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1" r:id="rId3"/>
    <p:sldId id="272" r:id="rId4"/>
    <p:sldId id="276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91" r:id="rId14"/>
    <p:sldId id="290" r:id="rId15"/>
    <p:sldId id="289" r:id="rId16"/>
    <p:sldId id="288" r:id="rId17"/>
    <p:sldId id="292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52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B3DE8-BE8E-4FCA-A13C-C77D241ACDA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1695B-A177-426F-AE84-F4A3B411B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2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6775-12F1-45A6-8939-47D18DD631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6636E-67EC-4F05-936A-354EFE96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8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636E-67EC-4F05-936A-354EFE9632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0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7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99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5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956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1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48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2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0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1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8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3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3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5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F458-09DA-45F3-88A4-D5DA772014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C534F8-3E6B-4BDB-81BC-E4311BF60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1" y="1291068"/>
            <a:ext cx="922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Особенности процесса учебной практики по специальности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43.02.17 Технологии индустрии красоты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4262" y="5273861"/>
            <a:ext cx="10875264" cy="93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4F81BD"/>
              </a:buClr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Петрова Ольга Владимировна – методист ГБПОУ СГКСТД</a:t>
            </a:r>
          </a:p>
          <a:p>
            <a:pPr marL="0" lvl="0" indent="0">
              <a:buClr>
                <a:srgbClr val="4F81BD"/>
              </a:buClr>
              <a:buNone/>
            </a:pPr>
            <a:r>
              <a:rPr lang="ru-RU" sz="2000" b="1" i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Соловых Екатерина Александровна – преподаватель ГБПОУ СГКСТД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31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62" y="92364"/>
            <a:ext cx="8596668" cy="66501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62" y="988291"/>
            <a:ext cx="9510374" cy="54586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Деятельность </a:t>
            </a:r>
            <a:r>
              <a:rPr lang="ru-RU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обучающихся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– выполнение упражнений, самостоятельная работа, формирование новых трудовых приемов;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Деятельность </a:t>
            </a:r>
            <a:r>
              <a:rPr lang="ru-RU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преподавателя: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мотивация обучающихся по видам учебно-производственных работ; 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целевые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обходы;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индивидуальное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инструктирование;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коллективное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инструктирование;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закрепление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обучающимися новых способов, приемов работы по выполнению операции или производственной работы;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прием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результатов работы;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оценивание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89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89" y="184727"/>
            <a:ext cx="8596668" cy="78509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 урока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4061" y="1467862"/>
            <a:ext cx="8596668" cy="48221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сообщение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 достижении целей урока;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разбор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типичных ошибок, допущенных дефектов;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выполнения ТБ, норм времени;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сообщение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оценок;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сообщение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темы следующего урока;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объяснение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домашнего задания;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уборка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рабочих мест.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00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1" y="166254"/>
            <a:ext cx="9310255" cy="201352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практического урока по специальности 43.02.17 Технологии индустрии красоты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414" y="2179781"/>
            <a:ext cx="94937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манекен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головами; </a:t>
            </a:r>
            <a:endParaRPr lang="ru-RU" sz="3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абота с живыми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клиентами; </a:t>
            </a:r>
            <a:endParaRPr lang="ru-RU" sz="3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спользование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инструментов;</a:t>
            </a:r>
            <a:endParaRPr lang="ru-RU" sz="3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использование расходных материалов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(это зависит от вида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работы: шампунь, бальзам, средства для укладки и т.д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.);</a:t>
            </a:r>
            <a:endParaRPr lang="ru-RU" sz="3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ндивидуальный подход к каждому клиенту.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6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184727"/>
            <a:ext cx="8894618" cy="136698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2020 – открытие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мастерской «Парикмахерское искусство»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849749"/>
            <a:ext cx="5182049" cy="3475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33" y="1849749"/>
            <a:ext cx="5560034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" y="139877"/>
            <a:ext cx="9328688" cy="137488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семинары партнеров колледжа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9" y="1858107"/>
            <a:ext cx="3090940" cy="4211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325" y="1858107"/>
            <a:ext cx="3511600" cy="42118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861" y="1858107"/>
            <a:ext cx="2761727" cy="4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4" y="296895"/>
            <a:ext cx="9374909" cy="128571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профессионального мастерства и предметные недели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0" y="1736475"/>
            <a:ext cx="3673719" cy="2307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127" y="1736476"/>
            <a:ext cx="3508131" cy="2307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031" y="4198322"/>
            <a:ext cx="4000501" cy="25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3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2267"/>
            <a:ext cx="10049164" cy="158421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Демонстрационный экзамен по специальности 43.02.17 Технологии индустрии красоты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2" y="2241328"/>
            <a:ext cx="3534507" cy="2149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83" y="2241329"/>
            <a:ext cx="3538904" cy="22420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22" y="4624886"/>
            <a:ext cx="3534507" cy="2089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583" y="4624886"/>
            <a:ext cx="3538904" cy="20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1" y="75222"/>
            <a:ext cx="9596582" cy="9993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учебно-производственной деятельности обучающихся на уроке УП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17" y="1274617"/>
            <a:ext cx="9615055" cy="4276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Индивидуальная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(самостоятельная работа обучающихся в индивидуальном темпе по дифференцированным заданиям, самоконтроль, индивидуальный инструктаж мастера)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Парная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(обучающиеся работают парами, «проблемное» задание, взаимоконтроль, задача мастера наблюдение коррекция)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Коллективная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(бригадная организация, разные задачи, распределение труда, кооперация, взаимоконтроль, взаимоответственность, контроль мастера по форме сотрудничества)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Фронтальная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(работа обучающихся по одинаковым заданиям, мастер контролирует весь процесс обучения)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26" y="5058818"/>
            <a:ext cx="2552700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56" y="5058818"/>
            <a:ext cx="2552700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86" y="5058818"/>
            <a:ext cx="25527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316" y="5058818"/>
            <a:ext cx="2552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5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64" y="600807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урок – это: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5" y="1524000"/>
            <a:ext cx="9541164" cy="4932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использованием техники (компьютер, диапроектор, интерактивная доска и т.п.);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на котором осуществляется индивидуальный подход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каждому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студенту; 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содержащий разные виды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деятельности; 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на котором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студенту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должно быть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комфортно;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современный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развивает у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студентов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креативное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мышление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предполагает сотрудничество, взаимопонимание, атмосферу радости и увлеченности.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9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82" y="1034471"/>
            <a:ext cx="9633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Урок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клеточка педагогического процесса. В нем, как солнце в капле воды, отражаются все его стороны. Если не вся, то значительная часть педагогики концентрируется в уроке.</a:t>
            </a:r>
          </a:p>
        </p:txBody>
      </p:sp>
    </p:spTree>
    <p:extLst>
      <p:ext uri="{BB962C8B-B14F-4D97-AF65-F5344CB8AC3E}">
        <p14:creationId xmlns:p14="http://schemas.microsoft.com/office/powerpoint/2010/main" val="309493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39615" y="1749670"/>
            <a:ext cx="8915400" cy="253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Учитесь у всех, не подражайте никому</a:t>
            </a:r>
          </a:p>
          <a:p>
            <a:pPr marL="0" indent="0" algn="r"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М. Горький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4558" y="2595418"/>
            <a:ext cx="7766936" cy="8827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29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152" y="496188"/>
            <a:ext cx="9189412" cy="1320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Современный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урок учебной практики в среднем профессиональном образовательном учреждении – это занятие, дающее высокий развивающий эффект.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6054"/>
          <a:stretch/>
        </p:blipFill>
        <p:spPr>
          <a:xfrm>
            <a:off x="5104560" y="2417885"/>
            <a:ext cx="4586297" cy="3042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9" y="3437792"/>
            <a:ext cx="4227072" cy="32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43" y="646546"/>
            <a:ext cx="9584266" cy="1320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Модульный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подход является результатом более глубокой технологической проработки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компетентностного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подхода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243" y="2659353"/>
            <a:ext cx="8596668" cy="212508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Гибкость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модульных образовательных программ - позволяет обеспечивать качество подготовки специалистов на конкурентоспособном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88493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место в профессиональном обучении занимает учебная и производственная практики, призванные обеспечить: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99498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комплексное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освоение обучающимися всех видов профессиональной деятельности по профессии СПО,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них общих и профессиональных компетенций,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приобретение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ими опыта практической работы по профессии и специальности.</a:t>
            </a:r>
          </a:p>
          <a:p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учебной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Целью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практики -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является комплексное освоение обучающимся всех видов профессиональной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Задачей учебной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практики -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является формирование у обучающихся практических профессиональных компетенций в рамках ОПОП СПО по основным видам профессиональной деятельности для освоения рабочей профессии, обучение трудовым приемам, операциям и способам выполнения трудовых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процессов.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урока учебной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125" y="1589089"/>
            <a:ext cx="8596668" cy="212126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Организационный момент урока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мин,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Вводный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 урока –  35- 40 мин,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Основной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 урока –  5 часов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Заключительный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 урока – 10 мин.</a:t>
            </a:r>
          </a:p>
          <a:p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29" y="4387362"/>
            <a:ext cx="2812073" cy="1982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049" y="4387361"/>
            <a:ext cx="2951967" cy="1982665"/>
          </a:xfrm>
          <a:prstGeom prst="rect">
            <a:avLst/>
          </a:prstGeom>
        </p:spPr>
      </p:pic>
      <p:pic>
        <p:nvPicPr>
          <p:cNvPr id="1026" name="Picture 2" descr="https://www.sgkstd.ru/files/styles/275x185/public/izobrazhenie_viber_2023-04-18_08-20-46-807.jpg?itok=TMV6ei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5" y="4387361"/>
            <a:ext cx="2951968" cy="19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8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127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момент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выявление отсутствующих обучающихся;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проверка внешнего рабочего вида (соответствие одежды требованиям ТБ…);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внимания и готовность обучающихся к уроку.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9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13" y="151335"/>
            <a:ext cx="8596668" cy="56910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Вводный этап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877456"/>
            <a:ext cx="9679709" cy="58189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вводный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инструктаж: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сообщение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темы;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ознакомление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целями;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повторение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материала спец. предметов, теоретических предметов; – показ и выполнение трудовых приемов, освоенных на предыдущих занятиях (актуализация знаний, умений обучающихся);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инструктирование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формирование ориентировочной основы учебно-производственной деятельности по новой теме урока (показ, объяснение приемов, способов работы, показ техпроцесса, чертежей,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инструкционно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-технологических карт…);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пробные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выполнения изучаемых новых трудовых приемов, умений;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объяснение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приемов самоконтроля и контроля своей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и разъяснение заданий обучающимися по выполнению операций, упражнений, учебно-производственных работ;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сообщение норм времени, критериев оценок;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рабочего места.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34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</TotalTime>
  <Words>713</Words>
  <Application>Microsoft Office PowerPoint</Application>
  <PresentationFormat>Широкоэкранный</PresentationFormat>
  <Paragraphs>81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       Современный урок учебной практики в среднем профессиональном образовательном учреждении – это занятие, дающее высокий развивающий эффект. </vt:lpstr>
      <vt:lpstr>       Модульный подход является результатом более глубокой технологической проработки компетентностного подхода   </vt:lpstr>
      <vt:lpstr>Особое место в профессиональном обучении занимает учебная и производственная практики, призванные обеспечить:</vt:lpstr>
      <vt:lpstr>Цели и задачи учебной практики</vt:lpstr>
      <vt:lpstr>Структура урока учебной практики</vt:lpstr>
      <vt:lpstr>Организационный момент урока</vt:lpstr>
      <vt:lpstr>Вводный этап урока </vt:lpstr>
      <vt:lpstr>Основной этап урока </vt:lpstr>
      <vt:lpstr>Заключительный этап урока </vt:lpstr>
      <vt:lpstr>Особенность практического урока по специальности 43.02.17 Технологии индустрии красоты</vt:lpstr>
      <vt:lpstr>Сентябрь 2020 – открытие мастерской «Парикмахерское искусство»</vt:lpstr>
      <vt:lpstr>Технологические семинары партнеров колледжа</vt:lpstr>
      <vt:lpstr>Конкурсы профессионального мастерства и предметные недели</vt:lpstr>
      <vt:lpstr>Демонстрационный экзамен по специальности 43.02.17 Технологии индустрии красоты</vt:lpstr>
      <vt:lpstr>Формы организации учебно-производственной деятельности обучающихся на уроке УП</vt:lpstr>
      <vt:lpstr>Современный урок – это: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58</cp:revision>
  <dcterms:created xsi:type="dcterms:W3CDTF">2019-06-20T14:38:27Z</dcterms:created>
  <dcterms:modified xsi:type="dcterms:W3CDTF">2024-11-08T04:24:57Z</dcterms:modified>
</cp:coreProperties>
</file>