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65" r:id="rId3"/>
    <p:sldId id="266" r:id="rId4"/>
    <p:sldId id="256" r:id="rId5"/>
    <p:sldId id="258" r:id="rId6"/>
    <p:sldId id="267" r:id="rId7"/>
    <p:sldId id="262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1" autoAdjust="0"/>
  </p:normalViewPr>
  <p:slideViewPr>
    <p:cSldViewPr>
      <p:cViewPr varScale="1">
        <p:scale>
          <a:sx n="66" d="100"/>
          <a:sy n="66" d="100"/>
        </p:scale>
        <p:origin x="84" y="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du.pacc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&#1096;&#1082;&#1086;&#1083;&#1072;.&#1074;&#1072;&#1096;&#1080;&#1092;&#1080;&#1085;&#1072;&#1085;&#1089;&#1099;.&#1088;&#1092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z.oc3com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ingram-history.oc3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ingram26.ru/obuchayushchie-ig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ni-fg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finance.instrao.ru/f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Костылева И.А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., преподаватель 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ОФ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Г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316835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ИСПОЛЬЗОВАНИЕ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 ОНЛАЙН-РЕСУРСОВ  НА ЗАНЯТИЯХ ПО ФИНАНСОВОЙ ГРАМОТНОСТИ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661248"/>
            <a:ext cx="8229600" cy="638944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hlinkClick r:id="rId2"/>
              </a:rPr>
              <a:t>https://edu.pacc.ru/</a:t>
            </a:r>
            <a:r>
              <a:rPr lang="ru-RU" sz="4000" b="1" i="1" dirty="0" smtClean="0"/>
              <a:t> </a:t>
            </a:r>
            <a:endParaRPr lang="ru-RU" sz="4000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61742"/>
            <a:ext cx="8229600" cy="380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1131738" cy="113173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7704" y="1059543"/>
            <a:ext cx="6861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ОБРАЗОВАТЕЛЬНЫЕ ПРОЕКТЫ ПАКК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224136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hlinkClick r:id="rId2"/>
              </a:rPr>
              <a:t>https://xn--80atdl2c.xn--80aaeza4ab6aw2b2b.xn--p1ai/</a:t>
            </a:r>
            <a:r>
              <a:rPr lang="ru-RU" sz="4000" b="1" i="1" dirty="0" smtClean="0"/>
              <a:t> </a:t>
            </a:r>
            <a:endParaRPr lang="ru-RU" sz="4000" b="1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8229600" cy="374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1131738" cy="11317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83768" y="711943"/>
            <a:ext cx="5822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</a:rPr>
              <a:t>ЭЛЕКТРОННЫЙ УЧЕБНИК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998984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hlinkClick r:id="rId2"/>
              </a:rPr>
              <a:t>https://fz.oc3com.com/</a:t>
            </a:r>
            <a:r>
              <a:rPr lang="ru-RU" sz="4000" b="1" i="1" dirty="0" smtClean="0"/>
              <a:t> </a:t>
            </a:r>
            <a:endParaRPr lang="ru-RU" sz="4000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8424936" cy="383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1131738" cy="113173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07704" y="925818"/>
            <a:ext cx="6583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ОНЛАЙН-ИГРА «ФИНЗНАЙКА»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92697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hlinkClick r:id="rId2"/>
              </a:rPr>
              <a:t>https://fingram-history.oc3.ru/</a:t>
            </a:r>
            <a:endParaRPr lang="ru-RU" sz="4000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846" y="1844824"/>
            <a:ext cx="8076307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1131738" cy="113173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12665" y="85155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ФИНАНСОВАЯ ГРАМОТНОСТЬ НА УРОКАХ ИСТОРИИ 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7" y="6021288"/>
            <a:ext cx="8229600" cy="591344"/>
          </a:xfrm>
        </p:spPr>
        <p:txBody>
          <a:bodyPr>
            <a:noAutofit/>
          </a:bodyPr>
          <a:lstStyle/>
          <a:p>
            <a:r>
              <a:rPr lang="en-US" sz="3600" dirty="0">
                <a:hlinkClick r:id="rId2"/>
              </a:rPr>
              <a:t>https://fingram26.ru/obuchayushchie-igry</a:t>
            </a:r>
            <a:r>
              <a:rPr lang="en-US" sz="3600" dirty="0" smtClean="0">
                <a:hlinkClick r:id="rId2"/>
              </a:rPr>
              <a:t>/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3648" y="1631850"/>
            <a:ext cx="6180205" cy="4389438"/>
          </a:xfrm>
          <a:prstGeom prst="rect">
            <a:avLst/>
          </a:prstGeom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1131738" cy="11317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672626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ФИНАНСОВАЯ ГРАМОТНОСТЬ — ЗНАНИЯ ДЛЯ ЖИЗНИ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hlinkClick r:id="rId2"/>
              </a:rPr>
              <a:t>https://dni-fg.ru/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7951996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1131738" cy="1131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802586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hlinkClick r:id="rId2"/>
              </a:rPr>
              <a:t>http://</a:t>
            </a:r>
            <a:r>
              <a:rPr lang="ru-RU" sz="4000" b="1" i="1" dirty="0" smtClean="0">
                <a:hlinkClick r:id="rId2"/>
              </a:rPr>
              <a:t>finance.instrao.ru/fin</a:t>
            </a:r>
            <a:r>
              <a:rPr lang="ru-RU" sz="4000" b="1" i="1" u="sng" dirty="0" smtClean="0">
                <a:hlinkClick r:id="rId2"/>
              </a:rPr>
              <a:t>/</a:t>
            </a:r>
            <a:r>
              <a:rPr lang="ru-RU" sz="4000" b="1" i="1" dirty="0" smtClean="0"/>
              <a:t> </a:t>
            </a:r>
            <a:endParaRPr lang="ru-RU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541" y="2060848"/>
            <a:ext cx="7439603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1131738" cy="113173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06547" y="548680"/>
            <a:ext cx="561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ОНЛАЙН ВОЗМОЖНОСТИ ПРОВЕДЕНИЯ ОЦЕНКИ И МОНИТОРИНГА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Костылева И.А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., преподаватель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ОФГ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2912" y="3007207"/>
            <a:ext cx="8229600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СПАСИБО ЗА ВНИМАНИЕ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311</TotalTime>
  <Words>81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Constantia</vt:lpstr>
      <vt:lpstr>Wingdings 2</vt:lpstr>
      <vt:lpstr>Поток</vt:lpstr>
      <vt:lpstr>Костылева И.А., преподаватель ОФГ</vt:lpstr>
      <vt:lpstr>https://edu.pacc.ru/ </vt:lpstr>
      <vt:lpstr>https://xn--80atdl2c.xn--80aaeza4ab6aw2b2b.xn--p1ai/ </vt:lpstr>
      <vt:lpstr>https://fz.oc3com.com/ </vt:lpstr>
      <vt:lpstr>https://fingram-history.oc3.ru/</vt:lpstr>
      <vt:lpstr>https://fingram26.ru/obuchayushchie-igry/ </vt:lpstr>
      <vt:lpstr>https://dni-fg.ru/ </vt:lpstr>
      <vt:lpstr>http://finance.instrao.ru/fin/ </vt:lpstr>
      <vt:lpstr>Костылева И.А., преподаватель ОФГ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</cp:lastModifiedBy>
  <cp:revision>29</cp:revision>
  <dcterms:created xsi:type="dcterms:W3CDTF">2024-12-10T19:12:06Z</dcterms:created>
  <dcterms:modified xsi:type="dcterms:W3CDTF">2024-12-11T12:35:49Z</dcterms:modified>
</cp:coreProperties>
</file>