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Lst>
  <p:notesMasterIdLst>
    <p:notesMasterId r:id="rId24"/>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449264A-CAA0-4C42-9ABE-54A04F31ECC9}" type="doc">
      <dgm:prSet loTypeId="urn:microsoft.com/office/officeart/2005/8/layout/chevron1" loCatId="process" qsTypeId="urn:microsoft.com/office/officeart/2005/8/quickstyle/simple1#1" qsCatId="simple" csTypeId="urn:microsoft.com/office/officeart/2005/8/colors/accent1_2#1" csCatId="accent1" phldr="1"/>
      <dgm:spPr/>
    </dgm:pt>
    <dgm:pt modelId="{8027FE93-5B79-411E-BF0A-3492B33B65C8}">
      <dgm:prSet phldrT="[Текст]" custT="1"/>
      <dgm:spPr>
        <a:solidFill>
          <a:schemeClr val="bg1"/>
        </a:solidFill>
        <a:ln>
          <a:solidFill>
            <a:srgbClr val="CAEAFF"/>
          </a:solidFill>
        </a:ln>
      </dgm:spPr>
      <dgm:t>
        <a:bodyPr/>
        <a:lstStyle/>
        <a:p>
          <a:r>
            <a:rPr lang="ru-RU" sz="900" kern="1200" dirty="0" smtClean="0">
              <a:solidFill>
                <a:schemeClr val="tx1"/>
              </a:solidFill>
              <a:latin typeface="HelveticaNeueCyr" panose="02000503040000020004" pitchFamily="2" charset="-52"/>
              <a:ea typeface="+mn-ea"/>
              <a:cs typeface="+mn-cs"/>
            </a:rPr>
            <a:t>Снимок образца </a:t>
          </a:r>
          <a:endParaRPr lang="ru-RU" sz="900" kern="1200" dirty="0">
            <a:solidFill>
              <a:schemeClr val="tx1"/>
            </a:solidFill>
            <a:latin typeface="HelveticaNeueCyr" panose="02000503040000020004" pitchFamily="2" charset="-52"/>
            <a:ea typeface="+mn-ea"/>
            <a:cs typeface="+mn-cs"/>
          </a:endParaRPr>
        </a:p>
      </dgm:t>
    </dgm:pt>
    <dgm:pt modelId="{9F9CBC46-BAD5-486C-81CB-80F62BCB99E3}" type="parTrans" cxnId="{EDA3F5BD-38F7-453B-97C2-1A6ECDFC779D}">
      <dgm:prSet/>
      <dgm:spPr/>
      <dgm:t>
        <a:bodyPr/>
        <a:lstStyle/>
        <a:p>
          <a:endParaRPr lang="ru-RU"/>
        </a:p>
      </dgm:t>
    </dgm:pt>
    <dgm:pt modelId="{DE93B9AA-8A90-4806-BC56-307377344494}" type="sibTrans" cxnId="{EDA3F5BD-38F7-453B-97C2-1A6ECDFC779D}">
      <dgm:prSet/>
      <dgm:spPr/>
      <dgm:t>
        <a:bodyPr/>
        <a:lstStyle/>
        <a:p>
          <a:endParaRPr lang="ru-RU"/>
        </a:p>
      </dgm:t>
    </dgm:pt>
    <dgm:pt modelId="{14FC4B08-6697-4747-82F7-1563D28F1B57}">
      <dgm:prSet phldrT="[Текст]" custT="1"/>
      <dgm:spPr>
        <a:solidFill>
          <a:schemeClr val="bg1"/>
        </a:solidFill>
        <a:ln>
          <a:solidFill>
            <a:srgbClr val="CAEAFF"/>
          </a:solidFill>
        </a:ln>
      </dgm:spPr>
      <dgm:t>
        <a:bodyPr/>
        <a:lstStyle/>
        <a:p>
          <a:r>
            <a:rPr lang="ru-RU" sz="900" kern="1200" dirty="0" smtClean="0">
              <a:solidFill>
                <a:schemeClr val="tx1"/>
              </a:solidFill>
              <a:latin typeface="HelveticaNeueCyr" panose="02000503040000020004" pitchFamily="2" charset="-52"/>
              <a:ea typeface="+mn-ea"/>
              <a:cs typeface="+mn-cs"/>
            </a:rPr>
            <a:t>Создание шаблона</a:t>
          </a:r>
          <a:endParaRPr lang="ru-RU" sz="900" kern="1200" dirty="0">
            <a:solidFill>
              <a:schemeClr val="tx1"/>
            </a:solidFill>
            <a:latin typeface="HelveticaNeueCyr" panose="02000503040000020004" pitchFamily="2" charset="-52"/>
            <a:ea typeface="+mn-ea"/>
            <a:cs typeface="+mn-cs"/>
          </a:endParaRPr>
        </a:p>
      </dgm:t>
    </dgm:pt>
    <dgm:pt modelId="{6DBBEE2C-0266-400D-A722-99311F71B2F2}" type="parTrans" cxnId="{06874B67-DEAD-48C7-A3F4-2F43D016DC4F}">
      <dgm:prSet/>
      <dgm:spPr/>
      <dgm:t>
        <a:bodyPr/>
        <a:lstStyle/>
        <a:p>
          <a:endParaRPr lang="ru-RU"/>
        </a:p>
      </dgm:t>
    </dgm:pt>
    <dgm:pt modelId="{AE4B2584-0E3A-4F04-869F-F809034665B1}" type="sibTrans" cxnId="{06874B67-DEAD-48C7-A3F4-2F43D016DC4F}">
      <dgm:prSet/>
      <dgm:spPr/>
      <dgm:t>
        <a:bodyPr/>
        <a:lstStyle/>
        <a:p>
          <a:endParaRPr lang="ru-RU"/>
        </a:p>
      </dgm:t>
    </dgm:pt>
    <dgm:pt modelId="{973D7D3D-9655-4F60-B309-6E80FC236672}">
      <dgm:prSet phldrT="[Текст]" custT="1"/>
      <dgm:spPr>
        <a:solidFill>
          <a:schemeClr val="bg1"/>
        </a:solidFill>
        <a:ln>
          <a:solidFill>
            <a:srgbClr val="CAEAFF"/>
          </a:solidFill>
        </a:ln>
      </dgm:spPr>
      <dgm:t>
        <a:bodyPr/>
        <a:lstStyle/>
        <a:p>
          <a:r>
            <a:rPr lang="ru-RU" sz="900" kern="1200" dirty="0" smtClean="0">
              <a:solidFill>
                <a:schemeClr val="tx1"/>
              </a:solidFill>
              <a:latin typeface="HelveticaNeueCyr" panose="02000503040000020004" pitchFamily="2" charset="-52"/>
              <a:ea typeface="+mn-ea"/>
              <a:cs typeface="+mn-cs"/>
            </a:rPr>
            <a:t>Сравнение биометрических данных с шаблоном </a:t>
          </a:r>
          <a:endParaRPr lang="ru-RU" sz="900" kern="1200" dirty="0">
            <a:solidFill>
              <a:schemeClr val="tx1"/>
            </a:solidFill>
            <a:latin typeface="HelveticaNeueCyr" panose="02000503040000020004" pitchFamily="2" charset="-52"/>
            <a:ea typeface="+mn-ea"/>
            <a:cs typeface="+mn-cs"/>
          </a:endParaRPr>
        </a:p>
      </dgm:t>
    </dgm:pt>
    <dgm:pt modelId="{551C61CF-7769-4046-82C0-B783253AC909}" type="parTrans" cxnId="{09E5B0AE-8959-4DBA-B7FB-6E26BC2380BA}">
      <dgm:prSet/>
      <dgm:spPr/>
      <dgm:t>
        <a:bodyPr/>
        <a:lstStyle/>
        <a:p>
          <a:endParaRPr lang="ru-RU"/>
        </a:p>
      </dgm:t>
    </dgm:pt>
    <dgm:pt modelId="{BE6D80FE-FFE4-4551-BD8F-4F3C2F727E50}" type="sibTrans" cxnId="{09E5B0AE-8959-4DBA-B7FB-6E26BC2380BA}">
      <dgm:prSet/>
      <dgm:spPr/>
      <dgm:t>
        <a:bodyPr/>
        <a:lstStyle/>
        <a:p>
          <a:endParaRPr lang="ru-RU"/>
        </a:p>
      </dgm:t>
    </dgm:pt>
    <dgm:pt modelId="{D3648AEA-F942-4163-B992-75824B3CFEE1}">
      <dgm:prSet custT="1"/>
      <dgm:spPr>
        <a:solidFill>
          <a:schemeClr val="bg1"/>
        </a:solidFill>
        <a:ln>
          <a:solidFill>
            <a:srgbClr val="CAEAFF"/>
          </a:solidFill>
        </a:ln>
      </dgm:spPr>
      <dgm:t>
        <a:bodyPr/>
        <a:lstStyle/>
        <a:p>
          <a:r>
            <a:rPr lang="ru-RU" sz="900" kern="1200" dirty="0" smtClean="0">
              <a:solidFill>
                <a:schemeClr val="tx1"/>
              </a:solidFill>
              <a:latin typeface="HelveticaNeueCyr" panose="02000503040000020004" pitchFamily="2" charset="-52"/>
              <a:ea typeface="+mn-ea"/>
              <a:cs typeface="+mn-cs"/>
            </a:rPr>
            <a:t>Результат</a:t>
          </a:r>
          <a:endParaRPr lang="ru-RU" sz="900" kern="1200" dirty="0">
            <a:solidFill>
              <a:schemeClr val="tx1"/>
            </a:solidFill>
            <a:latin typeface="HelveticaNeueCyr" panose="02000503040000020004" pitchFamily="2" charset="-52"/>
            <a:ea typeface="+mn-ea"/>
            <a:cs typeface="+mn-cs"/>
          </a:endParaRPr>
        </a:p>
      </dgm:t>
    </dgm:pt>
    <dgm:pt modelId="{BFE90D3A-527A-4F5F-8F85-2B9E208C509D}" type="parTrans" cxnId="{176F36D1-51D9-4FEE-A6C4-8A164A5F715F}">
      <dgm:prSet/>
      <dgm:spPr/>
      <dgm:t>
        <a:bodyPr/>
        <a:lstStyle/>
        <a:p>
          <a:endParaRPr lang="ru-RU"/>
        </a:p>
      </dgm:t>
    </dgm:pt>
    <dgm:pt modelId="{DAF15CBB-E4A4-4637-9C02-8880710559EE}" type="sibTrans" cxnId="{176F36D1-51D9-4FEE-A6C4-8A164A5F715F}">
      <dgm:prSet/>
      <dgm:spPr/>
      <dgm:t>
        <a:bodyPr/>
        <a:lstStyle/>
        <a:p>
          <a:endParaRPr lang="ru-RU"/>
        </a:p>
      </dgm:t>
    </dgm:pt>
    <dgm:pt modelId="{93415817-FE7F-49C5-B5EF-5757D8701729}" type="pres">
      <dgm:prSet presAssocID="{4449264A-CAA0-4C42-9ABE-54A04F31ECC9}" presName="Name0" presStyleCnt="0">
        <dgm:presLayoutVars>
          <dgm:dir/>
          <dgm:animLvl val="lvl"/>
          <dgm:resizeHandles val="exact"/>
        </dgm:presLayoutVars>
      </dgm:prSet>
      <dgm:spPr/>
    </dgm:pt>
    <dgm:pt modelId="{359CB0A1-DAC5-4C1C-ABE2-00841503A5A6}" type="pres">
      <dgm:prSet presAssocID="{8027FE93-5B79-411E-BF0A-3492B33B65C8}" presName="parTxOnly" presStyleLbl="node1" presStyleIdx="0" presStyleCnt="4" custScaleX="106187" custLinFactNeighborX="-54307" custLinFactNeighborY="4500">
        <dgm:presLayoutVars>
          <dgm:chMax val="0"/>
          <dgm:chPref val="0"/>
          <dgm:bulletEnabled val="1"/>
        </dgm:presLayoutVars>
      </dgm:prSet>
      <dgm:spPr/>
      <dgm:t>
        <a:bodyPr/>
        <a:lstStyle/>
        <a:p>
          <a:endParaRPr lang="ru-RU"/>
        </a:p>
      </dgm:t>
    </dgm:pt>
    <dgm:pt modelId="{CD3CD75A-75EF-415E-90BB-C60D5A47DB5B}" type="pres">
      <dgm:prSet presAssocID="{DE93B9AA-8A90-4806-BC56-307377344494}" presName="parTxOnlySpace" presStyleCnt="0"/>
      <dgm:spPr/>
    </dgm:pt>
    <dgm:pt modelId="{30092618-F3F2-4AD3-9F1E-043C101BF7C1}" type="pres">
      <dgm:prSet presAssocID="{14FC4B08-6697-4747-82F7-1563D28F1B57}" presName="parTxOnly" presStyleLbl="node1" presStyleIdx="1" presStyleCnt="4" custScaleX="105792">
        <dgm:presLayoutVars>
          <dgm:chMax val="0"/>
          <dgm:chPref val="0"/>
          <dgm:bulletEnabled val="1"/>
        </dgm:presLayoutVars>
      </dgm:prSet>
      <dgm:spPr/>
      <dgm:t>
        <a:bodyPr/>
        <a:lstStyle/>
        <a:p>
          <a:endParaRPr lang="ru-RU"/>
        </a:p>
      </dgm:t>
    </dgm:pt>
    <dgm:pt modelId="{45D78DB3-79B0-4475-AE53-52E622862533}" type="pres">
      <dgm:prSet presAssocID="{AE4B2584-0E3A-4F04-869F-F809034665B1}" presName="parTxOnlySpace" presStyleCnt="0"/>
      <dgm:spPr/>
    </dgm:pt>
    <dgm:pt modelId="{52F5F4CC-1BFD-47A9-B03C-A753CB101D33}" type="pres">
      <dgm:prSet presAssocID="{973D7D3D-9655-4F60-B309-6E80FC236672}" presName="parTxOnly" presStyleLbl="node1" presStyleIdx="2" presStyleCnt="4" custScaleX="112528">
        <dgm:presLayoutVars>
          <dgm:chMax val="0"/>
          <dgm:chPref val="0"/>
          <dgm:bulletEnabled val="1"/>
        </dgm:presLayoutVars>
      </dgm:prSet>
      <dgm:spPr/>
      <dgm:t>
        <a:bodyPr/>
        <a:lstStyle/>
        <a:p>
          <a:endParaRPr lang="ru-RU"/>
        </a:p>
      </dgm:t>
    </dgm:pt>
    <dgm:pt modelId="{BECA3978-98CE-4FC0-B658-7C3806F3E806}" type="pres">
      <dgm:prSet presAssocID="{BE6D80FE-FFE4-4551-BD8F-4F3C2F727E50}" presName="parTxOnlySpace" presStyleCnt="0"/>
      <dgm:spPr/>
    </dgm:pt>
    <dgm:pt modelId="{D56BF5A0-F3F7-47B2-864D-A9EA6B1DA1A7}" type="pres">
      <dgm:prSet presAssocID="{D3648AEA-F942-4163-B992-75824B3CFEE1}" presName="parTxOnly" presStyleLbl="node1" presStyleIdx="3" presStyleCnt="4">
        <dgm:presLayoutVars>
          <dgm:chMax val="0"/>
          <dgm:chPref val="0"/>
          <dgm:bulletEnabled val="1"/>
        </dgm:presLayoutVars>
      </dgm:prSet>
      <dgm:spPr/>
      <dgm:t>
        <a:bodyPr/>
        <a:lstStyle/>
        <a:p>
          <a:endParaRPr lang="ru-RU"/>
        </a:p>
      </dgm:t>
    </dgm:pt>
  </dgm:ptLst>
  <dgm:cxnLst>
    <dgm:cxn modelId="{06874B67-DEAD-48C7-A3F4-2F43D016DC4F}" srcId="{4449264A-CAA0-4C42-9ABE-54A04F31ECC9}" destId="{14FC4B08-6697-4747-82F7-1563D28F1B57}" srcOrd="1" destOrd="0" parTransId="{6DBBEE2C-0266-400D-A722-99311F71B2F2}" sibTransId="{AE4B2584-0E3A-4F04-869F-F809034665B1}"/>
    <dgm:cxn modelId="{755EC0A1-40B7-4617-AF7F-A7CEE26B89F7}" type="presOf" srcId="{D3648AEA-F942-4163-B992-75824B3CFEE1}" destId="{D56BF5A0-F3F7-47B2-864D-A9EA6B1DA1A7}" srcOrd="0" destOrd="0" presId="urn:microsoft.com/office/officeart/2005/8/layout/chevron1"/>
    <dgm:cxn modelId="{EDA3F5BD-38F7-453B-97C2-1A6ECDFC779D}" srcId="{4449264A-CAA0-4C42-9ABE-54A04F31ECC9}" destId="{8027FE93-5B79-411E-BF0A-3492B33B65C8}" srcOrd="0" destOrd="0" parTransId="{9F9CBC46-BAD5-486C-81CB-80F62BCB99E3}" sibTransId="{DE93B9AA-8A90-4806-BC56-307377344494}"/>
    <dgm:cxn modelId="{09E5B0AE-8959-4DBA-B7FB-6E26BC2380BA}" srcId="{4449264A-CAA0-4C42-9ABE-54A04F31ECC9}" destId="{973D7D3D-9655-4F60-B309-6E80FC236672}" srcOrd="2" destOrd="0" parTransId="{551C61CF-7769-4046-82C0-B783253AC909}" sibTransId="{BE6D80FE-FFE4-4551-BD8F-4F3C2F727E50}"/>
    <dgm:cxn modelId="{FBC56A4D-4819-4290-B3CB-287F8FD7E41B}" type="presOf" srcId="{8027FE93-5B79-411E-BF0A-3492B33B65C8}" destId="{359CB0A1-DAC5-4C1C-ABE2-00841503A5A6}" srcOrd="0" destOrd="0" presId="urn:microsoft.com/office/officeart/2005/8/layout/chevron1"/>
    <dgm:cxn modelId="{1672147E-C6F1-4A19-A803-F3E6732A8378}" type="presOf" srcId="{4449264A-CAA0-4C42-9ABE-54A04F31ECC9}" destId="{93415817-FE7F-49C5-B5EF-5757D8701729}" srcOrd="0" destOrd="0" presId="urn:microsoft.com/office/officeart/2005/8/layout/chevron1"/>
    <dgm:cxn modelId="{4256B63E-4C63-4496-A824-A48B16177876}" type="presOf" srcId="{14FC4B08-6697-4747-82F7-1563D28F1B57}" destId="{30092618-F3F2-4AD3-9F1E-043C101BF7C1}" srcOrd="0" destOrd="0" presId="urn:microsoft.com/office/officeart/2005/8/layout/chevron1"/>
    <dgm:cxn modelId="{73F74E86-85EA-4AFC-8227-F1C07157B8EA}" type="presOf" srcId="{973D7D3D-9655-4F60-B309-6E80FC236672}" destId="{52F5F4CC-1BFD-47A9-B03C-A753CB101D33}" srcOrd="0" destOrd="0" presId="urn:microsoft.com/office/officeart/2005/8/layout/chevron1"/>
    <dgm:cxn modelId="{176F36D1-51D9-4FEE-A6C4-8A164A5F715F}" srcId="{4449264A-CAA0-4C42-9ABE-54A04F31ECC9}" destId="{D3648AEA-F942-4163-B992-75824B3CFEE1}" srcOrd="3" destOrd="0" parTransId="{BFE90D3A-527A-4F5F-8F85-2B9E208C509D}" sibTransId="{DAF15CBB-E4A4-4637-9C02-8880710559EE}"/>
    <dgm:cxn modelId="{3DDCA19E-AA92-4471-89FC-0D51715BE727}" type="presParOf" srcId="{93415817-FE7F-49C5-B5EF-5757D8701729}" destId="{359CB0A1-DAC5-4C1C-ABE2-00841503A5A6}" srcOrd="0" destOrd="0" presId="urn:microsoft.com/office/officeart/2005/8/layout/chevron1"/>
    <dgm:cxn modelId="{7E205CE5-BDF4-4527-B384-4F8A79FC2BE0}" type="presParOf" srcId="{93415817-FE7F-49C5-B5EF-5757D8701729}" destId="{CD3CD75A-75EF-415E-90BB-C60D5A47DB5B}" srcOrd="1" destOrd="0" presId="urn:microsoft.com/office/officeart/2005/8/layout/chevron1"/>
    <dgm:cxn modelId="{7B4DF933-77E2-44B4-AD82-0CACD364D097}" type="presParOf" srcId="{93415817-FE7F-49C5-B5EF-5757D8701729}" destId="{30092618-F3F2-4AD3-9F1E-043C101BF7C1}" srcOrd="2" destOrd="0" presId="urn:microsoft.com/office/officeart/2005/8/layout/chevron1"/>
    <dgm:cxn modelId="{CC5D9D11-D04C-4876-B77B-2EB03E0645CB}" type="presParOf" srcId="{93415817-FE7F-49C5-B5EF-5757D8701729}" destId="{45D78DB3-79B0-4475-AE53-52E622862533}" srcOrd="3" destOrd="0" presId="urn:microsoft.com/office/officeart/2005/8/layout/chevron1"/>
    <dgm:cxn modelId="{857DED41-336C-4E72-91F5-0B7B5527E306}" type="presParOf" srcId="{93415817-FE7F-49C5-B5EF-5757D8701729}" destId="{52F5F4CC-1BFD-47A9-B03C-A753CB101D33}" srcOrd="4" destOrd="0" presId="urn:microsoft.com/office/officeart/2005/8/layout/chevron1"/>
    <dgm:cxn modelId="{AEEB6578-113A-4D4C-AFBF-97E25EA3BE63}" type="presParOf" srcId="{93415817-FE7F-49C5-B5EF-5757D8701729}" destId="{BECA3978-98CE-4FC0-B658-7C3806F3E806}" srcOrd="5" destOrd="0" presId="urn:microsoft.com/office/officeart/2005/8/layout/chevron1"/>
    <dgm:cxn modelId="{17233A15-3C43-4FEF-83E1-313D138BD9CF}" type="presParOf" srcId="{93415817-FE7F-49C5-B5EF-5757D8701729}" destId="{D56BF5A0-F3F7-47B2-864D-A9EA6B1DA1A7}" srcOrd="6" destOrd="0" presId="urn:microsoft.com/office/officeart/2005/8/layout/chevron1"/>
  </dgm:cxnLst>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ru-RU" sz="1800" b="0" strike="noStrike" spc="-1">
                <a:solidFill>
                  <a:schemeClr val="dk1"/>
                </a:solidFill>
                <a:latin typeface="Tw Cen MT"/>
              </a:rPr>
              <a:t>Для перемещения страницы щёлкните мышью</a:t>
            </a:r>
          </a:p>
        </p:txBody>
      </p:sp>
      <p:sp>
        <p:nvSpPr>
          <p:cNvPr id="8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ru-RU" sz="2000" b="0" strike="noStrike" spc="-1">
                <a:solidFill>
                  <a:srgbClr val="000000"/>
                </a:solidFill>
                <a:latin typeface="Arial"/>
              </a:rPr>
              <a:t>Для правки формата примечаний щёлкните мышью</a:t>
            </a:r>
          </a:p>
        </p:txBody>
      </p:sp>
      <p:sp>
        <p:nvSpPr>
          <p:cNvPr id="87"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ru-RU" sz="1400" b="0" strike="noStrike" spc="-1">
                <a:solidFill>
                  <a:srgbClr val="000000"/>
                </a:solidFill>
                <a:latin typeface="Times New Roman"/>
              </a:rPr>
              <a:t>&lt;верхний колонтитул&gt;</a:t>
            </a:r>
          </a:p>
        </p:txBody>
      </p:sp>
      <p:sp>
        <p:nvSpPr>
          <p:cNvPr id="88" name="PlaceHolder 4"/>
          <p:cNvSpPr>
            <a:spLocks noGrp="1"/>
          </p:cNvSpPr>
          <p:nvPr>
            <p:ph type="dt" idx="34"/>
          </p:nvPr>
        </p:nvSpPr>
        <p:spPr>
          <a:xfrm>
            <a:off x="4278960" y="0"/>
            <a:ext cx="3280680" cy="534240"/>
          </a:xfrm>
          <a:prstGeom prst="rect">
            <a:avLst/>
          </a:prstGeom>
          <a:noFill/>
          <a:ln w="0">
            <a:noFill/>
          </a:ln>
        </p:spPr>
        <p:txBody>
          <a:bodyPr lIns="0" tIns="0" rIns="0" bIns="0" anchor="t">
            <a:noAutofit/>
          </a:bodyPr>
          <a:lstStyle>
            <a:lvl1pPr indent="0" algn="r">
              <a:buNone/>
              <a:defRPr lang="ru-RU" sz="1400" b="0" strike="noStrike" spc="-1">
                <a:solidFill>
                  <a:srgbClr val="000000"/>
                </a:solidFill>
                <a:latin typeface="Times New Roman"/>
              </a:defRPr>
            </a:lvl1pPr>
          </a:lstStyle>
          <a:p>
            <a:pPr indent="0" algn="r">
              <a:buNone/>
            </a:pPr>
            <a:r>
              <a:rPr lang="ru-RU" sz="1400" b="0" strike="noStrike" spc="-1">
                <a:solidFill>
                  <a:srgbClr val="000000"/>
                </a:solidFill>
                <a:latin typeface="Times New Roman"/>
              </a:rPr>
              <a:t>&lt;дата/время&gt;</a:t>
            </a:r>
          </a:p>
        </p:txBody>
      </p:sp>
      <p:sp>
        <p:nvSpPr>
          <p:cNvPr id="89" name="PlaceHolder 5"/>
          <p:cNvSpPr>
            <a:spLocks noGrp="1"/>
          </p:cNvSpPr>
          <p:nvPr>
            <p:ph type="ftr" idx="35"/>
          </p:nvPr>
        </p:nvSpPr>
        <p:spPr>
          <a:xfrm>
            <a:off x="0" y="10157400"/>
            <a:ext cx="3280680" cy="534240"/>
          </a:xfrm>
          <a:prstGeom prst="rect">
            <a:avLst/>
          </a:prstGeom>
          <a:noFill/>
          <a:ln w="0">
            <a:noFill/>
          </a:ln>
        </p:spPr>
        <p:txBody>
          <a:bodyPr lIns="0" tIns="0" rIns="0" bIns="0" anchor="b">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&lt;нижний колонтитул&gt;</a:t>
            </a:r>
          </a:p>
        </p:txBody>
      </p:sp>
      <p:sp>
        <p:nvSpPr>
          <p:cNvPr id="90" name="PlaceHolder 6"/>
          <p:cNvSpPr>
            <a:spLocks noGrp="1"/>
          </p:cNvSpPr>
          <p:nvPr>
            <p:ph type="sldNum" idx="36"/>
          </p:nvPr>
        </p:nvSpPr>
        <p:spPr>
          <a:xfrm>
            <a:off x="4278960" y="10157400"/>
            <a:ext cx="3280680" cy="534240"/>
          </a:xfrm>
          <a:prstGeom prst="rect">
            <a:avLst/>
          </a:prstGeom>
          <a:noFill/>
          <a:ln w="0">
            <a:noFill/>
          </a:ln>
        </p:spPr>
        <p:txBody>
          <a:bodyPr lIns="0" tIns="0" rIns="0" bIns="0" anchor="b">
            <a:noAutofit/>
          </a:bodyPr>
          <a:lstStyle>
            <a:lvl1pPr indent="0" algn="r">
              <a:buNone/>
              <a:defRPr lang="ru-RU" sz="1400" b="0" strike="noStrike" spc="-1">
                <a:solidFill>
                  <a:srgbClr val="000000"/>
                </a:solidFill>
                <a:latin typeface="Times New Roman"/>
              </a:defRPr>
            </a:lvl1pPr>
          </a:lstStyle>
          <a:p>
            <a:pPr indent="0" algn="r">
              <a:buNone/>
            </a:pPr>
            <a:fld id="{83CF4512-4C28-401D-B7C8-BC2167BC76EC}" type="slidenum">
              <a:rPr lang="ru-RU" sz="1400" b="0" strike="noStrike" spc="-1">
                <a:solidFill>
                  <a:srgbClr val="000000"/>
                </a:solidFill>
                <a:latin typeface="Times New Roman"/>
              </a:rPr>
              <a:t>‹#›</a:t>
            </a:fld>
            <a:endParaRPr lang="ru-RU" sz="1400" b="0" strike="noStrike" spc="-1">
              <a:solidFill>
                <a:srgbClr val="000000"/>
              </a:solidFill>
              <a:latin typeface="Times New Roman"/>
            </a:endParaRPr>
          </a:p>
        </p:txBody>
      </p:sp>
    </p:spTree>
    <p:extLst>
      <p:ext uri="{BB962C8B-B14F-4D97-AF65-F5344CB8AC3E}">
        <p14:creationId xmlns:p14="http://schemas.microsoft.com/office/powerpoint/2010/main" val="559199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PlaceHolder 1"/>
          <p:cNvSpPr>
            <a:spLocks noGrp="1" noRot="1" noChangeAspect="1"/>
          </p:cNvSpPr>
          <p:nvPr>
            <p:ph type="sldImg"/>
          </p:nvPr>
        </p:nvSpPr>
        <p:spPr>
          <a:xfrm>
            <a:off x="381000" y="685800"/>
            <a:ext cx="6096000" cy="3429000"/>
          </a:xfrm>
          <a:prstGeom prst="rect">
            <a:avLst/>
          </a:prstGeom>
          <a:ln w="0">
            <a:noFill/>
          </a:ln>
        </p:spPr>
      </p:sp>
      <p:sp>
        <p:nvSpPr>
          <p:cNvPr id="356"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ru-RU" sz="1200" b="1" strike="noStrike" spc="-1">
                <a:solidFill>
                  <a:schemeClr val="dk1"/>
                </a:solidFill>
                <a:latin typeface="+mn-lt"/>
                <a:ea typeface="+mn-ea"/>
              </a:rPr>
              <a:t>Слайд 1. Береги себя и свои деньги!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Дорогие друзья!</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Международная неделя финансовой грамотности (Global Money Week) – это ежегодная общемировая компания повышения осведомленности детей и молодежи о финансах. Начало Global Money Week было положено в 2012 году, и с тех пор ее участниками стали более 170 стран и территорий по всему миру. Республика Беларусь с 2013 года присоединилась к числу партнеров этого международного движения и каждый год участвует в важной образовательной инициативе.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В этом году слоган международной недели финансовой грамотности – ”Береги себя и свои деньги“. Такую важную и интересную тему для проведения мероприятий в рамках недели предложила Организация экономического сотрудничества и развития, которая является ее глобальным координатором.</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Почему эта тема так актуальна сегодня? Передовые цифровые технологии уверенно входят в нашу жизнь и делают ее более комфортной. Наши дома и окружающие нас вещи становятся более ”умными“, предоставляют нам удобства и позволяют экономить время. Кроме того, пандемия коронавируса многократно подтолкнула всех нас перестроить свой образ жизни, поменять наши привычки – теперь мы учимся и работаем онлайн, ”ходим“ в гости, музеи и театры по интернету. Инновационные программно-технические решения все активнее применяются и в финансовой сфере. Наше взаимодействие с финансовыми организациями происходит посредством новейших технологий и постепенно перемещается из сферы офлайн-коммуникаций в виртуальную онлайн-среду. Традиционные пункты финансового обслуживания уходят на второй план, а дистанционные каналы доступа к финансовым услугам все больше распространяются.</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Для того, чтобы быть полноправным участником цифрового финансового рынка и пользоваться всеми предоставляемыми им возможностями и преимуществами от нас с вами требуется значительно больше знаний, умений и навыков, чем несколько лет назад. К тому же эти процессы сопровождаются возникновением новых финансовых рисков и обостряют вопросы финансовой безопасности. Человеку надо знать и соблюдать основные правила безопасности, которые позволяют минимизировать риски быть обманутыми мошенниками, пытающимися украсть деньги с помощью цифровых технологий.</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Поэтому сегодня мы поговорим с вами о стремительно развивающихся цифровых финансовых продуктах и сервисах (которые помогут нам сберечь себя, в частности, в условиях пандемии) и остановимся на основных моментах цифровой финансовой безопасности (которые помогут сберечь свои деньги).</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357" name="PlaceHolder 3"/>
          <p:cNvSpPr>
            <a:spLocks noGrp="1"/>
          </p:cNvSpPr>
          <p:nvPr>
            <p:ph type="sldNum" idx="37"/>
          </p:nvPr>
        </p:nvSpPr>
        <p:spPr>
          <a:xfrm>
            <a:off x="3884760" y="8685360"/>
            <a:ext cx="2971440" cy="45684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indent="0" algn="r" defTabSz="914400">
              <a:lnSpc>
                <a:spcPct val="100000"/>
              </a:lnSpc>
              <a:buNone/>
            </a:pPr>
            <a:fld id="{87DD4484-DB34-47CF-B674-3053BBC0B883}" type="slidenum">
              <a:rPr lang="ru-RU" sz="1200" b="0" strike="noStrike" spc="-1">
                <a:solidFill>
                  <a:schemeClr val="dk1"/>
                </a:solidFill>
                <a:latin typeface="+mn-lt"/>
                <a:ea typeface="+mn-ea"/>
              </a:rPr>
              <a:t>1</a:t>
            </a:fld>
            <a:endParaRPr lang="ru-RU" sz="1200" b="0" strike="noStrike" spc="-1">
              <a:solidFill>
                <a:srgbClr val="000000"/>
              </a:solidFill>
              <a:latin typeface="Times New Roman"/>
            </a:endParaRPr>
          </a:p>
        </p:txBody>
      </p:sp>
    </p:spTree>
    <p:extLst>
      <p:ext uri="{BB962C8B-B14F-4D97-AF65-F5344CB8AC3E}">
        <p14:creationId xmlns:p14="http://schemas.microsoft.com/office/powerpoint/2010/main" val="365843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noRot="1" noChangeAspect="1"/>
          </p:cNvSpPr>
          <p:nvPr>
            <p:ph type="sldImg"/>
          </p:nvPr>
        </p:nvSpPr>
        <p:spPr>
          <a:xfrm>
            <a:off x="381000" y="685800"/>
            <a:ext cx="6096000" cy="3429000"/>
          </a:xfrm>
          <a:prstGeom prst="rect">
            <a:avLst/>
          </a:prstGeom>
          <a:ln w="0">
            <a:noFill/>
          </a:ln>
        </p:spPr>
      </p:sp>
      <p:sp>
        <p:nvSpPr>
          <p:cNvPr id="383"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ru-RU" sz="1200" b="1" strike="noStrike" spc="-1">
                <a:solidFill>
                  <a:schemeClr val="dk1"/>
                </a:solidFill>
                <a:latin typeface="+mn-lt"/>
                <a:ea typeface="+mn-ea"/>
              </a:rPr>
              <a:t>Слайд 10. Схема 2. Не верь чужим речам</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Сегодня злоумышленники часто звонят пользователям не по телефону, а в мессенджерах, например по </a:t>
            </a:r>
            <a:r>
              <a:rPr lang="en-US" sz="1200" b="0" strike="noStrike" spc="-1">
                <a:solidFill>
                  <a:schemeClr val="dk1"/>
                </a:solidFill>
                <a:latin typeface="+mn-lt"/>
                <a:ea typeface="+mn-ea"/>
              </a:rPr>
              <a:t>Viber</a:t>
            </a:r>
            <a:r>
              <a:rPr lang="ru-RU" sz="1200" b="0" strike="noStrike" spc="-1">
                <a:solidFill>
                  <a:schemeClr val="dk1"/>
                </a:solidFill>
                <a:latin typeface="+mn-lt"/>
                <a:ea typeface="+mn-ea"/>
              </a:rPr>
              <a:t> с поддельных аккаунтов различных банков и представляются их сотрудниками. При этом в качестве фотографии такого аккаунта используют логотип банка, а название аккаунта идентично названию банка. Злоумышленники под разными предлогами пытаются узнать у пользователей данные их банковских платежных карточек.</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Мошенники могут рассказывать разные ”легенды“: сообщение о якобы оформленном кредите, отмена ”ошибочно“ выполненного перевода на карточку жертвы, возможность устранить проблему с неожиданно списанными деньгами, история о преступниках, которые пытаются незаконно использовать карточку, угроза ”блокировки“ карточки и др. И, конечно же, по их словам, избежать всех этих неприятностей можно только сообщив ”сотруднику банка“ ваши персональные данные – реквизиты платежных карт, коды авторизации, пароли.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Также мошенники могут позвонить от имени службы безопасности банка и сообщить, что проводят расследование хищения денег клиента работником самого банка. При этом попросят не перезванивать в банк, поскольку звонок может помешать расследованию, и даже могут предупредить об ”уголовной ответственности“ за препятствование расследованию. Для убедительности мошенники будут ссылаться на произвольный номер статьи Уголовного кодекса. Далее звонок переключается на псевдо-сотрудника правоохранительных структур (милиции, прокуратуры и др.), который продолжит вводить вас в заблуждение.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Мошенники также могут предложить установить специальное приложение, которое на самом деле служит для удаленного управления устройством и позволяет получить доступ к счету клиента для несанкционированного перевода денежных средств.</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Как обезопасить себя:</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Важно всегда помнить, что сообщать кому-то информацию о своей банковской платежной карточке, пароли и коды доступа, паспортные данные ни в коем случае нельзя.</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Не паникуйте, если вам сообщают о блокировке счета или каких нибудь неприятностях.</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Уточните ФИО и должность звонящего и скажите, что перезвоните ему сами.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Положите трубку и наберите официальный номер банка сами. Но даже если у вас на телефоне высветился знакомый номер банка, ни в коем случае не делайте на него обратный звонок. Наберите номер колл-центра банка вручную. Телефон банка можно найти на обратной стороне банковской платежной карточки или на официальном сайте банка.</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384" name="PlaceHolder 3"/>
          <p:cNvSpPr>
            <a:spLocks noGrp="1"/>
          </p:cNvSpPr>
          <p:nvPr>
            <p:ph type="sldNum" idx="46"/>
          </p:nvPr>
        </p:nvSpPr>
        <p:spPr>
          <a:xfrm>
            <a:off x="3884760" y="8685360"/>
            <a:ext cx="2971440" cy="45684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indent="0" algn="r" defTabSz="914400">
              <a:lnSpc>
                <a:spcPct val="100000"/>
              </a:lnSpc>
              <a:buNone/>
            </a:pPr>
            <a:fld id="{80027D16-54BC-46BD-BE9F-EB82E807BDE1}" type="slidenum">
              <a:rPr lang="ru-RU" sz="1200" b="0" strike="noStrike" spc="-1">
                <a:solidFill>
                  <a:schemeClr val="dk1"/>
                </a:solidFill>
                <a:latin typeface="+mn-lt"/>
                <a:ea typeface="+mn-ea"/>
              </a:rPr>
              <a:t>10</a:t>
            </a:fld>
            <a:endParaRPr lang="ru-RU" sz="1200" b="0" strike="noStrike" spc="-1">
              <a:solidFill>
                <a:srgbClr val="000000"/>
              </a:solidFill>
              <a:latin typeface="Times New Roman"/>
            </a:endParaRPr>
          </a:p>
        </p:txBody>
      </p:sp>
    </p:spTree>
    <p:extLst>
      <p:ext uri="{BB962C8B-B14F-4D97-AF65-F5344CB8AC3E}">
        <p14:creationId xmlns:p14="http://schemas.microsoft.com/office/powerpoint/2010/main" val="3892842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381000" y="685800"/>
            <a:ext cx="6096000" cy="3429000"/>
          </a:xfrm>
          <a:prstGeom prst="rect">
            <a:avLst/>
          </a:prstGeom>
          <a:ln w="0">
            <a:noFill/>
          </a:ln>
        </p:spPr>
      </p:sp>
      <p:sp>
        <p:nvSpPr>
          <p:cNvPr id="386"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ru-RU" sz="1200" b="1" strike="noStrike" spc="-1">
                <a:solidFill>
                  <a:schemeClr val="dk1"/>
                </a:solidFill>
                <a:latin typeface="+mn-lt"/>
                <a:ea typeface="+mn-ea"/>
              </a:rPr>
              <a:t>Слайд 11. Схема 3. Мошенники в социальных сетях</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В социальных сетях также орудуют мошенники. Нередко они умело маскируются под родственников, друзей, возлюбленных, выбранных для обманной комбинации. Большинство онлайн-мошенников действуют по стандартной схеме: взламывают учетную запись пользователя в социальной сети и пишут его знакомым.</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Чаще всего преступники просят отправить реквизиты банковской платежной карточки, якобы они хотят переслать вам деньги. Или же под именем вашего друга говорят, что попали в трудную ситуацию и просят перевести им деньги. Арсенал злоумышленников очень широк и предлоги бывают абсолютно разные. К примеру, они могут утверждать, будто их карточка заблокирована, или же давят на жалость: мол, им срочно нужно оплатить операцию. Особенно изощренные могут даже подражать стилю общения человека, от лица которого отправляют сообщения, и еще больше входят в доверие. Если кто-то из друзей попадается на удочку и скидывает мошеннику свои конфиденциальные данные, то вуаля – личные данные и деньги в руках мошенника.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Тот человек, кого взломали, ничего не подозревает о мошенничестве, и поймет об этом только тогда, когда не сможет войти в свой аккаунт, ведь пароль уже изменен.</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Невнимательность и пренебрежение минимальными мерами финансовой безопасности – основные причины, по которым человек может подвергаться атакам киберпреступников.</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Иногда киберпреступники и вовсе не затрагивают в своих сообщениях финансовые вопросы. Взломав страницу в соцсети, злоумышленник может попросить проголосовать за девушку в некоем фотоконкурсе. Перейдя по ссылке в сообщении, пользователь попадает на поддельную (фишинговую) страницу, где необходимо ввести персональные данные.</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Как обезопасить себя:</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Если кто-то из друзей в соцсети просит перечислить деньги на карточку или мобильный телефон либо вы замечаете иную подозрительную активность, свяжитесь с человеком альтернативными способами и попросите прояснить ситуацию.</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Также вы можете установить приложение, с помощью которого вход в аккаунт подтверждается приходящим на телефон кодом. Такая двойная защита учетной записи оставляет взломщикам меньше шансов.</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Используйте сложный пароль и не сохраняйте его в браузере.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Не пользуйтесь для входа в социальные сети чужими устройствами. Но если это все-таки необходимо, то надо проверять не сохранились ли ваши персональные данные на чужом устройстве.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Пользуйтесь антивирусным программным обеспечением и обновляйте его.</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387" name="PlaceHolder 3"/>
          <p:cNvSpPr>
            <a:spLocks noGrp="1"/>
          </p:cNvSpPr>
          <p:nvPr>
            <p:ph type="sldNum" idx="47"/>
          </p:nvPr>
        </p:nvSpPr>
        <p:spPr>
          <a:xfrm>
            <a:off x="3884760" y="8685360"/>
            <a:ext cx="2971440" cy="45684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indent="0" algn="r" defTabSz="914400">
              <a:lnSpc>
                <a:spcPct val="100000"/>
              </a:lnSpc>
              <a:buNone/>
            </a:pPr>
            <a:fld id="{673BF0CB-3371-4BCF-80F2-F5A0BE319626}" type="slidenum">
              <a:rPr lang="ru-RU" sz="1200" b="0" strike="noStrike" spc="-1">
                <a:solidFill>
                  <a:schemeClr val="dk1"/>
                </a:solidFill>
                <a:latin typeface="+mn-lt"/>
                <a:ea typeface="+mn-ea"/>
              </a:rPr>
              <a:t>11</a:t>
            </a:fld>
            <a:endParaRPr lang="ru-RU" sz="1200" b="0" strike="noStrike" spc="-1">
              <a:solidFill>
                <a:srgbClr val="000000"/>
              </a:solidFill>
              <a:latin typeface="Times New Roman"/>
            </a:endParaRPr>
          </a:p>
        </p:txBody>
      </p:sp>
    </p:spTree>
    <p:extLst>
      <p:ext uri="{BB962C8B-B14F-4D97-AF65-F5344CB8AC3E}">
        <p14:creationId xmlns:p14="http://schemas.microsoft.com/office/powerpoint/2010/main" val="399699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noRot="1" noChangeAspect="1"/>
          </p:cNvSpPr>
          <p:nvPr>
            <p:ph type="sldImg"/>
          </p:nvPr>
        </p:nvSpPr>
        <p:spPr>
          <a:xfrm>
            <a:off x="381000" y="685800"/>
            <a:ext cx="6096000" cy="3429000"/>
          </a:xfrm>
          <a:prstGeom prst="rect">
            <a:avLst/>
          </a:prstGeom>
          <a:ln w="0">
            <a:noFill/>
          </a:ln>
        </p:spPr>
      </p:sp>
      <p:sp>
        <p:nvSpPr>
          <p:cNvPr id="389"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ru-RU" sz="1200" b="1" strike="noStrike" spc="-1">
                <a:solidFill>
                  <a:schemeClr val="dk1"/>
                </a:solidFill>
                <a:latin typeface="+mn-lt"/>
                <a:ea typeface="+mn-ea"/>
              </a:rPr>
              <a:t>Слайд 12. Заключение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Этот урок был подготовлен, чтобы </a:t>
            </a:r>
            <a:r>
              <a:rPr lang="en-US" sz="1200" b="0" strike="noStrike" spc="-1">
                <a:solidFill>
                  <a:schemeClr val="dk1"/>
                </a:solidFill>
                <a:latin typeface="+mn-lt"/>
                <a:ea typeface="+mn-ea"/>
              </a:rPr>
              <a:t>познакомить вас</a:t>
            </a:r>
            <a:r>
              <a:rPr lang="ru-RU" sz="1200" b="0" strike="noStrike" spc="-1">
                <a:solidFill>
                  <a:schemeClr val="dk1"/>
                </a:solidFill>
                <a:latin typeface="+mn-lt"/>
                <a:ea typeface="+mn-ea"/>
              </a:rPr>
              <a:t>, дорогие ребята, с новинками </a:t>
            </a:r>
            <a:r>
              <a:rPr lang="en-US" sz="1200" b="0" strike="noStrike" spc="-1">
                <a:solidFill>
                  <a:schemeClr val="dk1"/>
                </a:solidFill>
                <a:latin typeface="+mn-lt"/>
                <a:ea typeface="+mn-ea"/>
              </a:rPr>
              <a:t>технологий в финансовой сфере</a:t>
            </a:r>
            <a:r>
              <a:rPr lang="ru-RU" sz="1200" b="0" strike="noStrike" spc="-1">
                <a:solidFill>
                  <a:schemeClr val="dk1"/>
                </a:solidFill>
                <a:latin typeface="+mn-lt"/>
                <a:ea typeface="+mn-ea"/>
              </a:rPr>
              <a:t>, </a:t>
            </a:r>
            <a:r>
              <a:rPr lang="en-US" sz="1200" b="0" strike="noStrike" spc="-1">
                <a:solidFill>
                  <a:schemeClr val="dk1"/>
                </a:solidFill>
                <a:latin typeface="+mn-lt"/>
                <a:ea typeface="+mn-ea"/>
              </a:rPr>
              <a:t>а также помочь </a:t>
            </a:r>
            <a:r>
              <a:rPr lang="ru-RU" sz="1200" b="0" strike="noStrike" spc="-1">
                <a:solidFill>
                  <a:schemeClr val="dk1"/>
                </a:solidFill>
                <a:latin typeface="+mn-lt"/>
                <a:ea typeface="+mn-ea"/>
              </a:rPr>
              <a:t>безопасно ориентироваться в цифровом мире денег. И это очень актуально сегодня – в эпоху коронавируса. Теперь вы знаете как нужно себя вести, чтобы умело пользоваться достижениями цифровых технологий и уберечь свои деньги от мошенников.</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Но злоумышленники изобретательны и постоянно придумывают все новые и новые схемы обмана. Поэтому главный способ защиты от мошенников, использующих методы социальной инженерии, это проявление бдительности и осторожности!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Пусть у вас все получится. Спасибо за внимание!</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390" name="PlaceHolder 3"/>
          <p:cNvSpPr>
            <a:spLocks noGrp="1"/>
          </p:cNvSpPr>
          <p:nvPr>
            <p:ph type="sldNum" idx="48"/>
          </p:nvPr>
        </p:nvSpPr>
        <p:spPr>
          <a:xfrm>
            <a:off x="3884760" y="8685360"/>
            <a:ext cx="2971440" cy="45684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indent="0" algn="r" defTabSz="914400">
              <a:lnSpc>
                <a:spcPct val="100000"/>
              </a:lnSpc>
              <a:buNone/>
            </a:pPr>
            <a:fld id="{485A39ED-592C-499C-B1F0-B8929A1866B4}" type="slidenum">
              <a:rPr lang="ru-RU" sz="1200" b="0" strike="noStrike" spc="-1">
                <a:solidFill>
                  <a:schemeClr val="dk1"/>
                </a:solidFill>
                <a:latin typeface="+mn-lt"/>
                <a:ea typeface="+mn-ea"/>
              </a:rPr>
              <a:t>12</a:t>
            </a:fld>
            <a:endParaRPr lang="ru-RU" sz="1200" b="0" strike="noStrike" spc="-1">
              <a:solidFill>
                <a:srgbClr val="000000"/>
              </a:solidFill>
              <a:latin typeface="Times New Roman"/>
            </a:endParaRPr>
          </a:p>
        </p:txBody>
      </p:sp>
    </p:spTree>
    <p:extLst>
      <p:ext uri="{BB962C8B-B14F-4D97-AF65-F5344CB8AC3E}">
        <p14:creationId xmlns:p14="http://schemas.microsoft.com/office/powerpoint/2010/main" val="196043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noRot="1" noChangeAspect="1"/>
          </p:cNvSpPr>
          <p:nvPr>
            <p:ph type="sldImg"/>
          </p:nvPr>
        </p:nvSpPr>
        <p:spPr>
          <a:xfrm>
            <a:off x="381000" y="685800"/>
            <a:ext cx="6096000" cy="3429000"/>
          </a:xfrm>
          <a:prstGeom prst="rect">
            <a:avLst/>
          </a:prstGeom>
          <a:ln w="0">
            <a:noFill/>
          </a:ln>
        </p:spPr>
      </p:sp>
      <p:sp>
        <p:nvSpPr>
          <p:cNvPr id="359"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ru-RU" sz="1200" b="1" strike="noStrike" spc="-1">
                <a:solidFill>
                  <a:schemeClr val="dk1"/>
                </a:solidFill>
                <a:latin typeface="+mn-lt"/>
                <a:ea typeface="+mn-ea"/>
              </a:rPr>
              <a:t>Слайд 2. Дистанционное банковское обслуживание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Дистанционное банковское обслуживание – это возможность пользоваться банковскими услугами без посещения банка. Самыми распространенными технологиями дистанционного банковского обслуживания клиентов сегодня являются </a:t>
            </a:r>
            <a:r>
              <a:rPr lang="ru-RU" sz="1200" b="0" i="1" strike="noStrike" spc="-1">
                <a:solidFill>
                  <a:schemeClr val="dk1"/>
                </a:solidFill>
                <a:latin typeface="+mn-lt"/>
                <a:ea typeface="+mn-ea"/>
              </a:rPr>
              <a:t>интернет- и мобильный банкинг</a:t>
            </a:r>
            <a:r>
              <a:rPr lang="ru-RU" sz="1200" b="0" strike="noStrike" spc="-1">
                <a:solidFill>
                  <a:schemeClr val="dk1"/>
                </a:solidFill>
                <a:latin typeface="+mn-lt"/>
                <a:ea typeface="+mn-ea"/>
              </a:rPr>
              <a:t>.</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Интернет- и мобильный банкинг – это технологии, позволяющие клиенту получить доступ к своим счетам в банке и совершать операции с ними в любое время с любого устройства, имеющего доступ в интернет (в случае интернет-банкинга для выполнения операций используется специальный интернет-сайт (вэб приложение), в случае с мобильным банкингом – мобильное приложение для смартфонов и планшетов).</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Преимущества использования интернет- и мобильного банкинга очевидны</a:t>
            </a:r>
            <a:r>
              <a:rPr lang="en-US" sz="1200" b="0" strike="noStrike" spc="-1">
                <a:solidFill>
                  <a:schemeClr val="dk1"/>
                </a:solidFill>
                <a:latin typeface="+mn-lt"/>
                <a:ea typeface="+mn-ea"/>
              </a:rPr>
              <a:t>.</a:t>
            </a:r>
            <a:endParaRPr lang="ru-RU" sz="1200" b="0" strike="noStrike" spc="-1">
              <a:solidFill>
                <a:srgbClr val="000000"/>
              </a:solidFill>
              <a:latin typeface="Arial"/>
            </a:endParaRPr>
          </a:p>
          <a:p>
            <a:pPr marL="216000" indent="0">
              <a:lnSpc>
                <a:spcPct val="100000"/>
              </a:lnSpc>
              <a:buNone/>
            </a:pPr>
            <a:r>
              <a:rPr lang="en-US" sz="1200" b="0" strike="noStrike" spc="-1">
                <a:solidFill>
                  <a:schemeClr val="dk1"/>
                </a:solidFill>
                <a:latin typeface="+mn-lt"/>
                <a:ea typeface="+mn-ea"/>
              </a:rPr>
              <a:t>В</a:t>
            </a:r>
            <a:r>
              <a:rPr lang="ru-RU" sz="1200" b="0" strike="noStrike" spc="-1">
                <a:solidFill>
                  <a:schemeClr val="dk1"/>
                </a:solidFill>
                <a:latin typeface="+mn-lt"/>
                <a:ea typeface="+mn-ea"/>
              </a:rPr>
              <a:t>ам не нужно добираться в банк, стоять в очереди, тратить время на обратную дорогу. В любой удобный момент вы можете получить доступ к своим счетам и совершить любую операцию не выходя из дома.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Благодаря этим сервисам банки экономят на расходах на аренду помещений, зарплату сотрудников, технику, канцелярию. Логично, что банки заинтересованы в распространении дистанционного банковского обслуживания – и поэтому они предлагают ”самостоятельным“ клиентам всевозможные бонусы. Если, к примеру, в отделении банка клиент должен заплатить комиссию за какой-либо платеж, то, возможно, в интернет-банкинге такой комиссии не будет, либо она будет заметно ниже. Если вы открываете депозит онлайн – то более привлекательной будет доходность. Если самостоятельно оформляется заявка на выпуск новой карточки – это тоже обойдется дешевле, чем при личном посещении отделения банка. И так по многим другим банковским услугам.</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Наличие у клиента доступа ко всем своим счетам и операциям в режиме 24/7. Понадобилось заплатить за телефон в новогоднюю ночь? Без проблем. Интернет- и мобильный банкинг работают без праздников и выходных.</a:t>
            </a:r>
            <a:endParaRPr lang="ru-RU" sz="1200" b="0" strike="noStrike" spc="-1">
              <a:solidFill>
                <a:srgbClr val="000000"/>
              </a:solidFill>
              <a:latin typeface="Arial"/>
            </a:endParaRPr>
          </a:p>
          <a:p>
            <a:pPr marL="216000" indent="0">
              <a:lnSpc>
                <a:spcPct val="100000"/>
              </a:lnSpc>
              <a:buNone/>
            </a:pPr>
            <a:r>
              <a:rPr lang="en-US" sz="1200" b="0" strike="noStrike" spc="-1">
                <a:solidFill>
                  <a:schemeClr val="dk1"/>
                </a:solidFill>
                <a:latin typeface="+mn-lt"/>
                <a:ea typeface="+mn-ea"/>
              </a:rPr>
              <a:t>С</a:t>
            </a:r>
            <a:r>
              <a:rPr lang="ru-RU" sz="1200" b="0" strike="noStrike" spc="-1">
                <a:solidFill>
                  <a:schemeClr val="dk1"/>
                </a:solidFill>
                <a:latin typeface="+mn-lt"/>
                <a:ea typeface="+mn-ea"/>
              </a:rPr>
              <a:t>егодня через интернет- или мобильный банкинг можно с легкостью совершить большинство банковских операций. Например:</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получение информации о счетах, а также выписок по ним;</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совершение любых платежей – от коммунальных услуг до налогов и взносов;</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переводы между карточками, в том числе между карточками, выпущенными в разных банках, а иногда – и в разных странах;</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открытие и пополнение депозитов и электронных кошельков;</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погашение кредитов;</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оформление заявок на кредиты, платежные карточки и другие продукты;</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управление лимитами по карточке;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быстрая блокировка карточки в случае форс-мажора (например, утери);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могут быть доступны и другие услуги.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Кроме того, здесь всегда можно ознакомиться с актуальными курсами валют, последними новостями вашего банка и получить множество другой полезной информации.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Цифровые технологии дают больше возможностей в жизни и свободного времени на любимые дела. Пользоваться ими удобно и приятно.</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360" name="PlaceHolder 3"/>
          <p:cNvSpPr>
            <a:spLocks noGrp="1"/>
          </p:cNvSpPr>
          <p:nvPr>
            <p:ph type="sldNum" idx="38"/>
          </p:nvPr>
        </p:nvSpPr>
        <p:spPr>
          <a:xfrm>
            <a:off x="3884760" y="8685360"/>
            <a:ext cx="2971440" cy="45684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indent="0" algn="r" defTabSz="914400">
              <a:lnSpc>
                <a:spcPct val="100000"/>
              </a:lnSpc>
              <a:buNone/>
            </a:pPr>
            <a:fld id="{C4550353-884E-46DF-B0C9-0D127CBC906C}" type="slidenum">
              <a:rPr lang="ru-RU" sz="1200" b="0" strike="noStrike" spc="-1">
                <a:solidFill>
                  <a:schemeClr val="dk1"/>
                </a:solidFill>
                <a:latin typeface="+mn-lt"/>
                <a:ea typeface="+mn-ea"/>
              </a:rPr>
              <a:t>2</a:t>
            </a:fld>
            <a:endParaRPr lang="ru-RU" sz="1200" b="0" strike="noStrike" spc="-1">
              <a:solidFill>
                <a:srgbClr val="000000"/>
              </a:solidFill>
              <a:latin typeface="Times New Roman"/>
            </a:endParaRPr>
          </a:p>
        </p:txBody>
      </p:sp>
    </p:spTree>
    <p:extLst>
      <p:ext uri="{BB962C8B-B14F-4D97-AF65-F5344CB8AC3E}">
        <p14:creationId xmlns:p14="http://schemas.microsoft.com/office/powerpoint/2010/main" val="231977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laceHolder 1"/>
          <p:cNvSpPr>
            <a:spLocks noGrp="1" noRot="1" noChangeAspect="1"/>
          </p:cNvSpPr>
          <p:nvPr>
            <p:ph type="sldImg"/>
          </p:nvPr>
        </p:nvSpPr>
        <p:spPr>
          <a:xfrm>
            <a:off x="381000" y="685800"/>
            <a:ext cx="6096000" cy="3429000"/>
          </a:xfrm>
          <a:prstGeom prst="rect">
            <a:avLst/>
          </a:prstGeom>
          <a:ln w="0">
            <a:noFill/>
          </a:ln>
        </p:spPr>
      </p:sp>
      <p:sp>
        <p:nvSpPr>
          <p:cNvPr id="362"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ru-RU" sz="1200" b="1" strike="noStrike" spc="-1">
                <a:solidFill>
                  <a:schemeClr val="dk1"/>
                </a:solidFill>
                <a:latin typeface="+mn-lt"/>
                <a:ea typeface="+mn-ea"/>
              </a:rPr>
              <a:t>Слайд 3. Межбанковская система идентификации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Сегодня, если человек посетит один из банков и лично пройдет в нем процедуру идентификации, он может получать банковское обслуживание с помощью цифровых каналов в любом белорусском банке.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Mежбанковская система идентификации (МСИ) – это информационная система, в которую поступают персональные данные клиентов банков, храняться в ней и используются для дистанционного предоставления услуг. Благодаря МСИ любые банки страны могут дистанционно идентифицировать обратившегося к ним клиента и получить все необходимые данные о нем, даже если этот человек ранее никогда не обращался в данный банк.</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Владельцем МСИ, который обеспечивает ее функционирование, является ОАО ”Небанковская кредитно-финансовая организация ”ЕРИП“. Чтобы клиенту пользоваться возможностями МСИ, нужно пройти регистрацию на сайте ЕРИП. После этого можно войти в личный кабинет по логину и паролю. Процедура регистрации в МСИ бесплатная.</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Благодаря межбанковской системе идентификации можно:</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стать клиентом любого банка Беларуси, не выходя из дома;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пользоваться услугами банков и оформлять банковские продукты в режиме 24/7, не подстраиваясь под режим работы банка;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оформлять банковские продукты в режиме онлайн – например, текущие счета, депозиты, кредиты – и управлять ими;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получить и изучить свою кредитную историю.</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363" name="PlaceHolder 3"/>
          <p:cNvSpPr>
            <a:spLocks noGrp="1"/>
          </p:cNvSpPr>
          <p:nvPr>
            <p:ph type="sldNum" idx="39"/>
          </p:nvPr>
        </p:nvSpPr>
        <p:spPr>
          <a:xfrm>
            <a:off x="3884760" y="8685360"/>
            <a:ext cx="2971440" cy="45684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indent="0" algn="r" defTabSz="914400">
              <a:lnSpc>
                <a:spcPct val="100000"/>
              </a:lnSpc>
              <a:buNone/>
            </a:pPr>
            <a:fld id="{F2A03A0C-0456-4649-90A4-D6221999E640}" type="slidenum">
              <a:rPr lang="ru-RU" sz="1200" b="0" strike="noStrike" spc="-1">
                <a:solidFill>
                  <a:schemeClr val="dk1"/>
                </a:solidFill>
                <a:latin typeface="+mn-lt"/>
                <a:ea typeface="+mn-ea"/>
              </a:rPr>
              <a:t>3</a:t>
            </a:fld>
            <a:endParaRPr lang="ru-RU" sz="1200" b="0" strike="noStrike" spc="-1">
              <a:solidFill>
                <a:srgbClr val="000000"/>
              </a:solidFill>
              <a:latin typeface="Times New Roman"/>
            </a:endParaRPr>
          </a:p>
        </p:txBody>
      </p:sp>
    </p:spTree>
    <p:extLst>
      <p:ext uri="{BB962C8B-B14F-4D97-AF65-F5344CB8AC3E}">
        <p14:creationId xmlns:p14="http://schemas.microsoft.com/office/powerpoint/2010/main" val="269580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noRot="1" noChangeAspect="1"/>
          </p:cNvSpPr>
          <p:nvPr>
            <p:ph type="sldImg"/>
          </p:nvPr>
        </p:nvSpPr>
        <p:spPr>
          <a:xfrm>
            <a:off x="381000" y="685800"/>
            <a:ext cx="6096000" cy="3429000"/>
          </a:xfrm>
          <a:prstGeom prst="rect">
            <a:avLst/>
          </a:prstGeom>
          <a:ln w="0">
            <a:noFill/>
          </a:ln>
        </p:spPr>
      </p:sp>
      <p:sp>
        <p:nvSpPr>
          <p:cNvPr id="365"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ru-RU" sz="1200" b="1" strike="noStrike" spc="-1">
                <a:solidFill>
                  <a:schemeClr val="dk1"/>
                </a:solidFill>
                <a:latin typeface="+mn-lt"/>
                <a:ea typeface="+mn-ea"/>
              </a:rPr>
              <a:t>Слайд 4. Биометрия в сфере финансов</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Усы, лапы и хвост когда-то были документами кота Матроскина, а сегодня подобным ”удостоверением личности“ может обзавестись любой и называются они биометрические данные.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Биометрические данные – это уникальные сведения, которые характеризуют физиологические и поведенческие особенности человека и, на основе которых можно с достоверно установить его личность. Наиболее популярны пять типов биометрических данных: отпечаток пальца, изображение лица, голос, радужная оболочка глаза, рисунок вен ладони и пальца.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Работа любой биометрической технологии проходит в четыре основных этапа: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снимок биометрического образца – например, запись вашего голоса или фиксация отпечатка пальца;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преобразование полученного образца в математический код и создание шаблона (оцифровка);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сравнение биометрических данных, предоставляемых в момент попытки осуществления операции, с шаблоном – например, вы прикладываете отпечаток пальца к сканеру в момент прохождения паспортного контроля в зоне шенгена, и система сравнивает его с отпечатком, который вы сдавали при оформлении визы;</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результат – система ”понимает“, совпали образцы или нет.</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Биометрические технологии используются в таких сферах нашей жизни, как госуслуги, туризм, здравоохранение. Не осталась в стороне и сфера финансов.</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По данным международных экспертов около 80% утечек информации связано с некорректным использованием учетных данных, украденными или слабыми паролями (пароль ”123456“ остается самым популярным в мире паролем). Поэтому очевидно, что одних паролей для защиты данных недостаточно.</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Сегодня биометрию используют банки, например, при осуществлении платежей, денежных переводов; оформлении вкладов и кредитов в режиме онлайн, при входе в онлайн-банкинг, при доступе к банковским ячейкам  пр. При этом биометрия может использоваться как дополнительный фактор подтверждения личности человека вместе с уникальными кодами и паролями, стандартными документами. Такая комбинация факторов позволяет максимально защитить клиентов банков от злоумышленников. Например, при звонке в колл-центр банк использует биометрию, чтобы распознать вас по голосу, но дополнительно попросит озвучить некоторые личные данные. При посещении хранилища с банковскими ячейками может потребоваться отпечаток пальца и, к примеру, паспорт или специальная карта доступа.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Биометрическая идентификация удобна для пользователей. Биометрические данные всегда при вас, их нельзя забыть, как это часто бывает с паролем, или потерять, как это случается, например, с банковской платежной карточкой.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Также плюс применения биометрических технологий для человека – это простота и скорость: приложил палец и платеж прошел.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Таким образом, внедрение и использование биометрических технологий в финансовой сфере удобно, оно упрощает финансовые операции, а также защищает наши деньги от мошенников.</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366" name="PlaceHolder 3"/>
          <p:cNvSpPr>
            <a:spLocks noGrp="1"/>
          </p:cNvSpPr>
          <p:nvPr>
            <p:ph type="sldNum" idx="40"/>
          </p:nvPr>
        </p:nvSpPr>
        <p:spPr>
          <a:xfrm>
            <a:off x="3884760" y="8685360"/>
            <a:ext cx="2971440" cy="45684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indent="0" algn="r" defTabSz="914400">
              <a:lnSpc>
                <a:spcPct val="100000"/>
              </a:lnSpc>
              <a:buNone/>
            </a:pPr>
            <a:fld id="{DC7F591E-EB4C-4BE3-B5C6-B126D50B24E8}" type="slidenum">
              <a:rPr lang="ru-RU" sz="1200" b="0" strike="noStrike" spc="-1">
                <a:solidFill>
                  <a:schemeClr val="dk1"/>
                </a:solidFill>
                <a:latin typeface="+mn-lt"/>
                <a:ea typeface="+mn-ea"/>
              </a:rPr>
              <a:t>4</a:t>
            </a:fld>
            <a:endParaRPr lang="ru-RU" sz="1200" b="0" strike="noStrike" spc="-1">
              <a:solidFill>
                <a:srgbClr val="000000"/>
              </a:solidFill>
              <a:latin typeface="Times New Roman"/>
            </a:endParaRPr>
          </a:p>
        </p:txBody>
      </p:sp>
    </p:spTree>
    <p:extLst>
      <p:ext uri="{BB962C8B-B14F-4D97-AF65-F5344CB8AC3E}">
        <p14:creationId xmlns:p14="http://schemas.microsoft.com/office/powerpoint/2010/main" val="72532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noRot="1" noChangeAspect="1"/>
          </p:cNvSpPr>
          <p:nvPr>
            <p:ph type="sldImg"/>
          </p:nvPr>
        </p:nvSpPr>
        <p:spPr>
          <a:xfrm>
            <a:off x="381000" y="685800"/>
            <a:ext cx="6096000" cy="3429000"/>
          </a:xfrm>
          <a:prstGeom prst="rect">
            <a:avLst/>
          </a:prstGeom>
          <a:ln w="0">
            <a:noFill/>
          </a:ln>
        </p:spPr>
      </p:sp>
      <p:sp>
        <p:nvSpPr>
          <p:cNvPr id="368"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ru-RU" sz="1200" b="1" strike="noStrike" spc="-1">
                <a:solidFill>
                  <a:schemeClr val="dk1"/>
                </a:solidFill>
                <a:latin typeface="+mn-lt"/>
                <a:ea typeface="+mn-ea"/>
              </a:rPr>
              <a:t>Слайд 5. Современные платежные гаджеты</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Благодаря развитию бесконтактных технологий в последние годы вместо карточек все чаще используются всевозможные гаджеты – смартфоны, часы, специальные кольца, браслеты и так далее. Многие эксперты полагают, что в будущем мы совсем перестанем пользоваться карточками в их классической форме и перейдем на альтернативные платежные инструменты.</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Смартфоны</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Для того чтобы использовать смартфон вместо карточки, он должен быть оснащен специальным NFC-модулем. Такой модуль имеют все современные устройства, однако из-за особенностей развития систем NFC-платежей не каждый смартфон с NFC будет полноценно работать на белорусском рынке. В нашей стране оценить удобство платежей смартфоном могут владельцы гаджетов от Apple, Samsung, HUAWEI и HONOR. Все необходимые настройки легко осуществляются в специальном мобильном приложении. После того как ваша карточка будет привязана к телефону, вы сможете легко оплачивать им покупки как обычной бесконтактной карточкой, поднося гаджет к платежному терминалу.</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Платежные кольца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Такой необычный финансовый аксессуар появился в Беларуси в 2019 году. Его можно носить на пальце, как украшение, и при этом бесконтактно оплачивать кольцом товары и услуги. Для этого прямо в кольцо встроен специальный модуль NFC. В настоящее время ”привязать“ к кольцу можно только карточку международной системы Visa. Гаджет ударопрочный, водонепроницаемый и выглядит весьма стильно. Немудрено, что при этом он не бесплатный – платежный аксессуар стоит денег, и немалых. В настоящий момент этот продукт больше подойдет для платежных гурманов и любителей экспериментов – ведь, в отличие от смартфона, который в современном мире нужен каждому, кольцо может выполнять лишь две функции: эстетическую и платежную.</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Умные часы</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Здесь, как и в случае со смартфонами, платежные сервисы в Беларуси будут доступны владельцам гаджетов от Apple, Samsung, HUAWEI и HONOR. Не трудно догадаться, что в умные часы тоже встроен NFC-модуль. Сама по себе привязка карточки будет осуществляться через смартфон, связанный с умными часами, с помощью специального мобильного приложения. Привязка осуществляется только один раз, после чего часами для оплаты можно пользоваться автономно, не прибегая к помощи смартфона. Помимо платежей, умные часы могут предложить вам множество других функций – от фитнес-трекера до управления аудиосистемой в автомобиле. Возможность бесконтактной оплаты станет лишь приятным дополнением.</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И многое другое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Нательные наклейки, специальные перчатки, браслеты и даже накладные ногти с NFC-модулем – это не выдумки сценаристов фильмов о будущем, а реальность, в которой мы живем. Список платежных гаджетов постоянно расширяется. Подобрать устройство по душе сможет даже самый искушенный экспериментатор.</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369" name="PlaceHolder 3"/>
          <p:cNvSpPr>
            <a:spLocks noGrp="1"/>
          </p:cNvSpPr>
          <p:nvPr>
            <p:ph type="sldNum" idx="41"/>
          </p:nvPr>
        </p:nvSpPr>
        <p:spPr>
          <a:xfrm>
            <a:off x="3884760" y="8685360"/>
            <a:ext cx="2971440" cy="45684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indent="0" algn="r" defTabSz="914400">
              <a:lnSpc>
                <a:spcPct val="100000"/>
              </a:lnSpc>
              <a:buNone/>
            </a:pPr>
            <a:fld id="{CBC02684-123F-47C0-8A06-14E292BF2101}" type="slidenum">
              <a:rPr lang="ru-RU" sz="1200" b="0" strike="noStrike" spc="-1">
                <a:solidFill>
                  <a:schemeClr val="dk1"/>
                </a:solidFill>
                <a:latin typeface="+mn-lt"/>
                <a:ea typeface="+mn-ea"/>
              </a:rPr>
              <a:t>5</a:t>
            </a:fld>
            <a:endParaRPr lang="ru-RU" sz="1200" b="0" strike="noStrike" spc="-1">
              <a:solidFill>
                <a:srgbClr val="000000"/>
              </a:solidFill>
              <a:latin typeface="Times New Roman"/>
            </a:endParaRPr>
          </a:p>
        </p:txBody>
      </p:sp>
    </p:spTree>
    <p:extLst>
      <p:ext uri="{BB962C8B-B14F-4D97-AF65-F5344CB8AC3E}">
        <p14:creationId xmlns:p14="http://schemas.microsoft.com/office/powerpoint/2010/main" val="81774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noRot="1" noChangeAspect="1"/>
          </p:cNvSpPr>
          <p:nvPr>
            <p:ph type="sldImg"/>
          </p:nvPr>
        </p:nvSpPr>
        <p:spPr>
          <a:xfrm>
            <a:off x="381000" y="685800"/>
            <a:ext cx="6096000" cy="3429000"/>
          </a:xfrm>
          <a:prstGeom prst="rect">
            <a:avLst/>
          </a:prstGeom>
          <a:ln w="0">
            <a:noFill/>
          </a:ln>
        </p:spPr>
      </p:sp>
      <p:sp>
        <p:nvSpPr>
          <p:cNvPr id="371"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ru-RU" sz="1200" b="1" strike="noStrike" spc="-1">
                <a:solidFill>
                  <a:schemeClr val="dk1"/>
                </a:solidFill>
                <a:latin typeface="+mn-lt"/>
                <a:ea typeface="+mn-ea"/>
              </a:rPr>
              <a:t>Слайд 6. Оплата с помощью QR-кода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Внешне QR-код (с англ. – quick response переводится как быстрый ответ) – это квадратный штрих-код, состоящий из черных точек и пробелов. Многие компании используют эти коды для хранения и распространения самой различной информации. Это может быть, например, обычный текст, адрес в сети интернет, контактные данные человека или платежные реквизиты. Функцию оплаты посредством QR-кодов активно внедряют в свои мобильные приложения банки Беларуси.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Чем же платеж по QR-коду может быть удобнее, чем, к примеру, оплата банковской платежной карточкой или смартфоном с функцией бесконтактной оплаты?</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Не требуется предъявления банковской платежной карточки, нужен лишь телефон, на котором установлено мобильное приложение банка. Деньги идут </a:t>
            </a:r>
            <a:r>
              <a:rPr lang="en-US" sz="1200" b="0" strike="noStrike" spc="-1">
                <a:solidFill>
                  <a:schemeClr val="dk1"/>
                </a:solidFill>
                <a:latin typeface="+mn-lt"/>
                <a:ea typeface="+mn-ea"/>
              </a:rPr>
              <a:t>c</a:t>
            </a:r>
            <a:r>
              <a:rPr lang="ru-RU" sz="1200" b="0" strike="noStrike" spc="-1">
                <a:solidFill>
                  <a:schemeClr val="dk1"/>
                </a:solidFill>
                <a:latin typeface="+mn-lt"/>
                <a:ea typeface="+mn-ea"/>
              </a:rPr>
              <a:t> привязанной банковской платежной карточки, счета или электронного кошелька покупателя на счет продавца.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Для оплаты по QR-коду подойдет любой телефон с камерой, который поддерживает банковские приложения. Тогда как для бесконтактной оплаты смартфоном с функцией бесконтактной оплаты требуется NFC-модуль.</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Оплата по QR-коду дает возможность платить там, где нет POS-терминалов, предоставляет идеальные условия для точек самообслуживания.</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Оплата по QR-коду имеет свои положительные моменты в части безопасности, так как при использовании мобильного приложения банка требуется дополнительная авторизация в нем.</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Воспользоваться таким способом оплаты несложно. Если магазин, в котором вы собираетесь совершить покупку или ресторан, в котором вы ужинаете подкючены к сервису оплаты посредством QR-кода, то выбрав товар ли заказав услугу, вам нужно:</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отсканировать QR-код, который соответствует желаемому товару или услуге. В зависимости от возможностей конкретного сервиса оплаты, это можно сделать или в специальном приложении мобильного банкинга, или стандартным сканером </a:t>
            </a:r>
            <a:r>
              <a:rPr lang="en-US" sz="1200" b="0" strike="noStrike" spc="-1">
                <a:solidFill>
                  <a:schemeClr val="dk1"/>
                </a:solidFill>
                <a:latin typeface="+mn-lt"/>
                <a:ea typeface="+mn-ea"/>
              </a:rPr>
              <a:t>QR</a:t>
            </a:r>
            <a:r>
              <a:rPr lang="ru-RU" sz="1200" b="0" strike="noStrike" spc="-1">
                <a:solidFill>
                  <a:schemeClr val="dk1"/>
                </a:solidFill>
                <a:latin typeface="+mn-lt"/>
                <a:ea typeface="+mn-ea"/>
              </a:rPr>
              <a:t>-кодов, установленным на мобильное устройство;</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проверить информацию о товаре или услуге, названии магазина и сумму к оплате;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нажать кнопку ”оплатить“ и деньги спишутся с вашего счета. Вы получите электронный чек, а продавец получит уведомление об оплате.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372" name="PlaceHolder 3"/>
          <p:cNvSpPr>
            <a:spLocks noGrp="1"/>
          </p:cNvSpPr>
          <p:nvPr>
            <p:ph type="sldNum" idx="42"/>
          </p:nvPr>
        </p:nvSpPr>
        <p:spPr>
          <a:xfrm>
            <a:off x="3884760" y="8685360"/>
            <a:ext cx="2971440" cy="45684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indent="0" algn="r" defTabSz="914400">
              <a:lnSpc>
                <a:spcPct val="100000"/>
              </a:lnSpc>
              <a:buNone/>
            </a:pPr>
            <a:fld id="{120BA5D0-6D9D-4062-BB3A-6E667C824016}" type="slidenum">
              <a:rPr lang="ru-RU" sz="1200" b="0" strike="noStrike" spc="-1">
                <a:solidFill>
                  <a:schemeClr val="dk1"/>
                </a:solidFill>
                <a:latin typeface="+mn-lt"/>
                <a:ea typeface="+mn-ea"/>
              </a:rPr>
              <a:t>6</a:t>
            </a:fld>
            <a:endParaRPr lang="ru-RU" sz="1200" b="0" strike="noStrike" spc="-1">
              <a:solidFill>
                <a:srgbClr val="000000"/>
              </a:solidFill>
              <a:latin typeface="Times New Roman"/>
            </a:endParaRPr>
          </a:p>
        </p:txBody>
      </p:sp>
    </p:spTree>
    <p:extLst>
      <p:ext uri="{BB962C8B-B14F-4D97-AF65-F5344CB8AC3E}">
        <p14:creationId xmlns:p14="http://schemas.microsoft.com/office/powerpoint/2010/main" val="25595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noRot="1" noChangeAspect="1"/>
          </p:cNvSpPr>
          <p:nvPr>
            <p:ph type="sldImg"/>
          </p:nvPr>
        </p:nvSpPr>
        <p:spPr>
          <a:xfrm>
            <a:off x="381000" y="685800"/>
            <a:ext cx="6096000" cy="3429000"/>
          </a:xfrm>
          <a:prstGeom prst="rect">
            <a:avLst/>
          </a:prstGeom>
          <a:ln w="0">
            <a:noFill/>
          </a:ln>
        </p:spPr>
      </p:sp>
      <p:sp>
        <p:nvSpPr>
          <p:cNvPr id="374"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ru-RU" sz="1200" b="1" strike="noStrike" spc="-1">
                <a:solidFill>
                  <a:schemeClr val="dk1"/>
                </a:solidFill>
                <a:latin typeface="+mn-lt"/>
                <a:ea typeface="+mn-ea"/>
              </a:rPr>
              <a:t>Слайд 7. Электронные деньги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Электронные деньги используются в качестве средства платежа для расчетов как с организациями, выпустившими эти единицы стоимости, так и с другими организациями или гражданами, которые принимают такое средство платежа. Электронные деньги не требуют открытия отдельного банковского счета, а хранятся в специальных электронных кошельках.</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Создать такой кошелек можно онлайн или при обращении в отделение банка, а чтобы в нем появилась какая-то сумма – его нужно пополнить реальными деньгами. Есть много способов это сделать: например, с карточки через интернет-банкинг или банкомат, наличными деньгами в кассе банка или на почте, переводом таких же электронных денег с другого электронного кошелька и пр.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После пополнения кошелька электронными деньгами можно ими пользоваться: например, платить товары или услуги в интернете и в офлайн-магазинах, которые принимают такой вид оплаты, делать частные переводы между электронными кошельками, погасить электронные деньги, т.е. получить в наличной или безналичной форме денежные средства в обмен на электронные деньги. Сегодня в мире систем электронных денег и сопутствующих им сервисов существует достаточно много. Одними электронными деньгами удобно рассчитываться в интернете, с помощью других можно оплатить услуги мобильного оператора, третьи будут более удобны для переводов между частными лицами. Системы электронных денег отличаются разнообразием и развиваются.</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У электронных денег есть несколько плюсов, особенно, при расчетах онлайн:</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Чтобы пользоваться электронным кошельком, не нужно открывать банковский счет.</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Необязательно выходить из дома – открыть электронный кошелек и пополнить его, например, со счета, к которому выдана карточка, можно дистанционно. Операции с электронными деньгами также как и операции с карточками осуществляются мгновенно. Только нужно учитывать особенность электронных денег и карточек – мгновенность проведения расчета владельцем электронного кошелька (держателем карточки), как правило, не означает такой же мгновенности поступления электронных денег в кошелек получателя (денежных средств на счет получателя). Поэтому есть временной разрыв момента оплаты и момента поступления денег, но это характерно для всех аналогичных систем.</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Можно открыть электронный кошелек специально для расчетов в интернете и пополнять его на нужную сумму непосредственно перед тем, как совершить платеж. Это безопаснее, чем платить в сети интернет, например, зарплатной карточкой. Не нужно вводить реквизиты вашей карточки, а значит, даже если вы попадете на поддельный сайт, мошенники не смогут получить доступ к вашему счету и всей зарплате.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Организации, выпускающие электронные деньги, нередко предлагают своим клиентам программы лояльности. В некоторых случаях к электронному кошельку выпускается специальная (предоплаченная) карточка (не стоит путать ее с банковской платежной карточкой).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В любом случае электронными деньгами можно рассчитаться там, где продавец принимает такой способ оплаты и у него имеется об этом информация для покупателей. Так интернет-магазины размещают на своих страницах информацию о доступных способах оплаты, а офлайн магазины размещают в своих торговых залах такую информацию.</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У электронных денег есть также и ряд особенностей: их нельзя разместить во вклад, на остаток электронных денег не начисляются проценты, электронные деньги не подпадают под действие закона о гарантированном возмещении банковских вкладов. Отсрочка оплаты за приобретаемые электронные деньги может быть предоставлена владельцу электронного кошелька при определенных условиях, а кредиты электронными деньгами не выдаются.</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375" name="PlaceHolder 3"/>
          <p:cNvSpPr>
            <a:spLocks noGrp="1"/>
          </p:cNvSpPr>
          <p:nvPr>
            <p:ph type="sldNum" idx="43"/>
          </p:nvPr>
        </p:nvSpPr>
        <p:spPr>
          <a:xfrm>
            <a:off x="3884760" y="8685360"/>
            <a:ext cx="2971440" cy="45684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indent="0" algn="r" defTabSz="914400">
              <a:lnSpc>
                <a:spcPct val="100000"/>
              </a:lnSpc>
              <a:buNone/>
            </a:pPr>
            <a:fld id="{E165B0A5-9251-4DE1-9E72-CC8353BD4784}" type="slidenum">
              <a:rPr lang="ru-RU" sz="1200" b="0" strike="noStrike" spc="-1">
                <a:solidFill>
                  <a:schemeClr val="dk1"/>
                </a:solidFill>
                <a:latin typeface="+mn-lt"/>
                <a:ea typeface="+mn-ea"/>
              </a:rPr>
              <a:t>7</a:t>
            </a:fld>
            <a:endParaRPr lang="ru-RU" sz="1200" b="0" strike="noStrike" spc="-1">
              <a:solidFill>
                <a:srgbClr val="000000"/>
              </a:solidFill>
              <a:latin typeface="Times New Roman"/>
            </a:endParaRPr>
          </a:p>
        </p:txBody>
      </p:sp>
    </p:spTree>
    <p:extLst>
      <p:ext uri="{BB962C8B-B14F-4D97-AF65-F5344CB8AC3E}">
        <p14:creationId xmlns:p14="http://schemas.microsoft.com/office/powerpoint/2010/main" val="112798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381000" y="685800"/>
            <a:ext cx="6096000" cy="3429000"/>
          </a:xfrm>
          <a:prstGeom prst="rect">
            <a:avLst/>
          </a:prstGeom>
          <a:ln w="0">
            <a:noFill/>
          </a:ln>
        </p:spPr>
      </p:sp>
      <p:sp>
        <p:nvSpPr>
          <p:cNvPr id="377"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ru-RU" sz="1200" b="1" strike="noStrike" spc="-1">
                <a:solidFill>
                  <a:schemeClr val="dk1"/>
                </a:solidFill>
                <a:latin typeface="+mn-lt"/>
                <a:ea typeface="+mn-ea"/>
              </a:rPr>
              <a:t>Слайд 8. Что такое социальная инженерия?</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Многие специалисты по информационной безопасности говорят, что, как не защищай программы и системы, но есть одно слабое звено – это сам пользователь. Люди зачастую оказываются очень доверчивыми и сами предоставляют мошенникам конфиденциальную информацию. С помощью специальных практик мошенникам добыть необходимую информацию намного проще, нежели получить ее путем взлома системы безопасности. Этим они и пользуются.</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Социальная инженерия – это способ получения конфиденциальной информации с помощью психологического воздействия на человека с целью получения выгоды.</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Социальная инженерия может принимать разные виды. Вот самые распространенные.</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Фишинг</a:t>
            </a:r>
            <a:r>
              <a:rPr lang="ru-RU" sz="1200" b="0" strike="noStrike" spc="-1">
                <a:solidFill>
                  <a:schemeClr val="dk1"/>
                </a:solidFill>
                <a:latin typeface="+mn-lt"/>
                <a:ea typeface="+mn-ea"/>
              </a:rPr>
              <a:t> – это вид мошенничества, основная суть которого завладение логинами и паролями от важных сайтов, аккаунтов, счетов в банке и другой конфиденциальной информацией путем рассылки писем с ссылками на мошеннический сайт, внешне очень похожий на настоящий. После того как пользователь попадает на поддельную страницу, мошенники пытаются различными психологическими приемами побудить его ввести на поддельной странице свои логин, пароль и одноразовый код, что позволяет мошенникам получить доступ к аккаунтам и банковским счетам.</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Вишинг</a:t>
            </a:r>
            <a:r>
              <a:rPr lang="ru-RU" sz="1200" b="0" strike="noStrike" spc="-1">
                <a:solidFill>
                  <a:schemeClr val="dk1"/>
                </a:solidFill>
                <a:latin typeface="+mn-lt"/>
                <a:ea typeface="+mn-ea"/>
              </a:rPr>
              <a:t> – метод, который заключается в том, что злоумышленники, используя телефонную коммуникацию и, играя определенную роль (сотрудника банка, покупателя и т.д.), под разными предлогами выманивают у держателя платежной карточки конфиденциальную информацию или стимулируют его к совершению каких-то действий со своим счетом или банковской платежной карточкой.</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Фарминг</a:t>
            </a:r>
            <a:r>
              <a:rPr lang="ru-RU" sz="1200" b="0" strike="noStrike" spc="-1">
                <a:solidFill>
                  <a:schemeClr val="dk1"/>
                </a:solidFill>
                <a:latin typeface="+mn-lt"/>
                <a:ea typeface="+mn-ea"/>
              </a:rPr>
              <a:t> – при фарминге на персональный компьютер жертвы устанавливается вредоносная программа, которая меняет информацию по IP-адресам, в результате чего обманутый пользователь опять таки перенаправляется на поддельный сайт без его ведома и согласия.</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Взлом социальных сетей</a:t>
            </a:r>
            <a:r>
              <a:rPr lang="ru-RU" sz="1200" b="0" strike="noStrike" spc="-1">
                <a:solidFill>
                  <a:schemeClr val="dk1"/>
                </a:solidFill>
                <a:latin typeface="+mn-lt"/>
                <a:ea typeface="+mn-ea"/>
              </a:rPr>
              <a:t> – взламывается страница пользователя и от его имени идут сообщения его друзьям, чаще всего с просьбой ”скинь денег на карточку“.</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СМС-атаки</a:t>
            </a:r>
            <a:r>
              <a:rPr lang="ru-RU" sz="1200" b="0" strike="noStrike" spc="-1">
                <a:solidFill>
                  <a:schemeClr val="dk1"/>
                </a:solidFill>
                <a:latin typeface="+mn-lt"/>
                <a:ea typeface="+mn-ea"/>
              </a:rPr>
              <a:t> – мошенник создает фейковый аккаунт в социальных сетях либо регистрируется, к примеру, в Viber, с симкарты, которая оформлена не на его. Далее высылает различные сообщения и объявления. Например, ”Помогите на лечение ребенку“, размещая фото и реквизиты. Если это действительно реальный человек, то реквизиты легко проверяются. Но, к сожалению, люди не часто проверяют такую информацию.</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Дорожное яблоко</a:t>
            </a:r>
            <a:r>
              <a:rPr lang="ru-RU" sz="1200" b="0" strike="noStrike" spc="-1">
                <a:solidFill>
                  <a:schemeClr val="dk1"/>
                </a:solidFill>
                <a:latin typeface="+mn-lt"/>
                <a:ea typeface="+mn-ea"/>
              </a:rPr>
              <a:t> – этот метод состоит в использовании физических носителей (CD, флэш-накопителей). Злоумышленник подбрасывает такой носитель в общедоступных местах на территории компании (парковки, столовые, рабочие места сотрудников), на котором на самом деле вредоносная программа</a:t>
            </a:r>
            <a:r>
              <a:rPr lang="en-US" sz="1200" b="0" strike="noStrike" spc="-1">
                <a:solidFill>
                  <a:schemeClr val="dk1"/>
                </a:solidFill>
                <a:latin typeface="+mn-lt"/>
                <a:ea typeface="+mn-ea"/>
              </a:rPr>
              <a:t>. Нашедший такой носитель из любопытства открывает его на рабочем компьютере, тем самым заражая всю сеть организации.</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Кви про кво</a:t>
            </a:r>
            <a:r>
              <a:rPr lang="ru-RU" sz="1200" b="0" strike="noStrike" spc="-1">
                <a:solidFill>
                  <a:schemeClr val="dk1"/>
                </a:solidFill>
                <a:latin typeface="+mn-lt"/>
                <a:ea typeface="+mn-ea"/>
              </a:rPr>
              <a:t> (в английском языке это выражение обычно используется в значении ”услуга за услугу“) – злоумышленник представляется, например, сотрудником технической поддержки и информирует о возникновении каких-то проблем на рабочем месте. Далее он сообщает о необходимости их устранения. В процессе ”решения“ такой проблемы злоумышленник подталкивает человека на совершение действий, позволяющих атакующему выполнить определенные команды или установить необходимое вредоносное программное обеспечение.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Методов мошенничества, которые используют социальную инженерию, – множество. Самые распространенные для нашей страны – фишинг, вишинг, взлом социальных сетей. Главный способ защиты от мошенников, использующих методы социальной инженерии, это проявление бдительности и осторожности.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Давайте рассмотрим </a:t>
            </a:r>
            <a:r>
              <a:rPr lang="ru-RU" sz="1200" b="1" strike="noStrike" spc="-1">
                <a:solidFill>
                  <a:schemeClr val="dk1"/>
                </a:solidFill>
                <a:latin typeface="+mn-lt"/>
                <a:ea typeface="+mn-ea"/>
              </a:rPr>
              <a:t>самые частые ухищрения</a:t>
            </a:r>
            <a:r>
              <a:rPr lang="ru-RU" sz="1200" b="0" strike="noStrike" spc="-1">
                <a:solidFill>
                  <a:schemeClr val="dk1"/>
                </a:solidFill>
                <a:latin typeface="+mn-lt"/>
                <a:ea typeface="+mn-ea"/>
              </a:rPr>
              <a:t>, которыми пользуются кибермошенники чтобы достичь желаемого и получить чужие деньги.</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378" name="PlaceHolder 3"/>
          <p:cNvSpPr>
            <a:spLocks noGrp="1"/>
          </p:cNvSpPr>
          <p:nvPr>
            <p:ph type="sldNum" idx="44"/>
          </p:nvPr>
        </p:nvSpPr>
        <p:spPr>
          <a:xfrm>
            <a:off x="3884760" y="8685360"/>
            <a:ext cx="2971440" cy="45684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indent="0" algn="r" defTabSz="914400">
              <a:lnSpc>
                <a:spcPct val="100000"/>
              </a:lnSpc>
              <a:buNone/>
            </a:pPr>
            <a:fld id="{A144A868-220B-4AB2-9A94-5791C7083013}" type="slidenum">
              <a:rPr lang="ru-RU" sz="1200" b="0" strike="noStrike" spc="-1">
                <a:solidFill>
                  <a:schemeClr val="dk1"/>
                </a:solidFill>
                <a:latin typeface="+mn-lt"/>
                <a:ea typeface="+mn-ea"/>
              </a:rPr>
              <a:t>8</a:t>
            </a:fld>
            <a:endParaRPr lang="ru-RU" sz="1200" b="0" strike="noStrike" spc="-1">
              <a:solidFill>
                <a:srgbClr val="000000"/>
              </a:solidFill>
              <a:latin typeface="Times New Roman"/>
            </a:endParaRPr>
          </a:p>
        </p:txBody>
      </p:sp>
    </p:spTree>
    <p:extLst>
      <p:ext uri="{BB962C8B-B14F-4D97-AF65-F5344CB8AC3E}">
        <p14:creationId xmlns:p14="http://schemas.microsoft.com/office/powerpoint/2010/main" val="1097043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noRot="1" noChangeAspect="1"/>
          </p:cNvSpPr>
          <p:nvPr>
            <p:ph type="sldImg"/>
          </p:nvPr>
        </p:nvSpPr>
        <p:spPr>
          <a:xfrm>
            <a:off x="381000" y="685800"/>
            <a:ext cx="6096000" cy="3429000"/>
          </a:xfrm>
          <a:prstGeom prst="rect">
            <a:avLst/>
          </a:prstGeom>
          <a:ln w="0">
            <a:noFill/>
          </a:ln>
        </p:spPr>
      </p:sp>
      <p:sp>
        <p:nvSpPr>
          <p:cNvPr id="380" name="PlaceHolder 2"/>
          <p:cNvSpPr>
            <a:spLocks noGrp="1"/>
          </p:cNvSpPr>
          <p:nvPr>
            <p:ph type="body"/>
          </p:nvPr>
        </p:nvSpPr>
        <p:spPr>
          <a:xfrm>
            <a:off x="685800" y="4343400"/>
            <a:ext cx="5486040" cy="4114440"/>
          </a:xfrm>
          <a:prstGeom prst="rect">
            <a:avLst/>
          </a:prstGeom>
          <a:noFill/>
          <a:ln w="0">
            <a:noFill/>
          </a:ln>
        </p:spPr>
        <p:txBody>
          <a:bodyPr lIns="91440" tIns="45720" rIns="91440" bIns="45720" anchor="t">
            <a:noAutofit/>
          </a:bodyPr>
          <a:lstStyle/>
          <a:p>
            <a:pPr marL="216000" indent="0">
              <a:lnSpc>
                <a:spcPct val="100000"/>
              </a:lnSpc>
              <a:buNone/>
            </a:pPr>
            <a:r>
              <a:rPr lang="ru-RU" sz="1200" b="1" strike="noStrike" spc="-1">
                <a:solidFill>
                  <a:schemeClr val="dk1"/>
                </a:solidFill>
                <a:latin typeface="+mn-lt"/>
                <a:ea typeface="+mn-ea"/>
              </a:rPr>
              <a:t>Слайд 9. Схема 1. Поддельные продавцы, </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поддельные покупатели…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 </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Сегодня многие из нас пользуются популярными площадками для продажи или покупки товара как у магазинов, так и у частных лиц. Безусловно, крупным интернет-площадкам казалось бы нет смысла не доверять. Но и тут нас могут ожидать подводные камни.</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Итак, схема ”разводки“ продавцов:</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Преступник находит продавца на площадке объявлений, копирует его контактные данные, но на площадке не пишет, так как его могут заблокировать. Ищет номер продавца в мессенджерах, представляется якобы покупателем с интернет-площадки, на которой размещен товар, говорит, что готов купить товар по предоплате. Затем высылает продавцу ссылку на поддельную страницу предоплаты, где продавцу нужно ввести номер своей банковской платежной карточки для того, чтобы получить деньги от покупателя. Естественно, никаких денег продавец не получит – как только он введет свои персональные данные, преступник получит доступ к его счету.</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Схема ”разводки“ покупателей:</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Преступник выставляет товар с очень выгодной ценой. Когда потенциальный покупатель пишет ему, злоумышленник под любым предлогом предлагает перейти в мессенджер. Говорит, что в мессенджере удобнее общаться, можно созвониться и т.п. Затем преступник уговаривает покупателя на предоплату по одной из причин: уехал из города, боится встречаться во время эпидемии коронавируса, нет времени и т.д. А чтобы развеять сомнения покупателя, говорит о новой услуге холдирования средств, которая появилась на данной интернет-площадке: если доставки не будет, компания автоматически вернет средства на карточку. Злоумышленник также высылает покупателю ссылку на поддельную страницу доставки, которая имитирует страницу данной интернет-площадки, где нужно ввести данные банковской платежной карточки, чтобы совершить предоплату. Как только пользователь вводит данные своей банковской платежной карточки, со счета списываются деньги, товар не приходит.</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Эта ситуация может быть реализована мошенниками в различных вариантах. Например, после того, как предыдущая уловка сработала, и покупатель начинает подозревать, что его обманули, мошенник повторно связывается с покупателем. Он скажет, что произошла ошибка, товар уже забрали (или передумал подавать), и он готов вернуть деньги. Далее он высылает ссылку на поддельную страницу возврата средств, где покупателю нужно ввести данные своей карточки и точную сумму, которую ему должны вернуть. После того, как покупатель вводит данные своей карточки, с него повторно списывается та же сумма или (если повезет) все деньги.</a:t>
            </a:r>
            <a:endParaRPr lang="ru-RU" sz="1200" b="0" strike="noStrike" spc="-1">
              <a:solidFill>
                <a:srgbClr val="000000"/>
              </a:solidFill>
              <a:latin typeface="Arial"/>
            </a:endParaRPr>
          </a:p>
          <a:p>
            <a:pPr marL="216000" indent="0">
              <a:lnSpc>
                <a:spcPct val="100000"/>
              </a:lnSpc>
              <a:buNone/>
            </a:pPr>
            <a:r>
              <a:rPr lang="ru-RU" sz="1200" b="1" strike="noStrike" spc="-1">
                <a:solidFill>
                  <a:schemeClr val="dk1"/>
                </a:solidFill>
                <a:latin typeface="+mn-lt"/>
                <a:ea typeface="+mn-ea"/>
              </a:rPr>
              <a:t>Как обезопасить себя:</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Ведите переписку только в рамках интернет-площадки, на которой находитесь. Как правило, подобные сайты блокируют возможность отправлять ссылки на сторонние сайты, и это сделано специально для того, чтобы оградить людей от попыток недобросовестных пользователей увести их на мошенническую страницу.</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Не переходите по ссылкам, которые вам высылают посторонние люди.</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Если нужно перевести деньги на другую карт</a:t>
            </a:r>
            <a:r>
              <a:rPr lang="en-US" sz="1200" b="0" strike="noStrike" spc="-1">
                <a:solidFill>
                  <a:schemeClr val="dk1"/>
                </a:solidFill>
                <a:latin typeface="+mn-lt"/>
                <a:ea typeface="+mn-ea"/>
              </a:rPr>
              <a:t>очку</a:t>
            </a:r>
            <a:r>
              <a:rPr lang="ru-RU" sz="1200" b="0" strike="noStrike" spc="-1">
                <a:solidFill>
                  <a:schemeClr val="dk1"/>
                </a:solidFill>
                <a:latin typeface="+mn-lt"/>
                <a:ea typeface="+mn-ea"/>
              </a:rPr>
              <a:t>, то пользуйтесь мобильным приложением от вашего банка, либо же самостоятельно заходите на страницу вашего банка.</a:t>
            </a:r>
            <a:endParaRPr lang="ru-RU" sz="1200" b="0" strike="noStrike" spc="-1">
              <a:solidFill>
                <a:srgbClr val="000000"/>
              </a:solidFill>
              <a:latin typeface="Arial"/>
            </a:endParaRPr>
          </a:p>
          <a:p>
            <a:pPr marL="216000" indent="0">
              <a:lnSpc>
                <a:spcPct val="100000"/>
              </a:lnSpc>
              <a:buNone/>
            </a:pPr>
            <a:r>
              <a:rPr lang="en-US" sz="1200" b="0" strike="noStrike" spc="-1">
                <a:solidFill>
                  <a:schemeClr val="dk1"/>
                </a:solidFill>
                <a:latin typeface="+mn-lt"/>
                <a:ea typeface="+mn-ea"/>
              </a:rPr>
              <a:t>В</a:t>
            </a:r>
            <a:r>
              <a:rPr lang="ru-RU" sz="1200" b="0" strike="noStrike" spc="-1">
                <a:solidFill>
                  <a:schemeClr val="dk1"/>
                </a:solidFill>
                <a:latin typeface="+mn-lt"/>
                <a:ea typeface="+mn-ea"/>
              </a:rPr>
              <a:t>нимательно посмотрите на веб-адрес сайта</a:t>
            </a:r>
            <a:r>
              <a:rPr lang="en-US" sz="1200" b="0" strike="noStrike" spc="-1">
                <a:solidFill>
                  <a:schemeClr val="dk1"/>
                </a:solidFill>
                <a:latin typeface="+mn-lt"/>
                <a:ea typeface="+mn-ea"/>
              </a:rPr>
              <a:t> – в</a:t>
            </a:r>
            <a:r>
              <a:rPr lang="ru-RU" sz="1200" b="0" strike="noStrike" spc="-1">
                <a:solidFill>
                  <a:schemeClr val="dk1"/>
                </a:solidFill>
                <a:latin typeface="+mn-lt"/>
                <a:ea typeface="+mn-ea"/>
              </a:rPr>
              <a:t>ы можете узнать, является ли сайт фишинговым, проверив домен в адресной строке и сравнив его с изначальным адресом домена. Как мы говорили, фишинговые сайты очень часто используют похожие домены для обмана пользователей. Например, ваш домен выглядит так: yourbank.</a:t>
            </a:r>
            <a:r>
              <a:rPr lang="en-US" sz="1200" b="0" strike="noStrike" spc="-1">
                <a:solidFill>
                  <a:schemeClr val="dk1"/>
                </a:solidFill>
                <a:latin typeface="+mn-lt"/>
                <a:ea typeface="+mn-ea"/>
              </a:rPr>
              <a:t>by</a:t>
            </a:r>
            <a:r>
              <a:rPr lang="ru-RU" sz="1200" b="0" strike="noStrike" spc="-1">
                <a:solidFill>
                  <a:schemeClr val="dk1"/>
                </a:solidFill>
                <a:latin typeface="+mn-lt"/>
                <a:ea typeface="+mn-ea"/>
              </a:rPr>
              <a:t>. Домен фишингового сайта может выглядеть так your.bank.</a:t>
            </a:r>
            <a:r>
              <a:rPr lang="en-US" sz="1200" b="0" strike="noStrike" spc="-1">
                <a:solidFill>
                  <a:schemeClr val="dk1"/>
                </a:solidFill>
                <a:latin typeface="+mn-lt"/>
                <a:ea typeface="+mn-ea"/>
              </a:rPr>
              <a:t>by</a:t>
            </a:r>
            <a:r>
              <a:rPr lang="ru-RU" sz="1200" b="0" strike="noStrike" spc="-1">
                <a:solidFill>
                  <a:schemeClr val="dk1"/>
                </a:solidFill>
                <a:latin typeface="+mn-lt"/>
                <a:ea typeface="+mn-ea"/>
              </a:rPr>
              <a:t>. или так yourbanc.</a:t>
            </a:r>
            <a:r>
              <a:rPr lang="en-US" sz="1200" b="0" strike="noStrike" spc="-1">
                <a:solidFill>
                  <a:schemeClr val="dk1"/>
                </a:solidFill>
                <a:latin typeface="+mn-lt"/>
                <a:ea typeface="+mn-ea"/>
              </a:rPr>
              <a:t>by</a:t>
            </a:r>
            <a:r>
              <a:rPr lang="ru-RU" sz="1200" b="0" strike="noStrike" spc="-1">
                <a:solidFill>
                  <a:schemeClr val="dk1"/>
                </a:solidFill>
                <a:latin typeface="+mn-lt"/>
                <a:ea typeface="+mn-ea"/>
              </a:rPr>
              <a:t>.</a:t>
            </a:r>
            <a:endParaRPr lang="ru-RU" sz="1200" b="0" strike="noStrike" spc="-1">
              <a:solidFill>
                <a:srgbClr val="000000"/>
              </a:solidFill>
              <a:latin typeface="Arial"/>
            </a:endParaRPr>
          </a:p>
          <a:p>
            <a:pPr marL="216000" indent="0">
              <a:lnSpc>
                <a:spcPct val="100000"/>
              </a:lnSpc>
              <a:buNone/>
            </a:pPr>
            <a:r>
              <a:rPr lang="en-US" sz="1200" b="0" strike="noStrike" spc="-1">
                <a:solidFill>
                  <a:schemeClr val="dk1"/>
                </a:solidFill>
                <a:latin typeface="+mn-lt"/>
                <a:ea typeface="+mn-ea"/>
              </a:rPr>
              <a:t>П</a:t>
            </a:r>
            <a:r>
              <a:rPr lang="ru-RU" sz="1200" b="0" strike="noStrike" spc="-1">
                <a:solidFill>
                  <a:schemeClr val="dk1"/>
                </a:solidFill>
                <a:latin typeface="+mn-lt"/>
                <a:ea typeface="+mn-ea"/>
              </a:rPr>
              <a:t>роверьте</a:t>
            </a:r>
            <a:r>
              <a:rPr lang="en-US" sz="1200" b="0" strike="noStrike" spc="-1">
                <a:solidFill>
                  <a:schemeClr val="dk1"/>
                </a:solidFill>
                <a:latin typeface="+mn-lt"/>
                <a:ea typeface="+mn-ea"/>
              </a:rPr>
              <a:t>,</a:t>
            </a:r>
            <a:r>
              <a:rPr lang="ru-RU" sz="1200" b="0" strike="noStrike" spc="-1">
                <a:solidFill>
                  <a:schemeClr val="dk1"/>
                </a:solidFill>
                <a:latin typeface="+mn-lt"/>
                <a:ea typeface="+mn-ea"/>
              </a:rPr>
              <a:t> имеет ли сайт безопасное соединение. Адрес сайта, через который вы хотите провести оплату, должен начинаться с ”https://“ и иметь пиктограмму в виде закрытого замка зеленого цвета. Этот замочек означает, что информация, которую вы вводите, передается через безопасный канал связи или через защищенное соединение;</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Если </a:t>
            </a:r>
            <a:r>
              <a:rPr lang="en-US" sz="1200" b="0" strike="noStrike" spc="-1">
                <a:solidFill>
                  <a:schemeClr val="dk1"/>
                </a:solidFill>
                <a:latin typeface="+mn-lt"/>
                <a:ea typeface="+mn-ea"/>
              </a:rPr>
              <a:t>с</a:t>
            </a:r>
            <a:r>
              <a:rPr lang="ru-RU" sz="1200" b="0" strike="noStrike" spc="-1">
                <a:solidFill>
                  <a:schemeClr val="dk1"/>
                </a:solidFill>
                <a:latin typeface="+mn-lt"/>
                <a:ea typeface="+mn-ea"/>
              </a:rPr>
              <a:t>айт содержит грамматические или орфографические ошибки, неправильное название организации, ”поехавшую“ верстку то это повод насторожиться. Крупные компании имеют в штате или привлекают профессиональных дизайнеров, копирайтеров, редакторов и корректоров, которые строго следят за соблюдением правил оформления сайта.</a:t>
            </a:r>
            <a:endParaRPr lang="ru-RU" sz="1200" b="0" strike="noStrike" spc="-1">
              <a:solidFill>
                <a:srgbClr val="000000"/>
              </a:solidFill>
              <a:latin typeface="Arial"/>
            </a:endParaRPr>
          </a:p>
          <a:p>
            <a:pPr marL="216000" indent="0">
              <a:lnSpc>
                <a:spcPct val="100000"/>
              </a:lnSpc>
              <a:buNone/>
            </a:pPr>
            <a:r>
              <a:rPr lang="ru-RU" sz="1200" b="0" strike="noStrike" spc="-1">
                <a:solidFill>
                  <a:schemeClr val="dk1"/>
                </a:solidFill>
                <a:latin typeface="+mn-lt"/>
                <a:ea typeface="+mn-ea"/>
              </a:rPr>
              <a:t>Надо быть очень осторожными, если кто-то запрашивает вашу личную информацию (персональные данные).</a:t>
            </a:r>
            <a:endParaRPr lang="ru-RU" sz="1200" b="0" strike="noStrike" spc="-1">
              <a:solidFill>
                <a:srgbClr val="000000"/>
              </a:solidFill>
              <a:latin typeface="Arial"/>
            </a:endParaRPr>
          </a:p>
          <a:p>
            <a:pPr marL="216000" indent="0">
              <a:lnSpc>
                <a:spcPct val="100000"/>
              </a:lnSpc>
              <a:buNone/>
            </a:pPr>
            <a:endParaRPr lang="ru-RU" sz="1200" b="0" strike="noStrike" spc="-1">
              <a:solidFill>
                <a:srgbClr val="000000"/>
              </a:solidFill>
              <a:latin typeface="Arial"/>
            </a:endParaRPr>
          </a:p>
        </p:txBody>
      </p:sp>
      <p:sp>
        <p:nvSpPr>
          <p:cNvPr id="381" name="PlaceHolder 3"/>
          <p:cNvSpPr>
            <a:spLocks noGrp="1"/>
          </p:cNvSpPr>
          <p:nvPr>
            <p:ph type="sldNum" idx="45"/>
          </p:nvPr>
        </p:nvSpPr>
        <p:spPr>
          <a:xfrm>
            <a:off x="3884760" y="8685360"/>
            <a:ext cx="2971440" cy="45684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indent="0" algn="r" defTabSz="914400">
              <a:lnSpc>
                <a:spcPct val="100000"/>
              </a:lnSpc>
              <a:buNone/>
            </a:pPr>
            <a:fld id="{0EA12A8F-7271-47D7-9623-FEBBA35E64E2}" type="slidenum">
              <a:rPr lang="ru-RU" sz="1200" b="0" strike="noStrike" spc="-1">
                <a:solidFill>
                  <a:schemeClr val="dk1"/>
                </a:solidFill>
                <a:latin typeface="+mn-lt"/>
                <a:ea typeface="+mn-ea"/>
              </a:rPr>
              <a:t>9</a:t>
            </a:fld>
            <a:endParaRPr lang="ru-RU" sz="1200" b="0" strike="noStrike" spc="-1">
              <a:solidFill>
                <a:srgbClr val="000000"/>
              </a:solidFill>
              <a:latin typeface="Times New Roman"/>
            </a:endParaRPr>
          </a:p>
        </p:txBody>
      </p:sp>
    </p:spTree>
    <p:extLst>
      <p:ext uri="{BB962C8B-B14F-4D97-AF65-F5344CB8AC3E}">
        <p14:creationId xmlns:p14="http://schemas.microsoft.com/office/powerpoint/2010/main" val="95126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PlaceHolder 1"/>
          <p:cNvSpPr>
            <a:spLocks noGrp="1"/>
          </p:cNvSpPr>
          <p:nvPr>
            <p:ph type="title"/>
          </p:nvPr>
        </p:nvSpPr>
        <p:spPr>
          <a:xfrm>
            <a:off x="343080" y="3720240"/>
            <a:ext cx="5829120" cy="1096920"/>
          </a:xfrm>
          <a:prstGeom prst="rect">
            <a:avLst/>
          </a:prstGeom>
          <a:noFill/>
          <a:ln w="0">
            <a:noFill/>
          </a:ln>
        </p:spPr>
        <p:txBody>
          <a:bodyPr lIns="0" tIns="0" rIns="0" bIns="0" anchor="ctr">
            <a:noAutofit/>
          </a:bodyPr>
          <a:lstStyle/>
          <a:p>
            <a:pPr indent="0">
              <a:buNone/>
            </a:pPr>
            <a:endParaRPr lang="ru-RU" sz="1800" b="0" strike="noStrike" spc="-1">
              <a:solidFill>
                <a:schemeClr val="dk1"/>
              </a:solidFill>
              <a:latin typeface="Tw Cen MT"/>
            </a:endParaRPr>
          </a:p>
        </p:txBody>
      </p:sp>
      <p:sp>
        <p:nvSpPr>
          <p:cNvPr id="10"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A884CD6-6994-4AEE-B781-19D88D60721F}"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Объект с подписью">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BC9E2FCF-375B-43AA-98B7-B8F68D07492D}" type="slidenum">
              <a:t>‹#›</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Рисунок с подписью">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lstStyle/>
          <a:p>
            <a:r>
              <a:t>Footer</a:t>
            </a:r>
          </a:p>
        </p:txBody>
      </p:sp>
      <p:sp>
        <p:nvSpPr>
          <p:cNvPr id="3" name="PlaceHolder 2"/>
          <p:cNvSpPr>
            <a:spLocks noGrp="1"/>
          </p:cNvSpPr>
          <p:nvPr>
            <p:ph type="sldNum" idx="33"/>
          </p:nvPr>
        </p:nvSpPr>
        <p:spPr/>
        <p:txBody>
          <a:bodyPr/>
          <a:lstStyle/>
          <a:p>
            <a:fld id="{DC6B992F-0D52-44BA-AC58-892B48370BDA}" type="slidenum">
              <a:t>‹#›</a:t>
            </a:fld>
            <a:endParaRPr/>
          </a:p>
        </p:txBody>
      </p:sp>
      <p:sp>
        <p:nvSpPr>
          <p:cNvPr id="4" name="PlaceHolder 3"/>
          <p:cNvSpPr>
            <a:spLocks noGrp="1"/>
          </p:cNvSpPr>
          <p:nvPr>
            <p:ph type="dt" idx="3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12EA38CD-7244-4437-8F32-F054BEFD4D9C}"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4B4B536B-75AF-4ACA-B4A7-EA47E391FA1A}"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0" name="PlaceHolder 1"/>
          <p:cNvSpPr>
            <a:spLocks noGrp="1"/>
          </p:cNvSpPr>
          <p:nvPr>
            <p:ph type="title"/>
          </p:nvPr>
        </p:nvSpPr>
        <p:spPr>
          <a:xfrm>
            <a:off x="343080" y="3720240"/>
            <a:ext cx="5829120" cy="1096920"/>
          </a:xfrm>
          <a:prstGeom prst="rect">
            <a:avLst/>
          </a:prstGeom>
          <a:noFill/>
          <a:ln w="0">
            <a:noFill/>
          </a:ln>
        </p:spPr>
        <p:txBody>
          <a:bodyPr lIns="0" tIns="0" rIns="0" bIns="0" anchor="ctr">
            <a:noAutofit/>
          </a:bodyPr>
          <a:lstStyle/>
          <a:p>
            <a:pPr indent="0">
              <a:buNone/>
            </a:pPr>
            <a:endParaRPr lang="ru-RU" sz="1800" b="0" strike="noStrike" spc="-1">
              <a:solidFill>
                <a:schemeClr val="dk1"/>
              </a:solidFill>
              <a:latin typeface="Tw Cen MT"/>
            </a:endParaRPr>
          </a:p>
        </p:txBody>
      </p:sp>
      <p:sp>
        <p:nvSpPr>
          <p:cNvPr id="31"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lnSpc>
                <a:spcPct val="90000"/>
              </a:lnSpc>
              <a:spcBef>
                <a:spcPts val="1417"/>
              </a:spcBef>
              <a:buNone/>
            </a:pPr>
            <a:endParaRPr lang="ru-RU" sz="1650" b="0" strike="noStrike" spc="-1">
              <a:solidFill>
                <a:schemeClr val="dk1"/>
              </a:solidFill>
              <a:latin typeface="Tw Cen MT"/>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A9DAA587-B450-4E86-9CDC-8D6905FD97CB}"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Заголовок раздела">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BFC0C818-845D-4D91-841A-4EC6020ACB6C}" type="slidenum">
              <a:t>‹#›</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48" name="PlaceHolder 1"/>
          <p:cNvSpPr>
            <a:spLocks noGrp="1"/>
          </p:cNvSpPr>
          <p:nvPr>
            <p:ph type="title"/>
          </p:nvPr>
        </p:nvSpPr>
        <p:spPr>
          <a:xfrm>
            <a:off x="343080" y="3720240"/>
            <a:ext cx="5829120" cy="1096920"/>
          </a:xfrm>
          <a:prstGeom prst="rect">
            <a:avLst/>
          </a:prstGeom>
          <a:noFill/>
          <a:ln w="0">
            <a:noFill/>
          </a:ln>
        </p:spPr>
        <p:txBody>
          <a:bodyPr lIns="0" tIns="0" rIns="0" bIns="0" anchor="ctr">
            <a:noAutofit/>
          </a:bodyPr>
          <a:lstStyle/>
          <a:p>
            <a:pPr indent="0">
              <a:buNone/>
            </a:pPr>
            <a:endParaRPr lang="ru-RU" sz="1800" b="0" strike="noStrike" spc="-1">
              <a:solidFill>
                <a:schemeClr val="dk1"/>
              </a:solidFill>
              <a:latin typeface="Tw Cen MT"/>
            </a:endParaRPr>
          </a:p>
        </p:txBody>
      </p:sp>
      <p:sp>
        <p:nvSpPr>
          <p:cNvPr id="4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lnSpc>
                <a:spcPct val="90000"/>
              </a:lnSpc>
              <a:spcBef>
                <a:spcPts val="1417"/>
              </a:spcBef>
              <a:buNone/>
            </a:pPr>
            <a:endParaRPr lang="ru-RU" sz="1650" b="0" strike="noStrike" spc="-1">
              <a:solidFill>
                <a:schemeClr val="dk1"/>
              </a:solidFill>
              <a:latin typeface="Tw Cen MT"/>
            </a:endParaRPr>
          </a:p>
        </p:txBody>
      </p:sp>
      <p:sp>
        <p:nvSpPr>
          <p:cNvPr id="50"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lnSpc>
                <a:spcPct val="90000"/>
              </a:lnSpc>
              <a:spcBef>
                <a:spcPts val="1417"/>
              </a:spcBef>
              <a:buNone/>
            </a:pPr>
            <a:endParaRPr lang="ru-RU" sz="1650" b="0" strike="noStrike" spc="-1">
              <a:solidFill>
                <a:schemeClr val="dk1"/>
              </a:solidFill>
              <a:latin typeface="Tw Cen MT"/>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6F6BB3C4-4542-4BCB-995E-7FF78E1A2B09}"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Сравнение">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401F730C-9E35-47ED-BEDA-9BAA0FCD3716}" type="slidenum">
              <a:t>‹#›</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5" name="PlaceHolder 1"/>
          <p:cNvSpPr>
            <a:spLocks noGrp="1"/>
          </p:cNvSpPr>
          <p:nvPr>
            <p:ph type="title"/>
          </p:nvPr>
        </p:nvSpPr>
        <p:spPr>
          <a:xfrm>
            <a:off x="343080" y="3720240"/>
            <a:ext cx="5829120" cy="1096920"/>
          </a:xfrm>
          <a:prstGeom prst="rect">
            <a:avLst/>
          </a:prstGeom>
          <a:noFill/>
          <a:ln w="0">
            <a:noFill/>
          </a:ln>
        </p:spPr>
        <p:txBody>
          <a:bodyPr lIns="0" tIns="0" rIns="0" bIns="0" anchor="ctr">
            <a:noAutofit/>
          </a:bodyPr>
          <a:lstStyle/>
          <a:p>
            <a:pPr indent="0">
              <a:buNone/>
            </a:pPr>
            <a:endParaRPr lang="ru-RU" sz="1800" b="0" strike="noStrike" spc="-1">
              <a:solidFill>
                <a:schemeClr val="dk1"/>
              </a:solidFill>
              <a:latin typeface="Tw Cen MT"/>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E00C3451-174E-4B4F-9FBC-B28B5385D243}"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7AB067DA-BCD1-43AF-97EE-17B3774C2F89}"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9" name="Straight Connector 6"/>
          <p:cNvCxnSpPr/>
          <p:nvPr/>
        </p:nvCxnSpPr>
        <p:spPr>
          <a:xfrm flipV="1">
            <a:off x="571320" y="619560"/>
            <a:ext cx="360" cy="686160"/>
          </a:xfrm>
          <a:prstGeom prst="straightConnector1">
            <a:avLst/>
          </a:prstGeom>
          <a:ln w="19050">
            <a:solidFill>
              <a:srgbClr val="1CADE4"/>
            </a:solidFill>
            <a:round/>
          </a:ln>
        </p:spPr>
      </p:cxnSp>
      <p:sp>
        <p:nvSpPr>
          <p:cNvPr id="10" name="Rectangle 9"/>
          <p:cNvSpPr/>
          <p:nvPr/>
        </p:nvSpPr>
        <p:spPr>
          <a:xfrm>
            <a:off x="0" y="0"/>
            <a:ext cx="9143640" cy="34286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ru-RU" sz="1800" b="0" strike="noStrike" spc="-1">
              <a:solidFill>
                <a:srgbClr val="FFFFFF"/>
              </a:solidFill>
              <a:latin typeface="Arial"/>
            </a:endParaRPr>
          </a:p>
        </p:txBody>
      </p:sp>
      <p:sp>
        <p:nvSpPr>
          <p:cNvPr id="2" name="Oval 5"/>
          <p:cNvSpPr/>
          <p:nvPr/>
        </p:nvSpPr>
        <p:spPr>
          <a:xfrm>
            <a:off x="0" y="0"/>
            <a:ext cx="9143640" cy="3428640"/>
          </a:xfrm>
          <a:custGeom>
            <a:avLst/>
            <a:gdLst>
              <a:gd name="textAreaLeft" fmla="*/ 0 w 9143640"/>
              <a:gd name="textAreaRight" fmla="*/ 9144000 w 9143640"/>
              <a:gd name="textAreaTop" fmla="*/ 0 h 3428640"/>
              <a:gd name="textAreaBottom" fmla="*/ 3429000 h 3428640"/>
            </a:gdLst>
            <a:ahLst/>
            <a:cxnLst/>
            <a:rect l="textAreaLeft" t="textAreaTop" r="textAreaRight" b="textAreaBottom"/>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3" name="PlaceHolder 1"/>
          <p:cNvSpPr>
            <a:spLocks noGrp="1"/>
          </p:cNvSpPr>
          <p:nvPr>
            <p:ph type="title"/>
          </p:nvPr>
        </p:nvSpPr>
        <p:spPr>
          <a:xfrm>
            <a:off x="343080" y="3720240"/>
            <a:ext cx="5829120" cy="1096920"/>
          </a:xfrm>
          <a:prstGeom prst="rect">
            <a:avLst/>
          </a:prstGeom>
          <a:noFill/>
          <a:ln w="0">
            <a:noFill/>
          </a:ln>
        </p:spPr>
        <p:txBody>
          <a:bodyPr lIns="91440" tIns="45720" rIns="91440" bIns="45720" anchor="ctr">
            <a:normAutofit/>
          </a:bodyPr>
          <a:lstStyle/>
          <a:p>
            <a:pPr indent="0" algn="r" defTabSz="685800">
              <a:lnSpc>
                <a:spcPct val="80000"/>
              </a:lnSpc>
              <a:buNone/>
            </a:pPr>
            <a:r>
              <a:rPr lang="ru-RU" sz="3750" b="0" strike="noStrike" cap="all" spc="148">
                <a:solidFill>
                  <a:schemeClr val="dk1">
                    <a:lumMod val="95000"/>
                    <a:lumOff val="5000"/>
                  </a:schemeClr>
                </a:solidFill>
                <a:latin typeface="Tw Cen MT Condensed"/>
              </a:rPr>
              <a:t>Образец заголовка</a:t>
            </a:r>
            <a:endParaRPr lang="ru-RU" sz="3750" b="0" strike="noStrike" spc="-1">
              <a:solidFill>
                <a:schemeClr val="dk1"/>
              </a:solidFill>
              <a:latin typeface="Tw Cen MT"/>
            </a:endParaRPr>
          </a:p>
        </p:txBody>
      </p:sp>
      <p:sp>
        <p:nvSpPr>
          <p:cNvPr id="4" name="PlaceHolder 2"/>
          <p:cNvSpPr>
            <a:spLocks noGrp="1"/>
          </p:cNvSpPr>
          <p:nvPr>
            <p:ph type="dt" idx="1"/>
          </p:nvPr>
        </p:nvSpPr>
        <p:spPr>
          <a:xfrm>
            <a:off x="768240" y="4853160"/>
            <a:ext cx="16153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r>
              <a:rPr lang="ru-RU" sz="750" b="0" strike="noStrike" spc="-1">
                <a:solidFill>
                  <a:schemeClr val="dk1">
                    <a:lumMod val="95000"/>
                    <a:lumOff val="5000"/>
                  </a:schemeClr>
                </a:solidFill>
                <a:latin typeface="Tw Cen MT Condensed"/>
              </a:rPr>
              <a:t>&lt;дата/время&gt;</a:t>
            </a:r>
            <a:endParaRPr lang="ru-RU" sz="750" b="0" strike="noStrike" spc="-1">
              <a:solidFill>
                <a:srgbClr val="000000"/>
              </a:solidFill>
              <a:latin typeface="Times New Roman"/>
            </a:endParaRPr>
          </a:p>
        </p:txBody>
      </p:sp>
      <p:sp>
        <p:nvSpPr>
          <p:cNvPr id="5" name="PlaceHolder 3"/>
          <p:cNvSpPr>
            <a:spLocks noGrp="1"/>
          </p:cNvSpPr>
          <p:nvPr>
            <p:ph type="ftr" idx="2"/>
          </p:nvPr>
        </p:nvSpPr>
        <p:spPr>
          <a:xfrm>
            <a:off x="3632040" y="4853160"/>
            <a:ext cx="4425840" cy="20556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6" name="PlaceHolder 4"/>
          <p:cNvSpPr>
            <a:spLocks noGrp="1"/>
          </p:cNvSpPr>
          <p:nvPr>
            <p:ph type="sldNum" idx="3"/>
          </p:nvPr>
        </p:nvSpPr>
        <p:spPr>
          <a:xfrm>
            <a:off x="8128080" y="4853160"/>
            <a:ext cx="7297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fld id="{70672B2B-7DB4-4EEB-BB56-C8EDF91F3553}" type="slidenum">
              <a:rPr lang="ru-RU" sz="750" b="0" strike="noStrike" spc="-1">
                <a:solidFill>
                  <a:schemeClr val="dk1">
                    <a:lumMod val="95000"/>
                    <a:lumOff val="5000"/>
                  </a:schemeClr>
                </a:solidFill>
                <a:latin typeface="Tw Cen MT Condensed"/>
              </a:rPr>
              <a:t>‹#›</a:t>
            </a:fld>
            <a:endParaRPr lang="ru-RU" sz="750" b="0" strike="noStrike" spc="-1">
              <a:solidFill>
                <a:srgbClr val="000000"/>
              </a:solidFill>
              <a:latin typeface="Times New Roman"/>
            </a:endParaRPr>
          </a:p>
        </p:txBody>
      </p:sp>
      <p:cxnSp>
        <p:nvCxnSpPr>
          <p:cNvPr id="7" name="Straight Connector 7"/>
          <p:cNvCxnSpPr/>
          <p:nvPr/>
        </p:nvCxnSpPr>
        <p:spPr>
          <a:xfrm flipV="1">
            <a:off x="6289920" y="3947760"/>
            <a:ext cx="360" cy="686160"/>
          </a:xfrm>
          <a:prstGeom prst="straightConnector1">
            <a:avLst/>
          </a:prstGeom>
          <a:ln w="19050">
            <a:solidFill>
              <a:srgbClr val="1CADE4">
                <a:lumMod val="75000"/>
              </a:srgbClr>
            </a:solidFill>
            <a:round/>
          </a:ln>
        </p:spPr>
      </p:cxnSp>
      <p:sp>
        <p:nvSpPr>
          <p:cNvPr id="8" name="PlaceHolder 5"/>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ru-RU" sz="1650" b="0" strike="noStrike" spc="-1">
                <a:solidFill>
                  <a:schemeClr val="dk1"/>
                </a:solidFill>
                <a:latin typeface="Tw Cen MT"/>
              </a:rPr>
              <a:t>Для правки структуры щёлкните мышью</a:t>
            </a:r>
          </a:p>
          <a:p>
            <a:pPr marL="864000" lvl="1" indent="-324000">
              <a:lnSpc>
                <a:spcPct val="90000"/>
              </a:lnSpc>
              <a:spcBef>
                <a:spcPts val="1134"/>
              </a:spcBef>
              <a:buClr>
                <a:srgbClr val="000000"/>
              </a:buClr>
              <a:buSzPct val="75000"/>
              <a:buFont typeface="Symbol" charset="2"/>
              <a:buChar char=""/>
            </a:pPr>
            <a:r>
              <a:rPr lang="ru-RU" sz="1050" b="0" strike="noStrike" spc="-1">
                <a:solidFill>
                  <a:schemeClr val="dk1"/>
                </a:solidFill>
                <a:latin typeface="Tw Cen MT"/>
              </a:rPr>
              <a:t>Второй уровень структуры</a:t>
            </a:r>
          </a:p>
          <a:p>
            <a:pPr marL="1296000" lvl="2" indent="-288000">
              <a:lnSpc>
                <a:spcPct val="90000"/>
              </a:lnSpc>
              <a:spcBef>
                <a:spcPts val="850"/>
              </a:spcBef>
              <a:buClr>
                <a:srgbClr val="000000"/>
              </a:buClr>
              <a:buSzPct val="45000"/>
              <a:buFont typeface="Wingdings" charset="2"/>
              <a:buChar char=""/>
            </a:pPr>
            <a:r>
              <a:rPr lang="ru-RU" sz="1050" b="0" strike="noStrike" spc="-1">
                <a:solidFill>
                  <a:schemeClr val="dk1"/>
                </a:solidFill>
                <a:latin typeface="Tw Cen MT"/>
              </a:rPr>
              <a:t>Третий уровень структуры</a:t>
            </a:r>
          </a:p>
          <a:p>
            <a:pPr marL="1728000" lvl="3" indent="-216000">
              <a:lnSpc>
                <a:spcPct val="90000"/>
              </a:lnSpc>
              <a:spcBef>
                <a:spcPts val="567"/>
              </a:spcBef>
              <a:buClr>
                <a:srgbClr val="000000"/>
              </a:buClr>
              <a:buSzPct val="75000"/>
              <a:buFont typeface="Symbol" charset="2"/>
              <a:buChar char=""/>
            </a:pPr>
            <a:r>
              <a:rPr lang="ru-RU" sz="1050" b="0" strike="noStrike" spc="-1">
                <a:solidFill>
                  <a:schemeClr val="dk1"/>
                </a:solidFill>
                <a:latin typeface="Tw Cen MT"/>
              </a:rPr>
              <a:t>Четвёртый уровень структуры</a:t>
            </a:r>
          </a:p>
          <a:p>
            <a:pPr marL="2160000" lvl="4" indent="-216000">
              <a:lnSpc>
                <a:spcPct val="90000"/>
              </a:lnSpc>
              <a:spcBef>
                <a:spcPts val="283"/>
              </a:spcBef>
              <a:buClr>
                <a:srgbClr val="000000"/>
              </a:buClr>
              <a:buSzPct val="45000"/>
              <a:buFont typeface="Wingdings" charset="2"/>
              <a:buChar char=""/>
            </a:pPr>
            <a:r>
              <a:rPr lang="ru-RU" sz="2000" b="0" strike="noStrike" spc="-1">
                <a:solidFill>
                  <a:schemeClr val="dk1"/>
                </a:solidFill>
                <a:latin typeface="Tw Cen MT"/>
              </a:rPr>
              <a:t>Пятый уровень структуры</a:t>
            </a:r>
          </a:p>
          <a:p>
            <a:pPr marL="2592000" lvl="5" indent="-216000">
              <a:lnSpc>
                <a:spcPct val="90000"/>
              </a:lnSpc>
              <a:spcBef>
                <a:spcPts val="283"/>
              </a:spcBef>
              <a:buClr>
                <a:srgbClr val="000000"/>
              </a:buClr>
              <a:buSzPct val="45000"/>
              <a:buFont typeface="Wingdings" charset="2"/>
              <a:buChar char=""/>
            </a:pPr>
            <a:r>
              <a:rPr lang="ru-RU" sz="2000" b="0" strike="noStrike" spc="-1">
                <a:solidFill>
                  <a:schemeClr val="dk1"/>
                </a:solidFill>
                <a:latin typeface="Tw Cen MT"/>
              </a:rPr>
              <a:t>Шестой уровень структуры</a:t>
            </a:r>
          </a:p>
          <a:p>
            <a:pPr marL="3024000" lvl="6" indent="-216000">
              <a:lnSpc>
                <a:spcPct val="90000"/>
              </a:lnSpc>
              <a:spcBef>
                <a:spcPts val="283"/>
              </a:spcBef>
              <a:buClr>
                <a:srgbClr val="000000"/>
              </a:buClr>
              <a:buSzPct val="45000"/>
              <a:buFont typeface="Wingdings" charset="2"/>
              <a:buChar char=""/>
            </a:pPr>
            <a:r>
              <a:rPr lang="ru-RU" sz="2000" b="0" strike="noStrike" spc="-1">
                <a:solidFill>
                  <a:schemeClr val="dk1"/>
                </a:solidFill>
                <a:latin typeface="Tw Cen MT"/>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0" name="Straight Connector 6"/>
          <p:cNvCxnSpPr/>
          <p:nvPr/>
        </p:nvCxnSpPr>
        <p:spPr>
          <a:xfrm flipV="1">
            <a:off x="571320" y="619560"/>
            <a:ext cx="360" cy="686160"/>
          </a:xfrm>
          <a:prstGeom prst="straightConnector1">
            <a:avLst/>
          </a:prstGeom>
          <a:ln w="19050">
            <a:solidFill>
              <a:srgbClr val="1CADE4"/>
            </a:solidFill>
            <a:round/>
          </a:ln>
        </p:spPr>
      </p:cxnSp>
      <p:sp>
        <p:nvSpPr>
          <p:cNvPr id="71" name="PlaceHolder 1"/>
          <p:cNvSpPr>
            <a:spLocks noGrp="1"/>
          </p:cNvSpPr>
          <p:nvPr>
            <p:ph type="title"/>
          </p:nvPr>
        </p:nvSpPr>
        <p:spPr>
          <a:xfrm>
            <a:off x="768240" y="353520"/>
            <a:ext cx="3291480" cy="1302840"/>
          </a:xfrm>
          <a:prstGeom prst="rect">
            <a:avLst/>
          </a:prstGeom>
          <a:noFill/>
          <a:ln w="0">
            <a:noFill/>
          </a:ln>
        </p:spPr>
        <p:txBody>
          <a:bodyPr lIns="91440" tIns="45720" rIns="91440" bIns="45720" anchor="ctr">
            <a:noAutofit/>
          </a:bodyPr>
          <a:lstStyle/>
          <a:p>
            <a:pPr indent="0" defTabSz="685800">
              <a:lnSpc>
                <a:spcPct val="80000"/>
              </a:lnSpc>
              <a:buNone/>
            </a:pPr>
            <a:r>
              <a:rPr lang="ru-RU" sz="3000" b="0" strike="noStrike" cap="all" spc="72">
                <a:solidFill>
                  <a:schemeClr val="dk1">
                    <a:lumMod val="95000"/>
                    <a:lumOff val="5000"/>
                  </a:schemeClr>
                </a:solidFill>
                <a:latin typeface="Tw Cen MT Condensed"/>
              </a:rPr>
              <a:t>Образец заголовка</a:t>
            </a:r>
            <a:endParaRPr lang="ru-RU" sz="3000" b="0" strike="noStrike" spc="-1">
              <a:solidFill>
                <a:schemeClr val="dk1"/>
              </a:solidFill>
              <a:latin typeface="Tw Cen MT"/>
            </a:endParaRPr>
          </a:p>
        </p:txBody>
      </p:sp>
      <p:sp>
        <p:nvSpPr>
          <p:cNvPr id="72" name="PlaceHolder 2"/>
          <p:cNvSpPr>
            <a:spLocks noGrp="1"/>
          </p:cNvSpPr>
          <p:nvPr>
            <p:ph type="body"/>
          </p:nvPr>
        </p:nvSpPr>
        <p:spPr>
          <a:xfrm>
            <a:off x="4286160" y="617400"/>
            <a:ext cx="4258440" cy="3888000"/>
          </a:xfrm>
          <a:prstGeom prst="rect">
            <a:avLst/>
          </a:prstGeom>
          <a:noFill/>
          <a:ln w="0">
            <a:noFill/>
          </a:ln>
        </p:spPr>
        <p:txBody>
          <a:bodyPr lIns="45720" tIns="45720" rIns="45720" bIns="45720" anchor="t">
            <a:noAutofit/>
          </a:bodyPr>
          <a:lstStyle/>
          <a:p>
            <a:pPr marL="68760" indent="-68760" defTabSz="685800">
              <a:lnSpc>
                <a:spcPct val="90000"/>
              </a:lnSpc>
              <a:spcBef>
                <a:spcPts val="901"/>
              </a:spcBef>
              <a:spcAft>
                <a:spcPts val="150"/>
              </a:spcAft>
              <a:buClr>
                <a:srgbClr val="1CADE4"/>
              </a:buClr>
              <a:buFont typeface="Tw Cen MT"/>
              <a:buChar char=" "/>
            </a:pPr>
            <a:r>
              <a:rPr lang="ru-RU" sz="1800" b="0" strike="noStrike" spc="-1">
                <a:solidFill>
                  <a:schemeClr val="dk1"/>
                </a:solidFill>
                <a:latin typeface="Tw Cen MT"/>
              </a:rPr>
              <a:t>Образец текста</a:t>
            </a:r>
          </a:p>
          <a:p>
            <a:pPr marL="198720" lvl="1" indent="-102960" defTabSz="685800">
              <a:lnSpc>
                <a:spcPct val="90000"/>
              </a:lnSpc>
              <a:spcBef>
                <a:spcPts val="150"/>
              </a:spcBef>
              <a:spcAft>
                <a:spcPts val="300"/>
              </a:spcAft>
              <a:buClr>
                <a:srgbClr val="1CADE4"/>
              </a:buClr>
              <a:buFont typeface="Wingdings 3" charset="2"/>
              <a:buChar char=""/>
            </a:pPr>
            <a:r>
              <a:rPr lang="ru-RU" sz="1500" b="0" strike="noStrike" spc="-1">
                <a:solidFill>
                  <a:schemeClr val="dk1"/>
                </a:solidFill>
                <a:latin typeface="Tw Cen MT"/>
              </a:rPr>
              <a:t>Второй уровень</a:t>
            </a:r>
          </a:p>
          <a:p>
            <a:pPr marL="335880" lvl="2" indent="-102960" defTabSz="685800">
              <a:lnSpc>
                <a:spcPct val="90000"/>
              </a:lnSpc>
              <a:spcBef>
                <a:spcPts val="150"/>
              </a:spcBef>
              <a:spcAft>
                <a:spcPts val="300"/>
              </a:spcAft>
              <a:buClr>
                <a:srgbClr val="1CADE4"/>
              </a:buClr>
              <a:buFont typeface="Wingdings 3" charset="2"/>
              <a:buChar char=""/>
            </a:pPr>
            <a:r>
              <a:rPr lang="ru-RU" sz="1200" b="0" strike="noStrike" spc="-1">
                <a:solidFill>
                  <a:schemeClr val="dk1"/>
                </a:solidFill>
                <a:latin typeface="Tw Cen MT"/>
              </a:rPr>
              <a:t>Третий уровень</a:t>
            </a:r>
          </a:p>
          <a:p>
            <a:pPr marL="445680" lvl="3" indent="-102960" defTabSz="685800">
              <a:lnSpc>
                <a:spcPct val="90000"/>
              </a:lnSpc>
              <a:spcBef>
                <a:spcPts val="150"/>
              </a:spcBef>
              <a:spcAft>
                <a:spcPts val="300"/>
              </a:spcAft>
              <a:buClr>
                <a:srgbClr val="1CADE4"/>
              </a:buClr>
              <a:buFont typeface="Wingdings 3" charset="2"/>
              <a:buChar char=""/>
            </a:pPr>
            <a:r>
              <a:rPr lang="ru-RU" sz="1200" b="0" strike="noStrike" spc="-1">
                <a:solidFill>
                  <a:schemeClr val="dk1"/>
                </a:solidFill>
                <a:latin typeface="Tw Cen MT"/>
              </a:rPr>
              <a:t>Четвертый уровень</a:t>
            </a:r>
          </a:p>
          <a:p>
            <a:pPr marL="582840" lvl="4" indent="-102960" defTabSz="685800">
              <a:lnSpc>
                <a:spcPct val="90000"/>
              </a:lnSpc>
              <a:spcBef>
                <a:spcPts val="150"/>
              </a:spcBef>
              <a:spcAft>
                <a:spcPts val="300"/>
              </a:spcAft>
              <a:buClr>
                <a:srgbClr val="1CADE4"/>
              </a:buClr>
              <a:buFont typeface="Wingdings 3" charset="2"/>
              <a:buChar char=""/>
            </a:pPr>
            <a:r>
              <a:rPr lang="ru-RU" sz="1200" b="0" strike="noStrike" spc="-1">
                <a:solidFill>
                  <a:schemeClr val="dk1"/>
                </a:solidFill>
                <a:latin typeface="Tw Cen MT"/>
              </a:rPr>
              <a:t>Пятый уровень</a:t>
            </a:r>
          </a:p>
        </p:txBody>
      </p:sp>
      <p:sp>
        <p:nvSpPr>
          <p:cNvPr id="73" name="PlaceHolder 3"/>
          <p:cNvSpPr>
            <a:spLocks noGrp="1"/>
          </p:cNvSpPr>
          <p:nvPr>
            <p:ph type="body"/>
          </p:nvPr>
        </p:nvSpPr>
        <p:spPr>
          <a:xfrm>
            <a:off x="768240" y="1693080"/>
            <a:ext cx="3291480" cy="2821320"/>
          </a:xfrm>
          <a:prstGeom prst="rect">
            <a:avLst/>
          </a:prstGeom>
          <a:noFill/>
          <a:ln w="0">
            <a:noFill/>
          </a:ln>
        </p:spPr>
        <p:txBody>
          <a:bodyPr lIns="91440" tIns="45720" rIns="91440" bIns="45720" anchor="t">
            <a:normAutofit/>
          </a:bodyPr>
          <a:lstStyle/>
          <a:p>
            <a:pPr indent="0" defTabSz="685800">
              <a:lnSpc>
                <a:spcPct val="108000"/>
              </a:lnSpc>
              <a:spcBef>
                <a:spcPts val="451"/>
              </a:spcBef>
              <a:spcAft>
                <a:spcPts val="150"/>
              </a:spcAft>
              <a:buNone/>
              <a:tabLst>
                <a:tab pos="0" algn="l"/>
              </a:tabLst>
            </a:pPr>
            <a:r>
              <a:rPr lang="ru-RU" sz="1200" b="0" strike="noStrike" spc="-1">
                <a:solidFill>
                  <a:schemeClr val="dk1"/>
                </a:solidFill>
                <a:latin typeface="Tw Cen MT"/>
              </a:rPr>
              <a:t>Образец текста</a:t>
            </a:r>
          </a:p>
        </p:txBody>
      </p:sp>
      <p:sp>
        <p:nvSpPr>
          <p:cNvPr id="74" name="PlaceHolder 4"/>
          <p:cNvSpPr>
            <a:spLocks noGrp="1"/>
          </p:cNvSpPr>
          <p:nvPr>
            <p:ph type="dt" idx="28"/>
          </p:nvPr>
        </p:nvSpPr>
        <p:spPr>
          <a:xfrm>
            <a:off x="768240" y="4853160"/>
            <a:ext cx="16153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r>
              <a:rPr lang="ru-RU" sz="750" b="0" strike="noStrike" spc="-1">
                <a:solidFill>
                  <a:schemeClr val="dk1">
                    <a:lumMod val="95000"/>
                    <a:lumOff val="5000"/>
                  </a:schemeClr>
                </a:solidFill>
                <a:latin typeface="Tw Cen MT Condensed"/>
              </a:rPr>
              <a:t>&lt;дата/время&gt;</a:t>
            </a:r>
            <a:endParaRPr lang="ru-RU" sz="750" b="0" strike="noStrike" spc="-1">
              <a:solidFill>
                <a:srgbClr val="000000"/>
              </a:solidFill>
              <a:latin typeface="Times New Roman"/>
            </a:endParaRPr>
          </a:p>
        </p:txBody>
      </p:sp>
      <p:sp>
        <p:nvSpPr>
          <p:cNvPr id="75" name="PlaceHolder 5"/>
          <p:cNvSpPr>
            <a:spLocks noGrp="1"/>
          </p:cNvSpPr>
          <p:nvPr>
            <p:ph type="ftr" idx="29"/>
          </p:nvPr>
        </p:nvSpPr>
        <p:spPr>
          <a:xfrm>
            <a:off x="3632040" y="4853160"/>
            <a:ext cx="4425840" cy="20556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76" name="PlaceHolder 6"/>
          <p:cNvSpPr>
            <a:spLocks noGrp="1"/>
          </p:cNvSpPr>
          <p:nvPr>
            <p:ph type="sldNum" idx="30"/>
          </p:nvPr>
        </p:nvSpPr>
        <p:spPr>
          <a:xfrm>
            <a:off x="8128080" y="4853160"/>
            <a:ext cx="7297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fld id="{D85CEB2C-A776-490A-B8E3-B0BC3F7C797D}" type="slidenum">
              <a:rPr lang="ru-RU" sz="750" b="0" strike="noStrike" spc="-1">
                <a:solidFill>
                  <a:schemeClr val="dk1">
                    <a:lumMod val="95000"/>
                    <a:lumOff val="5000"/>
                  </a:schemeClr>
                </a:solidFill>
                <a:latin typeface="Tw Cen MT Condensed"/>
              </a:rPr>
              <a:t>‹#›</a:t>
            </a:fld>
            <a:endParaRPr lang="ru-RU" sz="75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7" name="Straight Connector 6"/>
          <p:cNvCxnSpPr/>
          <p:nvPr/>
        </p:nvCxnSpPr>
        <p:spPr>
          <a:xfrm flipV="1">
            <a:off x="571320" y="619560"/>
            <a:ext cx="360" cy="686160"/>
          </a:xfrm>
          <a:prstGeom prst="straightConnector1">
            <a:avLst/>
          </a:prstGeom>
          <a:ln w="19050">
            <a:solidFill>
              <a:srgbClr val="1CADE4"/>
            </a:solidFill>
            <a:round/>
          </a:ln>
        </p:spPr>
      </p:cxnSp>
      <p:sp>
        <p:nvSpPr>
          <p:cNvPr id="78" name="PlaceHolder 1"/>
          <p:cNvSpPr>
            <a:spLocks noGrp="1"/>
          </p:cNvSpPr>
          <p:nvPr>
            <p:ph type="title"/>
          </p:nvPr>
        </p:nvSpPr>
        <p:spPr>
          <a:xfrm>
            <a:off x="343080" y="3720240"/>
            <a:ext cx="5829120" cy="1096920"/>
          </a:xfrm>
          <a:prstGeom prst="rect">
            <a:avLst/>
          </a:prstGeom>
          <a:noFill/>
          <a:ln w="0">
            <a:noFill/>
          </a:ln>
        </p:spPr>
        <p:txBody>
          <a:bodyPr lIns="91440" tIns="45720" rIns="91440" bIns="45720" anchor="ctr">
            <a:normAutofit/>
          </a:bodyPr>
          <a:lstStyle/>
          <a:p>
            <a:pPr indent="0" algn="r" defTabSz="685800">
              <a:lnSpc>
                <a:spcPct val="80000"/>
              </a:lnSpc>
              <a:buNone/>
            </a:pPr>
            <a:r>
              <a:rPr lang="ru-RU" sz="3750" b="0" strike="noStrike" cap="all" spc="148">
                <a:solidFill>
                  <a:schemeClr val="dk1">
                    <a:lumMod val="95000"/>
                    <a:lumOff val="5000"/>
                  </a:schemeClr>
                </a:solidFill>
                <a:latin typeface="Tw Cen MT Condensed"/>
              </a:rPr>
              <a:t>Образец заголовка</a:t>
            </a:r>
            <a:endParaRPr lang="ru-RU" sz="3750" b="0" strike="noStrike" spc="-1">
              <a:solidFill>
                <a:schemeClr val="dk1"/>
              </a:solidFill>
              <a:latin typeface="Tw Cen MT"/>
            </a:endParaRPr>
          </a:p>
        </p:txBody>
      </p:sp>
      <p:sp>
        <p:nvSpPr>
          <p:cNvPr id="79" name="PlaceHolder 2"/>
          <p:cNvSpPr>
            <a:spLocks noGrp="1"/>
          </p:cNvSpPr>
          <p:nvPr>
            <p:ph type="body"/>
          </p:nvPr>
        </p:nvSpPr>
        <p:spPr>
          <a:xfrm>
            <a:off x="0" y="0"/>
            <a:ext cx="9141480" cy="3428640"/>
          </a:xfrm>
          <a:prstGeom prst="rect">
            <a:avLst/>
          </a:prstGeom>
          <a:solidFill>
            <a:schemeClr val="accent1">
              <a:lumMod val="60000"/>
              <a:lumOff val="40000"/>
            </a:schemeClr>
          </a:solidFill>
          <a:ln w="0">
            <a:noFill/>
          </a:ln>
        </p:spPr>
        <p:txBody>
          <a:bodyPr lIns="457200" tIns="365760" rIns="45720" bIns="45720" anchor="t">
            <a:noAutofit/>
          </a:bodyPr>
          <a:lstStyle/>
          <a:p>
            <a:pPr indent="0" defTabSz="914400">
              <a:lnSpc>
                <a:spcPct val="100000"/>
              </a:lnSpc>
              <a:buNone/>
              <a:tabLst>
                <a:tab pos="0" algn="l"/>
              </a:tabLst>
            </a:pPr>
            <a:r>
              <a:rPr lang="ru-RU" sz="2400" b="0" strike="noStrike" spc="-1">
                <a:solidFill>
                  <a:schemeClr val="dk1"/>
                </a:solidFill>
                <a:latin typeface="Tw Cen MT"/>
              </a:rPr>
              <a:t>Вставка рисунка</a:t>
            </a:r>
          </a:p>
        </p:txBody>
      </p:sp>
      <p:sp>
        <p:nvSpPr>
          <p:cNvPr id="80" name="PlaceHolder 3"/>
          <p:cNvSpPr>
            <a:spLocks noGrp="1"/>
          </p:cNvSpPr>
          <p:nvPr>
            <p:ph type="body"/>
          </p:nvPr>
        </p:nvSpPr>
        <p:spPr>
          <a:xfrm>
            <a:off x="6458040" y="3720240"/>
            <a:ext cx="2400120" cy="1096920"/>
          </a:xfrm>
          <a:prstGeom prst="rect">
            <a:avLst/>
          </a:prstGeom>
          <a:noFill/>
          <a:ln w="0">
            <a:noFill/>
          </a:ln>
        </p:spPr>
        <p:txBody>
          <a:bodyPr lIns="91440" tIns="45720" rIns="91440" bIns="45720" anchor="ctr">
            <a:normAutofit/>
          </a:bodyPr>
          <a:lstStyle/>
          <a:p>
            <a:pPr indent="0" defTabSz="685800">
              <a:lnSpc>
                <a:spcPct val="100000"/>
              </a:lnSpc>
              <a:spcAft>
                <a:spcPts val="150"/>
              </a:spcAft>
              <a:buNone/>
              <a:tabLst>
                <a:tab pos="0" algn="l"/>
              </a:tabLst>
            </a:pPr>
            <a:r>
              <a:rPr lang="ru-RU" sz="1350" b="0" strike="noStrike" spc="-1">
                <a:solidFill>
                  <a:schemeClr val="dk1">
                    <a:lumMod val="95000"/>
                    <a:lumOff val="5000"/>
                  </a:schemeClr>
                </a:solidFill>
                <a:latin typeface="Tw Cen MT"/>
              </a:rPr>
              <a:t>Образец текста</a:t>
            </a:r>
            <a:endParaRPr lang="ru-RU" sz="1350" b="0" strike="noStrike" spc="-1">
              <a:solidFill>
                <a:schemeClr val="dk1"/>
              </a:solidFill>
              <a:latin typeface="Tw Cen MT"/>
            </a:endParaRPr>
          </a:p>
        </p:txBody>
      </p:sp>
      <p:sp>
        <p:nvSpPr>
          <p:cNvPr id="81" name="PlaceHolder 4"/>
          <p:cNvSpPr>
            <a:spLocks noGrp="1"/>
          </p:cNvSpPr>
          <p:nvPr>
            <p:ph type="dt" idx="31"/>
          </p:nvPr>
        </p:nvSpPr>
        <p:spPr>
          <a:xfrm>
            <a:off x="768240" y="4853160"/>
            <a:ext cx="16153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r>
              <a:rPr lang="ru-RU" sz="750" b="0" strike="noStrike" spc="-1">
                <a:solidFill>
                  <a:schemeClr val="dk1">
                    <a:lumMod val="95000"/>
                    <a:lumOff val="5000"/>
                  </a:schemeClr>
                </a:solidFill>
                <a:latin typeface="Tw Cen MT Condensed"/>
              </a:rPr>
              <a:t>&lt;дата/время&gt;</a:t>
            </a:r>
            <a:endParaRPr lang="ru-RU" sz="750" b="0" strike="noStrike" spc="-1">
              <a:solidFill>
                <a:srgbClr val="000000"/>
              </a:solidFill>
              <a:latin typeface="Times New Roman"/>
            </a:endParaRPr>
          </a:p>
        </p:txBody>
      </p:sp>
      <p:sp>
        <p:nvSpPr>
          <p:cNvPr id="82" name="PlaceHolder 5"/>
          <p:cNvSpPr>
            <a:spLocks noGrp="1"/>
          </p:cNvSpPr>
          <p:nvPr>
            <p:ph type="ftr" idx="32"/>
          </p:nvPr>
        </p:nvSpPr>
        <p:spPr>
          <a:xfrm>
            <a:off x="3632040" y="4853160"/>
            <a:ext cx="4425840" cy="20556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83" name="PlaceHolder 6"/>
          <p:cNvSpPr>
            <a:spLocks noGrp="1"/>
          </p:cNvSpPr>
          <p:nvPr>
            <p:ph type="sldNum" idx="33"/>
          </p:nvPr>
        </p:nvSpPr>
        <p:spPr>
          <a:xfrm>
            <a:off x="8128080" y="4853160"/>
            <a:ext cx="7297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fld id="{CD975DC2-6A2C-481D-8415-277E03031D65}" type="slidenum">
              <a:rPr lang="ru-RU" sz="750" b="0" strike="noStrike" spc="-1">
                <a:solidFill>
                  <a:schemeClr val="dk1">
                    <a:lumMod val="95000"/>
                    <a:lumOff val="5000"/>
                  </a:schemeClr>
                </a:solidFill>
                <a:latin typeface="Tw Cen MT Condensed"/>
              </a:rPr>
              <a:t>‹#›</a:t>
            </a:fld>
            <a:endParaRPr lang="ru-RU" sz="750" b="0" strike="noStrike" spc="-1">
              <a:solidFill>
                <a:srgbClr val="000000"/>
              </a:solidFill>
              <a:latin typeface="Times New Roman"/>
            </a:endParaRPr>
          </a:p>
        </p:txBody>
      </p:sp>
      <p:cxnSp>
        <p:nvCxnSpPr>
          <p:cNvPr id="84" name="Straight Connector 7"/>
          <p:cNvCxnSpPr/>
          <p:nvPr/>
        </p:nvCxnSpPr>
        <p:spPr>
          <a:xfrm flipV="1">
            <a:off x="6289920" y="3947760"/>
            <a:ext cx="360" cy="686160"/>
          </a:xfrm>
          <a:prstGeom prst="straightConnector1">
            <a:avLst/>
          </a:prstGeom>
          <a:ln w="19050">
            <a:solidFill>
              <a:srgbClr val="1CADE4"/>
            </a:solidFill>
            <a:round/>
          </a:ln>
        </p:spPr>
      </p:cxn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1" name="Straight Connector 6"/>
          <p:cNvCxnSpPr/>
          <p:nvPr/>
        </p:nvCxnSpPr>
        <p:spPr>
          <a:xfrm flipV="1">
            <a:off x="571320" y="619560"/>
            <a:ext cx="360" cy="686160"/>
          </a:xfrm>
          <a:prstGeom prst="straightConnector1">
            <a:avLst/>
          </a:prstGeom>
          <a:ln w="19050">
            <a:solidFill>
              <a:srgbClr val="1CADE4"/>
            </a:solidFill>
            <a:round/>
          </a:ln>
        </p:spPr>
      </p:cxnSp>
      <p:sp>
        <p:nvSpPr>
          <p:cNvPr id="12" name="PlaceHolder 1"/>
          <p:cNvSpPr>
            <a:spLocks noGrp="1"/>
          </p:cNvSpPr>
          <p:nvPr>
            <p:ph type="title"/>
          </p:nvPr>
        </p:nvSpPr>
        <p:spPr>
          <a:xfrm>
            <a:off x="768240" y="438840"/>
            <a:ext cx="7289640" cy="1124280"/>
          </a:xfrm>
          <a:prstGeom prst="rect">
            <a:avLst/>
          </a:prstGeom>
          <a:noFill/>
          <a:ln w="0">
            <a:noFill/>
          </a:ln>
        </p:spPr>
        <p:txBody>
          <a:bodyPr lIns="91440" tIns="45720" rIns="91440" bIns="45720" anchor="ctr">
            <a:noAutofit/>
          </a:bodyPr>
          <a:lstStyle/>
          <a:p>
            <a:pPr indent="0" defTabSz="685800">
              <a:lnSpc>
                <a:spcPct val="80000"/>
              </a:lnSpc>
              <a:buNone/>
            </a:pPr>
            <a:r>
              <a:rPr lang="ru-RU" sz="3750" b="0" strike="noStrike" cap="all" spc="72">
                <a:solidFill>
                  <a:schemeClr val="dk1">
                    <a:lumMod val="95000"/>
                    <a:lumOff val="5000"/>
                  </a:schemeClr>
                </a:solidFill>
                <a:latin typeface="Tw Cen MT Condensed"/>
              </a:rPr>
              <a:t>Образец заголовка</a:t>
            </a:r>
            <a:endParaRPr lang="ru-RU" sz="3750" b="0" strike="noStrike" spc="-1">
              <a:solidFill>
                <a:schemeClr val="dk1"/>
              </a:solidFill>
              <a:latin typeface="Tw Cen MT"/>
            </a:endParaRPr>
          </a:p>
        </p:txBody>
      </p:sp>
      <p:sp>
        <p:nvSpPr>
          <p:cNvPr id="13" name="PlaceHolder 2"/>
          <p:cNvSpPr>
            <a:spLocks noGrp="1"/>
          </p:cNvSpPr>
          <p:nvPr>
            <p:ph type="body"/>
          </p:nvPr>
        </p:nvSpPr>
        <p:spPr>
          <a:xfrm>
            <a:off x="768240" y="1714680"/>
            <a:ext cx="7289640" cy="3017160"/>
          </a:xfrm>
          <a:prstGeom prst="rect">
            <a:avLst/>
          </a:prstGeom>
          <a:noFill/>
          <a:ln w="0">
            <a:noFill/>
          </a:ln>
        </p:spPr>
        <p:txBody>
          <a:bodyPr vert="eaVert" lIns="45720" tIns="45720" rIns="45720" bIns="45720" anchor="t">
            <a:noAutofit/>
          </a:bodyPr>
          <a:lstStyle/>
          <a:p>
            <a:pPr marL="68760" indent="-68760" defTabSz="685800">
              <a:lnSpc>
                <a:spcPct val="90000"/>
              </a:lnSpc>
              <a:spcBef>
                <a:spcPts val="901"/>
              </a:spcBef>
              <a:spcAft>
                <a:spcPts val="150"/>
              </a:spcAft>
              <a:buClr>
                <a:srgbClr val="1CADE4"/>
              </a:buClr>
              <a:buFont typeface="Tw Cen MT"/>
              <a:buChar char=" "/>
            </a:pPr>
            <a:r>
              <a:rPr lang="ru-RU" sz="1650" b="0" strike="noStrike" spc="-1">
                <a:solidFill>
                  <a:schemeClr val="dk1"/>
                </a:solidFill>
                <a:latin typeface="Tw Cen MT"/>
              </a:rPr>
              <a:t>Образец текста</a:t>
            </a:r>
          </a:p>
          <a:p>
            <a:pPr marL="198720" lvl="1" indent="-102960" defTabSz="685800">
              <a:lnSpc>
                <a:spcPct val="90000"/>
              </a:lnSpc>
              <a:spcBef>
                <a:spcPts val="150"/>
              </a:spcBef>
              <a:spcAft>
                <a:spcPts val="300"/>
              </a:spcAft>
              <a:buClr>
                <a:srgbClr val="1CADE4"/>
              </a:buClr>
              <a:buFont typeface="Wingdings 3" charset="2"/>
              <a:buChar char=""/>
            </a:pPr>
            <a:r>
              <a:rPr lang="ru-RU" sz="1350" b="0" strike="noStrike" spc="-1">
                <a:solidFill>
                  <a:schemeClr val="dk1"/>
                </a:solidFill>
                <a:latin typeface="Tw Cen MT"/>
              </a:rPr>
              <a:t>Второй уровень</a:t>
            </a:r>
          </a:p>
          <a:p>
            <a:pPr marL="335880" lvl="2"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Третий уровень</a:t>
            </a:r>
          </a:p>
          <a:p>
            <a:pPr marL="445680" lvl="3"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Четвертый уровень</a:t>
            </a:r>
          </a:p>
          <a:p>
            <a:pPr marL="582840" lvl="4"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Пятый уровень</a:t>
            </a:r>
          </a:p>
        </p:txBody>
      </p:sp>
      <p:sp>
        <p:nvSpPr>
          <p:cNvPr id="14" name="PlaceHolder 3"/>
          <p:cNvSpPr>
            <a:spLocks noGrp="1"/>
          </p:cNvSpPr>
          <p:nvPr>
            <p:ph type="dt" idx="4"/>
          </p:nvPr>
        </p:nvSpPr>
        <p:spPr>
          <a:xfrm>
            <a:off x="768240" y="4853160"/>
            <a:ext cx="16153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r>
              <a:rPr lang="ru-RU" sz="750" b="0" strike="noStrike" spc="-1">
                <a:solidFill>
                  <a:schemeClr val="dk1">
                    <a:lumMod val="95000"/>
                    <a:lumOff val="5000"/>
                  </a:schemeClr>
                </a:solidFill>
                <a:latin typeface="Tw Cen MT Condensed"/>
              </a:rPr>
              <a:t>&lt;дата/время&gt;</a:t>
            </a:r>
            <a:endParaRPr lang="ru-RU" sz="750" b="0" strike="noStrike" spc="-1">
              <a:solidFill>
                <a:srgbClr val="000000"/>
              </a:solidFill>
              <a:latin typeface="Times New Roman"/>
            </a:endParaRPr>
          </a:p>
        </p:txBody>
      </p:sp>
      <p:sp>
        <p:nvSpPr>
          <p:cNvPr id="15" name="PlaceHolder 4"/>
          <p:cNvSpPr>
            <a:spLocks noGrp="1"/>
          </p:cNvSpPr>
          <p:nvPr>
            <p:ph type="ftr" idx="5"/>
          </p:nvPr>
        </p:nvSpPr>
        <p:spPr>
          <a:xfrm>
            <a:off x="3632040" y="4853160"/>
            <a:ext cx="4425840" cy="20556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16" name="PlaceHolder 5"/>
          <p:cNvSpPr>
            <a:spLocks noGrp="1"/>
          </p:cNvSpPr>
          <p:nvPr>
            <p:ph type="sldNum" idx="6"/>
          </p:nvPr>
        </p:nvSpPr>
        <p:spPr>
          <a:xfrm>
            <a:off x="8128080" y="4853160"/>
            <a:ext cx="7297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fld id="{4E2B1B8E-0063-4344-BBBD-F65215487A1D}" type="slidenum">
              <a:rPr lang="ru-RU" sz="750" b="0" strike="noStrike" spc="-1">
                <a:solidFill>
                  <a:schemeClr val="dk1">
                    <a:lumMod val="95000"/>
                    <a:lumOff val="5000"/>
                  </a:schemeClr>
                </a:solidFill>
                <a:latin typeface="Tw Cen MT Condensed"/>
              </a:rPr>
              <a:t>‹#›</a:t>
            </a:fld>
            <a:endParaRPr lang="ru-RU" sz="75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7" name="Straight Connector 6"/>
          <p:cNvCxnSpPr/>
          <p:nvPr/>
        </p:nvCxnSpPr>
        <p:spPr>
          <a:xfrm flipV="1">
            <a:off x="571320" y="619560"/>
            <a:ext cx="360" cy="686160"/>
          </a:xfrm>
          <a:prstGeom prst="straightConnector1">
            <a:avLst/>
          </a:prstGeom>
          <a:ln w="19050">
            <a:solidFill>
              <a:srgbClr val="1CADE4"/>
            </a:solidFill>
            <a:round/>
          </a:ln>
        </p:spPr>
      </p:cxnSp>
      <p:sp>
        <p:nvSpPr>
          <p:cNvPr id="18" name="PlaceHolder 1"/>
          <p:cNvSpPr>
            <a:spLocks noGrp="1"/>
          </p:cNvSpPr>
          <p:nvPr>
            <p:ph type="title"/>
          </p:nvPr>
        </p:nvSpPr>
        <p:spPr>
          <a:xfrm>
            <a:off x="6543720" y="571680"/>
            <a:ext cx="1971360" cy="4057200"/>
          </a:xfrm>
          <a:prstGeom prst="rect">
            <a:avLst/>
          </a:prstGeom>
          <a:noFill/>
          <a:ln w="0">
            <a:noFill/>
          </a:ln>
        </p:spPr>
        <p:txBody>
          <a:bodyPr vert="eaVert" lIns="45720" tIns="91440" rIns="45720" bIns="91440" anchor="ctr">
            <a:noAutofit/>
          </a:bodyPr>
          <a:lstStyle/>
          <a:p>
            <a:pPr indent="0" defTabSz="685800">
              <a:lnSpc>
                <a:spcPct val="80000"/>
              </a:lnSpc>
              <a:buNone/>
            </a:pPr>
            <a:r>
              <a:rPr lang="ru-RU" sz="3750" b="0" strike="noStrike" cap="all" spc="72">
                <a:solidFill>
                  <a:schemeClr val="dk1">
                    <a:lumMod val="95000"/>
                    <a:lumOff val="5000"/>
                  </a:schemeClr>
                </a:solidFill>
                <a:latin typeface="Tw Cen MT Condensed"/>
              </a:rPr>
              <a:t>Образец заголовка</a:t>
            </a:r>
            <a:endParaRPr lang="ru-RU" sz="3750" b="0" strike="noStrike" spc="-1">
              <a:solidFill>
                <a:schemeClr val="dk1"/>
              </a:solidFill>
              <a:latin typeface="Tw Cen MT"/>
            </a:endParaRPr>
          </a:p>
        </p:txBody>
      </p:sp>
      <p:sp>
        <p:nvSpPr>
          <p:cNvPr id="19" name="PlaceHolder 2"/>
          <p:cNvSpPr>
            <a:spLocks noGrp="1"/>
          </p:cNvSpPr>
          <p:nvPr>
            <p:ph type="body"/>
          </p:nvPr>
        </p:nvSpPr>
        <p:spPr>
          <a:xfrm>
            <a:off x="743040" y="571680"/>
            <a:ext cx="5686200" cy="4057200"/>
          </a:xfrm>
          <a:prstGeom prst="rect">
            <a:avLst/>
          </a:prstGeom>
          <a:noFill/>
          <a:ln w="0">
            <a:noFill/>
          </a:ln>
        </p:spPr>
        <p:txBody>
          <a:bodyPr vert="eaVert" lIns="45720" tIns="45720" rIns="45720" bIns="45720" anchor="t">
            <a:noAutofit/>
          </a:bodyPr>
          <a:lstStyle/>
          <a:p>
            <a:pPr marL="68760" indent="-68760" defTabSz="685800">
              <a:lnSpc>
                <a:spcPct val="90000"/>
              </a:lnSpc>
              <a:spcBef>
                <a:spcPts val="901"/>
              </a:spcBef>
              <a:spcAft>
                <a:spcPts val="150"/>
              </a:spcAft>
              <a:buClr>
                <a:srgbClr val="1CADE4"/>
              </a:buClr>
              <a:buFont typeface="Tw Cen MT"/>
              <a:buChar char=" "/>
            </a:pPr>
            <a:r>
              <a:rPr lang="ru-RU" sz="1650" b="0" strike="noStrike" spc="-1">
                <a:solidFill>
                  <a:schemeClr val="dk1"/>
                </a:solidFill>
                <a:latin typeface="Tw Cen MT"/>
              </a:rPr>
              <a:t>Образец текста</a:t>
            </a:r>
          </a:p>
          <a:p>
            <a:pPr marL="198720" lvl="1" indent="-102960" defTabSz="685800">
              <a:lnSpc>
                <a:spcPct val="90000"/>
              </a:lnSpc>
              <a:spcBef>
                <a:spcPts val="150"/>
              </a:spcBef>
              <a:spcAft>
                <a:spcPts val="300"/>
              </a:spcAft>
              <a:buClr>
                <a:srgbClr val="1CADE4"/>
              </a:buClr>
              <a:buFont typeface="Wingdings 3" charset="2"/>
              <a:buChar char=""/>
            </a:pPr>
            <a:r>
              <a:rPr lang="ru-RU" sz="1350" b="0" strike="noStrike" spc="-1">
                <a:solidFill>
                  <a:schemeClr val="dk1"/>
                </a:solidFill>
                <a:latin typeface="Tw Cen MT"/>
              </a:rPr>
              <a:t>Второй уровень</a:t>
            </a:r>
          </a:p>
          <a:p>
            <a:pPr marL="335880" lvl="2"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Третий уровень</a:t>
            </a:r>
          </a:p>
          <a:p>
            <a:pPr marL="445680" lvl="3"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Четвертый уровень</a:t>
            </a:r>
          </a:p>
          <a:p>
            <a:pPr marL="582840" lvl="4"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Пятый уровень</a:t>
            </a:r>
          </a:p>
        </p:txBody>
      </p:sp>
      <p:sp>
        <p:nvSpPr>
          <p:cNvPr id="20" name="PlaceHolder 3"/>
          <p:cNvSpPr>
            <a:spLocks noGrp="1"/>
          </p:cNvSpPr>
          <p:nvPr>
            <p:ph type="dt" idx="7"/>
          </p:nvPr>
        </p:nvSpPr>
        <p:spPr>
          <a:xfrm>
            <a:off x="768240" y="4853160"/>
            <a:ext cx="16153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r>
              <a:rPr lang="ru-RU" sz="750" b="0" strike="noStrike" spc="-1">
                <a:solidFill>
                  <a:schemeClr val="dk1">
                    <a:lumMod val="95000"/>
                    <a:lumOff val="5000"/>
                  </a:schemeClr>
                </a:solidFill>
                <a:latin typeface="Tw Cen MT Condensed"/>
              </a:rPr>
              <a:t>&lt;дата/время&gt;</a:t>
            </a:r>
            <a:endParaRPr lang="ru-RU" sz="750" b="0" strike="noStrike" spc="-1">
              <a:solidFill>
                <a:srgbClr val="000000"/>
              </a:solidFill>
              <a:latin typeface="Times New Roman"/>
            </a:endParaRPr>
          </a:p>
        </p:txBody>
      </p:sp>
      <p:sp>
        <p:nvSpPr>
          <p:cNvPr id="21" name="PlaceHolder 4"/>
          <p:cNvSpPr>
            <a:spLocks noGrp="1"/>
          </p:cNvSpPr>
          <p:nvPr>
            <p:ph type="ftr" idx="8"/>
          </p:nvPr>
        </p:nvSpPr>
        <p:spPr>
          <a:xfrm>
            <a:off x="3632040" y="4853160"/>
            <a:ext cx="4425840" cy="20556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22" name="PlaceHolder 5"/>
          <p:cNvSpPr>
            <a:spLocks noGrp="1"/>
          </p:cNvSpPr>
          <p:nvPr>
            <p:ph type="sldNum" idx="9"/>
          </p:nvPr>
        </p:nvSpPr>
        <p:spPr>
          <a:xfrm>
            <a:off x="8128080" y="4853160"/>
            <a:ext cx="7297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fld id="{A161CB4F-93EB-42A2-9013-B57529704DC0}" type="slidenum">
              <a:rPr lang="ru-RU" sz="750" b="0" strike="noStrike" spc="-1">
                <a:solidFill>
                  <a:schemeClr val="dk1">
                    <a:lumMod val="95000"/>
                    <a:lumOff val="5000"/>
                  </a:schemeClr>
                </a:solidFill>
                <a:latin typeface="Tw Cen MT Condensed"/>
              </a:rPr>
              <a:t>‹#›</a:t>
            </a:fld>
            <a:endParaRPr lang="ru-RU" sz="750" b="0" strike="noStrike" spc="-1">
              <a:solidFill>
                <a:srgbClr val="000000"/>
              </a:solidFill>
              <a:latin typeface="Times New Roman"/>
            </a:endParaRPr>
          </a:p>
        </p:txBody>
      </p:sp>
      <p:cxnSp>
        <p:nvCxnSpPr>
          <p:cNvPr id="23" name="Straight Connector 6"/>
          <p:cNvCxnSpPr/>
          <p:nvPr/>
        </p:nvCxnSpPr>
        <p:spPr>
          <a:xfrm>
            <a:off x="7200720" y="387000"/>
            <a:ext cx="686160" cy="360"/>
          </a:xfrm>
          <a:prstGeom prst="straightConnector1">
            <a:avLst/>
          </a:prstGeom>
          <a:ln w="19050">
            <a:solidFill>
              <a:srgbClr val="1CADE4"/>
            </a:solidFill>
            <a:round/>
          </a:ln>
        </p:spPr>
      </p:cxn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4" name="Straight Connector 6"/>
          <p:cNvCxnSpPr/>
          <p:nvPr/>
        </p:nvCxnSpPr>
        <p:spPr>
          <a:xfrm flipV="1">
            <a:off x="571320" y="619560"/>
            <a:ext cx="360" cy="686160"/>
          </a:xfrm>
          <a:prstGeom prst="straightConnector1">
            <a:avLst/>
          </a:prstGeom>
          <a:ln w="19050">
            <a:solidFill>
              <a:srgbClr val="1CADE4"/>
            </a:solidFill>
            <a:round/>
          </a:ln>
        </p:spPr>
      </p:cxnSp>
      <p:sp>
        <p:nvSpPr>
          <p:cNvPr id="25" name="PlaceHolder 1"/>
          <p:cNvSpPr>
            <a:spLocks noGrp="1"/>
          </p:cNvSpPr>
          <p:nvPr>
            <p:ph type="title"/>
          </p:nvPr>
        </p:nvSpPr>
        <p:spPr>
          <a:xfrm>
            <a:off x="768240" y="438840"/>
            <a:ext cx="7289640" cy="1124280"/>
          </a:xfrm>
          <a:prstGeom prst="rect">
            <a:avLst/>
          </a:prstGeom>
          <a:noFill/>
          <a:ln w="0">
            <a:noFill/>
          </a:ln>
        </p:spPr>
        <p:txBody>
          <a:bodyPr lIns="91440" tIns="45720" rIns="91440" bIns="45720" anchor="ctr">
            <a:noAutofit/>
          </a:bodyPr>
          <a:lstStyle/>
          <a:p>
            <a:pPr indent="0" defTabSz="685800">
              <a:lnSpc>
                <a:spcPct val="80000"/>
              </a:lnSpc>
              <a:buNone/>
            </a:pPr>
            <a:r>
              <a:rPr lang="ru-RU" sz="3750" b="0" strike="noStrike" cap="all" spc="72">
                <a:solidFill>
                  <a:schemeClr val="dk1">
                    <a:lumMod val="95000"/>
                    <a:lumOff val="5000"/>
                  </a:schemeClr>
                </a:solidFill>
                <a:latin typeface="Tw Cen MT Condensed"/>
              </a:rPr>
              <a:t>Образец заголовка</a:t>
            </a:r>
            <a:endParaRPr lang="ru-RU" sz="3750" b="0" strike="noStrike" spc="-1">
              <a:solidFill>
                <a:schemeClr val="dk1"/>
              </a:solidFill>
              <a:latin typeface="Tw Cen MT"/>
            </a:endParaRPr>
          </a:p>
        </p:txBody>
      </p:sp>
      <p:sp>
        <p:nvSpPr>
          <p:cNvPr id="26" name="PlaceHolder 2"/>
          <p:cNvSpPr>
            <a:spLocks noGrp="1"/>
          </p:cNvSpPr>
          <p:nvPr>
            <p:ph type="body"/>
          </p:nvPr>
        </p:nvSpPr>
        <p:spPr>
          <a:xfrm>
            <a:off x="768240" y="1714680"/>
            <a:ext cx="7289640" cy="3017160"/>
          </a:xfrm>
          <a:prstGeom prst="rect">
            <a:avLst/>
          </a:prstGeom>
          <a:noFill/>
          <a:ln w="0">
            <a:noFill/>
          </a:ln>
        </p:spPr>
        <p:txBody>
          <a:bodyPr lIns="45720" tIns="45720" rIns="45720" bIns="45720" anchor="t">
            <a:noAutofit/>
          </a:bodyPr>
          <a:lstStyle/>
          <a:p>
            <a:pPr marL="68760" indent="-68760" defTabSz="685800">
              <a:lnSpc>
                <a:spcPct val="90000"/>
              </a:lnSpc>
              <a:spcBef>
                <a:spcPts val="901"/>
              </a:spcBef>
              <a:spcAft>
                <a:spcPts val="150"/>
              </a:spcAft>
              <a:buClr>
                <a:srgbClr val="1CADE4"/>
              </a:buClr>
              <a:buFont typeface="Tw Cen MT"/>
              <a:buChar char=" "/>
            </a:pPr>
            <a:r>
              <a:rPr lang="ru-RU" sz="1650" b="0" strike="noStrike" spc="-1">
                <a:solidFill>
                  <a:schemeClr val="dk1"/>
                </a:solidFill>
                <a:latin typeface="Tw Cen MT"/>
              </a:rPr>
              <a:t>Образец текста</a:t>
            </a:r>
          </a:p>
          <a:p>
            <a:pPr marL="198720" lvl="1" indent="-102960" defTabSz="685800">
              <a:lnSpc>
                <a:spcPct val="90000"/>
              </a:lnSpc>
              <a:spcBef>
                <a:spcPts val="150"/>
              </a:spcBef>
              <a:spcAft>
                <a:spcPts val="300"/>
              </a:spcAft>
              <a:buClr>
                <a:srgbClr val="1CADE4"/>
              </a:buClr>
              <a:buFont typeface="Wingdings 3" charset="2"/>
              <a:buChar char=""/>
            </a:pPr>
            <a:r>
              <a:rPr lang="ru-RU" sz="1350" b="0" strike="noStrike" spc="-1">
                <a:solidFill>
                  <a:schemeClr val="dk1"/>
                </a:solidFill>
                <a:latin typeface="Tw Cen MT"/>
              </a:rPr>
              <a:t>Второй уровень</a:t>
            </a:r>
          </a:p>
          <a:p>
            <a:pPr marL="335880" lvl="2"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Третий уровень</a:t>
            </a:r>
          </a:p>
          <a:p>
            <a:pPr marL="445680" lvl="3"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Четвертый уровень</a:t>
            </a:r>
          </a:p>
          <a:p>
            <a:pPr marL="582840" lvl="4"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Пятый уровень</a:t>
            </a:r>
          </a:p>
        </p:txBody>
      </p:sp>
      <p:sp>
        <p:nvSpPr>
          <p:cNvPr id="27" name="PlaceHolder 3"/>
          <p:cNvSpPr>
            <a:spLocks noGrp="1"/>
          </p:cNvSpPr>
          <p:nvPr>
            <p:ph type="dt" idx="10"/>
          </p:nvPr>
        </p:nvSpPr>
        <p:spPr>
          <a:xfrm>
            <a:off x="768240" y="4853160"/>
            <a:ext cx="16153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r>
              <a:rPr lang="ru-RU" sz="750" b="0" strike="noStrike" spc="-1">
                <a:solidFill>
                  <a:schemeClr val="dk1">
                    <a:lumMod val="95000"/>
                    <a:lumOff val="5000"/>
                  </a:schemeClr>
                </a:solidFill>
                <a:latin typeface="Tw Cen MT Condensed"/>
              </a:rPr>
              <a:t>&lt;дата/время&gt;</a:t>
            </a:r>
            <a:endParaRPr lang="ru-RU" sz="750" b="0" strike="noStrike" spc="-1">
              <a:solidFill>
                <a:srgbClr val="000000"/>
              </a:solidFill>
              <a:latin typeface="Times New Roman"/>
            </a:endParaRPr>
          </a:p>
        </p:txBody>
      </p:sp>
      <p:sp>
        <p:nvSpPr>
          <p:cNvPr id="28" name="PlaceHolder 4"/>
          <p:cNvSpPr>
            <a:spLocks noGrp="1"/>
          </p:cNvSpPr>
          <p:nvPr>
            <p:ph type="ftr" idx="11"/>
          </p:nvPr>
        </p:nvSpPr>
        <p:spPr>
          <a:xfrm>
            <a:off x="3632040" y="4853160"/>
            <a:ext cx="4425840" cy="20556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29" name="PlaceHolder 5"/>
          <p:cNvSpPr>
            <a:spLocks noGrp="1"/>
          </p:cNvSpPr>
          <p:nvPr>
            <p:ph type="sldNum" idx="12"/>
          </p:nvPr>
        </p:nvSpPr>
        <p:spPr>
          <a:xfrm>
            <a:off x="8128080" y="4853160"/>
            <a:ext cx="7297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fld id="{219F2EF1-9202-4ADA-AD65-06FAF79E2D35}" type="slidenum">
              <a:rPr lang="ru-RU" sz="750" b="0" strike="noStrike" spc="-1">
                <a:solidFill>
                  <a:schemeClr val="dk1">
                    <a:lumMod val="95000"/>
                    <a:lumOff val="5000"/>
                  </a:schemeClr>
                </a:solidFill>
                <a:latin typeface="Tw Cen MT Condensed"/>
              </a:rPr>
              <a:t>‹#›</a:t>
            </a:fld>
            <a:endParaRPr lang="ru-RU" sz="75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2" name="Straight Connector 6"/>
          <p:cNvCxnSpPr/>
          <p:nvPr/>
        </p:nvCxnSpPr>
        <p:spPr>
          <a:xfrm flipV="1">
            <a:off x="571320" y="619560"/>
            <a:ext cx="360" cy="686160"/>
          </a:xfrm>
          <a:prstGeom prst="straightConnector1">
            <a:avLst/>
          </a:prstGeom>
          <a:ln w="19050">
            <a:solidFill>
              <a:srgbClr val="1CADE4"/>
            </a:solidFill>
            <a:round/>
          </a:ln>
        </p:spPr>
      </p:cxnSp>
      <p:sp>
        <p:nvSpPr>
          <p:cNvPr id="33" name="Rectangle 8"/>
          <p:cNvSpPr/>
          <p:nvPr/>
        </p:nvSpPr>
        <p:spPr>
          <a:xfrm>
            <a:off x="0" y="0"/>
            <a:ext cx="9143640" cy="342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ru-RU" sz="1800" b="0" strike="noStrike" spc="-1">
              <a:solidFill>
                <a:srgbClr val="FFFFFF"/>
              </a:solidFill>
              <a:latin typeface="Arial"/>
            </a:endParaRPr>
          </a:p>
        </p:txBody>
      </p:sp>
      <p:sp>
        <p:nvSpPr>
          <p:cNvPr id="34" name="Oval 5"/>
          <p:cNvSpPr/>
          <p:nvPr/>
        </p:nvSpPr>
        <p:spPr>
          <a:xfrm>
            <a:off x="0" y="0"/>
            <a:ext cx="9143640" cy="3428640"/>
          </a:xfrm>
          <a:custGeom>
            <a:avLst/>
            <a:gdLst>
              <a:gd name="textAreaLeft" fmla="*/ 0 w 9143640"/>
              <a:gd name="textAreaRight" fmla="*/ 9144000 w 9143640"/>
              <a:gd name="textAreaTop" fmla="*/ 0 h 3428640"/>
              <a:gd name="textAreaBottom" fmla="*/ 3429000 h 3428640"/>
            </a:gdLst>
            <a:ahLst/>
            <a:cxnLst/>
            <a:rect l="textAreaLeft" t="textAreaTop" r="textAreaRight" b="textAreaBottom"/>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endParaRPr lang="ru-RU" sz="1800" b="0" strike="noStrike" spc="-1">
              <a:solidFill>
                <a:srgbClr val="000000"/>
              </a:solidFill>
              <a:latin typeface="Arial"/>
            </a:endParaRPr>
          </a:p>
        </p:txBody>
      </p:sp>
      <p:sp>
        <p:nvSpPr>
          <p:cNvPr id="35" name="PlaceHolder 1"/>
          <p:cNvSpPr>
            <a:spLocks noGrp="1"/>
          </p:cNvSpPr>
          <p:nvPr>
            <p:ph type="title"/>
          </p:nvPr>
        </p:nvSpPr>
        <p:spPr>
          <a:xfrm>
            <a:off x="343080" y="3720240"/>
            <a:ext cx="5829120" cy="1096920"/>
          </a:xfrm>
          <a:prstGeom prst="rect">
            <a:avLst/>
          </a:prstGeom>
          <a:noFill/>
          <a:ln w="0">
            <a:noFill/>
          </a:ln>
        </p:spPr>
        <p:txBody>
          <a:bodyPr lIns="91440" tIns="45720" rIns="91440" bIns="45720" anchor="ctr">
            <a:normAutofit/>
          </a:bodyPr>
          <a:lstStyle/>
          <a:p>
            <a:pPr indent="0" algn="r" defTabSz="685800">
              <a:lnSpc>
                <a:spcPct val="80000"/>
              </a:lnSpc>
              <a:buNone/>
            </a:pPr>
            <a:r>
              <a:rPr lang="ru-RU" sz="3750" b="0" strike="noStrike" cap="all" spc="148">
                <a:solidFill>
                  <a:schemeClr val="dk1">
                    <a:lumMod val="95000"/>
                    <a:lumOff val="5000"/>
                  </a:schemeClr>
                </a:solidFill>
                <a:latin typeface="Tw Cen MT Condensed"/>
              </a:rPr>
              <a:t>Образец заголовка</a:t>
            </a:r>
            <a:endParaRPr lang="ru-RU" sz="3750" b="0" strike="noStrike" spc="-1">
              <a:solidFill>
                <a:schemeClr val="dk1"/>
              </a:solidFill>
              <a:latin typeface="Tw Cen MT"/>
            </a:endParaRPr>
          </a:p>
        </p:txBody>
      </p:sp>
      <p:sp>
        <p:nvSpPr>
          <p:cNvPr id="36" name="PlaceHolder 2"/>
          <p:cNvSpPr>
            <a:spLocks noGrp="1"/>
          </p:cNvSpPr>
          <p:nvPr>
            <p:ph type="body"/>
          </p:nvPr>
        </p:nvSpPr>
        <p:spPr>
          <a:xfrm>
            <a:off x="6458040" y="3720240"/>
            <a:ext cx="2400120" cy="1096920"/>
          </a:xfrm>
          <a:prstGeom prst="rect">
            <a:avLst/>
          </a:prstGeom>
          <a:noFill/>
          <a:ln w="0">
            <a:noFill/>
          </a:ln>
        </p:spPr>
        <p:txBody>
          <a:bodyPr lIns="91440" tIns="45720" rIns="91440" bIns="45720" anchor="ctr">
            <a:normAutofit/>
          </a:bodyPr>
          <a:lstStyle/>
          <a:p>
            <a:pPr indent="0" defTabSz="685800">
              <a:lnSpc>
                <a:spcPct val="100000"/>
              </a:lnSpc>
              <a:spcAft>
                <a:spcPts val="150"/>
              </a:spcAft>
              <a:buNone/>
              <a:tabLst>
                <a:tab pos="0" algn="l"/>
              </a:tabLst>
            </a:pPr>
            <a:r>
              <a:rPr lang="ru-RU" sz="1350" b="0" strike="noStrike" spc="-1">
                <a:solidFill>
                  <a:schemeClr val="dk1">
                    <a:lumMod val="95000"/>
                    <a:lumOff val="5000"/>
                  </a:schemeClr>
                </a:solidFill>
                <a:latin typeface="Tw Cen MT"/>
              </a:rPr>
              <a:t>Образец текста</a:t>
            </a:r>
            <a:endParaRPr lang="ru-RU" sz="1350" b="0" strike="noStrike" spc="-1">
              <a:solidFill>
                <a:schemeClr val="dk1"/>
              </a:solidFill>
              <a:latin typeface="Tw Cen MT"/>
            </a:endParaRPr>
          </a:p>
        </p:txBody>
      </p:sp>
      <p:sp>
        <p:nvSpPr>
          <p:cNvPr id="37" name="PlaceHolder 3"/>
          <p:cNvSpPr>
            <a:spLocks noGrp="1"/>
          </p:cNvSpPr>
          <p:nvPr>
            <p:ph type="dt" idx="13"/>
          </p:nvPr>
        </p:nvSpPr>
        <p:spPr>
          <a:xfrm>
            <a:off x="768240" y="4853160"/>
            <a:ext cx="16153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r>
              <a:rPr lang="ru-RU" sz="750" b="0" strike="noStrike" spc="-1">
                <a:solidFill>
                  <a:schemeClr val="dk1">
                    <a:lumMod val="95000"/>
                    <a:lumOff val="5000"/>
                  </a:schemeClr>
                </a:solidFill>
                <a:latin typeface="Tw Cen MT Condensed"/>
              </a:rPr>
              <a:t>&lt;дата/время&gt;</a:t>
            </a:r>
            <a:endParaRPr lang="ru-RU" sz="750" b="0" strike="noStrike" spc="-1">
              <a:solidFill>
                <a:srgbClr val="000000"/>
              </a:solidFill>
              <a:latin typeface="Times New Roman"/>
            </a:endParaRPr>
          </a:p>
        </p:txBody>
      </p:sp>
      <p:sp>
        <p:nvSpPr>
          <p:cNvPr id="38" name="PlaceHolder 4"/>
          <p:cNvSpPr>
            <a:spLocks noGrp="1"/>
          </p:cNvSpPr>
          <p:nvPr>
            <p:ph type="ftr" idx="14"/>
          </p:nvPr>
        </p:nvSpPr>
        <p:spPr>
          <a:xfrm>
            <a:off x="3632040" y="4853160"/>
            <a:ext cx="4425840" cy="20556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39" name="PlaceHolder 5"/>
          <p:cNvSpPr>
            <a:spLocks noGrp="1"/>
          </p:cNvSpPr>
          <p:nvPr>
            <p:ph type="sldNum" idx="15"/>
          </p:nvPr>
        </p:nvSpPr>
        <p:spPr>
          <a:xfrm>
            <a:off x="8128080" y="4853160"/>
            <a:ext cx="7297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fld id="{412506CC-3DFF-4B86-99CC-204FB066BAE5}" type="slidenum">
              <a:rPr lang="ru-RU" sz="750" b="0" strike="noStrike" spc="-1">
                <a:solidFill>
                  <a:schemeClr val="dk1">
                    <a:lumMod val="95000"/>
                    <a:lumOff val="5000"/>
                  </a:schemeClr>
                </a:solidFill>
                <a:latin typeface="Tw Cen MT Condensed"/>
              </a:rPr>
              <a:t>‹#›</a:t>
            </a:fld>
            <a:endParaRPr lang="ru-RU" sz="750" b="0" strike="noStrike" spc="-1">
              <a:solidFill>
                <a:srgbClr val="000000"/>
              </a:solidFill>
              <a:latin typeface="Times New Roman"/>
            </a:endParaRPr>
          </a:p>
        </p:txBody>
      </p:sp>
      <p:cxnSp>
        <p:nvCxnSpPr>
          <p:cNvPr id="40" name="Straight Connector 7"/>
          <p:cNvCxnSpPr/>
          <p:nvPr/>
        </p:nvCxnSpPr>
        <p:spPr>
          <a:xfrm flipV="1">
            <a:off x="6289920" y="3947760"/>
            <a:ext cx="360" cy="686160"/>
          </a:xfrm>
          <a:prstGeom prst="straightConnector1">
            <a:avLst/>
          </a:prstGeom>
          <a:ln w="19050">
            <a:solidFill>
              <a:srgbClr val="1CADE4">
                <a:lumMod val="75000"/>
              </a:srgbClr>
            </a:solidFill>
            <a:round/>
          </a:ln>
        </p:spPr>
      </p:cxn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41" name="Straight Connector 6"/>
          <p:cNvCxnSpPr/>
          <p:nvPr/>
        </p:nvCxnSpPr>
        <p:spPr>
          <a:xfrm flipV="1">
            <a:off x="571320" y="619560"/>
            <a:ext cx="360" cy="686160"/>
          </a:xfrm>
          <a:prstGeom prst="straightConnector1">
            <a:avLst/>
          </a:prstGeom>
          <a:ln w="19050">
            <a:solidFill>
              <a:srgbClr val="1CADE4"/>
            </a:solidFill>
            <a:round/>
          </a:ln>
        </p:spPr>
      </p:cxnSp>
      <p:sp>
        <p:nvSpPr>
          <p:cNvPr id="42" name="PlaceHolder 1"/>
          <p:cNvSpPr>
            <a:spLocks noGrp="1"/>
          </p:cNvSpPr>
          <p:nvPr>
            <p:ph type="title"/>
          </p:nvPr>
        </p:nvSpPr>
        <p:spPr>
          <a:xfrm>
            <a:off x="768240" y="438840"/>
            <a:ext cx="7289640" cy="1124280"/>
          </a:xfrm>
          <a:prstGeom prst="rect">
            <a:avLst/>
          </a:prstGeom>
          <a:noFill/>
          <a:ln w="0">
            <a:noFill/>
          </a:ln>
        </p:spPr>
        <p:txBody>
          <a:bodyPr lIns="91440" tIns="45720" rIns="91440" bIns="45720" anchor="ctr">
            <a:noAutofit/>
          </a:bodyPr>
          <a:lstStyle/>
          <a:p>
            <a:pPr indent="0" defTabSz="685800">
              <a:lnSpc>
                <a:spcPct val="80000"/>
              </a:lnSpc>
              <a:buNone/>
            </a:pPr>
            <a:r>
              <a:rPr lang="ru-RU" sz="3750" b="0" strike="noStrike" cap="all" spc="72">
                <a:solidFill>
                  <a:schemeClr val="dk1">
                    <a:lumMod val="95000"/>
                    <a:lumOff val="5000"/>
                  </a:schemeClr>
                </a:solidFill>
                <a:latin typeface="Tw Cen MT Condensed"/>
              </a:rPr>
              <a:t>Образец заголовка</a:t>
            </a:r>
            <a:endParaRPr lang="ru-RU" sz="3750" b="0" strike="noStrike" spc="-1">
              <a:solidFill>
                <a:schemeClr val="dk1"/>
              </a:solidFill>
              <a:latin typeface="Tw Cen MT"/>
            </a:endParaRPr>
          </a:p>
        </p:txBody>
      </p:sp>
      <p:sp>
        <p:nvSpPr>
          <p:cNvPr id="43" name="PlaceHolder 2"/>
          <p:cNvSpPr>
            <a:spLocks noGrp="1"/>
          </p:cNvSpPr>
          <p:nvPr>
            <p:ph type="body"/>
          </p:nvPr>
        </p:nvSpPr>
        <p:spPr>
          <a:xfrm>
            <a:off x="768240" y="1714680"/>
            <a:ext cx="3565800" cy="3017160"/>
          </a:xfrm>
          <a:prstGeom prst="rect">
            <a:avLst/>
          </a:prstGeom>
          <a:noFill/>
          <a:ln w="0">
            <a:noFill/>
          </a:ln>
        </p:spPr>
        <p:txBody>
          <a:bodyPr lIns="45720" tIns="45720" rIns="45720" bIns="45720" anchor="t">
            <a:noAutofit/>
          </a:bodyPr>
          <a:lstStyle/>
          <a:p>
            <a:pPr marL="68760" indent="-68760" defTabSz="685800">
              <a:lnSpc>
                <a:spcPct val="90000"/>
              </a:lnSpc>
              <a:spcBef>
                <a:spcPts val="901"/>
              </a:spcBef>
              <a:spcAft>
                <a:spcPts val="150"/>
              </a:spcAft>
              <a:buClr>
                <a:srgbClr val="1CADE4"/>
              </a:buClr>
              <a:buFont typeface="Tw Cen MT"/>
              <a:buChar char=" "/>
            </a:pPr>
            <a:r>
              <a:rPr lang="ru-RU" sz="1650" b="0" strike="noStrike" spc="-1">
                <a:solidFill>
                  <a:schemeClr val="dk1"/>
                </a:solidFill>
                <a:latin typeface="Tw Cen MT"/>
              </a:rPr>
              <a:t>Образец текста</a:t>
            </a:r>
          </a:p>
          <a:p>
            <a:pPr marL="198720" lvl="1" indent="-102960" defTabSz="685800">
              <a:lnSpc>
                <a:spcPct val="90000"/>
              </a:lnSpc>
              <a:spcBef>
                <a:spcPts val="150"/>
              </a:spcBef>
              <a:spcAft>
                <a:spcPts val="300"/>
              </a:spcAft>
              <a:buClr>
                <a:srgbClr val="1CADE4"/>
              </a:buClr>
              <a:buFont typeface="Wingdings 3" charset="2"/>
              <a:buChar char=""/>
            </a:pPr>
            <a:r>
              <a:rPr lang="ru-RU" sz="1350" b="0" strike="noStrike" spc="-1">
                <a:solidFill>
                  <a:schemeClr val="dk1"/>
                </a:solidFill>
                <a:latin typeface="Tw Cen MT"/>
              </a:rPr>
              <a:t>Второй уровень</a:t>
            </a:r>
          </a:p>
          <a:p>
            <a:pPr marL="335880" lvl="2"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Третий уровень</a:t>
            </a:r>
          </a:p>
          <a:p>
            <a:pPr marL="445680" lvl="3"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Четвертый уровень</a:t>
            </a:r>
          </a:p>
          <a:p>
            <a:pPr marL="582840" lvl="4"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Пятый уровень</a:t>
            </a:r>
          </a:p>
        </p:txBody>
      </p:sp>
      <p:sp>
        <p:nvSpPr>
          <p:cNvPr id="44" name="PlaceHolder 3"/>
          <p:cNvSpPr>
            <a:spLocks noGrp="1"/>
          </p:cNvSpPr>
          <p:nvPr>
            <p:ph type="body"/>
          </p:nvPr>
        </p:nvSpPr>
        <p:spPr>
          <a:xfrm>
            <a:off x="4492080" y="1714680"/>
            <a:ext cx="3565800" cy="3017160"/>
          </a:xfrm>
          <a:prstGeom prst="rect">
            <a:avLst/>
          </a:prstGeom>
          <a:noFill/>
          <a:ln w="0">
            <a:noFill/>
          </a:ln>
        </p:spPr>
        <p:txBody>
          <a:bodyPr lIns="45720" tIns="45720" rIns="45720" bIns="45720" anchor="t">
            <a:noAutofit/>
          </a:bodyPr>
          <a:lstStyle/>
          <a:p>
            <a:pPr marL="68760" indent="-68760" defTabSz="685800">
              <a:lnSpc>
                <a:spcPct val="90000"/>
              </a:lnSpc>
              <a:spcBef>
                <a:spcPts val="901"/>
              </a:spcBef>
              <a:spcAft>
                <a:spcPts val="150"/>
              </a:spcAft>
              <a:buClr>
                <a:srgbClr val="1CADE4"/>
              </a:buClr>
              <a:buFont typeface="Tw Cen MT"/>
              <a:buChar char=" "/>
            </a:pPr>
            <a:r>
              <a:rPr lang="ru-RU" sz="1650" b="0" strike="noStrike" spc="-1">
                <a:solidFill>
                  <a:schemeClr val="dk1"/>
                </a:solidFill>
                <a:latin typeface="Tw Cen MT"/>
              </a:rPr>
              <a:t>Образец текста</a:t>
            </a:r>
          </a:p>
          <a:p>
            <a:pPr marL="198720" lvl="1" indent="-102960" defTabSz="685800">
              <a:lnSpc>
                <a:spcPct val="90000"/>
              </a:lnSpc>
              <a:spcBef>
                <a:spcPts val="150"/>
              </a:spcBef>
              <a:spcAft>
                <a:spcPts val="300"/>
              </a:spcAft>
              <a:buClr>
                <a:srgbClr val="1CADE4"/>
              </a:buClr>
              <a:buFont typeface="Wingdings 3" charset="2"/>
              <a:buChar char=""/>
            </a:pPr>
            <a:r>
              <a:rPr lang="ru-RU" sz="1350" b="0" strike="noStrike" spc="-1">
                <a:solidFill>
                  <a:schemeClr val="dk1"/>
                </a:solidFill>
                <a:latin typeface="Tw Cen MT"/>
              </a:rPr>
              <a:t>Второй уровень</a:t>
            </a:r>
          </a:p>
          <a:p>
            <a:pPr marL="335880" lvl="2"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Третий уровень</a:t>
            </a:r>
          </a:p>
          <a:p>
            <a:pPr marL="445680" lvl="3"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Четвертый уровень</a:t>
            </a:r>
          </a:p>
          <a:p>
            <a:pPr marL="582840" lvl="4"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Пятый уровень</a:t>
            </a:r>
          </a:p>
        </p:txBody>
      </p:sp>
      <p:sp>
        <p:nvSpPr>
          <p:cNvPr id="45" name="PlaceHolder 4"/>
          <p:cNvSpPr>
            <a:spLocks noGrp="1"/>
          </p:cNvSpPr>
          <p:nvPr>
            <p:ph type="dt" idx="16"/>
          </p:nvPr>
        </p:nvSpPr>
        <p:spPr>
          <a:xfrm>
            <a:off x="768240" y="4853160"/>
            <a:ext cx="16153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r>
              <a:rPr lang="ru-RU" sz="750" b="0" strike="noStrike" spc="-1">
                <a:solidFill>
                  <a:schemeClr val="dk1">
                    <a:lumMod val="95000"/>
                    <a:lumOff val="5000"/>
                  </a:schemeClr>
                </a:solidFill>
                <a:latin typeface="Tw Cen MT Condensed"/>
              </a:rPr>
              <a:t>&lt;дата/время&gt;</a:t>
            </a:r>
            <a:endParaRPr lang="ru-RU" sz="750" b="0" strike="noStrike" spc="-1">
              <a:solidFill>
                <a:srgbClr val="000000"/>
              </a:solidFill>
              <a:latin typeface="Times New Roman"/>
            </a:endParaRPr>
          </a:p>
        </p:txBody>
      </p:sp>
      <p:sp>
        <p:nvSpPr>
          <p:cNvPr id="46" name="PlaceHolder 5"/>
          <p:cNvSpPr>
            <a:spLocks noGrp="1"/>
          </p:cNvSpPr>
          <p:nvPr>
            <p:ph type="ftr" idx="17"/>
          </p:nvPr>
        </p:nvSpPr>
        <p:spPr>
          <a:xfrm>
            <a:off x="3632040" y="4853160"/>
            <a:ext cx="4425840" cy="20556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47" name="PlaceHolder 6"/>
          <p:cNvSpPr>
            <a:spLocks noGrp="1"/>
          </p:cNvSpPr>
          <p:nvPr>
            <p:ph type="sldNum" idx="18"/>
          </p:nvPr>
        </p:nvSpPr>
        <p:spPr>
          <a:xfrm>
            <a:off x="8128080" y="4853160"/>
            <a:ext cx="7297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fld id="{CC2386DA-8E22-40FA-A390-7652AD6C8C52}" type="slidenum">
              <a:rPr lang="ru-RU" sz="750" b="0" strike="noStrike" spc="-1">
                <a:solidFill>
                  <a:schemeClr val="dk1">
                    <a:lumMod val="95000"/>
                    <a:lumOff val="5000"/>
                  </a:schemeClr>
                </a:solidFill>
                <a:latin typeface="Tw Cen MT Condensed"/>
              </a:rPr>
              <a:t>‹#›</a:t>
            </a:fld>
            <a:endParaRPr lang="ru-RU" sz="75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51" name="Straight Connector 6"/>
          <p:cNvCxnSpPr/>
          <p:nvPr/>
        </p:nvCxnSpPr>
        <p:spPr>
          <a:xfrm flipV="1">
            <a:off x="571320" y="619560"/>
            <a:ext cx="360" cy="686160"/>
          </a:xfrm>
          <a:prstGeom prst="straightConnector1">
            <a:avLst/>
          </a:prstGeom>
          <a:ln w="19050">
            <a:solidFill>
              <a:srgbClr val="1CADE4"/>
            </a:solidFill>
            <a:round/>
          </a:ln>
        </p:spPr>
      </p:cxnSp>
      <p:sp>
        <p:nvSpPr>
          <p:cNvPr id="52" name="PlaceHolder 1"/>
          <p:cNvSpPr>
            <a:spLocks noGrp="1"/>
          </p:cNvSpPr>
          <p:nvPr>
            <p:ph type="title"/>
          </p:nvPr>
        </p:nvSpPr>
        <p:spPr>
          <a:xfrm>
            <a:off x="768240" y="438840"/>
            <a:ext cx="7289640" cy="1124280"/>
          </a:xfrm>
          <a:prstGeom prst="rect">
            <a:avLst/>
          </a:prstGeom>
          <a:noFill/>
          <a:ln w="0">
            <a:noFill/>
          </a:ln>
        </p:spPr>
        <p:txBody>
          <a:bodyPr lIns="91440" tIns="45720" rIns="91440" bIns="45720" anchor="ctr">
            <a:noAutofit/>
          </a:bodyPr>
          <a:lstStyle/>
          <a:p>
            <a:pPr indent="0" defTabSz="685800">
              <a:lnSpc>
                <a:spcPct val="80000"/>
              </a:lnSpc>
              <a:buNone/>
            </a:pPr>
            <a:r>
              <a:rPr lang="ru-RU" sz="3750" b="0" strike="noStrike" cap="all" spc="72">
                <a:solidFill>
                  <a:schemeClr val="dk1">
                    <a:lumMod val="95000"/>
                    <a:lumOff val="5000"/>
                  </a:schemeClr>
                </a:solidFill>
                <a:latin typeface="Tw Cen MT Condensed"/>
              </a:rPr>
              <a:t>Образец заголовка</a:t>
            </a:r>
            <a:endParaRPr lang="ru-RU" sz="3750" b="0" strike="noStrike" spc="-1">
              <a:solidFill>
                <a:schemeClr val="dk1"/>
              </a:solidFill>
              <a:latin typeface="Tw Cen MT"/>
            </a:endParaRPr>
          </a:p>
        </p:txBody>
      </p:sp>
      <p:sp>
        <p:nvSpPr>
          <p:cNvPr id="53" name="PlaceHolder 2"/>
          <p:cNvSpPr>
            <a:spLocks noGrp="1"/>
          </p:cNvSpPr>
          <p:nvPr>
            <p:ph type="body"/>
          </p:nvPr>
        </p:nvSpPr>
        <p:spPr>
          <a:xfrm>
            <a:off x="768240" y="1634760"/>
            <a:ext cx="3565800" cy="617040"/>
          </a:xfrm>
          <a:prstGeom prst="rect">
            <a:avLst/>
          </a:prstGeom>
          <a:noFill/>
          <a:ln w="0">
            <a:noFill/>
          </a:ln>
        </p:spPr>
        <p:txBody>
          <a:bodyPr lIns="137160" tIns="45720" rIns="137160" bIns="45720" anchor="ctr">
            <a:normAutofit/>
          </a:bodyPr>
          <a:lstStyle/>
          <a:p>
            <a:pPr indent="0" defTabSz="685800">
              <a:lnSpc>
                <a:spcPct val="90000"/>
              </a:lnSpc>
              <a:buNone/>
              <a:tabLst>
                <a:tab pos="0" algn="l"/>
              </a:tabLst>
            </a:pPr>
            <a:r>
              <a:rPr lang="ru-RU" sz="1729" b="0" strike="noStrike" spc="-1">
                <a:solidFill>
                  <a:schemeClr val="accent1"/>
                </a:solidFill>
                <a:latin typeface="Tw Cen MT"/>
              </a:rPr>
              <a:t>Образец текста</a:t>
            </a:r>
            <a:endParaRPr lang="ru-RU" sz="1729" b="0" strike="noStrike" spc="-1">
              <a:solidFill>
                <a:schemeClr val="dk1"/>
              </a:solidFill>
              <a:latin typeface="Tw Cen MT"/>
            </a:endParaRPr>
          </a:p>
        </p:txBody>
      </p:sp>
      <p:sp>
        <p:nvSpPr>
          <p:cNvPr id="54" name="PlaceHolder 3"/>
          <p:cNvSpPr>
            <a:spLocks noGrp="1"/>
          </p:cNvSpPr>
          <p:nvPr>
            <p:ph type="body"/>
          </p:nvPr>
        </p:nvSpPr>
        <p:spPr>
          <a:xfrm>
            <a:off x="768240" y="2225880"/>
            <a:ext cx="3565800" cy="2505960"/>
          </a:xfrm>
          <a:prstGeom prst="rect">
            <a:avLst/>
          </a:prstGeom>
          <a:noFill/>
          <a:ln w="0">
            <a:noFill/>
          </a:ln>
        </p:spPr>
        <p:txBody>
          <a:bodyPr lIns="45720" tIns="45720" rIns="45720" bIns="45720" anchor="t">
            <a:noAutofit/>
          </a:bodyPr>
          <a:lstStyle/>
          <a:p>
            <a:pPr marL="68760" indent="-68760" defTabSz="685800">
              <a:lnSpc>
                <a:spcPct val="90000"/>
              </a:lnSpc>
              <a:spcBef>
                <a:spcPts val="901"/>
              </a:spcBef>
              <a:spcAft>
                <a:spcPts val="150"/>
              </a:spcAft>
              <a:buClr>
                <a:srgbClr val="1CADE4"/>
              </a:buClr>
              <a:buFont typeface="Tw Cen MT"/>
              <a:buChar char=" "/>
            </a:pPr>
            <a:r>
              <a:rPr lang="ru-RU" sz="1650" b="0" strike="noStrike" spc="-1">
                <a:solidFill>
                  <a:schemeClr val="dk1"/>
                </a:solidFill>
                <a:latin typeface="Tw Cen MT"/>
              </a:rPr>
              <a:t>Образец текста</a:t>
            </a:r>
          </a:p>
          <a:p>
            <a:pPr marL="198720" lvl="1" indent="-102960" defTabSz="685800">
              <a:lnSpc>
                <a:spcPct val="90000"/>
              </a:lnSpc>
              <a:spcBef>
                <a:spcPts val="150"/>
              </a:spcBef>
              <a:spcAft>
                <a:spcPts val="300"/>
              </a:spcAft>
              <a:buClr>
                <a:srgbClr val="1CADE4"/>
              </a:buClr>
              <a:buFont typeface="Wingdings 3" charset="2"/>
              <a:buChar char=""/>
            </a:pPr>
            <a:r>
              <a:rPr lang="ru-RU" sz="1350" b="0" strike="noStrike" spc="-1">
                <a:solidFill>
                  <a:schemeClr val="dk1"/>
                </a:solidFill>
                <a:latin typeface="Tw Cen MT"/>
              </a:rPr>
              <a:t>Второй уровень</a:t>
            </a:r>
          </a:p>
          <a:p>
            <a:pPr marL="335880" lvl="2"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Третий уровень</a:t>
            </a:r>
          </a:p>
          <a:p>
            <a:pPr marL="445680" lvl="3"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Четвертый уровень</a:t>
            </a:r>
          </a:p>
          <a:p>
            <a:pPr marL="582840" lvl="4"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Пятый уровень</a:t>
            </a:r>
          </a:p>
        </p:txBody>
      </p:sp>
      <p:sp>
        <p:nvSpPr>
          <p:cNvPr id="55" name="PlaceHolder 4"/>
          <p:cNvSpPr>
            <a:spLocks noGrp="1"/>
          </p:cNvSpPr>
          <p:nvPr>
            <p:ph type="body"/>
          </p:nvPr>
        </p:nvSpPr>
        <p:spPr>
          <a:xfrm>
            <a:off x="4493160" y="1634760"/>
            <a:ext cx="3565800" cy="617040"/>
          </a:xfrm>
          <a:prstGeom prst="rect">
            <a:avLst/>
          </a:prstGeom>
          <a:noFill/>
          <a:ln w="0">
            <a:noFill/>
          </a:ln>
        </p:spPr>
        <p:txBody>
          <a:bodyPr lIns="137160" tIns="45720" rIns="137160" bIns="45720" anchor="ctr">
            <a:normAutofit/>
          </a:bodyPr>
          <a:lstStyle/>
          <a:p>
            <a:pPr indent="0" defTabSz="685800">
              <a:lnSpc>
                <a:spcPct val="90000"/>
              </a:lnSpc>
              <a:spcBef>
                <a:spcPts val="1349"/>
              </a:spcBef>
              <a:buNone/>
              <a:tabLst>
                <a:tab pos="0" algn="l"/>
              </a:tabLst>
            </a:pPr>
            <a:r>
              <a:rPr lang="ru-RU" sz="1729" b="0" strike="noStrike" spc="-1">
                <a:solidFill>
                  <a:schemeClr val="accent1"/>
                </a:solidFill>
                <a:latin typeface="Tw Cen MT"/>
              </a:rPr>
              <a:t>Образец текста</a:t>
            </a:r>
            <a:endParaRPr lang="ru-RU" sz="1729" b="0" strike="noStrike" spc="-1">
              <a:solidFill>
                <a:schemeClr val="dk1"/>
              </a:solidFill>
              <a:latin typeface="Tw Cen MT"/>
            </a:endParaRPr>
          </a:p>
        </p:txBody>
      </p:sp>
      <p:sp>
        <p:nvSpPr>
          <p:cNvPr id="56" name="PlaceHolder 5"/>
          <p:cNvSpPr>
            <a:spLocks noGrp="1"/>
          </p:cNvSpPr>
          <p:nvPr>
            <p:ph type="body"/>
          </p:nvPr>
        </p:nvSpPr>
        <p:spPr>
          <a:xfrm>
            <a:off x="4493160" y="2225880"/>
            <a:ext cx="3565800" cy="2505960"/>
          </a:xfrm>
          <a:prstGeom prst="rect">
            <a:avLst/>
          </a:prstGeom>
          <a:noFill/>
          <a:ln w="0">
            <a:noFill/>
          </a:ln>
        </p:spPr>
        <p:txBody>
          <a:bodyPr lIns="45720" tIns="45720" rIns="45720" bIns="45720" anchor="t">
            <a:noAutofit/>
          </a:bodyPr>
          <a:lstStyle/>
          <a:p>
            <a:pPr marL="68760" indent="-68760" defTabSz="685800">
              <a:lnSpc>
                <a:spcPct val="90000"/>
              </a:lnSpc>
              <a:spcBef>
                <a:spcPts val="901"/>
              </a:spcBef>
              <a:spcAft>
                <a:spcPts val="150"/>
              </a:spcAft>
              <a:buClr>
                <a:srgbClr val="1CADE4"/>
              </a:buClr>
              <a:buFont typeface="Tw Cen MT"/>
              <a:buChar char=" "/>
            </a:pPr>
            <a:r>
              <a:rPr lang="ru-RU" sz="1650" b="0" strike="noStrike" spc="-1">
                <a:solidFill>
                  <a:schemeClr val="dk1"/>
                </a:solidFill>
                <a:latin typeface="Tw Cen MT"/>
              </a:rPr>
              <a:t>Образец текста</a:t>
            </a:r>
          </a:p>
          <a:p>
            <a:pPr marL="198720" lvl="1" indent="-102960" defTabSz="685800">
              <a:lnSpc>
                <a:spcPct val="90000"/>
              </a:lnSpc>
              <a:spcBef>
                <a:spcPts val="150"/>
              </a:spcBef>
              <a:spcAft>
                <a:spcPts val="300"/>
              </a:spcAft>
              <a:buClr>
                <a:srgbClr val="1CADE4"/>
              </a:buClr>
              <a:buFont typeface="Wingdings 3" charset="2"/>
              <a:buChar char=""/>
            </a:pPr>
            <a:r>
              <a:rPr lang="ru-RU" sz="1350" b="0" strike="noStrike" spc="-1">
                <a:solidFill>
                  <a:schemeClr val="dk1"/>
                </a:solidFill>
                <a:latin typeface="Tw Cen MT"/>
              </a:rPr>
              <a:t>Второй уровень</a:t>
            </a:r>
          </a:p>
          <a:p>
            <a:pPr marL="335880" lvl="2"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Третий уровень</a:t>
            </a:r>
          </a:p>
          <a:p>
            <a:pPr marL="445680" lvl="3"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Четвертый уровень</a:t>
            </a:r>
          </a:p>
          <a:p>
            <a:pPr marL="582840" lvl="4" indent="-102960" defTabSz="685800">
              <a:lnSpc>
                <a:spcPct val="90000"/>
              </a:lnSpc>
              <a:spcBef>
                <a:spcPts val="150"/>
              </a:spcBef>
              <a:spcAft>
                <a:spcPts val="300"/>
              </a:spcAft>
              <a:buClr>
                <a:srgbClr val="1CADE4"/>
              </a:buClr>
              <a:buFont typeface="Wingdings 3" charset="2"/>
              <a:buChar char=""/>
            </a:pPr>
            <a:r>
              <a:rPr lang="ru-RU" sz="1050" b="0" strike="noStrike" spc="-1">
                <a:solidFill>
                  <a:schemeClr val="dk1"/>
                </a:solidFill>
                <a:latin typeface="Tw Cen MT"/>
              </a:rPr>
              <a:t>Пятый уровень</a:t>
            </a:r>
          </a:p>
        </p:txBody>
      </p:sp>
      <p:sp>
        <p:nvSpPr>
          <p:cNvPr id="57" name="PlaceHolder 6"/>
          <p:cNvSpPr>
            <a:spLocks noGrp="1"/>
          </p:cNvSpPr>
          <p:nvPr>
            <p:ph type="dt" idx="19"/>
          </p:nvPr>
        </p:nvSpPr>
        <p:spPr>
          <a:xfrm>
            <a:off x="768240" y="4853160"/>
            <a:ext cx="16153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r>
              <a:rPr lang="ru-RU" sz="750" b="0" strike="noStrike" spc="-1">
                <a:solidFill>
                  <a:schemeClr val="dk1">
                    <a:lumMod val="95000"/>
                    <a:lumOff val="5000"/>
                  </a:schemeClr>
                </a:solidFill>
                <a:latin typeface="Tw Cen MT Condensed"/>
              </a:rPr>
              <a:t>&lt;дата/время&gt;</a:t>
            </a:r>
            <a:endParaRPr lang="ru-RU" sz="750" b="0" strike="noStrike" spc="-1">
              <a:solidFill>
                <a:srgbClr val="000000"/>
              </a:solidFill>
              <a:latin typeface="Times New Roman"/>
            </a:endParaRPr>
          </a:p>
        </p:txBody>
      </p:sp>
      <p:sp>
        <p:nvSpPr>
          <p:cNvPr id="58" name="PlaceHolder 7"/>
          <p:cNvSpPr>
            <a:spLocks noGrp="1"/>
          </p:cNvSpPr>
          <p:nvPr>
            <p:ph type="ftr" idx="20"/>
          </p:nvPr>
        </p:nvSpPr>
        <p:spPr>
          <a:xfrm>
            <a:off x="3632040" y="4853160"/>
            <a:ext cx="4425840" cy="20556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59" name="PlaceHolder 8"/>
          <p:cNvSpPr>
            <a:spLocks noGrp="1"/>
          </p:cNvSpPr>
          <p:nvPr>
            <p:ph type="sldNum" idx="21"/>
          </p:nvPr>
        </p:nvSpPr>
        <p:spPr>
          <a:xfrm>
            <a:off x="8128080" y="4853160"/>
            <a:ext cx="7297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fld id="{563D2297-F8A7-4220-BCF4-CDDB5BC932EE}" type="slidenum">
              <a:rPr lang="ru-RU" sz="750" b="0" strike="noStrike" spc="-1">
                <a:solidFill>
                  <a:schemeClr val="dk1">
                    <a:lumMod val="95000"/>
                    <a:lumOff val="5000"/>
                  </a:schemeClr>
                </a:solidFill>
                <a:latin typeface="Tw Cen MT Condensed"/>
              </a:rPr>
              <a:t>‹#›</a:t>
            </a:fld>
            <a:endParaRPr lang="ru-RU" sz="75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60" name="Straight Connector 6"/>
          <p:cNvCxnSpPr/>
          <p:nvPr/>
        </p:nvCxnSpPr>
        <p:spPr>
          <a:xfrm flipV="1">
            <a:off x="571320" y="619560"/>
            <a:ext cx="360" cy="686160"/>
          </a:xfrm>
          <a:prstGeom prst="straightConnector1">
            <a:avLst/>
          </a:prstGeom>
          <a:ln w="19050">
            <a:solidFill>
              <a:srgbClr val="1CADE4"/>
            </a:solidFill>
            <a:round/>
          </a:ln>
        </p:spPr>
      </p:cxnSp>
      <p:sp>
        <p:nvSpPr>
          <p:cNvPr id="61" name="PlaceHolder 1"/>
          <p:cNvSpPr>
            <a:spLocks noGrp="1"/>
          </p:cNvSpPr>
          <p:nvPr>
            <p:ph type="title"/>
          </p:nvPr>
        </p:nvSpPr>
        <p:spPr>
          <a:xfrm>
            <a:off x="768240" y="438840"/>
            <a:ext cx="7289640" cy="1124280"/>
          </a:xfrm>
          <a:prstGeom prst="rect">
            <a:avLst/>
          </a:prstGeom>
          <a:noFill/>
          <a:ln w="0">
            <a:noFill/>
          </a:ln>
        </p:spPr>
        <p:txBody>
          <a:bodyPr lIns="91440" tIns="45720" rIns="91440" bIns="45720" anchor="ctr">
            <a:noAutofit/>
          </a:bodyPr>
          <a:lstStyle/>
          <a:p>
            <a:pPr indent="0" defTabSz="685800">
              <a:lnSpc>
                <a:spcPct val="80000"/>
              </a:lnSpc>
              <a:buNone/>
            </a:pPr>
            <a:r>
              <a:rPr lang="ru-RU" sz="3750" b="0" strike="noStrike" cap="all" spc="72">
                <a:solidFill>
                  <a:schemeClr val="dk1">
                    <a:lumMod val="95000"/>
                    <a:lumOff val="5000"/>
                  </a:schemeClr>
                </a:solidFill>
                <a:latin typeface="Tw Cen MT Condensed"/>
              </a:rPr>
              <a:t>Образец заголовка</a:t>
            </a:r>
            <a:endParaRPr lang="ru-RU" sz="3750" b="0" strike="noStrike" spc="-1">
              <a:solidFill>
                <a:schemeClr val="dk1"/>
              </a:solidFill>
              <a:latin typeface="Tw Cen MT"/>
            </a:endParaRPr>
          </a:p>
        </p:txBody>
      </p:sp>
      <p:sp>
        <p:nvSpPr>
          <p:cNvPr id="62" name="PlaceHolder 2"/>
          <p:cNvSpPr>
            <a:spLocks noGrp="1"/>
          </p:cNvSpPr>
          <p:nvPr>
            <p:ph type="dt" idx="22"/>
          </p:nvPr>
        </p:nvSpPr>
        <p:spPr>
          <a:xfrm>
            <a:off x="768240" y="4853160"/>
            <a:ext cx="16153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r>
              <a:rPr lang="ru-RU" sz="750" b="0" strike="noStrike" spc="-1">
                <a:solidFill>
                  <a:schemeClr val="dk1">
                    <a:lumMod val="95000"/>
                    <a:lumOff val="5000"/>
                  </a:schemeClr>
                </a:solidFill>
                <a:latin typeface="Tw Cen MT Condensed"/>
              </a:rPr>
              <a:t>&lt;дата/время&gt;</a:t>
            </a:r>
            <a:endParaRPr lang="ru-RU" sz="750" b="0" strike="noStrike" spc="-1">
              <a:solidFill>
                <a:srgbClr val="000000"/>
              </a:solidFill>
              <a:latin typeface="Times New Roman"/>
            </a:endParaRPr>
          </a:p>
        </p:txBody>
      </p:sp>
      <p:sp>
        <p:nvSpPr>
          <p:cNvPr id="63" name="PlaceHolder 3"/>
          <p:cNvSpPr>
            <a:spLocks noGrp="1"/>
          </p:cNvSpPr>
          <p:nvPr>
            <p:ph type="ftr" idx="23"/>
          </p:nvPr>
        </p:nvSpPr>
        <p:spPr>
          <a:xfrm>
            <a:off x="3632040" y="4853160"/>
            <a:ext cx="4425840" cy="20556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64" name="PlaceHolder 4"/>
          <p:cNvSpPr>
            <a:spLocks noGrp="1"/>
          </p:cNvSpPr>
          <p:nvPr>
            <p:ph type="sldNum" idx="24"/>
          </p:nvPr>
        </p:nvSpPr>
        <p:spPr>
          <a:xfrm>
            <a:off x="8128080" y="4853160"/>
            <a:ext cx="7297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fld id="{BB7BC720-0E1F-47F4-A687-FF6B73ED520D}" type="slidenum">
              <a:rPr lang="ru-RU" sz="750" b="0" strike="noStrike" spc="-1">
                <a:solidFill>
                  <a:schemeClr val="dk1">
                    <a:lumMod val="95000"/>
                    <a:lumOff val="5000"/>
                  </a:schemeClr>
                </a:solidFill>
                <a:latin typeface="Tw Cen MT Condensed"/>
              </a:rPr>
              <a:t>‹#›</a:t>
            </a:fld>
            <a:endParaRPr lang="ru-RU" sz="75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66" name="Straight Connector 6"/>
          <p:cNvCxnSpPr/>
          <p:nvPr/>
        </p:nvCxnSpPr>
        <p:spPr>
          <a:xfrm flipV="1">
            <a:off x="571320" y="619560"/>
            <a:ext cx="360" cy="686160"/>
          </a:xfrm>
          <a:prstGeom prst="straightConnector1">
            <a:avLst/>
          </a:prstGeom>
          <a:ln w="19050">
            <a:solidFill>
              <a:srgbClr val="1CADE4"/>
            </a:solidFill>
            <a:round/>
          </a:ln>
        </p:spPr>
      </p:cxnSp>
      <p:sp>
        <p:nvSpPr>
          <p:cNvPr id="67" name="PlaceHolder 1"/>
          <p:cNvSpPr>
            <a:spLocks noGrp="1"/>
          </p:cNvSpPr>
          <p:nvPr>
            <p:ph type="dt" idx="25"/>
          </p:nvPr>
        </p:nvSpPr>
        <p:spPr>
          <a:xfrm>
            <a:off x="768240" y="4853160"/>
            <a:ext cx="16153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r>
              <a:rPr lang="ru-RU" sz="750" b="0" strike="noStrike" spc="-1">
                <a:solidFill>
                  <a:schemeClr val="dk1">
                    <a:lumMod val="95000"/>
                    <a:lumOff val="5000"/>
                  </a:schemeClr>
                </a:solidFill>
                <a:latin typeface="Tw Cen MT Condensed"/>
              </a:rPr>
              <a:t>&lt;дата/время&gt;</a:t>
            </a:r>
            <a:endParaRPr lang="ru-RU" sz="750" b="0" strike="noStrike" spc="-1">
              <a:solidFill>
                <a:srgbClr val="000000"/>
              </a:solidFill>
              <a:latin typeface="Times New Roman"/>
            </a:endParaRPr>
          </a:p>
        </p:txBody>
      </p:sp>
      <p:sp>
        <p:nvSpPr>
          <p:cNvPr id="68" name="PlaceHolder 2"/>
          <p:cNvSpPr>
            <a:spLocks noGrp="1"/>
          </p:cNvSpPr>
          <p:nvPr>
            <p:ph type="ftr" idx="26"/>
          </p:nvPr>
        </p:nvSpPr>
        <p:spPr>
          <a:xfrm>
            <a:off x="3632040" y="4853160"/>
            <a:ext cx="4425840" cy="20556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Times New Roman"/>
              </a:defRPr>
            </a:lvl1pPr>
          </a:lstStyle>
          <a:p>
            <a:pPr indent="0" algn="ctr">
              <a:buNone/>
            </a:pPr>
            <a:r>
              <a:rPr lang="ru-RU" sz="1400" b="0" strike="noStrike" spc="-1">
                <a:solidFill>
                  <a:srgbClr val="000000"/>
                </a:solidFill>
                <a:latin typeface="Times New Roman"/>
              </a:rPr>
              <a:t>&lt;нижний колонтитул&gt;</a:t>
            </a:r>
          </a:p>
        </p:txBody>
      </p:sp>
      <p:sp>
        <p:nvSpPr>
          <p:cNvPr id="69" name="PlaceHolder 3"/>
          <p:cNvSpPr>
            <a:spLocks noGrp="1"/>
          </p:cNvSpPr>
          <p:nvPr>
            <p:ph type="sldNum" idx="27"/>
          </p:nvPr>
        </p:nvSpPr>
        <p:spPr>
          <a:xfrm>
            <a:off x="8128080" y="4853160"/>
            <a:ext cx="729720" cy="205560"/>
          </a:xfrm>
          <a:prstGeom prst="rect">
            <a:avLst/>
          </a:prstGeom>
          <a:noFill/>
          <a:ln w="0">
            <a:noFill/>
          </a:ln>
        </p:spPr>
        <p:txBody>
          <a:bodyPr lIns="91440" tIns="45720" rIns="91440" bIns="45720" anchor="ctr">
            <a:noAutofit/>
          </a:bodyPr>
          <a:lstStyle>
            <a:lvl1pPr indent="0" defTabSz="914400">
              <a:lnSpc>
                <a:spcPct val="100000"/>
              </a:lnSpc>
              <a:buNone/>
              <a:defRPr lang="ru-RU" sz="750" b="0" strike="noStrike" spc="-1">
                <a:solidFill>
                  <a:schemeClr val="dk1">
                    <a:lumMod val="95000"/>
                    <a:lumOff val="5000"/>
                  </a:schemeClr>
                </a:solidFill>
                <a:latin typeface="Tw Cen MT Condensed"/>
              </a:defRPr>
            </a:lvl1pPr>
          </a:lstStyle>
          <a:p>
            <a:pPr indent="0" defTabSz="914400">
              <a:lnSpc>
                <a:spcPct val="100000"/>
              </a:lnSpc>
              <a:buNone/>
            </a:pPr>
            <a:fld id="{51EEC50C-F46F-4D4C-9FE5-3D0113323CF0}" type="slidenum">
              <a:rPr lang="ru-RU" sz="750" b="0" strike="noStrike" spc="-1">
                <a:solidFill>
                  <a:schemeClr val="dk1">
                    <a:lumMod val="95000"/>
                    <a:lumOff val="5000"/>
                  </a:schemeClr>
                </a:solidFill>
                <a:latin typeface="Tw Cen MT Condensed"/>
              </a:rPr>
              <a:t>‹#›</a:t>
            </a:fld>
            <a:endParaRPr lang="ru-RU" sz="75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6.png"/><Relationship Id="rId3" Type="http://schemas.openxmlformats.org/officeDocument/2006/relationships/image" Target="../media/image2.jpeg"/><Relationship Id="rId7" Type="http://schemas.openxmlformats.org/officeDocument/2006/relationships/image" Target="../media/image82.pn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75.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1.png"/><Relationship Id="rId3" Type="http://schemas.openxmlformats.org/officeDocument/2006/relationships/image" Target="../media/image2.jpeg"/><Relationship Id="rId7" Type="http://schemas.openxmlformats.org/officeDocument/2006/relationships/image" Target="../media/image75.png"/><Relationship Id="rId12"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89.png"/><Relationship Id="rId5" Type="http://schemas.openxmlformats.org/officeDocument/2006/relationships/image" Target="../media/image58.png"/><Relationship Id="rId15" Type="http://schemas.openxmlformats.org/officeDocument/2006/relationships/image" Target="../media/image93.png"/><Relationship Id="rId10" Type="http://schemas.openxmlformats.org/officeDocument/2006/relationships/image" Target="../media/image88.png"/><Relationship Id="rId4" Type="http://schemas.openxmlformats.org/officeDocument/2006/relationships/image" Target="../media/image45.png"/><Relationship Id="rId9" Type="http://schemas.openxmlformats.org/officeDocument/2006/relationships/image" Target="../media/image87.png"/><Relationship Id="rId14" Type="http://schemas.openxmlformats.org/officeDocument/2006/relationships/image" Target="../media/image92.png"/></Relationships>
</file>

<file path=ppt/slides/_rels/slide1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2.jpeg"/><Relationship Id="rId7" Type="http://schemas.openxmlformats.org/officeDocument/2006/relationships/image" Target="../media/image9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6.png"/><Relationship Id="rId11" Type="http://schemas.openxmlformats.org/officeDocument/2006/relationships/image" Target="../media/image7.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image" Target="../media/image34.png"/><Relationship Id="rId12" Type="http://schemas.openxmlformats.org/officeDocument/2006/relationships/diagramLayout" Target="../diagrams/layout1.xml"/><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diagramData" Target="../diagrams/data1.xml"/><Relationship Id="rId5" Type="http://schemas.openxmlformats.org/officeDocument/2006/relationships/image" Target="../media/image32.png"/><Relationship Id="rId15" Type="http://schemas.microsoft.com/office/2007/relationships/diagramDrawing" Target="../diagrams/drawing1.xml"/><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19.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jpeg"/><Relationship Id="rId7" Type="http://schemas.openxmlformats.org/officeDocument/2006/relationships/image" Target="../media/image54.png"/><Relationship Id="rId12"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52.png"/><Relationship Id="rId10" Type="http://schemas.openxmlformats.org/officeDocument/2006/relationships/image" Target="../media/image14.png"/><Relationship Id="rId4" Type="http://schemas.openxmlformats.org/officeDocument/2006/relationships/image" Target="../media/image51.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2.jpe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8.xml"/><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9.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png"/><Relationship Id="rId3" Type="http://schemas.openxmlformats.org/officeDocument/2006/relationships/image" Target="../media/image2.jpeg"/><Relationship Id="rId7" Type="http://schemas.openxmlformats.org/officeDocument/2006/relationships/image" Target="../media/image72.png"/><Relationship Id="rId12"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19.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45.png"/><Relationship Id="rId9" Type="http://schemas.openxmlformats.org/officeDocument/2006/relationships/image" Target="../media/image74.png"/><Relationship Id="rId1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Рисунок 7"/>
          <p:cNvPicPr/>
          <p:nvPr/>
        </p:nvPicPr>
        <p:blipFill>
          <a:blip r:embed="rId3"/>
          <a:stretch/>
        </p:blipFill>
        <p:spPr>
          <a:xfrm>
            <a:off x="15120" y="0"/>
            <a:ext cx="9145800" cy="5141880"/>
          </a:xfrm>
          <a:prstGeom prst="rect">
            <a:avLst/>
          </a:prstGeom>
          <a:ln w="0">
            <a:noFill/>
          </a:ln>
        </p:spPr>
      </p:pic>
      <p:pic>
        <p:nvPicPr>
          <p:cNvPr id="92" name="Рисунок 10"/>
          <p:cNvPicPr/>
          <p:nvPr/>
        </p:nvPicPr>
        <p:blipFill>
          <a:blip r:embed="rId4"/>
          <a:stretch/>
        </p:blipFill>
        <p:spPr>
          <a:xfrm>
            <a:off x="107640" y="3117960"/>
            <a:ext cx="8928720" cy="1752480"/>
          </a:xfrm>
          <a:prstGeom prst="rect">
            <a:avLst/>
          </a:prstGeom>
          <a:ln w="0">
            <a:noFill/>
          </a:ln>
        </p:spPr>
      </p:pic>
      <p:sp>
        <p:nvSpPr>
          <p:cNvPr id="93" name="Заголовок 1"/>
          <p:cNvSpPr/>
          <p:nvPr/>
        </p:nvSpPr>
        <p:spPr>
          <a:xfrm>
            <a:off x="1652760" y="48600"/>
            <a:ext cx="6229800" cy="16693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914400">
              <a:lnSpc>
                <a:spcPct val="100000"/>
              </a:lnSpc>
            </a:pPr>
            <a:r>
              <a:rPr lang="ru-RU" sz="1800" b="0" strike="noStrike" spc="-1">
                <a:solidFill>
                  <a:schemeClr val="lt1"/>
                </a:solidFill>
                <a:latin typeface="Times New Roman"/>
              </a:rPr>
              <a:t>ГАПОУ СО «</a:t>
            </a:r>
            <a:r>
              <a:rPr lang="ru-RU" sz="1800" b="1" strike="noStrike" spc="-1">
                <a:solidFill>
                  <a:schemeClr val="lt1"/>
                </a:solidFill>
                <a:latin typeface="Times New Roman"/>
              </a:rPr>
              <a:t>Самарский государственный колледж</a:t>
            </a:r>
            <a:r>
              <a:rPr lang="ru-RU" sz="1800" b="0" strike="noStrike" spc="-1">
                <a:solidFill>
                  <a:schemeClr val="lt1"/>
                </a:solidFill>
                <a:latin typeface="Times New Roman"/>
              </a:rPr>
              <a:t>» </a:t>
            </a:r>
            <a:endParaRPr lang="ru-RU" sz="1800" b="0" strike="noStrike" spc="-1">
              <a:solidFill>
                <a:srgbClr val="000000"/>
              </a:solidFill>
              <a:latin typeface="Arial"/>
            </a:endParaRPr>
          </a:p>
          <a:p>
            <a:pPr algn="ctr" defTabSz="914400">
              <a:lnSpc>
                <a:spcPct val="100000"/>
              </a:lnSpc>
            </a:pPr>
            <a:r>
              <a:rPr lang="ru-RU" sz="1800" b="0" strike="noStrike" spc="-1">
                <a:solidFill>
                  <a:schemeClr val="lt1"/>
                </a:solidFill>
                <a:latin typeface="Times New Roman"/>
              </a:rPr>
              <a:t>заведующий кафедрой экономики и управления, преподаватель: </a:t>
            </a:r>
            <a:endParaRPr lang="ru-RU" sz="1800" b="0" strike="noStrike" spc="-1">
              <a:solidFill>
                <a:srgbClr val="000000"/>
              </a:solidFill>
              <a:latin typeface="Arial"/>
            </a:endParaRPr>
          </a:p>
          <a:p>
            <a:pPr algn="ctr" defTabSz="914400">
              <a:lnSpc>
                <a:spcPct val="100000"/>
              </a:lnSpc>
            </a:pPr>
            <a:r>
              <a:rPr lang="ru-RU" sz="1800" b="0" strike="noStrike" spc="-1">
                <a:solidFill>
                  <a:schemeClr val="lt1"/>
                </a:solidFill>
                <a:latin typeface="Times New Roman"/>
              </a:rPr>
              <a:t>Ващенко Игорь Юрьевич</a:t>
            </a:r>
            <a:endParaRPr lang="ru-RU" sz="1800" b="0" strike="noStrike" spc="-1">
              <a:solidFill>
                <a:srgbClr val="000000"/>
              </a:solidFill>
              <a:latin typeface="Arial"/>
            </a:endParaRPr>
          </a:p>
          <a:p>
            <a:pPr algn="ctr" defTabSz="914400">
              <a:lnSpc>
                <a:spcPct val="100000"/>
              </a:lnSpc>
            </a:pPr>
            <a:endParaRPr lang="ru-RU" sz="1800" b="0" strike="noStrike" spc="-1">
              <a:solidFill>
                <a:srgbClr val="000000"/>
              </a:solidFill>
              <a:latin typeface="Arial"/>
            </a:endParaRPr>
          </a:p>
        </p:txBody>
      </p:sp>
      <p:sp>
        <p:nvSpPr>
          <p:cNvPr id="94" name="Овал 21"/>
          <p:cNvSpPr/>
          <p:nvPr/>
        </p:nvSpPr>
        <p:spPr>
          <a:xfrm>
            <a:off x="0" y="4570200"/>
            <a:ext cx="1471680" cy="513000"/>
          </a:xfrm>
          <a:prstGeom prst="ellipse">
            <a:avLst/>
          </a:prstGeom>
          <a:solidFill>
            <a:srgbClr val="0B1B2F"/>
          </a:solidFill>
          <a:ln>
            <a:noFill/>
          </a:ln>
          <a:effectLst>
            <a:softEdge rad="127080"/>
          </a:effectLst>
        </p:spPr>
        <p:style>
          <a:lnRef idx="2">
            <a:schemeClr val="accent1">
              <a:shade val="50000"/>
            </a:schemeClr>
          </a:lnRef>
          <a:fillRef idx="1001">
            <a:schemeClr val="dk2"/>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sp>
        <p:nvSpPr>
          <p:cNvPr id="95" name="Овал 15"/>
          <p:cNvSpPr/>
          <p:nvPr/>
        </p:nvSpPr>
        <p:spPr>
          <a:xfrm>
            <a:off x="1009440" y="4641120"/>
            <a:ext cx="1728000" cy="436320"/>
          </a:xfrm>
          <a:prstGeom prst="ellipse">
            <a:avLst/>
          </a:prstGeom>
          <a:solidFill>
            <a:srgbClr val="0B1B2F"/>
          </a:solidFill>
          <a:ln>
            <a:noFill/>
          </a:ln>
          <a:effectLst>
            <a:softEdge rad="127080"/>
          </a:effectLst>
        </p:spPr>
        <p:style>
          <a:lnRef idx="2">
            <a:schemeClr val="accent1">
              <a:shade val="50000"/>
            </a:schemeClr>
          </a:lnRef>
          <a:fillRef idx="1001">
            <a:schemeClr val="dk2"/>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pic>
        <p:nvPicPr>
          <p:cNvPr id="96" name="Рисунок 23"/>
          <p:cNvPicPr/>
          <p:nvPr/>
        </p:nvPicPr>
        <p:blipFill>
          <a:blip r:embed="rId5"/>
          <a:stretch/>
        </p:blipFill>
        <p:spPr>
          <a:xfrm>
            <a:off x="873000" y="32760"/>
            <a:ext cx="272520" cy="222840"/>
          </a:xfrm>
          <a:prstGeom prst="rect">
            <a:avLst/>
          </a:prstGeom>
          <a:ln w="0">
            <a:noFill/>
          </a:ln>
        </p:spPr>
      </p:pic>
      <p:pic>
        <p:nvPicPr>
          <p:cNvPr id="97" name="Рисунок 24"/>
          <p:cNvPicPr/>
          <p:nvPr/>
        </p:nvPicPr>
        <p:blipFill>
          <a:blip r:embed="rId6"/>
          <a:stretch/>
        </p:blipFill>
        <p:spPr>
          <a:xfrm>
            <a:off x="294840" y="109800"/>
            <a:ext cx="581040" cy="475200"/>
          </a:xfrm>
          <a:prstGeom prst="rect">
            <a:avLst/>
          </a:prstGeom>
          <a:ln w="0">
            <a:noFill/>
          </a:ln>
        </p:spPr>
      </p:pic>
      <p:sp>
        <p:nvSpPr>
          <p:cNvPr id="98" name="PlaceHolder 1"/>
          <p:cNvSpPr>
            <a:spLocks noGrp="1"/>
          </p:cNvSpPr>
          <p:nvPr>
            <p:ph type="title"/>
          </p:nvPr>
        </p:nvSpPr>
        <p:spPr>
          <a:xfrm>
            <a:off x="3240000" y="1347480"/>
            <a:ext cx="4032000" cy="2654280"/>
          </a:xfrm>
          <a:prstGeom prst="rect">
            <a:avLst/>
          </a:prstGeom>
          <a:noFill/>
          <a:ln w="0">
            <a:noFill/>
          </a:ln>
        </p:spPr>
        <p:txBody>
          <a:bodyPr lIns="91440" tIns="45720" rIns="91440" bIns="45720" anchor="ctr">
            <a:normAutofit/>
          </a:bodyPr>
          <a:lstStyle/>
          <a:p>
            <a:pPr indent="0" defTabSz="685800">
              <a:lnSpc>
                <a:spcPct val="80000"/>
              </a:lnSpc>
              <a:buNone/>
            </a:pPr>
            <a:r>
              <a:rPr lang="ru-RU" sz="3200" b="1" strike="noStrike" cap="all" spc="148">
                <a:solidFill>
                  <a:srgbClr val="CAEAFF"/>
                </a:solidFill>
                <a:latin typeface="HelveticaNeueCyr"/>
              </a:rPr>
              <a:t>От финансовой грамотности к финансовому интеллекту</a:t>
            </a:r>
            <a:endParaRPr lang="ru-RU" sz="3200" b="0" strike="noStrike" spc="-1">
              <a:solidFill>
                <a:schemeClr val="dk1"/>
              </a:solidFill>
              <a:latin typeface="Tw Cen MT"/>
            </a:endParaRPr>
          </a:p>
        </p:txBody>
      </p:sp>
      <p:pic>
        <p:nvPicPr>
          <p:cNvPr id="99" name="Рисунок 5"/>
          <p:cNvPicPr/>
          <p:nvPr/>
        </p:nvPicPr>
        <p:blipFill>
          <a:blip r:embed="rId7"/>
          <a:stretch/>
        </p:blipFill>
        <p:spPr>
          <a:xfrm>
            <a:off x="8269920" y="277200"/>
            <a:ext cx="478440" cy="391320"/>
          </a:xfrm>
          <a:prstGeom prst="rect">
            <a:avLst/>
          </a:prstGeom>
          <a:ln w="0">
            <a:noFill/>
          </a:ln>
        </p:spPr>
      </p:pic>
      <p:sp>
        <p:nvSpPr>
          <p:cNvPr id="100" name="Овал 16"/>
          <p:cNvSpPr/>
          <p:nvPr/>
        </p:nvSpPr>
        <p:spPr>
          <a:xfrm>
            <a:off x="5995440" y="4617000"/>
            <a:ext cx="1472400" cy="439200"/>
          </a:xfrm>
          <a:prstGeom prst="ellipse">
            <a:avLst/>
          </a:prstGeom>
          <a:solidFill>
            <a:srgbClr val="0B1B2F"/>
          </a:solidFill>
          <a:ln>
            <a:noFill/>
          </a:ln>
          <a:effectLst>
            <a:softEdge rad="127080"/>
          </a:effectLst>
        </p:spPr>
        <p:style>
          <a:lnRef idx="2">
            <a:schemeClr val="accent1">
              <a:shade val="50000"/>
            </a:schemeClr>
          </a:lnRef>
          <a:fillRef idx="1001">
            <a:schemeClr val="dk2"/>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sp>
        <p:nvSpPr>
          <p:cNvPr id="101" name="Овал 19"/>
          <p:cNvSpPr/>
          <p:nvPr/>
        </p:nvSpPr>
        <p:spPr>
          <a:xfrm>
            <a:off x="7017840" y="4579200"/>
            <a:ext cx="1772280" cy="503640"/>
          </a:xfrm>
          <a:prstGeom prst="ellipse">
            <a:avLst/>
          </a:prstGeom>
          <a:solidFill>
            <a:srgbClr val="0B1B2F"/>
          </a:solidFill>
          <a:ln>
            <a:noFill/>
          </a:ln>
          <a:effectLst>
            <a:softEdge rad="127080"/>
          </a:effectLst>
        </p:spPr>
        <p:style>
          <a:lnRef idx="2">
            <a:schemeClr val="accent1">
              <a:shade val="50000"/>
            </a:schemeClr>
          </a:lnRef>
          <a:fillRef idx="1001">
            <a:schemeClr val="dk2"/>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pic>
        <p:nvPicPr>
          <p:cNvPr id="102" name="Рисунок 17"/>
          <p:cNvPicPr/>
          <p:nvPr/>
        </p:nvPicPr>
        <p:blipFill>
          <a:blip r:embed="rId8"/>
          <a:stretch/>
        </p:blipFill>
        <p:spPr>
          <a:xfrm>
            <a:off x="6192360" y="4008600"/>
            <a:ext cx="862920" cy="910080"/>
          </a:xfrm>
          <a:prstGeom prst="rect">
            <a:avLst/>
          </a:prstGeom>
          <a:ln w="0">
            <a:noFill/>
          </a:ln>
        </p:spPr>
      </p:pic>
      <p:pic>
        <p:nvPicPr>
          <p:cNvPr id="103" name="Рисунок 25"/>
          <p:cNvPicPr/>
          <p:nvPr/>
        </p:nvPicPr>
        <p:blipFill>
          <a:blip r:embed="rId9"/>
          <a:stretch/>
        </p:blipFill>
        <p:spPr>
          <a:xfrm>
            <a:off x="6444360" y="627840"/>
            <a:ext cx="2787840" cy="4296960"/>
          </a:xfrm>
          <a:prstGeom prst="rect">
            <a:avLst/>
          </a:prstGeom>
          <a:ln w="0">
            <a:noFill/>
          </a:ln>
        </p:spPr>
      </p:pic>
      <p:pic>
        <p:nvPicPr>
          <p:cNvPr id="104" name="Рисунок 26"/>
          <p:cNvPicPr/>
          <p:nvPr/>
        </p:nvPicPr>
        <p:blipFill>
          <a:blip r:embed="rId10"/>
          <a:stretch/>
        </p:blipFill>
        <p:spPr>
          <a:xfrm flipH="1">
            <a:off x="107640" y="55080"/>
            <a:ext cx="2230200" cy="4926600"/>
          </a:xfrm>
          <a:prstGeom prst="rect">
            <a:avLst/>
          </a:prstGeom>
          <a:ln w="0">
            <a:noFill/>
          </a:ln>
        </p:spPr>
      </p:pic>
      <p:pic>
        <p:nvPicPr>
          <p:cNvPr id="105" name="Рисунок 18"/>
          <p:cNvPicPr/>
          <p:nvPr/>
        </p:nvPicPr>
        <p:blipFill>
          <a:blip r:embed="rId11"/>
          <a:stretch/>
        </p:blipFill>
        <p:spPr>
          <a:xfrm>
            <a:off x="1265760" y="1347480"/>
            <a:ext cx="2036880" cy="375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Рисунок 3"/>
          <p:cNvPicPr/>
          <p:nvPr/>
        </p:nvPicPr>
        <p:blipFill>
          <a:blip r:embed="rId3"/>
          <a:stretch/>
        </p:blipFill>
        <p:spPr>
          <a:xfrm>
            <a:off x="-15120" y="0"/>
            <a:ext cx="9158760" cy="5149080"/>
          </a:xfrm>
          <a:prstGeom prst="rect">
            <a:avLst/>
          </a:prstGeom>
          <a:ln w="0">
            <a:noFill/>
          </a:ln>
        </p:spPr>
      </p:pic>
      <p:pic>
        <p:nvPicPr>
          <p:cNvPr id="291" name="Рисунок 13"/>
          <p:cNvPicPr/>
          <p:nvPr/>
        </p:nvPicPr>
        <p:blipFill>
          <a:blip r:embed="rId4"/>
          <a:stretch/>
        </p:blipFill>
        <p:spPr>
          <a:xfrm>
            <a:off x="-1595520" y="316080"/>
            <a:ext cx="4562640" cy="2145960"/>
          </a:xfrm>
          <a:prstGeom prst="rect">
            <a:avLst/>
          </a:prstGeom>
          <a:ln w="0">
            <a:noFill/>
          </a:ln>
        </p:spPr>
      </p:pic>
      <p:pic>
        <p:nvPicPr>
          <p:cNvPr id="292" name="Рисунок 17"/>
          <p:cNvPicPr/>
          <p:nvPr/>
        </p:nvPicPr>
        <p:blipFill>
          <a:blip r:embed="rId5"/>
          <a:stretch/>
        </p:blipFill>
        <p:spPr>
          <a:xfrm>
            <a:off x="1560960" y="4304160"/>
            <a:ext cx="955800" cy="781560"/>
          </a:xfrm>
          <a:prstGeom prst="rect">
            <a:avLst/>
          </a:prstGeom>
          <a:ln w="0">
            <a:noFill/>
          </a:ln>
        </p:spPr>
      </p:pic>
      <p:pic>
        <p:nvPicPr>
          <p:cNvPr id="293" name="Рисунок 19"/>
          <p:cNvPicPr/>
          <p:nvPr/>
        </p:nvPicPr>
        <p:blipFill>
          <a:blip r:embed="rId6"/>
          <a:stretch/>
        </p:blipFill>
        <p:spPr>
          <a:xfrm>
            <a:off x="7804440" y="3989520"/>
            <a:ext cx="1663920" cy="1687680"/>
          </a:xfrm>
          <a:prstGeom prst="rect">
            <a:avLst/>
          </a:prstGeom>
          <a:ln w="0">
            <a:noFill/>
          </a:ln>
        </p:spPr>
      </p:pic>
      <p:sp>
        <p:nvSpPr>
          <p:cNvPr id="294" name="Овал 8"/>
          <p:cNvSpPr/>
          <p:nvPr/>
        </p:nvSpPr>
        <p:spPr>
          <a:xfrm>
            <a:off x="-122760" y="936720"/>
            <a:ext cx="3087720" cy="3170520"/>
          </a:xfrm>
          <a:prstGeom prst="ellipse">
            <a:avLst/>
          </a:prstGeom>
          <a:solidFill>
            <a:schemeClr val="bg1">
              <a:alpha val="34000"/>
            </a:schemeClr>
          </a:solidFill>
          <a:ln>
            <a:noFill/>
          </a:ln>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pic>
        <p:nvPicPr>
          <p:cNvPr id="295" name="Рисунок 5"/>
          <p:cNvPicPr/>
          <p:nvPr/>
        </p:nvPicPr>
        <p:blipFill>
          <a:blip r:embed="rId7"/>
          <a:stretch/>
        </p:blipFill>
        <p:spPr>
          <a:xfrm>
            <a:off x="6677280" y="640440"/>
            <a:ext cx="1641240" cy="3141000"/>
          </a:xfrm>
          <a:prstGeom prst="rect">
            <a:avLst/>
          </a:prstGeom>
          <a:ln w="0">
            <a:noFill/>
          </a:ln>
        </p:spPr>
      </p:pic>
      <p:grpSp>
        <p:nvGrpSpPr>
          <p:cNvPr id="296" name="Группа 4"/>
          <p:cNvGrpSpPr/>
          <p:nvPr/>
        </p:nvGrpSpPr>
        <p:grpSpPr>
          <a:xfrm>
            <a:off x="6646680" y="2645640"/>
            <a:ext cx="2536200" cy="2564640"/>
            <a:chOff x="6646680" y="2645640"/>
            <a:chExt cx="2536200" cy="2564640"/>
          </a:xfrm>
        </p:grpSpPr>
        <p:sp>
          <p:nvSpPr>
            <p:cNvPr id="297" name="Овал 20"/>
            <p:cNvSpPr/>
            <p:nvPr/>
          </p:nvSpPr>
          <p:spPr>
            <a:xfrm>
              <a:off x="6702120" y="2696400"/>
              <a:ext cx="2480760" cy="2513880"/>
            </a:xfrm>
            <a:prstGeom prst="ellipse">
              <a:avLst/>
            </a:prstGeom>
            <a:solidFill>
              <a:schemeClr val="bg1">
                <a:alpha val="34000"/>
              </a:schemeClr>
            </a:solidFill>
            <a:ln>
              <a:noFill/>
            </a:ln>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pic>
          <p:nvPicPr>
            <p:cNvPr id="298" name="Рисунок 9"/>
            <p:cNvPicPr/>
            <p:nvPr/>
          </p:nvPicPr>
          <p:blipFill>
            <a:blip r:embed="rId8"/>
            <a:stretch/>
          </p:blipFill>
          <p:spPr>
            <a:xfrm>
              <a:off x="6646680" y="2645640"/>
              <a:ext cx="2334960" cy="2295720"/>
            </a:xfrm>
            <a:prstGeom prst="rect">
              <a:avLst/>
            </a:prstGeom>
            <a:ln w="0">
              <a:noFill/>
            </a:ln>
          </p:spPr>
        </p:pic>
      </p:grpSp>
      <p:sp>
        <p:nvSpPr>
          <p:cNvPr id="299" name="Заголовок 1"/>
          <p:cNvSpPr/>
          <p:nvPr/>
        </p:nvSpPr>
        <p:spPr>
          <a:xfrm>
            <a:off x="878400" y="-193680"/>
            <a:ext cx="7772040" cy="11023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914400">
              <a:lnSpc>
                <a:spcPct val="100000"/>
              </a:lnSpc>
            </a:pPr>
            <a:r>
              <a:rPr lang="ru-RU" sz="2400" b="1" strike="noStrike" spc="-1">
                <a:solidFill>
                  <a:srgbClr val="CAEAFF"/>
                </a:solidFill>
                <a:latin typeface="HelveticaNeueCyr"/>
              </a:rPr>
              <a:t>НЕ ВЕРЬ ЧУЖИМ РЕЧАМ</a:t>
            </a:r>
            <a:endParaRPr lang="ru-RU" sz="2400" b="0" strike="noStrike" spc="-1">
              <a:solidFill>
                <a:srgbClr val="000000"/>
              </a:solidFill>
              <a:latin typeface="Arial"/>
            </a:endParaRPr>
          </a:p>
        </p:txBody>
      </p:sp>
      <p:pic>
        <p:nvPicPr>
          <p:cNvPr id="300" name="Рисунок 24"/>
          <p:cNvPicPr/>
          <p:nvPr/>
        </p:nvPicPr>
        <p:blipFill>
          <a:blip r:embed="rId9"/>
          <a:stretch/>
        </p:blipFill>
        <p:spPr>
          <a:xfrm>
            <a:off x="2333520" y="663120"/>
            <a:ext cx="710640" cy="581040"/>
          </a:xfrm>
          <a:prstGeom prst="rect">
            <a:avLst/>
          </a:prstGeom>
          <a:ln w="0">
            <a:noFill/>
          </a:ln>
        </p:spPr>
      </p:pic>
      <p:pic>
        <p:nvPicPr>
          <p:cNvPr id="301" name="Рисунок 25"/>
          <p:cNvPicPr/>
          <p:nvPr/>
        </p:nvPicPr>
        <p:blipFill>
          <a:blip r:embed="rId10"/>
          <a:stretch/>
        </p:blipFill>
        <p:spPr>
          <a:xfrm>
            <a:off x="8092440" y="248760"/>
            <a:ext cx="942120" cy="770400"/>
          </a:xfrm>
          <a:prstGeom prst="rect">
            <a:avLst/>
          </a:prstGeom>
          <a:ln w="0">
            <a:noFill/>
          </a:ln>
        </p:spPr>
      </p:pic>
      <p:pic>
        <p:nvPicPr>
          <p:cNvPr id="302" name="Рисунок 15"/>
          <p:cNvPicPr/>
          <p:nvPr/>
        </p:nvPicPr>
        <p:blipFill>
          <a:blip r:embed="rId11"/>
          <a:stretch/>
        </p:blipFill>
        <p:spPr>
          <a:xfrm>
            <a:off x="2779200" y="1181880"/>
            <a:ext cx="3818520" cy="756720"/>
          </a:xfrm>
          <a:prstGeom prst="rect">
            <a:avLst/>
          </a:prstGeom>
          <a:ln w="0">
            <a:noFill/>
          </a:ln>
        </p:spPr>
      </p:pic>
      <p:sp>
        <p:nvSpPr>
          <p:cNvPr id="303" name="Прямоугольник 16"/>
          <p:cNvSpPr/>
          <p:nvPr/>
        </p:nvSpPr>
        <p:spPr>
          <a:xfrm>
            <a:off x="2963520" y="1192320"/>
            <a:ext cx="33980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800" b="0" strike="noStrike" spc="-1">
                <a:solidFill>
                  <a:schemeClr val="lt1"/>
                </a:solidFill>
                <a:latin typeface="HelveticaNeueCyr"/>
              </a:rPr>
              <a:t>Никому не сообщайте свои личные данные</a:t>
            </a:r>
            <a:endParaRPr lang="ru-RU" sz="1800" b="0" strike="noStrike" spc="-1">
              <a:solidFill>
                <a:srgbClr val="000000"/>
              </a:solidFill>
              <a:latin typeface="Arial"/>
            </a:endParaRPr>
          </a:p>
        </p:txBody>
      </p:sp>
      <p:pic>
        <p:nvPicPr>
          <p:cNvPr id="304" name="Рисунок 18"/>
          <p:cNvPicPr/>
          <p:nvPr/>
        </p:nvPicPr>
        <p:blipFill>
          <a:blip r:embed="rId12"/>
          <a:stretch/>
        </p:blipFill>
        <p:spPr>
          <a:xfrm>
            <a:off x="2377440" y="1279800"/>
            <a:ext cx="565560" cy="565560"/>
          </a:xfrm>
          <a:prstGeom prst="rect">
            <a:avLst/>
          </a:prstGeom>
          <a:ln w="0">
            <a:noFill/>
          </a:ln>
        </p:spPr>
      </p:pic>
      <p:pic>
        <p:nvPicPr>
          <p:cNvPr id="305" name="Рисунок 21"/>
          <p:cNvPicPr/>
          <p:nvPr/>
        </p:nvPicPr>
        <p:blipFill>
          <a:blip r:embed="rId11"/>
          <a:stretch/>
        </p:blipFill>
        <p:spPr>
          <a:xfrm>
            <a:off x="2818080" y="2122560"/>
            <a:ext cx="3819600" cy="741600"/>
          </a:xfrm>
          <a:prstGeom prst="rect">
            <a:avLst/>
          </a:prstGeom>
          <a:ln w="0">
            <a:noFill/>
          </a:ln>
        </p:spPr>
      </p:pic>
      <p:sp>
        <p:nvSpPr>
          <p:cNvPr id="306" name="Прямоугольник 22"/>
          <p:cNvSpPr/>
          <p:nvPr/>
        </p:nvSpPr>
        <p:spPr>
          <a:xfrm>
            <a:off x="2926080" y="2131920"/>
            <a:ext cx="346572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800" b="0" strike="noStrike" spc="-1">
                <a:solidFill>
                  <a:schemeClr val="lt1"/>
                </a:solidFill>
                <a:latin typeface="HelveticaNeueCyr"/>
              </a:rPr>
              <a:t>Не паникуйте, если вам </a:t>
            </a:r>
            <a:endParaRPr lang="ru-RU" sz="1800" b="0" strike="noStrike" spc="-1">
              <a:solidFill>
                <a:srgbClr val="000000"/>
              </a:solidFill>
              <a:latin typeface="Arial"/>
            </a:endParaRPr>
          </a:p>
          <a:p>
            <a:pPr algn="ctr" defTabSz="914400">
              <a:lnSpc>
                <a:spcPct val="100000"/>
              </a:lnSpc>
            </a:pPr>
            <a:r>
              <a:rPr lang="ru-RU" sz="1800" b="0" strike="noStrike" spc="-1">
                <a:solidFill>
                  <a:schemeClr val="lt1"/>
                </a:solidFill>
                <a:latin typeface="HelveticaNeueCyr"/>
              </a:rPr>
              <a:t>сообщают о неприятностях</a:t>
            </a:r>
            <a:endParaRPr lang="ru-RU" sz="1800" b="0" strike="noStrike" spc="-1">
              <a:solidFill>
                <a:srgbClr val="000000"/>
              </a:solidFill>
              <a:latin typeface="Arial"/>
            </a:endParaRPr>
          </a:p>
        </p:txBody>
      </p:sp>
      <p:pic>
        <p:nvPicPr>
          <p:cNvPr id="307" name="Рисунок 23"/>
          <p:cNvPicPr/>
          <p:nvPr/>
        </p:nvPicPr>
        <p:blipFill>
          <a:blip r:embed="rId12"/>
          <a:stretch/>
        </p:blipFill>
        <p:spPr>
          <a:xfrm>
            <a:off x="2372400" y="2210400"/>
            <a:ext cx="565560" cy="565560"/>
          </a:xfrm>
          <a:prstGeom prst="rect">
            <a:avLst/>
          </a:prstGeom>
          <a:ln w="0">
            <a:noFill/>
          </a:ln>
        </p:spPr>
      </p:pic>
      <p:pic>
        <p:nvPicPr>
          <p:cNvPr id="308" name="Рисунок 26"/>
          <p:cNvPicPr/>
          <p:nvPr/>
        </p:nvPicPr>
        <p:blipFill>
          <a:blip r:embed="rId11"/>
          <a:stretch/>
        </p:blipFill>
        <p:spPr>
          <a:xfrm>
            <a:off x="2822040" y="3040200"/>
            <a:ext cx="3885120" cy="752760"/>
          </a:xfrm>
          <a:prstGeom prst="rect">
            <a:avLst/>
          </a:prstGeom>
          <a:ln w="0">
            <a:noFill/>
          </a:ln>
        </p:spPr>
      </p:pic>
      <p:pic>
        <p:nvPicPr>
          <p:cNvPr id="309" name="Рисунок 27"/>
          <p:cNvPicPr/>
          <p:nvPr/>
        </p:nvPicPr>
        <p:blipFill>
          <a:blip r:embed="rId12"/>
          <a:stretch/>
        </p:blipFill>
        <p:spPr>
          <a:xfrm>
            <a:off x="2386080" y="3091320"/>
            <a:ext cx="565560" cy="565560"/>
          </a:xfrm>
          <a:prstGeom prst="rect">
            <a:avLst/>
          </a:prstGeom>
          <a:ln w="0">
            <a:noFill/>
          </a:ln>
        </p:spPr>
      </p:pic>
      <p:sp>
        <p:nvSpPr>
          <p:cNvPr id="310" name="Прямоугольник 28"/>
          <p:cNvSpPr/>
          <p:nvPr/>
        </p:nvSpPr>
        <p:spPr>
          <a:xfrm>
            <a:off x="2884680" y="3058920"/>
            <a:ext cx="3748680" cy="73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ts val="1701"/>
              </a:lnSpc>
            </a:pPr>
            <a:r>
              <a:rPr lang="ru-RU" sz="1800" b="0" strike="noStrike" spc="-1">
                <a:solidFill>
                  <a:schemeClr val="lt1"/>
                </a:solidFill>
                <a:latin typeface="HelveticaNeueCyr"/>
              </a:rPr>
              <a:t>Уточните ФИО и должность</a:t>
            </a:r>
            <a:endParaRPr lang="ru-RU" sz="1800" b="0" strike="noStrike" spc="-1">
              <a:solidFill>
                <a:srgbClr val="000000"/>
              </a:solidFill>
              <a:latin typeface="Arial"/>
            </a:endParaRPr>
          </a:p>
          <a:p>
            <a:pPr algn="ctr" defTabSz="914400">
              <a:lnSpc>
                <a:spcPts val="1701"/>
              </a:lnSpc>
            </a:pPr>
            <a:r>
              <a:rPr lang="ru-RU" sz="1800" b="0" strike="noStrike" spc="-1">
                <a:solidFill>
                  <a:schemeClr val="lt1"/>
                </a:solidFill>
                <a:latin typeface="HelveticaNeueCyr"/>
              </a:rPr>
              <a:t> звонящего и положите трубку</a:t>
            </a:r>
            <a:endParaRPr lang="ru-RU" sz="1800" b="0" strike="noStrike" spc="-1">
              <a:solidFill>
                <a:srgbClr val="000000"/>
              </a:solidFill>
              <a:latin typeface="Arial"/>
            </a:endParaRPr>
          </a:p>
        </p:txBody>
      </p:sp>
      <p:pic>
        <p:nvPicPr>
          <p:cNvPr id="311" name="Рисунок 29"/>
          <p:cNvPicPr/>
          <p:nvPr/>
        </p:nvPicPr>
        <p:blipFill>
          <a:blip r:embed="rId11"/>
          <a:stretch/>
        </p:blipFill>
        <p:spPr>
          <a:xfrm>
            <a:off x="2855880" y="3976560"/>
            <a:ext cx="3781800" cy="751320"/>
          </a:xfrm>
          <a:prstGeom prst="rect">
            <a:avLst/>
          </a:prstGeom>
          <a:ln w="0">
            <a:noFill/>
          </a:ln>
        </p:spPr>
      </p:pic>
      <p:pic>
        <p:nvPicPr>
          <p:cNvPr id="312" name="Рисунок 30"/>
          <p:cNvPicPr/>
          <p:nvPr/>
        </p:nvPicPr>
        <p:blipFill>
          <a:blip r:embed="rId12"/>
          <a:stretch/>
        </p:blipFill>
        <p:spPr>
          <a:xfrm>
            <a:off x="2439000" y="4060800"/>
            <a:ext cx="565560" cy="565560"/>
          </a:xfrm>
          <a:prstGeom prst="rect">
            <a:avLst/>
          </a:prstGeom>
          <a:ln w="0">
            <a:noFill/>
          </a:ln>
        </p:spPr>
      </p:pic>
      <p:sp>
        <p:nvSpPr>
          <p:cNvPr id="313" name="Прямоугольник 31"/>
          <p:cNvSpPr/>
          <p:nvPr/>
        </p:nvSpPr>
        <p:spPr>
          <a:xfrm>
            <a:off x="2961360" y="4060800"/>
            <a:ext cx="3582000" cy="73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ts val="1701"/>
              </a:lnSpc>
            </a:pPr>
            <a:r>
              <a:rPr lang="ru-RU" sz="1800" b="0" strike="noStrike" spc="-1">
                <a:solidFill>
                  <a:schemeClr val="lt1"/>
                </a:solidFill>
                <a:latin typeface="HelveticaNeueCyr"/>
              </a:rPr>
              <a:t>Перезвоните на официальный номер банка сами</a:t>
            </a:r>
            <a:endParaRPr lang="ru-RU" sz="1800" b="0" strike="noStrike" spc="-1">
              <a:solidFill>
                <a:srgbClr val="000000"/>
              </a:solidFill>
              <a:latin typeface="Arial"/>
            </a:endParaRPr>
          </a:p>
        </p:txBody>
      </p:sp>
      <p:pic>
        <p:nvPicPr>
          <p:cNvPr id="314" name="Рисунок 32"/>
          <p:cNvPicPr/>
          <p:nvPr/>
        </p:nvPicPr>
        <p:blipFill>
          <a:blip r:embed="rId13"/>
          <a:stretch/>
        </p:blipFill>
        <p:spPr>
          <a:xfrm>
            <a:off x="236520" y="1206360"/>
            <a:ext cx="2394720" cy="23882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Рисунок 3"/>
          <p:cNvPicPr/>
          <p:nvPr/>
        </p:nvPicPr>
        <p:blipFill>
          <a:blip r:embed="rId3"/>
          <a:stretch/>
        </p:blipFill>
        <p:spPr>
          <a:xfrm>
            <a:off x="0" y="4680"/>
            <a:ext cx="9158760" cy="5149080"/>
          </a:xfrm>
          <a:prstGeom prst="rect">
            <a:avLst/>
          </a:prstGeom>
          <a:ln w="0">
            <a:noFill/>
          </a:ln>
        </p:spPr>
      </p:pic>
      <p:pic>
        <p:nvPicPr>
          <p:cNvPr id="316" name="Рисунок 22"/>
          <p:cNvPicPr/>
          <p:nvPr/>
        </p:nvPicPr>
        <p:blipFill>
          <a:blip r:embed="rId4"/>
          <a:stretch/>
        </p:blipFill>
        <p:spPr>
          <a:xfrm>
            <a:off x="5922720" y="-464400"/>
            <a:ext cx="3671280" cy="3723480"/>
          </a:xfrm>
          <a:prstGeom prst="rect">
            <a:avLst/>
          </a:prstGeom>
          <a:ln w="0">
            <a:noFill/>
          </a:ln>
        </p:spPr>
      </p:pic>
      <p:sp>
        <p:nvSpPr>
          <p:cNvPr id="317" name="Заголовок 1"/>
          <p:cNvSpPr/>
          <p:nvPr/>
        </p:nvSpPr>
        <p:spPr>
          <a:xfrm>
            <a:off x="750600" y="-108360"/>
            <a:ext cx="7772040" cy="11023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914400">
              <a:lnSpc>
                <a:spcPct val="100000"/>
              </a:lnSpc>
            </a:pPr>
            <a:r>
              <a:rPr lang="ru-RU" sz="2400" b="1" strike="noStrike" spc="-1">
                <a:solidFill>
                  <a:srgbClr val="CAEAFF"/>
                </a:solidFill>
                <a:latin typeface="HelveticaNeueCyr"/>
              </a:rPr>
              <a:t>ВЗЛОМ СОЦИАЛЬНЫХ СЕТЕЙ</a:t>
            </a:r>
            <a:endParaRPr lang="ru-RU" sz="2400" b="0" strike="noStrike" spc="-1">
              <a:solidFill>
                <a:srgbClr val="000000"/>
              </a:solidFill>
              <a:latin typeface="Arial"/>
            </a:endParaRPr>
          </a:p>
        </p:txBody>
      </p:sp>
      <p:pic>
        <p:nvPicPr>
          <p:cNvPr id="318" name="Рисунок 32"/>
          <p:cNvPicPr/>
          <p:nvPr/>
        </p:nvPicPr>
        <p:blipFill>
          <a:blip r:embed="rId5"/>
          <a:stretch/>
        </p:blipFill>
        <p:spPr>
          <a:xfrm>
            <a:off x="2652120" y="2574720"/>
            <a:ext cx="1959480" cy="1987200"/>
          </a:xfrm>
          <a:prstGeom prst="rect">
            <a:avLst/>
          </a:prstGeom>
          <a:ln w="0">
            <a:noFill/>
          </a:ln>
        </p:spPr>
      </p:pic>
      <p:pic>
        <p:nvPicPr>
          <p:cNvPr id="319" name="Рисунок 26"/>
          <p:cNvPicPr/>
          <p:nvPr/>
        </p:nvPicPr>
        <p:blipFill>
          <a:blip r:embed="rId6"/>
          <a:stretch/>
        </p:blipFill>
        <p:spPr>
          <a:xfrm>
            <a:off x="7625520" y="188640"/>
            <a:ext cx="1221120" cy="998640"/>
          </a:xfrm>
          <a:prstGeom prst="rect">
            <a:avLst/>
          </a:prstGeom>
          <a:ln w="0">
            <a:noFill/>
          </a:ln>
        </p:spPr>
      </p:pic>
      <p:pic>
        <p:nvPicPr>
          <p:cNvPr id="320" name="Рисунок 16"/>
          <p:cNvPicPr/>
          <p:nvPr/>
        </p:nvPicPr>
        <p:blipFill>
          <a:blip r:embed="rId7"/>
          <a:stretch/>
        </p:blipFill>
        <p:spPr>
          <a:xfrm>
            <a:off x="2722680" y="1187640"/>
            <a:ext cx="3660120" cy="695520"/>
          </a:xfrm>
          <a:prstGeom prst="rect">
            <a:avLst/>
          </a:prstGeom>
          <a:ln w="0">
            <a:noFill/>
          </a:ln>
        </p:spPr>
      </p:pic>
      <p:sp>
        <p:nvSpPr>
          <p:cNvPr id="321" name="Прямоугольник 17"/>
          <p:cNvSpPr/>
          <p:nvPr/>
        </p:nvSpPr>
        <p:spPr>
          <a:xfrm>
            <a:off x="2705400" y="1226160"/>
            <a:ext cx="36252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800" b="0" strike="noStrike" spc="-1">
                <a:solidFill>
                  <a:schemeClr val="lt1"/>
                </a:solidFill>
                <a:latin typeface="HelveticaNeueCyr"/>
              </a:rPr>
              <a:t>Свяжитесь с собеседником</a:t>
            </a:r>
            <a:endParaRPr lang="ru-RU" sz="1800" b="0" strike="noStrike" spc="-1">
              <a:solidFill>
                <a:srgbClr val="000000"/>
              </a:solidFill>
              <a:latin typeface="Arial"/>
            </a:endParaRPr>
          </a:p>
          <a:p>
            <a:pPr algn="ctr" defTabSz="914400">
              <a:lnSpc>
                <a:spcPct val="100000"/>
              </a:lnSpc>
            </a:pPr>
            <a:r>
              <a:rPr lang="ru-RU" sz="1800" b="0" strike="noStrike" spc="-1">
                <a:solidFill>
                  <a:schemeClr val="lt1"/>
                </a:solidFill>
                <a:latin typeface="HelveticaNeueCyr"/>
              </a:rPr>
              <a:t>альтернативным способом</a:t>
            </a:r>
            <a:endParaRPr lang="ru-RU" sz="1800" b="0" strike="noStrike" spc="-1">
              <a:solidFill>
                <a:srgbClr val="000000"/>
              </a:solidFill>
              <a:latin typeface="Arial"/>
            </a:endParaRPr>
          </a:p>
        </p:txBody>
      </p:sp>
      <p:pic>
        <p:nvPicPr>
          <p:cNvPr id="322" name="Рисунок 36"/>
          <p:cNvPicPr/>
          <p:nvPr/>
        </p:nvPicPr>
        <p:blipFill>
          <a:blip r:embed="rId7"/>
          <a:stretch/>
        </p:blipFill>
        <p:spPr>
          <a:xfrm>
            <a:off x="2758680" y="2122560"/>
            <a:ext cx="3660120" cy="695520"/>
          </a:xfrm>
          <a:prstGeom prst="rect">
            <a:avLst/>
          </a:prstGeom>
          <a:ln w="0">
            <a:noFill/>
          </a:ln>
        </p:spPr>
      </p:pic>
      <p:sp>
        <p:nvSpPr>
          <p:cNvPr id="323" name="Прямоугольник 37"/>
          <p:cNvSpPr/>
          <p:nvPr/>
        </p:nvSpPr>
        <p:spPr>
          <a:xfrm>
            <a:off x="2944800" y="2157840"/>
            <a:ext cx="33483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800" b="0" strike="noStrike" spc="-1">
                <a:solidFill>
                  <a:schemeClr val="lt1"/>
                </a:solidFill>
                <a:latin typeface="HelveticaNeueCyr"/>
              </a:rPr>
              <a:t>Используйте сложный </a:t>
            </a:r>
            <a:endParaRPr lang="ru-RU" sz="1800" b="0" strike="noStrike" spc="-1">
              <a:solidFill>
                <a:srgbClr val="000000"/>
              </a:solidFill>
              <a:latin typeface="Arial"/>
            </a:endParaRPr>
          </a:p>
          <a:p>
            <a:pPr algn="ctr" defTabSz="914400">
              <a:lnSpc>
                <a:spcPct val="100000"/>
              </a:lnSpc>
            </a:pPr>
            <a:r>
              <a:rPr lang="ru-RU" sz="1800" b="0" strike="noStrike" spc="-1">
                <a:solidFill>
                  <a:schemeClr val="lt1"/>
                </a:solidFill>
                <a:latin typeface="HelveticaNeueCyr"/>
              </a:rPr>
              <a:t>пароль</a:t>
            </a:r>
            <a:endParaRPr lang="ru-RU" sz="1800" b="0" strike="noStrike" spc="-1">
              <a:solidFill>
                <a:srgbClr val="000000"/>
              </a:solidFill>
              <a:latin typeface="Arial"/>
            </a:endParaRPr>
          </a:p>
        </p:txBody>
      </p:sp>
      <p:pic>
        <p:nvPicPr>
          <p:cNvPr id="324" name="Рисунок 38"/>
          <p:cNvPicPr/>
          <p:nvPr/>
        </p:nvPicPr>
        <p:blipFill>
          <a:blip r:embed="rId7"/>
          <a:stretch/>
        </p:blipFill>
        <p:spPr>
          <a:xfrm>
            <a:off x="2741760" y="3028680"/>
            <a:ext cx="3660120" cy="695520"/>
          </a:xfrm>
          <a:prstGeom prst="rect">
            <a:avLst/>
          </a:prstGeom>
          <a:ln w="0">
            <a:noFill/>
          </a:ln>
        </p:spPr>
      </p:pic>
      <p:sp>
        <p:nvSpPr>
          <p:cNvPr id="325" name="Прямоугольник 39"/>
          <p:cNvSpPr/>
          <p:nvPr/>
        </p:nvSpPr>
        <p:spPr>
          <a:xfrm>
            <a:off x="3009960" y="3048480"/>
            <a:ext cx="29703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800" b="0" strike="noStrike" spc="-1">
                <a:solidFill>
                  <a:schemeClr val="lt1"/>
                </a:solidFill>
                <a:latin typeface="HelveticaNeueCyr"/>
              </a:rPr>
              <a:t>Не пользуйтесь </a:t>
            </a:r>
            <a:endParaRPr lang="ru-RU" sz="1800" b="0" strike="noStrike" spc="-1">
              <a:solidFill>
                <a:srgbClr val="000000"/>
              </a:solidFill>
              <a:latin typeface="Arial"/>
            </a:endParaRPr>
          </a:p>
          <a:p>
            <a:pPr algn="ctr" defTabSz="914400">
              <a:lnSpc>
                <a:spcPct val="100000"/>
              </a:lnSpc>
            </a:pPr>
            <a:r>
              <a:rPr lang="ru-RU" sz="1800" b="0" strike="noStrike" spc="-1">
                <a:solidFill>
                  <a:schemeClr val="lt1"/>
                </a:solidFill>
                <a:latin typeface="HelveticaNeueCyr"/>
              </a:rPr>
              <a:t>чужими устройствами</a:t>
            </a:r>
            <a:endParaRPr lang="ru-RU" sz="1800" b="0" strike="noStrike" spc="-1">
              <a:solidFill>
                <a:srgbClr val="000000"/>
              </a:solidFill>
              <a:latin typeface="Arial"/>
            </a:endParaRPr>
          </a:p>
        </p:txBody>
      </p:sp>
      <p:pic>
        <p:nvPicPr>
          <p:cNvPr id="326" name="Рисунок 40"/>
          <p:cNvPicPr/>
          <p:nvPr/>
        </p:nvPicPr>
        <p:blipFill>
          <a:blip r:embed="rId7"/>
          <a:stretch/>
        </p:blipFill>
        <p:spPr>
          <a:xfrm>
            <a:off x="2804400" y="3976560"/>
            <a:ext cx="3615120" cy="695520"/>
          </a:xfrm>
          <a:prstGeom prst="rect">
            <a:avLst/>
          </a:prstGeom>
          <a:ln w="0">
            <a:noFill/>
          </a:ln>
        </p:spPr>
      </p:pic>
      <p:sp>
        <p:nvSpPr>
          <p:cNvPr id="327" name="Прямоугольник 41"/>
          <p:cNvSpPr/>
          <p:nvPr/>
        </p:nvSpPr>
        <p:spPr>
          <a:xfrm>
            <a:off x="3036960" y="4030560"/>
            <a:ext cx="32562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800" b="0" strike="noStrike" spc="-1">
                <a:solidFill>
                  <a:schemeClr val="lt1"/>
                </a:solidFill>
                <a:latin typeface="HelveticaNeueCyr"/>
              </a:rPr>
              <a:t>Пользуйтесь анти-</a:t>
            </a:r>
            <a:endParaRPr lang="ru-RU" sz="1800" b="0" strike="noStrike" spc="-1">
              <a:solidFill>
                <a:srgbClr val="000000"/>
              </a:solidFill>
              <a:latin typeface="Arial"/>
            </a:endParaRPr>
          </a:p>
          <a:p>
            <a:pPr algn="ctr" defTabSz="914400">
              <a:lnSpc>
                <a:spcPct val="100000"/>
              </a:lnSpc>
            </a:pPr>
            <a:r>
              <a:rPr lang="ru-RU" sz="1800" b="0" strike="noStrike" spc="-1">
                <a:solidFill>
                  <a:schemeClr val="lt1"/>
                </a:solidFill>
                <a:latin typeface="HelveticaNeueCyr"/>
              </a:rPr>
              <a:t>вирусными программами</a:t>
            </a:r>
            <a:endParaRPr lang="ru-RU" sz="1800" b="0" strike="noStrike" spc="-1">
              <a:solidFill>
                <a:srgbClr val="000000"/>
              </a:solidFill>
              <a:latin typeface="Arial"/>
            </a:endParaRPr>
          </a:p>
        </p:txBody>
      </p:sp>
      <p:pic>
        <p:nvPicPr>
          <p:cNvPr id="328" name="Рисунок 25"/>
          <p:cNvPicPr/>
          <p:nvPr/>
        </p:nvPicPr>
        <p:blipFill>
          <a:blip r:embed="rId8"/>
          <a:stretch/>
        </p:blipFill>
        <p:spPr>
          <a:xfrm>
            <a:off x="2439720" y="3986280"/>
            <a:ext cx="565560" cy="565560"/>
          </a:xfrm>
          <a:prstGeom prst="rect">
            <a:avLst/>
          </a:prstGeom>
          <a:ln w="0">
            <a:noFill/>
          </a:ln>
        </p:spPr>
      </p:pic>
      <p:pic>
        <p:nvPicPr>
          <p:cNvPr id="329" name="Рисунок 27"/>
          <p:cNvPicPr/>
          <p:nvPr/>
        </p:nvPicPr>
        <p:blipFill>
          <a:blip r:embed="rId8"/>
          <a:stretch/>
        </p:blipFill>
        <p:spPr>
          <a:xfrm>
            <a:off x="2396520" y="3040920"/>
            <a:ext cx="565560" cy="565560"/>
          </a:xfrm>
          <a:prstGeom prst="rect">
            <a:avLst/>
          </a:prstGeom>
          <a:ln w="0">
            <a:noFill/>
          </a:ln>
        </p:spPr>
      </p:pic>
      <p:grpSp>
        <p:nvGrpSpPr>
          <p:cNvPr id="330" name="Группа 1"/>
          <p:cNvGrpSpPr/>
          <p:nvPr/>
        </p:nvGrpSpPr>
        <p:grpSpPr>
          <a:xfrm>
            <a:off x="5274000" y="1107000"/>
            <a:ext cx="4051440" cy="5022720"/>
            <a:chOff x="5274000" y="1107000"/>
            <a:chExt cx="4051440" cy="5022720"/>
          </a:xfrm>
        </p:grpSpPr>
        <p:pic>
          <p:nvPicPr>
            <p:cNvPr id="331" name="Рисунок 12"/>
            <p:cNvPicPr/>
            <p:nvPr/>
          </p:nvPicPr>
          <p:blipFill>
            <a:blip r:embed="rId9"/>
            <a:stretch/>
          </p:blipFill>
          <p:spPr>
            <a:xfrm>
              <a:off x="6117840" y="1107000"/>
              <a:ext cx="3207600" cy="3999240"/>
            </a:xfrm>
            <a:prstGeom prst="rect">
              <a:avLst/>
            </a:prstGeom>
            <a:ln w="0">
              <a:noFill/>
            </a:ln>
          </p:spPr>
        </p:pic>
        <p:pic>
          <p:nvPicPr>
            <p:cNvPr id="332" name="Рисунок 20"/>
            <p:cNvPicPr/>
            <p:nvPr/>
          </p:nvPicPr>
          <p:blipFill>
            <a:blip r:embed="rId10"/>
            <a:stretch/>
          </p:blipFill>
          <p:spPr>
            <a:xfrm rot="19448400">
              <a:off x="6089760" y="2541960"/>
              <a:ext cx="1820880" cy="3374280"/>
            </a:xfrm>
            <a:prstGeom prst="rect">
              <a:avLst/>
            </a:prstGeom>
            <a:ln w="0">
              <a:noFill/>
            </a:ln>
          </p:spPr>
        </p:pic>
      </p:grpSp>
      <p:pic>
        <p:nvPicPr>
          <p:cNvPr id="333" name="Рисунок 46"/>
          <p:cNvPicPr/>
          <p:nvPr/>
        </p:nvPicPr>
        <p:blipFill>
          <a:blip r:embed="rId11"/>
          <a:stretch/>
        </p:blipFill>
        <p:spPr>
          <a:xfrm>
            <a:off x="-53640" y="669240"/>
            <a:ext cx="2865240" cy="2248920"/>
          </a:xfrm>
          <a:prstGeom prst="rect">
            <a:avLst/>
          </a:prstGeom>
          <a:ln w="0">
            <a:noFill/>
          </a:ln>
        </p:spPr>
      </p:pic>
      <p:pic>
        <p:nvPicPr>
          <p:cNvPr id="334" name="Рисунок 13"/>
          <p:cNvPicPr/>
          <p:nvPr/>
        </p:nvPicPr>
        <p:blipFill>
          <a:blip r:embed="rId12"/>
          <a:stretch/>
        </p:blipFill>
        <p:spPr>
          <a:xfrm>
            <a:off x="-150480" y="2055240"/>
            <a:ext cx="2988360" cy="3069360"/>
          </a:xfrm>
          <a:prstGeom prst="rect">
            <a:avLst/>
          </a:prstGeom>
          <a:ln w="0">
            <a:noFill/>
          </a:ln>
        </p:spPr>
      </p:pic>
      <p:sp>
        <p:nvSpPr>
          <p:cNvPr id="335" name="Подзаголовок 2"/>
          <p:cNvSpPr/>
          <p:nvPr/>
        </p:nvSpPr>
        <p:spPr>
          <a:xfrm>
            <a:off x="120240" y="1013400"/>
            <a:ext cx="1223640" cy="2386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201"/>
              </a:spcBef>
              <a:tabLst>
                <a:tab pos="0" algn="l"/>
              </a:tabLst>
            </a:pPr>
            <a:r>
              <a:rPr lang="ru-RU" sz="1000" b="0" strike="noStrike" spc="-1">
                <a:solidFill>
                  <a:schemeClr val="dk1"/>
                </a:solidFill>
                <a:latin typeface="HelveticaNeueCyr"/>
              </a:rPr>
              <a:t>Привет!</a:t>
            </a:r>
            <a:endParaRPr lang="ru-RU" sz="1000" b="0" strike="noStrike" spc="-1">
              <a:solidFill>
                <a:srgbClr val="000000"/>
              </a:solidFill>
              <a:latin typeface="Arial"/>
            </a:endParaRPr>
          </a:p>
        </p:txBody>
      </p:sp>
      <p:sp>
        <p:nvSpPr>
          <p:cNvPr id="336" name="Подзаголовок 2"/>
          <p:cNvSpPr/>
          <p:nvPr/>
        </p:nvSpPr>
        <p:spPr>
          <a:xfrm>
            <a:off x="399600" y="1429200"/>
            <a:ext cx="202212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914400">
              <a:lnSpc>
                <a:spcPct val="100000"/>
              </a:lnSpc>
              <a:spcBef>
                <a:spcPts val="201"/>
              </a:spcBef>
              <a:tabLst>
                <a:tab pos="0" algn="l"/>
              </a:tabLst>
            </a:pPr>
            <a:r>
              <a:rPr lang="ru-RU" sz="1000" b="0" strike="noStrike" spc="-1">
                <a:solidFill>
                  <a:schemeClr val="dk1"/>
                </a:solidFill>
                <a:latin typeface="HelveticaNeueCyr"/>
              </a:rPr>
              <a:t>Мне нужна твоя помощь! Ты не мог бы перевести 100 рублей мне на карту?</a:t>
            </a:r>
            <a:endParaRPr lang="ru-RU" sz="1000" b="0" strike="noStrike" spc="-1">
              <a:solidFill>
                <a:srgbClr val="000000"/>
              </a:solidFill>
              <a:latin typeface="Arial"/>
            </a:endParaRPr>
          </a:p>
        </p:txBody>
      </p:sp>
      <p:pic>
        <p:nvPicPr>
          <p:cNvPr id="337" name="Рисунок 34"/>
          <p:cNvPicPr/>
          <p:nvPr/>
        </p:nvPicPr>
        <p:blipFill>
          <a:blip r:embed="rId13"/>
          <a:stretch/>
        </p:blipFill>
        <p:spPr>
          <a:xfrm rot="18860400">
            <a:off x="660600" y="3421080"/>
            <a:ext cx="957240" cy="2166840"/>
          </a:xfrm>
          <a:prstGeom prst="rect">
            <a:avLst/>
          </a:prstGeom>
          <a:ln w="0">
            <a:noFill/>
          </a:ln>
        </p:spPr>
      </p:pic>
      <p:pic>
        <p:nvPicPr>
          <p:cNvPr id="338" name="Рисунок 19"/>
          <p:cNvPicPr/>
          <p:nvPr/>
        </p:nvPicPr>
        <p:blipFill>
          <a:blip r:embed="rId13"/>
          <a:stretch/>
        </p:blipFill>
        <p:spPr>
          <a:xfrm rot="2631000">
            <a:off x="1204920" y="3319200"/>
            <a:ext cx="957240" cy="2166840"/>
          </a:xfrm>
          <a:prstGeom prst="rect">
            <a:avLst/>
          </a:prstGeom>
          <a:ln w="0">
            <a:noFill/>
          </a:ln>
        </p:spPr>
      </p:pic>
      <p:pic>
        <p:nvPicPr>
          <p:cNvPr id="339" name="Рисунок 18"/>
          <p:cNvPicPr/>
          <p:nvPr/>
        </p:nvPicPr>
        <p:blipFill>
          <a:blip r:embed="rId8"/>
          <a:stretch/>
        </p:blipFill>
        <p:spPr>
          <a:xfrm>
            <a:off x="2324160" y="1200240"/>
            <a:ext cx="565560" cy="565560"/>
          </a:xfrm>
          <a:prstGeom prst="rect">
            <a:avLst/>
          </a:prstGeom>
          <a:ln w="0">
            <a:noFill/>
          </a:ln>
        </p:spPr>
      </p:pic>
      <p:pic>
        <p:nvPicPr>
          <p:cNvPr id="340" name="Рисунок 23"/>
          <p:cNvPicPr/>
          <p:nvPr/>
        </p:nvPicPr>
        <p:blipFill>
          <a:blip r:embed="rId8"/>
          <a:stretch/>
        </p:blipFill>
        <p:spPr>
          <a:xfrm>
            <a:off x="2347920" y="2149200"/>
            <a:ext cx="565560" cy="565560"/>
          </a:xfrm>
          <a:prstGeom prst="rect">
            <a:avLst/>
          </a:prstGeom>
          <a:ln w="0">
            <a:noFill/>
          </a:ln>
        </p:spPr>
      </p:pic>
      <p:pic>
        <p:nvPicPr>
          <p:cNvPr id="341" name="Рисунок 50"/>
          <p:cNvPicPr/>
          <p:nvPr/>
        </p:nvPicPr>
        <p:blipFill>
          <a:blip r:embed="rId14"/>
          <a:stretch/>
        </p:blipFill>
        <p:spPr>
          <a:xfrm>
            <a:off x="1510200" y="1089360"/>
            <a:ext cx="298440" cy="325440"/>
          </a:xfrm>
          <a:prstGeom prst="rect">
            <a:avLst/>
          </a:prstGeom>
          <a:ln w="0">
            <a:noFill/>
          </a:ln>
        </p:spPr>
      </p:pic>
      <p:sp>
        <p:nvSpPr>
          <p:cNvPr id="342" name="Подзаголовок 2"/>
          <p:cNvSpPr/>
          <p:nvPr/>
        </p:nvSpPr>
        <p:spPr>
          <a:xfrm>
            <a:off x="1478160" y="1173240"/>
            <a:ext cx="1223640" cy="2386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201"/>
              </a:spcBef>
              <a:tabLst>
                <a:tab pos="0" algn="l"/>
              </a:tabLst>
            </a:pPr>
            <a:r>
              <a:rPr lang="ru-RU" sz="1000" b="0" strike="noStrike" spc="-1">
                <a:solidFill>
                  <a:schemeClr val="dk1"/>
                </a:solidFill>
                <a:latin typeface="HelveticaNeueCyr"/>
              </a:rPr>
              <a:t>Привет!</a:t>
            </a:r>
            <a:endParaRPr lang="ru-RU" sz="1000" b="0" strike="noStrike" spc="-1">
              <a:solidFill>
                <a:srgbClr val="000000"/>
              </a:solidFill>
              <a:latin typeface="Arial"/>
            </a:endParaRPr>
          </a:p>
        </p:txBody>
      </p:sp>
      <p:pic>
        <p:nvPicPr>
          <p:cNvPr id="343" name="Рисунок 52"/>
          <p:cNvPicPr/>
          <p:nvPr/>
        </p:nvPicPr>
        <p:blipFill>
          <a:blip r:embed="rId15"/>
          <a:stretch/>
        </p:blipFill>
        <p:spPr>
          <a:xfrm>
            <a:off x="191160" y="899640"/>
            <a:ext cx="250920" cy="325440"/>
          </a:xfrm>
          <a:prstGeom prst="rect">
            <a:avLst/>
          </a:prstGeom>
          <a:ln w="0">
            <a:noFill/>
          </a:ln>
        </p:spPr>
      </p:pic>
      <p:pic>
        <p:nvPicPr>
          <p:cNvPr id="344" name="Рисунок 53"/>
          <p:cNvPicPr/>
          <p:nvPr/>
        </p:nvPicPr>
        <p:blipFill>
          <a:blip r:embed="rId15"/>
          <a:stretch/>
        </p:blipFill>
        <p:spPr>
          <a:xfrm>
            <a:off x="201240" y="1414440"/>
            <a:ext cx="250920" cy="3254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Рисунок 7"/>
          <p:cNvPicPr/>
          <p:nvPr/>
        </p:nvPicPr>
        <p:blipFill>
          <a:blip r:embed="rId3"/>
          <a:stretch/>
        </p:blipFill>
        <p:spPr>
          <a:xfrm>
            <a:off x="0" y="1440"/>
            <a:ext cx="9145800" cy="5141880"/>
          </a:xfrm>
          <a:prstGeom prst="rect">
            <a:avLst/>
          </a:prstGeom>
          <a:ln w="0">
            <a:noFill/>
          </a:ln>
        </p:spPr>
      </p:pic>
      <p:pic>
        <p:nvPicPr>
          <p:cNvPr id="346" name="Рисунок 10"/>
          <p:cNvPicPr/>
          <p:nvPr/>
        </p:nvPicPr>
        <p:blipFill>
          <a:blip r:embed="rId4"/>
          <a:stretch/>
        </p:blipFill>
        <p:spPr>
          <a:xfrm>
            <a:off x="0" y="2067840"/>
            <a:ext cx="9145800" cy="3042360"/>
          </a:xfrm>
          <a:prstGeom prst="rect">
            <a:avLst/>
          </a:prstGeom>
          <a:ln w="0">
            <a:noFill/>
          </a:ln>
        </p:spPr>
      </p:pic>
      <p:pic>
        <p:nvPicPr>
          <p:cNvPr id="347" name="Рисунок 23"/>
          <p:cNvPicPr/>
          <p:nvPr/>
        </p:nvPicPr>
        <p:blipFill>
          <a:blip r:embed="rId5"/>
          <a:stretch/>
        </p:blipFill>
        <p:spPr>
          <a:xfrm>
            <a:off x="8550000" y="42480"/>
            <a:ext cx="504360" cy="412200"/>
          </a:xfrm>
          <a:prstGeom prst="rect">
            <a:avLst/>
          </a:prstGeom>
          <a:ln w="0">
            <a:noFill/>
          </a:ln>
        </p:spPr>
      </p:pic>
      <p:pic>
        <p:nvPicPr>
          <p:cNvPr id="348" name="Рисунок 3"/>
          <p:cNvPicPr/>
          <p:nvPr/>
        </p:nvPicPr>
        <p:blipFill>
          <a:blip r:embed="rId6"/>
          <a:stretch/>
        </p:blipFill>
        <p:spPr>
          <a:xfrm>
            <a:off x="4268160" y="-300240"/>
            <a:ext cx="6228000" cy="2928960"/>
          </a:xfrm>
          <a:prstGeom prst="rect">
            <a:avLst/>
          </a:prstGeom>
          <a:ln w="0">
            <a:noFill/>
          </a:ln>
        </p:spPr>
      </p:pic>
      <p:sp>
        <p:nvSpPr>
          <p:cNvPr id="349" name="PlaceHolder 1"/>
          <p:cNvSpPr>
            <a:spLocks noGrp="1"/>
          </p:cNvSpPr>
          <p:nvPr>
            <p:ph type="title"/>
          </p:nvPr>
        </p:nvSpPr>
        <p:spPr>
          <a:xfrm>
            <a:off x="2520000" y="0"/>
            <a:ext cx="3243600" cy="2176200"/>
          </a:xfrm>
          <a:prstGeom prst="rect">
            <a:avLst/>
          </a:prstGeom>
          <a:noFill/>
          <a:ln w="0">
            <a:noFill/>
          </a:ln>
        </p:spPr>
        <p:txBody>
          <a:bodyPr lIns="91440" tIns="45720" rIns="91440" bIns="45720" anchor="ctr">
            <a:normAutofit/>
          </a:bodyPr>
          <a:lstStyle/>
          <a:p>
            <a:pPr indent="0" algn="r" defTabSz="685800">
              <a:lnSpc>
                <a:spcPct val="80000"/>
              </a:lnSpc>
              <a:buNone/>
            </a:pPr>
            <a:r>
              <a:rPr lang="ru-RU" sz="2400" b="1" strike="noStrike" cap="all" spc="148">
                <a:solidFill>
                  <a:srgbClr val="CAEAFF"/>
                </a:solidFill>
                <a:latin typeface="HelveticaNeueCyr"/>
              </a:rPr>
              <a:t>СПАСИБО, что развиваете финансовый интеллект и финансовую грамотность!</a:t>
            </a:r>
            <a:endParaRPr lang="ru-RU" sz="2400" b="0" strike="noStrike" spc="-1">
              <a:solidFill>
                <a:schemeClr val="dk1"/>
              </a:solidFill>
              <a:latin typeface="Tw Cen MT"/>
            </a:endParaRPr>
          </a:p>
        </p:txBody>
      </p:sp>
      <p:pic>
        <p:nvPicPr>
          <p:cNvPr id="350" name="Рисунок 5"/>
          <p:cNvPicPr/>
          <p:nvPr/>
        </p:nvPicPr>
        <p:blipFill>
          <a:blip r:embed="rId7"/>
          <a:stretch/>
        </p:blipFill>
        <p:spPr>
          <a:xfrm>
            <a:off x="7738200" y="1522800"/>
            <a:ext cx="864360" cy="706680"/>
          </a:xfrm>
          <a:prstGeom prst="rect">
            <a:avLst/>
          </a:prstGeom>
          <a:ln w="0">
            <a:noFill/>
          </a:ln>
        </p:spPr>
      </p:pic>
      <p:pic>
        <p:nvPicPr>
          <p:cNvPr id="351" name="Рисунок 9"/>
          <p:cNvPicPr/>
          <p:nvPr/>
        </p:nvPicPr>
        <p:blipFill>
          <a:blip r:embed="rId8"/>
          <a:stretch/>
        </p:blipFill>
        <p:spPr>
          <a:xfrm rot="1371000">
            <a:off x="870120" y="523800"/>
            <a:ext cx="2285280" cy="2484360"/>
          </a:xfrm>
          <a:prstGeom prst="rect">
            <a:avLst/>
          </a:prstGeom>
          <a:ln w="0">
            <a:noFill/>
          </a:ln>
        </p:spPr>
      </p:pic>
      <p:pic>
        <p:nvPicPr>
          <p:cNvPr id="352" name="Рисунок 24"/>
          <p:cNvPicPr/>
          <p:nvPr/>
        </p:nvPicPr>
        <p:blipFill>
          <a:blip r:embed="rId9"/>
          <a:stretch/>
        </p:blipFill>
        <p:spPr>
          <a:xfrm>
            <a:off x="1203840" y="3893400"/>
            <a:ext cx="1079640" cy="883080"/>
          </a:xfrm>
          <a:prstGeom prst="rect">
            <a:avLst/>
          </a:prstGeom>
          <a:ln w="0">
            <a:noFill/>
          </a:ln>
        </p:spPr>
      </p:pic>
      <p:pic>
        <p:nvPicPr>
          <p:cNvPr id="353" name="Рисунок 11"/>
          <p:cNvPicPr/>
          <p:nvPr/>
        </p:nvPicPr>
        <p:blipFill>
          <a:blip r:embed="rId10"/>
          <a:stretch/>
        </p:blipFill>
        <p:spPr>
          <a:xfrm>
            <a:off x="4240800" y="752040"/>
            <a:ext cx="3573000" cy="4136400"/>
          </a:xfrm>
          <a:prstGeom prst="rect">
            <a:avLst/>
          </a:prstGeom>
          <a:ln w="0">
            <a:noFill/>
          </a:ln>
        </p:spPr>
      </p:pic>
      <p:pic>
        <p:nvPicPr>
          <p:cNvPr id="354" name="Рисунок 12"/>
          <p:cNvPicPr/>
          <p:nvPr/>
        </p:nvPicPr>
        <p:blipFill>
          <a:blip r:embed="rId11"/>
          <a:stretch/>
        </p:blipFill>
        <p:spPr>
          <a:xfrm>
            <a:off x="7206120" y="3994920"/>
            <a:ext cx="862920" cy="910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Рисунок 3"/>
          <p:cNvPicPr/>
          <p:nvPr/>
        </p:nvPicPr>
        <p:blipFill>
          <a:blip r:embed="rId3"/>
          <a:stretch/>
        </p:blipFill>
        <p:spPr>
          <a:xfrm>
            <a:off x="-8640" y="-8640"/>
            <a:ext cx="9158760" cy="5149080"/>
          </a:xfrm>
          <a:prstGeom prst="rect">
            <a:avLst/>
          </a:prstGeom>
          <a:ln w="0">
            <a:noFill/>
          </a:ln>
        </p:spPr>
      </p:pic>
      <p:pic>
        <p:nvPicPr>
          <p:cNvPr id="107" name="Рисунок 1"/>
          <p:cNvPicPr/>
          <p:nvPr/>
        </p:nvPicPr>
        <p:blipFill>
          <a:blip r:embed="rId4"/>
          <a:stretch/>
        </p:blipFill>
        <p:spPr>
          <a:xfrm>
            <a:off x="1166760" y="475200"/>
            <a:ext cx="7344360" cy="7448760"/>
          </a:xfrm>
          <a:prstGeom prst="rect">
            <a:avLst/>
          </a:prstGeom>
          <a:ln w="0">
            <a:noFill/>
          </a:ln>
        </p:spPr>
      </p:pic>
      <p:pic>
        <p:nvPicPr>
          <p:cNvPr id="108" name="Рисунок 8"/>
          <p:cNvPicPr/>
          <p:nvPr/>
        </p:nvPicPr>
        <p:blipFill>
          <a:blip r:embed="rId5"/>
          <a:stretch/>
        </p:blipFill>
        <p:spPr>
          <a:xfrm>
            <a:off x="6473520" y="1536120"/>
            <a:ext cx="1266480" cy="1914120"/>
          </a:xfrm>
          <a:prstGeom prst="rect">
            <a:avLst/>
          </a:prstGeom>
          <a:ln w="0">
            <a:noFill/>
          </a:ln>
        </p:spPr>
      </p:pic>
      <p:pic>
        <p:nvPicPr>
          <p:cNvPr id="109" name="Рисунок 10"/>
          <p:cNvPicPr/>
          <p:nvPr/>
        </p:nvPicPr>
        <p:blipFill>
          <a:blip r:embed="rId6"/>
          <a:stretch/>
        </p:blipFill>
        <p:spPr>
          <a:xfrm>
            <a:off x="597600" y="1642680"/>
            <a:ext cx="2355840" cy="1935000"/>
          </a:xfrm>
          <a:prstGeom prst="rect">
            <a:avLst/>
          </a:prstGeom>
          <a:ln w="0">
            <a:noFill/>
          </a:ln>
        </p:spPr>
      </p:pic>
      <p:sp>
        <p:nvSpPr>
          <p:cNvPr id="110" name="Подзаголовок 2"/>
          <p:cNvSpPr/>
          <p:nvPr/>
        </p:nvSpPr>
        <p:spPr>
          <a:xfrm>
            <a:off x="597600" y="2163240"/>
            <a:ext cx="2420640" cy="4636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300"/>
              </a:spcBef>
              <a:tabLst>
                <a:tab pos="0" algn="l"/>
              </a:tabLst>
            </a:pPr>
            <a:r>
              <a:rPr lang="ru-RU" sz="1500" b="0" strike="noStrike" spc="-1">
                <a:solidFill>
                  <a:schemeClr val="lt1"/>
                </a:solidFill>
                <a:latin typeface="HelveticaNeueCyr"/>
              </a:rPr>
              <a:t>интернет-банкинг</a:t>
            </a:r>
            <a:endParaRPr lang="ru-RU" sz="1500" b="0" strike="noStrike" spc="-1">
              <a:solidFill>
                <a:srgbClr val="000000"/>
              </a:solidFill>
              <a:latin typeface="Arial"/>
            </a:endParaRPr>
          </a:p>
        </p:txBody>
      </p:sp>
      <p:pic>
        <p:nvPicPr>
          <p:cNvPr id="111" name="Рисунок 15"/>
          <p:cNvPicPr/>
          <p:nvPr/>
        </p:nvPicPr>
        <p:blipFill>
          <a:blip r:embed="rId7"/>
          <a:stretch/>
        </p:blipFill>
        <p:spPr>
          <a:xfrm>
            <a:off x="3251880" y="4411800"/>
            <a:ext cx="3150720" cy="598680"/>
          </a:xfrm>
          <a:prstGeom prst="rect">
            <a:avLst/>
          </a:prstGeom>
          <a:ln w="0">
            <a:noFill/>
          </a:ln>
        </p:spPr>
      </p:pic>
      <p:sp>
        <p:nvSpPr>
          <p:cNvPr id="112" name="Подзаголовок 2"/>
          <p:cNvSpPr/>
          <p:nvPr/>
        </p:nvSpPr>
        <p:spPr>
          <a:xfrm>
            <a:off x="5918760" y="2088720"/>
            <a:ext cx="2376000" cy="6454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289"/>
              </a:spcBef>
              <a:tabLst>
                <a:tab pos="0" algn="l"/>
              </a:tabLst>
            </a:pPr>
            <a:r>
              <a:rPr lang="ru-RU" sz="1450" b="0" strike="noStrike" spc="-1">
                <a:solidFill>
                  <a:schemeClr val="lt1"/>
                </a:solidFill>
                <a:latin typeface="HelveticaNeueCyr"/>
              </a:rPr>
              <a:t>мобильный</a:t>
            </a:r>
            <a:endParaRPr lang="ru-RU" sz="1450" b="0" strike="noStrike" spc="-1">
              <a:solidFill>
                <a:srgbClr val="000000"/>
              </a:solidFill>
              <a:latin typeface="Arial"/>
            </a:endParaRPr>
          </a:p>
          <a:p>
            <a:pPr algn="ctr" defTabSz="914400">
              <a:lnSpc>
                <a:spcPct val="100000"/>
              </a:lnSpc>
              <a:spcBef>
                <a:spcPts val="289"/>
              </a:spcBef>
              <a:tabLst>
                <a:tab pos="0" algn="l"/>
              </a:tabLst>
            </a:pPr>
            <a:r>
              <a:rPr lang="ru-RU" sz="1450" b="0" strike="noStrike" spc="-1">
                <a:solidFill>
                  <a:schemeClr val="lt1"/>
                </a:solidFill>
                <a:latin typeface="HelveticaNeueCyr"/>
              </a:rPr>
              <a:t>банкинг</a:t>
            </a:r>
            <a:endParaRPr lang="ru-RU" sz="1450" b="0" strike="noStrike" spc="-1">
              <a:solidFill>
                <a:srgbClr val="000000"/>
              </a:solidFill>
              <a:latin typeface="Arial"/>
            </a:endParaRPr>
          </a:p>
        </p:txBody>
      </p:sp>
      <p:pic>
        <p:nvPicPr>
          <p:cNvPr id="113" name="Рисунок 21"/>
          <p:cNvPicPr/>
          <p:nvPr/>
        </p:nvPicPr>
        <p:blipFill>
          <a:blip r:embed="rId8"/>
          <a:stretch/>
        </p:blipFill>
        <p:spPr>
          <a:xfrm>
            <a:off x="2945160" y="504000"/>
            <a:ext cx="3528000" cy="2494080"/>
          </a:xfrm>
          <a:prstGeom prst="rect">
            <a:avLst/>
          </a:prstGeom>
          <a:ln w="0">
            <a:noFill/>
          </a:ln>
        </p:spPr>
      </p:pic>
      <p:pic>
        <p:nvPicPr>
          <p:cNvPr id="114" name="Рисунок 19"/>
          <p:cNvPicPr/>
          <p:nvPr/>
        </p:nvPicPr>
        <p:blipFill>
          <a:blip r:embed="rId7"/>
          <a:stretch/>
        </p:blipFill>
        <p:spPr>
          <a:xfrm>
            <a:off x="3275640" y="2915640"/>
            <a:ext cx="3108240" cy="598680"/>
          </a:xfrm>
          <a:prstGeom prst="rect">
            <a:avLst/>
          </a:prstGeom>
          <a:ln w="0">
            <a:noFill/>
          </a:ln>
        </p:spPr>
      </p:pic>
      <p:sp>
        <p:nvSpPr>
          <p:cNvPr id="115" name="PlaceHolder 1"/>
          <p:cNvSpPr>
            <a:spLocks noGrp="1"/>
          </p:cNvSpPr>
          <p:nvPr>
            <p:ph type="subTitle"/>
          </p:nvPr>
        </p:nvSpPr>
        <p:spPr>
          <a:xfrm>
            <a:off x="3859560" y="2976840"/>
            <a:ext cx="3312000" cy="448920"/>
          </a:xfrm>
          <a:prstGeom prst="rect">
            <a:avLst/>
          </a:prstGeom>
          <a:noFill/>
          <a:ln w="0">
            <a:noFill/>
          </a:ln>
        </p:spPr>
        <p:txBody>
          <a:bodyPr lIns="91440" tIns="45720" rIns="91440" bIns="45720" anchor="ctr">
            <a:noAutofit/>
          </a:bodyPr>
          <a:lstStyle/>
          <a:p>
            <a:pPr defTabSz="685800">
              <a:lnSpc>
                <a:spcPct val="100000"/>
              </a:lnSpc>
              <a:spcAft>
                <a:spcPts val="150"/>
              </a:spcAft>
              <a:tabLst>
                <a:tab pos="0" algn="l"/>
              </a:tabLst>
            </a:pPr>
            <a:r>
              <a:rPr lang="ru-RU" sz="1700" b="0" strike="noStrike" spc="-1">
                <a:solidFill>
                  <a:schemeClr val="lt1"/>
                </a:solidFill>
                <a:latin typeface="HelveticaNeueCyr"/>
              </a:rPr>
              <a:t>Экономия времени</a:t>
            </a:r>
            <a:endParaRPr lang="ru-RU" sz="1700" b="0" strike="noStrike" spc="-1">
              <a:solidFill>
                <a:srgbClr val="000000"/>
              </a:solidFill>
              <a:latin typeface="Arial"/>
            </a:endParaRPr>
          </a:p>
        </p:txBody>
      </p:sp>
      <p:pic>
        <p:nvPicPr>
          <p:cNvPr id="116" name="Рисунок 4"/>
          <p:cNvPicPr/>
          <p:nvPr/>
        </p:nvPicPr>
        <p:blipFill>
          <a:blip r:embed="rId9"/>
          <a:stretch/>
        </p:blipFill>
        <p:spPr>
          <a:xfrm>
            <a:off x="448200" y="3632040"/>
            <a:ext cx="1282320" cy="1048680"/>
          </a:xfrm>
          <a:prstGeom prst="rect">
            <a:avLst/>
          </a:prstGeom>
          <a:ln w="0">
            <a:noFill/>
          </a:ln>
        </p:spPr>
      </p:pic>
      <p:pic>
        <p:nvPicPr>
          <p:cNvPr id="117" name="Рисунок 26"/>
          <p:cNvPicPr/>
          <p:nvPr/>
        </p:nvPicPr>
        <p:blipFill>
          <a:blip r:embed="rId10"/>
          <a:stretch/>
        </p:blipFill>
        <p:spPr>
          <a:xfrm>
            <a:off x="6892920" y="358200"/>
            <a:ext cx="2061360" cy="1685880"/>
          </a:xfrm>
          <a:prstGeom prst="rect">
            <a:avLst/>
          </a:prstGeom>
          <a:ln w="0">
            <a:noFill/>
          </a:ln>
        </p:spPr>
      </p:pic>
      <p:sp>
        <p:nvSpPr>
          <p:cNvPr id="118" name="Заголовок 1"/>
          <p:cNvSpPr/>
          <p:nvPr/>
        </p:nvSpPr>
        <p:spPr>
          <a:xfrm>
            <a:off x="685800" y="1440"/>
            <a:ext cx="7772040" cy="11023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914400">
              <a:lnSpc>
                <a:spcPct val="100000"/>
              </a:lnSpc>
            </a:pPr>
            <a:r>
              <a:rPr lang="ru-RU" sz="2400" b="1" strike="noStrike" spc="-1">
                <a:solidFill>
                  <a:srgbClr val="CAEAFF"/>
                </a:solidFill>
                <a:latin typeface="HelveticaNeueCyr"/>
              </a:rPr>
              <a:t>ДИСТАНЦИОННОЕ</a:t>
            </a:r>
            <a:endParaRPr lang="ru-RU" sz="2400" b="0" strike="noStrike" spc="-1">
              <a:solidFill>
                <a:srgbClr val="000000"/>
              </a:solidFill>
              <a:latin typeface="Arial"/>
            </a:endParaRPr>
          </a:p>
          <a:p>
            <a:pPr algn="ctr" defTabSz="914400">
              <a:lnSpc>
                <a:spcPct val="100000"/>
              </a:lnSpc>
            </a:pPr>
            <a:r>
              <a:rPr lang="ru-RU" sz="2400" b="1" strike="noStrike" spc="-1">
                <a:solidFill>
                  <a:srgbClr val="CAEAFF"/>
                </a:solidFill>
                <a:latin typeface="HelveticaNeueCyr"/>
              </a:rPr>
              <a:t>БАНКОВСКОЕ ОБСЛУЖИВАНИЕ</a:t>
            </a:r>
            <a:endParaRPr lang="ru-RU" sz="2400" b="0" strike="noStrike" spc="-1">
              <a:solidFill>
                <a:srgbClr val="000000"/>
              </a:solidFill>
              <a:latin typeface="Arial"/>
            </a:endParaRPr>
          </a:p>
        </p:txBody>
      </p:sp>
      <p:pic>
        <p:nvPicPr>
          <p:cNvPr id="119" name="Рисунок 29"/>
          <p:cNvPicPr/>
          <p:nvPr/>
        </p:nvPicPr>
        <p:blipFill>
          <a:blip r:embed="rId11"/>
          <a:stretch/>
        </p:blipFill>
        <p:spPr>
          <a:xfrm>
            <a:off x="416880" y="960480"/>
            <a:ext cx="2705760" cy="575280"/>
          </a:xfrm>
          <a:prstGeom prst="rect">
            <a:avLst/>
          </a:prstGeom>
          <a:ln w="0">
            <a:noFill/>
          </a:ln>
        </p:spPr>
      </p:pic>
      <p:sp>
        <p:nvSpPr>
          <p:cNvPr id="120" name="Подзаголовок 2"/>
          <p:cNvSpPr/>
          <p:nvPr/>
        </p:nvSpPr>
        <p:spPr>
          <a:xfrm>
            <a:off x="242280" y="956880"/>
            <a:ext cx="309852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241"/>
              </a:spcBef>
              <a:tabLst>
                <a:tab pos="0" algn="l"/>
              </a:tabLst>
            </a:pPr>
            <a:r>
              <a:rPr lang="ru-RU" sz="1200" b="0" strike="noStrike" spc="-1">
                <a:solidFill>
                  <a:schemeClr val="dk1"/>
                </a:solidFill>
                <a:latin typeface="HelveticaNeueCyr"/>
              </a:rPr>
              <a:t>Счета, платежи, кредиты, депозиты…</a:t>
            </a:r>
            <a:endParaRPr lang="ru-RU" sz="1200" b="0" strike="noStrike" spc="-1">
              <a:solidFill>
                <a:srgbClr val="000000"/>
              </a:solidFill>
              <a:latin typeface="Arial"/>
            </a:endParaRPr>
          </a:p>
        </p:txBody>
      </p:sp>
      <p:pic>
        <p:nvPicPr>
          <p:cNvPr id="121" name="Рисунок 18"/>
          <p:cNvPicPr/>
          <p:nvPr/>
        </p:nvPicPr>
        <p:blipFill>
          <a:blip r:embed="rId7"/>
          <a:stretch/>
        </p:blipFill>
        <p:spPr>
          <a:xfrm>
            <a:off x="3291840" y="3667320"/>
            <a:ext cx="3110760" cy="595440"/>
          </a:xfrm>
          <a:prstGeom prst="rect">
            <a:avLst/>
          </a:prstGeom>
          <a:ln w="0">
            <a:noFill/>
          </a:ln>
        </p:spPr>
      </p:pic>
      <p:sp>
        <p:nvSpPr>
          <p:cNvPr id="122" name="Подзаголовок 2"/>
          <p:cNvSpPr/>
          <p:nvPr/>
        </p:nvSpPr>
        <p:spPr>
          <a:xfrm>
            <a:off x="3251880" y="4524480"/>
            <a:ext cx="338400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340"/>
              </a:spcBef>
              <a:tabLst>
                <a:tab pos="0" algn="l"/>
              </a:tabLst>
            </a:pPr>
            <a:endParaRPr lang="ru-RU" sz="1700" b="0" strike="noStrike" spc="-1">
              <a:solidFill>
                <a:schemeClr val="lt1"/>
              </a:solidFill>
              <a:latin typeface="HelveticaNeueCyr"/>
            </a:endParaRPr>
          </a:p>
        </p:txBody>
      </p:sp>
      <p:sp>
        <p:nvSpPr>
          <p:cNvPr id="123" name="Подзаголовок 2"/>
          <p:cNvSpPr/>
          <p:nvPr/>
        </p:nvSpPr>
        <p:spPr>
          <a:xfrm>
            <a:off x="3135240" y="3740400"/>
            <a:ext cx="338400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340"/>
              </a:spcBef>
              <a:tabLst>
                <a:tab pos="0" algn="l"/>
              </a:tabLst>
            </a:pPr>
            <a:r>
              <a:rPr lang="ru-RU" sz="1700" b="0" strike="noStrike" spc="-1">
                <a:solidFill>
                  <a:schemeClr val="lt1"/>
                </a:solidFill>
                <a:latin typeface="HelveticaNeueCyr"/>
              </a:rPr>
              <a:t>Круглосуточный доступ</a:t>
            </a:r>
            <a:endParaRPr lang="ru-RU" sz="1700" b="0" strike="noStrike" spc="-1">
              <a:solidFill>
                <a:srgbClr val="000000"/>
              </a:solidFill>
              <a:latin typeface="Arial"/>
            </a:endParaRPr>
          </a:p>
        </p:txBody>
      </p:sp>
      <p:pic>
        <p:nvPicPr>
          <p:cNvPr id="124" name="Рисунок 22"/>
          <p:cNvPicPr/>
          <p:nvPr/>
        </p:nvPicPr>
        <p:blipFill>
          <a:blip r:embed="rId12"/>
          <a:stretch/>
        </p:blipFill>
        <p:spPr>
          <a:xfrm>
            <a:off x="2963520" y="2925360"/>
            <a:ext cx="623160" cy="565560"/>
          </a:xfrm>
          <a:prstGeom prst="rect">
            <a:avLst/>
          </a:prstGeom>
          <a:ln w="0">
            <a:noFill/>
          </a:ln>
        </p:spPr>
      </p:pic>
      <p:pic>
        <p:nvPicPr>
          <p:cNvPr id="125" name="Рисунок 23"/>
          <p:cNvPicPr/>
          <p:nvPr/>
        </p:nvPicPr>
        <p:blipFill>
          <a:blip r:embed="rId12"/>
          <a:stretch/>
        </p:blipFill>
        <p:spPr>
          <a:xfrm>
            <a:off x="2963520" y="3641400"/>
            <a:ext cx="623160" cy="565560"/>
          </a:xfrm>
          <a:prstGeom prst="rect">
            <a:avLst/>
          </a:prstGeom>
          <a:ln w="0">
            <a:noFill/>
          </a:ln>
        </p:spPr>
      </p:pic>
      <p:pic>
        <p:nvPicPr>
          <p:cNvPr id="126" name="Рисунок 24"/>
          <p:cNvPicPr/>
          <p:nvPr/>
        </p:nvPicPr>
        <p:blipFill>
          <a:blip r:embed="rId12"/>
          <a:stretch/>
        </p:blipFill>
        <p:spPr>
          <a:xfrm>
            <a:off x="2940120" y="4388040"/>
            <a:ext cx="623160" cy="565560"/>
          </a:xfrm>
          <a:prstGeom prst="rect">
            <a:avLst/>
          </a:prstGeom>
          <a:ln w="0">
            <a:noFill/>
          </a:ln>
        </p:spPr>
      </p:pic>
      <p:sp>
        <p:nvSpPr>
          <p:cNvPr id="127" name="Прямоугольник 6"/>
          <p:cNvSpPr/>
          <p:nvPr/>
        </p:nvSpPr>
        <p:spPr>
          <a:xfrm>
            <a:off x="3711240" y="4526280"/>
            <a:ext cx="2040480" cy="348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700" b="0" strike="noStrike" spc="-1">
                <a:solidFill>
                  <a:srgbClr val="FFFFFF"/>
                </a:solidFill>
                <a:latin typeface="HelveticaNeueCyr"/>
              </a:rPr>
              <a:t>Экономия денег</a:t>
            </a:r>
            <a:endParaRPr lang="ru-RU" sz="17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Рисунок 3"/>
          <p:cNvPicPr/>
          <p:nvPr/>
        </p:nvPicPr>
        <p:blipFill>
          <a:blip r:embed="rId3"/>
          <a:stretch/>
        </p:blipFill>
        <p:spPr>
          <a:xfrm>
            <a:off x="-15120" y="-36000"/>
            <a:ext cx="9158760" cy="5149080"/>
          </a:xfrm>
          <a:prstGeom prst="rect">
            <a:avLst/>
          </a:prstGeom>
          <a:ln w="0">
            <a:noFill/>
          </a:ln>
        </p:spPr>
      </p:pic>
      <p:pic>
        <p:nvPicPr>
          <p:cNvPr id="129" name="Рисунок 4"/>
          <p:cNvPicPr/>
          <p:nvPr/>
        </p:nvPicPr>
        <p:blipFill>
          <a:blip r:embed="rId4"/>
          <a:stretch/>
        </p:blipFill>
        <p:spPr>
          <a:xfrm>
            <a:off x="4913640" y="505800"/>
            <a:ext cx="1295640" cy="1314360"/>
          </a:xfrm>
          <a:prstGeom prst="rect">
            <a:avLst/>
          </a:prstGeom>
          <a:ln w="0">
            <a:noFill/>
          </a:ln>
        </p:spPr>
      </p:pic>
      <p:pic>
        <p:nvPicPr>
          <p:cNvPr id="130" name="Рисунок 9"/>
          <p:cNvPicPr/>
          <p:nvPr/>
        </p:nvPicPr>
        <p:blipFill>
          <a:blip r:embed="rId5"/>
          <a:stretch/>
        </p:blipFill>
        <p:spPr>
          <a:xfrm rot="20643000">
            <a:off x="7374240" y="619200"/>
            <a:ext cx="963360" cy="977040"/>
          </a:xfrm>
          <a:prstGeom prst="rect">
            <a:avLst/>
          </a:prstGeom>
          <a:ln w="0">
            <a:noFill/>
          </a:ln>
        </p:spPr>
      </p:pic>
      <p:pic>
        <p:nvPicPr>
          <p:cNvPr id="131" name="Рисунок 11"/>
          <p:cNvPicPr/>
          <p:nvPr/>
        </p:nvPicPr>
        <p:blipFill>
          <a:blip r:embed="rId6"/>
          <a:stretch/>
        </p:blipFill>
        <p:spPr>
          <a:xfrm>
            <a:off x="1053360" y="880560"/>
            <a:ext cx="723960" cy="592200"/>
          </a:xfrm>
          <a:prstGeom prst="rect">
            <a:avLst/>
          </a:prstGeom>
          <a:ln w="0">
            <a:noFill/>
          </a:ln>
        </p:spPr>
      </p:pic>
      <p:pic>
        <p:nvPicPr>
          <p:cNvPr id="132" name="Рисунок 18"/>
          <p:cNvPicPr/>
          <p:nvPr/>
        </p:nvPicPr>
        <p:blipFill>
          <a:blip r:embed="rId7"/>
          <a:stretch/>
        </p:blipFill>
        <p:spPr>
          <a:xfrm>
            <a:off x="5045760" y="47160"/>
            <a:ext cx="1031400" cy="1233000"/>
          </a:xfrm>
          <a:prstGeom prst="rect">
            <a:avLst/>
          </a:prstGeom>
          <a:ln w="0">
            <a:noFill/>
          </a:ln>
          <a:effectLst>
            <a:outerShdw blurRad="76320" sy="23000" kx="-1200000" algn="bl" rotWithShape="0">
              <a:srgbClr val="000000">
                <a:alpha val="20000"/>
              </a:srgbClr>
            </a:outerShdw>
          </a:effectLst>
        </p:spPr>
      </p:pic>
      <p:pic>
        <p:nvPicPr>
          <p:cNvPr id="133" name="Рисунок 19"/>
          <p:cNvPicPr/>
          <p:nvPr/>
        </p:nvPicPr>
        <p:blipFill>
          <a:blip r:embed="rId8"/>
          <a:stretch/>
        </p:blipFill>
        <p:spPr>
          <a:xfrm>
            <a:off x="7462080" y="-16200"/>
            <a:ext cx="826920" cy="988560"/>
          </a:xfrm>
          <a:prstGeom prst="rect">
            <a:avLst/>
          </a:prstGeom>
          <a:ln w="0">
            <a:noFill/>
          </a:ln>
          <a:effectLst>
            <a:outerShdw blurRad="76320" sy="23000" kx="-1200000" algn="bl" rotWithShape="0">
              <a:srgbClr val="000000">
                <a:alpha val="20000"/>
              </a:srgbClr>
            </a:outerShdw>
          </a:effectLst>
        </p:spPr>
      </p:pic>
      <p:pic>
        <p:nvPicPr>
          <p:cNvPr id="134" name="Рисунок 12"/>
          <p:cNvPicPr/>
          <p:nvPr/>
        </p:nvPicPr>
        <p:blipFill>
          <a:blip r:embed="rId9"/>
          <a:stretch/>
        </p:blipFill>
        <p:spPr>
          <a:xfrm>
            <a:off x="8372520" y="2079000"/>
            <a:ext cx="619200" cy="506160"/>
          </a:xfrm>
          <a:prstGeom prst="rect">
            <a:avLst/>
          </a:prstGeom>
          <a:ln w="0">
            <a:noFill/>
          </a:ln>
        </p:spPr>
      </p:pic>
      <p:grpSp>
        <p:nvGrpSpPr>
          <p:cNvPr id="135" name="Группа 13"/>
          <p:cNvGrpSpPr/>
          <p:nvPr/>
        </p:nvGrpSpPr>
        <p:grpSpPr>
          <a:xfrm>
            <a:off x="31680" y="2080440"/>
            <a:ext cx="3726360" cy="2408040"/>
            <a:chOff x="31680" y="2080440"/>
            <a:chExt cx="3726360" cy="2408040"/>
          </a:xfrm>
        </p:grpSpPr>
        <p:pic>
          <p:nvPicPr>
            <p:cNvPr id="136" name="Рисунок 7"/>
            <p:cNvPicPr/>
            <p:nvPr/>
          </p:nvPicPr>
          <p:blipFill>
            <a:blip r:embed="rId10"/>
            <a:stretch/>
          </p:blipFill>
          <p:spPr>
            <a:xfrm>
              <a:off x="31680" y="2736000"/>
              <a:ext cx="3726360" cy="1752480"/>
            </a:xfrm>
            <a:prstGeom prst="rect">
              <a:avLst/>
            </a:prstGeom>
            <a:ln w="0">
              <a:noFill/>
            </a:ln>
          </p:spPr>
        </p:pic>
        <p:pic>
          <p:nvPicPr>
            <p:cNvPr id="137" name="Рисунок 20"/>
            <p:cNvPicPr/>
            <p:nvPr/>
          </p:nvPicPr>
          <p:blipFill>
            <a:blip r:embed="rId11"/>
            <a:stretch/>
          </p:blipFill>
          <p:spPr>
            <a:xfrm>
              <a:off x="1152360" y="2080440"/>
              <a:ext cx="1258920" cy="1505160"/>
            </a:xfrm>
            <a:prstGeom prst="rect">
              <a:avLst/>
            </a:prstGeom>
            <a:ln w="0">
              <a:noFill/>
            </a:ln>
            <a:effectLst>
              <a:outerShdw blurRad="76320" sy="23000" kx="-1200000" algn="bl" rotWithShape="0">
                <a:srgbClr val="000000">
                  <a:alpha val="20000"/>
                </a:srgbClr>
              </a:outerShdw>
            </a:effectLst>
          </p:spPr>
        </p:pic>
      </p:grpSp>
      <p:sp>
        <p:nvSpPr>
          <p:cNvPr id="138" name="PlaceHolder 1"/>
          <p:cNvSpPr>
            <a:spLocks noGrp="1"/>
          </p:cNvSpPr>
          <p:nvPr>
            <p:ph type="subTitle"/>
          </p:nvPr>
        </p:nvSpPr>
        <p:spPr>
          <a:xfrm>
            <a:off x="235080" y="4206240"/>
            <a:ext cx="3150720" cy="448920"/>
          </a:xfrm>
          <a:prstGeom prst="rect">
            <a:avLst/>
          </a:prstGeom>
          <a:noFill/>
          <a:ln w="0">
            <a:noFill/>
          </a:ln>
        </p:spPr>
        <p:txBody>
          <a:bodyPr lIns="91440" tIns="45720" rIns="91440" bIns="45720" anchor="ctr">
            <a:noAutofit/>
          </a:bodyPr>
          <a:lstStyle/>
          <a:p>
            <a:pPr defTabSz="685800">
              <a:lnSpc>
                <a:spcPct val="100000"/>
              </a:lnSpc>
              <a:spcAft>
                <a:spcPts val="150"/>
              </a:spcAft>
              <a:tabLst>
                <a:tab pos="0" algn="l"/>
              </a:tabLst>
            </a:pPr>
            <a:r>
              <a:rPr lang="ru-RU" sz="1600" b="0" strike="noStrike" spc="-1">
                <a:solidFill>
                  <a:schemeClr val="lt1"/>
                </a:solidFill>
                <a:latin typeface="HelveticaNeueCyr"/>
              </a:rPr>
              <a:t>Стать клиентом любого банка не выходя из дома</a:t>
            </a:r>
            <a:endParaRPr lang="ru-RU" sz="1600" b="0" strike="noStrike" spc="-1">
              <a:solidFill>
                <a:srgbClr val="000000"/>
              </a:solidFill>
              <a:latin typeface="Arial"/>
            </a:endParaRPr>
          </a:p>
        </p:txBody>
      </p:sp>
      <p:grpSp>
        <p:nvGrpSpPr>
          <p:cNvPr id="139" name="Группа 2"/>
          <p:cNvGrpSpPr/>
          <p:nvPr/>
        </p:nvGrpSpPr>
        <p:grpSpPr>
          <a:xfrm>
            <a:off x="1244520" y="72360"/>
            <a:ext cx="3262320" cy="2282760"/>
            <a:chOff x="1244520" y="72360"/>
            <a:chExt cx="3262320" cy="2282760"/>
          </a:xfrm>
        </p:grpSpPr>
        <p:pic>
          <p:nvPicPr>
            <p:cNvPr id="140" name="Рисунок 8"/>
            <p:cNvPicPr/>
            <p:nvPr/>
          </p:nvPicPr>
          <p:blipFill>
            <a:blip r:embed="rId12"/>
            <a:stretch/>
          </p:blipFill>
          <p:spPr>
            <a:xfrm>
              <a:off x="2072520" y="645840"/>
              <a:ext cx="1685520" cy="1709280"/>
            </a:xfrm>
            <a:prstGeom prst="rect">
              <a:avLst/>
            </a:prstGeom>
            <a:ln w="0">
              <a:noFill/>
            </a:ln>
          </p:spPr>
        </p:pic>
        <p:pic>
          <p:nvPicPr>
            <p:cNvPr id="141" name="Рисунок 17"/>
            <p:cNvPicPr/>
            <p:nvPr/>
          </p:nvPicPr>
          <p:blipFill>
            <a:blip r:embed="rId11"/>
            <a:stretch/>
          </p:blipFill>
          <p:spPr>
            <a:xfrm>
              <a:off x="2278800" y="72360"/>
              <a:ext cx="1251720" cy="1496520"/>
            </a:xfrm>
            <a:prstGeom prst="rect">
              <a:avLst/>
            </a:prstGeom>
            <a:ln w="0">
              <a:noFill/>
            </a:ln>
            <a:effectLst>
              <a:outerShdw blurRad="76320" sy="23000" kx="-1200000" algn="bl" rotWithShape="0">
                <a:srgbClr val="000000">
                  <a:alpha val="20000"/>
                </a:srgbClr>
              </a:outerShdw>
            </a:effectLst>
          </p:spPr>
        </p:pic>
        <p:sp>
          <p:nvSpPr>
            <p:cNvPr id="142" name="Подзаголовок 2"/>
            <p:cNvSpPr/>
            <p:nvPr/>
          </p:nvSpPr>
          <p:spPr>
            <a:xfrm>
              <a:off x="1244520" y="1629720"/>
              <a:ext cx="326232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ts val="1800"/>
                </a:lnSpc>
                <a:spcBef>
                  <a:spcPts val="320"/>
                </a:spcBef>
                <a:tabLst>
                  <a:tab pos="0" algn="l"/>
                </a:tabLst>
              </a:pPr>
              <a:r>
                <a:rPr lang="ru-RU" sz="1600" b="0" strike="noStrike" spc="-1">
                  <a:solidFill>
                    <a:schemeClr val="lt1"/>
                  </a:solidFill>
                  <a:latin typeface="HelveticaNeueCyr"/>
                </a:rPr>
                <a:t>Оформлять банковские </a:t>
              </a:r>
              <a:endParaRPr lang="ru-RU" sz="1600" b="0" strike="noStrike" spc="-1">
                <a:solidFill>
                  <a:srgbClr val="000000"/>
                </a:solidFill>
                <a:latin typeface="Arial"/>
              </a:endParaRPr>
            </a:p>
            <a:p>
              <a:pPr algn="ctr" defTabSz="914400">
                <a:lnSpc>
                  <a:spcPts val="1800"/>
                </a:lnSpc>
                <a:spcBef>
                  <a:spcPts val="320"/>
                </a:spcBef>
                <a:tabLst>
                  <a:tab pos="0" algn="l"/>
                </a:tabLst>
              </a:pPr>
              <a:r>
                <a:rPr lang="ru-RU" sz="1600" b="0" strike="noStrike" spc="-1">
                  <a:solidFill>
                    <a:schemeClr val="lt1"/>
                  </a:solidFill>
                  <a:latin typeface="HelveticaNeueCyr"/>
                </a:rPr>
                <a:t>продукты онлайн</a:t>
              </a:r>
              <a:endParaRPr lang="ru-RU" sz="1600" b="0" strike="noStrike" spc="-1">
                <a:solidFill>
                  <a:srgbClr val="000000"/>
                </a:solidFill>
                <a:latin typeface="Arial"/>
              </a:endParaRPr>
            </a:p>
          </p:txBody>
        </p:sp>
      </p:grpSp>
      <p:sp>
        <p:nvSpPr>
          <p:cNvPr id="143" name="Подзаголовок 2"/>
          <p:cNvSpPr/>
          <p:nvPr/>
        </p:nvSpPr>
        <p:spPr>
          <a:xfrm>
            <a:off x="4148640" y="1286280"/>
            <a:ext cx="295956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ts val="1701"/>
              </a:lnSpc>
              <a:spcBef>
                <a:spcPts val="320"/>
              </a:spcBef>
              <a:tabLst>
                <a:tab pos="0" algn="l"/>
              </a:tabLst>
            </a:pPr>
            <a:r>
              <a:rPr lang="ru-RU" sz="1600" b="0" strike="noStrike" spc="-1">
                <a:solidFill>
                  <a:schemeClr val="lt1"/>
                </a:solidFill>
                <a:latin typeface="HelveticaNeueCyr"/>
              </a:rPr>
              <a:t>Пользоваться</a:t>
            </a:r>
            <a:endParaRPr lang="ru-RU" sz="1600" b="0" strike="noStrike" spc="-1">
              <a:solidFill>
                <a:srgbClr val="000000"/>
              </a:solidFill>
              <a:latin typeface="Arial"/>
            </a:endParaRPr>
          </a:p>
          <a:p>
            <a:pPr algn="ctr" defTabSz="914400">
              <a:lnSpc>
                <a:spcPts val="1701"/>
              </a:lnSpc>
              <a:spcBef>
                <a:spcPts val="320"/>
              </a:spcBef>
              <a:tabLst>
                <a:tab pos="0" algn="l"/>
              </a:tabLst>
            </a:pPr>
            <a:r>
              <a:rPr lang="ru-RU" sz="1600" b="0" strike="noStrike" spc="-1">
                <a:solidFill>
                  <a:schemeClr val="lt1"/>
                </a:solidFill>
                <a:latin typeface="HelveticaNeueCyr"/>
              </a:rPr>
              <a:t> услугами банков 24/7</a:t>
            </a:r>
            <a:endParaRPr lang="ru-RU" sz="1600" b="0" strike="noStrike" spc="-1">
              <a:solidFill>
                <a:srgbClr val="000000"/>
              </a:solidFill>
              <a:latin typeface="Arial"/>
            </a:endParaRPr>
          </a:p>
        </p:txBody>
      </p:sp>
      <p:sp>
        <p:nvSpPr>
          <p:cNvPr id="144" name="Подзаголовок 2"/>
          <p:cNvSpPr/>
          <p:nvPr/>
        </p:nvSpPr>
        <p:spPr>
          <a:xfrm>
            <a:off x="6330600" y="992880"/>
            <a:ext cx="326232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ts val="1599"/>
              </a:lnSpc>
              <a:spcBef>
                <a:spcPts val="320"/>
              </a:spcBef>
              <a:tabLst>
                <a:tab pos="0" algn="l"/>
              </a:tabLst>
            </a:pPr>
            <a:r>
              <a:rPr lang="ru-RU" sz="1600" b="0" strike="noStrike" spc="-1">
                <a:solidFill>
                  <a:schemeClr val="lt1"/>
                </a:solidFill>
                <a:latin typeface="HelveticaNeueCyr"/>
              </a:rPr>
              <a:t>Получать </a:t>
            </a:r>
            <a:endParaRPr lang="ru-RU" sz="1600" b="0" strike="noStrike" spc="-1">
              <a:solidFill>
                <a:srgbClr val="000000"/>
              </a:solidFill>
              <a:latin typeface="Arial"/>
            </a:endParaRPr>
          </a:p>
          <a:p>
            <a:pPr algn="ctr" defTabSz="914400">
              <a:lnSpc>
                <a:spcPts val="1599"/>
              </a:lnSpc>
              <a:spcBef>
                <a:spcPts val="320"/>
              </a:spcBef>
              <a:tabLst>
                <a:tab pos="0" algn="l"/>
              </a:tabLst>
            </a:pPr>
            <a:r>
              <a:rPr lang="ru-RU" sz="1600" b="0" strike="noStrike" spc="-1">
                <a:solidFill>
                  <a:schemeClr val="lt1"/>
                </a:solidFill>
                <a:latin typeface="HelveticaNeueCyr"/>
              </a:rPr>
              <a:t>кредитную историю</a:t>
            </a:r>
            <a:endParaRPr lang="ru-RU" sz="1600" b="0" strike="noStrike" spc="-1">
              <a:solidFill>
                <a:srgbClr val="000000"/>
              </a:solidFill>
              <a:latin typeface="Arial"/>
            </a:endParaRPr>
          </a:p>
        </p:txBody>
      </p:sp>
      <p:pic>
        <p:nvPicPr>
          <p:cNvPr id="145" name="Рисунок 10"/>
          <p:cNvPicPr/>
          <p:nvPr/>
        </p:nvPicPr>
        <p:blipFill>
          <a:blip r:embed="rId13"/>
          <a:stretch/>
        </p:blipFill>
        <p:spPr>
          <a:xfrm>
            <a:off x="4409280" y="1667880"/>
            <a:ext cx="3819600" cy="3778560"/>
          </a:xfrm>
          <a:prstGeom prst="rect">
            <a:avLst/>
          </a:prstGeom>
          <a:ln w="0">
            <a:noFill/>
          </a:ln>
        </p:spPr>
      </p:pic>
      <p:pic>
        <p:nvPicPr>
          <p:cNvPr id="146" name="Рисунок 14"/>
          <p:cNvPicPr/>
          <p:nvPr/>
        </p:nvPicPr>
        <p:blipFill>
          <a:blip r:embed="rId14"/>
          <a:stretch/>
        </p:blipFill>
        <p:spPr>
          <a:xfrm>
            <a:off x="3546720" y="4080600"/>
            <a:ext cx="943920" cy="771840"/>
          </a:xfrm>
          <a:prstGeom prst="rect">
            <a:avLst/>
          </a:prstGeom>
          <a:ln w="0">
            <a:noFill/>
          </a:ln>
        </p:spPr>
      </p:pic>
      <p:sp>
        <p:nvSpPr>
          <p:cNvPr id="147" name="Заголовок 1"/>
          <p:cNvSpPr/>
          <p:nvPr/>
        </p:nvSpPr>
        <p:spPr>
          <a:xfrm>
            <a:off x="4492080" y="3305520"/>
            <a:ext cx="1838160" cy="755640"/>
          </a:xfrm>
          <a:prstGeom prst="rect">
            <a:avLst/>
          </a:prstGeom>
          <a:noFill/>
          <a:ln w="0">
            <a:noFill/>
          </a:ln>
          <a:effectLst>
            <a:glow rad="228600">
              <a:srgbClr val="0089EC">
                <a:alpha val="40000"/>
              </a:srgbClr>
            </a:glow>
          </a:effectLst>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pPr>
            <a:r>
              <a:rPr lang="ru-RU" sz="4800" b="1" strike="noStrike" spc="-1">
                <a:solidFill>
                  <a:schemeClr val="dk2">
                    <a:lumMod val="60000"/>
                    <a:lumOff val="40000"/>
                  </a:schemeClr>
                </a:solidFill>
                <a:latin typeface="HelveticaNeueCyr"/>
              </a:rPr>
              <a:t>МСИ</a:t>
            </a:r>
            <a:endParaRPr lang="ru-RU" sz="4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Рисунок 3"/>
          <p:cNvPicPr/>
          <p:nvPr/>
        </p:nvPicPr>
        <p:blipFill>
          <a:blip r:embed="rId3"/>
          <a:stretch/>
        </p:blipFill>
        <p:spPr>
          <a:xfrm>
            <a:off x="-15120" y="-12240"/>
            <a:ext cx="9158760" cy="5149080"/>
          </a:xfrm>
          <a:prstGeom prst="rect">
            <a:avLst/>
          </a:prstGeom>
          <a:ln w="0">
            <a:noFill/>
          </a:ln>
        </p:spPr>
      </p:pic>
      <p:pic>
        <p:nvPicPr>
          <p:cNvPr id="149" name="Рисунок 5"/>
          <p:cNvPicPr/>
          <p:nvPr/>
        </p:nvPicPr>
        <p:blipFill>
          <a:blip r:embed="rId4"/>
          <a:stretch/>
        </p:blipFill>
        <p:spPr>
          <a:xfrm>
            <a:off x="1003320" y="-524880"/>
            <a:ext cx="5743440" cy="6172560"/>
          </a:xfrm>
          <a:prstGeom prst="rect">
            <a:avLst/>
          </a:prstGeom>
          <a:ln w="0">
            <a:noFill/>
          </a:ln>
        </p:spPr>
      </p:pic>
      <p:pic>
        <p:nvPicPr>
          <p:cNvPr id="150" name="Рисунок 4"/>
          <p:cNvPicPr/>
          <p:nvPr/>
        </p:nvPicPr>
        <p:blipFill>
          <a:blip r:embed="rId5"/>
          <a:stretch/>
        </p:blipFill>
        <p:spPr>
          <a:xfrm>
            <a:off x="319320" y="1266480"/>
            <a:ext cx="3007800" cy="3844080"/>
          </a:xfrm>
          <a:prstGeom prst="rect">
            <a:avLst/>
          </a:prstGeom>
          <a:ln w="0">
            <a:noFill/>
          </a:ln>
        </p:spPr>
      </p:pic>
      <p:sp>
        <p:nvSpPr>
          <p:cNvPr id="151" name="Заголовок 1"/>
          <p:cNvSpPr/>
          <p:nvPr/>
        </p:nvSpPr>
        <p:spPr>
          <a:xfrm>
            <a:off x="725760" y="-70920"/>
            <a:ext cx="7772040" cy="11023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914400">
              <a:lnSpc>
                <a:spcPct val="100000"/>
              </a:lnSpc>
            </a:pPr>
            <a:r>
              <a:rPr lang="ru-RU" sz="2400" b="1" strike="noStrike" spc="-1">
                <a:solidFill>
                  <a:srgbClr val="CAEAFF"/>
                </a:solidFill>
                <a:latin typeface="HelveticaNeueCyr"/>
              </a:rPr>
              <a:t>БИОМЕТРИЯ В ФИНАНСОВОЙ СФЕРЕ</a:t>
            </a:r>
            <a:endParaRPr lang="ru-RU" sz="2400" b="0" strike="noStrike" spc="-1">
              <a:solidFill>
                <a:srgbClr val="000000"/>
              </a:solidFill>
              <a:latin typeface="Arial"/>
            </a:endParaRPr>
          </a:p>
        </p:txBody>
      </p:sp>
      <p:pic>
        <p:nvPicPr>
          <p:cNvPr id="152" name="Рисунок 17"/>
          <p:cNvPicPr/>
          <p:nvPr/>
        </p:nvPicPr>
        <p:blipFill>
          <a:blip r:embed="rId6"/>
          <a:stretch/>
        </p:blipFill>
        <p:spPr>
          <a:xfrm>
            <a:off x="3770640" y="3448800"/>
            <a:ext cx="1814760" cy="820800"/>
          </a:xfrm>
          <a:prstGeom prst="rect">
            <a:avLst/>
          </a:prstGeom>
          <a:ln w="0">
            <a:noFill/>
          </a:ln>
        </p:spPr>
      </p:pic>
      <p:sp>
        <p:nvSpPr>
          <p:cNvPr id="153" name="Заголовок 1"/>
          <p:cNvSpPr/>
          <p:nvPr/>
        </p:nvSpPr>
        <p:spPr>
          <a:xfrm>
            <a:off x="3695760" y="3671280"/>
            <a:ext cx="1223640" cy="5022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87285"/>
          </a:bodyPr>
          <a:lstStyle/>
          <a:p>
            <a:pPr algn="ctr" defTabSz="914400">
              <a:lnSpc>
                <a:spcPct val="100000"/>
              </a:lnSpc>
            </a:pPr>
            <a:r>
              <a:rPr lang="ru-RU" sz="1400" b="1" strike="noStrike" spc="-1">
                <a:solidFill>
                  <a:schemeClr val="dk2">
                    <a:lumMod val="50000"/>
                  </a:schemeClr>
                </a:solidFill>
                <a:latin typeface="HelveticaNeueCyr"/>
              </a:rPr>
              <a:t>АЛИСА</a:t>
            </a:r>
            <a:endParaRPr lang="ru-RU" sz="1400" b="0" strike="noStrike" spc="-1">
              <a:solidFill>
                <a:srgbClr val="000000"/>
              </a:solidFill>
              <a:latin typeface="Arial"/>
            </a:endParaRPr>
          </a:p>
          <a:p>
            <a:pPr algn="ctr" defTabSz="914400">
              <a:lnSpc>
                <a:spcPct val="100000"/>
              </a:lnSpc>
            </a:pPr>
            <a:r>
              <a:rPr lang="ru-RU" sz="1400" b="1" strike="noStrike" spc="-1">
                <a:solidFill>
                  <a:schemeClr val="dk2">
                    <a:lumMod val="50000"/>
                  </a:schemeClr>
                </a:solidFill>
                <a:latin typeface="HelveticaNeueCyr"/>
              </a:rPr>
              <a:t>СЕЛЕЗНЕВА</a:t>
            </a:r>
            <a:endParaRPr lang="ru-RU" sz="1400" b="0" strike="noStrike" spc="-1">
              <a:solidFill>
                <a:srgbClr val="000000"/>
              </a:solidFill>
              <a:latin typeface="Arial"/>
            </a:endParaRPr>
          </a:p>
        </p:txBody>
      </p:sp>
      <p:pic>
        <p:nvPicPr>
          <p:cNvPr id="154" name="Рисунок 23"/>
          <p:cNvPicPr/>
          <p:nvPr/>
        </p:nvPicPr>
        <p:blipFill>
          <a:blip r:embed="rId7"/>
          <a:stretch/>
        </p:blipFill>
        <p:spPr>
          <a:xfrm>
            <a:off x="92160" y="2517120"/>
            <a:ext cx="506880" cy="414360"/>
          </a:xfrm>
          <a:prstGeom prst="rect">
            <a:avLst/>
          </a:prstGeom>
          <a:ln w="0">
            <a:noFill/>
          </a:ln>
        </p:spPr>
      </p:pic>
      <p:grpSp>
        <p:nvGrpSpPr>
          <p:cNvPr id="155" name="Группа 24"/>
          <p:cNvGrpSpPr/>
          <p:nvPr/>
        </p:nvGrpSpPr>
        <p:grpSpPr>
          <a:xfrm>
            <a:off x="5792760" y="1256760"/>
            <a:ext cx="3168360" cy="1650240"/>
            <a:chOff x="5792760" y="1256760"/>
            <a:chExt cx="3168360" cy="1650240"/>
          </a:xfrm>
        </p:grpSpPr>
        <p:pic>
          <p:nvPicPr>
            <p:cNvPr id="156" name="Рисунок 27"/>
            <p:cNvPicPr/>
            <p:nvPr/>
          </p:nvPicPr>
          <p:blipFill>
            <a:blip r:embed="rId8"/>
            <a:stretch/>
          </p:blipFill>
          <p:spPr>
            <a:xfrm>
              <a:off x="5792760" y="2131920"/>
              <a:ext cx="3156120" cy="775080"/>
            </a:xfrm>
            <a:prstGeom prst="rect">
              <a:avLst/>
            </a:prstGeom>
            <a:ln w="0">
              <a:noFill/>
            </a:ln>
          </p:spPr>
        </p:pic>
        <p:pic>
          <p:nvPicPr>
            <p:cNvPr id="157" name="Рисунок 28"/>
            <p:cNvPicPr/>
            <p:nvPr/>
          </p:nvPicPr>
          <p:blipFill>
            <a:blip r:embed="rId8"/>
            <a:stretch/>
          </p:blipFill>
          <p:spPr>
            <a:xfrm>
              <a:off x="5805000" y="1256760"/>
              <a:ext cx="3156120" cy="775080"/>
            </a:xfrm>
            <a:prstGeom prst="rect">
              <a:avLst/>
            </a:prstGeom>
            <a:ln w="0">
              <a:noFill/>
            </a:ln>
          </p:spPr>
        </p:pic>
      </p:grpSp>
      <p:pic>
        <p:nvPicPr>
          <p:cNvPr id="158" name="Рисунок 29"/>
          <p:cNvPicPr/>
          <p:nvPr/>
        </p:nvPicPr>
        <p:blipFill>
          <a:blip r:embed="rId9"/>
          <a:stretch/>
        </p:blipFill>
        <p:spPr>
          <a:xfrm>
            <a:off x="5659920" y="1353960"/>
            <a:ext cx="565560" cy="565560"/>
          </a:xfrm>
          <a:prstGeom prst="rect">
            <a:avLst/>
          </a:prstGeom>
          <a:ln w="0">
            <a:noFill/>
          </a:ln>
        </p:spPr>
      </p:pic>
      <p:pic>
        <p:nvPicPr>
          <p:cNvPr id="159" name="Рисунок 30"/>
          <p:cNvPicPr/>
          <p:nvPr/>
        </p:nvPicPr>
        <p:blipFill>
          <a:blip r:embed="rId9"/>
          <a:stretch/>
        </p:blipFill>
        <p:spPr>
          <a:xfrm>
            <a:off x="5668200" y="2244240"/>
            <a:ext cx="565560" cy="565560"/>
          </a:xfrm>
          <a:prstGeom prst="rect">
            <a:avLst/>
          </a:prstGeom>
          <a:ln w="0">
            <a:noFill/>
          </a:ln>
        </p:spPr>
      </p:pic>
      <p:sp>
        <p:nvSpPr>
          <p:cNvPr id="160" name="Подзаголовок 2"/>
          <p:cNvSpPr/>
          <p:nvPr/>
        </p:nvSpPr>
        <p:spPr>
          <a:xfrm>
            <a:off x="6252120" y="1446480"/>
            <a:ext cx="251928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ts val="1800"/>
              </a:lnSpc>
              <a:spcBef>
                <a:spcPts val="360"/>
              </a:spcBef>
              <a:tabLst>
                <a:tab pos="0" algn="l"/>
              </a:tabLst>
            </a:pPr>
            <a:r>
              <a:rPr lang="ru-RU" sz="1800" b="0" strike="noStrike" spc="-1">
                <a:solidFill>
                  <a:schemeClr val="lt1"/>
                </a:solidFill>
                <a:latin typeface="HelveticaNeueCyr"/>
              </a:rPr>
              <a:t>Многофакторная защита</a:t>
            </a:r>
            <a:endParaRPr lang="ru-RU" sz="1800" b="0" strike="noStrike" spc="-1">
              <a:solidFill>
                <a:srgbClr val="000000"/>
              </a:solidFill>
              <a:latin typeface="Arial"/>
            </a:endParaRPr>
          </a:p>
        </p:txBody>
      </p:sp>
      <p:sp>
        <p:nvSpPr>
          <p:cNvPr id="161" name="Подзаголовок 2"/>
          <p:cNvSpPr/>
          <p:nvPr/>
        </p:nvSpPr>
        <p:spPr>
          <a:xfrm>
            <a:off x="6234120" y="2323800"/>
            <a:ext cx="251928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ts val="1800"/>
              </a:lnSpc>
              <a:spcBef>
                <a:spcPts val="360"/>
              </a:spcBef>
              <a:tabLst>
                <a:tab pos="0" algn="l"/>
              </a:tabLst>
            </a:pPr>
            <a:r>
              <a:rPr lang="ru-RU" sz="1800" b="0" strike="noStrike" spc="-1">
                <a:solidFill>
                  <a:schemeClr val="lt1"/>
                </a:solidFill>
                <a:latin typeface="HelveticaNeueCyr"/>
              </a:rPr>
              <a:t>Нельзя забыть или потерять</a:t>
            </a:r>
            <a:endParaRPr lang="ru-RU" sz="1800" b="0" strike="noStrike" spc="-1">
              <a:solidFill>
                <a:srgbClr val="000000"/>
              </a:solidFill>
              <a:latin typeface="Arial"/>
            </a:endParaRPr>
          </a:p>
        </p:txBody>
      </p:sp>
      <p:pic>
        <p:nvPicPr>
          <p:cNvPr id="162" name="Рисунок 38"/>
          <p:cNvPicPr/>
          <p:nvPr/>
        </p:nvPicPr>
        <p:blipFill>
          <a:blip r:embed="rId10"/>
          <a:stretch/>
        </p:blipFill>
        <p:spPr>
          <a:xfrm>
            <a:off x="6929280" y="3935160"/>
            <a:ext cx="1386720" cy="1134000"/>
          </a:xfrm>
          <a:prstGeom prst="rect">
            <a:avLst/>
          </a:prstGeom>
          <a:ln w="0">
            <a:noFill/>
          </a:ln>
        </p:spPr>
      </p:pic>
      <p:pic>
        <p:nvPicPr>
          <p:cNvPr id="163" name="Рисунок 37"/>
          <p:cNvPicPr/>
          <p:nvPr/>
        </p:nvPicPr>
        <p:blipFill>
          <a:blip r:embed="rId8"/>
          <a:stretch/>
        </p:blipFill>
        <p:spPr>
          <a:xfrm>
            <a:off x="5839920" y="2995920"/>
            <a:ext cx="3040920" cy="775080"/>
          </a:xfrm>
          <a:prstGeom prst="rect">
            <a:avLst/>
          </a:prstGeom>
          <a:ln w="0">
            <a:noFill/>
          </a:ln>
        </p:spPr>
      </p:pic>
      <p:pic>
        <p:nvPicPr>
          <p:cNvPr id="164" name="Рисунок 41"/>
          <p:cNvPicPr/>
          <p:nvPr/>
        </p:nvPicPr>
        <p:blipFill>
          <a:blip r:embed="rId9"/>
          <a:stretch/>
        </p:blipFill>
        <p:spPr>
          <a:xfrm>
            <a:off x="5706720" y="3105360"/>
            <a:ext cx="565560" cy="565560"/>
          </a:xfrm>
          <a:prstGeom prst="rect">
            <a:avLst/>
          </a:prstGeom>
          <a:ln w="0">
            <a:noFill/>
          </a:ln>
        </p:spPr>
      </p:pic>
      <p:sp>
        <p:nvSpPr>
          <p:cNvPr id="165" name="Подзаголовок 2"/>
          <p:cNvSpPr/>
          <p:nvPr/>
        </p:nvSpPr>
        <p:spPr>
          <a:xfrm>
            <a:off x="6281280" y="3179520"/>
            <a:ext cx="251928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ts val="1800"/>
              </a:lnSpc>
              <a:spcBef>
                <a:spcPts val="360"/>
              </a:spcBef>
              <a:tabLst>
                <a:tab pos="0" algn="l"/>
              </a:tabLst>
            </a:pPr>
            <a:r>
              <a:rPr lang="ru-RU" sz="1800" b="0" strike="noStrike" spc="-1">
                <a:solidFill>
                  <a:schemeClr val="lt1"/>
                </a:solidFill>
                <a:latin typeface="HelveticaNeueCyr"/>
              </a:rPr>
              <a:t>Простота и скорость</a:t>
            </a:r>
            <a:endParaRPr lang="ru-RU" sz="1800" b="0" strike="noStrike" spc="-1">
              <a:solidFill>
                <a:srgbClr val="000000"/>
              </a:solidFill>
              <a:latin typeface="Arial"/>
            </a:endParaRPr>
          </a:p>
        </p:txBody>
      </p:sp>
      <p:graphicFrame>
        <p:nvGraphicFramePr>
          <p:cNvPr id="2" name="Diagram1"/>
          <p:cNvGraphicFramePr/>
          <p:nvPr>
            <p:extLst>
              <p:ext uri="{D42A27DB-BD31-4B8C-83A1-F6EECF244321}">
                <p14:modId xmlns:p14="http://schemas.microsoft.com/office/powerpoint/2010/main" val="1077533275"/>
              </p:ext>
            </p:extLst>
          </p:nvPr>
        </p:nvGraphicFramePr>
        <p:xfrm>
          <a:off x="1203840" y="4605120"/>
          <a:ext cx="5724360" cy="5173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66" name="Рисунок 40"/>
          <p:cNvPicPr/>
          <p:nvPr/>
        </p:nvPicPr>
        <p:blipFill>
          <a:blip r:embed="rId16"/>
          <a:stretch/>
        </p:blipFill>
        <p:spPr>
          <a:xfrm flipH="1">
            <a:off x="2340000" y="779400"/>
            <a:ext cx="2168640" cy="461160"/>
          </a:xfrm>
          <a:prstGeom prst="rect">
            <a:avLst/>
          </a:prstGeom>
          <a:ln w="0">
            <a:noFill/>
          </a:ln>
        </p:spPr>
      </p:pic>
      <p:sp>
        <p:nvSpPr>
          <p:cNvPr id="167" name="Подзаголовок 2"/>
          <p:cNvSpPr/>
          <p:nvPr/>
        </p:nvSpPr>
        <p:spPr>
          <a:xfrm>
            <a:off x="1874520" y="727920"/>
            <a:ext cx="309852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ts val="1301"/>
              </a:lnSpc>
              <a:spcBef>
                <a:spcPts val="241"/>
              </a:spcBef>
              <a:tabLst>
                <a:tab pos="0" algn="l"/>
              </a:tabLst>
            </a:pPr>
            <a:r>
              <a:rPr lang="ru-RU" sz="1200" b="0" strike="noStrike" spc="-1">
                <a:solidFill>
                  <a:schemeClr val="dk1"/>
                </a:solidFill>
                <a:latin typeface="HelveticaNeueCyr"/>
              </a:rPr>
              <a:t>Платежи, переводы, </a:t>
            </a:r>
            <a:endParaRPr lang="ru-RU" sz="1200" b="0" strike="noStrike" spc="-1">
              <a:solidFill>
                <a:srgbClr val="000000"/>
              </a:solidFill>
              <a:latin typeface="Arial"/>
            </a:endParaRPr>
          </a:p>
          <a:p>
            <a:pPr algn="ctr" defTabSz="914400">
              <a:lnSpc>
                <a:spcPts val="1301"/>
              </a:lnSpc>
              <a:spcBef>
                <a:spcPts val="241"/>
              </a:spcBef>
              <a:tabLst>
                <a:tab pos="0" algn="l"/>
              </a:tabLst>
            </a:pPr>
            <a:r>
              <a:rPr lang="ru-RU" sz="1200" b="0" strike="noStrike" spc="-1">
                <a:solidFill>
                  <a:schemeClr val="dk1"/>
                </a:solidFill>
                <a:latin typeface="HelveticaNeueCyr"/>
              </a:rPr>
              <a:t>онлайн-банкинг …</a:t>
            </a:r>
            <a:endParaRPr lang="ru-RU" sz="12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Рисунок 3"/>
          <p:cNvPicPr/>
          <p:nvPr/>
        </p:nvPicPr>
        <p:blipFill>
          <a:blip r:embed="rId3"/>
          <a:stretch/>
        </p:blipFill>
        <p:spPr>
          <a:xfrm>
            <a:off x="-15120" y="0"/>
            <a:ext cx="9158760" cy="5149080"/>
          </a:xfrm>
          <a:prstGeom prst="rect">
            <a:avLst/>
          </a:prstGeom>
          <a:ln w="0">
            <a:noFill/>
          </a:ln>
        </p:spPr>
      </p:pic>
      <p:pic>
        <p:nvPicPr>
          <p:cNvPr id="169" name="Рисунок 4"/>
          <p:cNvPicPr/>
          <p:nvPr/>
        </p:nvPicPr>
        <p:blipFill>
          <a:blip r:embed="rId4"/>
          <a:stretch/>
        </p:blipFill>
        <p:spPr>
          <a:xfrm>
            <a:off x="558720" y="-74880"/>
            <a:ext cx="3327480" cy="3374640"/>
          </a:xfrm>
          <a:prstGeom prst="rect">
            <a:avLst/>
          </a:prstGeom>
          <a:ln w="0">
            <a:noFill/>
          </a:ln>
        </p:spPr>
      </p:pic>
      <p:pic>
        <p:nvPicPr>
          <p:cNvPr id="170" name="Рисунок 5"/>
          <p:cNvPicPr/>
          <p:nvPr/>
        </p:nvPicPr>
        <p:blipFill>
          <a:blip r:embed="rId5"/>
          <a:stretch/>
        </p:blipFill>
        <p:spPr>
          <a:xfrm>
            <a:off x="7032240" y="2918160"/>
            <a:ext cx="1859760" cy="1886400"/>
          </a:xfrm>
          <a:prstGeom prst="rect">
            <a:avLst/>
          </a:prstGeom>
          <a:ln w="0">
            <a:noFill/>
          </a:ln>
        </p:spPr>
      </p:pic>
      <p:pic>
        <p:nvPicPr>
          <p:cNvPr id="171" name="Рисунок 13"/>
          <p:cNvPicPr/>
          <p:nvPr/>
        </p:nvPicPr>
        <p:blipFill>
          <a:blip r:embed="rId6"/>
          <a:stretch/>
        </p:blipFill>
        <p:spPr>
          <a:xfrm>
            <a:off x="2753280" y="1201320"/>
            <a:ext cx="3150720" cy="598680"/>
          </a:xfrm>
          <a:prstGeom prst="rect">
            <a:avLst/>
          </a:prstGeom>
          <a:ln w="0">
            <a:noFill/>
          </a:ln>
        </p:spPr>
      </p:pic>
      <p:pic>
        <p:nvPicPr>
          <p:cNvPr id="172" name="Рисунок 14"/>
          <p:cNvPicPr/>
          <p:nvPr/>
        </p:nvPicPr>
        <p:blipFill>
          <a:blip r:embed="rId6"/>
          <a:stretch/>
        </p:blipFill>
        <p:spPr>
          <a:xfrm>
            <a:off x="2743200" y="2116800"/>
            <a:ext cx="3150720" cy="598680"/>
          </a:xfrm>
          <a:prstGeom prst="rect">
            <a:avLst/>
          </a:prstGeom>
          <a:ln w="0">
            <a:noFill/>
          </a:ln>
        </p:spPr>
      </p:pic>
      <p:pic>
        <p:nvPicPr>
          <p:cNvPr id="173" name="Рисунок 15"/>
          <p:cNvPicPr/>
          <p:nvPr/>
        </p:nvPicPr>
        <p:blipFill>
          <a:blip r:embed="rId6"/>
          <a:stretch/>
        </p:blipFill>
        <p:spPr>
          <a:xfrm>
            <a:off x="2746080" y="2980800"/>
            <a:ext cx="3150720" cy="598680"/>
          </a:xfrm>
          <a:prstGeom prst="rect">
            <a:avLst/>
          </a:prstGeom>
          <a:ln w="0">
            <a:noFill/>
          </a:ln>
        </p:spPr>
      </p:pic>
      <p:pic>
        <p:nvPicPr>
          <p:cNvPr id="174" name="Рисунок 16"/>
          <p:cNvPicPr/>
          <p:nvPr/>
        </p:nvPicPr>
        <p:blipFill>
          <a:blip r:embed="rId6"/>
          <a:stretch/>
        </p:blipFill>
        <p:spPr>
          <a:xfrm>
            <a:off x="2764440" y="3861360"/>
            <a:ext cx="3150720" cy="598680"/>
          </a:xfrm>
          <a:prstGeom prst="rect">
            <a:avLst/>
          </a:prstGeom>
          <a:ln w="0">
            <a:noFill/>
          </a:ln>
        </p:spPr>
      </p:pic>
      <p:pic>
        <p:nvPicPr>
          <p:cNvPr id="175" name="Рисунок 8"/>
          <p:cNvPicPr/>
          <p:nvPr/>
        </p:nvPicPr>
        <p:blipFill>
          <a:blip r:embed="rId7"/>
          <a:stretch/>
        </p:blipFill>
        <p:spPr>
          <a:xfrm>
            <a:off x="378360" y="1028880"/>
            <a:ext cx="2784240" cy="1611720"/>
          </a:xfrm>
          <a:prstGeom prst="rect">
            <a:avLst/>
          </a:prstGeom>
          <a:ln w="0">
            <a:noFill/>
          </a:ln>
        </p:spPr>
      </p:pic>
      <p:pic>
        <p:nvPicPr>
          <p:cNvPr id="176" name="Рисунок 2"/>
          <p:cNvPicPr/>
          <p:nvPr/>
        </p:nvPicPr>
        <p:blipFill>
          <a:blip r:embed="rId8"/>
          <a:stretch/>
        </p:blipFill>
        <p:spPr>
          <a:xfrm>
            <a:off x="5599800" y="2226600"/>
            <a:ext cx="2776320" cy="2793240"/>
          </a:xfrm>
          <a:prstGeom prst="rect">
            <a:avLst/>
          </a:prstGeom>
          <a:ln w="0">
            <a:noFill/>
          </a:ln>
        </p:spPr>
      </p:pic>
      <p:pic>
        <p:nvPicPr>
          <p:cNvPr id="177" name="Рисунок 17"/>
          <p:cNvPicPr/>
          <p:nvPr/>
        </p:nvPicPr>
        <p:blipFill>
          <a:blip r:embed="rId9"/>
          <a:stretch/>
        </p:blipFill>
        <p:spPr>
          <a:xfrm>
            <a:off x="827640" y="2846880"/>
            <a:ext cx="2511720" cy="1917360"/>
          </a:xfrm>
          <a:prstGeom prst="rect">
            <a:avLst/>
          </a:prstGeom>
          <a:ln w="0">
            <a:noFill/>
          </a:ln>
        </p:spPr>
      </p:pic>
      <p:sp>
        <p:nvSpPr>
          <p:cNvPr id="178" name="PlaceHolder 1"/>
          <p:cNvSpPr>
            <a:spLocks noGrp="1"/>
          </p:cNvSpPr>
          <p:nvPr>
            <p:ph type="subTitle"/>
          </p:nvPr>
        </p:nvSpPr>
        <p:spPr>
          <a:xfrm>
            <a:off x="3250440" y="3935880"/>
            <a:ext cx="3231360" cy="448920"/>
          </a:xfrm>
          <a:prstGeom prst="rect">
            <a:avLst/>
          </a:prstGeom>
          <a:noFill/>
          <a:ln w="0">
            <a:noFill/>
          </a:ln>
        </p:spPr>
        <p:txBody>
          <a:bodyPr lIns="91440" tIns="45720" rIns="91440" bIns="45720" anchor="ctr">
            <a:noAutofit/>
          </a:bodyPr>
          <a:lstStyle/>
          <a:p>
            <a:pPr defTabSz="685800">
              <a:lnSpc>
                <a:spcPct val="100000"/>
              </a:lnSpc>
              <a:spcAft>
                <a:spcPts val="150"/>
              </a:spcAft>
              <a:tabLst>
                <a:tab pos="0" algn="l"/>
              </a:tabLst>
            </a:pPr>
            <a:r>
              <a:rPr lang="ru-RU" sz="1800" b="0" strike="noStrike" spc="-1">
                <a:solidFill>
                  <a:schemeClr val="lt1"/>
                </a:solidFill>
                <a:latin typeface="HelveticaNeueCyr"/>
              </a:rPr>
              <a:t>Брелоки, стикеры и др.</a:t>
            </a:r>
            <a:endParaRPr lang="ru-RU" sz="1800" b="0" strike="noStrike" spc="-1">
              <a:solidFill>
                <a:srgbClr val="000000"/>
              </a:solidFill>
              <a:latin typeface="Arial"/>
            </a:endParaRPr>
          </a:p>
        </p:txBody>
      </p:sp>
      <p:sp>
        <p:nvSpPr>
          <p:cNvPr id="179" name="Подзаголовок 2"/>
          <p:cNvSpPr/>
          <p:nvPr/>
        </p:nvSpPr>
        <p:spPr>
          <a:xfrm>
            <a:off x="2724120" y="2191680"/>
            <a:ext cx="323136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360"/>
              </a:spcBef>
              <a:tabLst>
                <a:tab pos="0" algn="l"/>
              </a:tabLst>
            </a:pPr>
            <a:r>
              <a:rPr lang="ru-RU" sz="1800" b="0" strike="noStrike" spc="-1">
                <a:solidFill>
                  <a:schemeClr val="lt1"/>
                </a:solidFill>
                <a:latin typeface="HelveticaNeueCyr"/>
              </a:rPr>
              <a:t>Умные часы</a:t>
            </a:r>
            <a:endParaRPr lang="ru-RU" sz="1800" b="0" strike="noStrike" spc="-1">
              <a:solidFill>
                <a:srgbClr val="000000"/>
              </a:solidFill>
              <a:latin typeface="Arial"/>
            </a:endParaRPr>
          </a:p>
        </p:txBody>
      </p:sp>
      <p:sp>
        <p:nvSpPr>
          <p:cNvPr id="180" name="Подзаголовок 2"/>
          <p:cNvSpPr/>
          <p:nvPr/>
        </p:nvSpPr>
        <p:spPr>
          <a:xfrm>
            <a:off x="2764440" y="3055680"/>
            <a:ext cx="323136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360"/>
              </a:spcBef>
              <a:tabLst>
                <a:tab pos="0" algn="l"/>
              </a:tabLst>
            </a:pPr>
            <a:r>
              <a:rPr lang="ru-RU" sz="1800" b="0" strike="noStrike" spc="-1">
                <a:solidFill>
                  <a:schemeClr val="lt1"/>
                </a:solidFill>
                <a:latin typeface="HelveticaNeueCyr"/>
              </a:rPr>
              <a:t>Платежные кольца</a:t>
            </a:r>
            <a:endParaRPr lang="ru-RU" sz="1800" b="0" strike="noStrike" spc="-1">
              <a:solidFill>
                <a:srgbClr val="000000"/>
              </a:solidFill>
              <a:latin typeface="Arial"/>
            </a:endParaRPr>
          </a:p>
        </p:txBody>
      </p:sp>
      <p:sp>
        <p:nvSpPr>
          <p:cNvPr id="181" name="Подзаголовок 2"/>
          <p:cNvSpPr/>
          <p:nvPr/>
        </p:nvSpPr>
        <p:spPr>
          <a:xfrm>
            <a:off x="2712960" y="1276200"/>
            <a:ext cx="323136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360"/>
              </a:spcBef>
              <a:tabLst>
                <a:tab pos="0" algn="l"/>
              </a:tabLst>
            </a:pPr>
            <a:r>
              <a:rPr lang="ru-RU" sz="1800" b="0" strike="noStrike" spc="-1">
                <a:solidFill>
                  <a:schemeClr val="lt1"/>
                </a:solidFill>
                <a:latin typeface="HelveticaNeueCyr"/>
              </a:rPr>
              <a:t>Оплата смартфоном</a:t>
            </a:r>
            <a:endParaRPr lang="ru-RU" sz="1800" b="0" strike="noStrike" spc="-1">
              <a:solidFill>
                <a:srgbClr val="000000"/>
              </a:solidFill>
              <a:latin typeface="Arial"/>
            </a:endParaRPr>
          </a:p>
        </p:txBody>
      </p:sp>
      <p:pic>
        <p:nvPicPr>
          <p:cNvPr id="182" name="Рисунок 22"/>
          <p:cNvPicPr/>
          <p:nvPr/>
        </p:nvPicPr>
        <p:blipFill>
          <a:blip r:embed="rId10"/>
          <a:stretch/>
        </p:blipFill>
        <p:spPr>
          <a:xfrm>
            <a:off x="7343640" y="1103760"/>
            <a:ext cx="1032120" cy="844200"/>
          </a:xfrm>
          <a:prstGeom prst="rect">
            <a:avLst/>
          </a:prstGeom>
          <a:ln w="0">
            <a:noFill/>
          </a:ln>
        </p:spPr>
      </p:pic>
      <p:pic>
        <p:nvPicPr>
          <p:cNvPr id="183" name="Рисунок 25"/>
          <p:cNvPicPr/>
          <p:nvPr/>
        </p:nvPicPr>
        <p:blipFill>
          <a:blip r:embed="rId11"/>
          <a:stretch/>
        </p:blipFill>
        <p:spPr>
          <a:xfrm>
            <a:off x="5142240" y="525960"/>
            <a:ext cx="2093760" cy="1721520"/>
          </a:xfrm>
          <a:prstGeom prst="rect">
            <a:avLst/>
          </a:prstGeom>
          <a:ln w="0">
            <a:noFill/>
          </a:ln>
        </p:spPr>
      </p:pic>
      <p:pic>
        <p:nvPicPr>
          <p:cNvPr id="184" name="Рисунок 27"/>
          <p:cNvPicPr/>
          <p:nvPr/>
        </p:nvPicPr>
        <p:blipFill>
          <a:blip r:embed="rId12"/>
          <a:stretch/>
        </p:blipFill>
        <p:spPr>
          <a:xfrm>
            <a:off x="2532600" y="4160520"/>
            <a:ext cx="463680" cy="379080"/>
          </a:xfrm>
          <a:prstGeom prst="rect">
            <a:avLst/>
          </a:prstGeom>
          <a:ln w="0">
            <a:noFill/>
          </a:ln>
        </p:spPr>
      </p:pic>
      <p:sp>
        <p:nvSpPr>
          <p:cNvPr id="185" name="Заголовок 1"/>
          <p:cNvSpPr/>
          <p:nvPr/>
        </p:nvSpPr>
        <p:spPr>
          <a:xfrm>
            <a:off x="685800" y="1440"/>
            <a:ext cx="7772040" cy="11023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914400">
              <a:lnSpc>
                <a:spcPct val="100000"/>
              </a:lnSpc>
            </a:pPr>
            <a:r>
              <a:rPr lang="ru-RU" sz="2400" b="1" strike="noStrike" spc="-1">
                <a:solidFill>
                  <a:srgbClr val="CAEAFF"/>
                </a:solidFill>
                <a:latin typeface="HelveticaNeueCyr"/>
              </a:rPr>
              <a:t>СОВРЕМЕННЫЕ ПЛАТЕЖНЫЕ ГАДЖЕТЫ</a:t>
            </a:r>
            <a:endParaRPr lang="ru-RU"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Рисунок 3"/>
          <p:cNvPicPr/>
          <p:nvPr/>
        </p:nvPicPr>
        <p:blipFill>
          <a:blip r:embed="rId3"/>
          <a:stretch/>
        </p:blipFill>
        <p:spPr>
          <a:xfrm>
            <a:off x="-15120" y="0"/>
            <a:ext cx="9158760" cy="5149080"/>
          </a:xfrm>
          <a:prstGeom prst="rect">
            <a:avLst/>
          </a:prstGeom>
          <a:ln w="0">
            <a:noFill/>
          </a:ln>
        </p:spPr>
      </p:pic>
      <p:pic>
        <p:nvPicPr>
          <p:cNvPr id="187" name="Рисунок 9"/>
          <p:cNvPicPr/>
          <p:nvPr/>
        </p:nvPicPr>
        <p:blipFill>
          <a:blip r:embed="rId4"/>
          <a:stretch/>
        </p:blipFill>
        <p:spPr>
          <a:xfrm>
            <a:off x="-308520" y="2618640"/>
            <a:ext cx="2143800" cy="2174040"/>
          </a:xfrm>
          <a:prstGeom prst="rect">
            <a:avLst/>
          </a:prstGeom>
          <a:ln w="0">
            <a:noFill/>
          </a:ln>
        </p:spPr>
      </p:pic>
      <p:pic>
        <p:nvPicPr>
          <p:cNvPr id="188" name="Рисунок 8"/>
          <p:cNvPicPr/>
          <p:nvPr/>
        </p:nvPicPr>
        <p:blipFill>
          <a:blip r:embed="rId5"/>
          <a:stretch/>
        </p:blipFill>
        <p:spPr>
          <a:xfrm>
            <a:off x="4572000" y="29880"/>
            <a:ext cx="4035960" cy="4093200"/>
          </a:xfrm>
          <a:prstGeom prst="rect">
            <a:avLst/>
          </a:prstGeom>
          <a:ln w="0">
            <a:noFill/>
          </a:ln>
        </p:spPr>
      </p:pic>
      <p:sp>
        <p:nvSpPr>
          <p:cNvPr id="189" name="Заголовок 1"/>
          <p:cNvSpPr/>
          <p:nvPr/>
        </p:nvSpPr>
        <p:spPr>
          <a:xfrm>
            <a:off x="685800" y="1440"/>
            <a:ext cx="7772040" cy="11023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914400">
              <a:lnSpc>
                <a:spcPct val="100000"/>
              </a:lnSpc>
            </a:pPr>
            <a:r>
              <a:rPr lang="ru-RU" sz="2400" b="1" strike="noStrike" spc="-1">
                <a:solidFill>
                  <a:srgbClr val="CAEAFF"/>
                </a:solidFill>
                <a:latin typeface="HelveticaNeueCyr"/>
              </a:rPr>
              <a:t>ОПЛАТА С ПОМОЩЬЮ </a:t>
            </a:r>
            <a:r>
              <a:rPr lang="en-US" sz="2400" b="1" strike="noStrike" spc="-1">
                <a:solidFill>
                  <a:srgbClr val="CAEAFF"/>
                </a:solidFill>
                <a:latin typeface="HelveticaNeueCyr"/>
              </a:rPr>
              <a:t>QR-</a:t>
            </a:r>
            <a:r>
              <a:rPr lang="ru-RU" sz="2400" b="1" strike="noStrike" spc="-1">
                <a:solidFill>
                  <a:srgbClr val="CAEAFF"/>
                </a:solidFill>
                <a:latin typeface="HelveticaNeueCyr"/>
              </a:rPr>
              <a:t>КОДА</a:t>
            </a:r>
            <a:endParaRPr lang="ru-RU" sz="2400" b="0" strike="noStrike" spc="-1">
              <a:solidFill>
                <a:srgbClr val="000000"/>
              </a:solidFill>
              <a:latin typeface="Arial"/>
            </a:endParaRPr>
          </a:p>
        </p:txBody>
      </p:sp>
      <p:pic>
        <p:nvPicPr>
          <p:cNvPr id="190" name="Рисунок 19"/>
          <p:cNvPicPr/>
          <p:nvPr/>
        </p:nvPicPr>
        <p:blipFill>
          <a:blip r:embed="rId6"/>
          <a:stretch/>
        </p:blipFill>
        <p:spPr>
          <a:xfrm>
            <a:off x="5216760" y="1078200"/>
            <a:ext cx="3579840" cy="773280"/>
          </a:xfrm>
          <a:prstGeom prst="rect">
            <a:avLst/>
          </a:prstGeom>
          <a:ln w="0">
            <a:noFill/>
          </a:ln>
        </p:spPr>
      </p:pic>
      <p:pic>
        <p:nvPicPr>
          <p:cNvPr id="191" name="Рисунок 20"/>
          <p:cNvPicPr/>
          <p:nvPr/>
        </p:nvPicPr>
        <p:blipFill>
          <a:blip r:embed="rId6"/>
          <a:stretch/>
        </p:blipFill>
        <p:spPr>
          <a:xfrm>
            <a:off x="5216760" y="1969200"/>
            <a:ext cx="3579840" cy="773280"/>
          </a:xfrm>
          <a:prstGeom prst="rect">
            <a:avLst/>
          </a:prstGeom>
          <a:ln w="0">
            <a:noFill/>
          </a:ln>
        </p:spPr>
      </p:pic>
      <p:pic>
        <p:nvPicPr>
          <p:cNvPr id="192" name="Рисунок 23"/>
          <p:cNvPicPr/>
          <p:nvPr/>
        </p:nvPicPr>
        <p:blipFill>
          <a:blip r:embed="rId6"/>
          <a:stretch/>
        </p:blipFill>
        <p:spPr>
          <a:xfrm>
            <a:off x="5216760" y="2859840"/>
            <a:ext cx="3579840" cy="773280"/>
          </a:xfrm>
          <a:prstGeom prst="rect">
            <a:avLst/>
          </a:prstGeom>
          <a:ln w="0">
            <a:noFill/>
          </a:ln>
        </p:spPr>
      </p:pic>
      <p:pic>
        <p:nvPicPr>
          <p:cNvPr id="193" name="Рисунок 24"/>
          <p:cNvPicPr/>
          <p:nvPr/>
        </p:nvPicPr>
        <p:blipFill>
          <a:blip r:embed="rId6"/>
          <a:stretch/>
        </p:blipFill>
        <p:spPr>
          <a:xfrm>
            <a:off x="5216760" y="3742560"/>
            <a:ext cx="3579840" cy="773280"/>
          </a:xfrm>
          <a:prstGeom prst="rect">
            <a:avLst/>
          </a:prstGeom>
          <a:ln w="0">
            <a:noFill/>
          </a:ln>
        </p:spPr>
      </p:pic>
      <p:sp>
        <p:nvSpPr>
          <p:cNvPr id="194" name="Подзаголовок 2"/>
          <p:cNvSpPr/>
          <p:nvPr/>
        </p:nvSpPr>
        <p:spPr>
          <a:xfrm>
            <a:off x="5994720" y="1117800"/>
            <a:ext cx="251928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ts val="1800"/>
              </a:lnSpc>
              <a:spcBef>
                <a:spcPts val="360"/>
              </a:spcBef>
              <a:tabLst>
                <a:tab pos="0" algn="l"/>
              </a:tabLst>
            </a:pPr>
            <a:r>
              <a:rPr lang="ru-RU" sz="1800" b="0" strike="noStrike" spc="-1">
                <a:solidFill>
                  <a:schemeClr val="lt1"/>
                </a:solidFill>
                <a:latin typeface="HelveticaNeueCyr"/>
              </a:rPr>
              <a:t>Не требуется банковская карточка</a:t>
            </a:r>
            <a:endParaRPr lang="ru-RU" sz="1800" b="0" strike="noStrike" spc="-1">
              <a:solidFill>
                <a:srgbClr val="000000"/>
              </a:solidFill>
              <a:latin typeface="Arial"/>
            </a:endParaRPr>
          </a:p>
        </p:txBody>
      </p:sp>
      <p:sp>
        <p:nvSpPr>
          <p:cNvPr id="195" name="Подзаголовок 2"/>
          <p:cNvSpPr/>
          <p:nvPr/>
        </p:nvSpPr>
        <p:spPr>
          <a:xfrm>
            <a:off x="6088680" y="1995840"/>
            <a:ext cx="251928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360"/>
              </a:spcBef>
              <a:tabLst>
                <a:tab pos="0" algn="l"/>
              </a:tabLst>
            </a:pPr>
            <a:r>
              <a:rPr lang="ru-RU" sz="1800" b="0" strike="noStrike" spc="-1">
                <a:solidFill>
                  <a:schemeClr val="lt1"/>
                </a:solidFill>
                <a:latin typeface="HelveticaNeueCyr"/>
              </a:rPr>
              <a:t>Подойдет</a:t>
            </a:r>
            <a:endParaRPr lang="ru-RU" sz="1800" b="0" strike="noStrike" spc="-1">
              <a:solidFill>
                <a:srgbClr val="000000"/>
              </a:solidFill>
              <a:latin typeface="Arial"/>
            </a:endParaRPr>
          </a:p>
          <a:p>
            <a:pPr algn="ctr" defTabSz="914400">
              <a:lnSpc>
                <a:spcPct val="100000"/>
              </a:lnSpc>
              <a:spcBef>
                <a:spcPts val="360"/>
              </a:spcBef>
              <a:tabLst>
                <a:tab pos="0" algn="l"/>
              </a:tabLst>
            </a:pPr>
            <a:r>
              <a:rPr lang="ru-RU" sz="1800" b="0" strike="noStrike" spc="-1">
                <a:solidFill>
                  <a:schemeClr val="lt1"/>
                </a:solidFill>
                <a:latin typeface="HelveticaNeueCyr"/>
              </a:rPr>
              <a:t>любой смартфон</a:t>
            </a:r>
            <a:endParaRPr lang="ru-RU" sz="1800" b="0" strike="noStrike" spc="-1">
              <a:solidFill>
                <a:srgbClr val="000000"/>
              </a:solidFill>
              <a:latin typeface="Arial"/>
            </a:endParaRPr>
          </a:p>
        </p:txBody>
      </p:sp>
      <p:sp>
        <p:nvSpPr>
          <p:cNvPr id="196" name="Подзаголовок 2"/>
          <p:cNvSpPr/>
          <p:nvPr/>
        </p:nvSpPr>
        <p:spPr>
          <a:xfrm>
            <a:off x="5868000" y="2914560"/>
            <a:ext cx="292860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360"/>
              </a:spcBef>
              <a:tabLst>
                <a:tab pos="0" algn="l"/>
              </a:tabLst>
            </a:pPr>
            <a:r>
              <a:rPr lang="ru-RU" sz="1800" b="0" strike="noStrike" spc="-1">
                <a:solidFill>
                  <a:schemeClr val="lt1"/>
                </a:solidFill>
                <a:latin typeface="HelveticaNeueCyr"/>
              </a:rPr>
              <a:t>Можно платить, даже если нет терминала</a:t>
            </a:r>
            <a:endParaRPr lang="ru-RU" sz="1800" b="0" strike="noStrike" spc="-1">
              <a:solidFill>
                <a:srgbClr val="000000"/>
              </a:solidFill>
              <a:latin typeface="Arial"/>
            </a:endParaRPr>
          </a:p>
        </p:txBody>
      </p:sp>
      <p:sp>
        <p:nvSpPr>
          <p:cNvPr id="197" name="Подзаголовок 2"/>
          <p:cNvSpPr/>
          <p:nvPr/>
        </p:nvSpPr>
        <p:spPr>
          <a:xfrm>
            <a:off x="6088680" y="3795840"/>
            <a:ext cx="251928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360"/>
              </a:spcBef>
              <a:tabLst>
                <a:tab pos="0" algn="l"/>
              </a:tabLst>
            </a:pPr>
            <a:r>
              <a:rPr lang="ru-RU" sz="1800" b="0" strike="noStrike" spc="-1">
                <a:solidFill>
                  <a:schemeClr val="lt1"/>
                </a:solidFill>
                <a:latin typeface="HelveticaNeueCyr"/>
              </a:rPr>
              <a:t>Дополнительный уровень защиты</a:t>
            </a:r>
            <a:endParaRPr lang="ru-RU" sz="1800" b="0" strike="noStrike" spc="-1">
              <a:solidFill>
                <a:srgbClr val="000000"/>
              </a:solidFill>
              <a:latin typeface="Arial"/>
            </a:endParaRPr>
          </a:p>
        </p:txBody>
      </p:sp>
      <p:pic>
        <p:nvPicPr>
          <p:cNvPr id="198" name="Рисунок 36"/>
          <p:cNvPicPr/>
          <p:nvPr/>
        </p:nvPicPr>
        <p:blipFill>
          <a:blip r:embed="rId7"/>
          <a:stretch/>
        </p:blipFill>
        <p:spPr>
          <a:xfrm>
            <a:off x="7871400" y="383400"/>
            <a:ext cx="1124640" cy="919800"/>
          </a:xfrm>
          <a:prstGeom prst="rect">
            <a:avLst/>
          </a:prstGeom>
          <a:ln w="0">
            <a:noFill/>
          </a:ln>
        </p:spPr>
      </p:pic>
      <p:pic>
        <p:nvPicPr>
          <p:cNvPr id="199" name="Рисунок 22"/>
          <p:cNvPicPr/>
          <p:nvPr/>
        </p:nvPicPr>
        <p:blipFill>
          <a:blip r:embed="rId8"/>
          <a:stretch/>
        </p:blipFill>
        <p:spPr>
          <a:xfrm>
            <a:off x="5216760" y="1181880"/>
            <a:ext cx="565560" cy="565560"/>
          </a:xfrm>
          <a:prstGeom prst="rect">
            <a:avLst/>
          </a:prstGeom>
          <a:ln w="0">
            <a:noFill/>
          </a:ln>
        </p:spPr>
      </p:pic>
      <p:pic>
        <p:nvPicPr>
          <p:cNvPr id="200" name="Рисунок 26"/>
          <p:cNvPicPr/>
          <p:nvPr/>
        </p:nvPicPr>
        <p:blipFill>
          <a:blip r:embed="rId8"/>
          <a:stretch/>
        </p:blipFill>
        <p:spPr>
          <a:xfrm>
            <a:off x="5215680" y="2073240"/>
            <a:ext cx="565560" cy="565560"/>
          </a:xfrm>
          <a:prstGeom prst="rect">
            <a:avLst/>
          </a:prstGeom>
          <a:ln w="0">
            <a:noFill/>
          </a:ln>
        </p:spPr>
      </p:pic>
      <p:pic>
        <p:nvPicPr>
          <p:cNvPr id="201" name="Рисунок 34"/>
          <p:cNvPicPr/>
          <p:nvPr/>
        </p:nvPicPr>
        <p:blipFill>
          <a:blip r:embed="rId8"/>
          <a:stretch/>
        </p:blipFill>
        <p:spPr>
          <a:xfrm>
            <a:off x="5223960" y="2963520"/>
            <a:ext cx="565560" cy="565560"/>
          </a:xfrm>
          <a:prstGeom prst="rect">
            <a:avLst/>
          </a:prstGeom>
          <a:ln w="0">
            <a:noFill/>
          </a:ln>
        </p:spPr>
      </p:pic>
      <p:pic>
        <p:nvPicPr>
          <p:cNvPr id="202" name="Рисунок 37"/>
          <p:cNvPicPr/>
          <p:nvPr/>
        </p:nvPicPr>
        <p:blipFill>
          <a:blip r:embed="rId8"/>
          <a:stretch/>
        </p:blipFill>
        <p:spPr>
          <a:xfrm>
            <a:off x="5215680" y="3840480"/>
            <a:ext cx="565560" cy="565560"/>
          </a:xfrm>
          <a:prstGeom prst="rect">
            <a:avLst/>
          </a:prstGeom>
          <a:ln w="0">
            <a:noFill/>
          </a:ln>
        </p:spPr>
      </p:pic>
      <p:pic>
        <p:nvPicPr>
          <p:cNvPr id="203" name="Рисунок 30"/>
          <p:cNvPicPr/>
          <p:nvPr/>
        </p:nvPicPr>
        <p:blipFill>
          <a:blip r:embed="rId9"/>
          <a:stretch/>
        </p:blipFill>
        <p:spPr>
          <a:xfrm>
            <a:off x="-557640" y="843480"/>
            <a:ext cx="3682080" cy="4091760"/>
          </a:xfrm>
          <a:prstGeom prst="rect">
            <a:avLst/>
          </a:prstGeom>
          <a:ln w="0">
            <a:noFill/>
          </a:ln>
        </p:spPr>
      </p:pic>
      <p:pic>
        <p:nvPicPr>
          <p:cNvPr id="204" name="Рисунок 12"/>
          <p:cNvPicPr/>
          <p:nvPr/>
        </p:nvPicPr>
        <p:blipFill>
          <a:blip r:embed="rId10"/>
          <a:stretch/>
        </p:blipFill>
        <p:spPr>
          <a:xfrm>
            <a:off x="2518920" y="1580760"/>
            <a:ext cx="3493800" cy="3679200"/>
          </a:xfrm>
          <a:prstGeom prst="rect">
            <a:avLst/>
          </a:prstGeom>
          <a:ln w="0">
            <a:noFill/>
          </a:ln>
        </p:spPr>
      </p:pic>
      <p:pic>
        <p:nvPicPr>
          <p:cNvPr id="205" name="Рисунок 35"/>
          <p:cNvPicPr/>
          <p:nvPr/>
        </p:nvPicPr>
        <p:blipFill>
          <a:blip r:embed="rId7"/>
          <a:stretch/>
        </p:blipFill>
        <p:spPr>
          <a:xfrm>
            <a:off x="1547640" y="4194000"/>
            <a:ext cx="786600" cy="643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Рисунок 3"/>
          <p:cNvPicPr/>
          <p:nvPr/>
        </p:nvPicPr>
        <p:blipFill>
          <a:blip r:embed="rId3"/>
          <a:stretch/>
        </p:blipFill>
        <p:spPr>
          <a:xfrm>
            <a:off x="-15120" y="0"/>
            <a:ext cx="9158760" cy="5149080"/>
          </a:xfrm>
          <a:prstGeom prst="rect">
            <a:avLst/>
          </a:prstGeom>
          <a:ln w="0">
            <a:noFill/>
          </a:ln>
        </p:spPr>
      </p:pic>
      <p:sp>
        <p:nvSpPr>
          <p:cNvPr id="207" name="Заголовок 1"/>
          <p:cNvSpPr/>
          <p:nvPr/>
        </p:nvSpPr>
        <p:spPr>
          <a:xfrm>
            <a:off x="685800" y="1440"/>
            <a:ext cx="7772040" cy="11023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914400">
              <a:lnSpc>
                <a:spcPct val="100000"/>
              </a:lnSpc>
            </a:pPr>
            <a:r>
              <a:rPr lang="ru-RU" sz="2400" b="1" strike="noStrike" spc="-1">
                <a:solidFill>
                  <a:srgbClr val="CAEAFF"/>
                </a:solidFill>
                <a:latin typeface="HelveticaNeueCyr"/>
              </a:rPr>
              <a:t>ЭЛЕКТРОННЫЕ ДЕНЬГИ</a:t>
            </a:r>
            <a:endParaRPr lang="ru-RU" sz="2400" b="0" strike="noStrike" spc="-1">
              <a:solidFill>
                <a:srgbClr val="000000"/>
              </a:solidFill>
              <a:latin typeface="Arial"/>
            </a:endParaRPr>
          </a:p>
        </p:txBody>
      </p:sp>
      <p:pic>
        <p:nvPicPr>
          <p:cNvPr id="208" name="Рисунок 9"/>
          <p:cNvPicPr/>
          <p:nvPr/>
        </p:nvPicPr>
        <p:blipFill>
          <a:blip r:embed="rId4"/>
          <a:stretch/>
        </p:blipFill>
        <p:spPr>
          <a:xfrm>
            <a:off x="6228360" y="131760"/>
            <a:ext cx="3026160" cy="1423080"/>
          </a:xfrm>
          <a:prstGeom prst="rect">
            <a:avLst/>
          </a:prstGeom>
          <a:ln w="0">
            <a:noFill/>
          </a:ln>
        </p:spPr>
      </p:pic>
      <p:pic>
        <p:nvPicPr>
          <p:cNvPr id="209" name="Рисунок 10"/>
          <p:cNvPicPr/>
          <p:nvPr/>
        </p:nvPicPr>
        <p:blipFill>
          <a:blip r:embed="rId5"/>
          <a:stretch/>
        </p:blipFill>
        <p:spPr>
          <a:xfrm>
            <a:off x="283320" y="915480"/>
            <a:ext cx="3729240" cy="3782160"/>
          </a:xfrm>
          <a:prstGeom prst="rect">
            <a:avLst/>
          </a:prstGeom>
          <a:ln w="0">
            <a:noFill/>
          </a:ln>
        </p:spPr>
      </p:pic>
      <p:pic>
        <p:nvPicPr>
          <p:cNvPr id="210" name="Рисунок 2"/>
          <p:cNvPicPr/>
          <p:nvPr/>
        </p:nvPicPr>
        <p:blipFill>
          <a:blip r:embed="rId6"/>
          <a:stretch/>
        </p:blipFill>
        <p:spPr>
          <a:xfrm>
            <a:off x="5292000" y="1740600"/>
            <a:ext cx="3600000" cy="2957040"/>
          </a:xfrm>
          <a:prstGeom prst="rect">
            <a:avLst/>
          </a:prstGeom>
          <a:ln w="0">
            <a:noFill/>
          </a:ln>
        </p:spPr>
      </p:pic>
      <p:pic>
        <p:nvPicPr>
          <p:cNvPr id="211" name="Рисунок 12"/>
          <p:cNvPicPr/>
          <p:nvPr/>
        </p:nvPicPr>
        <p:blipFill>
          <a:blip r:embed="rId7"/>
          <a:stretch/>
        </p:blipFill>
        <p:spPr>
          <a:xfrm>
            <a:off x="6023520" y="1899000"/>
            <a:ext cx="2155320" cy="1608480"/>
          </a:xfrm>
          <a:prstGeom prst="rect">
            <a:avLst/>
          </a:prstGeom>
          <a:ln w="0">
            <a:noFill/>
          </a:ln>
        </p:spPr>
      </p:pic>
      <p:pic>
        <p:nvPicPr>
          <p:cNvPr id="212" name="Рисунок 14"/>
          <p:cNvPicPr/>
          <p:nvPr/>
        </p:nvPicPr>
        <p:blipFill>
          <a:blip r:embed="rId8"/>
          <a:stretch/>
        </p:blipFill>
        <p:spPr>
          <a:xfrm>
            <a:off x="7680240" y="3715560"/>
            <a:ext cx="880200" cy="719640"/>
          </a:xfrm>
          <a:prstGeom prst="rect">
            <a:avLst/>
          </a:prstGeom>
          <a:ln w="0">
            <a:noFill/>
          </a:ln>
        </p:spPr>
      </p:pic>
      <p:sp>
        <p:nvSpPr>
          <p:cNvPr id="213" name="Овал 16"/>
          <p:cNvSpPr/>
          <p:nvPr/>
        </p:nvSpPr>
        <p:spPr>
          <a:xfrm>
            <a:off x="3832560" y="4751640"/>
            <a:ext cx="2179440" cy="347400"/>
          </a:xfrm>
          <a:prstGeom prst="ellipse">
            <a:avLst/>
          </a:prstGeom>
          <a:solidFill>
            <a:srgbClr val="0B1B2F"/>
          </a:solidFill>
          <a:ln>
            <a:noFill/>
          </a:ln>
          <a:effectLst>
            <a:softEdge rad="127080"/>
          </a:effectLst>
        </p:spPr>
        <p:style>
          <a:lnRef idx="2">
            <a:schemeClr val="accent1">
              <a:shade val="50000"/>
            </a:schemeClr>
          </a:lnRef>
          <a:fillRef idx="1001">
            <a:schemeClr val="dk2"/>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pic>
        <p:nvPicPr>
          <p:cNvPr id="214" name="Рисунок 15"/>
          <p:cNvPicPr/>
          <p:nvPr/>
        </p:nvPicPr>
        <p:blipFill>
          <a:blip r:embed="rId9"/>
          <a:stretch/>
        </p:blipFill>
        <p:spPr>
          <a:xfrm>
            <a:off x="4172040" y="3164760"/>
            <a:ext cx="1740600" cy="1835640"/>
          </a:xfrm>
          <a:prstGeom prst="rect">
            <a:avLst/>
          </a:prstGeom>
          <a:ln w="0">
            <a:noFill/>
          </a:ln>
        </p:spPr>
      </p:pic>
      <p:pic>
        <p:nvPicPr>
          <p:cNvPr id="215" name="Рисунок 17"/>
          <p:cNvPicPr/>
          <p:nvPr/>
        </p:nvPicPr>
        <p:blipFill>
          <a:blip r:embed="rId10"/>
          <a:stretch/>
        </p:blipFill>
        <p:spPr>
          <a:xfrm>
            <a:off x="1272960" y="1059480"/>
            <a:ext cx="3659040" cy="695160"/>
          </a:xfrm>
          <a:prstGeom prst="rect">
            <a:avLst/>
          </a:prstGeom>
          <a:ln w="0">
            <a:noFill/>
          </a:ln>
        </p:spPr>
      </p:pic>
      <p:sp>
        <p:nvSpPr>
          <p:cNvPr id="216" name="Подзаголовок 2"/>
          <p:cNvSpPr/>
          <p:nvPr/>
        </p:nvSpPr>
        <p:spPr>
          <a:xfrm>
            <a:off x="1390320" y="1217160"/>
            <a:ext cx="359676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ct val="100000"/>
              </a:lnSpc>
              <a:spcBef>
                <a:spcPts val="340"/>
              </a:spcBef>
              <a:tabLst>
                <a:tab pos="0" algn="l"/>
              </a:tabLst>
            </a:pPr>
            <a:r>
              <a:rPr lang="ru-RU" sz="1700" b="0" strike="noStrike" spc="-1">
                <a:solidFill>
                  <a:schemeClr val="lt1"/>
                </a:solidFill>
                <a:latin typeface="HelveticaNeueCyr"/>
              </a:rPr>
              <a:t>Не нужен банковский счет</a:t>
            </a:r>
            <a:endParaRPr lang="ru-RU" sz="1700" b="0" strike="noStrike" spc="-1">
              <a:solidFill>
                <a:srgbClr val="000000"/>
              </a:solidFill>
              <a:latin typeface="Arial"/>
            </a:endParaRPr>
          </a:p>
        </p:txBody>
      </p:sp>
      <p:pic>
        <p:nvPicPr>
          <p:cNvPr id="217" name="Рисунок 22"/>
          <p:cNvPicPr/>
          <p:nvPr/>
        </p:nvPicPr>
        <p:blipFill>
          <a:blip r:embed="rId10"/>
          <a:stretch/>
        </p:blipFill>
        <p:spPr>
          <a:xfrm>
            <a:off x="984600" y="1976040"/>
            <a:ext cx="3659040" cy="695160"/>
          </a:xfrm>
          <a:prstGeom prst="rect">
            <a:avLst/>
          </a:prstGeom>
          <a:ln w="0">
            <a:noFill/>
          </a:ln>
        </p:spPr>
      </p:pic>
      <p:pic>
        <p:nvPicPr>
          <p:cNvPr id="218" name="Рисунок 24"/>
          <p:cNvPicPr/>
          <p:nvPr/>
        </p:nvPicPr>
        <p:blipFill>
          <a:blip r:embed="rId10"/>
          <a:stretch/>
        </p:blipFill>
        <p:spPr>
          <a:xfrm>
            <a:off x="685800" y="2917080"/>
            <a:ext cx="3693240" cy="695160"/>
          </a:xfrm>
          <a:prstGeom prst="rect">
            <a:avLst/>
          </a:prstGeom>
          <a:ln w="0">
            <a:noFill/>
          </a:ln>
        </p:spPr>
      </p:pic>
      <p:pic>
        <p:nvPicPr>
          <p:cNvPr id="219" name="Рисунок 26"/>
          <p:cNvPicPr/>
          <p:nvPr/>
        </p:nvPicPr>
        <p:blipFill>
          <a:blip r:embed="rId10"/>
          <a:stretch/>
        </p:blipFill>
        <p:spPr>
          <a:xfrm>
            <a:off x="336600" y="3795840"/>
            <a:ext cx="3659040" cy="750960"/>
          </a:xfrm>
          <a:prstGeom prst="rect">
            <a:avLst/>
          </a:prstGeom>
          <a:ln w="0">
            <a:noFill/>
          </a:ln>
        </p:spPr>
      </p:pic>
      <p:sp>
        <p:nvSpPr>
          <p:cNvPr id="220" name="Подзаголовок 2"/>
          <p:cNvSpPr/>
          <p:nvPr/>
        </p:nvSpPr>
        <p:spPr>
          <a:xfrm>
            <a:off x="334800" y="3927960"/>
            <a:ext cx="377028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ts val="1899"/>
              </a:lnSpc>
              <a:spcBef>
                <a:spcPts val="340"/>
              </a:spcBef>
              <a:tabLst>
                <a:tab pos="0" algn="l"/>
              </a:tabLst>
            </a:pPr>
            <a:r>
              <a:rPr lang="ru-RU" sz="1700" b="0" strike="noStrike" spc="-1">
                <a:solidFill>
                  <a:schemeClr val="lt1"/>
                </a:solidFill>
                <a:latin typeface="HelveticaNeueCyr"/>
              </a:rPr>
              <a:t>Специальные программы лояльности</a:t>
            </a:r>
            <a:endParaRPr lang="ru-RU" sz="1700" b="0" strike="noStrike" spc="-1">
              <a:solidFill>
                <a:srgbClr val="000000"/>
              </a:solidFill>
              <a:latin typeface="Arial"/>
            </a:endParaRPr>
          </a:p>
        </p:txBody>
      </p:sp>
      <p:pic>
        <p:nvPicPr>
          <p:cNvPr id="221" name="Рисунок 29"/>
          <p:cNvPicPr/>
          <p:nvPr/>
        </p:nvPicPr>
        <p:blipFill>
          <a:blip r:embed="rId11"/>
          <a:stretch/>
        </p:blipFill>
        <p:spPr>
          <a:xfrm>
            <a:off x="314640" y="2977560"/>
            <a:ext cx="520200" cy="520200"/>
          </a:xfrm>
          <a:prstGeom prst="rect">
            <a:avLst/>
          </a:prstGeom>
          <a:ln w="0">
            <a:noFill/>
          </a:ln>
        </p:spPr>
      </p:pic>
      <p:pic>
        <p:nvPicPr>
          <p:cNvPr id="222" name="Рисунок 30"/>
          <p:cNvPicPr/>
          <p:nvPr/>
        </p:nvPicPr>
        <p:blipFill>
          <a:blip r:embed="rId11"/>
          <a:stretch/>
        </p:blipFill>
        <p:spPr>
          <a:xfrm>
            <a:off x="83160" y="3931560"/>
            <a:ext cx="503640" cy="503640"/>
          </a:xfrm>
          <a:prstGeom prst="rect">
            <a:avLst/>
          </a:prstGeom>
          <a:ln w="0">
            <a:noFill/>
          </a:ln>
        </p:spPr>
      </p:pic>
      <p:pic>
        <p:nvPicPr>
          <p:cNvPr id="223" name="Рисунок 13"/>
          <p:cNvPicPr/>
          <p:nvPr/>
        </p:nvPicPr>
        <p:blipFill>
          <a:blip r:embed="rId12"/>
          <a:stretch/>
        </p:blipFill>
        <p:spPr>
          <a:xfrm>
            <a:off x="4575240" y="1755360"/>
            <a:ext cx="623880" cy="510120"/>
          </a:xfrm>
          <a:prstGeom prst="rect">
            <a:avLst/>
          </a:prstGeom>
          <a:ln w="0">
            <a:noFill/>
          </a:ln>
        </p:spPr>
      </p:pic>
      <p:sp>
        <p:nvSpPr>
          <p:cNvPr id="224" name="Прямоугольник 1"/>
          <p:cNvSpPr/>
          <p:nvPr/>
        </p:nvSpPr>
        <p:spPr>
          <a:xfrm>
            <a:off x="1469160" y="2049840"/>
            <a:ext cx="2668320" cy="5900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ts val="1800"/>
              </a:lnSpc>
              <a:spcBef>
                <a:spcPts val="340"/>
              </a:spcBef>
            </a:pPr>
            <a:r>
              <a:rPr lang="ru-RU" sz="1700" b="0" strike="noStrike" spc="-1">
                <a:solidFill>
                  <a:schemeClr val="lt1"/>
                </a:solidFill>
                <a:latin typeface="HelveticaNeueCyr"/>
              </a:rPr>
              <a:t>Удобство проведения</a:t>
            </a:r>
            <a:endParaRPr lang="ru-RU" sz="1700" b="0" strike="noStrike" spc="-1">
              <a:solidFill>
                <a:srgbClr val="000000"/>
              </a:solidFill>
              <a:latin typeface="Arial"/>
            </a:endParaRPr>
          </a:p>
          <a:p>
            <a:pPr algn="ctr" defTabSz="914400">
              <a:lnSpc>
                <a:spcPts val="1800"/>
              </a:lnSpc>
              <a:spcBef>
                <a:spcPts val="340"/>
              </a:spcBef>
            </a:pPr>
            <a:r>
              <a:rPr lang="ru-RU" sz="1700" b="0" strike="noStrike" spc="-1">
                <a:solidFill>
                  <a:schemeClr val="lt1"/>
                </a:solidFill>
                <a:latin typeface="HelveticaNeueCyr"/>
              </a:rPr>
              <a:t> расчетов</a:t>
            </a:r>
            <a:endParaRPr lang="ru-RU" sz="1700" b="0" strike="noStrike" spc="-1">
              <a:solidFill>
                <a:srgbClr val="000000"/>
              </a:solidFill>
              <a:latin typeface="Arial"/>
            </a:endParaRPr>
          </a:p>
        </p:txBody>
      </p:sp>
      <p:sp>
        <p:nvSpPr>
          <p:cNvPr id="225" name="Подзаголовок 2"/>
          <p:cNvSpPr/>
          <p:nvPr/>
        </p:nvSpPr>
        <p:spPr>
          <a:xfrm>
            <a:off x="765360" y="2907000"/>
            <a:ext cx="3528000" cy="4489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defTabSz="914400">
              <a:lnSpc>
                <a:spcPts val="1800"/>
              </a:lnSpc>
              <a:spcBef>
                <a:spcPts val="340"/>
              </a:spcBef>
              <a:tabLst>
                <a:tab pos="0" algn="l"/>
              </a:tabLst>
            </a:pPr>
            <a:r>
              <a:rPr lang="ru-RU" sz="1700" b="0" strike="noStrike" spc="-1">
                <a:solidFill>
                  <a:schemeClr val="lt1"/>
                </a:solidFill>
                <a:latin typeface="HelveticaNeueCyr"/>
              </a:rPr>
              <a:t>Дополнительная безопасность – не нужно вводить реквизиты карточки</a:t>
            </a:r>
            <a:endParaRPr lang="ru-RU" sz="1700" b="0" strike="noStrike" spc="-1">
              <a:solidFill>
                <a:srgbClr val="000000"/>
              </a:solidFill>
              <a:latin typeface="Arial"/>
            </a:endParaRPr>
          </a:p>
        </p:txBody>
      </p:sp>
      <p:pic>
        <p:nvPicPr>
          <p:cNvPr id="226" name="Рисунок 25"/>
          <p:cNvPicPr/>
          <p:nvPr/>
        </p:nvPicPr>
        <p:blipFill>
          <a:blip r:embed="rId11"/>
          <a:stretch/>
        </p:blipFill>
        <p:spPr>
          <a:xfrm>
            <a:off x="685800" y="2037240"/>
            <a:ext cx="522360" cy="522360"/>
          </a:xfrm>
          <a:prstGeom prst="rect">
            <a:avLst/>
          </a:prstGeom>
          <a:ln w="0">
            <a:noFill/>
          </a:ln>
        </p:spPr>
      </p:pic>
      <p:pic>
        <p:nvPicPr>
          <p:cNvPr id="227" name="Рисунок 31"/>
          <p:cNvPicPr/>
          <p:nvPr/>
        </p:nvPicPr>
        <p:blipFill>
          <a:blip r:embed="rId11"/>
          <a:stretch/>
        </p:blipFill>
        <p:spPr>
          <a:xfrm>
            <a:off x="965520" y="1119240"/>
            <a:ext cx="503640" cy="503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Рисунок 3"/>
          <p:cNvPicPr/>
          <p:nvPr/>
        </p:nvPicPr>
        <p:blipFill>
          <a:blip r:embed="rId3"/>
          <a:stretch/>
        </p:blipFill>
        <p:spPr>
          <a:xfrm>
            <a:off x="-15120" y="-5760"/>
            <a:ext cx="9158760" cy="5149080"/>
          </a:xfrm>
          <a:prstGeom prst="rect">
            <a:avLst/>
          </a:prstGeom>
          <a:ln w="0">
            <a:noFill/>
          </a:ln>
        </p:spPr>
      </p:pic>
      <p:pic>
        <p:nvPicPr>
          <p:cNvPr id="229" name="Рисунок 27"/>
          <p:cNvPicPr/>
          <p:nvPr/>
        </p:nvPicPr>
        <p:blipFill>
          <a:blip r:embed="rId4"/>
          <a:stretch/>
        </p:blipFill>
        <p:spPr>
          <a:xfrm>
            <a:off x="6580080" y="1979280"/>
            <a:ext cx="2479320" cy="2514600"/>
          </a:xfrm>
          <a:prstGeom prst="rect">
            <a:avLst/>
          </a:prstGeom>
          <a:ln w="0">
            <a:noFill/>
          </a:ln>
        </p:spPr>
      </p:pic>
      <p:sp>
        <p:nvSpPr>
          <p:cNvPr id="230" name="Выноска-облако 19"/>
          <p:cNvSpPr/>
          <p:nvPr/>
        </p:nvSpPr>
        <p:spPr>
          <a:xfrm>
            <a:off x="6508800" y="3757320"/>
            <a:ext cx="1693440" cy="1078560"/>
          </a:xfrm>
          <a:prstGeom prst="cloudCallout">
            <a:avLst>
              <a:gd name="adj1" fmla="val -120286"/>
              <a:gd name="adj2" fmla="val -96849"/>
            </a:avLst>
          </a:prstGeom>
          <a:solidFill>
            <a:schemeClr val="bg1"/>
          </a:solidFill>
          <a:ln>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sp>
        <p:nvSpPr>
          <p:cNvPr id="231" name="Выноска-облако 17"/>
          <p:cNvSpPr/>
          <p:nvPr/>
        </p:nvSpPr>
        <p:spPr>
          <a:xfrm>
            <a:off x="1203840" y="3812400"/>
            <a:ext cx="1638360" cy="1062360"/>
          </a:xfrm>
          <a:prstGeom prst="cloudCallout">
            <a:avLst>
              <a:gd name="adj1" fmla="val 102133"/>
              <a:gd name="adj2" fmla="val -111412"/>
            </a:avLst>
          </a:prstGeom>
          <a:solidFill>
            <a:schemeClr val="bg1"/>
          </a:solidFill>
          <a:ln>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pic>
        <p:nvPicPr>
          <p:cNvPr id="232" name="Рисунок 26"/>
          <p:cNvPicPr/>
          <p:nvPr/>
        </p:nvPicPr>
        <p:blipFill>
          <a:blip r:embed="rId5"/>
          <a:stretch/>
        </p:blipFill>
        <p:spPr>
          <a:xfrm>
            <a:off x="3060000" y="362160"/>
            <a:ext cx="1182960" cy="1199880"/>
          </a:xfrm>
          <a:prstGeom prst="rect">
            <a:avLst/>
          </a:prstGeom>
          <a:ln w="0">
            <a:noFill/>
          </a:ln>
        </p:spPr>
      </p:pic>
      <p:sp>
        <p:nvSpPr>
          <p:cNvPr id="233" name="Выноска-облако 25"/>
          <p:cNvSpPr/>
          <p:nvPr/>
        </p:nvSpPr>
        <p:spPr>
          <a:xfrm>
            <a:off x="6855480" y="2246040"/>
            <a:ext cx="1664640" cy="1172160"/>
          </a:xfrm>
          <a:prstGeom prst="cloudCallout">
            <a:avLst>
              <a:gd name="adj1" fmla="val -143915"/>
              <a:gd name="adj2" fmla="val -16137"/>
            </a:avLst>
          </a:prstGeom>
          <a:solidFill>
            <a:schemeClr val="bg1"/>
          </a:solidFill>
          <a:ln>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sp>
        <p:nvSpPr>
          <p:cNvPr id="234" name="Выноска-облако 24"/>
          <p:cNvSpPr/>
          <p:nvPr/>
        </p:nvSpPr>
        <p:spPr>
          <a:xfrm>
            <a:off x="665640" y="2490120"/>
            <a:ext cx="1638360" cy="1062360"/>
          </a:xfrm>
          <a:prstGeom prst="cloudCallout">
            <a:avLst>
              <a:gd name="adj1" fmla="val 133926"/>
              <a:gd name="adj2" fmla="val -22367"/>
            </a:avLst>
          </a:prstGeom>
          <a:solidFill>
            <a:schemeClr val="bg1"/>
          </a:solidFill>
          <a:ln>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sp>
        <p:nvSpPr>
          <p:cNvPr id="235" name="Выноска-облако 16"/>
          <p:cNvSpPr/>
          <p:nvPr/>
        </p:nvSpPr>
        <p:spPr>
          <a:xfrm>
            <a:off x="1212840" y="959400"/>
            <a:ext cx="1964880" cy="1241640"/>
          </a:xfrm>
          <a:prstGeom prst="cloudCallout">
            <a:avLst>
              <a:gd name="adj1" fmla="val 79085"/>
              <a:gd name="adj2" fmla="val 63014"/>
            </a:avLst>
          </a:prstGeom>
          <a:solidFill>
            <a:schemeClr val="bg1"/>
          </a:solidFill>
          <a:ln>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sp>
        <p:nvSpPr>
          <p:cNvPr id="236" name="Выноска-облако 15"/>
          <p:cNvSpPr/>
          <p:nvPr/>
        </p:nvSpPr>
        <p:spPr>
          <a:xfrm>
            <a:off x="6003360" y="862560"/>
            <a:ext cx="1658880" cy="1226520"/>
          </a:xfrm>
          <a:prstGeom prst="cloudCallout">
            <a:avLst>
              <a:gd name="adj1" fmla="val -104095"/>
              <a:gd name="adj2" fmla="val 68446"/>
            </a:avLst>
          </a:prstGeom>
          <a:solidFill>
            <a:schemeClr val="bg1"/>
          </a:solidFill>
          <a:ln>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pic>
        <p:nvPicPr>
          <p:cNvPr id="237" name="Рисунок 10"/>
          <p:cNvPicPr/>
          <p:nvPr/>
        </p:nvPicPr>
        <p:blipFill>
          <a:blip r:embed="rId6"/>
          <a:stretch/>
        </p:blipFill>
        <p:spPr>
          <a:xfrm>
            <a:off x="7304760" y="2220480"/>
            <a:ext cx="812160" cy="1007640"/>
          </a:xfrm>
          <a:prstGeom prst="rect">
            <a:avLst/>
          </a:prstGeom>
          <a:ln w="0">
            <a:noFill/>
          </a:ln>
        </p:spPr>
      </p:pic>
      <p:pic>
        <p:nvPicPr>
          <p:cNvPr id="238" name="Рисунок 11"/>
          <p:cNvPicPr/>
          <p:nvPr/>
        </p:nvPicPr>
        <p:blipFill>
          <a:blip r:embed="rId7"/>
          <a:stretch/>
        </p:blipFill>
        <p:spPr>
          <a:xfrm>
            <a:off x="6478560" y="1049040"/>
            <a:ext cx="753480" cy="770400"/>
          </a:xfrm>
          <a:prstGeom prst="rect">
            <a:avLst/>
          </a:prstGeom>
          <a:ln w="0">
            <a:noFill/>
          </a:ln>
        </p:spPr>
      </p:pic>
      <p:pic>
        <p:nvPicPr>
          <p:cNvPr id="239" name="Рисунок 12"/>
          <p:cNvPicPr/>
          <p:nvPr/>
        </p:nvPicPr>
        <p:blipFill>
          <a:blip r:embed="rId8"/>
          <a:stretch/>
        </p:blipFill>
        <p:spPr>
          <a:xfrm>
            <a:off x="1203840" y="2626920"/>
            <a:ext cx="640440" cy="728280"/>
          </a:xfrm>
          <a:prstGeom prst="rect">
            <a:avLst/>
          </a:prstGeom>
          <a:ln w="0">
            <a:noFill/>
          </a:ln>
        </p:spPr>
      </p:pic>
      <p:pic>
        <p:nvPicPr>
          <p:cNvPr id="240" name="Рисунок 13"/>
          <p:cNvPicPr/>
          <p:nvPr/>
        </p:nvPicPr>
        <p:blipFill>
          <a:blip r:embed="rId9"/>
          <a:stretch/>
        </p:blipFill>
        <p:spPr>
          <a:xfrm>
            <a:off x="1785240" y="1113120"/>
            <a:ext cx="891720" cy="897840"/>
          </a:xfrm>
          <a:prstGeom prst="rect">
            <a:avLst/>
          </a:prstGeom>
          <a:ln w="0">
            <a:noFill/>
          </a:ln>
        </p:spPr>
      </p:pic>
      <p:pic>
        <p:nvPicPr>
          <p:cNvPr id="241" name="Рисунок 1"/>
          <p:cNvPicPr/>
          <p:nvPr/>
        </p:nvPicPr>
        <p:blipFill>
          <a:blip r:embed="rId10"/>
          <a:stretch/>
        </p:blipFill>
        <p:spPr>
          <a:xfrm>
            <a:off x="1637280" y="4027320"/>
            <a:ext cx="820800" cy="608400"/>
          </a:xfrm>
          <a:prstGeom prst="rect">
            <a:avLst/>
          </a:prstGeom>
          <a:ln w="0">
            <a:noFill/>
          </a:ln>
        </p:spPr>
      </p:pic>
      <p:pic>
        <p:nvPicPr>
          <p:cNvPr id="242" name="Рисунок 4"/>
          <p:cNvPicPr/>
          <p:nvPr/>
        </p:nvPicPr>
        <p:blipFill>
          <a:blip r:embed="rId11"/>
          <a:stretch/>
        </p:blipFill>
        <p:spPr>
          <a:xfrm>
            <a:off x="7010640" y="3916800"/>
            <a:ext cx="803880" cy="853200"/>
          </a:xfrm>
          <a:prstGeom prst="rect">
            <a:avLst/>
          </a:prstGeom>
          <a:ln w="0">
            <a:noFill/>
          </a:ln>
        </p:spPr>
      </p:pic>
      <p:sp>
        <p:nvSpPr>
          <p:cNvPr id="243" name="Выноска-облако 21"/>
          <p:cNvSpPr/>
          <p:nvPr/>
        </p:nvSpPr>
        <p:spPr>
          <a:xfrm>
            <a:off x="3666600" y="572040"/>
            <a:ext cx="1710000" cy="1080360"/>
          </a:xfrm>
          <a:prstGeom prst="cloudCallout">
            <a:avLst>
              <a:gd name="adj1" fmla="val 1235"/>
              <a:gd name="adj2" fmla="val 73585"/>
            </a:avLst>
          </a:prstGeom>
          <a:solidFill>
            <a:schemeClr val="bg1"/>
          </a:solidFill>
          <a:ln>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pic>
        <p:nvPicPr>
          <p:cNvPr id="244" name="Рисунок 5"/>
          <p:cNvPicPr/>
          <p:nvPr/>
        </p:nvPicPr>
        <p:blipFill>
          <a:blip r:embed="rId12"/>
          <a:stretch/>
        </p:blipFill>
        <p:spPr>
          <a:xfrm>
            <a:off x="4112640" y="790560"/>
            <a:ext cx="841320" cy="601920"/>
          </a:xfrm>
          <a:prstGeom prst="rect">
            <a:avLst/>
          </a:prstGeom>
          <a:ln w="0">
            <a:noFill/>
          </a:ln>
        </p:spPr>
      </p:pic>
      <p:sp>
        <p:nvSpPr>
          <p:cNvPr id="245" name="Заголовок 1"/>
          <p:cNvSpPr/>
          <p:nvPr/>
        </p:nvSpPr>
        <p:spPr>
          <a:xfrm>
            <a:off x="728640" y="-186120"/>
            <a:ext cx="7772040" cy="11023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914400">
              <a:lnSpc>
                <a:spcPct val="100000"/>
              </a:lnSpc>
            </a:pPr>
            <a:r>
              <a:rPr lang="ru-RU" sz="2400" b="1" strike="noStrike" spc="-1">
                <a:solidFill>
                  <a:srgbClr val="CAEAFF"/>
                </a:solidFill>
                <a:latin typeface="HelveticaNeueCyr"/>
              </a:rPr>
              <a:t>СОЦИАЛЬНАЯ ИНЖЕНЕРИЯ</a:t>
            </a:r>
            <a:endParaRPr lang="ru-RU" sz="2400" b="0" strike="noStrike" spc="-1">
              <a:solidFill>
                <a:srgbClr val="000000"/>
              </a:solidFill>
              <a:latin typeface="Arial"/>
            </a:endParaRPr>
          </a:p>
        </p:txBody>
      </p:sp>
      <p:pic>
        <p:nvPicPr>
          <p:cNvPr id="246" name="Рисунок 22"/>
          <p:cNvPicPr/>
          <p:nvPr/>
        </p:nvPicPr>
        <p:blipFill>
          <a:blip r:embed="rId13"/>
          <a:stretch/>
        </p:blipFill>
        <p:spPr>
          <a:xfrm>
            <a:off x="6908040" y="3430440"/>
            <a:ext cx="1549800" cy="294480"/>
          </a:xfrm>
          <a:prstGeom prst="rect">
            <a:avLst/>
          </a:prstGeom>
          <a:ln w="0">
            <a:noFill/>
          </a:ln>
        </p:spPr>
      </p:pic>
      <p:pic>
        <p:nvPicPr>
          <p:cNvPr id="247" name="Рисунок 23"/>
          <p:cNvPicPr/>
          <p:nvPr/>
        </p:nvPicPr>
        <p:blipFill>
          <a:blip r:embed="rId14"/>
          <a:stretch/>
        </p:blipFill>
        <p:spPr>
          <a:xfrm>
            <a:off x="6662880" y="4791240"/>
            <a:ext cx="1678680" cy="318960"/>
          </a:xfrm>
          <a:prstGeom prst="rect">
            <a:avLst/>
          </a:prstGeom>
          <a:ln w="0">
            <a:noFill/>
          </a:ln>
        </p:spPr>
      </p:pic>
      <p:sp>
        <p:nvSpPr>
          <p:cNvPr id="248" name="Прямоугольник 8"/>
          <p:cNvSpPr/>
          <p:nvPr/>
        </p:nvSpPr>
        <p:spPr>
          <a:xfrm>
            <a:off x="7242480" y="3416040"/>
            <a:ext cx="93708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400" b="0" strike="noStrike" spc="-1">
                <a:solidFill>
                  <a:schemeClr val="lt1"/>
                </a:solidFill>
                <a:latin typeface="HelveticaNeueCyr"/>
              </a:rPr>
              <a:t>Фишинг</a:t>
            </a:r>
            <a:endParaRPr lang="ru-RU" sz="1400" b="0" strike="noStrike" spc="-1">
              <a:solidFill>
                <a:srgbClr val="000000"/>
              </a:solidFill>
              <a:latin typeface="Arial"/>
            </a:endParaRPr>
          </a:p>
        </p:txBody>
      </p:sp>
      <p:sp>
        <p:nvSpPr>
          <p:cNvPr id="249" name="Прямоугольник 28"/>
          <p:cNvSpPr/>
          <p:nvPr/>
        </p:nvSpPr>
        <p:spPr>
          <a:xfrm>
            <a:off x="6678720" y="4806360"/>
            <a:ext cx="167760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400" b="0" strike="noStrike" spc="-1">
                <a:solidFill>
                  <a:schemeClr val="lt1"/>
                </a:solidFill>
                <a:latin typeface="HelveticaNeueCyr"/>
              </a:rPr>
              <a:t>Взлом соцсетей</a:t>
            </a:r>
            <a:endParaRPr lang="ru-RU" sz="1400" b="0" strike="noStrike" spc="-1">
              <a:solidFill>
                <a:srgbClr val="000000"/>
              </a:solidFill>
              <a:latin typeface="Arial"/>
            </a:endParaRPr>
          </a:p>
        </p:txBody>
      </p:sp>
      <p:pic>
        <p:nvPicPr>
          <p:cNvPr id="250" name="Рисунок 29"/>
          <p:cNvPicPr/>
          <p:nvPr/>
        </p:nvPicPr>
        <p:blipFill>
          <a:blip r:embed="rId13"/>
          <a:stretch/>
        </p:blipFill>
        <p:spPr>
          <a:xfrm>
            <a:off x="6037560" y="2067120"/>
            <a:ext cx="1549800" cy="294480"/>
          </a:xfrm>
          <a:prstGeom prst="rect">
            <a:avLst/>
          </a:prstGeom>
          <a:ln w="0">
            <a:noFill/>
          </a:ln>
        </p:spPr>
      </p:pic>
      <p:sp>
        <p:nvSpPr>
          <p:cNvPr id="251" name="Прямоугольник 30"/>
          <p:cNvSpPr/>
          <p:nvPr/>
        </p:nvSpPr>
        <p:spPr>
          <a:xfrm>
            <a:off x="6339960" y="2054520"/>
            <a:ext cx="101628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400" b="0" strike="noStrike" spc="-1">
                <a:solidFill>
                  <a:schemeClr val="lt1"/>
                </a:solidFill>
                <a:latin typeface="HelveticaNeueCyr"/>
              </a:rPr>
              <a:t>Фарминг</a:t>
            </a:r>
            <a:endParaRPr lang="ru-RU" sz="1400" b="0" strike="noStrike" spc="-1">
              <a:solidFill>
                <a:srgbClr val="000000"/>
              </a:solidFill>
              <a:latin typeface="Arial"/>
            </a:endParaRPr>
          </a:p>
        </p:txBody>
      </p:sp>
      <p:pic>
        <p:nvPicPr>
          <p:cNvPr id="252" name="Рисунок 31"/>
          <p:cNvPicPr/>
          <p:nvPr/>
        </p:nvPicPr>
        <p:blipFill>
          <a:blip r:embed="rId13"/>
          <a:stretch/>
        </p:blipFill>
        <p:spPr>
          <a:xfrm>
            <a:off x="681120" y="3537720"/>
            <a:ext cx="1549800" cy="294480"/>
          </a:xfrm>
          <a:prstGeom prst="rect">
            <a:avLst/>
          </a:prstGeom>
          <a:ln w="0">
            <a:noFill/>
          </a:ln>
        </p:spPr>
      </p:pic>
      <p:sp>
        <p:nvSpPr>
          <p:cNvPr id="253" name="Прямоугольник 32"/>
          <p:cNvSpPr/>
          <p:nvPr/>
        </p:nvSpPr>
        <p:spPr>
          <a:xfrm>
            <a:off x="902160" y="3518280"/>
            <a:ext cx="119160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400" b="0" strike="noStrike" spc="-1">
                <a:solidFill>
                  <a:schemeClr val="lt1"/>
                </a:solidFill>
                <a:latin typeface="HelveticaNeueCyr"/>
              </a:rPr>
              <a:t>СМС-атаки</a:t>
            </a:r>
            <a:endParaRPr lang="ru-RU" sz="1400" b="0" strike="noStrike" spc="-1">
              <a:solidFill>
                <a:srgbClr val="000000"/>
              </a:solidFill>
              <a:latin typeface="Arial"/>
            </a:endParaRPr>
          </a:p>
        </p:txBody>
      </p:sp>
      <p:pic>
        <p:nvPicPr>
          <p:cNvPr id="254" name="Рисунок 33"/>
          <p:cNvPicPr/>
          <p:nvPr/>
        </p:nvPicPr>
        <p:blipFill>
          <a:blip r:embed="rId15"/>
          <a:stretch/>
        </p:blipFill>
        <p:spPr>
          <a:xfrm>
            <a:off x="1115640" y="4844160"/>
            <a:ext cx="1845360" cy="294480"/>
          </a:xfrm>
          <a:prstGeom prst="rect">
            <a:avLst/>
          </a:prstGeom>
          <a:ln w="0">
            <a:noFill/>
          </a:ln>
        </p:spPr>
      </p:pic>
      <p:sp>
        <p:nvSpPr>
          <p:cNvPr id="255" name="Прямоугольник 34"/>
          <p:cNvSpPr/>
          <p:nvPr/>
        </p:nvSpPr>
        <p:spPr>
          <a:xfrm>
            <a:off x="1184760" y="4835880"/>
            <a:ext cx="186048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400" b="0" strike="noStrike" spc="-1">
                <a:solidFill>
                  <a:schemeClr val="lt1"/>
                </a:solidFill>
                <a:latin typeface="HelveticaNeueCyr"/>
              </a:rPr>
              <a:t>Дорожное яблоко</a:t>
            </a:r>
            <a:endParaRPr lang="ru-RU" sz="1400" b="0" strike="noStrike" spc="-1">
              <a:solidFill>
                <a:srgbClr val="000000"/>
              </a:solidFill>
              <a:latin typeface="Arial"/>
            </a:endParaRPr>
          </a:p>
        </p:txBody>
      </p:sp>
      <p:pic>
        <p:nvPicPr>
          <p:cNvPr id="256" name="Рисунок 35"/>
          <p:cNvPicPr/>
          <p:nvPr/>
        </p:nvPicPr>
        <p:blipFill>
          <a:blip r:embed="rId13"/>
          <a:stretch/>
        </p:blipFill>
        <p:spPr>
          <a:xfrm>
            <a:off x="1420560" y="2180160"/>
            <a:ext cx="1549800" cy="294480"/>
          </a:xfrm>
          <a:prstGeom prst="rect">
            <a:avLst/>
          </a:prstGeom>
          <a:ln w="0">
            <a:noFill/>
          </a:ln>
        </p:spPr>
      </p:pic>
      <p:sp>
        <p:nvSpPr>
          <p:cNvPr id="257" name="Прямоугольник 36"/>
          <p:cNvSpPr/>
          <p:nvPr/>
        </p:nvSpPr>
        <p:spPr>
          <a:xfrm>
            <a:off x="1730520" y="2165040"/>
            <a:ext cx="90648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400" b="0" strike="noStrike" spc="-1">
                <a:solidFill>
                  <a:schemeClr val="lt1"/>
                </a:solidFill>
                <a:latin typeface="HelveticaNeueCyr"/>
              </a:rPr>
              <a:t>Вишинг</a:t>
            </a:r>
            <a:endParaRPr lang="ru-RU" sz="1400" b="0" strike="noStrike" spc="-1">
              <a:solidFill>
                <a:srgbClr val="000000"/>
              </a:solidFill>
              <a:latin typeface="Arial"/>
            </a:endParaRPr>
          </a:p>
        </p:txBody>
      </p:sp>
      <p:pic>
        <p:nvPicPr>
          <p:cNvPr id="258" name="Рисунок 37"/>
          <p:cNvPicPr/>
          <p:nvPr/>
        </p:nvPicPr>
        <p:blipFill>
          <a:blip r:embed="rId13"/>
          <a:stretch/>
        </p:blipFill>
        <p:spPr>
          <a:xfrm>
            <a:off x="3755520" y="1936080"/>
            <a:ext cx="1549800" cy="294480"/>
          </a:xfrm>
          <a:prstGeom prst="rect">
            <a:avLst/>
          </a:prstGeom>
          <a:ln w="0">
            <a:noFill/>
          </a:ln>
        </p:spPr>
      </p:pic>
      <p:sp>
        <p:nvSpPr>
          <p:cNvPr id="259" name="Прямоугольник 38"/>
          <p:cNvSpPr/>
          <p:nvPr/>
        </p:nvSpPr>
        <p:spPr>
          <a:xfrm>
            <a:off x="3921120" y="1913040"/>
            <a:ext cx="130140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400" b="0" strike="noStrike" spc="-1">
                <a:solidFill>
                  <a:schemeClr val="lt1"/>
                </a:solidFill>
                <a:latin typeface="HelveticaNeueCyr"/>
              </a:rPr>
              <a:t>Кви про кво</a:t>
            </a:r>
            <a:endParaRPr lang="ru-RU" sz="1400" b="0" strike="noStrike" spc="-1">
              <a:solidFill>
                <a:srgbClr val="000000"/>
              </a:solidFill>
              <a:latin typeface="Arial"/>
            </a:endParaRPr>
          </a:p>
        </p:txBody>
      </p:sp>
      <p:pic>
        <p:nvPicPr>
          <p:cNvPr id="260" name="Рисунок 39"/>
          <p:cNvPicPr/>
          <p:nvPr/>
        </p:nvPicPr>
        <p:blipFill>
          <a:blip r:embed="rId16"/>
          <a:stretch/>
        </p:blipFill>
        <p:spPr>
          <a:xfrm>
            <a:off x="3463200" y="2157120"/>
            <a:ext cx="2153880" cy="3070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Рисунок 3"/>
          <p:cNvPicPr/>
          <p:nvPr/>
        </p:nvPicPr>
        <p:blipFill>
          <a:blip r:embed="rId3"/>
          <a:stretch/>
        </p:blipFill>
        <p:spPr>
          <a:xfrm>
            <a:off x="-19080" y="-5760"/>
            <a:ext cx="9158760" cy="5149080"/>
          </a:xfrm>
          <a:prstGeom prst="rect">
            <a:avLst/>
          </a:prstGeom>
          <a:ln w="0">
            <a:noFill/>
          </a:ln>
        </p:spPr>
      </p:pic>
      <p:pic>
        <p:nvPicPr>
          <p:cNvPr id="262" name="Рисунок 22"/>
          <p:cNvPicPr/>
          <p:nvPr/>
        </p:nvPicPr>
        <p:blipFill>
          <a:blip r:embed="rId4"/>
          <a:stretch/>
        </p:blipFill>
        <p:spPr>
          <a:xfrm>
            <a:off x="8640" y="1547280"/>
            <a:ext cx="2143800" cy="2174040"/>
          </a:xfrm>
          <a:prstGeom prst="rect">
            <a:avLst/>
          </a:prstGeom>
          <a:ln w="0">
            <a:noFill/>
          </a:ln>
        </p:spPr>
      </p:pic>
      <p:pic>
        <p:nvPicPr>
          <p:cNvPr id="263" name="Рисунок 14"/>
          <p:cNvPicPr/>
          <p:nvPr/>
        </p:nvPicPr>
        <p:blipFill>
          <a:blip r:embed="rId5"/>
          <a:stretch/>
        </p:blipFill>
        <p:spPr>
          <a:xfrm>
            <a:off x="6084000" y="-236520"/>
            <a:ext cx="3600000" cy="3651120"/>
          </a:xfrm>
          <a:prstGeom prst="rect">
            <a:avLst/>
          </a:prstGeom>
          <a:ln w="0">
            <a:noFill/>
          </a:ln>
        </p:spPr>
      </p:pic>
      <p:sp>
        <p:nvSpPr>
          <p:cNvPr id="264" name="Заголовок 1"/>
          <p:cNvSpPr/>
          <p:nvPr/>
        </p:nvSpPr>
        <p:spPr>
          <a:xfrm>
            <a:off x="685800" y="1440"/>
            <a:ext cx="7772040" cy="11023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defTabSz="914400">
              <a:lnSpc>
                <a:spcPct val="100000"/>
              </a:lnSpc>
            </a:pPr>
            <a:r>
              <a:rPr lang="ru-RU" sz="2400" b="1" strike="noStrike" spc="-1">
                <a:solidFill>
                  <a:srgbClr val="CAEAFF"/>
                </a:solidFill>
                <a:latin typeface="HelveticaNeueCyr"/>
              </a:rPr>
              <a:t>«ПРОДАВЦЫ» И «ПОКУПАТЕЛИ»</a:t>
            </a:r>
            <a:endParaRPr lang="ru-RU" sz="2400" b="0" strike="noStrike" spc="-1">
              <a:solidFill>
                <a:srgbClr val="000000"/>
              </a:solidFill>
              <a:latin typeface="Arial"/>
            </a:endParaRPr>
          </a:p>
        </p:txBody>
      </p:sp>
      <p:sp>
        <p:nvSpPr>
          <p:cNvPr id="265" name="Выноска-облако 28"/>
          <p:cNvSpPr/>
          <p:nvPr/>
        </p:nvSpPr>
        <p:spPr>
          <a:xfrm>
            <a:off x="106560" y="1412640"/>
            <a:ext cx="1944000" cy="1302120"/>
          </a:xfrm>
          <a:prstGeom prst="cloudCallout">
            <a:avLst>
              <a:gd name="adj1" fmla="val 9862"/>
              <a:gd name="adj2" fmla="val 99629"/>
            </a:avLst>
          </a:prstGeom>
          <a:solidFill>
            <a:schemeClr val="bg1"/>
          </a:solidFill>
          <a:ln>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pic>
        <p:nvPicPr>
          <p:cNvPr id="266" name="Рисунок 23"/>
          <p:cNvPicPr/>
          <p:nvPr/>
        </p:nvPicPr>
        <p:blipFill>
          <a:blip r:embed="rId6"/>
          <a:stretch/>
        </p:blipFill>
        <p:spPr>
          <a:xfrm rot="2470200">
            <a:off x="742320" y="1683720"/>
            <a:ext cx="660240" cy="705240"/>
          </a:xfrm>
          <a:prstGeom prst="rect">
            <a:avLst/>
          </a:prstGeom>
          <a:ln w="0">
            <a:noFill/>
          </a:ln>
        </p:spPr>
      </p:pic>
      <p:sp>
        <p:nvSpPr>
          <p:cNvPr id="267" name="Овал 29"/>
          <p:cNvSpPr/>
          <p:nvPr/>
        </p:nvSpPr>
        <p:spPr>
          <a:xfrm>
            <a:off x="6260040" y="4667760"/>
            <a:ext cx="3060000" cy="536040"/>
          </a:xfrm>
          <a:prstGeom prst="ellipse">
            <a:avLst/>
          </a:prstGeom>
          <a:solidFill>
            <a:srgbClr val="0B1B2F"/>
          </a:solidFill>
          <a:ln>
            <a:noFill/>
          </a:ln>
          <a:effectLst>
            <a:softEdge rad="127080"/>
          </a:effectLst>
        </p:spPr>
        <p:style>
          <a:lnRef idx="2">
            <a:schemeClr val="accent1">
              <a:shade val="50000"/>
            </a:schemeClr>
          </a:lnRef>
          <a:fillRef idx="1001">
            <a:schemeClr val="dk2"/>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sp>
        <p:nvSpPr>
          <p:cNvPr id="268" name="Выноска-облако 31"/>
          <p:cNvSpPr/>
          <p:nvPr/>
        </p:nvSpPr>
        <p:spPr>
          <a:xfrm rot="1006200">
            <a:off x="7084440" y="378000"/>
            <a:ext cx="1630440" cy="1302120"/>
          </a:xfrm>
          <a:prstGeom prst="cloudCallout">
            <a:avLst>
              <a:gd name="adj1" fmla="val 14976"/>
              <a:gd name="adj2" fmla="val 81149"/>
            </a:avLst>
          </a:prstGeom>
          <a:solidFill>
            <a:schemeClr val="bg1"/>
          </a:solidFill>
          <a:ln>
            <a:solidFill>
              <a:srgbClr val="00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pic>
        <p:nvPicPr>
          <p:cNvPr id="269" name="Рисунок 13"/>
          <p:cNvPicPr/>
          <p:nvPr/>
        </p:nvPicPr>
        <p:blipFill>
          <a:blip r:embed="rId7"/>
          <a:stretch/>
        </p:blipFill>
        <p:spPr>
          <a:xfrm>
            <a:off x="-191520" y="3094560"/>
            <a:ext cx="3038400" cy="2351160"/>
          </a:xfrm>
          <a:prstGeom prst="rect">
            <a:avLst/>
          </a:prstGeom>
          <a:ln w="0">
            <a:noFill/>
          </a:ln>
        </p:spPr>
      </p:pic>
      <p:pic>
        <p:nvPicPr>
          <p:cNvPr id="270" name="Рисунок 15"/>
          <p:cNvPicPr/>
          <p:nvPr/>
        </p:nvPicPr>
        <p:blipFill>
          <a:blip r:embed="rId8"/>
          <a:stretch/>
        </p:blipFill>
        <p:spPr>
          <a:xfrm>
            <a:off x="7588080" y="546120"/>
            <a:ext cx="817200" cy="817200"/>
          </a:xfrm>
          <a:prstGeom prst="rect">
            <a:avLst/>
          </a:prstGeom>
          <a:ln w="0">
            <a:noFill/>
          </a:ln>
        </p:spPr>
      </p:pic>
      <p:pic>
        <p:nvPicPr>
          <p:cNvPr id="271" name="Рисунок 30"/>
          <p:cNvPicPr/>
          <p:nvPr/>
        </p:nvPicPr>
        <p:blipFill>
          <a:blip r:embed="rId9"/>
          <a:stretch/>
        </p:blipFill>
        <p:spPr>
          <a:xfrm>
            <a:off x="7468560" y="957240"/>
            <a:ext cx="492840" cy="419400"/>
          </a:xfrm>
          <a:prstGeom prst="rect">
            <a:avLst/>
          </a:prstGeom>
          <a:ln w="0">
            <a:noFill/>
          </a:ln>
        </p:spPr>
      </p:pic>
      <p:pic>
        <p:nvPicPr>
          <p:cNvPr id="272" name="Рисунок 19"/>
          <p:cNvPicPr/>
          <p:nvPr/>
        </p:nvPicPr>
        <p:blipFill>
          <a:blip r:embed="rId10"/>
          <a:stretch/>
        </p:blipFill>
        <p:spPr>
          <a:xfrm>
            <a:off x="2755440" y="929520"/>
            <a:ext cx="3660120" cy="695520"/>
          </a:xfrm>
          <a:prstGeom prst="rect">
            <a:avLst/>
          </a:prstGeom>
          <a:ln w="0">
            <a:noFill/>
          </a:ln>
        </p:spPr>
      </p:pic>
      <p:sp>
        <p:nvSpPr>
          <p:cNvPr id="273" name="Прямоугольник 1"/>
          <p:cNvSpPr/>
          <p:nvPr/>
        </p:nvSpPr>
        <p:spPr>
          <a:xfrm>
            <a:off x="2932560" y="959760"/>
            <a:ext cx="33980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800" b="0" strike="noStrike" spc="-1">
                <a:solidFill>
                  <a:schemeClr val="lt1"/>
                </a:solidFill>
                <a:latin typeface="HelveticaNeueCyr"/>
              </a:rPr>
              <a:t>Ведите переписку  только на интернет-площадке</a:t>
            </a:r>
            <a:endParaRPr lang="ru-RU" sz="1800" b="0" strike="noStrike" spc="-1">
              <a:solidFill>
                <a:srgbClr val="000000"/>
              </a:solidFill>
              <a:latin typeface="Arial"/>
            </a:endParaRPr>
          </a:p>
        </p:txBody>
      </p:sp>
      <p:pic>
        <p:nvPicPr>
          <p:cNvPr id="274" name="Рисунок 17"/>
          <p:cNvPicPr/>
          <p:nvPr/>
        </p:nvPicPr>
        <p:blipFill>
          <a:blip r:embed="rId11"/>
          <a:stretch/>
        </p:blipFill>
        <p:spPr>
          <a:xfrm>
            <a:off x="2347920" y="984240"/>
            <a:ext cx="565560" cy="565560"/>
          </a:xfrm>
          <a:prstGeom prst="rect">
            <a:avLst/>
          </a:prstGeom>
          <a:ln w="0">
            <a:noFill/>
          </a:ln>
        </p:spPr>
      </p:pic>
      <p:pic>
        <p:nvPicPr>
          <p:cNvPr id="275" name="Рисунок 21"/>
          <p:cNvPicPr/>
          <p:nvPr/>
        </p:nvPicPr>
        <p:blipFill>
          <a:blip r:embed="rId10"/>
          <a:stretch/>
        </p:blipFill>
        <p:spPr>
          <a:xfrm>
            <a:off x="2782080" y="1772280"/>
            <a:ext cx="3660120" cy="695520"/>
          </a:xfrm>
          <a:prstGeom prst="rect">
            <a:avLst/>
          </a:prstGeom>
          <a:ln w="0">
            <a:noFill/>
          </a:ln>
        </p:spPr>
      </p:pic>
      <p:sp>
        <p:nvSpPr>
          <p:cNvPr id="276" name="Прямоугольник 4"/>
          <p:cNvSpPr/>
          <p:nvPr/>
        </p:nvSpPr>
        <p:spPr>
          <a:xfrm>
            <a:off x="2800080" y="1816920"/>
            <a:ext cx="36633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800" b="0" strike="noStrike" spc="-1">
                <a:solidFill>
                  <a:schemeClr val="lt1"/>
                </a:solidFill>
                <a:latin typeface="HelveticaNeueCyr"/>
              </a:rPr>
              <a:t>Не переходите по ссылкам,</a:t>
            </a:r>
            <a:endParaRPr lang="ru-RU" sz="1800" b="0" strike="noStrike" spc="-1">
              <a:solidFill>
                <a:srgbClr val="000000"/>
              </a:solidFill>
              <a:latin typeface="Arial"/>
            </a:endParaRPr>
          </a:p>
          <a:p>
            <a:pPr algn="ctr" defTabSz="914400">
              <a:lnSpc>
                <a:spcPct val="100000"/>
              </a:lnSpc>
            </a:pPr>
            <a:r>
              <a:rPr lang="ru-RU" sz="1800" b="0" strike="noStrike" spc="-1">
                <a:solidFill>
                  <a:schemeClr val="lt1"/>
                </a:solidFill>
                <a:latin typeface="HelveticaNeueCyr"/>
              </a:rPr>
              <a:t> которые вам высылают </a:t>
            </a:r>
            <a:endParaRPr lang="ru-RU" sz="1800" b="0" strike="noStrike" spc="-1">
              <a:solidFill>
                <a:srgbClr val="000000"/>
              </a:solidFill>
              <a:latin typeface="Arial"/>
            </a:endParaRPr>
          </a:p>
        </p:txBody>
      </p:sp>
      <p:pic>
        <p:nvPicPr>
          <p:cNvPr id="277" name="Рисунок 20"/>
          <p:cNvPicPr/>
          <p:nvPr/>
        </p:nvPicPr>
        <p:blipFill>
          <a:blip r:embed="rId11"/>
          <a:stretch/>
        </p:blipFill>
        <p:spPr>
          <a:xfrm>
            <a:off x="2385000" y="1854720"/>
            <a:ext cx="565560" cy="565560"/>
          </a:xfrm>
          <a:prstGeom prst="rect">
            <a:avLst/>
          </a:prstGeom>
          <a:ln w="0">
            <a:noFill/>
          </a:ln>
        </p:spPr>
      </p:pic>
      <p:pic>
        <p:nvPicPr>
          <p:cNvPr id="278" name="Рисунок 25"/>
          <p:cNvPicPr/>
          <p:nvPr/>
        </p:nvPicPr>
        <p:blipFill>
          <a:blip r:embed="rId10"/>
          <a:stretch/>
        </p:blipFill>
        <p:spPr>
          <a:xfrm>
            <a:off x="2776320" y="2621880"/>
            <a:ext cx="3660120" cy="695520"/>
          </a:xfrm>
          <a:prstGeom prst="rect">
            <a:avLst/>
          </a:prstGeom>
          <a:ln w="0">
            <a:noFill/>
          </a:ln>
        </p:spPr>
      </p:pic>
      <p:pic>
        <p:nvPicPr>
          <p:cNvPr id="279" name="Рисунок 26"/>
          <p:cNvPicPr/>
          <p:nvPr/>
        </p:nvPicPr>
        <p:blipFill>
          <a:blip r:embed="rId11"/>
          <a:stretch/>
        </p:blipFill>
        <p:spPr>
          <a:xfrm>
            <a:off x="2428560" y="2670840"/>
            <a:ext cx="565560" cy="565560"/>
          </a:xfrm>
          <a:prstGeom prst="rect">
            <a:avLst/>
          </a:prstGeom>
          <a:ln w="0">
            <a:noFill/>
          </a:ln>
        </p:spPr>
      </p:pic>
      <p:sp>
        <p:nvSpPr>
          <p:cNvPr id="280" name="Прямоугольник 5"/>
          <p:cNvSpPr/>
          <p:nvPr/>
        </p:nvSpPr>
        <p:spPr>
          <a:xfrm>
            <a:off x="2990520" y="2663280"/>
            <a:ext cx="326124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ru-RU" sz="1800" b="0" strike="noStrike" spc="-1">
                <a:solidFill>
                  <a:schemeClr val="lt1"/>
                </a:solidFill>
                <a:latin typeface="HelveticaNeueCyr"/>
              </a:rPr>
              <a:t>Проверьте доменное имя</a:t>
            </a:r>
            <a:endParaRPr lang="ru-RU" sz="1800" b="0" strike="noStrike" spc="-1">
              <a:solidFill>
                <a:srgbClr val="000000"/>
              </a:solidFill>
              <a:latin typeface="Arial"/>
            </a:endParaRPr>
          </a:p>
          <a:p>
            <a:pPr algn="ctr" defTabSz="914400">
              <a:lnSpc>
                <a:spcPct val="100000"/>
              </a:lnSpc>
            </a:pPr>
            <a:r>
              <a:rPr lang="ru-RU" sz="1800" b="0" strike="noStrike" spc="-1">
                <a:solidFill>
                  <a:schemeClr val="lt1"/>
                </a:solidFill>
                <a:latin typeface="HelveticaNeueCyr"/>
              </a:rPr>
              <a:t>сайта</a:t>
            </a:r>
            <a:endParaRPr lang="ru-RU" sz="1800" b="0" strike="noStrike" spc="-1">
              <a:solidFill>
                <a:srgbClr val="000000"/>
              </a:solidFill>
              <a:latin typeface="Arial"/>
            </a:endParaRPr>
          </a:p>
        </p:txBody>
      </p:sp>
      <p:pic>
        <p:nvPicPr>
          <p:cNvPr id="281" name="Рисунок 27"/>
          <p:cNvPicPr/>
          <p:nvPr/>
        </p:nvPicPr>
        <p:blipFill>
          <a:blip r:embed="rId10"/>
          <a:stretch/>
        </p:blipFill>
        <p:spPr>
          <a:xfrm>
            <a:off x="2764080" y="3502800"/>
            <a:ext cx="3615120" cy="695520"/>
          </a:xfrm>
          <a:prstGeom prst="rect">
            <a:avLst/>
          </a:prstGeom>
          <a:ln w="0">
            <a:noFill/>
          </a:ln>
        </p:spPr>
      </p:pic>
      <p:pic>
        <p:nvPicPr>
          <p:cNvPr id="282" name="Рисунок 32"/>
          <p:cNvPicPr/>
          <p:nvPr/>
        </p:nvPicPr>
        <p:blipFill>
          <a:blip r:embed="rId11"/>
          <a:stretch/>
        </p:blipFill>
        <p:spPr>
          <a:xfrm>
            <a:off x="2445120" y="3555000"/>
            <a:ext cx="565560" cy="565560"/>
          </a:xfrm>
          <a:prstGeom prst="rect">
            <a:avLst/>
          </a:prstGeom>
          <a:ln w="0">
            <a:noFill/>
          </a:ln>
        </p:spPr>
      </p:pic>
      <p:sp>
        <p:nvSpPr>
          <p:cNvPr id="283" name="Прямоугольник 8"/>
          <p:cNvSpPr/>
          <p:nvPr/>
        </p:nvSpPr>
        <p:spPr>
          <a:xfrm>
            <a:off x="3259440" y="3563640"/>
            <a:ext cx="27442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ru-RU" sz="1800" b="0" strike="noStrike" spc="-1">
                <a:solidFill>
                  <a:schemeClr val="lt1"/>
                </a:solidFill>
                <a:latin typeface="HelveticaNeueCyr"/>
              </a:rPr>
              <a:t>Обратите внимание на ошибки на сайте</a:t>
            </a:r>
            <a:endParaRPr lang="ru-RU" sz="1800" b="0" strike="noStrike" spc="-1">
              <a:solidFill>
                <a:srgbClr val="000000"/>
              </a:solidFill>
              <a:latin typeface="Arial"/>
            </a:endParaRPr>
          </a:p>
        </p:txBody>
      </p:sp>
      <p:grpSp>
        <p:nvGrpSpPr>
          <p:cNvPr id="284" name="Группа 2"/>
          <p:cNvGrpSpPr/>
          <p:nvPr/>
        </p:nvGrpSpPr>
        <p:grpSpPr>
          <a:xfrm>
            <a:off x="4037040" y="4374000"/>
            <a:ext cx="819720" cy="582840"/>
            <a:chOff x="4037040" y="4374000"/>
            <a:chExt cx="819720" cy="582840"/>
          </a:xfrm>
        </p:grpSpPr>
        <p:sp>
          <p:nvSpPr>
            <p:cNvPr id="285" name="Стрелка влево 33"/>
            <p:cNvSpPr/>
            <p:nvPr/>
          </p:nvSpPr>
          <p:spPr>
            <a:xfrm rot="10800000">
              <a:off x="4037040" y="4374000"/>
              <a:ext cx="576000" cy="324720"/>
            </a:xfrm>
            <a:prstGeom prst="leftArrow">
              <a:avLst>
                <a:gd name="adj1" fmla="val 37343"/>
                <a:gd name="adj2" fmla="val 79532"/>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sp>
          <p:nvSpPr>
            <p:cNvPr id="286" name="Стрелка влево 34"/>
            <p:cNvSpPr/>
            <p:nvPr/>
          </p:nvSpPr>
          <p:spPr>
            <a:xfrm>
              <a:off x="4280760" y="4632120"/>
              <a:ext cx="576000" cy="324720"/>
            </a:xfrm>
            <a:prstGeom prst="leftArrow">
              <a:avLst>
                <a:gd name="adj1" fmla="val 37343"/>
                <a:gd name="adj2" fmla="val 79532"/>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ru-RU" sz="1800" b="0" strike="noStrike" spc="-1">
                <a:solidFill>
                  <a:schemeClr val="lt1"/>
                </a:solidFill>
                <a:latin typeface="Tw Cen MT"/>
              </a:endParaRPr>
            </a:p>
          </p:txBody>
        </p:sp>
      </p:grpSp>
      <p:pic>
        <p:nvPicPr>
          <p:cNvPr id="287" name="Рисунок 35"/>
          <p:cNvPicPr/>
          <p:nvPr/>
        </p:nvPicPr>
        <p:blipFill>
          <a:blip r:embed="rId12"/>
          <a:stretch/>
        </p:blipFill>
        <p:spPr>
          <a:xfrm>
            <a:off x="1245600" y="1004760"/>
            <a:ext cx="824760" cy="674280"/>
          </a:xfrm>
          <a:prstGeom prst="rect">
            <a:avLst/>
          </a:prstGeom>
          <a:ln w="0">
            <a:noFill/>
          </a:ln>
        </p:spPr>
      </p:pic>
      <p:pic>
        <p:nvPicPr>
          <p:cNvPr id="288" name="Рисунок 36"/>
          <p:cNvPicPr/>
          <p:nvPr/>
        </p:nvPicPr>
        <p:blipFill>
          <a:blip r:embed="rId13"/>
          <a:stretch/>
        </p:blipFill>
        <p:spPr>
          <a:xfrm>
            <a:off x="6046560" y="3948840"/>
            <a:ext cx="587160" cy="480240"/>
          </a:xfrm>
          <a:prstGeom prst="rect">
            <a:avLst/>
          </a:prstGeom>
          <a:ln w="0">
            <a:noFill/>
          </a:ln>
        </p:spPr>
      </p:pic>
      <p:pic>
        <p:nvPicPr>
          <p:cNvPr id="289" name="Рисунок 37"/>
          <p:cNvPicPr/>
          <p:nvPr/>
        </p:nvPicPr>
        <p:blipFill>
          <a:blip r:embed="rId14"/>
          <a:stretch/>
        </p:blipFill>
        <p:spPr>
          <a:xfrm>
            <a:off x="6372360" y="1602000"/>
            <a:ext cx="2412000" cy="34203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majorFont>
      <a:minorFont>
        <a:latin typeface="Tw Cen MT" panose="020B0602020104020603"/>
        <a:ea typeface=""/>
        <a:cs typeface=""/>
      </a:minorFont>
    </a:fontScheme>
    <a:fmtScheme>
      <a:fillStyleLst>
        <a:solidFill>
          <a:schemeClr val="phClr"/>
        </a:solidFill>
        <a:gradFill>
          <a:gsLst>
            <a:gs pos="0">
              <a:schemeClr val="phClr">
                <a:tint val="83000"/>
                <a:lumMod val="100000"/>
              </a:schemeClr>
            </a:gs>
            <a:gs pos="100000">
              <a:schemeClr val="phClr">
                <a:tint val="61000"/>
                <a:lumMod val="100000"/>
              </a:schemeClr>
            </a:gs>
          </a:gsLst>
          <a:path path="circle">
            <a:fillToRect l="100000" t="100000" r="100000" b="100000"/>
          </a:path>
          <a:tileRect/>
        </a:gradFill>
        <a:gradFill>
          <a:gsLst>
            <a:gs pos="0">
              <a:schemeClr val="phClr">
                <a:tint val="100000"/>
                <a:shade val="85000"/>
                <a:lumMod val="100000"/>
              </a:schemeClr>
            </a:gs>
            <a:gs pos="100000">
              <a:schemeClr val="phClr">
                <a:tint val="90000"/>
                <a:shade val="100000"/>
                <a:lumMod val="100000"/>
              </a:schemeClr>
            </a:gs>
          </a:gsLst>
          <a:path path="circle">
            <a:fillToRect l="100000" t="100000" r="100000" b="100000"/>
          </a:path>
          <a:tileRect/>
        </a:gradFill>
      </a:fillStyleLst>
      <a:lnStyleLst>
        <a:ln w="9525" cap="flat" cmpd="sng" algn="ctr">
          <a:prstDash val="solid"/>
        </a:ln>
        <a:ln w="15875"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hade val="85000"/>
          </a:schemeClr>
        </a:solidFill>
        <a:blipFill rotWithShape="1">
          <a:blip xmlns:r="http://schemas.openxmlformats.org/officeDocument/2006/relationships" r:embed="rId1"/>
          <a:srcRect/>
          <a:tile tx="0" ty="0" sx="40000" sy="40000" flip="none" algn="tl"/>
        </a:blipFill>
      </a:bgFillStyleLst>
    </a:fmtScheme>
  </a:themeElements>
  <a:objectDefaults/>
  <a:extraClrSchemeLst/>
</a:theme>
</file>

<file path=ppt/theme/theme10.xml><?xml version="1.0" encoding="utf-8"?>
<a:theme xmlns:a="http://schemas.openxmlformats.org/drawingml/2006/main" name="Интеграл">
  <a:themeElements>
    <a:clrScheme name="Интеграл">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majorFont>
      <a:minorFont>
        <a:latin typeface="Tw Cen MT" panose="020B0602020104020603"/>
        <a:ea typeface=""/>
        <a:cs typeface=""/>
      </a:minorFont>
    </a:fontScheme>
    <a:fmtScheme>
      <a:fillStyleLst>
        <a:solidFill>
          <a:schemeClr val="phClr"/>
        </a:solidFill>
        <a:gradFill>
          <a:gsLst>
            <a:gs pos="0">
              <a:schemeClr val="phClr">
                <a:tint val="83000"/>
                <a:lumMod val="100000"/>
              </a:schemeClr>
            </a:gs>
            <a:gs pos="100000">
              <a:schemeClr val="phClr">
                <a:tint val="61000"/>
                <a:lumMod val="100000"/>
              </a:schemeClr>
            </a:gs>
          </a:gsLst>
          <a:path path="circle">
            <a:fillToRect l="100000" t="100000" r="100000" b="100000"/>
          </a:path>
          <a:tileRect/>
        </a:gradFill>
        <a:gradFill>
          <a:gsLst>
            <a:gs pos="0">
              <a:schemeClr val="phClr">
                <a:tint val="100000"/>
                <a:shade val="85000"/>
                <a:lumMod val="100000"/>
              </a:schemeClr>
            </a:gs>
            <a:gs pos="100000">
              <a:schemeClr val="phClr">
                <a:tint val="90000"/>
                <a:shade val="100000"/>
                <a:lumMod val="100000"/>
              </a:schemeClr>
            </a:gs>
          </a:gsLst>
          <a:path path="circle">
            <a:fillToRect l="100000" t="100000" r="100000" b="100000"/>
          </a:path>
          <a:tileRect/>
        </a:gradFill>
      </a:fillStyleLst>
      <a:lnStyleLst>
        <a:ln w="9525" cap="flat" cmpd="sng" algn="ctr">
          <a:prstDash val="solid"/>
        </a:ln>
        <a:ln w="15875"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hade val="85000"/>
          </a:schemeClr>
        </a:solidFill>
        <a:blipFill rotWithShape="1">
          <a:blip xmlns:r="http://schemas.openxmlformats.org/officeDocument/2006/relationships" r:embed="rId1"/>
          <a:srcRect/>
          <a:tile tx="0" ty="0" sx="40000" sy="40000" flip="none" algn="tl"/>
        </a:blipFill>
      </a:bgFillStyleLst>
    </a:fmtScheme>
  </a:themeElements>
  <a:objectDefaults/>
  <a:extraClrSchemeLst/>
</a:theme>
</file>

<file path=ppt/theme/theme11.xml><?xml version="1.0" encoding="utf-8"?>
<a:theme xmlns:a="http://schemas.openxmlformats.org/drawingml/2006/main" name="Интеграл">
  <a:themeElements>
    <a:clrScheme name="Интеграл">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majorFont>
      <a:minorFont>
        <a:latin typeface="Tw Cen MT" panose="020B0602020104020603"/>
        <a:ea typeface=""/>
        <a:cs typeface=""/>
      </a:minorFont>
    </a:fontScheme>
    <a:fmtScheme>
      <a:fillStyleLst>
        <a:solidFill>
          <a:schemeClr val="phClr"/>
        </a:solidFill>
        <a:gradFill>
          <a:gsLst>
            <a:gs pos="0">
              <a:schemeClr val="phClr">
                <a:tint val="83000"/>
                <a:lumMod val="100000"/>
              </a:schemeClr>
            </a:gs>
            <a:gs pos="100000">
              <a:schemeClr val="phClr">
                <a:tint val="61000"/>
                <a:lumMod val="100000"/>
              </a:schemeClr>
            </a:gs>
          </a:gsLst>
          <a:path path="circle">
            <a:fillToRect l="100000" t="100000" r="100000" b="100000"/>
          </a:path>
          <a:tileRect/>
        </a:gradFill>
        <a:gradFill>
          <a:gsLst>
            <a:gs pos="0">
              <a:schemeClr val="phClr">
                <a:tint val="100000"/>
                <a:shade val="85000"/>
                <a:lumMod val="100000"/>
              </a:schemeClr>
            </a:gs>
            <a:gs pos="100000">
              <a:schemeClr val="phClr">
                <a:tint val="90000"/>
                <a:shade val="100000"/>
                <a:lumMod val="100000"/>
              </a:schemeClr>
            </a:gs>
          </a:gsLst>
          <a:path path="circle">
            <a:fillToRect l="100000" t="100000" r="100000" b="100000"/>
          </a:path>
          <a:tileRect/>
        </a:gradFill>
      </a:fillStyleLst>
      <a:lnStyleLst>
        <a:ln w="9525" cap="flat" cmpd="sng" algn="ctr">
          <a:prstDash val="solid"/>
        </a:ln>
        <a:ln w="15875"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hade val="85000"/>
          </a:schemeClr>
        </a:solidFill>
        <a:blipFill rotWithShape="1">
          <a:blip xmlns:r="http://schemas.openxmlformats.org/officeDocument/2006/relationships" r:embed="rId1"/>
          <a:srcRect/>
          <a:tile tx="0" ty="0" sx="40000" sy="4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Интеграл">
  <a:themeElements>
    <a:clrScheme name="Интеграл">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majorFont>
      <a:minorFont>
        <a:latin typeface="Tw Cen MT" panose="020B0602020104020603"/>
        <a:ea typeface=""/>
        <a:cs typeface=""/>
      </a:minorFont>
    </a:fontScheme>
    <a:fmtScheme>
      <a:fillStyleLst>
        <a:solidFill>
          <a:schemeClr val="phClr"/>
        </a:solidFill>
        <a:gradFill>
          <a:gsLst>
            <a:gs pos="0">
              <a:schemeClr val="phClr">
                <a:tint val="83000"/>
                <a:lumMod val="100000"/>
              </a:schemeClr>
            </a:gs>
            <a:gs pos="100000">
              <a:schemeClr val="phClr">
                <a:tint val="61000"/>
                <a:lumMod val="100000"/>
              </a:schemeClr>
            </a:gs>
          </a:gsLst>
          <a:path path="circle">
            <a:fillToRect l="100000" t="100000" r="100000" b="100000"/>
          </a:path>
          <a:tileRect/>
        </a:gradFill>
        <a:gradFill>
          <a:gsLst>
            <a:gs pos="0">
              <a:schemeClr val="phClr">
                <a:tint val="100000"/>
                <a:shade val="85000"/>
                <a:lumMod val="100000"/>
              </a:schemeClr>
            </a:gs>
            <a:gs pos="100000">
              <a:schemeClr val="phClr">
                <a:tint val="90000"/>
                <a:shade val="100000"/>
                <a:lumMod val="100000"/>
              </a:schemeClr>
            </a:gs>
          </a:gsLst>
          <a:path path="circle">
            <a:fillToRect l="100000" t="100000" r="100000" b="100000"/>
          </a:path>
          <a:tileRect/>
        </a:gradFill>
      </a:fillStyleLst>
      <a:lnStyleLst>
        <a:ln w="9525" cap="flat" cmpd="sng" algn="ctr">
          <a:prstDash val="solid"/>
        </a:ln>
        <a:ln w="15875"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hade val="85000"/>
          </a:schemeClr>
        </a:solidFill>
        <a:blipFill rotWithShape="1">
          <a:blip xmlns:r="http://schemas.openxmlformats.org/officeDocument/2006/relationships" r:embed="rId1"/>
          <a:srcRect/>
          <a:tile tx="0" ty="0" sx="40000" sy="40000" flip="none" algn="tl"/>
        </a:blipFill>
      </a:bgFillStyleLst>
    </a:fmtScheme>
  </a:themeElements>
  <a:objectDefaults/>
  <a:extraClrSchemeLst/>
</a:theme>
</file>

<file path=ppt/theme/theme3.xml><?xml version="1.0" encoding="utf-8"?>
<a:theme xmlns:a="http://schemas.openxmlformats.org/drawingml/2006/main" name="Интеграл">
  <a:themeElements>
    <a:clrScheme name="Интеграл">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majorFont>
      <a:minorFont>
        <a:latin typeface="Tw Cen MT" panose="020B0602020104020603"/>
        <a:ea typeface=""/>
        <a:cs typeface=""/>
      </a:minorFont>
    </a:fontScheme>
    <a:fmtScheme>
      <a:fillStyleLst>
        <a:solidFill>
          <a:schemeClr val="phClr"/>
        </a:solidFill>
        <a:gradFill>
          <a:gsLst>
            <a:gs pos="0">
              <a:schemeClr val="phClr">
                <a:tint val="83000"/>
                <a:lumMod val="100000"/>
              </a:schemeClr>
            </a:gs>
            <a:gs pos="100000">
              <a:schemeClr val="phClr">
                <a:tint val="61000"/>
                <a:lumMod val="100000"/>
              </a:schemeClr>
            </a:gs>
          </a:gsLst>
          <a:path path="circle">
            <a:fillToRect l="100000" t="100000" r="100000" b="100000"/>
          </a:path>
          <a:tileRect/>
        </a:gradFill>
        <a:gradFill>
          <a:gsLst>
            <a:gs pos="0">
              <a:schemeClr val="phClr">
                <a:tint val="100000"/>
                <a:shade val="85000"/>
                <a:lumMod val="100000"/>
              </a:schemeClr>
            </a:gs>
            <a:gs pos="100000">
              <a:schemeClr val="phClr">
                <a:tint val="90000"/>
                <a:shade val="100000"/>
                <a:lumMod val="100000"/>
              </a:schemeClr>
            </a:gs>
          </a:gsLst>
          <a:path path="circle">
            <a:fillToRect l="100000" t="100000" r="100000" b="100000"/>
          </a:path>
          <a:tileRect/>
        </a:gradFill>
      </a:fillStyleLst>
      <a:lnStyleLst>
        <a:ln w="9525" cap="flat" cmpd="sng" algn="ctr">
          <a:prstDash val="solid"/>
        </a:ln>
        <a:ln w="15875"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hade val="85000"/>
          </a:schemeClr>
        </a:solidFill>
        <a:blipFill rotWithShape="1">
          <a:blip xmlns:r="http://schemas.openxmlformats.org/officeDocument/2006/relationships" r:embed="rId1"/>
          <a:srcRect/>
          <a:tile tx="0" ty="0" sx="40000" sy="40000" flip="none" algn="tl"/>
        </a:blipFill>
      </a:bgFillStyleLst>
    </a:fmtScheme>
  </a:themeElements>
  <a:objectDefaults/>
  <a:extraClrSchemeLst/>
</a:theme>
</file>

<file path=ppt/theme/theme4.xml><?xml version="1.0" encoding="utf-8"?>
<a:theme xmlns:a="http://schemas.openxmlformats.org/drawingml/2006/main" name="Интеграл">
  <a:themeElements>
    <a:clrScheme name="Интеграл">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majorFont>
      <a:minorFont>
        <a:latin typeface="Tw Cen MT" panose="020B0602020104020603"/>
        <a:ea typeface=""/>
        <a:cs typeface=""/>
      </a:minorFont>
    </a:fontScheme>
    <a:fmtScheme>
      <a:fillStyleLst>
        <a:solidFill>
          <a:schemeClr val="phClr"/>
        </a:solidFill>
        <a:gradFill>
          <a:gsLst>
            <a:gs pos="0">
              <a:schemeClr val="phClr">
                <a:tint val="83000"/>
                <a:lumMod val="100000"/>
              </a:schemeClr>
            </a:gs>
            <a:gs pos="100000">
              <a:schemeClr val="phClr">
                <a:tint val="61000"/>
                <a:lumMod val="100000"/>
              </a:schemeClr>
            </a:gs>
          </a:gsLst>
          <a:path path="circle">
            <a:fillToRect l="100000" t="100000" r="100000" b="100000"/>
          </a:path>
          <a:tileRect/>
        </a:gradFill>
        <a:gradFill>
          <a:gsLst>
            <a:gs pos="0">
              <a:schemeClr val="phClr">
                <a:tint val="100000"/>
                <a:shade val="85000"/>
                <a:lumMod val="100000"/>
              </a:schemeClr>
            </a:gs>
            <a:gs pos="100000">
              <a:schemeClr val="phClr">
                <a:tint val="90000"/>
                <a:shade val="100000"/>
                <a:lumMod val="100000"/>
              </a:schemeClr>
            </a:gs>
          </a:gsLst>
          <a:path path="circle">
            <a:fillToRect l="100000" t="100000" r="100000" b="100000"/>
          </a:path>
          <a:tileRect/>
        </a:gradFill>
      </a:fillStyleLst>
      <a:lnStyleLst>
        <a:ln w="9525" cap="flat" cmpd="sng" algn="ctr">
          <a:prstDash val="solid"/>
        </a:ln>
        <a:ln w="15875"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hade val="85000"/>
          </a:schemeClr>
        </a:solidFill>
        <a:blipFill rotWithShape="1">
          <a:blip xmlns:r="http://schemas.openxmlformats.org/officeDocument/2006/relationships" r:embed="rId1"/>
          <a:srcRect/>
          <a:tile tx="0" ty="0" sx="40000" sy="40000" flip="none" algn="tl"/>
        </a:blipFill>
      </a:bgFillStyleLst>
    </a:fmtScheme>
  </a:themeElements>
  <a:objectDefaults/>
  <a:extraClrSchemeLst/>
</a:theme>
</file>

<file path=ppt/theme/theme5.xml><?xml version="1.0" encoding="utf-8"?>
<a:theme xmlns:a="http://schemas.openxmlformats.org/drawingml/2006/main" name="Интеграл">
  <a:themeElements>
    <a:clrScheme name="Интеграл">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majorFont>
      <a:minorFont>
        <a:latin typeface="Tw Cen MT" panose="020B0602020104020603"/>
        <a:ea typeface=""/>
        <a:cs typeface=""/>
      </a:minorFont>
    </a:fontScheme>
    <a:fmtScheme>
      <a:fillStyleLst>
        <a:solidFill>
          <a:schemeClr val="phClr"/>
        </a:solidFill>
        <a:gradFill>
          <a:gsLst>
            <a:gs pos="0">
              <a:schemeClr val="phClr">
                <a:tint val="83000"/>
                <a:lumMod val="100000"/>
              </a:schemeClr>
            </a:gs>
            <a:gs pos="100000">
              <a:schemeClr val="phClr">
                <a:tint val="61000"/>
                <a:lumMod val="100000"/>
              </a:schemeClr>
            </a:gs>
          </a:gsLst>
          <a:path path="circle">
            <a:fillToRect l="100000" t="100000" r="100000" b="100000"/>
          </a:path>
          <a:tileRect/>
        </a:gradFill>
        <a:gradFill>
          <a:gsLst>
            <a:gs pos="0">
              <a:schemeClr val="phClr">
                <a:tint val="100000"/>
                <a:shade val="85000"/>
                <a:lumMod val="100000"/>
              </a:schemeClr>
            </a:gs>
            <a:gs pos="100000">
              <a:schemeClr val="phClr">
                <a:tint val="90000"/>
                <a:shade val="100000"/>
                <a:lumMod val="100000"/>
              </a:schemeClr>
            </a:gs>
          </a:gsLst>
          <a:path path="circle">
            <a:fillToRect l="100000" t="100000" r="100000" b="100000"/>
          </a:path>
          <a:tileRect/>
        </a:gradFill>
      </a:fillStyleLst>
      <a:lnStyleLst>
        <a:ln w="9525" cap="flat" cmpd="sng" algn="ctr">
          <a:prstDash val="solid"/>
        </a:ln>
        <a:ln w="15875"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hade val="85000"/>
          </a:schemeClr>
        </a:solidFill>
        <a:blipFill rotWithShape="1">
          <a:blip xmlns:r="http://schemas.openxmlformats.org/officeDocument/2006/relationships" r:embed="rId1"/>
          <a:srcRect/>
          <a:tile tx="0" ty="0" sx="40000" sy="40000" flip="none" algn="tl"/>
        </a:blipFill>
      </a:bgFillStyleLst>
    </a:fmtScheme>
  </a:themeElements>
  <a:objectDefaults/>
  <a:extraClrSchemeLst/>
</a:theme>
</file>

<file path=ppt/theme/theme6.xml><?xml version="1.0" encoding="utf-8"?>
<a:theme xmlns:a="http://schemas.openxmlformats.org/drawingml/2006/main" name="Интеграл">
  <a:themeElements>
    <a:clrScheme name="Интеграл">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majorFont>
      <a:minorFont>
        <a:latin typeface="Tw Cen MT" panose="020B0602020104020603"/>
        <a:ea typeface=""/>
        <a:cs typeface=""/>
      </a:minorFont>
    </a:fontScheme>
    <a:fmtScheme>
      <a:fillStyleLst>
        <a:solidFill>
          <a:schemeClr val="phClr"/>
        </a:solidFill>
        <a:gradFill>
          <a:gsLst>
            <a:gs pos="0">
              <a:schemeClr val="phClr">
                <a:tint val="83000"/>
                <a:lumMod val="100000"/>
              </a:schemeClr>
            </a:gs>
            <a:gs pos="100000">
              <a:schemeClr val="phClr">
                <a:tint val="61000"/>
                <a:lumMod val="100000"/>
              </a:schemeClr>
            </a:gs>
          </a:gsLst>
          <a:path path="circle">
            <a:fillToRect l="100000" t="100000" r="100000" b="100000"/>
          </a:path>
          <a:tileRect/>
        </a:gradFill>
        <a:gradFill>
          <a:gsLst>
            <a:gs pos="0">
              <a:schemeClr val="phClr">
                <a:tint val="100000"/>
                <a:shade val="85000"/>
                <a:lumMod val="100000"/>
              </a:schemeClr>
            </a:gs>
            <a:gs pos="100000">
              <a:schemeClr val="phClr">
                <a:tint val="90000"/>
                <a:shade val="100000"/>
                <a:lumMod val="100000"/>
              </a:schemeClr>
            </a:gs>
          </a:gsLst>
          <a:path path="circle">
            <a:fillToRect l="100000" t="100000" r="100000" b="100000"/>
          </a:path>
          <a:tileRect/>
        </a:gradFill>
      </a:fillStyleLst>
      <a:lnStyleLst>
        <a:ln w="9525" cap="flat" cmpd="sng" algn="ctr">
          <a:prstDash val="solid"/>
        </a:ln>
        <a:ln w="15875"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hade val="85000"/>
          </a:schemeClr>
        </a:solidFill>
        <a:blipFill rotWithShape="1">
          <a:blip xmlns:r="http://schemas.openxmlformats.org/officeDocument/2006/relationships" r:embed="rId1"/>
          <a:srcRect/>
          <a:tile tx="0" ty="0" sx="40000" sy="40000" flip="none" algn="tl"/>
        </a:blipFill>
      </a:bgFillStyleLst>
    </a:fmtScheme>
  </a:themeElements>
  <a:objectDefaults/>
  <a:extraClrSchemeLst/>
</a:theme>
</file>

<file path=ppt/theme/theme7.xml><?xml version="1.0" encoding="utf-8"?>
<a:theme xmlns:a="http://schemas.openxmlformats.org/drawingml/2006/main" name="Интеграл">
  <a:themeElements>
    <a:clrScheme name="Интеграл">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majorFont>
      <a:minorFont>
        <a:latin typeface="Tw Cen MT" panose="020B0602020104020603"/>
        <a:ea typeface=""/>
        <a:cs typeface=""/>
      </a:minorFont>
    </a:fontScheme>
    <a:fmtScheme>
      <a:fillStyleLst>
        <a:solidFill>
          <a:schemeClr val="phClr"/>
        </a:solidFill>
        <a:gradFill>
          <a:gsLst>
            <a:gs pos="0">
              <a:schemeClr val="phClr">
                <a:tint val="83000"/>
                <a:lumMod val="100000"/>
              </a:schemeClr>
            </a:gs>
            <a:gs pos="100000">
              <a:schemeClr val="phClr">
                <a:tint val="61000"/>
                <a:lumMod val="100000"/>
              </a:schemeClr>
            </a:gs>
          </a:gsLst>
          <a:path path="circle">
            <a:fillToRect l="100000" t="100000" r="100000" b="100000"/>
          </a:path>
          <a:tileRect/>
        </a:gradFill>
        <a:gradFill>
          <a:gsLst>
            <a:gs pos="0">
              <a:schemeClr val="phClr">
                <a:tint val="100000"/>
                <a:shade val="85000"/>
                <a:lumMod val="100000"/>
              </a:schemeClr>
            </a:gs>
            <a:gs pos="100000">
              <a:schemeClr val="phClr">
                <a:tint val="90000"/>
                <a:shade val="100000"/>
                <a:lumMod val="100000"/>
              </a:schemeClr>
            </a:gs>
          </a:gsLst>
          <a:path path="circle">
            <a:fillToRect l="100000" t="100000" r="100000" b="100000"/>
          </a:path>
          <a:tileRect/>
        </a:gradFill>
      </a:fillStyleLst>
      <a:lnStyleLst>
        <a:ln w="9525" cap="flat" cmpd="sng" algn="ctr">
          <a:prstDash val="solid"/>
        </a:ln>
        <a:ln w="15875"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hade val="85000"/>
          </a:schemeClr>
        </a:solidFill>
        <a:blipFill rotWithShape="1">
          <a:blip xmlns:r="http://schemas.openxmlformats.org/officeDocument/2006/relationships" r:embed="rId1"/>
          <a:srcRect/>
          <a:tile tx="0" ty="0" sx="40000" sy="40000" flip="none" algn="tl"/>
        </a:blipFill>
      </a:bgFillStyleLst>
    </a:fmtScheme>
  </a:themeElements>
  <a:objectDefaults/>
  <a:extraClrSchemeLst/>
</a:theme>
</file>

<file path=ppt/theme/theme8.xml><?xml version="1.0" encoding="utf-8"?>
<a:theme xmlns:a="http://schemas.openxmlformats.org/drawingml/2006/main" name="Интеграл">
  <a:themeElements>
    <a:clrScheme name="Интеграл">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majorFont>
      <a:minorFont>
        <a:latin typeface="Tw Cen MT" panose="020B0602020104020603"/>
        <a:ea typeface=""/>
        <a:cs typeface=""/>
      </a:minorFont>
    </a:fontScheme>
    <a:fmtScheme>
      <a:fillStyleLst>
        <a:solidFill>
          <a:schemeClr val="phClr"/>
        </a:solidFill>
        <a:gradFill>
          <a:gsLst>
            <a:gs pos="0">
              <a:schemeClr val="phClr">
                <a:tint val="83000"/>
                <a:lumMod val="100000"/>
              </a:schemeClr>
            </a:gs>
            <a:gs pos="100000">
              <a:schemeClr val="phClr">
                <a:tint val="61000"/>
                <a:lumMod val="100000"/>
              </a:schemeClr>
            </a:gs>
          </a:gsLst>
          <a:path path="circle">
            <a:fillToRect l="100000" t="100000" r="100000" b="100000"/>
          </a:path>
          <a:tileRect/>
        </a:gradFill>
        <a:gradFill>
          <a:gsLst>
            <a:gs pos="0">
              <a:schemeClr val="phClr">
                <a:tint val="100000"/>
                <a:shade val="85000"/>
                <a:lumMod val="100000"/>
              </a:schemeClr>
            </a:gs>
            <a:gs pos="100000">
              <a:schemeClr val="phClr">
                <a:tint val="90000"/>
                <a:shade val="100000"/>
                <a:lumMod val="100000"/>
              </a:schemeClr>
            </a:gs>
          </a:gsLst>
          <a:path path="circle">
            <a:fillToRect l="100000" t="100000" r="100000" b="100000"/>
          </a:path>
          <a:tileRect/>
        </a:gradFill>
      </a:fillStyleLst>
      <a:lnStyleLst>
        <a:ln w="9525" cap="flat" cmpd="sng" algn="ctr">
          <a:prstDash val="solid"/>
        </a:ln>
        <a:ln w="15875"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hade val="85000"/>
          </a:schemeClr>
        </a:solidFill>
        <a:blipFill rotWithShape="1">
          <a:blip xmlns:r="http://schemas.openxmlformats.org/officeDocument/2006/relationships" r:embed="rId1"/>
          <a:srcRect/>
          <a:tile tx="0" ty="0" sx="40000" sy="40000" flip="none" algn="tl"/>
        </a:blipFill>
      </a:bgFillStyleLst>
    </a:fmtScheme>
  </a:themeElements>
  <a:objectDefaults/>
  <a:extraClrSchemeLst/>
</a:theme>
</file>

<file path=ppt/theme/theme9.xml><?xml version="1.0" encoding="utf-8"?>
<a:theme xmlns:a="http://schemas.openxmlformats.org/drawingml/2006/main" name="Интеграл">
  <a:themeElements>
    <a:clrScheme name="Интеграл">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majorFont>
      <a:minorFont>
        <a:latin typeface="Tw Cen MT" panose="020B0602020104020603"/>
        <a:ea typeface=""/>
        <a:cs typeface=""/>
      </a:minorFont>
    </a:fontScheme>
    <a:fmtScheme>
      <a:fillStyleLst>
        <a:solidFill>
          <a:schemeClr val="phClr"/>
        </a:solidFill>
        <a:gradFill>
          <a:gsLst>
            <a:gs pos="0">
              <a:schemeClr val="phClr">
                <a:tint val="83000"/>
                <a:lumMod val="100000"/>
              </a:schemeClr>
            </a:gs>
            <a:gs pos="100000">
              <a:schemeClr val="phClr">
                <a:tint val="61000"/>
                <a:lumMod val="100000"/>
              </a:schemeClr>
            </a:gs>
          </a:gsLst>
          <a:path path="circle">
            <a:fillToRect l="100000" t="100000" r="100000" b="100000"/>
          </a:path>
          <a:tileRect/>
        </a:gradFill>
        <a:gradFill>
          <a:gsLst>
            <a:gs pos="0">
              <a:schemeClr val="phClr">
                <a:tint val="100000"/>
                <a:shade val="85000"/>
                <a:lumMod val="100000"/>
              </a:schemeClr>
            </a:gs>
            <a:gs pos="100000">
              <a:schemeClr val="phClr">
                <a:tint val="90000"/>
                <a:shade val="100000"/>
                <a:lumMod val="100000"/>
              </a:schemeClr>
            </a:gs>
          </a:gsLst>
          <a:path path="circle">
            <a:fillToRect l="100000" t="100000" r="100000" b="100000"/>
          </a:path>
          <a:tileRect/>
        </a:gradFill>
      </a:fillStyleLst>
      <a:lnStyleLst>
        <a:ln w="9525" cap="flat" cmpd="sng" algn="ctr">
          <a:prstDash val="solid"/>
        </a:ln>
        <a:ln w="15875"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hade val="85000"/>
          </a:schemeClr>
        </a:solidFill>
        <a:blipFill rotWithShape="1">
          <a:blip xmlns:r="http://schemas.openxmlformats.org/officeDocument/2006/relationships" r:embed="rId1"/>
          <a:srcRect/>
          <a:tile tx="0" ty="0" sx="40000" sy="4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66</TotalTime>
  <Words>382</Words>
  <Application>Microsoft Office PowerPoint</Application>
  <PresentationFormat>Экран (16:9)</PresentationFormat>
  <Paragraphs>248</Paragraphs>
  <Slides>12</Slides>
  <Notes>12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11</vt:i4>
      </vt:variant>
      <vt:variant>
        <vt:lpstr>Заголовки слайдов</vt:lpstr>
      </vt:variant>
      <vt:variant>
        <vt:i4>12</vt:i4>
      </vt:variant>
    </vt:vector>
  </HeadingPairs>
  <TitlesOfParts>
    <vt:vector size="32" baseType="lpstr">
      <vt:lpstr>Arial</vt:lpstr>
      <vt:lpstr>DejaVu Sans</vt:lpstr>
      <vt:lpstr>HelveticaNeueCyr</vt:lpstr>
      <vt:lpstr>Symbol</vt:lpstr>
      <vt:lpstr>Times New Roman</vt:lpstr>
      <vt:lpstr>Tw Cen MT</vt:lpstr>
      <vt:lpstr>Tw Cen MT Condensed</vt:lpstr>
      <vt:lpstr>Wingdings</vt:lpstr>
      <vt:lpstr>Wingdings 3</vt:lpstr>
      <vt:lpstr>Интеграл</vt:lpstr>
      <vt:lpstr>Интеграл</vt:lpstr>
      <vt:lpstr>Интеграл</vt:lpstr>
      <vt:lpstr>Интеграл</vt:lpstr>
      <vt:lpstr>Интеграл</vt:lpstr>
      <vt:lpstr>Интеграл</vt:lpstr>
      <vt:lpstr>Интеграл</vt:lpstr>
      <vt:lpstr>Интеграл</vt:lpstr>
      <vt:lpstr>Интеграл</vt:lpstr>
      <vt:lpstr>Интеграл</vt:lpstr>
      <vt:lpstr>Интеграл</vt:lpstr>
      <vt:lpstr>От финансовой грамотности к финансовому интеллекту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что развиваете финансовый интеллект и финансовую грамотность!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БЕРЕГИ СЕБЯ И СВОИ ДЕНЬГИ!</dc:title>
  <dc:subject/>
  <dc:creator>26</dc:creator>
  <dc:description/>
  <cp:lastModifiedBy>Преподаватель</cp:lastModifiedBy>
  <cp:revision>263</cp:revision>
  <dcterms:created xsi:type="dcterms:W3CDTF">2021-01-28T06:11:00Z</dcterms:created>
  <dcterms:modified xsi:type="dcterms:W3CDTF">2024-12-13T04:57:51Z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E6B169CB62094003BE39455B3D866F2D_12</vt:lpwstr>
  </property>
  <property fmtid="{D5CDD505-2E9C-101B-9397-08002B2CF9AE}" pid="3" name="KSOProductBuildVer">
    <vt:lpwstr>1049-12.2.0.13215</vt:lpwstr>
  </property>
  <property fmtid="{D5CDD505-2E9C-101B-9397-08002B2CF9AE}" pid="4" name="Notes">
    <vt:i4>12</vt:i4>
  </property>
  <property fmtid="{D5CDD505-2E9C-101B-9397-08002B2CF9AE}" pid="5" name="PresentationFormat">
    <vt:lpwstr>Экран (16:9)</vt:lpwstr>
  </property>
  <property fmtid="{D5CDD505-2E9C-101B-9397-08002B2CF9AE}" pid="6" name="Slides">
    <vt:i4>12</vt:i4>
  </property>
</Properties>
</file>