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-3175"/>
            <a:ext cx="12204700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125538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351088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8351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4476" y="366078"/>
            <a:ext cx="9211733" cy="1082675"/>
          </a:xfrm>
        </p:spPr>
        <p:txBody>
          <a:bodyPr/>
          <a:lstStyle/>
          <a:p>
            <a:r>
              <a:rPr lang="ru-RU" altLang="en-US" b="1" dirty="0">
                <a:latin typeface="Times New Roman" panose="02020603050405020304" charset="0"/>
                <a:cs typeface="Times New Roman" panose="02020603050405020304" charset="0"/>
              </a:rPr>
              <a:t>Единый методический день </a:t>
            </a:r>
            <a:br>
              <a:rPr lang="ru-RU" altLang="en-US" b="1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b="1" dirty="0">
                <a:latin typeface="Times New Roman" panose="02020603050405020304" charset="0"/>
                <a:cs typeface="Times New Roman" panose="02020603050405020304" charset="0"/>
              </a:rPr>
              <a:t>УГС 38.00.00, 39.00.00, 40.00.00, 46.00.00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3847" y="1862051"/>
            <a:ext cx="6348153" cy="4771159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ru-RU" sz="26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Особенности реализации профессиональной составляющей в общеобразовательном цикле </a:t>
            </a:r>
          </a:p>
          <a:p>
            <a:pPr algn="ctr"/>
            <a:r>
              <a:rPr lang="ru-RU" sz="26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(запрос преподавателей проф.дисциплин&lt;=&gt;предложение преподавателей общеобр.дисциплин)</a:t>
            </a:r>
            <a:endParaRPr lang="en-US" sz="26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166370" y="5917565"/>
            <a:ext cx="3749848" cy="715645"/>
          </a:xfrm>
          <a:prstGeom prst="rect">
            <a:avLst/>
          </a:prstGeom>
          <a:noFill/>
          <a:ln w="9525">
            <a:noFill/>
          </a:ln>
        </p:spPr>
        <p:txBody>
          <a:bodyPr>
            <a:scene3d>
              <a:camera prst="orthographicFront"/>
              <a:lightRig rig="threePt" dir="t"/>
            </a:scene3d>
          </a:bodyPr>
          <a:lstStyle>
            <a:lvl1pPr marL="0" indent="0" algn="r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03 декабря 2024 г.</a:t>
            </a:r>
            <a:r>
              <a:rPr lang="ru-RU" altLang="en-US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931" y="127750"/>
            <a:ext cx="5575069" cy="582613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Спикеры: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2245"/>
              </p:ext>
            </p:extLst>
          </p:nvPr>
        </p:nvGraphicFramePr>
        <p:xfrm>
          <a:off x="174566" y="989215"/>
          <a:ext cx="11895513" cy="5752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95513">
                  <a:extLst>
                    <a:ext uri="{9D8B030D-6E8A-4147-A177-3AD203B41FA5}">
                      <a16:colId xmlns:a16="http://schemas.microsoft.com/office/drawing/2014/main" val="3622916567"/>
                    </a:ext>
                  </a:extLst>
                </a:gridCol>
              </a:tblGrid>
              <a:tr h="442493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>
                          <a:effectLst/>
                        </a:rPr>
                        <a:t>Малова Екатерина Сергеевна, преподаватель, ГБПОУ СО "ТПК", "Практическое применение тем Математики в специальности 38.02.07 Банковское дело"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9541717"/>
                  </a:ext>
                </a:extLst>
              </a:tr>
              <a:tr h="663739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>
                          <a:effectLst/>
                        </a:rPr>
                        <a:t>Соболева Татьяна Станиславовна, ГБПОУ СО "ТПК", Опыт содержательно-тематического наполнения РП общеобразовательного предмета Иностранный язык с учетом профессиональной составляющей (на примере специальности 38.02.07 Банковское дело)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12063854"/>
                  </a:ext>
                </a:extLst>
              </a:tr>
              <a:tr h="442493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>
                          <a:effectLst/>
                        </a:rPr>
                        <a:t>Склизкова Оксана Олеговна, преподаватель ГБПОУ СО "ПГТ им. Героя Социалистического Труда А.У.Сычёва", "Задания практико-ориентированного характера на уроках информатики"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57550324"/>
                  </a:ext>
                </a:extLst>
              </a:tr>
              <a:tr h="442493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>
                          <a:effectLst/>
                        </a:rPr>
                        <a:t>Цой Дарья Александровна, преподаватель ГБПОУ СО ТПК" "Профориентационные задания по предмет География для специальности 38.02.07 Банкоское дело"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38031906"/>
                  </a:ext>
                </a:extLst>
              </a:tr>
              <a:tr h="442493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>
                          <a:effectLst/>
                        </a:rPr>
                        <a:t>Ананьева Елена Васильевна, преподаватель ГБПО СО "ТПК", Формирование профессиональных компетенций на уроках </a:t>
                      </a:r>
                      <a:r>
                        <a:rPr lang="ru-RU" sz="1300" u="none" strike="noStrike" dirty="0" err="1">
                          <a:effectLst/>
                        </a:rPr>
                        <a:t>литератры</a:t>
                      </a:r>
                      <a:r>
                        <a:rPr lang="ru-RU" sz="1300" u="none" strike="noStrike" dirty="0">
                          <a:effectLst/>
                        </a:rPr>
                        <a:t> у студентов специальности 38.02.07 Банковское дело"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72369246"/>
                  </a:ext>
                </a:extLst>
              </a:tr>
              <a:tr h="66373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err="1">
                          <a:effectLst/>
                        </a:rPr>
                        <a:t>Кадникова</a:t>
                      </a:r>
                      <a:r>
                        <a:rPr lang="ru-RU" sz="1300" u="none" strike="noStrike" dirty="0">
                          <a:effectLst/>
                        </a:rPr>
                        <a:t> Юлия Викторовна, преподаватель, ГБПОУ СО "ТПК", "Профессионально-ориентированные задания на уроках русского языка для специальности 38.02.07 Банковское дело"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3749998"/>
                  </a:ext>
                </a:extLst>
              </a:tr>
              <a:tr h="663739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 err="1">
                          <a:effectLst/>
                        </a:rPr>
                        <a:t>Чувашова</a:t>
                      </a:r>
                      <a:r>
                        <a:rPr lang="ru-RU" sz="1300" u="none" strike="noStrike" dirty="0">
                          <a:effectLst/>
                        </a:rPr>
                        <a:t> Светлана Юрьевна, Скок Елизавета Анатольевна, преподаватели, ГБПОУ СО "ТПК", </a:t>
                      </a:r>
                      <a:r>
                        <a:rPr lang="ru-RU" sz="1300" u="none" strike="noStrike" dirty="0" err="1">
                          <a:effectLst/>
                        </a:rPr>
                        <a:t>Профсоставляющие</a:t>
                      </a:r>
                      <a:r>
                        <a:rPr lang="ru-RU" sz="1300" u="none" strike="noStrike" dirty="0">
                          <a:effectLst/>
                        </a:rPr>
                        <a:t> учебных дисциплин при подготовке квалифицированных специалистов по специальности 38.02.07 Банковское дело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71317716"/>
                  </a:ext>
                </a:extLst>
              </a:tr>
              <a:tr h="66373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err="1">
                          <a:effectLst/>
                        </a:rPr>
                        <a:t>Саразова</a:t>
                      </a:r>
                      <a:r>
                        <a:rPr lang="ru-RU" sz="1300" u="none" strike="noStrike" dirty="0">
                          <a:effectLst/>
                        </a:rPr>
                        <a:t> Ольга Ильинична, преподаватель, ГБПОУ СО "ССПК", "Формирование профессиональных компетенций обучающихся заочного отделения через учебно-исследовательскую деятельность в процессе курсового и дипломного проектирования"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4614950"/>
                  </a:ext>
                </a:extLst>
              </a:tr>
              <a:tr h="66373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</a:rPr>
                        <a:t>Сидорова Алла Дмитриевна, преподаватель, ГБПОУ СО "ССПК", "Формирование коммуникативной компетентности в процессе профессиональной подготовки обучающихся по специальности 39.02.01 Социальная работа"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5827898"/>
                  </a:ext>
                </a:extLst>
              </a:tr>
              <a:tr h="442493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</a:rPr>
                        <a:t>Бунас Надежда Семеновна, преподаватель, ГБПОУ СО "ТПК", "Деловые игры как способ реализации профессиональной составляющей на уроках общеобразовательного цикла"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123004"/>
                  </a:ext>
                </a:extLst>
              </a:tr>
              <a:tr h="221246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3494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Pie Charts">
  <a:themeElements>
    <a:clrScheme name="Data Pie Chart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Data Pie Chart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Data Pie Char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291</Words>
  <Application>Microsoft Office PowerPoint</Application>
  <PresentationFormat>Широкоэкранный</PresentationFormat>
  <Paragraphs>15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Data Pie Charts</vt:lpstr>
      <vt:lpstr>Единый методический день  УГС 38.00.00, 39.00.00, 40.00.00, 46.00.00 </vt:lpstr>
      <vt:lpstr>Спикеры: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 УГС 38.00.00, 39.00.00, 40.00.00, 46.00.00 </dc:title>
  <dc:creator/>
  <cp:lastModifiedBy>Правдина Наталья Васильевна</cp:lastModifiedBy>
  <cp:revision>6</cp:revision>
  <dcterms:created xsi:type="dcterms:W3CDTF">2022-04-27T06:06:23Z</dcterms:created>
  <dcterms:modified xsi:type="dcterms:W3CDTF">2025-01-01T16:21:09Z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8542C463DCBC42A98A7058DA71B43320</vt:lpwstr>
  </property>
  <property fmtid="{D5CDD505-2E9C-101B-9397-08002B2CF9AE}" pid="3" name="KSOProductBuildVer">
    <vt:lpwstr>1049-11.2.0.10294</vt:lpwstr>
  </property>
</Properties>
</file>