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18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38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04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3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4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3773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999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12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33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922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48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BE1EA49-CD0A-454B-9BA4-C41DD5C337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547F68D-6FD5-49CE-A5C4-47C145E51D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7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431E9-DB68-4BA0-B106-27558C9509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ДЕМОНСТРАЦИОННЫЙ ЭКЗАМЕН В ГИА: РАЗРАБОТКА ОЦЕНОЧНЫХ МАТЕРИАЛОВ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834378-9F07-45D2-AD79-0CAD888C3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8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7B0A8-0AC5-4F55-AC95-81567D2A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ДЕМОНСТРАЦИОННЫЙ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ЭКЗАМЕН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9F27F7-AA06-4B22-8531-14266BAA1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процедура, позволяющая студенту в условиях, приближенных к производственным продемонстрировать освоенные общие и профессиональные компетенции Организация процедуры демонстрационного экзамена реализуется с учетом БАЗОВЫХ ПРИНЦИПОВ объективной оценки результатов подготовки рабочих кадров. </a:t>
            </a:r>
          </a:p>
        </p:txBody>
      </p:sp>
    </p:spTree>
    <p:extLst>
      <p:ext uri="{BB962C8B-B14F-4D97-AF65-F5344CB8AC3E}">
        <p14:creationId xmlns:p14="http://schemas.microsoft.com/office/powerpoint/2010/main" val="417562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D40C0-5466-4A75-BB72-CCC1B632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524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A5597-B5AB-487E-89BC-48DDF3C36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970844"/>
            <a:ext cx="9872871" cy="512515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ПЕРВЫЙ – применение единых оценочных материалов и заданий 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материалы разрабатываются согласно следующей структуре: 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охране труда и технике безопасности. Пояснительная записка по разработке оценочных материалов. Пояснительная записка содержит сведения о технологии разработки оценочных материалов и заданий. 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оценочной документации. Для оценки демонстрационного экзамена используют комплекты оценочной документации, предназначенных для оценки выполнения заданий демонстрационного экзамена продолжительностью от 2 до 8 астрономических часов</a:t>
            </a:r>
          </a:p>
        </p:txBody>
      </p:sp>
    </p:spTree>
    <p:extLst>
      <p:ext uri="{BB962C8B-B14F-4D97-AF65-F5344CB8AC3E}">
        <p14:creationId xmlns:p14="http://schemas.microsoft.com/office/powerpoint/2010/main" val="183434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B86AA6-054F-4966-A6A7-0300BA0B9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2483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3862BB-EED1-4D1B-B834-1EEA83D32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083733"/>
            <a:ext cx="9872871" cy="5012267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комплекс требований стандартизированной формы к выполнению заданий определенного уровня, а также оборудованию, оснащению и застройке площадки, составу экспертных групп и методики проведения оценки экзаменационных работ.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комплекса оценочной документации входит один образец задания, а также не менее 3 вариантов заданий с одинаковым уровнем сложности и схемы оценки к ним, которые не подлежат опубликованию и направляются в адрес главных экспертов за 1 день до начала демонстрационного экзамена.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вариантов заданий не ограничено.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представляет собой комплекс задач и действий для демонстрации участниками знаний, умений и практических навыков в соответствии с требованиями, содержащимися в комплекте оценочной документации в рамках процедуры демонстрационного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290545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1862F-CE69-4D65-B57F-272474F65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2483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B2E695-4EFF-4DF4-AA26-5530ED8A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90134"/>
            <a:ext cx="10224911" cy="475826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План застройки Центра проведения демонстрационного экзамена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разрабатывается в соответствии с техническим описанием компетенции с указанием размера площадки проведения демонстрационного экзамена, расположения рабочих мест участников, экспертов, аптечки, входов и выходов, на схеме должны быть отражены розетки, выключатели.</a:t>
            </a:r>
          </a:p>
        </p:txBody>
      </p:sp>
    </p:spTree>
    <p:extLst>
      <p:ext uri="{BB962C8B-B14F-4D97-AF65-F5344CB8AC3E}">
        <p14:creationId xmlns:p14="http://schemas.microsoft.com/office/powerpoint/2010/main" val="380029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C24319-B262-4DB3-8588-E9437DEC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ВТОРОЙ – единые требования к площадкам проведения демонстрационного экзамена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505396-A40F-439F-8277-1BA47E807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выполнения заданий демонстрационного экзамена и их оценки осуществляется на площадках, аккредитованных в качестве центров проведения демонстрационного экзамена. В качестве центров проведения демонстрационного экзамена могут быть аккредитованы организации и предприятия, отвечающие установленным критериям</a:t>
            </a:r>
          </a:p>
        </p:txBody>
      </p:sp>
    </p:spTree>
    <p:extLst>
      <p:ext uri="{BB962C8B-B14F-4D97-AF65-F5344CB8AC3E}">
        <p14:creationId xmlns:p14="http://schemas.microsoft.com/office/powerpoint/2010/main" val="172084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C8C3B-6937-4C6A-83D4-7D5FE4E5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ТРЕТИЙ – независимая экспертная оценка выполнения заданий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45A202-9C53-4EB2-A50E-F2EF48C52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выполнения заданий демонстрационного экзамена осуществляют эксперты по соответствующей компетенции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каждой площадкой закрепляется Главный эксперт. В целях соблюдения принципов объективности и независимости при проведении демонстрационного экзамена, не допускается участие в оценивании заданий тех экспертов, которые принимали участие в подготовке экзаменуемых, или представляют с экзаменуемыми одну образовательную организацию.</a:t>
            </a:r>
          </a:p>
        </p:txBody>
      </p:sp>
    </p:spTree>
    <p:extLst>
      <p:ext uri="{BB962C8B-B14F-4D97-AF65-F5344CB8AC3E}">
        <p14:creationId xmlns:p14="http://schemas.microsoft.com/office/powerpoint/2010/main" val="3873768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2216F7-00D2-44C0-B505-23EA7C96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53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981153-19C4-4DED-BA77-D8E4BCAA7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93333"/>
            <a:ext cx="9872871" cy="4402667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ЧЕТВЕРТЫЙ – применение единой информационной системы при проведении демонстрационного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843660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82DA0-B6C4-47D7-A482-695D48E3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Процессы организации и проведения демонстрационного экзамена осуществляются в электронной системе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DB164F-BC40-488B-9407-A63E84A78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280356"/>
            <a:ext cx="9872871" cy="3815644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таким процессам относятся – формирование экзаменационных групп, процедуры согласования и назначения экспертов, аккредитацию центров проведения демонстрационного экзамена, автоматизированный выбор заданий, а также обработка и мониторинг результатов демонстрационного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381953377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11</TotalTime>
  <Words>436</Words>
  <Application>Microsoft Office PowerPoint</Application>
  <PresentationFormat>Широкоэкранный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Corbel</vt:lpstr>
      <vt:lpstr>Times New Roman</vt:lpstr>
      <vt:lpstr>Базис</vt:lpstr>
      <vt:lpstr>ДЕМОНСТРАЦИОННЫЙ ЭКЗАМЕН В ГИА: РАЗРАБОТКА ОЦЕНОЧНЫХ МАТЕРИАЛОВ </vt:lpstr>
      <vt:lpstr>ДЕМОНСТРАЦИОННЫЙ ЭКЗАМЕН</vt:lpstr>
      <vt:lpstr>Презентация PowerPoint</vt:lpstr>
      <vt:lpstr>Презентация PowerPoint</vt:lpstr>
      <vt:lpstr>Презентация PowerPoint</vt:lpstr>
      <vt:lpstr>ПРИНЦИП ВТОРОЙ – единые требования к площадкам проведения демонстрационного экзамена</vt:lpstr>
      <vt:lpstr>ПРИНЦИП ТРЕТИЙ – независимая экспертная оценка выполнения заданий</vt:lpstr>
      <vt:lpstr>Презентация PowerPoint</vt:lpstr>
      <vt:lpstr>Процессы организации и проведения демонстрационного экзамена осуществляются в электронной системе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ДЕМОНСТРАЦИОННЫЙ ЭКЗАМЕН В ГИА: РАЗРАБОТКА ОЦЕНОЧНЫХ МАТЕРИАЛОВ </dc:title>
  <dc:creator>User</dc:creator>
  <cp:lastModifiedBy>User</cp:lastModifiedBy>
  <cp:revision>6</cp:revision>
  <dcterms:created xsi:type="dcterms:W3CDTF">2024-06-04T13:01:46Z</dcterms:created>
  <dcterms:modified xsi:type="dcterms:W3CDTF">2024-06-04T13:13:45Z</dcterms:modified>
</cp:coreProperties>
</file>