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BE1EA49-CD0A-454B-9BA4-C41DD5C337EB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547F68D-6FD5-49CE-A5C4-47C145E51D35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1187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1EA49-CD0A-454B-9BA4-C41DD5C337EB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7F68D-6FD5-49CE-A5C4-47C145E51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386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1EA49-CD0A-454B-9BA4-C41DD5C337EB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7F68D-6FD5-49CE-A5C4-47C145E51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046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1EA49-CD0A-454B-9BA4-C41DD5C337EB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7F68D-6FD5-49CE-A5C4-47C145E51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438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1EA49-CD0A-454B-9BA4-C41DD5C337EB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7F68D-6FD5-49CE-A5C4-47C145E51D35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2443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1EA49-CD0A-454B-9BA4-C41DD5C337EB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7F68D-6FD5-49CE-A5C4-47C145E51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13773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1EA49-CD0A-454B-9BA4-C41DD5C337EB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7F68D-6FD5-49CE-A5C4-47C145E51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9996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1EA49-CD0A-454B-9BA4-C41DD5C337EB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7F68D-6FD5-49CE-A5C4-47C145E51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125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1EA49-CD0A-454B-9BA4-C41DD5C337EB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7F68D-6FD5-49CE-A5C4-47C145E51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330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1EA49-CD0A-454B-9BA4-C41DD5C337EB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7F68D-6FD5-49CE-A5C4-47C145E51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922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1EA49-CD0A-454B-9BA4-C41DD5C337EB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7F68D-6FD5-49CE-A5C4-47C145E51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485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FBE1EA49-CD0A-454B-9BA4-C41DD5C337EB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7547F68D-6FD5-49CE-A5C4-47C145E51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271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1431E9-DB68-4BA0-B106-27558C9509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ДЕМОНСТРАЦИОННЫЙ ЭКЗАМЕН В ГИА: РАЗРАБОТКА ОЦЕНОЧНЫХ МАТЕРИАЛОВ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8834378-9F07-45D2-AD79-0CAD888C36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583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07B0A8-0AC5-4F55-AC95-81567D2A8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ДЕМОНСТРАЦИОННЫЙ</a:t>
            </a: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ЭКЗАМЕН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59F27F7-AA06-4B22-8531-14266BAA19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процедура, позволяющая студенту в условиях, приближенных к производственным продемонстрировать освоенные общие и профессиональные компетенции Организация процедуры демонстрационного экзамена реализуется с учетом БАЗОВЫХ ПРИНЦИПОВ объективной оценки результатов подготовки рабочих кадров. </a:t>
            </a:r>
          </a:p>
        </p:txBody>
      </p:sp>
    </p:spTree>
    <p:extLst>
      <p:ext uri="{BB962C8B-B14F-4D97-AF65-F5344CB8AC3E}">
        <p14:creationId xmlns:p14="http://schemas.microsoft.com/office/powerpoint/2010/main" val="4175624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AD40C0-5466-4A75-BB72-CCC1B632D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5240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0A5597-B5AB-487E-89BC-48DDF3C36A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970844"/>
            <a:ext cx="9872871" cy="5125156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ПЕРВЫЙ – применение единых оценочных материалов и заданий </a:t>
            </a:r>
          </a:p>
          <a:p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Оценочные материалы разрабатываются согласно следующей структуре: </a:t>
            </a:r>
          </a:p>
          <a:p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Инструкция по охране труда и технике безопасности. Пояснительная записка по разработке оценочных материалов. Пояснительная записка содержит сведения о технологии разработки оценочных материалов и заданий. </a:t>
            </a:r>
          </a:p>
          <a:p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Комплект оценочной документации. Для оценки демонстрационного экзамена используют комплекты оценочной документации, предназначенных для оценки выполнения заданий демонстрационного экзамена продолжительностью от 2 до 8 астрономических часов</a:t>
            </a:r>
          </a:p>
        </p:txBody>
      </p:sp>
    </p:spTree>
    <p:extLst>
      <p:ext uri="{BB962C8B-B14F-4D97-AF65-F5344CB8AC3E}">
        <p14:creationId xmlns:p14="http://schemas.microsoft.com/office/powerpoint/2010/main" val="1834343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B86AA6-054F-4966-A6A7-0300BA0B9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2483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43862BB-EED1-4D1B-B834-1EEA83D32F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083733"/>
            <a:ext cx="9872871" cy="5012267"/>
          </a:xfrm>
        </p:spPr>
        <p:txBody>
          <a:bodyPr>
            <a:normAutofit lnSpcReduction="10000"/>
          </a:bodyPr>
          <a:lstStyle/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комплекс требований стандартизированной формы к выполнению заданий определенного уровня, а также оборудованию, оснащению и застройке площадки, составу экспертных групп и методики проведения оценки экзаменационных работ. 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состав комплекса оценочной документации входит один образец задания, а также не менее 3 вариантов заданий с одинаковым уровнем сложности и схемы оценки к ним, которые не подлежат опубликованию и направляются в адрес главных экспертов за 1 день до начала демонстрационного экзамена. 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Максимальное количество вариантов заданий не ограничено. 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представляет собой комплекс задач и действий для демонстрации участниками знаний, умений и практических навыков в соответствии с требованиями, содержащимися в комплекте оценочной документации в рамках процедуры демонстрационного экзамена.</a:t>
            </a:r>
          </a:p>
        </p:txBody>
      </p:sp>
    </p:spTree>
    <p:extLst>
      <p:ext uri="{BB962C8B-B14F-4D97-AF65-F5344CB8AC3E}">
        <p14:creationId xmlns:p14="http://schemas.microsoft.com/office/powerpoint/2010/main" val="2905454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41862F-CE69-4D65-B57F-272474F65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2483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BB2E695-4EFF-4DF4-AA26-5530ED8A0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490134"/>
            <a:ext cx="10224911" cy="475826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Примерный План застройки Центра проведения демонстрационного экзамена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разрабатывается в соответствии с техническим описанием компетенции с указанием размера площадки проведения демонстрационного экзамена, расположения рабочих мест участников, экспертов, аптечки, входов и выходов, на схеме должны быть отражены розетки, выключатели.</a:t>
            </a:r>
          </a:p>
        </p:txBody>
      </p:sp>
    </p:spTree>
    <p:extLst>
      <p:ext uri="{BB962C8B-B14F-4D97-AF65-F5344CB8AC3E}">
        <p14:creationId xmlns:p14="http://schemas.microsoft.com/office/powerpoint/2010/main" val="3800295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C24319-B262-4DB3-8588-E9437DEC8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ВТОРОЙ – единые требования к площадкам проведения демонстрационного экзамена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4505396-A40F-439F-8277-1BA47E8074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 выполнения заданий демонстрационного экзамена и их оценки осуществляется на площадках, аккредитованных в качестве центров проведения демонстрационного экзамена. В качестве центров проведения демонстрационного экзамена могут быть аккредитованы организации и предприятия, отвечающие установленным критериям</a:t>
            </a:r>
          </a:p>
        </p:txBody>
      </p:sp>
    </p:spTree>
    <p:extLst>
      <p:ext uri="{BB962C8B-B14F-4D97-AF65-F5344CB8AC3E}">
        <p14:creationId xmlns:p14="http://schemas.microsoft.com/office/powerpoint/2010/main" val="1720843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AC8C3B-6937-4C6A-83D4-7D5FE4E5C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ТРЕТИЙ – независимая экспертная оценка выполнения заданий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45A202-9C53-4EB2-A50E-F2EF48C523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Оценку выполнения заданий демонстрационного экзамена осуществляют эксперты по соответствующей компетенции</a:t>
            </a:r>
          </a:p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каждой площадкой закрепляется Главный эксперт. В целях соблюдения принципов объективности и независимости при проведении демонстрационного экзамена, не допускается участие в оценивании заданий тех экспертов, которые принимали участие в подготовке экзаменуемых, или представляют с экзаменуемыми одну образовательную организацию.</a:t>
            </a:r>
          </a:p>
        </p:txBody>
      </p:sp>
    </p:spTree>
    <p:extLst>
      <p:ext uri="{BB962C8B-B14F-4D97-AF65-F5344CB8AC3E}">
        <p14:creationId xmlns:p14="http://schemas.microsoft.com/office/powerpoint/2010/main" val="3873768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2216F7-00D2-44C0-B505-23EA7C96B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5531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1981153-19C4-4DED-BA77-D8E4BCAA7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693333"/>
            <a:ext cx="9872871" cy="4402667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ЧЕТВЕРТЫЙ – применение единой информационной системы при проведении демонстрационного экзамена.</a:t>
            </a:r>
          </a:p>
        </p:txBody>
      </p:sp>
    </p:spTree>
    <p:extLst>
      <p:ext uri="{BB962C8B-B14F-4D97-AF65-F5344CB8AC3E}">
        <p14:creationId xmlns:p14="http://schemas.microsoft.com/office/powerpoint/2010/main" val="843660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982DA0-B6C4-47D7-A482-695D48E3D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Процессы организации и проведения демонстрационного экзамена осуществляются в электронной системе</a:t>
            </a: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EDB164F-BC40-488B-9407-A63E84A78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280356"/>
            <a:ext cx="9872871" cy="3815644"/>
          </a:xfrm>
        </p:spPr>
        <p:txBody>
          <a:bodyPr>
            <a:normAutofit/>
          </a:bodyPr>
          <a:lstStyle/>
          <a:p>
            <a:pPr algn="just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таким процессам относятся – формирование экзаменационных групп, процедуры согласования и назначения экспертов, аккредитацию центров проведения демонстрационного экзамена, автоматизированный выбор заданий, а также обработка и мониторинг результатов демонстрационного экзамена.</a:t>
            </a:r>
          </a:p>
        </p:txBody>
      </p:sp>
    </p:spTree>
    <p:extLst>
      <p:ext uri="{BB962C8B-B14F-4D97-AF65-F5344CB8AC3E}">
        <p14:creationId xmlns:p14="http://schemas.microsoft.com/office/powerpoint/2010/main" val="3819533776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TM03457444[[fn=Базис]]</Template>
  <TotalTime>11</TotalTime>
  <Words>436</Words>
  <Application>Microsoft Office PowerPoint</Application>
  <PresentationFormat>Широкоэкранный</PresentationFormat>
  <Paragraphs>21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Corbel</vt:lpstr>
      <vt:lpstr>Times New Roman</vt:lpstr>
      <vt:lpstr>Базис</vt:lpstr>
      <vt:lpstr>ДЕМОНСТРАЦИОННЫЙ ЭКЗАМЕН В ГИА: РАЗРАБОТКА ОЦЕНОЧНЫХ МАТЕРИАЛОВ </vt:lpstr>
      <vt:lpstr>ДЕМОНСТРАЦИОННЫЙ ЭКЗАМЕН</vt:lpstr>
      <vt:lpstr>Презентация PowerPoint</vt:lpstr>
      <vt:lpstr>Презентация PowerPoint</vt:lpstr>
      <vt:lpstr>Презентация PowerPoint</vt:lpstr>
      <vt:lpstr>ПРИНЦИП ВТОРОЙ – единые требования к площадкам проведения демонстрационного экзамена</vt:lpstr>
      <vt:lpstr>ПРИНЦИП ТРЕТИЙ – независимая экспертная оценка выполнения заданий</vt:lpstr>
      <vt:lpstr>Презентация PowerPoint</vt:lpstr>
      <vt:lpstr>Процессы организации и проведения демонстрационного экзамена осуществляются в электронной системе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ДЕМОНСТРАЦИОННЫЙ ЭКЗАМЕН В ГИА: РАЗРАБОТКА ОЦЕНОЧНЫХ МАТЕРИАЛОВ </dc:title>
  <dc:creator>User</dc:creator>
  <cp:lastModifiedBy>User</cp:lastModifiedBy>
  <cp:revision>6</cp:revision>
  <dcterms:created xsi:type="dcterms:W3CDTF">2024-06-04T13:01:46Z</dcterms:created>
  <dcterms:modified xsi:type="dcterms:W3CDTF">2024-06-04T13:13:45Z</dcterms:modified>
</cp:coreProperties>
</file>