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338437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200" dirty="0" smtClean="0"/>
              <a:t>МЕТОДИЧЕСКАЯ РАЗРАБОТКА УРОКА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«Зарождение кулинарных традиций в быту советских граждан 20-</a:t>
            </a:r>
            <a:br>
              <a:rPr lang="ru-RU" dirty="0" smtClean="0"/>
            </a:br>
            <a:r>
              <a:rPr lang="ru-RU" dirty="0" smtClean="0"/>
              <a:t>30 х. гг. XX вв.»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404664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Государственное бюджетное профессиональное образовательное учреждение Самарской области «Самарский техникум кулинарного искусства»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71592" y="5013176"/>
            <a:ext cx="3672408" cy="172354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400" dirty="0" smtClean="0"/>
              <a:t>Разработчик: Кирюшкина Екатерина Александровна, преподаватель</a:t>
            </a:r>
            <a:br>
              <a:rPr lang="ru-RU" sz="1400" dirty="0" smtClean="0"/>
            </a:br>
            <a:r>
              <a:rPr lang="ru-RU" sz="1400" dirty="0" smtClean="0"/>
              <a:t>социально – экономических дисциплин ГБПОУ СТКИ.</a:t>
            </a:r>
            <a:br>
              <a:rPr lang="ru-RU" sz="1400" dirty="0" smtClean="0"/>
            </a:br>
            <a:endParaRPr lang="ru-RU" sz="1400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91881" y="5877272"/>
            <a:ext cx="200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Самара, 2024 г.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Список использованных источников: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1.)Петрякова М.А., Нефёдова И.В. Развитие творческих способностей</a:t>
            </a:r>
            <a:br>
              <a:rPr lang="ru-RU" dirty="0" smtClean="0"/>
            </a:br>
            <a:r>
              <a:rPr lang="ru-RU" dirty="0" smtClean="0"/>
              <a:t>обучающихся на уроках междисциплинарных курсов по профессии «Повар,</a:t>
            </a:r>
            <a:br>
              <a:rPr lang="ru-RU" dirty="0" smtClean="0"/>
            </a:br>
            <a:r>
              <a:rPr lang="ru-RU" dirty="0" smtClean="0"/>
              <a:t>кондитер» [Текст] / Научный электронный журнал «Матрица научного</a:t>
            </a:r>
            <a:br>
              <a:rPr lang="ru-RU" dirty="0" smtClean="0"/>
            </a:br>
            <a:r>
              <a:rPr lang="ru-RU" dirty="0" smtClean="0"/>
              <a:t>познания». п. </a:t>
            </a:r>
            <a:r>
              <a:rPr lang="ru-RU" dirty="0" err="1" smtClean="0"/>
              <a:t>Ракитское</a:t>
            </a:r>
            <a:r>
              <a:rPr lang="ru-RU" dirty="0" smtClean="0"/>
              <a:t>. – 2020. –No6. – С. 397-399.</a:t>
            </a:r>
            <a:br>
              <a:rPr lang="ru-RU" dirty="0" smtClean="0"/>
            </a:br>
            <a:r>
              <a:rPr lang="ru-RU" dirty="0" smtClean="0"/>
              <a:t>2.)Гомбоева И.С. Возможности электронных таблиц в решении</a:t>
            </a:r>
            <a:br>
              <a:rPr lang="ru-RU" dirty="0" smtClean="0"/>
            </a:br>
            <a:r>
              <a:rPr lang="ru-RU" dirty="0" smtClean="0"/>
              <a:t>профессионально ориентированных задач будущими поварами, кондитерами</a:t>
            </a:r>
            <a:br>
              <a:rPr lang="ru-RU" dirty="0" smtClean="0"/>
            </a:br>
            <a:r>
              <a:rPr lang="ru-RU" dirty="0" smtClean="0"/>
              <a:t>[Текст] / Современные проблемы физико-математических наук. – 2019. – С.</a:t>
            </a:r>
            <a:br>
              <a:rPr lang="ru-RU" dirty="0" smtClean="0"/>
            </a:br>
            <a:r>
              <a:rPr lang="ru-RU" dirty="0" smtClean="0"/>
              <a:t>436-444.</a:t>
            </a:r>
            <a:br>
              <a:rPr lang="ru-RU" dirty="0" smtClean="0"/>
            </a:br>
            <a:r>
              <a:rPr lang="ru-RU" dirty="0" smtClean="0"/>
              <a:t>3.)Белоусова Г.Г. Самостоятельная работа студентов как средство</a:t>
            </a:r>
            <a:br>
              <a:rPr lang="ru-RU" dirty="0" smtClean="0"/>
            </a:br>
            <a:r>
              <a:rPr lang="ru-RU" dirty="0" smtClean="0"/>
              <a:t>формирования профессиональных компетенций по профессии «Повар,</a:t>
            </a:r>
            <a:br>
              <a:rPr lang="ru-RU" dirty="0" smtClean="0"/>
            </a:br>
            <a:r>
              <a:rPr lang="ru-RU" dirty="0" smtClean="0"/>
              <a:t>кондитер» [Текст] / Материалы III научно-практической конференции. – 2016. –</a:t>
            </a:r>
            <a:br>
              <a:rPr lang="ru-RU" dirty="0" smtClean="0"/>
            </a:br>
            <a:r>
              <a:rPr lang="ru-RU" dirty="0" smtClean="0"/>
              <a:t>С. 9-13.</a:t>
            </a:r>
            <a:br>
              <a:rPr lang="ru-RU" dirty="0" smtClean="0"/>
            </a:br>
            <a:r>
              <a:rPr lang="ru-RU" dirty="0" smtClean="0"/>
              <a:t>4.)</a:t>
            </a:r>
            <a:r>
              <a:rPr lang="ru-RU" dirty="0" err="1" smtClean="0"/>
              <a:t>Реховская</a:t>
            </a:r>
            <a:r>
              <a:rPr lang="ru-RU" dirty="0" smtClean="0"/>
              <a:t> Т.А. Культура питания населения и проведение политики</a:t>
            </a:r>
            <a:br>
              <a:rPr lang="ru-RU" dirty="0" smtClean="0"/>
            </a:br>
            <a:r>
              <a:rPr lang="ru-RU" dirty="0" smtClean="0"/>
              <a:t>продовольственной безопасности в России (СССР) в 20-30 е годы XX века</a:t>
            </a:r>
            <a:br>
              <a:rPr lang="ru-RU" dirty="0" smtClean="0"/>
            </a:br>
            <a:r>
              <a:rPr lang="ru-RU" dirty="0" smtClean="0"/>
              <a:t>[Текст] / Вестник Кемеровского государственного университета культуры и</a:t>
            </a:r>
            <a:br>
              <a:rPr lang="ru-RU" dirty="0" smtClean="0"/>
            </a:br>
            <a:r>
              <a:rPr lang="ru-RU" dirty="0" smtClean="0"/>
              <a:t>искусств. – 2014. –No28. – С.55-61.</a:t>
            </a:r>
            <a:br>
              <a:rPr lang="ru-RU" dirty="0" smtClean="0"/>
            </a:br>
            <a:r>
              <a:rPr lang="ru-RU" dirty="0" smtClean="0"/>
              <a:t>13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476672"/>
            <a:ext cx="8503920" cy="5622376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ru-RU" dirty="0" smtClean="0"/>
              <a:t>В настоящее время специальность «Поварское и кондитерское дело» или</a:t>
            </a:r>
            <a:br>
              <a:rPr lang="ru-RU" dirty="0" smtClean="0"/>
            </a:br>
            <a:r>
              <a:rPr lang="ru-RU" dirty="0" smtClean="0"/>
              <a:t>пищевой технолог является одной из самых популярных и востребованных</a:t>
            </a:r>
            <a:br>
              <a:rPr lang="ru-RU" dirty="0" smtClean="0"/>
            </a:br>
            <a:r>
              <a:rPr lang="ru-RU" dirty="0" smtClean="0"/>
              <a:t>профессий в мире. Актуальность этой профессии заключается в постоянном</a:t>
            </a:r>
            <a:br>
              <a:rPr lang="ru-RU" dirty="0" smtClean="0"/>
            </a:br>
            <a:r>
              <a:rPr lang="ru-RU" dirty="0" smtClean="0"/>
              <a:t>спросе, ведь питание для каждого человека является важнейшим процессом в</a:t>
            </a:r>
            <a:br>
              <a:rPr lang="ru-RU" dirty="0" smtClean="0"/>
            </a:br>
            <a:r>
              <a:rPr lang="ru-RU" dirty="0" smtClean="0"/>
              <a:t>жизни организма [1]. Также профессия «Повар, кондитер» среднего</a:t>
            </a:r>
            <a:br>
              <a:rPr lang="ru-RU" dirty="0" smtClean="0"/>
            </a:br>
            <a:r>
              <a:rPr lang="ru-RU" dirty="0" smtClean="0"/>
              <a:t>профессионального образования входит в ТОП-50 наиболее востребованных на</a:t>
            </a:r>
            <a:br>
              <a:rPr lang="ru-RU" dirty="0" smtClean="0"/>
            </a:br>
            <a:r>
              <a:rPr lang="ru-RU" dirty="0" smtClean="0"/>
              <a:t>рынке труда, перспективных профессий и специальностей [2].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1216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«Питание советских граждан в 20-30 е гг. XX вв.»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434" name="AutoShape 2" descr="data:image/png;base64,iVBORw0KGgoAAAANSUhEUgAABCwAAAMhCAYAAAAjKyDAAAAAAXNSR0IArs4c6QAAIABJREFUeF7snQd4FMUbxr+5CyGhF0ElgEiIIEhCcgHEgiggNrBiAXvvIthQVETFXlAs2Huv4N9eEBREuEsIAioJIFVRAUEpSe7mz7u53exd2t3ljtyFd57HR3I3Mzvzm9m9nXe+7xslTCRAAiRAAiRAAiRAAiRAAiRAAiRAAiQQZwRUnLWHzSEBEiABEiABEiABEiABEiABEiABEiABoWDBSUACJEACJEACJEACJEACJEACJEACJBB3BChYxN2QsEEkQAIkQAIkQAIkQAIkQAIkQAIkQAIULDgHSIAESIAESIAESIAESIAESIAESIAE4o4ABYu4GxI2iARIgARIgARIgARIgARIgARIgARIgIIF5wAJkAAJkAAJkAAJkAAJkAAJkAAJkEDcEaBgEXdDwgaRAAmQAAmQAAmQAAmQAAmQAAmQAAlQsOAcIAESIAESIAESIAESIAESIAESIAESiDsCFCzibkjYIBIgARIgARIgARIgARIgARIgARIgAQoWnAMkQAIkQAIkQAIkQAIkQAIkQAIkQAJxR4CCRdwNCRtEAiRAAiRAAiRAAiRAAiRAAiRAAiRAwYJzgARIgARIgARIgARIgARIgARIgARIIO4IULCIuyFhg0iABEiABEiABEiABEiABEiABEiABKIrWDy3pI00UC5xSBcR6SJauoiSJsRMAiRAAiRAAiRAAiRAAiRAAiRAAiRQLwn8JiKFolSh+KRQTk+fG61eRk+weGXJKFFqgog0LWucXm80Whwbo9VY1kMCJEACJEACJEACJEACJEACJEACJBBPBHRnw2ChPH0gSo+TERkLa9vK2gsWrxceID55QET2F9HvipIHZJsUyrkZf9a2cSxPAiRAAiRAAiRAAiRAAiRAAiRAAiQQ5wTe0k4p/TVDxDlYtNwuIs1F5A4Z2eXm2rS89oLFq4WzRVQLEd8tMjLj7do0hmVJgARIgARIgARIgARIgARIgARIgAQSmMBLhW3FaYgWF4pPnyJnZLwVaW9qJ1i8WnSViH5YRJ9MsSLSIWA5EiABEiABEiABEiABEiABEiABEqhnBF4tnCWiWsnI9G6R9ixywQIBNhuqIhH9uYzMOCnSBrAcCZAACZAACZAACZAACZAACZAACZBAPSPwyi8DRTm/FK0nyOkZt0bSu8gFi5cLjxCHfCJKHyAjMmZHcnGWIQESIAESIAESIAESIAESIAESIAESqKcEXi36QrRuKKd36R9JDyMXLF5Zepko32RpoNvKyQywGQl8liEBEiABEiABEiABEiABEiABEiCBekvg1aInRPSxMrJLu0j6GLlg8VrRQ6J9Z8rIjNaRXJhlSIAESIAESIAESIAESIAESIAESIAE6jGB15aOEe27X5qUNpNju20Ot6eRCxavLpkmIm1lZEbfcC/K/CRAAiRAAiRAAiRAAiRAAiRAAiRAAvWcwKtLjhVRH4gjKUdO65QXbm9rIVgUThdR22Vk+pBwL8r8JEACJEACJEACJEACJEACJEACJEAC9ZzAa0sOEa2mi1IHy4j078LtLQWLcIkxPwmQAAmQAAmQAAmQAAmQAAmQAAmQQM0EKFjUzIg5SIAESIAE4ptAr169DnA4HMearVRKvel2uz32Vg8YMCBp/fr13ZKSkrLwuVIqVWv9i8fjmRnfvWPrSIAESIAESIAESGAXJUDBYhcdeHabBEiABOoRgezs7CscDscjNsHirHnz5r1k66JyuVxnisijItLU/FxrPdrj8TxUj1CwKyRAAiRAAiRAAiRQfwhQsKg/Y8mekAAJkMCuSqAmwcLlcuWIyBci0srOiILFrjpj2G8SIAESIAESIIGEIEDBIiGGiY0kARIgARKohkBNgkVOTk6BUqonqtBaL1dKPaaU2lBSUvLp/PnzVxMuCZAACZAACZAACZBAHBKgYBGHg8ImkQAJkAAJhEWgOsEiJydniFLqU3+F3pKSkh4FBQW/hHUBZiYBEiABEiABEiABEtj5BChY7HzmvCIJkAAJkEB0CVQlWLhcrgZKqcla6wv9V/zG7XYfVt3Vu3fv3qRRo0a5Pp9v96B8i5VShW63e0tV5RH8M5ye+Xy+woKCgnX2MtnZ2f201iGfwtWgQYOlc+fO/T34ui6Xa08RydFaN7F992dSUtL8H3/88e/g/P369WtVXFyc4fV6nfjO5/PNLygo+M/Ml52dnau1TsbfSUlJm5RSW0pKSvYIp7/5+fmzkD87OztLa90Y/3Y4HP96PJ6C4Hp69erVS0QamZ+npqbmzZ49eyv+7tWrV4ukpKR9SktLk6q4fklpaanBxOFwrLf3w8xvH6sGDRqsnDt37kp7XQjS+u+//+bYrvFnRkbG0rfffttr5jvwwAObbtu2DX1Js5f1+XxLN27cuGD58uXbKmsfxkYp1cfn86UEf+9wOJbtvffebvt1kMflcqV7vV5zTm7Jz8/PDy6bnZ3dXWvdojKuLperkdfrBVNYGZU2bNiwKHgeuFyu5iLSzZwDWuvfgi2QcH84HI6WqCclJQV1tqpqvprjHc4cYV4SIAESIAESCCBAwYITggRIgARIINEJVCNYdBORd0Skh4iUaK1P8Xg871fV3z59+uzj9XqniMi+9sWyP/8GrbVHKXV78AkkZn0ul2tNOCy11ld7PJ437WVcLtcKaAKh1qO1vsnj8Txv5u/SpUvDZs2a3aCUOk1E2ohIA1tdWPAv0Vrf4vF4vrZfIycn5wil1MMi0sy/4B08d+7chf7F8qFa65eVUg78rZSaDbFFKXVGqO1EPrfb3Q7/z8nJ+UIphTFBynO73Ufb68nKytonKSlpmj1Aamlp6YD58+f/arZnR98eExFjcV5J8omIKbZsgWg1b948MMLnRgoaq/vdbveDQTyOUUo9Cc0Dn2ut31dKXWsKVhAAROQFETlYRAzxxUw7YqNs2hEv5RGPx3MfigbVu79SCuUgPhjiUFDapLVG2Xvtn+fm5t6rtT4dn/l8vl/z8vIODa47Nzf3Da11f62NSxZ4PJ4jzDpyc3O7aq2/8ZffrJQa4/F4Pgpq2yj0EUPsz3d3Xl6eFcy2V69eBzqdTnzf1c8Fc6uhmT+IgfZ4PAFCThVjxY9JgARIgARIoGoCFCw4O0iABEiABBKdQBWCxSs5OTljlVJ3+Pu3UCl14rx58yp1B8nKyuqRlJT0tl+sqA7JmpKSkr4FBQWrgjO5XK6AxWlNXHfsYJ/j8XiweLWSy+UqDhIZqq1Ga325x+PB4l2GDx/uLCoqGu3vs2ENUUXa6vP59srLy/vT/N7lch3nX4Bjlx2WCdlz587Nz87ObudwOGaLSEczr9b6W6XUYhG5uKY+2r93u93GQtjlcuXBUML/3Ry3272/ma9fv36p27dvR4yRs+0LYZ/P1yMvL28R8vnFlVdtQVT/gSDlF3rMfkP0Mf/9h9fr3T8/P3+5rb/WWO1Y4I/3eDy3md9lZWWlJSUloX/WiTIi8trWrVsvWrRo0b99+/ZtX1JSAtEFghjSdptAAusDc8E/Ii8v73WzXliWOBwOzLGMmrgppUbMmzfPKpubmzvFtBTSWi/yeDz7BQsWLpfrcxEZjLq11u4dgkSueZ3evXv38Pl8P/m/+0drfX5eXh7EPCPBggMih12o83q9N+Xn50/E9717997D6/UuUUqZFjvgt3WH+OVTSpmWJOAFAQPXh2BhiD1MJEACJEACJBAxAQoWEaNjQRIgARIggTghECxYiMjTIgJB4Wr/Ljx21m9r2rTpxOnTp5cGN7tPnz6tvV7vxyLSx/9dsdZ69o5FMxa4WHxiR7m3bbd9vs/nO86+APYv+uyL4D+VUoaFgi1hx9larNYkWGitNyil5gfVATcMc6GMhaElWOTk5OyrlJoqIl38ZWCR8JbWGm4MzZRSF9kWpDNF5AibxUBlgsV8l8sFUQLWByl+Jl9qrZfCLWDHmnRYUNsG2P6GS8bP9u/dbjesAqoVLFwuF6wtIOLsZi9bnWChtb5Ca73A4XA0UUq19vl8TqXUgSICiwRzAX293WrBLi7ZBQu4PKSkpDzqF0zsTTAEi7Zt227bvHnzjSIyzi8s/aa1nuRwOH7yer3a4XDgOF244yBt9Hq9e+fn52+EmLR06VIcoXuF/7vtWusXRWQt/lZKJePUGqWU0V4R+bxz585Hma4hsRQsMP9LS0unKaX62TtsFyyys7Nvczgct5jf+3y+bx0Ox/M+nw9ijdmHcUqpQchDwSJOHo5sBgmQAAkkOgEKFok+gmw/CZAACZBAJYIFrBRgbo//4AZx/9atW+/F7nhltLKzs0c7HI4HzO+01m8opbCwNOJVlJSUNGnQoMEbImIsuP0Lsns9Hs/19vqCLCw+dDqd5wUtAM/fsfC/21ZHTRYW051O50lBdYyAu4GtDrtgca1S6h6/yLLB5/NdmpeXB5cTjXgeInIlWPjLerXWI02XlMosLJKTk4u2bdv2jIicLCJwiTnf71KjMzMzG6ekpATEYPB6vX/ZGSYlJV1ub7sZM6EqCwvU2aBBgzl+F56AoapOsFBKHTRv3rzv7QUQz8HhcHxpEw/g9gF3BiNVJVhkZ2ef6HA4nhURw9LElgzBokePHlsLCwv7KKVOUEplaK0/Tk9Pf9YUFrKzs1/YEYfiLFu5fd1u98+IibF58+YbRAQxVBAPZHpJSclZCxYs2ODP68jJyflEKXW4/29YeAx0u92GGBArwcIvpECAuTXYRcUuWLhcLgSuHeKf+3rr1q17L168+Leg+Q+rF8xPChZBk4d/kgAJkAAJREiAgkWE4FiMBEiABEggbghUIlgEt23VDiuDm7dt2/baokWLIGZYqWvXrk2bNGmCYJAwsUdC7INObrfbWnzjQyymk5KSYBJv7p7/CC8Mt9uNmBNGChIs3nK73afYr5WTk3P5DguAR83ParKwEJEv3G63uYA1iuXk5JyjlHrOVoclWLhcLrhuGO4ViDOhtR4UHCTU5XLBsuIgvzvBZLfbPQphEYIFC3Rnh2tJktb6Ayz6lVLztm/ffrhtgV1h/IP6/4Lb7T6nsklSmWCB2BvNmzeHBcIl/jIQl6yAoeEIFhBntNaIFfGuP44HeJw/b948CBEVxsq0sOjZs2fL5ORkWNqAIaxlMFdMiwfLJaSqid+pU6eU1q1b45pH+fNs9nq9HWFhUc3N4ujTpw/cSGDlc7tfHEL2n0tKSgabrkexEixycnIwzhDjYJUD6yP024h7EiRYIN6FEWsE1hOlpaV7BAeMdblcFCyqGWh+RQIkQAIkEAEBChYRQGMREiABEiCBuCIQLFj4LSTcIjJGRMyTLH73CwTmEadGH3AahdPphBtFB3+n3nG73cMr62B2dvbjDofDXFDD5eQkt9sNi4AKi2C4YuxswSInJwfBFM1FPtqHhWhwGup3ccHCc1pqaurI77//fnOwYOFnCFeYbP8i9SKPx/NUdQNfC8HigJycnOFKKQgKCGBZqLWeqZSyBI8aYljAaqTIbNuOtndTSiEYZpbfaiDP4XAcaz8JJNjCYtu2bXelpKRMVkpd4K9nuta6oc1NolrBAq4zWut9lFKwKsGC3xDJgmOUoG6Xy7UbXFZ8Pl9Xh8OxJ/6/Q1zpKSLtbXxjLlhs3rx5WrNmzd5SSg2DCLFD5PnU4XDsIyKIZxEgWOTk5FytlLICk/p8vi93nHTysVLKOLnFP0fOVUrBdYoWFnH1hGRjSIAESCCBCVCwSODBY9NJgARIgAQMAtWcEjIWsSvMHWPEYPB4PAFHj+J4S6fTieCDpuXEo263G64TFVJ2dvb1DofDdOn4c0cQw5Py8vJmmBnjwMIi3KCfn5aUlIyA1UQlFhZW/7XWzymlLna73QhsWWWKVLBISko6trS0FAEm4XKDXX64TiBgphHwEakGwQLtsk4A8Zc1Al9qredBRHC73bCIsfgECxYOhyNfaw3rCKfWGq5AWUqpSTZriZoECwSeRKBPuCEt9fl85+Tl5X0X1C7M1SMR+8EvzMClpqoTYWIuWDgcDsQJwbG/CI65yefzHeV0Op+AQRHY2S0s/MFQEWzVECT8LDFWFnetNY4RNk9VYdBNPp9JgARIgARqT4CCRe0ZsgYSIAESIIG6JVCVYNG7d+/OXq/3TaWUdVqC1nqix+O52Vxo5ebm9tFav7cjUKdxBKPW+imPx4PglBVSTk7OTbZTR35XSp1kj50QZ4LFP5UE7Azok9b6x5SUlAmVWVjsiEWAgJ1YfBoBPGFxobUek5eXV+XRrZEKFjsMXeB2cpf/Ot86nc5TfT4fTgkxPgtBsMjfYU2zWWudguCV/hgeODa0rf/fECvOQiwJs76gtsKyAxYOCLqKYJjXNGzY8Nni4mIIWaZ7R02CBU7ggHULjm6FhcVvO4J/3r5hw4ZXly9fDjHD4XK5MK8m+AOKYqG/Umu9WkQWaK2/V0odveP0FdONKJaCBY5dRWDRyxCUdkd//y0pKTne4XCs8J+UU0GwADe47TRt2vRWuNcopXBkrpG01ut2HIcKV6pWZuwPBt2s22cir04CJEAC9YYABYt6M5TsCAmQAAnssgSqEiz8gQ6vsgWaBKP1Pp/vsLy8POP0Df9xjp+ZZvAikud2u3Mqg+lyuSBsHO//brHfwsI4atNfl93CYae7hLhcLgRBNI4f1VrP2rRp02GFhYU4xaHGFGxhgeCPpaWlW5xOJ9xK4KpQArFHKXVnVZYWkQgW/sUuRIYWOywrtu1o9+Eej2emy+WClUVIgoU/6OYsl8vVzOfzNfb5cNKmguXMFBFBfAjwmOHxeA6pYqxwogkW2zip49PS0tKzGjduvDkcwaJXr16dlFKwWDjV4XDAFclIWusTEKjUfzwsTo1BP7Ge/8rhcNxUXFy8sKCgAIt9xCeBSwpEBKSYCRb+2BwI9gnRQft8vseaN28+ZsOGDZ2rEyz8ATrhpoMTUvZCI30+H+6ja3w+399Op3M83Ev8/aaFRY13HTOQAAmQAAnUSICCRY2ImIEESIAESCDOCVQlWKDZffv2bVZSUrJCKWWe+uDDMZTp6enX+k92wOkM0/0xD4w1mNfr7Z+fnx9w6oT/yNAC04RfKfXpli1bhttPHqlrC4ucnBycbmLu0C9TSp04b968PPvw7egHTg1xe73e/82fP986drWyU0L++++/RampqQiEeam/DggiucEBSasQAUINumk1z2/9gsUwTjUJV7AIGC+/RQOsRIx4DKizpKQks6CgAJYQwQFSzTaUKqWOnTdv3sdwgahJsMjJyUFgz0I7D/9pLPbArq+53e6R2dnZgxwOxxf+C0H8uc7j8TwcNDazbDEzYilY2JkX+ny+4fn5+flZWVn7VCdYQJSB64x5L2mtV3q93iPNecSgm3H+oGTzSIAESCARCVCwSMRRY5tJgARIgATsBKoTLJAv+NhS7F77d75xdCQWrziGEsd3GvEEtNbLHQ7HjaWlpfOSk5NVaWnpAKUUdvuxC48E3324GLzWr1+/Vtu3b2/l8/n2djqdn5vtQtwHj8cTcKxpVaeE4HSKBg0atN4RdBKBP7GoRRwEtONdj8cTcKxpdaeEZGdnn+RwOHBSAywWcGwpYjKM3759+x8NGjRo5nQ6r7OdwgHh5gaPx3Ofn8FxO05HecE06Xc4HNlz587Nz83NRUDGl2zHfE7ynyxSYRJGYmHhrwQWBwiyOcztdv/jb0/IggViLxQXF1vBTxs3bqy8Xi9cWeBqYgZdRbXGEaP++oPjfXh3WGOgb4Z1RFWCRWpqalOtNdyMDtBaw5LjoeTk5Jtnz569FRYIS5YsyXE6nXBBMZMh3GRnZ/dzOBw4jQYJ7iA46eUat9u9KTs7G5YZOE4V8SPM9IuIHG6eQhN0SsgKf/DXgD7siCFxpy1IaiGsNRwOx2IEG+3du3ePHRZBhlhjm6OI/THa4/FMxmfVCRYul6vRjuNm37a5yJTA5aV58+Z3TZ8+HfcD7iOeElLhruAHJEACJEACtSJAwaJW+FiYBEiABEggDgjUJFj06tWrhdPpxIIWJyBACIDPwHi3241jJAWuI//888+TDofDLjD8LSKIL4A4DnCzaGZ21efzPbBhw4ZxiE3gcrku1Vpf6PfpR/wCM13gdrshglipKsECIoSIXLXjyNPWQSdFXOV2ux8JqqPKY02zs7PbKKVeVEod4Y/dgKJYpK7WWkMQcdk+LywpKTnQPJqyMgsLCBbdu3dvkpKS8r5SapC/HXBf6Od2uxcED30tBIu/tNbnejweHJ1pLMLDsbDYsYiGQAAXBzMh4GYnf/wNIwikiCxJTk7OgrDgrz94sf91aWnpMNM9oyrBAmVTU1Mf23EqyRl+lmg7+CzTWoM/Yl7gdBUj+d2G3gXH1NRUnFxjzEHE3BCRGVrr9UopxE9BMFgE4TTTitLS0uPmz59vWMjYBYtg7lX9rbVGX6/yeDxPBwsW/lNB3tiwYcO5/hgb1QoWlZzEs8DpdB4+d+5cuNMYiYJFqCPDfCRAAiRAAiEToGARMipmJAESIAESiFMCNQkWfvcA7D5j195Mm1JSUtoj4CQ+yMzMbJyUlIRjGxFQ0FzkBvcYO8k3u91uWCVgRx6LNARRRBBPe8IirptpLWB+UZVgEXT6iJFda41TSPbJz8/faK+4OgsLfz/aJyUlfaOUMoJlVpEWJicn9589e/Z68/uqBAt873d9mG2r63W32z0iuO5aCBaob2TQKR4hW1iEMC23+ny+YXl5eV/a+msXLDb6hYWvzO+rcwnJzs7u7nA43reJD/a6jNNJ/AkWFJhT+F7l5OSMUErBiqJpJW1G0NAnlFKwgkHapJQ6b968eQj8GQvBAiJWdl5e3p9mW6qysPAf/Yt2GO41EDsgdi1YsMA+JyhYhDARmYUESIAESCBMAhQswgTG7CRAAiRAAnFHwH9U5Llmw3Yc1zh57ty539ob6l90IQAnTnIwktb6Rf+uvvG3P/7AQSIyHMc3+nw+mMGLUqp4x+Jxpc/ne2H9+vUfmzvS+C47O/tcpdSZtmthcXxPfn7+9GBQwe3ccYrF4263+xuXyzUCVhpmfqUUTqp41N428zuXy4WjP82YEujDsx6P51P7tTIzM9snJydfssPNYqDW2r443rjjxJSPiouLn8RRpvYy/tNSEPDR6LPX6702Pz9/uZknJyfnHqVUZ//fa9DH4BNDXC4XXAZMttM9Hg8sESokl8sFwQcWEGa60u12r7Vn9AsoEDGMVFJScnVBQcEq/Ds3Nzdba42xbFxZ/UGfwRLg5R9//HFZUP1WW3cEUkXgyAfdbjeOMzVS9+7dk1NSUq5RSmX7P/ru77//nmKOfY8ePVqlpKTcKCIHa62tOaWUgpvFoh0WN4/ZT5Ax683Ozh7mcDiu0lobripKKVhBzFFKPeJwOP7yer23+E8awdi+joCdmKq5ubkXaa1NK5cquw2xbcepNzjlo0uQhUUHn88H8cRIPp9vapcuXV7zx3ExPnO5XDja9xpb4Fbj+i6X6yil1Blaa8NVyev1evLz862AqGadLpcLY4L7x0hut3t4COPDLCRAAiRAAiRQNQEKFpwdJEACJEACJBBIAC4iGzdubO9wOFL9i8rirVu3rly0aJE9mKK5yMMC31jk+xdzpfn5+Tg2EnEKQkr+3Xxr8V1cXOzt1q3bJvtiMqSKAjM5evfuneb1eu0CzT9dunT5o5b1RtCU+lnEf2pGmtbaLpyUbNq0aWV1p7P4Y5YYgoXP59uakZGxMlpj4hfd7t9xGs6VdsGifo4Ae0UCJEACJFDvCVCwqPdDzA6SAAmQAAmQAAnsIgQoWOwiA81ukgAJkMCuQoCCxa4y0uwnCZAACZAACZBAfSdAwaK+jzD7RwIkQAK7GAEKFrvYgLO7JEACJEACJEAC9ZkAgnt2E5G9HA6H1+l0Lp4zZ44R+4OJBEiABEiABBKOAAWLhBsyNpgESIAESIAESIAESIAESIAESIAE6j8BChb1f4zZQxIgARIgARIgARIgARIgARIgARJIOAIULBJuyNhgEiABEiABEiABEiABEiABEiABEqj/BChY1P8xZg9JgARIgARIgARIgARIgARIgARIIOEIULBIuCFjg0mABEiABEiABEiABEiABEiABEig/hOgYFH/x5g9JAESIAESIAESIAESIAESIAESIIGEI0DBIuGGjA0mARIgARIgARIgARIgARIgARIggfpPgIJF/R9j9pAESIAESIAESIAESIAESIAESIAEEo4ABYuEGzI2mARIgARIgARIgARIgARIgARIgATqPwEKFvV/jNlDEiABEiABEiABEiABEiABEiABEkg4AhQsEm7I2GASIAESIAESIAESIAESIAESIAESqP8EKFjU/zFmD0mABEiABEiABEiABEiABEiABEgg4QhQsEi4IWODSYAESIAESIAESIAESIAESIAESKD+E6BgUf/HmD0kARIgARIgARIgARIgARIgARIggYQjQMEi4YaMDSYBEiABEiABEiABEiABEiABEiCB+k+AgkX9H2P2kARIgARIgARIgARIgARIgARIgAQSjgAFi4QbMjaYBEiABEiABEiABEiABEiABEiABOo/AQoW9X+M2UMSIAESIAESIAESIAESIAESIAESSDgCFCwSbsjYYBIgARIgARIgARIgARIgARIgARKo/wQoWNT/MWYPSYAESIAESIAESIAESIAESIAESCDhCFCwSLghY4NJgARIgARIgARIgARIgARIgARIoP4ToGBR/8eYPSQBEiABEiABEiABEiABEiABEiCBhCNAwSLhhowNJgESIAESIAESIAESIAESIAESIIH6T4CCRf0fY/aQBEiABEiABEiABEiABEiABEiABBKOQH0TLDxL1rZxqlKXQ5z7aKXTROkWolVywg0MG0wCCUFAbxdRG0TJKtHyS2NJnZue3uqfumz6wnVQ5RTTAAAgAElEQVTrmugt3t7aK9184u3gEEdLLTqlLtvEa5NAvSWgVLES/Y9P6zVK9K/btpV6+vTY+/e67O8333yT1KLDPn2d4uvuE9XR6VCttJZUEVF12S5emwTqIwGlpVQrvUkptVb7VGGSQ/K6d273W1329eMZnjZaOfpq8bbz+qSdEseeyqH3FC1N67JdvDYJ1EcCSslan9bLlDiWO5RvpVc5VyYlNV551P4Zm6LW3/ogWPz8859Nixtsv0C0Gi5K9o8aHFZEAiQQPgGtv1XK+ebizns8dbJS3vAriKzET0tXn+/TcqqIDIysBpYiARKIEoF54pC3nUm+Z3p06LA+SnXWWM2CwtWnaIecpn1ytFKSVGMBZiABEogJASVqkVbynpSWPJ+5z15LY3KRoEohUviUGq61PoHvATuDOK9BAtUTUEpe9/rkjWMPyZlaa1aJLljML1x9jRK5RRRV01pPBlZAAtEl8LtoNT6zS7sp0a02sLaCwlVni1K3iUjHWF6HdZMACYRHQIlsE6Vu79m53cTwSoaXe/7S1UMdIhO0ll7hlWRuEiCB2BNQD/bsvOe1SilfrK41bUbeRBHf5SKKFhSxgsx6SSBCAlr0HKUdrycnOV4fcmDWuoiqSVTBYtaslalN9nC8LlqOjajjLEQCJLBTCCilXurZud1ZsbhYwdJVU0SrC2NRN+skARKIDgGt5TPVoPS0zL322hCdGstrKVi6ZoJofXO062V9JEAC0SOgRfK9vtKRORl7LYperSLT5s1rJFscz4nIKdGsl3WRAAnEgIBSC51an3xU/5zwnwOJKlgUFK3+SkQOiwFOVkkCJBBlAlr0u1np7U+KZrULlq55SWt9RjTrZF0kQAIxIqBkdqp3y6EZGRnbo3WFgqLVd4vI9dGqj/WQAAnEjoBS6jfxlg7smdGxKBpX+d93nlyfT+aGUleS0yGNUpzSIMkRSnbmIQESCINAcalPtm33SklpCEZUkYoWiShYFBSumiKKu6phzCVmJYE6J6CUmtizc7ubotGQ+YWrblJK3RGNulgHCZDAziKgX8lMbx8VkXHB0jVnaK1f2lkt53VIgASiQECpbzM7txtQ25qmfTUrTRqkrKqqnpbNkmW3Fimye8tUQ6hIbkChorbMWZ4EaiJQXOKVbcU++effElnz13/y54Yq9iciES0STbD4admaIT6f/rQmaPyeBEgg/ghop7iyOqV5atOy+UtXd1Vafq5NHSxLAiRQNwR84juxV3qH92pz9SVLdMNtjrXLtOg9a1MPy5IACdQFAT0mM739g7W58rSZnsWipVtwHRkdm0nabqnSpFGD2lTPsiRAAlEg8NfGYkO4WPH7fxVrU2phssNxWMgxLRJNsCgoWv2ZiBweBY6sggRIYKcTqP0O6/yiNU8o0Rfv9KbzgiRAArUmoEW+z0pPO6g2FRUUrr5OlNxTmzpYlgRIoI4IKFmT2TktLdKrT/vW86woOddevkXThtJ739bSMJmWFJFyZTkSiBWBX1ZskiUrKjnhVKtRQw/JnhTSdRNJsFiwfM2+2qvDD9QREglmIgES2BkEGhTr3fbdt/3fkVzr4yVLGnZwNNqoRVIiKc8yJEACdU/AK94+2ekdQ/I9r6y1C4rWLNSiu9d9T9gCEiCBSAgoh5zac++0N8Mt+8HMeX2d2vGDvZzToeTIAyLWP8JtAvOTAAlEQKAy0QKnhwzr79o/pOoSSbAwjjBVcl9IHWMmEiCBuCSglDqzZ+d2L0fSuPzClcc7lKNW5uSRXJdlSIAEokdAi9yWlZ42PpIaFyxdmam1Y34kZVmGBEggXghEZm354bfu8Q6lbrX3IrNLS+m4R+N46RjbQQIkUAWBgsINFdxDfFqOPfaQnKk1QkskwaJg6eoPeIxpjUPKDCQQ3wSUfiqzc/uLImnk/KVr7ldaj4mkLMuQAAnEDYGvMtPTBkXSmgVFqy7Roh6PpCzLkAAJxAcBJfJbz/S0TuG2Jjh2RVrbRpK9T6twq2F+EiCBOiCAmBY//LQu4MpKyevHHJwzosbmJJRgUbR6mYiE/YCrEQIzkAAJ7DwCSn7I7JzWL5ILFixd/bloGRxJWZYhARKIDwJK5K+e6WltImnN/KJVTyhRjGETCTyWIYE4ItCgod5t3/ahu4dO/ca9v3Kq2fYuQKyAaMFEAiSQGATmLPyzwukhW7f7Wpw8OPefanuQKIKF1tq5YOma0sQYDraSBEigGgLrMtPTdo+EUEHRmkIRnR5JWZYhARKIHwKNJbVFenqr6l9QKmnugqWrP9VahsRPT9gSEiCBiAgkqdzMvdq5Qy07bYZnooiMtecfsn87aZDEQJuhMmQ+EqhrAiv/2CLzl6wPaIZyOnsec2DWT/VCsFi4bN0eXl/J2roGzeuTAAnUnkDPzu0cSikdbk0FRasRZrhpuOWYnwRIIL4IOLUvo0eXDoXhtqpg6WqPaMkOtxzzkwAJxBcBp0Md2WPvdp+G2qppM/KeE9HnmPlbN28o/XpGZKgV6iWZjwRIIMoE/vm3WGbmB7qFiPYePfSQ3h/XC8FiwZI/0rWjNOyXmyhzZnUkQAJRIODctrFpjx49/g23qoKi1T4RUeGWY34SIIH4IuBQutd+nduHHTyzoGj1LyKyT3z1hq0hARIIl4D26eFZGe3fCbXctJmej0XLkWb+PVqnSu6+rUMtznwkQAJxQKC4xCefz1kT0BKt9cXDDnFNqReCRV7RygynOH6NA9ZsAgmQQC0JJJckN+vWrc3mcKspKFodtlVGuNdgfhIggdgT8Pkkp1dGWl64VyooWr1ERLqEW475SYAE4ouA8ulTema0fyvUVk2bkecR0ZZ1VYfdG0tWRstQizMfCZBAnBD4ZPZq8XrLX+eVUncec3D2OAoWcTJAbAYJkEAZAQoWnAkksGsToGCxa48/e08C4QsW7rUiag+TXOe0ptJ97+YESQIkkGAEvp73u2zZFhCW8uWh/XPOpGCRYAPJ5pJAfSdAwaK+jzD7RwLVE6BgwRlCArs2gfAFC0+AhWVGx2bStWOzXRsie08CCUhg9oI/5e9/tttbPn1o/5xDKVgk4GCyySRQnwlQsKjPo8u+kUDNBChY1MyIOUigPhOgYFGfR5d9I4GqCVCw4OwgARJICAIULBJimNhIEogZAQoWMUPLikkgIQhQsEiIYWIjSSDqBChYRB0pKyQBEogFAQoWsaDKOkkgcQhQsEicsWJLSSAWBChYxIIq6ySB+CdAwSL+x4gtJAESYNBNzgES2OUJULDY5acAAeziBChY7OITgN3fZQlQsNhlh54dJ4HEIkALi8QaL7aWBKJNgIJFtImyPhJILAIULBJrvNhaEogWAQoW0SLJekiABGJKgIJFTPGychKIewIULOJ+iNhAEogpAQoWMcXLykkgbglQsIjboWHDSIAE7AQoWHA+kMCuTYCCxa49/uw9CVCw4BwggV2TAAWLXXPc2WsSSDgCFCwSbsjYYBKIKgEKFlHFycpIIOEIULBIuCFjg0kgKgQoWEQFY/xVsn3bNtGiI2pYgwbJ4nQ6IyrLQiQQKwL1XbDw+XxSXLw9InxOh1OSGjQQpVRE5VmIBBKBQF0IFiUlJeL1llbAo0SJI+h30uFw8LczESYS25iwBChYxNfQbdmy1WoQ1g0NGyZX2cBt27YL3nPMlJLSUPDMZCKBUAhQsAiFUgLmue2G0bJ165aIWj7sxFPkgP6HRlSWhUggVgTqu2CxZtVKeeS+OyPC177DXjLy3AulZavWEZVnIRJIBAJ1IVi8/+arMmfWzAp4GjZMkVatA++3lq13M34799o7XRo0aJAISNlGEkgoAhQs4mu4TjjxfKtBAwb0kyuvOK/SBq5b95fcMHaibNy4yfp+0sMTpEOHdvHVIbYmbglQsIjboaldwy4/d4T89++/EVUy8pwLZdCRx0RUloVIIFYE6rtgsWL5Mrn1uqsiwtepcxe5bMwNslubthGVZyESSAQCdSFYvDDlMfn2q89CxtOiZSs5+viTZNAR/A0NGRozkkCIBChYhAhqJ2XL7X2kdaWjjx4ot42/psKVYVXx9DOvybPPvh5gYfHWm09K58577aSW8jKJToCCRaKPYBXtDxYskpKSqjQXL/V6RdvMtChY1NNJkeDd2tUEC+VwSFI1rlmlpaWidZnbFwWLBJ/cbH5IBOJBsIDZc7AZM9xGgtMdDzwqaR34Mh7SwDITCYRIgIJFiKB2UrZQBIuffy6UMddMkD/++DOgVRQsdtIg1ZPLULCoJwMZ3I1gwQJuHi2qMBefO2umLF64wKqCgkU9nRQJ3q1dTbDYt0dPcfU9oIKfPIYRAuPUd9+UfzZuoGCR4POazQ+dQF0LFg2Sk+WgAQOlw157BzR6edESKch3y8b1663P4RZy0x330jUk9OFlThKokQAFixoR7dQMoQgW426+Vz799JsK7aJgsVOHKuEvRsEi4Yew8g4ECxbV7fa89vzT8sUn0yhY1NO5UF+6tasJFoOOHCqnnnlupUH8IFiMu+YKQdwLJFpY1JdZzn5UR6CuBYtGjRvL+ZeOkuzefQOaCQuL6V9+KvgtNVNKSqrccNtdstfenTmoJEACUSJAwSJKIKNUTU2CxSeffC23TXhIYBEanChYRGkQdpFqKFjU04GOlmCBwJ0zv/5C/vzjD4NUnwMOkvYdO8mXn3wk+Z4fLXotW7Y24l50Su8ieFGzp9+WLZXvvvnS+KhhSoocfNhg2X2PPQPy/Lp4ocyd/b31GQKX7d0lw/i7IM8tC/Lc1neHHz1M2uy+R0D5jz98Vzb8/bfxWes2beWIocdZ3/+y6CeZ98Ms4++mzZtL/0MHS4tWrazvYVY/3zNPFs7PK7/GMcOkTduya6z/+y/55MP3rO/6HHiwZHTdN+D66/5YK1/8r1z0ycxxSc9eLiPPhvV/y4yvv5B/N5UFG0rfp6vsf9AhIc+8hQX5kj+vnPVBhw7aJV+CKViUT5maBIslvyyWH78vDxQ44uzzZc2aVcYcL/z1Z/n7rzLTzH4HD5DcvgdKi5YtK52PuDf++vMPmTVjuhTkzQvIs2e79rL/gf2lU3qGNG7SpILL2eKfCsTz4w9VzvNWu+0m8PdH6pzRVZq3aFHh2bFt21ZZXlQoc76fISt+W2bV1bRZcznokMOkW49MadK0aaXXQB/x7Aollg/aj+dS693aBNS1dcsWKfx1scz5fqasXbPK+m63NrsbwRX36dZdUhs1CiiD63469X3rMzDunLFPQJ6f8j3GMwcJrj8HHzpIOuzVyfg7uN19D+ovXfbpFlD+9zWr5duvPpdSvytCj8xe0iu3T0AesFu7epV8++Xnsnrlb+LTZdHZmzRpKgcNGCTde2YJFuCJdLJMvAoW4FpSXCwXnn6SNQbJDRvKZaOvl8zsXOMziBqFvyyWz/73oWze9E+FOYu5d+xJp0q79h0rHZN/N2+Snxf9JD98N0M2rP/LKo8TgjCWsPzYre3uAfW6f5wtP/9UZj3ZrEULOXLYCQL3UKQ/fl8rX35c9puFOYD5g9+635YWWXUMOPwISWvfsUJbMa++/uxjq+x+vbKN3zvU89P8PJnvnlvpPVnZh612ayNHDjs+4KuNGzbI3Nkz5YfvZ1RaD55ZAwYPkdTU8nvv8/99aL2nNExNNd4BMNft6dXnnrL+7NpjP8nte4DxN05V+276V4L7CgnvMQceclhAWTwLvvrsf/LPhjKrNiQEOjbTX3+uk8+mfVBlv1MapUq7tA7G9+3adzDeU4Lbh/ctPOvmfDdDikuKK9SFuTRwyFHSuEnTgDny5acfyR9r1hj5kxokySlnnFuh7GcffSh/rSt7j2vesqUcc/xwK8+8ObPkl4U/GX83a95CjjruxACh3OfzyuyZ3xrPYjMFv4fhN2njxg2S754r+fPmyL//bjay4jek6777SS9Xb9k7PUNwX9QmUbCoDb3ol61OsIALyAUXXitr1pTNu+BkChZvvPGhrFxVNn9DSS1bNJdTThkmTZs2MbLj2bpixRr5cOpnUlCwKKCK/fbrJoMH9ZeuXdMFp5LY06pVa2XqtM/lv/+qP6AAgURxGsqHH34mf/5Vts446MA+0q9f2Tu+mX7/fZ188OFnsnlzWfzAXlk9ZPDg/qF0iXlCIEDBIgRIiZglWoIFXhwef/BuwQIICS88635fK3gRCk7w6x14xDEC9xP7IgJCxOMP3WNkb9K0mfES161HT6s4XpIeuHO8rFm1wvrsgsuvtk4q+eCt1+TDd96wvhs74W5joWBPt143SlYsX2p8hMXBzXfeb30N6xFz56vtHnvK5WPGWosDZMKL24N33irr/vjdKnPjhLslw3+N5UsLBaeumOnsCy+TQwYNCbj+rz8vkrtuucH6DC+ex508wvgbgs0TD91jXAep/2GD5ZyLrwh5Wv3vg3fknddesvJfNvoGyd2/7EVrV0oULMpHuybB4tsvP5MXnnrMKnDldTfJ6y88K3+uK5/j+BILjPSMrnLBFaOlbZAIiO8h9E17701BQNDKEhY/++6XJSecOtKw8rCnT6a+L2+98nxIUxT1HHPCycbzJTm57Fg07Mi8MGWy4GUaC4rghFgC+/bMkpNOO7NSAW9Z0RJ5/MF7BAuJmhKClV5y9XXSuUu5sICXoKcefcBYfFUWowDXz+mzv5xwyumyR7s06xJLC3+V228sDzx27iVXGoKEPcGdB6dPGGPgcMjlY26QnN77G3+j/BMP3Wu1+5yLLpf+Aw+3imNR88ZLz8nMb760Yg8dfdxJctKIM608WBB/8Pbr1qIyuP8Oh1MgckDIsre9Jk51/X08CxbF27fLRWeULwKxMLvy2psMzpjLM776XN55/SXBwreqtPue7eTCy0dXELggOL30zJMCYb+qhPsP42n+biHfGy89K1ioIqHuCfdOMhaMEMUevW+i/LasTJzAb/eJp51hLKKffPg+6xIQ5fBbHJxeeW6KfPXp/4yPIfZdeMUYycwue3n/6L235L03X7Xi69Q0Z9DuW+9+0MqG94GXn31SCjzzAgL02evBCSxwl7voyjHWxxNvvt56T8Gie9wd91bY2Djn5GFW/sFHDTN4IWFxjXtu0YL5xt99DjhYLhl1rZXX5/XKt19/IW+9/LxACDTT829Ntf69rHCJTLixvD3V9RvP3d79DpQzzr/EEi3+3bxZ3nr1Bfl++tcCgaCqBGHojPMvsjZUkO/e226y3HoxvlNefrtC8TvGXStFv/5ifI7YKrC6NdPrLz4rEHyQ8DzAPIH7k5nw/jdl0v2W0I3Pb7z9HmvjBqLET/M9gnogZlWWUlJTZeCQo43fCjx/Ik0ULCIlF5tyVQkW27cXy9PPvCovv/yueL1l87lJk8by77//WQ0xBQuIGnl5ZYJZKGmvvdrL449NlN13b2MICe+//4m88OJbsmFDRSHYvO7AgQfJ6KsvlMaNy0XO+fMXyXXX3yF//10uQlZ2/enfvCPr1280Tjn59deydcbFF50h559f9o6PhGf8lKdekVdeec96XzjxxKNk7A2hv+uH0vddOQ8Fi3o6+rESLGA9sX37tipfRvAicdpZ58uhh5dHDq5JsHj4ntsr7MjsTMECLxl42bAnChbxd2NQsCgfk3AFCywqqrM0wM7f+HseCnhJhVXPU48+WOPxyHj53ne/TEMItFsb2AUL7ORjdxDtgCXUhg1/i+gy6yUzDgdEg2vGTTAWVkhYcE97980qFy0mjf2ycuSCy0cZO4P2BMukKY88UOludvDsrkywwKLsm88/qfb6WOjBggI7reZub6wFC/Rr0r13GDv6ZgoWLL75Au4JT1VqhmuWwbh16bqv4FmXKCmeBQvs0D/7+CQLJebDuDvvM3bT/1i7RsZff3XAYrcq5vvs20PG3naX9TUWss88/nBIVgtYiF513U3WQr0qwQJi2bT33rJ+x03BYvCRQ+W6Ky4QbFQgweoDYgIsmuzpyvPPsO4r7JqPvmm8tfCurWDx0jNPyPQvPwsIBF4ZKwh9eF503y/T+DqWgsWW//6TW667Sv4OEj+rEiwgwEKogpXmf//9K7+vLbPc2PLvv9bGBd6VLr9mrGWB8/qLz8gXH0+rUejBYv/08y6SAYOGWFYWsRYs8LyBcGsGeUZf7IIFBJ+H755gCSJVzW30+bIxYyUrp8zqKJJEwSISarErU5VggUCbV426xRID9tyzrRxySD+BNYWZoiFYTJ36udx73+Oybdv2ajtpbKgOPMg4xSQ5uezI6WgKFkuX/iZnnT1Ktm4t31yhYBHdeUfBIro846a2WAkW6CBMVk867Qxp6T+DHgubzz+eau0cwYrhjvsftRY/VQkWOOpo7g/fy/NPPlphB3VnCBZY9OHFHrs5wYmCRdxMZashFCzKxyRcwQK7ZYcMHCL9DjpEHE6HbPpno3zw1usCKwQz2S2HsGB55L47LCEP5Yccc5yxi4qXTgQX/Oj9t43yuI+RghfNdsECi7ZLR18fYF6OXcQ3X35ePv9f+S4lFkfYcUVsjvtuv1k2bigLYgjrj+vHT5RWrXcz/saiCFZX2NVAe8679Crpe2Cg6SWeS08/9pBgsQHBBO1v1rx84fXr4kUye+Z0o75gwQJWVbffeK2104ln3nW33C7NW7Q0dovQbuwwow8NG6bImJvGWzvbsRQsIDpNvOV6K3aJOXZ29mBy09WXWhZjCP6I3WIIQWj7u6+/LJ9MLXdxq8xiLP7u/rIW1bVgAcH++FNGSNfu+wUgwm/cN198Ysw1M2HBigU1Eiz8Zs38RrZt3SpJDRrIGeddbLkcwHoH1nn2e3Hyc68Z4h4SXAQghCCf4brh6iNnXXipMReR4A75zusvGwt8LGaPP/k0417Egr4ywQIWOo8/dK9hrQGXBFgp7Ncrx2r3e2+8YogZSNitP/P8SwLcI2BdOfn+ckEF7hwnn36OVT5YsEBb7QmMYPVoBii1W1jgu7GjLhFYq2BjBNZfF4+61nLVgrvJgxPHWwvngUccLaefe5FRfawEC3B/8anH5Ptvv65wW1QlWOB5c8Hlow03CHuaM2umvPT049Y8gesGXFf+/ON3eXryQ7Lyt+WyvXi7NG3azLCAMIUiWGc+NHF8uZXmwMPlrAsusSwVYiVY4NmOZ+Qzjz1coe92weLrzz+Rl595wsgDsebwo4+VY4efZljLwXL2obtvD3BHuevhJwLcecJ53lCwCIdW7PNWJljgN2jsjXfJN9+UuWLjN/rSS84ynmGPP/Gi1ShTsJgx4wf566/ygMW/Llkq06Z9IbDSQDrqqMMM9wozwVLj4IP7GvUddfQZlljRpk1rOevM4ZKVVWaBvWjRr/LU069aognaMWb0RQIhAc/SYMFi2LDDZb8eXStAGzp0sKxdu65KCwu4gFx08fWW9YVZAQWL6M4/ChbR5Rk3tcVKsIBLB17C7IHEYCL58jNPyqwZ5VGA7W4LVQkWiO0w+YG7ZOmSXytwq06wuPbm2w2fXXuKxCUEZraTH7jb8lu110fBIm6mstUQChblYxKuYIHF0yWjrrMWQagJprs3X3OFZa6Jl+uLr7rWiDMDN4xnH5tk7QgPOeZYOfXM8wImBRZYk+65w7KQwGJuwn2TrN3dmgQL7NbBJ9z0K8fLxLg775eOnfY2zOdh4YAXEoglV1wz1ooJg0ZAUHly0n2C+DRIcJHCM8ee7H2A0HHdLXdY1hvIh2s8P2WyUSRYsIB1x9R33jAWRhAkxk5A8MR0q3osICbdc7tl/gyXDbhuIMVKsACLV5590oiHE5zsggVijTx0V9lCGbtKZ114mRHfwDyKE4vC+++8xRKjEuk0i7oWLEJ9KiImzNVjxxtzGQkLUbhhbPj7L2McEMMI95mZMN8+fPt16+8J9z1iuS1id9uMYYR5jAW8PYYSRCzcCxAiWrRoZezsI84R7qfKBIuiwl/l8QfuNtwgsly9DcHCHgsC7cRzAa4reKk/ZODhctrZF1iuWnAl8cwti02Da6CtdreiYMHCvqhHGfzuwwUUv79IdsHCjFkDQXXD+vXSuUtGgIsLrIouPvNkSySF0DLmxvFGPXbBAgt9/IYHuztF4hKC+w2bKpWlcAULuNY99uDdhlstkikWmvFm8PnmzZukfYe9Atxmcc9CfDXnAeKN4HlnxiOJlWCBdzM8KypzY7ILFpgvq1aUjWfHTp1l9I23WoIaPkM8owfuvNX6rbnwitGGZVokiYJFJNRiV6YyweKDDz6VO+4stzbr1auHTLzzBvn4469l8mPlbqJVBd2cPn22jL/tAct9ZNxNV8lxxx1RoRMPT3pGXnnlXevzq648X0aOPD7g2Gm3u0BGXX2rZfnQt2+23HH79dKyZfMKgsXtE66VI48MjF1jVr5ixepKBQv8Lj855WV58cWKblgULKI77yhYRJdn3NQWK8ECftZ4YcKLij1BhYf5uJngsw3fbaSqBIs3X37O2F2Fig8hRGufZbZuFyyC6x4w6Ahjh8meIhEssGsFkQXXR8C/7du2Wwu06gQLvOC33SMw6CcCatqPhmUMi+jfChQsypmGK1hUFkcBtU0YO8ba2cXiCua6bdruLm+98oJ8Oq0scCRcLa4ee0uFGBW4b+DX/OPs76yGwSf7ML87WE2CBfznX3l2ihEEFGnPtPZy9Q23SOs2beTtV1+UT/0B7BBI8OY776vg8gFLAcR3gaiAIHIPTynfuUF9OLXhpaefML5HXBu4rLS0He1clWCBF5CnJz9oBQGGdcidD5bHA0HdqBO7jqZIC9P5+x9/1uhHsGABk/nd2rYNuCFWr1xpxewJNYYFdmdfnPKYsTCFwALrEzPyul2wwG4wTOqRsOM+4f5JFQInImCiaVmGAMTX3HSb4dce7ykRBAvEgTj7gksDrBaq4gr3nnk/fC/z5swWBNU0k12wuPqisywXDVeffkZMCbvYgbkIyyNhJUcAACAASURBVA3cj1jAwoID8VWQggUL3F8Yd8RqQDn8juL31J6C5z8WoFddP86wbkJsFDwzzLgw2bl95YprbwwIAFkbwaIqTrDGQJDvH2d9Zyx+zWQXLF57AS4VZdZa4IM4UX0PODigynAFC1gHPPbAPbJm9UqDKe5ze6yrcAQLuL/Bxeyzjz4whFi0cdT1NwcIE8H9h3CDOeL+8Qcj6LHpBladYIHnSW7ffhVQLl5QYAXCDCWGRXFxseGKZIokeD7b41OYggXaePVFZ1siUlVxT8aNucISqeAyDMudSBIFi0ioxa5MsGBxwfkj5dLLxgYE2nz6qfsEogUW9dESLIqLS+T4E84TBPY006zvp1ruHuZnsCq8evR4mTWrLMh1q1Yt5LHJEyUjY++oCBZz5+YLjm1FHIzWrVsawgjiaiBRsIjuvKNgEV2ecVNbrAQLRIY+5YxzKgRNwm4JfpDMhJ0b/BgjVSZY4CFy/x23GN9jdwc+mW+/9qJlJmoXLGAejjgTZuA9vDiY5ul4ScMLDF4EzKjUoQTdRPBB7BQhQSwZdtIpxg6X6edfnWARyiBXJ1jADBeR0c0E15pmfh9h7FLjyDz4lpuiEINulpGiYFE+88IVLExXi+C5CzNkc9Ftum3g9A8EqzQD61Z3ZCrcImAJYaZBRxxjRc63CxaYyzjZJympTOgsKSm2Xn7xgo3F0PCRZ0nv/Q8Ub2mpwI8dMQHCSfbFA54LcHswg9Xu26OnIbTa41xUJVggZsCURx8QnOQRTjKvHyxY1FRHKIJFZk5vmXz/RCla8othcQJW/3v/Hcu6xS5YwJXGDB5Y07XN519wIORQytVFnroWLDBWWLSmpgaehAUWsEbYM62DHH/yiABLHpMTdtHhhlR2ckeB/PXnn1UGV7QLFvZFtn0jIBT+dsHCnh9t3atzutw44Z4Kmw8QMqZ/8am8+vxTxo44RBBYJyGYJ8SVZx9/xBD2IYbBFSrY2rG2ggXuXSzuEfAXi/SVy5dZv+3BfbYLFjidAgHCzQC5iB9x3Mmn+cW9DfLzwgLDBdRMNQXdvPjKMfLK808ZgWvBC1Yx+L/dkrQqwQLzZLfd2gbE9DGDguP6+J0fdNQxMvT4kwNOzcDiH/1A3yGWmKc5Bfe7OsEilHkRimAxa+Z0Yw5AJMFvgKvP/vLuG69Y1ZuCBYRnxGcJJ6H9V103LpwiVl4KFhFhi1khu2CBEzGwaH/rrWmGgIX7ZfjwY+S6a8s2GF944a2oCRY44ePsc0bJxo1lQi8EkWeeLg+2b3YY7YAbCq5tpmefecBwGwl2CQnXwuLMM4fL6DHj5YcfPMZz8tRTh8n338+TZcvKDhCgYBHdaUfBIro846a2eBYsIHhgoQM/cYgPw0eebbz0PHjX+EoFC0DF4ue9N16uNoicCb8mweKEU0YaO8h4KcL1sRMD33YE6NsZgkVNkwS+yzgtAYsQJAoWZcQoWJTPnEQTLKqb87gHcVTyccNPk57ZLkFE/toKFrA8gAXVD999a1wa5sdnXXBpwM603Vff7hISj4IFFi7T3n/biFOA+AmISYGTi2Bej0TBovqnakHRagRrCTzGpqYHsf/7F6Y8Jt9+VWaxAnF9xDkXyH6Z2RVKIzZMcOBXMxPEdCzkYfliP/EGcSjSOnQ0FoXmSVwoE2vBAmIDfnOHjzzTMOEPTtiAmHTPndapQgMGH2HEioBVEywEsAhAuetvvdOID2NPtRUsEFsDv8/2+DioH8f+YqGNmB5m8Ee7YAGGT01+UNxzZtcYuBL11SRYHDxgoDwx6T4j3gRcTLABgzgk5ukoqCPSU0IwT44YerwcevgR1lHOeB8C34WwfvHHBcKzsVXrNtKuQwfDdRXBW5FiLVhcPfZWw4XDdF3BOxLiUeAdyUwULEJ8gNTzbHbBokuXTsZpGvgPqVu3LvLIpNsNqwak+iZYNGqUKpMeedYQdiGY3Dj2CiN2R1FRmXsUBYvoTn4KFtHlGTe1xUqwgInleZeNqrArA1/yu8ffaPUfCwT4KSLZLSxwigAWJzheCwHrEMQPO59/rVtXrWCBvHnzfpRPPnzP2GU0E3ZuO6VnGEeami+C1QkWMAnHy4J5nBvaef5lo2RhQV7IggUCfeFkAnvCbgjM2M1UnYUFfIwHHTlUSkuKZdXKFVJaUiJb/vvXOOfcPDINLyo4tQGsKFiUUaVgUT7jwhUsLr7qmgpBKVEbgueZlhRYEMAvGpYQEAxwNCoSTIFxPGNlx1+++8bL8tF75b6bOOJz6IknG+XsFhYI+HjBZVcbdZgLM6+31LASMIMNYlEA1xP4b9sFC5jYXztugmEJVV0ygxQiD+4jmK7DhBkxA4489kQ58dTTA0zX7a4T1QkW6P9Nt99b47PdvH6whQXuddzz9oRFlymm1GRhARNr5DePhjMXs6MvPqdGwQIL05tuv6fSHX+zPdgFS0lNqdVRgzXCiVKGurawwOL8/EtHGVZw4SRYvcBlEPcteOf06SdHDTtB9mzfXpKcSfLlpx8Zi3Qz2QULHJWKIJRIfQ44SM6/7OoKv79VtcVuYdGiZSsZec4FAtci7OAjYeccMSyC720IEo89cLcVqwK/R3dNekKeeuRBy4XrmOOHGwFIg4+orI1ggUX7XbeOtfoLa8SjjjvROBa4zNUlSS4+Y3ilMSzQH8RaQDBgxNjAAt9MuL9btt5Nlvy8yPqsOsECpx7BstM8wQgiFazHYHEQimCB9xzEp+iRmW2IDJs2lR23CPfWH2fNNP4Npogvg76h309Out8SJPA9nqU4+hQuWxBjXnz6CXHPKRu36gQLI8BhUDwflIELrsmkJgsLBP00n9N4R4NYA9c/tNFMVQkWsEQxA6FWNS+dSU5LqAnnPkJeWliESyy2+e2CBX5rzSDcWMxff91lRsBMPPOQoilYbNq0WU4afqEljuAUkmlTA91CcU205667JxtHnyKhXU8+cbd0775PrSwsBgzoJ999N9fYRE1JaSgffvC88Rt9xZXjKFjEaMpRsIgR2LquNlaCBczGceSaffGA3Q74m7/1SnkwHURBP2zIUQYGu2Bh54IFChZS2OlBULLqLCzs5eBDar7A4fQARDIPNYaFvR6Uhc8+fPcX5LtDFiwqi6r/68+LjEjvZookhgV8i2F+aiZz15SCRRkRChblszdcwQInhJx5wcUBiwuIgNdfebEVvd1+NClOHsBuH+5tuCBAyAg+ig4C4b23jwsImouAvObivKYYFugN3C6mPPqg5b+P4JA48QNzHhYQeNlA0Mub77o/IA4DXgyw++dwOqVx4ybSuHFj41QEM+E0AewQIsH8+tLR1wUE7cTnVQkWwd9h8XHf5GcCApbC7BwLkYYpDaVx46aSkppqBfqKdtBNs09Y4Jxw6uly1LEnGh9VJVjAjx/+/EhgcuU1NxoLHHtCgDwsbCCy1CQE1fVvmf36iShYIN7DtZedb3WjW/f95Jqbb7fiTOALHDM69d03rTx2wcJ+7DbiJ10+5gZBXBcz4T7EvbpqxXJDbMSxqHCtwu9iZUE3MfaP3HensRiH2HDCqSMtaz47a8QuQMBPM+H3HCdl4HoQEi68cnSFewp5ayNYvPr80/LlJ9Osa+LYT8TtsPf10rNPrVKwMPPh2fbH2rWWSwu4GNaUJw+z6qpOsLBzQDDiq/zurXB/C0WwqOqUEDwzEGjcDFCZ1r6j3PHgZCMAMERaU5SEi1bu/gdazYDl5zMIuumea3wWy6Cb9r4jntHt9z9qWKZBNK1MsED+S848xdpsgesQfgdgkWEmCMjoO57VsCrCb0qkiYJFpORiU84uWNivcMABuUagTZzoYaZoChao87QRl8qSJcus+t9840lJTw+MxYR4EueeN1oKC5cb+Tp37igPPjBe2rffs1aChXlRHJF63rmnyXnnnSbr1v1FwSI208yolYJFDOHWZdWxEizQJywqTj79bOvILZiPPvXoQ4aVAxJ8ue6d/LQV4K4qwQIvDPDFxotzOIJFZVwjESyw43rEsBOM9saDYIFjGj9467UKL1QULMqQULAon/nhChZYYJx98eWCIHnYBcGLMfzU7fEncBIIjifE91jwI6CmGRcGxwuOPOdC2btLhtEI7PjhKGNYV5hWQe077iW3THzAehkNRbDAjufjD99b4YjDvLlzjKj4ZnR67NohSBvEAyTsFD735KOybesWad6ylXTfL9Nwo0JCUErsaC8rLDuyFS/QsNywn4SAz6sTLL7FAuLpx62F0aGDj5CTzzjH2hVE9PwXnposSjmMF3AsakyBNlaCRbcePQ1XENPtoCrBAmwQtR87P9jZcvXtZ7jDmMIEFqoQV5MaJBvBhrEIPvG0MwIW0HX521XdtRNRsPht2VIZf/0oq1vB/vuIW3DPbeOsIKzIaBcs7GIGFnqDjxxq/G6aCcIC3J/MexW/z7hXkLcywcKnffLM5IctyypYHU64/xFDhLAn3OPjxlxuBZmEAGJuFCCQLBalwe4gKI+4MRA8TbeNcE4JQeBu86hh1HXD+InWEbJ45mGXH24JlbmEhDJnwxUsYJkBS1E8Q5BqK1jADRVWbfYjbMEHx7zi6Fsz2fuNz/C8efyhe6yYFjtDsIDQe8qZ51hBWasTLJ54+F4jICoS5gROTEKAdgjKSPgtgBCFZyXidw0YNET2y6roVhXKGFKwCIXSzstTmWDRtGkTQaBNuIjYU7QFi9dee18efOgp6xI46vSaMRdLWlpZUHzEt0CQTxyRince/B4ee+wQIw+sImoTw8K8KGJh3DVxrLRtuxsFixhPOwoWMQZcV9XHUrDATQ/z8ayc3oaZ5jeffyz/bNxovURgcQEzUzNVJljAzPqOByZbu5I7W7DA4uq2eydZ169LwQK7yAiSh5c1RGE306VXX2+YhFKwKCNCwaL8aRKuYIGSWLDiiEIIdDiZY/FPCwKC/mEnDfcFknFU18P3WSbh+AwL/v4DB0ujxk1k5W/LxPPjD9aCHqLjtQjM13Vfq5F2wQIv/sedPMIIgGcmvEDgOMfCXxZbz46+B/Y3rK7gN37PbTcKjgFEwjOnU3oXOfak0yQlJUVef/FZQyDFwgU7p7DKQFkc74h2mTuVKAsBxjzS0/48xn1nmq+i/jLXkRPkxFPPMO7DsaMulf/+3WwUwXcw70bQYVwTC0GYjCOBJ45axs42UiwEC1hCXHD56AArl6oEC7Thobtuk4I8t8UOCy7E7sGiduo7b1riMjLA3B2L4ERIiShYQNDDDrSZzCDT+J3ErjOEOVNcM/OMu+M+Sd+nq/En5jncM8zTKcy52KVrN8PKCMERzZgHEPTg4ojFIlJlggWEBwTPfPyhe637DgtIuCcEJ/s9bP/ObkGIz2EBgFN5EP8FdZuniMCd6/7Hyqx9zFTdsaawMoFAYyYEn8a7BJ4bsOLEb6H9NJVg98+a5nA4ggU4w+0Fzy3TpD1UwQJWYXCN67JPt4AmwQ0MwYTN030gPk56+iXDegECrCkItWvf0TjKGa46CPIJVxQ8E80Eq9RRN9xiuQZF81hT8xoInI5nMYQLpOoECwjPEInNgKfJyQ3lxNNON8TQnwry5LNpZSejmOnhp14MOPa0pnGzf0/BIhxasc9bmWBx6y2jZejQwRUuHm3BAr/fI0+/3LKywH0KC4tBAw+WUq9XvvvuR/nllyLrOQd3EAgpXbuWHVFeW8EC7x5333WjHHroAUZ9tLCI7XyjYBFbvnVWe6wEC7hxwPfc/uNpdhIPC7wYQ123+8QGCxZ4+UaEaHPXAuV3pmCBl4Sb7rhX4BJipp0pWNQ0KWDGjYUfdrCwEKRgUUaMgkX5zAlXsIBAiMWNfSFv1gYf6eOHj5D+Aw8PmJqGFcMTj0jhkl+sBVFlcxc7akNPOEUGHXmMsXg3U1WLnarmP3bfYAJuvuRjEYed49WryiJuV5Ww8DvljHONwLn2001qus8q+94evBJxedB/+zGGwWXwwoKAhBA5TOuPWAgWsPAYee5FAVYQ1QkWYPf8lEeN52pVCW3v5epjLAhrY6IdCedIyySiYIG+Qpj7+IN3AhZt1u+mwyF77plmHJ1ppjMvuFQw5ki412dO/8qIkWRfrAczhHsHBEXED6jqWNMJ904yXEWwYJ54y/WWUIL79ta7ETMp0Jwac/+Om64NENIxV+599Glp0bKl1QQ8K8bfcHVAQFF8Gbx5gc+qEywgeNx16w2WGBjcRyyemzRtagki+H2c9MzLFaynqppf4QgWEA3G3jYxwGUqVMEilPkN5nDvOv6UkQYTnNhkP7LVXofpvmVuDOGZfc+kKdYJI9EWLPAsgwgLSxozVSdYQIyAK9An0963jl6tjAHevXByy6GDjwwFUaV5KFhEjC4mBe2CBdYAffr0MiwOmjULtNjCxaMtWKBOiA53Tpwky5atrDbYbseOaXLRhafLkCEDLA61FSxQ1/hbR1vCIQWLmEwxq1IKFrHlW2e1x0qwQLDJAYOHGK4Lph8mOokfX1ffA4zAdvAXtSe7YIHF+KAhR8vw088OCBy2swQLtPPY4acZPrvmrgnaGi+CBXbV8JKHhYS5G03Bomw2UbAov6vCFSyuuPZGQfR9xEix73RhB3T4iDOlzwEHB9wP5pU2btggs2d+YwSINK0d7Pc2XEQQPDDL1adCIMBQBQu8jGPHcMjQ4w2hzi56lEXOf8WwQIJfuj3BlB0iyQH9DzMWT8bxZbbjWCN5+NoFC5RHoETs+NqD9Zn1Io7AEcccJ30PPDhgURNtwQILp+tvvaPCCRTVCRZg8dvSInnzleel6NefK5yu1LhJU4ELEBbFjGFR/UyxnxISadBNWFl8/r+p8vEH78r27dusCyI2QP9DB8shgw43LB5Mqx0Et0aMCHtAS8QvwO/uit+WVRAQIb4fc8LJkrv/AQGL96osLNAA3Ft3jrvOch2CS9OpZ54XcP8hXsWzT0wy4lCZyR5Q2/ysMsECgXZh7RFsZVCdYIH6YFHy5svPG4t30/UDnyNQJOYsRAu4RyBBmLnq+nGVxtKobFRDFSywYL/mpgkCCw57ipZgAQvVAYOPlNy+/az7GmOP33r7sam4Np5zCDzaIKmBvPbiM5YVBk5ogZsYUrQFC4heCC5uT9UJFsgH971vvvhEvvh4mmzcsL4CfuMZf8yxRsDyyizeQn1eU7AIldTOyWcXLOAKggV8//77V/o+EQvBApswy5evkg+nfmZYVKxYUR5sFwTwnn/ggb3l3HNOlczMcgtQfFcbwQICyHPPPigtWpQHA6dgEds5R8EitnwTvnYsWHC2uRkxGr7aiEDtdMLPPd946cECIzM7t8LuTMJ3nh2IKwL1XbCIJmyc8PHCU49ZVd5694PGiQBYOCHA27Zt2wyLACyWsGgKJS0syLdO6MFCoft+WbJX5/RavXyGcl3kwalCCxfkW9kRvA2LM1hlmMkuWEAEQUDd4EChlV3vs48+NEznkYIFCzP/zwsXCALrmgnX7dPvIMuqItR+1EU+nIiEmCSmdU2LFi2N42OxEEq0VBcWFtFkBBcQnNKBlJqaKgcfNjis0xJgGbH4p/myrKjQala7tA4C833M+Wgn3FPT3n3TsBAxU3B8BXyOeBfLlhYGCCkQ9Frv1iaiJkFURWyOtWtWGeXhGoI4NfU9QZT9eeFPsnTJL+LT2jg6NjMbC/yyWBCJkCByzZszy4q3YYzfPt0MUToaiYJFNCjWzzoQYPP77+fKb7+VPTdSU1Nk4MCDZI89yl1R62fPd41eUbDYNcY54l5WJVjE4uUo4kay4C5BgIJF6MNclWAReg2JlzOWgkXi0aifLU50wSLRRgUBQR+9b6J1lCksOcbedrdx1CYTCdQFAQoWdUGd1ySBuidAwaLuxyCuW0DBIq6HZ5dqHAWL0IebgkV0LSxCJ8+csSRAwSKWdMvqhjUOgs7CagKncsAdy3TNOGTQEOO0IG5YxH4ceIXKCVCw4MwggV2TAAWLXXPcQ+41BYuQUTFjjAlQsAgd8K4qWCBI53zPXElKamD4z4dydB7ierz35isG3EFHDpXjhp8WOmjm3KkEKFjEHjeODUXMmuCEWCcXXD7KcP9kIoG6IkDBoq7I87okULcEKFjULf+4vzoFi7gfol2mgRQsQh/qXVGwCJ0OcyYqAQoWsR+5ae+9Je+9USbgmQmnOww94WQ5bMiRCRVPIfa0eIWdTYCCxc4mzuuRQHwQoGARH+MQt61AkC9Er962dYvRRhxJumdah50SaC9uobBhdUKAgkXo2P/ZuEEQ4M9MHffuHFZwv9CvxJwksPMIULCIPeulS36V6V9+al0IwVmzcnrL3uldBKd8MZFAXRKgYFGX9HltEqg7AhQs6o49r0wCJBAGAQoWYcBiVhKohwQoWNTDQWWXSCAMAhQswoDFrCRQjwhQsKhHg8mukEB9JkDBoj6PLvtGAjUToGBRMyPmIIH6TICCRX0eXfaNBKomQMGCs4MESCAhCFCwSIhhYiNJIGYEKFjEDC0rJoGEIEDBIiGGiY0kgagToGARdaSskARIIBYEKFjEgirrJIHEIUDBInHGii0lgVgQoGARC6qskwTinwAFi/gfI7aQBEhARChYcBqQwK5NgILFrj3+7D0JULDgHCCBXZMABYtdc9zZaxJIOAIULBJuyNhgEogqAQoWUcXJykgg4QhEIFhsFZEUs6Pp7ZvKvp2aJ1y/2WAS2NUJzFrwp6z/Z7sdw2dD++ccUS2X15YcIlpNF6UOlhHp34XLUIVbwMr/auF0EbVdRqYPCaWOvKKVGU5x/BpKXuYhARKIbwIULOJ7fNg6Eog1AQoWsSbM+kkgvgmELVjM9CwWLd3MXqW1bSTZ+7SK706ydSRAAhUIfJv3h2z+r6T8c6WeHnpw9oUULDhZSIAE4ooABYu4Gg42hgR2OgEKFjsdOS9IAnFFIFzB4qMZnk+0iLUL27p5Q+nXs01c9YmNIQESqJnAl3PXyrbtXiujErnlmP45t9cLwaLg1986izOpqGYMzEECJBDvBIpTVePcdu22hNvOgqWrS0WLM9xyzE8CJBBfBFSJL6tntw4F4baqoGj1zyLSNdxyzE8CJBBfBJSoE3umt3sv1FZNm+F5QkQuNvM3SnHKYbl7hlqc+UiABOKEwKezV0upV1ut0aLPGdbf9UK9ECw8S9a2SXL41sUJazaDBEggQgJaxJuVnpYUSfGCpavXi5aWkZRlGRIggfghoEtKOmd167Qs3BYtKFrzoxbdO9xyzE8CJBBfBJSSw3t2Tvsi1FZN/dZ9k1LqDjO/wyFy1AHtQy3OfCRAAnFAoLjEJ5/PWRPQEq31wGGHuL6uF4IFOlFQtBoOLxEtdOJgjNgEEiCBMgKrMtPTOkQCo2Dp6kWiZd9IyrIMCZBA/BAo3qAa5+aGb2W1oGj1VC0yNH56wpaQAAlEQkApX1bPzqFbWX30bd5ZWumAXdg+PXaTti2tOJyRNINlSIAEdiKB39b+JwuKNgReUat9hh6SvaTeCBYLlq5ZpLXmYmUnTixeigSiTkDr6Zld2h8aSb1crERCjWVIIO4IrMxMT+sYSasKitY8KKKvjqQsy5AACcQPAd3Y2SRrjz3+C7VF02Z4BorIl/b87do0kpyuDLwZKkPmI4G6JjBv8d/y+9848KcsaZF1SXs27XhURkbAsSEV2pkop4Sg4QVFq18VkRF1DZvXJwESqA0B/VBmevvRkdRQULT6NhG5JZKyLEMCJBAnBLRMzeySdmwkrZm/dNWZSqsXIynLMiRAAnFCQMuizC5pPcJtzbQZnu9F5AB7uUNz95DGKTS+Dpcl85PAziawZZtXZub/ISWlvvJLKz1p6MGuUTW2JaEEi8KVF4pyTKmxU8xAAiQQvwR8clxmRtqHkTRw4fLfD/N6vV9FUpZlSIAE4oWAGp2Z3u6hSFqzeNnaTiU+X9ixLyK5FsuQAAnEhoAW/XhWevvLwq192gz35SLqUXu5jI7NpGvHZuFWxfwkQAI7mUDer+tl9brAePsO5dz/6IOz5tTYlEQSLBYuW7aH15e8tsZOMQMJkEC8Etj03stPtxw/frxNXg2vqfMLV61WSrULrxRzkwAJxAsB5Uvq0jNj94hP/VpQtHqmFjkoXvrDdpAACYRHwOfzDumV0fHz8EqJfDlnceut27cuEJGA40EoWoRLkvlJYOcS+Pm3f6Rw5eaAiyqRqcf0zwnN2jKRBAv0csHSNS9prc/YuZh5NRIggegQUA9mprcbU5u66BZSG3osSwJ1S0CJeq9nersTa9OKgqLV54jIc7Wpg2VJgATqhoAWyc9KT8uO9OrTZnoeEC0V3EopWkRKlOVIIHYE4AaS98vfsmFzcYWLaJ+MGDYg5/WQrp5wgsXPKzN1A8f8kDrHTCRAAvFEYEuSs6RL906damUl9cOSJc0aORoVikibeOoc20ICJFAzAe3Q/bL2bv9DzTmrz1FQtHquiOTWth6WJwES2LkEtJbTsrqkvRHpVT+e4enuVeot0bpCDIw2LRtKu90aS1rbRuJQkV6B5UiABGpLYMu2Ulm3fpv8smJTYMyK8orfHto/5+SQr5NoggU6Nn/pqhuVVneG3ElmJAESqHsCWl+c2aV9VGLQLFi65nSt9ct13ym2gARIIFQCWus7s7q0Hxdq/uryFSxbe4j4fNOjURfrIAES2DkElFIv9ezc7qzaXq060QJ1N0ltIHu2SZXUZIekJCdJakOn8V9SkqO2l2Z5EiCBIALbi30CgQLWFP9uK5G/Nmyr1KLCViw8sQIFE1GwQLsLCldNEaUu5KwhARJICAL3ZKan3RDNlhYUrcZpITg1hIkESCDOCURroWLv5vylq89XWp6O866zeSRAAgYB/VVm57TBopSOBpCaRItoXIN1kAAJRJ1A+GJFIgsWhmhRtPouEYnqIijqw8IKSWCXJ6DGZqa3uzsWGOYXrRml918twQAAIABJREFUREd02kAs2sM6SYAEKhLQoh/OSm9/dSzYFBStHKHF8bQSaRSL+lknCZBAVAi81rNzuzOUUhEH3K6sFYZoIfKCiPSOSitZCQmQQCwJRCZWJLpggfbnL1kxxOFMukm0PjiWhFk3CZBAeAS0ls8cSTKhZ6e0WeGVDC+3p2hFrlOctyiRoeGVZG4SIIEYE5ijldyZ1TltWiyvM//n5Xs7kpPHa63PjOV1WDcJkEDYBH4Rre/O7NIeokLM0rQZeccpJadprUP3iY9Za1gxCZCASUBr/bdS6nWl1evHHJId+XogUV1CgqdCfuGqQx0OdaJoGbzD02UfThUSIIG6IPB/9t402LLsrA5cezjDve++IbMys+ZSzVPWIBACWoCEkIxVSBiE0FBqEO6OkMMBHUS37W63u93uCNzBZGEbMASjGiQVKqQSgkJMQiAVYAkhUVLNlVWqKtU85PDyDffeM+29O9a3zyv8xx1pW5GRkfE9QkG99+67Z5919jl51/rWtz5zPww+mYz96M2XnfffHKz3X3IGFC483NsB/H0AN/+X/K2+VhFQBL5WCBiOK/2UMeljN15+4Z9+rd71VN7noceeubqHeRcMbkHCN5/K3+hrFAFF4GuLQErpOWPw5xH246+84oLf+dq++///u/3+X959c4q4FcAbjMErNJz7dKKvx1IEXpYpngLwFKL5eGHjh9/02m/4bwrbl3c9WwSL/3STHDny3IHOpauttRckxA0kW8YYNS9Y7yRF4GuIgLVIyaBFMpvRhmcjhiNfd9llJ7+Gh/ivfitOEpnZ2TXJpYtin/bDojIR+gz4r0ZU/1AR+M8gYGIH60/GlJ43yT5y85XnvXQmYPXoo6ma47nrjcPFJuGcBEz0GXAmXBldw1mHgDO9jWk7pfhCnJiv3HzRRc+cKef4+1/84gGzNK8IEa9wxl4SUtw4U9am61AEzhYEDPC8QXrCwDy9iPXT73j94d2v+bmdjYLF1xwkfUNFQBFQBBQBRUARUAQUAUVAEVAEFAFFQBE4vQioYHF68dajKQKKgCKgCCgCioAioAgoAoqAIqAIKAKKwCkgoILFKYCkL1EEFAFFQBFQBBQBRUARUAQUAUVAEVAEFIHTi4AKFqcXbz2aIqAIKAKKgCKgCCgCioAioAgoAoqAIqAInAICKlicAkj6EkVAEVAEFAFFQBFQBBQBRUARUAQUAUVAETi9CKhgcXrx1qMpAoqAIqAIKAKKgCKgCCgCioAioAgoAorAKSCggsUpgKQvUQQUAUVAEVAEFAFFQBFQBBQBRUARUAQUgdOLgAoWpxdvPZoioAgoAoqAIqAIKAKKgCKgCCgCioAioAicAgIqWJwCSPoSRUARUAQUAUVAEVAEFAFFQBFQBBQBRUAROL0IqGBxevHWoykCioAioAgoAoqAIqAIKAKKgCKgCCgCisApIKCCxSmApC9RBBQBRUARUAQUAUVAEVAEFAFFQBFQBBSB04uAChanF289miKgCCgCioAioAgoAoqAIqAIKAKKgCKgCJwCAipYnAJI+hJFQBFQBBQBRUARUAQUAUVAEVAEFAFFQBE4vQioYHF68dajKQKKgCKgCCgCioAioAgoAoqAIqAIKAKKwCkgoILFKYCkL1EEFAFFQBFQBBQBRUARUAQUAUVAEVAEFIHTi4AKFqcXbz2aIqAIKAKKgCKgCCgCioAioAgoAoqAIqAInAICKlicAkj6EkVAEVAEFAFFQBFQBBQBRUARUAQUAUVAETi9CKhgcXrx1qMpAoqAIqAIKAKKgCKgCCgCioAioAgoAorAKSCggsUpgKQvUQQUAUVAEVAEFAFFQBFQBBQBRUARUAQUgdOLgAoWpxdvPZoioAgoAoqAIqAIKAKKgCKgCCgCioAioAicAgIqWJwCSPoSRUARUAQUAUVAEVAEFAFFQBFQBBQBRUAROL0IqGBxevHWoykCioAioAgoAoqAIqAIKAKKgCKgCCgCisApIKCCxSmApC9RBBQBRUARUAQUAUVAEVAEFAFFQBFQBBSB04uAChanF289miKgCCgCioAioAgoAoqAIqAIKAKKgCKgCJwCAipYnAJI+hJFQBFQBBQBRUARUAQUAUVAEVAEFAFFQBE4vQioYHF68dajKQKKgCKgCCgCioAioAgoAoqAIqAIKAKKwCkgoILFKYCkL1EEFAFFQBFQBBQBRUARUAQUAUVAEVAEFIHTi4AKFqcXbz2aIqAIKAKKgCKgCCgCioAioAgoAoqAIqAInAICKlicAkj6EkVAEVAEFAFFQBFQBBQBRUARUAQUAUVAETi9CKhgcXrx1qMpAoqAIqAIKAKKgCJwJiPw8Of/Oj12/4NYr5bY2t5B5VfR9XNYY9H0C/Rdi8LNsAhLTOoSWPRwxYBhANplQF2X6PsW67MNHNteovQtoklIAFan65gvA6qJR0APnxK6rsfu7jZmq2touwX2TVewtYzwJqKYTLAcAjamNY7P59jwE/S7SxQra6gnFlubW9jYvw8721twkylSjOj6TtbQLVocnG1gPiwQYgB6gzYO8t9xCJhOV9G0LZwvYWAQwxLF1KGZD5itraILA3zh4b3Hcnch5991HQ6cewgvbZ5A0yxgnMPK6j54JDRdD1d7dE2PVWsR+w59AFamE7xw9CWcf8H5mDdLWFggBmy1DfatrAPDAqW1mMBhZ/ckQoiC1XRlDdtbJ2G9QR8DjHGYrazBNQ3aELC7XGJtto6hbxBSRPQlwnIX0+kMfUjwRQHwmjUNnC/QDg0mdY1l26CyBZJJXAlKV2LetHwpkh1QlxPMm10kY7BST9HxvUyEg0VMBjEGhADUziPaJQyPO/To2h6WOKYo58BjFGWFZdfDw6BGwGLRwZcVrDVwZYnBGJTOyzm2w64cjye/M99B3/Qop1P4skCYdyi8k71QVyWsKbHoeGyLYbnExDp0ACZlBYMB2/0SKUSEYcD6xkE0ywHOAcumR2Et+tgjGWBlMsFi5zh8GgSX6WwF1q5hCD2MK9B3fO8WZVWhcAOAGZoAFIXHsmkwLQ1qP5H7oqqmWLYdvLeCu7EJLgI+Ggw2om97rFYVdvsWRQR6JCxDgJGLXWJqHIY+wlmP6foKdo6fQOEsojOAXKkpmsU2yhXAFvxuit2dOSIxnEzQtNtwkwrBOhTJYBoK2a+mKOCNQ9sELPtdrM7W0TqPPrSwoZd7ZqVeQ3IOKXToiFsX4J1H23eCUWsT+mGA4TpMD+cMhshtHOF5v3mHIQwICbDOog8Rk3qCtm2AmNA2DcqqEEy7PgLOwFrAGmBISd5nsrIGdHO5l+BreV3peTW5T7n3BqxWEywXS/i6hLceNgX4ZDHvW8QwYJESEtdg8tqwDBhilGtvENC6ATEkxJjg/Qr40xQaLIclNqoai2aQ4znTyl4OyaFtA2wy6O2A1CdYV2AIDeqCz7AEZy28n6HrtxFSCVc6TEJAChZ1yXs3YghcUMKQeNWB3aFH7QHnKrTJoohRsC6LEkiRy0JICSH1KKspTFug9TsEF7NoMV8u0MWIaV0j9sD66gzL2KNIAcOiw+4yYravxmKnhTMJ3TCgKgvYosD2chsGBQZT4ODMI/YRAxycG3Bi2WLmp9jtGzjTo0y8SB7JWyyHDhv1KprKb/5vP3fb/tP6b5gKFqcVbj2YIqAIKAKKgCKgCCgCZzQCX/7tO9NLv/kTWH/FFCjPRWh7+Ag0yyXq6QRkBHFwQNFj6FtM3RqG1MLbEk0fEMwCdVUgkHAUE+y2C5joYU1ETAl1vSIf+J1NGEKCCSUMP6APPXxJwptQFlP0fYOiLGDg0PVLEQ5IEKz3iAOJHSmFMBMkV6BdLFH5KB+uDdkoSWzXC7mM6GFjgT4ZOG9Aljj0RghC1y1QlA5hqIXskmiGOKAoCrT8e64hJqR+gPEeGIKQ7T50qFwBFx1i5NprIchcXxPmsCRlqJBSD1NUaNsedU2iGIT4BVsidtuoqxn6pkVduyw8oERyQYSPuuZ79vB+/F2M8EL6SMCdkEgKKfyyIG4lumUjv+PPvXOIpkcMFoliTUiYrFoMrZF1JjggNiiKGdpmB76qELoFSlcgWmJC8YSEWSQdxCGhqmohwgkd/HQf+q5BSkH+Nyk9uhDIzeB9gYGE2RewZKcGcEWBoWmRQDGB4oFHiHFv9SKGVFWFvu+FJJJocj8Qy0DcSeBjgrFGfk/WSymlI/mmcNKRVAdUJTB0rZyDixaFrxFiJ8LJkqSWP3NeRBt4oO87IegwDik28K5EEwZUzsKjIF2GjSTqDsE4EeTySRogUfAKiNyKJqGPA0pXyXsPxoJX21m+1KDsAmzh4RLkvIfCYKDQUzgYCkMggY+wCUhcSwCSs/KzFAKsMahg4QuHYHk2FsPQwZkA5wNE7bF8bwPrSgxUEcmQubaBV9Ll77kgJHgbqR0gUWkwFikMsLx3eX34IzgkBF5MeQ3PkftfEPEOkfc7r4fhNcn3o6yd6+sHFK4Q4k3xi1DHfgC4L1KP2hn0iHIOLhmkRPLP94Nga0iWjRHCLSIEX09SXniCgxgCvOXvKK5Usi96m9ck67AGA0U5kzESnZDrRwFQSBoiqtLLc8bz/oeT+4TPlTAsZP9Gih38vo/og0PN+0PEwwATWlmXNx6G9zJ2gaEQLIbUwVgPZyhyOcRE8ZD7mGIJ0EcDz2eS5X1GpbARJPjljUXfcz1B9re1PVIokewurC3hTYkhdHIdeU+mIiF2Bt7USIQmDTCmRIwLGDNF4n3CO8wZJD4rqTYm3v8limGBftnBuULEIZS17BM+q1Fw/3qEvh9FmRWg9fijh76w+T99/M9VsDij/xXXxSkCioAioAgoAoqAInAWI/AXP/uBVDzyfnzjP/tBpHQYwFyILj/tOz/lx2/50B2Qq3eIBaLpSKOQWLm3rZB7+fQsXDdXiA3JeOLHcg9jSFAoHPAjdwtL8hj5oVroEet9IjJI9Vn4bEJihdc7WE/CERC6TJKE3PA1BT/4D1LhJdEi1U7CUPjGkcyPdACJa7ADEEii+DP+ngcqQJtItEEIcdZCYl4rz4FvL0uhW8QJIZE/I3Hle4qLhHiETBz4toaErYfl7wJpHolMIWtzaQLYJVJysn5ZCgWTRIGlRddF+IIC0Qiht+IKAAWQ7NMQPCnMcA12GKRKzuXwj0Qk4PknEvNMhxLFjWIJN9RCziNdEmYOUKwxvVRTRSAh5XMegbjRaULhxbYYRhIrBzcdEOlq6YSo17z2cRDiKNd8vL4C3IidHF8kEF7PVtbOq8WfZJJFImZEPCBGNrUwqUAgwycxTDwmaT1dMhbGkZyWgOF7AZFEne9niaMbCTffaYCNTkQE/gWr3m7cl66qM5FDI/uNQghXxP0QhjlQ1EJMhchRhDI8T8okeV90KcLv7Re+j7UixPAtukAoLKwZBFeSaEOFILCOTz7K1VoR4GQPFUb2At00JMvJkABzh3KPDUDkHqDjwCFWokzIfkmxR2kpLtCJwOtoxDFDsYd/xv1MMYzCQEx0dYzrcFwD3zvvV9E7XCn4ynr4I54bz1aWHWD2CDv3X0jitHAFzzELCXLv8PryRraGSxZMhDbL3qjkNdw3FHooaPCe4vYPhlJWKddQBBSRHkbRhecyujJ4QShw8NV8BljDv6Ywwv+Xz4dY8/dy/8i24wkQXO4jWYxgKQRfXCzcV4Uck4Sdb5OR7/N7p3p8HbWH8cEU5Qj52WGXAO9pvp7XQAQXijm8FzJ+8l7ZykT1BskXInbQKZLkxuVx+GzkfZ2Pwz2e0gQmLESwyLJUgOW9zWvnAhAsDHHluuWE+YxpkCLPNcDK3sjPBbn35N4sZK19RyGQz7MAU5RIiX/TI8YWwBo8n5UmINoCJh3EnR/8tc3v/ZH/WwWLs/gzgJ6aIqAIKAKKgCKgCCgCZzQCf/OLd6Ti0Z/HTT/+I+jTq2HCSTh+yDes+gGW1Xp+uDcDfQJSzY2Gtmny4xImdnBUNPiB2JKMk8TlD8msXJYVSTUJi5eWikxSM+EgOYmJlUmSS1YnM/Hlf5MksuosZN2I10LEATIBVlFJHvmtvA8riAXAQmRmgKQVtFuzVk5RI8GnIlewSTlMECJMZwXt7pkI5cqkeNf3yJtUq3P119BZIaQn5pcQHf6MgsLoBLCmyiJNojW+zKTAslrKqinPsYcdDCxPg60EkUTWI4YF2m7AZLImxFWOScu+Y/WXuJAw0+eeq88iwvC86YwgX3n5Z1HEElbBaVcQPucWSLHKJC/yrygKTODsIORLyDJZLkmVVOQTLImy62BFiSEJJdNtZK0iUngKJvma5uYfwItwRIQyhobMlZdTHO9cNwm8x2AoWgwwkWQ3jNeQ/+0QAkUEJ84W2tgTSRQJle9EsIgiAE3Ewi9rjyRhJJu9nAeJJMmwJekSkpZJMEUkEl4eP7wsUHA9Np+jHKdGtAvZZxQO8olQJCPGUTQbkmIR8+TveOYkerTXc+2URry4QuhGkf0rZDKTXREI+CXrHMl1pstZkKCAFJ3srSxgsJ1gJJaGokLPvgFEETE6FBRSRqLKe4/bl+fI7cN17rkFKFjsUVcRZsSMxHOGtPoIzrwevKdFRmBbyarsTa5B7usUxKQhrgu5V6hFeLnG3BoUkFKiyyS3CRH7EHlfUJiiayDvjYECQubpWWBzvHZ0I4xigqiXJSIdCwIdpUgvDi0eSJwbxsGXFEjovsleoGQbud9NoEiaHyNeHAYUfbg5iTH3bj6OiJ686+UgTtxfxF6uUwYyi4p8xoyCHJ9pIvyIAML7b4kY8toFfJ4r73ErDyE570BBVSAneB2SrWATW2UotvEcEqJjSwqFg7yPKWLCTGFGt0Zg8xMxlHsouywcsZAbi4ISxREHNreIk2J8jGVw8jNDvDN0akRe5yws87klrTci3FAQaeHSCgLbviiK8G/t+bj9535t8wf+qQoWZ/Q/4ro4RUARUAQUAUVAEVAEzmYEPvPzt6f6of+Ab/q5/xl9ezNsYN/3MPact0LIYiLpIJUTiQFwFB/YMgDY3sIGj+R6mDhBtDuZ6JFkjYVJoQdi9c/igxAlMUhkuiuVaEuy5bILwkaEvstWZUeiQEJHlwTfl1b5AgPJlIgZSQQA2uyZQ8HvWYUdRuaS2wp4PiSeY5VWrO50imSSJpZyOivCaAkXuz95CCvUA5xUIXN/PavCJNri6RDWLPVoIdY8Jol3GRqEOAU8iTKpJtsTSDpJtHmuhbg5SPZ4bn2/lLaP2WxNKsDiACChEcMIBZJMvoVA0gZPAu1c7lenCGFoEWe1nRwwoo8kQbxmuQWEFnWSGrYhmIJi01SIqYhKSCgKg77r5fpwwcziKByJKYkt+xksXNEghVoquCJAjK4A4uRY3RahJptsxFmRKHpkbYiEmL8kD+pdKWKJDVwbsyUMBooz4mBgpbqQ1gU6Ufh3KbIqnV0+1hIXSjeSPIAYSyTTAH5T8iaEkCbmZFDIIGk2UpkW4w2FLp6buDgyiWMLD/cY3z+hgvH92FbBDcAqNjcBrzOJOb9P0iIRKIRFtgr9nWiW3T0Olrhxj4jLiBRYLBTZORFzSwSvA68tCTOxpMtBxJlINwLbM8Z9jiq7SYTUU/wJco94cZpwj1shyBTK5CYY6MYhaeaxx9YMXqtsdJGMDdELRldEFnvYGiG3tOwRwTPWojRRlEsg/qzqZzeKuJc88x0oUGRCbOgcCiTZrbQb8BoMgRV76maSUjE6R3gdef/ySUJRaJldUIJD3tMxMZdkmR0IooXRdbQL6+gKIgylCEsU3Yg5M2lC3BLBhIvMbq7c2JR3Y5ZrwJYWbiKKJZH3SoT1FIko/LC1iHuGignPl5iyUcYKNhQrekNsgcLwuPIbEeyoRYjgymOHLHqJyYgC6V7LDK9bagG2Do2OjmxDosumR2qJ9yAiozyT6D5CMzolDFwoRECkSMSv/BzLGPDe4wUOFGDtXJ6jPBe6M4w8S6K0/MjzbbSfZAcKn7X8Gd1JK4ipQeG4TrZ8lSLCwm3gt3721zd/6H/9CXVYnM0fAvTcFAFFQBFQBBQBRUAROJMRuOtnb0urX/1lvPKn/gmGcBjoW5iQHRY2bUsFjkF/lh9+R9t/ooDhmJVA8rjXDkDLd40uLccUhBxuKVXOvT4HIWJjpXok+4m2/9TDeVYK2ZtOGkUhwYxtAHRhVCIQsJ9chA+pLLN6ybBDEkISSOY9MDOCvfRcMyvCwjbEOk0iI04PaT2xQqRYBZZ2ChIBMQRI2EBuXRFLt9CD3LIgZCf3hfeGbROTXBmWXnwSsVxZd6x8k6TGKYyl4MPlMZOAve8dEMqxZSUTSiE6fM82oa4m0ssuxzWs5lMYyWvN7ne2m5AosvrNan6TOZZwFgo6hYRmZtGGFWPG63l07NhnZZiLKVqkgeRyzCJwzJfIDhda1fnFLAb28mdXAN+PLQXMVihlf8QiZwW4gaVsK9kExI2vE+u6VOyZKUCqRIGGOQ3Zpi4CkK3l9SSCXD/dFlI9Jq6ehJAkfby24vIgoSTh5Po8QuhQmhKBjge5tpKSIdV0aaEQl0JuvciOFQZnliL+sDWIx2W1P7dv8Dg8TeYLcO9auEixwyExzGXcL3IMcaiQUI4OIQo1bDWSc+TeIH/PDgQxE8j759wF/l4yWEZnEPeykM3R0i8OipivLTefLSjO8D4kUSbR5f1HXOmm2HNskMjmqjl3H6v2gVuaGRfSMpWFJCHwIprkFhoKIrJ3BbCxfYP7jiGSfonYl1m0lBYStjJxbRQQSNMpIrJVZ5Jbu7h/2RYWZoBZyhroZMlEOLeESSjp6A56ucIv9xrbGPL9IEKDCC0UDposNdClMFB44zOCwgKfCzVAUUCEjew6gGVoZo1AxwF5Ns9xCCIKiRuL+0ZaSXJmjuDLwBRxPu09E+jsYBgtn1sSKpLbaejc4GVjXo60IBFpbjW2HVFQGrIgxOvG1quCbo9R+xjbkKSdJXQiTHHP5f4uaQiBiRQIpiI4iXAjm7FEpPgjogaPx+fdrlx73lty73tiXotg5SlSSasQ2+h4aZm9wnuRz5YoOSw5UyNbnvLeq+R8DFu9QMGC58rtyecPzyvA1gfwiV/+0Ob3/Mg/V8HiTP5HXNemCCgCioAioAgoAorA2YzA377/91K85334hlGwSP2ufJh2DAZMuwhxghA8Cn6gZssHNQBp26B9nx9sc4hiSC1sYlZCl0mi2Nv32ivESC5Ea+jZWmLhvEXkp+vAD/B8D5LbHB7JD//icJAKJV0KUyTDqmsmmay600LvWVWUHAsKDgaJoZHs3RfykzMMWBUmueCHfZIpJ/ZzfjAnEe6ka90k5imMuQKeQYwk2FwfJxoE+aCfkxdGhzUnCAwME2yzpZ5OClrK2QIiAsmAFCqp4OYgQ3azkNTShVILoRa6EkmoGXJH4pDbELh+cS2I64DhfyRbbLVhC0h2IHByA8UhwzyQyOkdSQgHAonMmCcgogvfsAIchQ4LM1ik1MAEjp5gkbVHYHtBXAMcLe7Z6cCFkHTSYp9DEVi5LjPB4nQIZkw4uhOITyftAjIYgSRXggsrqeCS+sjfjFVfCjQhzoG0ymQJCY9ka04SR0UWo7yvRdTIAk125eT2G2JFEYGEmxmwuT1HMhOG/TDupAhetNBn4QCS89DHToShSgSoXO1PdiF7msTbMgRW+gZICjsJcfXEgW4fccszSJUV9yEHY+beiOxo4a+podCRwGsjglp2U4g7g5jQiSTuE+ZVZMFOdnYY0FtOxmCbgMcwcPpLgYLzRLJZA1HiLily7QkD/Pvc2iAOClLzsStBwnEZVip7N7dc5Ir6nsuE68hC4LgBEcUFQVFkdBeIKyNPqOG+ytKhBH3I/bDX42M9xRTmK/BcuSYKChTwiP0ouLGNhPe4hJSOotQeVxchg60tfIZQ4KPQwOPxPsvXIWea8GKRge/dRzwjrje3gMjjhReAE13ERTTm0dBVM+ZZ5CkiYxaIuC+y8MC2KcvWJobeyvq53/j3XA8n5eTgVu7jHHNLXIgTUekBioVxIsJMTjihE2sCeAoAuTWHDiJxv1DE5LNCBCjm/vD5mKQtTNwk3GNyD4j6kl0flu1PEnQjbTMp7ebnHt1dDPgkRhT+pMWL9/WeMMv35nny+U0nSL4HRQSlwETxanRYZF2U2FGsoXLI3AoKKB6pYLbMBj70M7+0+Z5/8dMqWJzNHwL03BQBRUARUAQUAUVAETiTEfirX/ytNHvkl3DzT/0TdP21MAM/WDvpP89iAa3KpbQS0GnBJMbc381KMElKm4m3IYljCB3Z6/jBWz6Et0LeOPqSJEqIO+kKiSgD5tj7z+onqRErgwz6E3KQLctsRcm94mMOQUkhgh/oMzkW14ccbpQU+DO2gIhrIgrfJsUgIZKW/IpEgQGcMqNBQvkki0KCHVmZluj9MbRP+jnEng0SX6F7Bo4dFYZVSQoWJNhsl7C5uiksdSEOCziee4nEai+zOqpcvZRedWFSFF9Ixohfnswg4gi57tgSkto9zBmgycXk6jVJDa+JKWdCtEiopF1C2ibEF5HdJ0JKeP4uO1RYnR5WhSBJToLpUParuZWnnGSbOLmLXOeBHnjE0iD1UQQPChlSRQ8Wga0BjgIFp3QQ1yxoiQ+B00Mi201GnGV6QkBwET6tALTIk4xTUAnMk6Ad3csEiBDpAmG+RcoBjxSR6Mig6NTlqripB2kxkavrKIBsAayy03Hgy5wTUuRquATICsHnLsshk6ah7aJhj4oIQ4kEmITbBfS2RNkzZHWOwHYNuhtkfbmRJA6NdP6jjUg1/SUzWE7gYFsBySNDNnkNaXcIreR2yFjQPqGqKzQcacm/Z7aCtEB5sIOqp2CRWglTFT1FJur0QqK5ER0n5vCMODVHSDj1PqYzOPRdhyFxooeH496RyRlZKItsZ+FUERFxV7VhAAAgAElEQVQj9gIw8+QSjsAlKd8Lo9xzZNhuL/NkkGq95FRSUOTI1jLAtSS1FPUCCnEr8GC5ui/tTKzu8w4TLTHCdKzsW/hYIVAYkPYw3qt5rdJmZudZnKGbaxRDcnvZKJZI8CtJOrN0liKIWFvJPhGRZ2ynoAAZ2FIxtofsNQCJ7CgiWzbbOGnfGdtxmMeTp5GKAGNSLY4pueLyPrz+WSiSZyMHCPXSD5ZNMuK8oYjJKSa55YtinoST0t3EPSdhvWz7GCMxxfE1h6NrSk4gh7gmPkfNXPY5200MVhDSdm5XkecirwWzLXgfNdlNJG0uy9xexxY2yabJ2Ssimsof8fmT83pEMMr2phHTAYYTlkaxIzH3pzqIT7z/Q5vf84/+lQoWZ/I/4ro2RUARUAQUAUVAEVAEzmYEvvQbv5vcl9+HG9/3vyMMVwEcD8lyuZvALXaxu30vthe7cO0SNYlpWaHw/NBPwsGRl7TR56kOw9CidEA3NDJKke0Ise1lvGXXBwng5FhRV1YygrPrSTRYEWafNoupBdqZQx3KPJ2EGQs2oCpW0LY7SL2Hm+/CUAAoKjQcsdmTpPU5qJE94F0HV1ost5eYHFxBms2Q2ig5DXEaEDeB5TNbOZiRwoVj6GeB1LUoaFtn5oUtsYwdykOr0qaR2gaDjNHsMJ1OsfXCLvxWj2h2RZupWUlmxkJBKz2D+ubwdiKuE7aTZALP42QhgbkSJPTldEXWT1WFg1ZkzGeuv8vvpSXk0AT2wAywNVjZDg1HqZL0eFTzHu1XtjDEVsZTkpgMaf7ylAeSkaEd4GoGe0a4li6PDn1XC+5s6CHO7ckeKBZIE5I3Ep4IzyEIQ0JXJPi6RHnBFJMrD2DonHQIoKTVHIhPLdA8+hxCGOAqJwIRszw4qpSCRc1WDLpguD/Yy19S2FpD6S2abhd9T4GkR+FJsCs0LZ06Mec8SNsI2zkKcTJ01JHmrVj/z3/TVTAbqzm8EzX6dBzOrqLZOor4fMRkGNBSDCuL7LwZRQSSVOy0WO4ETC9xcFecK6KIszNxOaDvcezeo/AnB9QFCfRqdj9wn/Ye3S4zXuh6gIyZPfTafVi58nIMrUcovEx6adq5jErtnjqOF//yIRSBY2oXsr9swTGWFFvY9mGQmg5bw4BL3nI97KEDsF0PM1sFYzjaB7YxP/osbF3JiFDpIKFThs4Tylxk2IVHuVJi5bJD6CsH1wyyzyivCfkVAprQP7uFcGKOcsViOV/K9ZBQTI6MNYWMqy0Khz4YFIdmKM6bwLIVa8x9yaSdBNqiK3uYYwPa4ydFXJKcChEOKYjQcUCHTJJ2jmBXEZsWxRSYXrpPxBlxEjiRd8b2ComShGUw5dhmIdNZKMzJF8NHs/Ao4bUYEBhsa4qXjy0umdSjqGqEnuIqXVV0OkQUbGfqae/gyNNGAih5b4S0hHdTcXQ4Q+Gvy9NrEp+BHCdr0A89Su6/ga+nY4LOG4vST9As27GtK7uk+D+2pHnmbfD68B7ey1UprIxl5c84CpiCLYXYOGyjqnh/MniTzjKKpuuAnSMxk4RukGEVKOd5tDMnJrUd6knO++Czlk4c7ms+d7glvF2RZ0EztNJqxzWLqNMzVJcODT6bduALYkVHxQSeQqevcOgVr0ZZXziGLK/h13/ylzbf+2P/VgWLs/lDgJ6bIqAIKAKKgCKgCCgCZzICf/nzt6X1x34FN/zU/4Ghv0wqwvwytsLJ55/G0Wc+g5OPPImdT92P6aJB3JiIDZ3TElhYHUKenMDK7ECCLRV26hcGsR2k4pt7+ll5ZCU3Dw8kcWOFjx/gHScDNB3sNfuw9h2XoXSr2XZtPXqxmNeoORniuMFLf3wvzLM7Qj7i0MkH+JLE3FRCAjzJgAWON7uYfdNBHHrdNyH6Cp7ZHJOA3c9u4qVP3oeKhIUnwKo0RQaS6poZAMykqDGvWxz4BzfD3nQpivkSLtR5BOi0xIlPPYatP78PpmyyEOA94FkTJuHPExiKItv/90aMDgy8pPV/tOsL8aEwQBOHWMcpdLCtnhMvDJJ36HcbrL/xCqy9/ko0bhUTtEjNAqGsUNc1dh48hpO/cTdCu4Ct6AgYUHBChDMYhh6UcmQ8p0QWEGeGOuZ8BZKrnMXAivvYYsBr4TkGNGPPsFW+th0WuOANl2L25msROHFkIMWjW8Vg+MujeOEPvgzHayFjKJllwXyQnLOQDfURhZ9IYGk/RNQlRzJmoYbV7jz0M7cxSHAqc0Ekc8Gi5yQX6QxgmwIwNBFhA7jgvV8Pe/F5SEs6QSawZge2rrF9/3M4evvdqClq+TwVhOfnDVtnIoZER4lD01rMvqHG/u95FcykRjmUWBZLxOeBzdvuRTp6ApgsUA4MkiWeY84CvRh5giWWMWHfOw9h5RtvQGxLtBRtZIJGhCknWB45iZdu/zJm8yhGEgaWEk8OiMlCQoSJLbZih/P+4WGsXHOJZGzGagKzDDh6+30IT3xVhDVxgoxZFIW0CuQRm13fobhoimt+8Fuxs3+C0PANIlAWuT2EE3taixfvfAD2gRelDUhG3EpALPcop+fQUcV7upNJO5Pr13HO914NlOcI5pZtDtKWRKdNj2LisP1Xz+PkZ45kdw/bTpgnIjkX9BLkfAaukP4Py+fARQHn3/qNSOsHRIjqYsBKyTYthsTS+UDcNuHSqggGlq1WvD8KtsDk0Nmcp0InBO/x3HYh4Z5jRg3vIYb0cvoPp/TI0iQXg8ui0EERhUqcyZNd0GRxgfeEDCkimc+OGjpFJJdi9FXxXhHnD49Fx1kgvhQYkoy5lTGwzBARzHMQJ9fKvBDJ3uB9L09GzsihyENBo0DFrrie+8JTe0K0PZqBTrU5SjrdxN1DsY/CcJ3fsx9kUgo3FUVApgdRkPV0xEkbSxa2Eo8hg3+YhUNhkIGxHUq/jhB3cgaGoxumQEG3i5viypveiNnaldkAhkP4nV/7wObbf/T/UsHiTP5HXNemCCgCioAioAgoAorA2YzAF3/1t5N/4Bdww0/9S2C4Aik2Y5K+x0vPPoEXnvuPmN/zNOLvPIgqLLAllcRs8+f0jcKx+rgXhsk+6jxdgVXgwZJw0r4+BsyJBZq9/Owy4Qf6/GGaQXhsGVn5+kM4+JZrMDcValZXfSWBkYaOi2KBYWvA5kcfRHj0GEyRgyIpepDcMliO/eiuz9XOZdejfu0aNt78arR+gmrghI8e/ac30X7yYaAc0HEhbMMg0eAiZapGkiq3Xemx8bbrEW+8HK7NPfSGldjpBDuffgFbf/AgSsepH8y/oL0/E3ShVVL1DyLa5H522sJpkWelXdSCjEFg1Zb/wX5xTgvhcYy0VgiB6wesfedFWPvWK9HZKdDv0BSO4BmO6NE8tIljH7wbZuiEEBeJkyPymEKSRQnONLl1gn38QXIXcvCeCCTjxAFXGHbcwDN3wlAqymIUsaH7ZNEtsPGac7Fxyw3oTAmaU9hG0LC95G93sfVnDwOLBkXJynXul8+BppnI5tmlmUB1oUddsleeRJIiDUNVs4jC//BsexDlJq+Z/81VS8IJyefSwhwE9r/nWoT9B8XRIdNWQs9YDSwe2cHWbfdxkAWGashtLOzNJ1nje0vQZwCjNFbfsIH9b7ye1BCGgkSVYJ8Htu64H8NLW4hFAy+TM0pp04gDJ6nkth9L90ewWP2+fcDNV8OSIA/MEunkb1xVo/nqHEc/fDdmywV6T5FmtBQwr0PELA87BOyYBQ6++wpMLr80D4soauzcv4mdT9yDqguZVA55UghbhaTRhcoISWgbUFzksP4Dr4RfXcOSrRAdr6WRyb42TsTdtPl7X0Fx39MIRXatyFL4XlQqEueuBGlnKPl9ucTau65EcemlMF2B4BfZlSCtGwHRB2zd/jy6Lz2NssxtUrx8IqFIXknuNMijXhnOCnTnNzj47pvgDp2HruXoVIOSe7JjOCszZziZhi0fFP2yIyfvJSNBoiT9HJ2blR8+bygu1Oh6ugpiznwRYUJ2+NjykLNEZDoLn0lcoYQHM/2D2SkUTPOEInFxSEhnFjJcmsL6iLblNA6HqqADgpG4OUhWXsf2NT4POUJVMjDyzFbpjhGxIbeZBI4Q7vN4ZM82GjCAk4IrXVdsqaOA5FBx6ozpsOymGMISFeVe34mYxCwW5oRQ7Oo46th0EvopYavclDK1Kbf8cMrOXrsPxyJzWQydpQsmpwlxL80RBr4/n8MTpNBKe9nlh1+PcnKRjJ921QF89Gffv/muf/avVbA4mz8E6LkpAoqAIqAIKAKKgCJwJiPwF//+N9PsK7+BG37mf4EdrkMa2vyBPlXYfPFJPPfcXTjxFw8j/flT8LZlTVI+eEsQXuI4TTorGDLJ4MWEsphgkE/veWICp3LwE7z0fgt5SNLjLVkNJH30UkQKDxbTVx3Evu+6DkOYymwLVj57y4kctZAIzAuc+MiD6J58EYmBeUMOmuOneBKmoY9g4ZHW9mYeMH39Gtb/3o1go4WPEUOdsP3J4+g/9SiqskPL8ZBRarlZaKBVmhVYFmhXEw69/RqY6y9D2G0RJRSzEXv+yc8dxe4f34di6NDbOpM5TkqQwElhKHnco8uEkH3hrGxKtZtjJCXnI+cNMJSRUyt4fFZLfeBYzjyitW97rH/XRVh7zRUYzAyFaTB0A2JRoPAVmvtO4uiH70Vlehk+gp5ChOgROeyy9CI+FHRZyBQLkhXxtwhxoaDE7yVDhMINe/tZlSUxThEFJ2fQARKWWHvNeVh78w3oOFazY8HfozUL4LMnsfvpI5myCmFkxTbPUSCJFLeOEMUcC8J2kUJyOvIkh7040zzuMeebSO+9JCrm8yCWMtnAOfjWIewbcOCHrkc8cC6siARZhPC1xe6Rk9j50L0SitkXg2RqFLaQyR8NczuYuUAy3SRMv30d+77jeixjmSfBUNl5fsDmx+5D++JJFBUdMMxnYNghLQh5BOpegCbdK7O37Ue6/nJpn5D2FMdgSwY3WDRP7OLER+/FtJkjeOaDjBNz5KwsDO+DMGCeFjj07ivhr7gkT8ZZWLz4sXtRPn4cqfTobA8v2ScU10axYcxOYI5GfZHD5N03YK3ewNwPsB13GBWAFiFtiGvn2Mcfg3vkScmd2MtiyQmkeeoOBQvKXLynitAhvWYV62+4NpNZy4BUuiEAP3HYeuYYNj/4VVTzRqaZ5NBH7uMc6ElxiPe23AoUApcW7QUR5777epT7z5MRuqYcUFLAapg3sczHptDDCT78PxvQc6JF4LVx8EWQdgsR2xioy9ycQPFiG86uyWQRyfQQtxejOfOkDMnK4PYQkj+KWwykFOfXIMS+D7vwdg2FrxHCUlrROPKWvU99RzeEG0Nw83QV2dNjiwy3BVvhJGR1DIrNAZ5sM5JZsTm6dO+68YnIPRvZOlLAl2xd4fnkCS587UDRhtOJuN60kNyb6FqEvpb3zO6VXlo8KK9QNO7YFmcpGFIkHN1APd9bxi7BSgDqOOlVpvM24mzLGbIVeraxlWu4+qa/L4IFrT7WreC2992++Z7/U8eansn/huvaFAFFQBFQBBQBRUAROKsRuOvf/Xo69PQduOKn34u0vA5OSAHJe42Tzz2Goy99Dlt/egQ7f/U4SuRpE6zECgGVyuVYWeQIRwb2Fx70HdCGLaGYQmIoVPTwnLwhVvTswiBBJXVoA50FBabfsA+Tt1yNalGjJaGRoEg6DkhwB4Rtgxc/eg/KR4+hqUm72AaRWy9IIgdayGV8oUe37FC/dgP7/94rxZbt2WowXcXRz7yExZ+Q5OcqL/9OxjySHVCUYJBm5+BmBvvffjXM9Zej31nmIDsfYKc1dj/7HMJdT6LdOoqOsgPPPWc7ZtGCbg9WXSkLBDpRWL0lgSPhoZjB6iyN3MwRyOuX72XiYrbnS2jfELD/Oy/Cvm+7GkuOPgzsa2fgX4Gicth9YAcnbr8Pvp8j0bHCQA0GjQoeMmRVLOF0oHDcKKUS4S/ieDAYJHw00x9pwWDvPxkYAx/plGlzMCPbKM553cWY3nItOlrXe2aZOPQMQr3rKLb/7OFMyiwFrFzf5vUmsWTYJ3vxM3GjEyah4DUSVwUJaW4pIHkbp0nmgNZxygZvProWeE0pYnBARLPWYt8PXIPqosvguiBJBzJjwlssHtnCzm1fkvfvqUyI8MJKtsWS00csvzdIS2D6+n1Yef1V6N1EsCO5Di80OH7HvQhHd1EVAypbouPeikb2o5hw2AbEnw0R62/fD3PztTC9E5eGo4NBWhMKNI/N8dKH78F6t8RA+wdFLApGUunOtn0XAnbtHAffeTXMVRejQoWdz7+A4394P/aZGo20GpGMsl8gT8KRcEhxBYhuiPp8j9X3fB1qChbMZaDsI+fToetX4GOHzd//CtyR58XlIqGRco2IM0NC83Xh9qkY3Jos5geWOOetV6C86Hx4GVVb5FaPImLnk09h566nMC04AjfvH2k7ksk2efqNpIx6bj7ANsDy3IDzfuBaVBsXiTNl4AUwHOfLAF4aHPI9QndK5AQY5kjIfNpSbk22KvE5IneVuDd62LSCarJE6Gdo++0x54Jnxv3M/UkRM6Aac0yyiCjgiagm03zo4klzWMzgXI2225Jw2Emxij40OeNDmpL2nnN5ZLCE68p0HqBjOxtfxVGye2GnfA44+qFksK+IKGzfoZuJYggFHjqh6OLgs2+Q8N2xTYsuinFccUWxsyuwNAsUbgZDa5B0yPC5QmGjQ8F7ybItpJbgXnGUZE1UnrUyiYijiFGiaxtIzmoyInoyAFgE1bBAUU5x5Y1vQVlfKq0oqKf4yC9+ZPPWH/0xdVic1Z8C9OQUAUVAEVAEFAFFQBE4gxH48m98LLkv/Qqu/Xf/GGhvROobOJkSUmPzxSdw9PnPYudPH8DxP3tQiENZMBdAZhXIB2Ox749fnHZJNhUKC8OpEiR15L+s7ps89YGOhper/VLhJ3+wQsSqV+3Dvn9wLabdBrbdXNofaN62BXvPA7CwOPqxe1EdOY5FTauzoxM6V+N5XLoKxtaCNg7Y+M7zsfH6G7AgaYkWkwo4ftdJtH94BF3RoqR1mlZ/Bl+Sx8gkSgovFmbWYfZ9lyMcvgLVckDqkowMnayt4dhnvorlp54E+m0Zaug5ajRHNeRxkmyHGTjVgdMhMpkjYc69MXsTAtgyQxpohVw1dGv0fa4ml2Um8m2PjVvOw/7XXYcW64jNNiq3IuKAnURs37uJlz70JVQk4hxuQpJYCnWSYMfcT29fbrMQ0wLFArIs8a0TXSpPnfTfs1eer6fTgw02dBcI7EOLg284iP23HMZ8SVHCw4cejS+w+4WX0P7JQ+KsKOgekXyGfNwcOEh3R77OewVeb8eJIXRhyMJl7kPOXmAuA3GUKRLZak8HheSfYIBlS8gBYP8/PAyzcQCmC+jZHkTiXlGwOIGjt9+DCaeYOLYWjCGVbJeh42UY4IYCi2GJ1W9bx8Z334C2XJOwWQ6jAVtCPvxluJe2JJeEOR7iSJHwRpJ2tiDl8MMhWGy84yDKm68CGhJurrHPgktZoXliic3fvhtVcxKDq2UiiIztpeBH4k2hJgUsbI+Db78SxfUXo9hMeOmOh9A8eQKFLzGY7BqimCAi4FhfFzcOs1M6oDzXYvaeV6IuNhBmgUag3KYlY2vXUYYWx3/3EYSHnhJRIeeMZJeCjLCVsZsWnWSg8NrVsN2A+vX7MXvjjTB9j8BxHwXPrsXurz6H/vGvwKyWEj4qYZ0UUmSEaG5IynGZ3PsJaA36Sx0OveNyFKuHEAfG5DKrZQ5vOE3Hox+I3RyTYiJBvWzTiMxrMK3skRToiMiNJ0LYebPFGq7chE370PYcp2xReOJC945BK6IAaXpu+yDmbN/oKPqJMEj/EcXQJVycSrAmg20HtlilCpGjRZntwIfY4CXokjk9dADxGjsGC1svwgDxK8vsjJDRwRSjmJMhzg47inlcfo8+cBrO6Hhiu09g1gUnC/Fvcr8OA2YZpEkhLQ4Opuoka4TA2qJC4Qa0vZUMj5WiRItBBDS6iUT4HF0gnNIz9BQMeU6chMM2Mbq9nEw5iXGJgpiHOYpygksPvxnTlctETEFZ49d+/Jc2/9G/+gUVLM7gf8N1aYqAIqAIKAKKgCKgCJzVCPzZ+345HXr6Y7j6ff8YtjksoZsyMhElTjz/OF547nPY+uSDaD7/hFi9ZXShzHTMgoVMspD+cVZoEwoSIfZpkxjSjfFyoGKeQWkCSXGegsGqau7l59TQDiuvPojZm6/CdLGGdsKRkJkwsprID/G+rfHSx+6BP/ISlmUWLOjaoFYgWRDSUpBd27tdg/23XIC1111HSUGyAGzlcPzTx7H4kwdy6COr/oFkguSDIyNzJJ6LJcJKiwNvuw722lfADbSjk0D1qGb7sHnXEzj5iQdQ+UEIpenZxy5jDPKIQSE0xCVneghpJ/nOQ18lf4IkfklnCVtk2L4wsJUgj12U8a+sAHcBq285D7NXXyoZFi5xOkWZTRqVwfK+kzjx2/fDc7qCZE7kbhS+zzDQDp7Hx+5FIJKkUIigAMDWFbZZECy2y/B4idMe5CRynoRLFKeSkMF937IPs+86jJBqmGCwYiIW5RS7n30WzZ8+KJXoPKIyt/7sZQfwumTPRbbMy9uLBYSXP6+FuQO5/59FeScEcJD2Ff4uixbSLkLCugTcxSUOvvNaxNV9SD1TIqcSqjhxEbv3ncQzH/kiNhKzF5iPwewA0QhE6PG+QNlXaOIS1dUF9v13l6OlA4PXgyNeNx3mf/EU4s5ObhGRTJAsRHHfkrCKxhMD+mhx8NZDKG68GnHJjSwBF9mxUhToH2uweceX4RZH0TvmDeQpGzIEk5VtOnM6YFkMOPfWyzG54TJ0X9jB83fejYrBDeP+kUkRlJbYkiICUM4GEXcAxbZzHdbfeS1m6/vQUSxsGVpCgUxK7EATsXnnE0gPPCWTeKhrOQnczMyW1XbxfvCyiMBYSAguLjA4/x2vwnCgRlokWO/RPjHHzu0PwncLtBXbP3gds4Ngb7ww243EhSLtCeyksuguAc679WqEciOP5+SUEBk3wywJCnx8ngwSTEoBj84Yye6Q7BfurSwAyNhYifDgvUsMOHK4hGdGg2SnyHgbEdUGCY5lSxnPjvc39/k4C5e5JGxX4/3meli2l/DKMKMjUYDhTca2DQqKPo8ZphxB5xNFHgpyIYpolO/X/L4izo25GXwGSESNuK24Zj7LOP3HiwOL7iu2iQFTDMNCrgOfdRQZFl1u36JjiUGbnOLDCT0MA+U9TTGjoxPMDuL24X3PQF9xe+253sZ7jnkUkvnhajlffk9xzVHckDwQ7q0OZXUOLrvhTSiKC5GwgJlWuPNX7tj8vh/WDIuz+kOAnpwioAgoAoqAIqAIKAJnMgKf+w8fSrNHfxPX/Jv3wiy+Diks4Wh5NhbHnnsULz7zRRz/w3sQ731eyATbFEiqX+7ZHgPtxGlBmzFHAEpmQRCSKe0WYyyfVPfY4mE4spQiBKumrOhHuBgxedV+rL35WqCbiZ19z0qdGW+AaQocv+MB+EdewIKBiokpECQUHD/IUYa5d9uDVc8Os+88hJVvv0Z60itWEwuHnft30XzxqzLtQyZUdJwyQAd/IYRbKLtbwVB0WPuWc+EOnidBnhwTaVxEMVnDzmefwuYn7gM7xznak8eT/P/RnSBiTVFkYYZChLRD5Kq2yAejGyQHSubWGLorSGiYpZCJUYIfIiZvPh+zV1+Up6Cgx9BTsDAopxbLB7dw/PaHxPIfxkkAYEaBWOYHWFbTSWQCscwOAKmsj7Z9cVJYmjKytX1gNsmoV0j3Ct9HojECNl5zDmZvugGRkwqSxSR2WPgCy795EfM/eVBcGQW95tLpkEc65skn2Y1DQsuKPv+bYyL5PYUdIbZchFjvM+dlpZjCAqvzbPPpR8FHpjj0Ful8g/3ffxXMvkMcCiFhmiTBDDBsH9nCS3fcj9XWoCuza4PnLpkHFE9ohmHYIYMvyw6orORylJI70ecq99Kh4dhMTp2JDCjk1Rt1HF4zti9wUkpKOHDreXDXXYHUZou9jKONHKcKtI8vcPKjD6Kc70pQKjsk+MVbheIX1+UHg920xNp7rsT6RRfj5CeeRHfvU9JOIQGJ0j7DXIZ8bSiySftO1qdEsPAX1DjnXVfBzmaMc4SnLYYuKYnSGBCWBkfvfAL+4WeRihKdtEPknBG6RsThQnxEaGLLDIdtWOymBgduuRzTb7kEbUPDicfJu17E8lMPYlKXHFySb025lrK0nFgiEz/y3mZI5NAYDBdGHHj7ZUgr58hkElcwPyHbmoa0gHUlho77UWxKGSS2N43vy/OXvSQTeBggmdt9XhbHxE2Rgz/5s5KBv3KfBRQUPxLHlVLE8zCGbRDcgxR0xoBZknb5fhBxxBiSe7pARgGCQtVeUCmFNsEwTwchlhQveH9JW4dMKsmusLIsMEgYJt0YBZJppb2Me0SWPAqnIqhwygdHq9ITUvB+cSjNVISZJp2EN5W0angvUZsYArM1cgsMd/nQtznwlVOCJPB0PA4DgOU82ZZExwhx4kQgroniMUXCJVbWprjsurfCF+cisY1kUuC2f/vhzR/85+9Th8WZ/I+4rk0RUAQUAUVAEVAEFIGzGYHP/Mz/m8556oO47n0ULL4ZIcylTYB5AMeeeRzHn70bJz5xH5ovfVXID2klBQZ+kZBnEpErjtJO4XN6PskWK6fiKWAhl6LEWPHLox9lFkUOkZMP7wNWv/4crLzlGmzHFcxSwCBVeL5qBT0rp03EiY8yPPBpNDU/kFejVJAJw9hskSdthICVbzsX+77jKiEACxowOPqPgXe0r5OoIaDvOCLQw3KcZ0OLAnMwKsl76Fcs5oPB/gJo6clHgp9OsHXXE9j+Y450bBGcRRmZpcFTza4F8gU4+ykAACAASURBVDZWg0loGJ4pqgBDNh1zCGiXz+0gJccrvhzGN2aCyLhRKdMjLFtMv+tSzL7lMiSGHsoYV45hTHC1w+aXnsfmx46gQi8kRci7FKcznWU+BnMlxL3ByixD+SgSyO84QjRgKqNHBwxs05BrRRxJNA04HZKnzR749W87iPVbbpbqsBk4YnSJYVJj96+fxfxPjwA9HQNA5Qsh99wD0sbB3AFWpWVYSHZSiHVeEgBzngnJk/DnkWDGLqL0uWJOwYKil9B1ktkWsBcCB999A9Lafthg0MuG8ihcwPKRkzh6+72YRYueUyfEnVFINZtkmiGxHEUp3FryCEn8DGpXSvjqkgGmdA6JCcSg9Pwp154nMPC6ijgXpD6P/e84hOLw1dKaIZNYYm7F8bVD/GqDo7/9AMzJLaCaouCWk3xQBtHydDnyM2Jeddj3P1wP7FZY/O7jcMsdDHQ5yEQQVt1z7oiIFzYnKpDI8z7kXi4uqHHoBw/Dr8ywyyHA/Z7AESRXoV8EnLjzcZiHn0IqS5ncI+GmMU+nYaeSnDOvDav37Dtg5scS8NdNcfH334jd2sMcDzh25xGYrxxDKrOglE0aeZ9x/8kgTmaB5MRUOIqInUO6KOGct10GbJwj7RqwbNRgC9QEIbKFgoIBBRq6kXwm+ZJMkgMuJXOFU1q8xOuKqEoBQJpkRDDhXsotMxTMQteLw4LiKh1I1tTinpA4FbaChJwjYXkDSi5GdknJpBMRVRkMPGas8B4dn3XSYsU2C4pCPO9xMojsLbpXOE44cjR0bnWiYCHTUsbwXYolMpUl5NBNCiQUFJ3lFBk+R7m3JjAlW4skflRGrvZmB1WxCsPeJ94TIv5lB1du7GFoLm0qeUoJczYodPC+y99T+fGSWZE6nhvzO+jw4D7gWOAWk/UCr7ji7fDVfmlfMhPgIz97x+a7/umPq2BxNn8I0HNTBBQBRUARUAQUAUXgTEbg87/w4bT++K/jyp98L8z8GxGwC88KZKpx4sVn8MITn8XJP7gH7ZefgnecuuDYpf9ycn6zXEg1jyT05dGCUhEewzDpOuAHe5JVGVdI/l6ImyBnLJAAsiLcY3bzPsy+9zAWwwo40LQhyZdgzBrWBIRlwOZHH0Px6LNYFC2SqVBIAF4+3stBoIyxI584UCIcACpTo+uWqNdXMlEVa7ZDu2hgpoUQwcAKdh/Rc4zkYOCKgANvuAbNoSmYGmFiiWgYRDfB4q+ewdYn7pfQvpbV3MBKZbaqJ5IGknQZKUoimGUUfrEdQHI5YkTDyi9DRaWEnMUOIe1yHiEHVrYBq99xCSavu0pGYHLmh3RrxABb1+iOHMfR2x5C4mhHT7t4RPIeTqq/JHokN6zUZvLL13BaCYk/3RCcqCCueJEoGKBId0Z2EPBaMgdD5k30DWbfdg5mt9yA2HkUFIA4drGaYP7Xz2Lnzx6VijgDHVn957UoxqpyaxNodGAMgMwuZUaH9bJnuE5OgqgKugIMFn60dfTMPiARy+V1Zqfk+RoRsTEornA4+I7rYOp9UoVmuKZMXHAO8wePYuuDDyKVPUqX0HP6gljtkwRR5mklJNikggyb7EXgIWkn+RNhim0CohIElBwxy58NHPfKkZ65rSbnlSTM3noAk1dej2GZiS/3N/sqBhPQPTbH/OOPwuwcRyzql9uGElsFSKIZehiALcxx3q03YfnoEuazzwO1JGWIx1+q+NJylVt89r6YA9JzLC5zTy6c4NCt18HP1jGn00VIPoWjAF8YhN2InU88juH+ryJUvBDcgySqVibSyKSLwKkcbMfgKE6Kjb1kNwyxxXlvO4zi6y7B7r3HsfNHR1BsNuhqyLQVShR77Q10aHAPECvmpPCWYruP6z2aAw0OvPMq1OedL/fYEDgtxsG7GbphVwSIsqzRNPOcA0ExhaKVuCO4QyUoAkXJvcz7gK1gdCNlEUz2qTiYuMcY+sn2qErSNExoUJYT2fvDwPNuJaAyCw5sE6KQ5/K0D4qBMra5QC9tGjnEshxbTkQ44v6RbJV8Tfg8oyuIQgvdDyEtRSST5qzxmlG06LsIX/Bey+4NTumQdg0KdrxqMnKVTqV96LAte9UyH4chncz0cVMMbYvIVjJjUMm6x3Yzyb1gu0n2AjF8OItrefSztA9JK1CEZZYFNdTUyHNBknRswOrGBi656nsANxU3BjNQbvvpOzZ/6F/+tAoWZ/I/4ro2RUARUAQUAUVAEVAEzmYEPv8Lv5VWvvLrOPy+H0Y4eROC2cn97bbGieefx4lnv4Bjv/dF7HzhMakQ5376v7Nis6JIYp7H6ZFC7I2rdHkCh4wOyWGTfF8hXhwZ+HIDQMJAIQMB6686hPot1yDYDZl80UvFnwSsRheWsIPByY9+FfaRJ7GoaJ+mE8KgkF5/Ogly1J8Y5qVFhToIJ5vkSilt5abMVntOMJHRm6yEkqBJ9kUef8lJGf1Kj/PfdRi46QpgyXEZdE+0KGYb2P38c9j+/XvhQ4tIwkdmlrPyhEjlPve8Djo6GLzXOouaVWRW+KW6Pk5qGIMwu9BnB4pAFSRHIC0bbLzpEpSvuWzEjJVljseMCHSEPPQiNj90BAktWsuJFjwbL+0ZPB9PJ0E3SPbAQCLVcSymlTGwNnSwKWI+4RhLyCQIpmhIxVWAy608DOmMzRIbr92P6ZtuREyVnC9D/lZMgcXnnsWJP35ExBJ4L+cOHzHh8ZPBTgl4hq2yHyKS/GWnAoUcijJS0CbRGjKBLbxBJ3b/PBWCmLB9g+GodK8EZli8IuLcW29CWtmPGAoEhiby2tYlmkeOYfn+r2BZ7mLiOYEmj9z0QtRYcc5Ve14TikriABARha/diwXNziFHMsh9IyoEC+8RpmTQZBQnP4ngOe+8CPb6qxC6vQkWHayrEEuL5rEtbH34fhlr2pdVdmaMI1udZAfwyuVhGvWrDmH3kV1Ux/hajlAdxzxIsCOr5WOM5RhimnU3XtOA6YUr2PffX49hwnHAHn3iPqGTwyMw46HzOPm7D8M+9BIGCoB77qjREZFbVHJeiAhicn+zhcZi6CLWDq9g5R03Y/uTz8L8zXMIFAwoTvAYew1fPC8JOM3tIGwTkXYFBtsuHdLFBhf+4DXoJ/sR6EIgTbZ00ZCkUxuyMD5K8CXFzaKkzyu3hkhkax47BMu2CGbj9IO4ryRIVkQFtqLkCS2SQyMBsOz/4SKX4rKKpkPhVtCHHcmFkBwQcUhYBFqeRIjNYsReii6FFTkGhVaGk/LeMpyAk9vf2raVXA2KHpxIkid0UMDlM86gbbkfuAcpnNHp0KEoZtLCReGGohdF2Z6uGBl/SpFqBcm1cguKx6KYoo9biBxjyrHAZW7Z62kXEeGXPR5exDK6P+TnDKrl/UVHFYUQGelaIQ5MZPXUDQEK0BJUXIs4Ods/w2XXvxWwExFtjE94///zgc33/tjPq2BxNn8I0HNTBBQBRUARUAQUAUXgTEbgL//9B9L+Jz+Aq37yvXC7rxLBglZsWoZPvriNF574NI5//G60DzwLXzLDIo/DkCBEcRVksi+TQ4aAan0CS8s/K/STUoQB89Iu0PV5dGhidZS91cjtIyT3YmUesP6N52P2pqvQYRWFbbHsWWdmNkAmNv2yx84dX0F67AWEirZoL10CrCaS07BKLCMWac0n6eIEA1bX6c52rOoPEnRI4itpCzKxIVeC+fqJLaWVQciohG4ehj18HWK7IySLQsJkZQObn38GO3/wMIpI2s4xnWLSF45DGzZJF4PzSLzcSoHi4nPQeI+JcdIWMn/xJPrnjmHCyqy0kQxi75dgSRILMVxYpLZD9cZzMX3tVUKWpD0i5AkBrq6xe+8LOPZbD6Ggpb5ge0kWGJhfIWSf/ewxoo8dcGgF08Pniy2cPg+Ojuye2cTw9FGplA9SpWZVm60jFolhjmL3NwjtAhvfegArt9yAFiSMPBavTI/u6V00R7Y4nERECJ43q7a7Dz8Pd2wLfUnHhyQOipCSB3qyDWjUJNj+cfkq6isvQn/vC1ge25SpMXRLCG0UEYHOBooIAOYJxWXAvlsPI6zuFxcAnSQczVlMKiw5QeYDj6L1O3DMv0AhQoiRqvw49YNEkM4JKWFnkihOH2ZujBV1HquUkZ+9BKuyQk1RQ64LBZDg0MUO+955IdzhaxA5nlNINQMNJ9KaE57cxcnb74fbOQlMpy+3T8m0Ctr/afdPBr6MSCtA2i5QpgELjoeVGbnZYcLjSaQD9/kYairCFq83J+CcX2H93dciTvahYKWd+QM2wKYpTElibGS6TnFkS3CkCJjFNWpMdCzQXJRHEDPTQAImpSWDeETE2RIbb7wWy7/dRHx6G0lGrebJL9y3mfPzb3P4rkzJiRRNeB0TYuMRLjY4+M7L4FYvlHyZHBDJ81/A2TqHq4qro5QxuGw/Y65Fjq9hEGaeqsJRoRQYc75NkLYNmXjRWfQk7n6KKXl6atFFOiZqWGbNCEmXBBUJlKSjgqSfDxBxew05GFNaomSSUW4PcWxdoVumb2FtMWbA0FnBPVSIcML2EDp8IhZIfCaxnURELt6vNNzwKUFxle1o24CvRcS1gUJZ1gZzo1huS2EoKm0vEty7NyaY2RZ0kPDajbkaEt7KtqBgJTeDUizDZ5ctA1LzxBYKFMyM4U1oTIWm2RW3WFnxPqfAwnPOrSKT9Skuu+oHJJyY+LpqBR/6Nx/ZfM+/0NDNM/nfcF2bIqAIKAKKgCKgCCgCZzUCn/v5D6Xpo7+Ka37yh1E0X49gd+HY0+x2ceL5JZ5/8lPY+r170DzwDBLHRJIkjeGJ8qFeMixyyByroOe95RqkK8/Lfdvrq0gvzDG/40voTi7ywAUSIfbiM82+8OgkIJCkkQ6L/Vh98zXYDWzDCAjsQScHJMmKCfN5h/7jD6B9fBvGsiWEQ0HJMViVzEIEyRJJmITyZd9EJhec8EAHhkyzyG6Qvco1hQAaD5gpwVGeFBq6lQX2f9/V8Ddcj9S16JcDKob1VzPsfOElnLjzQbhhCeMZsmdgh1wh7VjhjZkccTzi7Mb9WP3u69GFCSpWx6sSJ//jC9j65D2Y0O0huRYhTzn5T0eAkkQPEbM3XIDqDdfA9A4DxyWCGRYDbB3QHGnw4gfvQ9HO4etSMCJn3pvMQfFC2h+6hOL6FRx6+w0Y/FQmDVC22P7iC9j5g/tQm4RWetlz+0ruUMkTPNiyQqfHOa87hNXvugkLBgGSDQ209Zsc3Jc8IvcG2xhKA2wCJz5+P3aOPIZqOmUcpghCA50JxIqTHmT+ZUC/6LB2ywXY982HsXn7Q9h69Bk4BlSOzhMx+Yderg+ryX5pkS4ccM67b0BcP4jUspVlicIyowBYPHoMi9seR2/Y2sSWECujeCWoUiZ7SE9IFixkQgn3XnZZsOGfxH0vQ4TXlevt2i6Pf5VxrHmv8Xozh2Xfuy5BefhKDHRYSDsNf1+htwO6x7ex/dEj8POTQDV5eXqEHG8MYZVA0LTMzxg3RbRNngTBHhpDYkzxLcs8eT//3RQWcTAxg+X8EvtvPYw425AmicDxr+PYT3Ljdpmw+bsPwDx0HJH4U+UbBUe2RrGdQQJYC5Lt3ArDNhiZbkMC7weU+6bo54O4dBjGSnGGQoHoSeP4Wv69jDoeJ77kdomIYQn0F0acd+s1KDcuRD80CHQEUBCgWsZg08yb2RkmOPZhIW0SbDXj93TuMDNkHIQsmRK84BzRySkekSM+wRyVCiuedDuIoOQcvT6dCAmy8OgRMJecmox53u85ADO3ZLGFSrxSrs3Tj/gsY9BtkUWnQAGQ9xonC8n4GUk7AdwOTJpIm1IeLEpXTCnvE9giwjBZtqXwnreczlPBGmaeUDhpxU3B/UBHRJSWFIaDMhyTAkie/pHDUrOrZO+1oS/gPF0WHAfLNU2z68jzXHq4VMtelWwZSdysUIhS0uWJQ/x9bMRhcfk1/6PcR3TYoCjxyz/2kc0f/tc/oQ6Ls/pTgJ6cIqAIKAKKgCKgCCgCZzACd/3M+9O+Z34T1/7Uj8LOX4lot2ADq5JznHhxgRef+TRO/N49aO9/RiYbMOQw93Dn/+XshiTtGKx4nve9lyF93SVwg8FQ1xhebLD8rb/FcpMuAIuizeIAcxL4CZwkVgrJKWH/N69h/a03YStNYbdOSuXVMmuByfhw6BqD+UfuRv/ENqLlB3C2nTAfI+dB8GO+jDyU0Zi5531vigA/hIslXz7t5/oy184v5iiI6zz28KaAZy7CZIn933810nVXijskduyZ71CtzLC8+xhO3HkErlvI6EUJyyMPMAkdT4vGfIYvpoDZ1+/Hyndfiy6uoqTDoPLY/Yvj2Pqje1EUEUHaEvZs7STO2fUha+x7rL7xApSvvRqmM7AVG/NJcnqkyYD2SIfjH34YbjkHCpLHsdrMcE6Sagox3sC3Fdxhg3Pedj16vw4/OJQ+YPueY9j8nYdg3BLO1NmaT/Ipo2bFAy9hk3GRcO6378fkTTejHSiZEGvmDmwgFbSfc7xlDkk0dY/FEz02P3YfcHwLpsiTXLhnun7IThCOjeTEla7FEC1W3/r/sfceznrd53ngc/pXbm8AAZIgARCNJAopyUUua9mJI1uFpNipmsQlWduZbDaTzex4vbEdKfFm7fUkHsuxbMmWKHaKKlQxKVnFlm0J7CAIgAABkABRb//KKb+y87zvuZCys38Ah3MuBBG4uPf7znnP73fueZ/3KZeju2srlh8+AnP4tII4jF9UIw6hwUvIKafhVQK/3mPmzmvhx2bEiLVq5Qh8iiSIkb+6hKXPHgCKUptRS2lCJFGyNDcUEEd6PsoW6hhaMeEMhaHCNaSGnB429GhlKaqS8bMKtIlHAD1Q6I0YlFh/x9XAjsuRDziNJ5uDBp8l0IpRncixcN8BJMMVeJEIaByqep2ob4hEdQaMX2XNE2EZkOHDmhFV4HIgG0EtQ2vMQshBmprBf0wuSzFx907EnQk1n6U0gLQWn0lDT9bCwhcPAi9ekGsqsiSJ6eTXke1U+6yoAYeCkGSTsFl3jDmOqB6Ay7gHAtAGRVRQSSAeHASj1ppowQC42eocEwJ3jHw1Gzwuu2cnwrF1KIs+3TVqCYNGC4ukixknnmkvmp5B4MqUJWNjNHaYySmGKSw0iySjgWa5FI5xrVPKVcLYBK2Y1zaV6Fj9by6mm+JREdCzRrJUlB0WqF+MgDNkiUQ1gGMq8ZsgY4p7ickkXPn0hHBYFQkFfTHEAJMpsoxJDQZ6LpKyxGvFe1CKIMrVQLgiO4RAH5kTDgHBQ3pseKb3UJ5BeVuKsiz5WTWdtQZZRoNQjfYVMovcIjQJhDCOMy1Y30OcRMJaEaecMEfFdWMNIksAWhNT6ONB35A0dhgO+uJlk8SjAHJ0Jtu4bNPNyFpdTddpj+Lzf/S1xVv+1b9pAIs38M/w5tCaCjQVaCrQVKCpQFOBpgJv6gq88MnHfPjif8P2//w/I1zdCxOuILIJAt/H0oUcZ44/KZKQ8iVOvj2saK0VCNApn8599UHfACMl2nOTMqUdxAE6wxTmwlD+TeUO2oTKJFbDMDSGs7IY2dLG3I9sQNUdRbUuFYYFp6eRagpQDWOUDz2PwSsXgVTlJHywFkkIJ8IaSKJU6LoZFc8Ams9R118DGYwMFTaB6Ow5pa2d9RlP6EKh+/uOxcxt2+C2b4Ev2UjFsGaI9ugE8mfP4NzDLyI1Q3hqIZgewuSRONL4U0vPgaFo/Tt7p7H+jrdgMIwRGY+wFWH1b+ex8OVn0aYdgkQ4ahMjfRqbYaG+x6gGA8z+k6uAn9yEjEZ9HPwWmTTe6AL5SwMsfPYZpK6EYboCX6qWLIgBIZkivkCnaiO7NkXn5u1w6Rgi8f6wWH76DHqPH0UcD2BF4qEJGHItJeKRDbqFH3jM/uwsur+wA3kZIaPGho1vRSbBksaXFjz/UbRSi8Xn5zH40kGgqCRtg+8m4JSzcBFrRRlPhNRaFN0Icx/ejWJ8Ehc/+xz8K68jShi/KFwCAW6ouKlYH06FBwH8RmDdPdcBnWlhj9gWp/oB2nGEwfElLH/2OYRDD5M4JBKbSQ2/RsoKU0PcUOmiQMlRKn4gLTFvdSiUya+TdIHENIGC5yjSkoDMGTIYYok1nXvf5WjdcDXKXOMlQ7Tg0YOLU9jXCizddxBYWYClRKgGlNSnhIaKKrsRuZIhKFJHg0qIhvqwSKSppH8mmmAjI3H1GZFdYYBkXYqRD2zH5Mg0lnN6yvAFyA7I4MnYMG0sfukozLOvIaIJZ+2fIsyBKJbpvUguRKpCGUwdwyk8Ba4D3gJVCkOrSm7cUjwv1v5JcnmE6SRJH5Jyo4wAH1oEVQA/HWDm9mvg52YFEFFpkt5DyHSquJfom+CY/kFmUB19TKaRMHlo6Kmms94TrJBsEgEHBMCgVCLmHhgDTE/oGoKb+AzWDUXmISBVkCkbQYghZCB4YcWIsWbUEZDREZERiQbvTfS6IHjChBGeM6OYCYgQyCBbJQZDX8TAtFWpPIPeHHJt+Ztyl1wMWxPXJs9Ivp/7j641VVUgDVJEiTI5uOcoFuLq5OFnvD707KCcrWb3qESI0clqKmoIhIQVsjYTeUIEcpw9FBWZFdxruodMfcHioCOmr3p8vNYd0FMlHQ9w5TW3Io5HBBBiRPKf/c6Di7/SMCze1M8Azck1FWgq0FSgqUBTgaYCTQXe0BX45v/9KT9+4pPY/Yf/CljehwqrYkQZBT0sne/j4olvYv7RZ5AfOImQvhGG0ouaLl6zK35wgmrB50mXl0YnRMaOlbRuCeEwsHx4rondSusOUVVsENgssRks0L6sjdkP74MbnZRpLpkCAc3kVisMPncM5dFTKMlqYBNau/CzYRXjS04vIzZgOoUkYEEQgOP0NaNFNif8Xvmvjis1VYOMAjI0SBroVJi67Tpg5yb4vAJzSANXoDMyjcFzr+PcYwcQVwP1GAjZlKskJRd/gBBxEMBUBVp7xzBz6z5Upo2IE9EkQu87C+g/8YIwLHycieRBjo0NEI0KpSkL4IsCYz87h/TntiMsEhS+j3Y4qpP1NIE5VmL+/qcQVUN4SlNkzM3Je30dpNk2aFcZwm3A+J27gdYkbMHztygOLGL5i0eQRDkDUuT7pHFLY1iaVUpyowe7+O5PdDH2izfAyASczVUf3o3CR0PR1lMj7zGOrnFYfeos5r/yrCJHcYSOxCvS10CjMxkUyvqjNCg3Aus/eAOQzmHls89j6cgJZEkqUhNHyj81ArXMhQ1alEco1/cxd8/1iMbWiXdEjgFSxoYiwPCVBfTuewYoQviUfiRsulUCJFN8mUrTuyFCTGkKwSIBUbz4EJShNq/C3KkTRdYYMGxOxcfQakzs0JSYvmUTsr1XwlT0LOH0mrKOPgzX16slVh8+gmCFMaBs9VU+JUaPEgMqJiGyJ7h2yBIQcE12A0ERsj6ceMIInb8ySOo9J9INAhmFQbw+RfvDOzCSjKOoU2dKQ2bECOLMoep7LDz+MsKD5yUW1FAew/Ul4ILG7wpj6pKEqv57bVwrQBjfrjZIJTBD3oyYp9IIs5aVaAOv0iI9DHopeJEzuQmPqds3I738CvGsMfwaAjBc/6yBpR9MgFaSwhmyGKigKNGKKaXQqFKuNQU4xuDImiDQQGNRAkHiS0LDSUInFZKEICXlPgmcL9REkl/kWzB2VQBBTcKhcWUtIysIFhBINZIKIiCS7CrCVkZAAgIk9N5h7KdKYSQEWr82XkESjcjnmGQigAoNOYMIZUBggFIqXtsKcUxmC8+fx6nsLF1wXHs03SHLhWwfvR+UVQ9xlCKOyYQS7oVGp5KOA+4XHk4uIJzJA1ibI+uMEwuVekv8KQ1EGQvryVrLJQlkjWUkXkGjwOVb7kTWGtU9nUR4+A+/snjnv/13DcPiDf1TvDm4pgJNBZoKNBVoKtBUoKnAm7gCNN2cfO1TuOY//QrilbegCgdC2Y/CHhbOr+LM4W9g4ZFn4F85Kx4WdOOXVqSWW3AqKBNadW+TRlRkGE5t5NjMr/lIsCnjQzMbizpY5JKpIHsJfmmVO8RsYj9yA2x3gkl/2uSRBTGssPDYawiOHEPFGE/+qmUdEksaeE12oJyAzaiwLDT5QB/yfyALEcmEisKVqcHzEWAjQEwj0G6OyVuvhb9mG5D3RJIScKqZtTF85gIufvkwgnJV4jFV8kBWBz0fVF4SIRE6++iNIxi/+TqUht4RmjhR/O0Sek8eQBx7GAIUZJuI/wGbdE0XYbhKUJTovmMDOj+3C9Sa5K4vtW7FMZBmGB5cxsJ9LyBg6gEl9C5BRYAoMCIjoFkgqeBRnqK1q4WJ265HHqXSADJ+cXhgCT2mR4Q5DHX4wnwRlEIBHVLdOeYdeLR+rIvx9+wVCQdlFtYOgHBCTCaZ3JCknOy3kfQNFv/qJPpPvUJfQ/GGSCWFgvgEmQ68/oAvQ7hhjs5PT2Li3XtQ9dro3X8QvWOvIc106k++AptWVthzgbCwtHvYWGGaDIuxWQR5AJ9xJp1Iwz84OY/Vzz6HrASqzMFX9KGo6f91Q85GNsoSkWVInCffydOglWtXm0Q1DKiNDWTtqAGmxrbqX3MzxMz7Lkd7Lz0seFJcqzzugYB0/pTFwv0HEa5eRJDR/4CAEOurvH4yNgh+qCRJ41cFLBEzSJWNMB40YPoKG1NHUI/mnnV6C7+PpqUbW+h+aAe6vothSPKLtNdwdgStdoR8dYDFrx0FXiBgIXa0mqTDipIpUFM+NB6UkhG+h6aFCAsp4blpcgxNONmoU/bBa2TIQ1nzPhHTWO6nOjuE5qEJAa8Ebspi7u5tCOc2iBEkPSy0pHwvNt50oDDw9HmoTXN5v+CdguCfZYoNDU1FQtUl1UgAILIepFy1ySU9KzwlNrSrEYoHZRj8Wh4vz6EF43py7pRDcM+R+UNJG6VOluteVp4CnsK5wgAAIABJREFUOGuGp2TWMG2I4AD9WrigmUwjtx/xe2F5egiDNhzZSvK1CkLyXkhZW+4MYt8SRsmaJwXPUcw0aSrLeGhGxvgEZZkLG0bZYEz64ZXh92naDJNIaBTK/1KOImBKwGvLdULoTtlaBD71+jDBhYAFY3xjeNaEfhuCSgJpnKA7leKyq+5ClrG+AYLM4/7/6yuLd//7f98AFm/iZ4Dm1JoKNBVoKtBUoKlAU4GmAm/oCnznDz7lJ099Etf83q8iXn4LHP0MxB1zCQsXBrh4/G9x9qGnxFsgSgg4qAiED91CU64lBJe8D6yyFqTh4QMzJ6NWowvXGj3xr6gBBMo5JD1CJrIQv4DOpgwzH9oN256gj5ymAhCA6A+x8OgpBMdekdSNNb29NiuRsBRIf+YzP2nZAkZQpiITemVRrAEXGkKpkhB+UJOuf4zAMAE7WmL6pm0I6WExLKQmfNh3cQv9/Rew/OVDCO1Apvcxm9SaHk8qu8glbAxfGXT3dDH5vn0oXEsaHGaIDv5mHktfflZ8BqjLZ0PGSS+TMSRaUpq4EH5QoP0zc8j+p51ITAKXUbsfIzBOzDuHL81j/t4DCE1fmotArlsooEnlPVUzAhTERYx4Z4Lxm3fCd7piqsoWJn9xHiuPviB6dwdq9NeuVQ3eCOU+gF/16P7YOEZuugHGUspBWcEqvBuBIx2Fvh++RNRKEa5UOP/gYVTHz8InTIlgIgjp/TRypO8DzQodYsMoxSEm33MZRn7yWhQLDsv3H4F55XWEbW1QJb6VqbhkRyQc8xu4MkCyzmP8nusRzMwgXvVwbRo9hCKj6J1ewuInX8D4YIDhCGU8dVSsyB8CpcczlYXXfiJCODMHn3aRSPxuiIAGqyf7KHo5TGqQsWEUrEvBLQ3ytHItK28xfdNmZHs2Ic+VlUGjyDDIEaYdFKcHWPnLF1Hly4gjNc8U+0wyRzhJ11wK+TtlDQIYyXWjdaamvchykgVNhtAPyYZobsGP0iFZ10Lrri0YGZtERTNUOWXuqTFh8VSDHAtfewX+hQuS/lMHhcq3kw2lPi9q0KrHo/+noCTZOConkKBRYVnocF+adAIq9R1OpCA1OCjADqGfhKavEYIJ4LL3b4dftx6mysWvg/WqGLXLa8JIU36zpY8MEz+seGRwb7GRp/dETodVeY82GKzLm4Okw2Sp+EDIOUctadoDAmsS95MKG0P2vvhFdESiIfcoAq1W35dMpA6BHia8UAokjIgQRV7KOZLNQUVSGLcwrGjaGSMSsIfHSXkaz7eAd4wdzkT2EbP2pUY5cw0XYlAcIMvU+0PAq/p6k33Em6Ak/fpU0mkYiMLzk4+wFLka2RciI6GfSNAShgV9Oiip4XsqVSzTdSbxysoEEcaEXNZcGCBJyvUUiuEqk30IgrUnUmy86i60O2RYEMGr8MD/8/XFu/5tA1i8oX+INwfXVKCpQFOBpgJNBZoKNBV4M1fgqU885Ede/jiu/ugvi4eFo/GduGL2sXS2j/OvfhsXH3wO/YNHxTCxRWNAOvBXlTQ6pDYTrCDVPk5iaTYk6pAP+fR2YCNU+0jq7F7jGfmwLvRu+iUUJYKYJHOPwTDH2JYuJu7ehao9hshEYlBX+AjpoMLFx15FeOwoqjTTybQwEyAP3wlHrdYgpRFm0kZVsENm41HT7mlAx0aPfgWcrkeeZGqNQRU9dx1v6RLYsSFm37sFydYrNC7Vp2hFbGpTrDy9hKXHDyDOVxDTiI9JE3Xzw6aPPg3epoicRXdPG+O37YVlVCuBkdBh5ZvzWHj87zEyQo25pktIOsGaiakwRwJURYX2T0yg+47r0fIpDH0J+NqMe8268IdXMP/wQbj+qjA1CLgwArYsZb6udHxOb/MQresyjN20Da47itiPwBmP4QtnsfLYATXos/R4ULaJxHYKIFQnaw4dxn+ii9YvXI8hvSKCFgJfoigyBBmNQluIiiFsliA928eFBw/BLq5Kg8f/IxBjKye+GKwz0xDEMyEssO6e3Yh2XYbqbImlh1+BO/EqPNkPYtygDAf6KmiaQwU7DJBeHmPy7j2wkxPIcgeXGHgmLqQRlk9cxIVPv4jJPEfZojEhhRU1QUBiKkPEvkI1MBi5cRbjN+9D1BpF6Iaooq4YjJ677/uIjl8kBqLGpdL4kubPepJ2YsWgs7Ael912DeJrN4jHp3IVQgTitZDBXizRu+8I+qsLaDNCUtJR1LOFxoqXDGEpoxAAT8Eq6TkvcSB0z1zCEWqWkEpcuPAdMBVg4p4dyGY3wg5zlUuhQkqQLHXIqwoXvkCGxTwC4njin1H/5j6iLEKaYmXYEEjgnuYaWGNS1a6P6gVbVsi46cRLQz8UCFTpjZhZCpARIsqYoBPATlZYf/cuuKlJuVZW9CV9SajgeQgrhc2+nL++Fl8hCNV/Qppzpm0wloTsjIBAZAtJymNmbCkPIpJ0HmF7rXloELwgG0FSTxghS7+HAgGlTRLwwVVlAFMhSSkXUYCsKAo1ayXQVN+4+LJs7itTgNuDoCgZHs5TqkKglPGooUaKiukp2SehgjKpFjzGhIBjqrYK4BihQpiUtQbjXOmrkcqdkkCfqSzDOuR7q5JstgyWphmU5TCuVNAjyuHEvlNMPD1jSiVZhXGrjGUlOEFQiKCYUYNQZq74tDZ91T2SjYa4atv75d4SUKLWAr76J3+7+Au/9hsNw+LN/BDQnFtTgaYCTQWaCjQVaCrQVOCNXIHv/flDvnvgj7HrY7+ByuxGYArRZ9NobvH1Zbx+4nEsPfwCqsOnYJMKiVDeSYevxDgxCyJhSBSiwQbaCVMSSFfmtFOGx6qXl46Lvg5Wkj/4gMw4USZLcMoXhgZpaJAXEeKNIWbv2odgYkyo3QiGsGGKdACsPHoS+eHjKFI15+P7O8OWQ80rqS8XwYkNUWUWfiRF6DOJFKU/ASnndqUvk2I2JNKc1ep9abrYhHGq3imx7tbtSLZvhaPXgjAgPNL2GIrDK8I6SZjOEVBXro79ZGyQ0cCmLwsSicMcu2EMk7deh8J3kQSRRDMOvnMRC199Ci0yEtgkVmsMFBqIqqRGtPTWov1jkxj7+esQoY3S5kL3V0lADBwb4twDz8IPBlJT9UZg6okyAOibxyY7KiJk17Uw+u6dCEfHYapS0lDKg0tYeOQAwnAI42JlCNRT8rVmWiJrBxZTPz6CzruuRRlnzBFFFrGBaqMKGLWagP2YacUwz72G/pdPwhWk/at/CIGkNbkMYzUTSz+THK3ZDBP33IBybgzZArD48DEUR48jTJlyoDIbbaZr1klkEZQR3FSBiffvQzg7hTRnUiWjIWOJyMxP9nHhvqMYLXoYSPKCei1oBCeBBwVCuD6714+i+54d8HEbSVSiZwO0BwlWPncA0ZFFmE4M49hEqk+BNMrCkHAIrcXQ5ph+71a0914lMgB6BdAXwIGRnBnsfIHVew9jMFhByzM1Rn002NDTuHON3cPrqTIKBfP4sWawWF+OS7cQkW3UrCZp9I1FMhtg8gO7kE5fjqpfwZHV4Eo4kyIMhgJOzX/pGHBwntYnwt4gg0G8V5KWeGNciiMVNlMNkPzQmwuvSsw/IVGq9NIQIEq8L9a+Xs9vzQtF0kLYuNMCZsLgsvdfBz8zDViVuBBUiQIarPKeUggrSdJPLMFQ3jjEuUNYQ5Q5xBnTiChpUKlSHHWFvSCGnZRoEIykLIKYEsN0hali1L+Gxqs2FPNO6zQ1JOP7UhJCAIpyLmIgvAUIY+uH5WOaelIVCgDGBMiCsmbTtGFMLntfbVdrEFaYK16YDGXlYTwZEzFcESKmEWkYqNSn9smQFBTSyYRSRr8T3ofqVBPxqVCpEI18rSHQkMIlA4lQTslEinkfawOWzJPal4fMFakt154yuJQ+Q2YFDUIVkBHfHhiMToa4evtH4JMRjehtW/zFx55c/Mhv/mYDWLyRf4g3x9ZUoKlAU4GmAk0Fmgo0FXgzV+Abf/hJf9mpz2DH7/4aiuJ6RJ7TR3lcxtLryzh9/HGsPvoizMunUCUGUSW5nZL+QDo1hQQiQeCjOhMh2GiIlwNfRJNACE+wEWGEqY5kyWQI4Sg3cIlIS5KI5OUKRRkivTLF3N374EfacJRCRKvyMB4NDFYffhXm6KswGZtID/GQM1akFNTX88GfDSCnyq3d05h5+070bCQsgtF0DCvfPYne/pcRUbahfI8fXN6QNH8DX1rEowGmb9+KcMt22GGpsYexeh8MDy1h6XMHEQwGcFEqx85ayFRTifCgdJ+sk/auDFP0sGhN8AyQI8TgO69j8LVDkgwANlCVhlaykeUhicQl9DB5idGfXI+Rf7QDxnbhgxUkYVsbRb7T4QJnH3kGQT5AkJG3rwP3SLT79A/RKXViLKJr2pi4ZTd8awzwBZIkw+CZc1h59CXRszthuLCZI8NCr49O10MEfaDzoy20b7pRYidF9p724MqWHEcqySQBGHvS++phDL/zqsYo1rIf1dOvRWOopt8VJUZ2T2L0jr0YhC1ECxUWHz0GHH8NUZbKsbOpFgaN+JDQi8LD9h0wazBx9z4EM7OIcoMwq8QHwTOl5WQfZ//yOaRlrr4XZEaIJcSa5EFBGVd5JFtTTLz3WoTtCQSmRBVU6BQRzn7xCPJj80LJjy2NMNUgkaBUIqwDJ94Shc0x9V6VhHAdszCepqd+iJhAwKLB0qdexKC/hJYwClQiJcISYf7UQEzNUNB0GE2/kdLx+kmyiK5RHoM2nApaCTOotEhmEkx8YDvSiVkEpUMuuAr3cQsBSgEJe0+cQvHsGQY/SPoE2SOV/FkjQS950tA0Zi3mtAZQ1nwp1pQx/FrKVtb2+VrE8ZqxqcjDuIa47+m9wDea8Zi6YzswMyOyBvEmkeQWJ3IYAmtxxIQVsiXUyJNAYAClhGhcK815ybagCSlBB4J0bOQVTVHgRIGfONSYXi8AAMuWCLDBfS819DFSJp3QU8ZVSAgYCO2B68QiScgCU3CoxjFhqkDlE3GFshwgCnn3YwoJj4v7jvITva5qOsr3ymUNkp1G8YmhqoW1Eb8aZZqlUSqsCYIhfA0CJyLd8YX4w3Bji2yGe4Jf5+kxwVMYCDCTUP0RGRQVpSBDYTCxfvwwIjVSFhqZKhLlTOCYgIWjQbGCeVyeY5MJrth8F3xrQu7/URbjoY9/d/GOX/v1BrB4Mz8ENOfWVKCpQFOBpgJNBZoKNBV4I1fgH/70Pj/28p9h23/4VZhqLyJqw8lUCCyWz63g9JEvY+mBA7DHTsOR/m/YAFL2EIhRHVkD6lHgEZNdIcaa2nCIaR4bXqYg8HO1Rn+t4aKfAWnJIhOodfc0uk+vCjH9oX3w6Si8SWDDHqK4i6DXw9IXziI4fBLETQiA8H1pXrj2IY0SPShMgfF/dDVGfmY7etYh8wWydAoXv3YUw++8rGaStTEoTTNlbEu2BieVRYCga7H+7m3A5i0wPaXvG9dH1umgPNzHwqPPw/f78DFN9HQ0m/gavKFUhg1FaZFem2L29hswDDtIHNuxGMV3z2DwlcNgeieH9pR+SNrIGmDBJoJs/6LC6E/OYfTndsG5MSBchmcDI8qUENWLfVx8cD/CskDQYuIF279aTiC2HmR+eCSksO8cx+RN18LFY/BsasIW+s+cw/BLR+GEwaKAxZovyZrUR4ClgUP3bW2kN+9BwukuYxvTPnwVo6yAdgQU3iFNulh5+AX0nzutFHcJaeE4nA1YSNtSAZXkUwXQecc0Wv94B6zrIljNsfDgEeCVU4iylkgGlDbvwORYnaqHcHmAYM5i5p63IB+fECPWMCMMFCPMMgxOrGD13mdh81KaMcE8aokFp8mU1DDBAYVDd9cIOjddC5+OIS0LycdJ8wrLnzuO/OR5uMSiTfkCwSHKHAQ8UFCB0ZGFLzF98xZ09m5CWdIroNSmMBFIAIP5HMt/cRB+0GPgApyYJGq8ppprKlCw1hFzfyhgUdP8ZdCvHg/8UPZ/7RPBZlMMDwIkUzGm7rwG8fo5YFCiz8qFHpHrIAhy8XFZefI1mP3nQWqRNK9sfnk+NJ8khEF5ApkfNHisY4eVmaJeDxJvWwNZXCP0JlF2kn78QBKyljBCUIWICGNNQ/gZi6nbtiFevxGWLCfeL2igGTLJQ8EYldOoYSe/V+pj6QdBOQ27ePVBITjGxA8B00RCoeohKQ3fkx4jBBP4ZzJbyKixMaKY+1jUHyKdor0meVFDekKQ9UXQi4ATDJJYgQ0CCTx32Q8SfKTpQpL0ISYTBCkYIVs71PK8yNqgtoSAKo/TZLBhoZG6NlHZR81WIdhaX9H60hL4ZKoS1we9NAjYaNQqXUQY0ZuEY1KbMugh9iliW8Ew/cWPIPQDhGTy0HFEknn0Xq5AD81sea157yRywpqpHxEBi1ECFlveD5+OqKQltvj0R/9q8SO/9X80gMUb+Yd4c2xNBZoKNBVoKtBUoKlAU4E3cwW+9Qef9LNnP4Odv/0bMOUOobrLNDuwuPj6Es4f/Sou3L8f7vgZuBbN7BJpQoXGTmo6xdyc5otm2qOMjDwwS8oELBKyLaQtYvSgSgP4IfaDIr0mFRq1I75FOPCIr3IY++A+RNkUQnpEhKvwpDv3V3D+0VPIjp2CIzNBmheVHVwy/+SE0wKFLTH+ri2Y/LHNqHIrMYpJexLDbx/H4FuHxJSSZoZsRmieRzo/j5nxoIxSdV2HmduvQrh1I8IyVTAgGAJhBnNoFfOffwF+2Jdpb8KmSGJZQzGVZHRATPDCOLT2tDBx0/Xw6QRiNgpRjNW/PonhV48iyiyVK7Clyg6Eni2NWy3tGJbo/vg0pt55HWw1ijDtozCMjbVIOy3YQ0NceHA/ElPBRgSTSDcnDZ/MFY9KUgMCpFWBcOc4Zm7dDZ9NoqpWEYUZ8hcuovf5Q3BBrl4PdVLKmjEpr5MAFrnH6I1ddG+6AU4SHSJ4sl7ytjbNPodLE3RWUpy5/x9gTy3JNaE0JWEzxL6RR8IpdlkiSzrIXY7ZW65EuPtqWJMB/SFWHj0O8/JxuDj9AcggjavGrTKaktQAM9nD9F1vg1s3h3hoUAV9xDF1+TEGx5cxeOB5uIpfTzBADVGVNODFw8DZEmZYoLuji9Gbr0PQnkDLWiwHEZJ+juVHj6N/8jziDhDnNMtkg1ofQ8S9ESG0AUqfY+rmLRjZtwVlQUkIDQ25shNEcYX+QonBZw7Bra5oAyiKlP9R/rEGWqw1/KLquQQSaOwl/81QDhSrVEDkATLRV9ZSOArM3LoZwabLEQ8hEZomrJCCIFeOqnRYeeJVhPtPwTDhIlTDSwEmWBVJ/dC1qwDK//8dT0A7Ro46GjUmsnfWjnUtKYjApABDXEv8zZ5+GCBaH2Du7mtRjI4pq0KikzWCNAoTYVkQ4FTGUw1YiE8G90ZtCsq0IGE8MH2EXg4EIgbqtcFXdco+CCMrDbmyPNSwdC2qVsgVQl6RRSkoB9kPNLlkky/xn1IVpvewo1egJpGYU10DwkgQwhCBJy+sGzIWQklTYW0L+Twlb/RA4Sb33JP8NxSSnFKaQO4/wjG5ZFxKRKSC92RVKCAjQJIwODRFiGs5QlfuVy4eimlqaD3iNr01MiSJUWAFIcr6vkI0gqwrss+sIVuFgAyBEHkXBYecRWvU4aqt7weySYT0umgl+OrHv7v4C7/+LxvA4s38ENCcW1OBpgJNBZoKNBVoKtBU4I1cgf0fv8+PHP8Etv+HX0dltyGknwQfslFi4VwPZ198EhceeRr+1OvwsYd1HP1b8NGbDZOl2RuTOOqJMRsEPlTLFM+T2RCginQyzSAGMcqsmy0BPMJIPseGKYxDBIMSuMxh8sNvRTjSQWBHYYN5BIwL7IVY/vIxuBdeAxJNXFCmRIiSbAvxdpA2G64/wMQ7r0T3J7fBDQP4ToI4GUHx1yew9MQBmaKmKSeqerDCBJCXCoGigB9LMXXrFcBVWxAZmuk5kXDQ3NK9tITlLx2CHyyLh0XKJorafv6WaTyQsTl3HunONibeuw1oz8pol+acq988jdW/ehlZR7oP+IpMEZ0QE2jQyWeAaphj/O0zmHjnHvigC4dlmeSnpKUnMfIXVnDm0aeR8nUToEVvAJGmaO4mQ0NMmCA0OdIdY5i5+XpU8YhcW9Lpq0OLWP7cQVS+L5NcSjXImuGUf81wkU2p7RtMvm0co7f+OIzEfbI5uoiwbCNKEgQRDfoSlAf6WPjc04iGIhBCwcaoBiwk4YNxjpzoljGqyQCXf2AzzMwsnG/D9gdYfugo3CunYLOOeBNIlKxXXxIFckKY3CK+vMDE7W8FZmYRDnlNVqUpDNM2qldzLN+7H6aolP4vngSq05dJtrB9LJIyQLQ9wuj7dgrDIjEGRUKfFIPFh4+if/wcog7QDtviX+Jrk1il5kfU+yC3Q8zdthWdPVuRD6kIyQUMINpCHK9aDbHy6RdRXjyHmI6rbLxluq1r7VJShTAAVEqgzfCa18UaoYJwjwW3mZiQxhr1ybVOM9OkG2L6js0wV65HUigQSE+IsGrLOZRVhJWvHId76hiQMemDLB2N3zVMbSGzg+waskjWQkIusSZ0LV6SLP1/Pr8ma1lr5JWJoq8pspXEww1DuMkKs3dtR3zZ5bDVQDxTuFHoC6NMCV4XAgt1ZiwlPD5AqxXWvhVkk9C7oZJYUqaGBGgL8yBmSochAEmmE9e3Rp7S8JL3JoJFInOrJTji11GbVirBRX0umIAkaSmUHpU0DI7luq1BrPJawnZRLwuRFpGpwGuSUO7jUeUp4kAZU+LSUXEPKNuJgF3AxCSyfjRfhDa8yHRxCDCh4S9tFMUqIvk8353MkDZ8SDAjQBKQpaEmtLyPGd9BLJApmScGhiCGHCf9QOqbsTB1yDzjOdC/R+U0upf1GoxMANdsvRs+HZf7Wdxq4/7ff2jx7n/3Ww1g8Ub+Id4cW1OBpgJNBZoKNBVoKtBU4M1cgac+fp/vvvIJbP+df42q2oqAk0Jwilpg5cIQ5w98HecefBruNGNNiUuEtVkmmzKNzGOjI40h5Qc+Q5WweXeAScXjomiXElGZlV4ADqXDawPhnUElpm/UDQTwwwLZphTTH34bTDuFL1pAuIIwbMMPY6w8fhj2wGlYGtfRIFD0HxFKYVpoLCgjK8PVIabfdTVab9+KwGYwUYko6WDw7TNY/NohMVlkoxJEqegN1houmaxWfbiRFLN3bweu3Iayf1Fo3qQKxGMZhs8vYfmxlxAOVmCCSDwcGNW6ZlxYMmGBMpXKonP9GMZv3oLKj0lcKqeqF594BYNvn0DSZkPu4IweuyQ0CKVdm2tTGEz+1ARG3rFPTPU4KaZ3Qhxl4jq4/MxFzD/2LFJD+nYkFHvS9dniSLKGq1CQweIMsh1jWPfu6+Bao+Jr4FyM4tAyVr50EM4uIQ47wtwgiMRGU7oatkBkigwMxvaNonv7jWqEiQyRY6oDp9FMH/AIOjGG317C4K9eFIkPz4mNqzAE+EtMJyl1ieALi3gjMP3Bt4IRCGGWIO8ZrNx7GP618zBRJB4YMZtIrhWyT8Q8EDCDCq31DhMfegvM6DgCw6auEHZD2OmgOJlj9dNPCcWdPgk8fvHjcPwvUBqjPhJlgJHdIxh97zYYynVMgJIeJT2PxceOYvjaeQSxF/NUeV+j7aXgNVynxqPyBaZuvgrJtZtkDdIskkkgpNnzPYsFj5XPHIRfWZS9w/UjhpZkHZGdIGtK6R/SqMsbEPigrIlRE4yVVZaAD7lGa/8Fvr4sEqZMOLTHEkzecQ3Kq2aAHplCEs4CmC4QDSXqtPfkabj9p2FT9dkQuI/7lvIjVe1civ7loawBZxK9KUktRAa1ESZ4Q/8FMoHISlJmBA9nzTBUWVryPbGFZxDGrMPMXTuB6Tk4O0QQMUpWJRdrC17AAkFMlE1jLddOUTfnvNcwXaZEGNL3QtM7olhZHo6GmmSP+I6wFLgPRIMhJeO1o/kq5RE0riS4qcCIMC34Iaab9JZI4YQNIw4cYgZM7xK+hwC09b2rhr/UL0bkOiUK30PoRmhLI+CBDWIBAUUKxVST2KkBLQFQ1liwhDoOV6KgCdzwxRKJLhWCBeVyonhrwwn7wiDyidyPfMBjI8BII92BlrEGNTRphq+poMda7op4bNR+ObwvWHq88O4bARNTEa7Z8kG4lDUkUybAp/7zfYv/9P/8gwaweDM/BDTn1lSgqUBTgaYCTQWaCjQVeCNX4Hv/7dN+/PVPYdtv/S+oyk3CgmATzdjApVMLOPXiEzj/0H7g7HkxYeO/02RT2AxszPlUzQd041AGBrNvvRqYHUNB7XSRIuX0s+sRnq+w+v2XRRLA79XHfI0wJAhCzT8n8EG/RLI5wcwH3wbfaaPKYwTRAiLy3vsxFr9wCO7IGfXRqI09xTHCKgjC12aoJwYFxt69Ca0fuRqhbaHyOWJO7r87j/knDiKk0WRtYCgTYTkWddePXYVqJMLcXdsQXLUDLh9oFiQ9Mjspes9dwOJjBxAXfdgwFu+HsDZjZPMm7SRlMsZhbO8Yxt69BUUwhpiSmMii/62zyL/xCgK65RHAoY6d9ayb0LothSk8uj/RxejP7AX1JARXhAkidhsx3MtDnHvk+4iGJWiSIP2sGDXyvSnHcShpCkpjv10TGP3FrXDtSbpoUKWP4qUFLH/+BYn0DBmlWJstSj3Y5NeABYYGo/vG0b71BpkLG58iiOh1osACm7/Yx7j42BGYZ18HL4csoUuJC2zGHcqKyTEhvA3Q2ZVi8n1vF1PEOAow6FmYh05g5dgZBK062jNSPxQ2owQtuFY4vB4ZA9J/vgvR+BSMaaMdOpG52HYL5YkCvXufkiaTkhABXBhHSToCzRsDoOSIuwSyXSOYJmARjyCugCorkPVSnPvcIZQELBIFSsR0kteIEgPS98kUoUWsG2D65q2I9lyJsFCGANlwRjsoAAAgAElEQVQTEmsapTAXDBYePoTkwjxcJ5D0nYisIkswxcmxSFoEDSOlR2bUq5EpfNqdBIoKFYZIXIulFhBG2AhcudyDtcdHRDbQbTvhN87BlEPEYSC/A99BZXrwQYzlrx+H/bvX4HhO0gCTUaA+GAJcCEpB/CJARRaJtNnK7BBZDSVTbKrpHYMSiU0YGEp7S1gBBPg30hF4b2ALXPtJBBWIbUUbQkzeuQN+YlZOhGaVGbctAbZ6sVi5zpSAcAEpyCSGloFDwhQcOWEaXyYoq1KAGDJZyDiJghasoxSD30sg0iOoAQtRdggSovtcjHHXjGkpM1HEQiQhhE41wYQABQ2BczWtrJkvIv3g9a9TbGRtVAQyhjDRAJGjj0SFIIxrIJZSMaYHKSBLxpCiu6maqNpK9pCk4ohnBkGXTN5TrpGvkKUtuCpBhVwjWktx+0CaERMt4F1LPh8ig6dsTaQtGmhDxg+vswBICT1nCEZbWR8CtjDlSUxXHSamI2y+6v3w2YikjUTdLh79r59fvO3fNB4Wb+Sf4c2xNRVoKtBUoKlAU4GmAk0F3tQV2P/f7/fR0T/F7t/5NbjhLnG1j2j45hwWz8zj+Etfx9Jnn4I/dw5Bkkj8H6fe9IAQ2jCnopaNpEOvW+GaX347gstmsGpy8azoMEGjncEfLnHx3r+H7fVkwq26dE73aEZIRgIb31Cb7ys8Ju6+EfHEOFzJpIEegA5ML0TvS8dgDpyEa8XSwNDRn4zupAZBRHLCyXM+ROvnN2D6Z66DFePOAr49AvP1U1h+4iACTnYjuvJz0kxJCCnlykagdCMcSzB71zXA5mtR9ZakUUzTVHT+w+fPY+mLhxBXfRjxVeC0vJYt1LRzgjGmrASwmL5lO5arLlqcKMchyr85j/7jBxGmlG1wOqwGjMo40VQI8YAYWnR/oo3Rn30rmdualBBRbx6LBj0/MI+Lj+xHbJl2UCdx1MamzlD2wYiWFpKiRLxzFGO37oRtTYAdJD0AzIF5LDz6IqpyCHJhhEnwQ/Gaa1IA16swesMIOnfcKFPzwrJhZwSjNvNVDKSLFS7c/xz8uVWkMZkemoTBD9aGTWVJ3b0Ysobo/ux6TP/otUxIhY8sypUKxWeOYnj6AioJhqAURKU6TEqgxwGva1TF6E4atH9lD9AZR1kl6IS8ZAM4ASxyLH/6e2oIG4fKzPABIja/bGSTWM8xD5HuysTnxLenxUfEtQ1avRQXHz2E6uR5kaKQBUGAThp6rhGZhNNoFsirPmZu2YHWjZtheoyg5NlmMHaAII1h50tcuP9FpBcX4UgU4iSbveqaTwTXDPeOIG00ogRC0o02tDC+ez2WvnsagTGIXQoTUEqgMg6SbaRRZuNPzGs8xOztO2E3bECRD8VkMRSTylHEsYGpQiw9eRT++6/DJ2R5KPtFjGLFKFcZRpIgUQF56gVUyQiwsbbSZDvxeqE/RRFXiPIAjuyYVopyWCGNBgiqloBKfGmCWDrVtwirGHa6xLoP7IKdWoeSHiyIEUeVxBZbS5kLz2kEPlyUxBXuR4nvFfZGgiSlmWmIIhf6h8aKiiyErAjeQ+gjQeNf7gOeD40k9bwQZwgxVLnHmueN1eQRAiG0c+D5yXLlsRMoIIgHSsa4fj2qKkSS8FoRNFQT4Sih/0YGa5QpErUopxtBma+oDwclICQrCQMjgOf9Tbwv6LHB9Z3CE9BhdK4hkMR3bqmUTqQojA62wqhiPTyldbwP5HqcEfOBA0ZIk+1GQ02ygZgKwuMn0BSjkjWjbCmFiBW4C7gXCKxEmfz2tsDEZIorN9+JKunIWmWS0Cc++peLv/zb/6VhWLypnwKak2sq0FSgqUBTgaYCTQWaCryBK/DY7/6+X9f7En70o78Mu3ojrO/XNOYQ519fwOkjT2L42f0oz58R2QbnkGxgOIHk/6iBF1p16VC2K2z75zcAm9Yhp6g/aiOtHMrEYXiwj6WHnxOvgiyV3EV5wK4Cj6KkjltTB5j64DYAl/2zH0E4NQdXGDWQ5CTRJFh59GWYg6+hTCD+CHSYi2Qaa0XFTUkIzfJsNUT6I+O44uffAmMSmE6EKuui+tYJrHzl2dogD8jiEAWbRfY1Qsm3MJVD2HKYuns3ku3bUK2cQZrQ8JAZKiHskQWsfu4obG8eNo6QkfnAVoF0cZrksbkLIxiabu5KMXXzdpj2RqS2kAl3+e3zWPzC86AaRfnjawkNDinrUAMXtgowSobFO/bBMDg2oDmhRytpSzO9dHAeSw/sR0JzPUpCfAAjnh78bYGUnhYeLi+RXTWCdXdfD5t0pAkm+DI4eB4LXzmEeJijClMKRaSJDSjJqD0fKIXwgwrTb5tF984bhLkx4LjfENhKpak07QjdMw6Ln34W/dUFBSwoF6l9QdgUc1ZfcJpMX49OhuymTRi5/AqESYRhWsCuWJT3v4bhiZPwLTZf3DSavsJoS1LZ2f2RyTAy55F9eDeCEVLhI2ShQ1HkCDrjGB5bwuCBpzQZwlSIGRXJMTxlNzLlps+IR1wGwFUxxt67GXZ0VhrnMhuivRxj+bGjAlgkaSx+HsJYqZNwZA4uEgSHocmxgcyG69eLz0cQcLIuiAQsWqguWKw8chjRhUVh0yiTh+kpnLSruSqlIJLtwtQdxEj7BUbfdQ2SK6Zx5lPPM9RT2DRkRRiCbJ7rnt/P9UacwyGbCDB5+xWwcxsB04IhIJXR62AS1q8IQ+XiX72McP/rAthIe07gkWCJqFJq0I7yGSqsWk7YHq0y1r/X4IPYYXovcbOUJdh1KdozGQYvLSFFH0E0Ip4IrA29XOKY0/0cQRHBznms++AWuPEZ8d0gQBMnlGiQ2TMie44gWpAsoyprxhN5BLR5CdswZijMDZ4LDTAR5PLnmACM7Jc19gkZYKLGEvCH7ALfTpCEZINpJK1IIYhOiGcIr6eaqvJYlE1DuVgpIECAFqxnNGkLScp7ESNICVzEcFjRtcltw0sozCKudRp4EjxJMRj0EEVpbZ6qwJcAOjT9ZQQz439djoKMHyGotBATaKN5JiNJGWHq+V4DBYH4fT6V+6/1BRAysaUF7yJUpi+yIZWFsFZkp5FBQWCG/hk1KCXgKO9YFiWBmKCNkIk3c1NYd+V7ULVaAl9GrQRf+sRXFt/zL/63BrB4A/8Mbw6tqUBTgaYCTQWaCjQVaCrwpq7At/7oz/zo6c9gz29/BHZwAwLGGkoepcfF1xfx6qEn0H/wKVQXzurEvqRxpkXKp3M2f6Qbs7sU+n+FdH0KO9aWRiymOeTQCKjhFwE7PxQaPB/pqSdnhAAV7MJc4ISbTUxh4C4PMXnPXsST6+AKau5pqVDBliH6nz+K6vDryAPmDHAGqsNDNpKFTIJ1jsiG3Y07JNOkaNMrgpPqFsxyAbNSSKPA79L0B/HK1yaZ0/7CIul4jN+9G+nWnQjys/BsGmyMsJ1iePAseg+/DBTLqGhQKY1VLeRgNKSI60mpD5HtiDH6i5tRjVyBzOYiZTF/v4jFLx9GTDNAidnkUSjww6mwRJzSU6AEWm/rYOIf70GQkrbdVg2+KRGnMfITQyx+5u8F5EE7pkQeJZvgijTzUI0zKwPPVIssQDDLRpsNey3tGeRwpUPbhCjoXyHqHmV6sFWTppaNeq/CyA3j6N71FmE4RJFFxcmwT2QdMFJx+NQCho++Ap/01R9A4kRJ1VdxAZtc1pyNfzIRYfT2LYjWbUZE7X3i4MoAy4+cxuDAS2L2p2tKo0SdMBrUfDNhYzvtMPGBvSgnR2EH2niJEWacoDzZQ3Hvs0LrZ3Qmp+EBKfeyhtSHge2pzwOEWxwm33stMDoLbwr04xIjKykWHz0Ec3pevTNq407KJgiu8VpL+IgzyK3B7E2XI75hC4JcvVC4dTiRF8zoQoWFRw4hfP2CZr96TazghF0II+KLIHoqaTTpodCZqjD5oX1YPddB/z5KlwYiJZDrETB2VOxKRDJgeW60RphsYer2y4Gr5uB6ZC3RkNMgICvJMqw1Ru+br8H9wylUlEqsJWAIwKcMD65BSc8QqkOB7Pr16L/aQzpPI1FxsRAkTMAW4iaBRbRrHH6ig/I7Z9CJLQyBKacSIWXS0HjTaazpOoepO3YCk5MC6kX0TggGAsLFaMu1KrltwhUEQabHKNIkvjcZNkxJiWAqlTyFMRkEbNILbfBrYEmNIUL4uIKXaNsEJokQGmXGcCFw1wvjQWJa9Y4hYFDt+aCikVySgcioUIYFDX5pikmjT0ax0qySaTsEMpg2RDCAXidkR1Fqo9GmNAQl20FkL3JOagQrcjbHKGB9t6EwGhhvxKMziMguEqBhBGLHQdCErylsDJqPEogjOENpFkEVMk643skiKZVUQQehKBSWhUTIrjEs5HxLYT3RT0MiYL1BZ6yDzdtvg+uMIiRrLA3xl793/+KHf/P3GsDiTf0U0JxcU4GmAk0Fmgo0FWgq0FTgDVyB7/7xvT555c9x48d+CWZ1H6wfSAIBJ+Hzry/ixNEn0L//ORRnX0UShYisTuzWPkTFTiM5Nl40NCwdKnZ0dO2ntCQMkZgQVRLA0C6fDRcZGiRHcEpJhkKSohwMpAFLiwrhlSFG796DmM2NVSU9H8arfozVx16GOXQKORkW0niRhh0gockhGwPxsfAiARCad6EUaTInIhfBRhFszPwJNgRsFqw01JSvePLrScs2AcKOxdgd1yHefA3CYlGac2NKZCMxzKEVLD/8Ckz/PKo4RkpzPZnWapyjTG8pJTAe7W0pZm/Zjn5nBikns2mA8ntLOPf5F9CmnIU1ImultsYjS0KaGTYauUf7bS2M/dxuhC02vC31haA0IY1RvtxD74GnJMXCcqJOyYinnl7dBSjFUOE/i0JwqdImhZ9iF8T3TjidZaOjkZtsW4VAXssOOBG2Q4/u3g5at+9DElAvX4k0iN4I0uaGwMo3z6D/5eMIu5UkrVximjBNgcclo3I2axbZ5Rmmbt+GqrMJbfRE7lD2LZYfOQt39LAaodJAVXwVPJNMNXozjhEzWnLSYvaufaguG0fI2FExgQQSmnceW8LwU8/Dx/RKocSHUhCN2lTZjUprbB6itRuYfOdu2HQMoStQtUOkyxEWHjsE89rFOqJDG3qJI2Vzz9oTU3IGpfeYvXkd0ht2w5GmH9Agku/JRW7hznvM3/siwqVFuIQteCqyBmcqFCSPBAESX0kqjyPbqKgw+rYJXH7njVh4ZoALDz2NtB0g6LTQbrdhkgpURCwtGaz0c5iiQLvysFmM9Kc2YmmsDXNePWZmNwTYfPUsdQOI3RD9r5+C/f4CfEapkEaHCnNE4I011xT106DPytg7N2B40sE8N48sLFGx4aU5KCUU7JHbBdo/dwWKPEb+1dOIM2UsqFOE/hLQgcCGSRDMeYy8bwuCmfViHJk4Agj2klku/2xtijghcKmsIx6nI0LqUmnAI6YISVynGm+qBIL//UEOq7AdGC1LMg2Pl8cjXib0idFkD9kjdfyqHjFZDtyBok9SYAaVSn/EeJPrMBHQQF+DAEQs3xNFLQGc+GEtjyuTr18zKxWWBN12JUaWTDD+5r1R5XA0D2bFEu7tqBCjUSZ9iFGoeKW06uQUrmeu9RIwCdKY6TxkSBiEGIP1SzVUm0isq4AiZEIxxUmiV2tT3qo+Vh4X791EvwTYKzA1O4vLr74FJsvEk4bsjD//2L2Lv/w7v98AFm/gn+HNoTUVaCrQVKCpQFOBpgJNBd7UFfiHP77Xt459Ctf9x1+Cz/fCYyAgACeIqxfO4fjhb2Dl4afhXl1EEBbCiiDVno2bPvGyhdCpNaneEisqlHfa8bEdoNFggCJkc06aNifejAxkYx6Ipp5eD5xcS5znsEBwZYSp9+9BMrFejCcpsUiSAMWKweoXjqJ66RRsO0JE7rdo3UlrBnIaNIojJU0HBaMQcjYn+yRRD4XKXkeuEsCo0z3kW9g9EKwgXZy4Rcdj4rZrgauvRmoKTYHkEH80QvXCKpYePARbzKMKIyQCeSizQ9ofNrectjuPbHOCuZuvQTk5A1cEiNIIxdOrOP3Y0xhnE0UPDRE/aNOVsGGszUO9CRHvCTH5zhsRt2IUJWNBOW0PEacRVl9exur9T8MT5CGzXowRSVFnQ8WEDmr8BbZRIIXnRdNLYXOQWcJ3TuCYjlAnW7D5F98HAi7U2fOg+g4je7ro3rkX3ndgggEypjSwD6N5n/W4+OgRuBdoLmngvAIZ/EXPC/Z7BHPUh8Egu3YC0+/dARNcgdjNwyQGYRFi9f6zMEdfkom4Ziuo5EEYEcLW0Ol+MG0xdc8NKMmeyen9oL4YUStFcWIF/b98FjbMEZIqLyoKtp18DbJoGN1KICtA59oYU0xOaY+JGSY6MYLVEOceOQB38oLUQZJbxMhU+1lhuHDy70i7jzB90zTC3btAIw9OtiWwMkhgKC06W2LloZcQLSzDZaFIl/gilGIYNtyUcwgzKMbLwwrLrkB67QQmbtiIjUULvaPz6LcC8UlJxyZQuhwLvR6OHFnGsGcE+Agpr6DQJAOocrHRBPJqgJFuic2bZ9BOM7z9Ry5D+sJF9L99AkGbO4JMnaBOlKllAtKsawSmiQJM3rIRQTGGC184hAlv0Q/pYUGGQojYeNgpi+nbdqH/8gDlk6dRZUZMZRkJKvYJBInEHMIgIKg0XWLqzu2I5i4XhkLMZt8aFAJkxbKHJFqUzCtJA2HaSSzpG5Q7yA4Wk0jKNeg34ZFm6jEh/huqbVEfEYln1RgOkUjwpcXbIUEQMBmjJQwRAmnqWUHgQa8xWRECsgQjCCIyFeihEsOUXJM1YEGDyzBBLnG3VF6pzEb8MeQ8yH6hfIRsGMY1M0K0gDUENp3IOciyISjnogSBHyK0lLkUMD4UYJjfH0u0TJ3WQ9cYYcFQVsXX8ZKgSzYYfTR4XvL+ArKoWW0cpnJfEWNXkfNQJsU6sL4EMfS4K8N1azA1sxGbtrxLZGN8lTDr4DP/5VOLH/rfGw+LN/VDQHNyTQWaCjQVaCrQVKCpQFOBN3IFvvfx+3126E9w3Ud/Bc7tQWAGaszm2lg6dxynTv4deo88BXN4Hj5hugQHimwn2SgYkX1UbN5I2ScFWfTkdXcnMpEfnD2bWzEWrDXzay0+v5wAQ8zJZOFg5zKs+9AWxOPrxHSTzAkXB0j6Iea/eATF4VNCtQ4ZnVm/PF9TGmz6C9TdpVK+1WhPpoiiG5fuRSjQYupH2QNfQ0w3GdHIZsPBdUJsJIV9x1ZgmY1UjqjVhksdysOrwjoJhiso6YYp7bVSrivnUIQEZDhJrdDaFGHupuuRj69HxCluK8bKc4tYvP8pdHi+nLgTTKiUPk5jQzbnZImYYYnOW0cx8U+2I2lNoCicNHtJEiHOWui9uIQLD+xHq6gE+NFzoweHUs5TTmhr5ocxRkwvmWYieg3KNCw9MxJhqKimX0kFbA9F+05mBMGoskJrY4Kpj7wVPhkRAnsYZ2IKSjKEO9/Hmc++gPZyBbRYQ2302XSRYdNmRGUNFDAVofXT0xh5+2bEwRZ4ewZVyyCuYqzcdwrm0CGYlJp/NpdcY2zRlAVA+YkvDMxYhekPvBV23bjIYUhvD5MUUZogP7mMwWcOwAZMVIgRkKIvYIUmTJCqX7JANkK0FZi9aS9cN0NA848oFIBs4Ysvozr4KlJKmhhrKhGYCmpRasN8GUnNMB7T75tDvHcnzIDgkE6vRfqSJCjO5Vi6/ykEFwdASimJSmxUYOHQjj1MmuHQvME3lxzKboaBM1gMh9i6fgqtpIUz+RDtKsRwSH8CShNSkRuJC4z1AgQGsUXXcEofoOB6YiymsaiGfYy0Y7z7HduxnY373x9F3KYbCgElNvMaDazJnPRJoF8FGQ0hOjdvxOimzTh3/yEEpy4garOxpjMFUObAxK4xjLxnO1a+Ow985xSKVo7EceqvMadkQdAYVtgJQ49qtsLcPdfDT6yTBKKYxpj5EC6lS2aqjB1Pv5CBSEKUGURGCgGKBKakMSfXKZvrWgLENVzxtchKUNCKsiECJsYOhS1BJoNcPTEZZTwsRVM0miRgocaeBEpEWETWRUAmRYkAXQRRruAKwbaKCSn0ucjUNJMSDfpvCABKBk8k0jaeN+tKdpOY54rojRK5HrwjsMAI3lh8OAzXA8lUUYHApqjsQHwtJKmEr8F7mdibaG2IUEQxQQfuU8bzMhKZQJ6ubQFsWAOyKiixq1lSTE1iyk2W1P44wgIj8qcxymRZVLbC5OQV2HzNO4DWtLyesRH+9Hf/aPHXf+8TDcPijfxDvDm2pgJNBZoKNBVoKtBUoKnAm7kC3/6DP/Njr92L3f/xV2HNHoSmz+dleNvG4pljOHtyP5Ye/h7KwxcRJANYOlCwcSMYILGXOnUmKKBeEzrBZ2PGSTRNFQXAIDMgoWkkp6Ma48kHa/6ZzROfzNnEhaTwr0tx+T/bAdeeFmM9JpLwmNJBhPkvHEZx+LTo+UNhPei0UEw3aXrJ92ETwv6E6Ig0JHpcGoOqx65JC9pvlOKToB0p+RJs1OOREJfdsQ1m+yYEK5xSqqknUz2qY6sYPPwc0B+gZNMS0NMjUq8GS6kAJ6vqTdC+OsPsLdej35lGwuNrp1jYfw79h59DxiY+rNMQJFXSI2Eta/lE3ssx8pYJjP/8ZgTpmDRwMsGPqOHPkL/Uw8WH9iPs0+yC8huCDnT8V0aBxorWBoEEH/j+ZAuIgSQnvZCmks0MjVTVh0OlCpfkLaIeMRjbEGP6Q/vQa40gkSjEiPAUXOxQHV7CuU8/i1F6LMQKAhGoqiptuliLAgVaZRc+NejcdiVGrlmHyk0CdiCNV0SGxaPHMTjEBBhtNDWCkmCTRsXyc9T4V2MDzNxzHZINs0ClrAUBN2CRv9ZH774jSMoecl5P6vM5uRdKvnqzCCBUAuHVEabeez0w2haGh2fznFvMP34E5aHTyGh2SQYMTTSZxCKMEYV7yGZhEzl70wzSG69DOSTrgmwMNtgtSQmpzua48MAzCC/0EGSRgFi8LjRnTSuDIg5wrLB4ZnGAV1stuE5LgBTxUzGFxHKSpcAdFSbKE7EuEcYJ94o1DkUNvAmNgNuEyQ8pUSRlC3Bvxu0AV9gcu6oEs90SU4FHxrgJ7kVp9hX80Fhdg8hkyG6ZxuRbduP8E6ex9OSzmGh3xRy0CAyKwmLDO7bA/vR6lF9fQP7XJxB0c4Qmhg/V2JJVkkQNHl8Zw88WmLtrF9zUZahcgRbZDnYVhiBUwPMuBe5JQtZacjXEBJOAhYAFQSZ+FWla57vWAIOsWKkr7wM8X4VBBcCQFa77XnEFsrro3TCinhjyOWUf8RZFY90ojFGaHuBG4YO+7G1Ziz4BGOXLSF9hJRhECeUfBBUKXVsiC+F5E4TQaFExCzWprM00baHCMrztiLzFlAoYhFGOBF1JPiEgVuYancrz4n1U713cCeTj5CLLEpNfMMI0FiNcQZIkJlcZGWL6K/41yngTRoXm2Sqwye+v+H4KuFIONza+AVdt/imgNYeI94fWKB78r3+xeOf/+p8awOLN/BDQnFtTgaYCTQWaCjQVaCrQVOCNXIGn/vsDPjj0J9jz0X+BarATESeHsUdoRnDuzFGcPf5dLD3wPfhXluGSQnTU0g4LnZptZD2Wl+fiteg8Tm/VMHHN1U4bYK3E2kO4YAmMxbRGptek/PvSwq1Lsf7D2xCNz0liAJsxGzkkPWDp8VdQHHpNGBciGljTzbPxWCs02RI6VlV5BiepjJms5QU8TPoQCMVc/CHV9JLP9vqgD0SjwNytm1Bt3YhkyCbFS4wkWinCkzmWHnoWZnkJLsoURPghsKGgZIa/vEVra0diTfudCURlKMkdq8/OY/Xh/WhzEhqrfEYjFzXxhF0xPUGqQYH2vgnM/OJ2IBnTCbQACiXirIPi5R7O3f93SHMPn6qchVWhRp/ABM+X5yhmijzfuj4Sj1rXRhIvKAP54Vry6+sGjNNZVA6dK1oYvXMHyu44WjYUfwCSEugJkj97HkuPvog2Ke6JnrfWszYYlK+r0B52EYzmGL/nWmBuDIGvm0JOwQfA0iOH4I5cAHNK15pILhpeE/HloIkjm9+pEtP37ICfmQaKOrWD55qEyF8bYPW+Q0jyHqX+tZGi+gaspUIImFaEiLcHmHzXbgRjI4hKj5KeEmWAhS8cQnH4DAKuMU7sObkW/Qt9FbgcaZppMSwTbLhpAvFbrkNZGNAZJYxX4ewkkBqUZypcfOhFpBcWYRmJyesi+bMerw4MDvYNXo3bGNCbIQ0wzEtUkvIQIvM0v6QfASfhhUzedTu1tAE3le5D6ZO5J+vG1FbaMBOFqDdEYYdIrAfDKttBgI2Rx9ZWgg2JQzvRaFQxsKRPDI1iDTB600Z0b9gEe8rh4oPPSGxt2faIKo8kHKL9kbch3NDF0pOnYL9zBlHC2FAyNzTZQ/0xNI2C676YyDF39w5E6zbIng5B7wVGdZLJU0ldopAsFXpsZLDU8shXVHCWAJqCMGz0uRYIDBAQJQjKzwmoJckYXH9M3+Br8vso/6AwgnAIYzx4GZnmo6ydqio1dUTKR/NMsoLocjkK61YkKUZNX7gvLbxVzwdlZfD7+Gfd75fAhdpDRn14GTvKugBZlsJiIEkg1lGrpAACo6Rj0MNC2V28G/F6CwgjiSTKFDOWpps5WjwnWBix2CXzhQCWuHmoPKb2ayEQKWkkCdeOZ4nkHsN9RENeSVBZE43ZAt3Rjdh53S/CxeMICVy1RvHJj/3x4i/99h81gMUb+Yd4c2xNBZoKNBVoKtBUoKlAU4E3cwW+/yf3envw43jrR/81qnwHAnpY0G+iSrF48TReP/Y3WH7gGZjj5+BJSxCHf8iDdd1pS+OghooKEkg6hfhgKNNCZCK1t8MaaKGDPzYUdPpnm1QDCLmDWZ9h7kNbEY5NInT04mYAACAASURBVLExfJyiohvFMETv8eMYPH8cLqOZI/XY0mpIfCUnytpM1H6JSq5QNrgkmpBLXVPEKSGXJAqdvutxU2vOB3uLoA3M3bEFbvOViHNOgUnBjuHbHu5YgZUHn4ddWQASGgKyIWYTpI0iB8TOGDG2jK/KMHnbNriJOWAYIcgSDJ69iN4jzyJCCVvHmkpTbtVjg87+ZAFUgxKtGyYx8c5rEGXTkj7CiTWnx0mrC3eixOnPfgfJ0MIlTC5gDCKNCJX1IpIXvqZGLdTmfdq4rzFb5L04DZdgE43wFJCgZq5QjmFzg8ktoxi7cxeGbTb3NN2M4DOarMZY/cZrKL91TMwhfQrEjLKtvQQEhJLUDI+wnyDYBszeeiOqToqoItizDMtmNPdY+RzBqNeBTE0ghVIvjJA1KMrDlxHcZInZD+xCtH6O6Zba3LHmocfwxCqW7z2COF+GTRRKog5JpAG1PEgafiZCbgVmbt6DcGwUkQEKroncYeUrR5EfPissCWXb05SVDApd31IvCmOKEBtunlHAYmiY8YsgXkXgpuCiAuaCx8WHn0d6bhm2Te8RhzJMcWKhh38oSgzHpuHTrjSUlAT1+n24KEKSOnRo5pp0kSYOFQxMFaO30qsNI3WKz0tFkcaagaTuhACMkU2iGHlOWYzKnyg/IPgUkiFlPVquwKYwxN4kwGWJQSfJZAuXaQLf72P03Zswsm+LmEgufOMYim+/ApIyyA4Z2dxC+/Z9CJMMi39zCuU3TqqsgWwWSUEhc0FlYVyrGIbwGx1mbt+GcGY9DE1tXQFHAEfOoxAvFZVjKEBBUI4AiCa7KHshYQpMxUQVJnZIVIpcX6ZzeJFo0D+DoEeMOGYU6f/L3ps4XZaY5X3P2e+939LdM909PZtG0mik0UgaCZCgEsc2VMkgMGtYjWWjsstxKrFjU7Eh2CzCYjW2wS6CI0MCCAQIgdiXEAhGFgiBkCIhIcTsMz09vX/d33KXs6Z+z3s+UeW/oKvrtEo1M73ce857zrl9n+d9Fp4DLD1YpFAXkdfC/XRk2wXZFNwhJoMA/27Y4MrWylOsT2vPO3MIJjYTrGG4eyo13U0TbtwUZF44O8IqM8iYINziACANqeWNTAs+J8imiAyLUh25H8NSharI0uAziKBRzossiwaVCq1GvHZ8dqGcIJ0Ha5DNeUPjUE0aP1yTS2bFSDgGcUx+zVjraoKFj63SKiGTuShU0kFbu3fpJS//60qLU6EsmZ/QL3z/O/a+8hu/byIsbucvAdO5TROYJjBNYJrANIFpAtMEbuUJ/NHbf2pIHvtP+oxv/yfqNg9ryPjiXitpcl29+rwuP/7HuvEzH1Jz/mn1GY0Gi09lQgAYgBOEHrKrA+QaZA7YAdj08sU52hnY4hsojr5qkwUjacGmj+/X/FS/atScXeief/BKDYstlevUTRxt0mjYlFr/+tNqPvaMVlmvnA0rbSNUZaq0lQOQYDWHpeVhczCYPZZ+OxA0VQ54sUWCqs/YzgL0XIU51KpmuXa/+hElL75bZVOqTY6U9pW6aqXNk62W7/5z9QeXidk34DF/A5i1tyS28FSKFvfNtfu3X6Fk+z4lzVpdXqr+k4u68TOPK5ndlMp5kArsnPvWlhCOiXm260bJozOd/sJHlc12nR1BICGvXVU7Wn1ypUvv+mPlq40GWihc1dgIPMPWuTCJxDENlLZE1WpLNSeAkGYKLA6J0i5x2J918cfwMOd9CN5s1S432nn5Qif+9qOq8x2VDdAqVZ03qg5nuvbzH1f3+EX1VHcScMp1cDsHoAzghZw91XJ/0O5n7+jOz39UNYGCTaEqOdSQVGqXrW7+3F+o/osLSmZIIwClhcEoIa9jmYOGDQGOvU7/bSoy71AylGrqjWZVLlWZVk8c6vpP/YWyzU0NFdKOUO5YJs82vyXHI1N7NCh7Ra9T//1r1M+3lK0GaVb5n9d+9ZOqH7sUgYkOp2RzHw0sVFgG+Oy06Qqd/sKFZm/4DA0N4BLya0/ZcEZJWau7Il1814eVXbqubJFbZv9EXet3rjbanDqptJqrrztVZaL59q6VBtUi013nTuv6lX3tHx0oK7C1ZNosU9UbNurkWaBmwKDh8TqvAkDOjMqiGO1IPHOoMDjePvISAPR1p1kFaO9UkfkyFDo5SI/OBt2XrbS7tdB82Sp50906+fqXqcul5ZVE63f+ibKbh1qq184Xv1hnPvMh1Svp2vueUfN755XlGw1kLGCh6Xu1kJAErlLduynVnq517s2v0nD6rOcUdziCoyDMCPlNhkx1fWQriVIaV7BcjERelpiccX4ON4V/RH1qWCf4/CBzZObZdP2RjyWCP1O1w9Ihv2YTBWGRO5QS4gMqp+uXUr+w6qEflhqG0oQFhEeBCopQX0I200RFAjFzqGQ4ob6nOpV7tbRaA/LIXSb+fOPed1KrnyPnbWS5/899SF1vFOGslFkVkloxUjdHtgYVVaZ6Q2gwNjDsXswiwlLha6JFhGtZK8lTVwPzc3+Z3TM4U8O5GKjLCAGeVW55Imelb8nqsAzJP+bbd+plj/xVJflZh4om6a5+8m3/+95bvuffT4TFrfyX+HRs0wSmCUwTmCYwTWCawDSB23kC7/33PzIszv+UPv2t/1Tt5mGHFeZJo7xZ6IUrT+vKkx/QtZ/4gLoLzyqbIaGO4LZYjfYqwKZ8IWeLScL+mEg/atXjy7NVDVH1Z4kywPkYcozZFxZHE0K57tTePdedf/clynfOqKBhAEIABcEm18EvPabuz57TOieHAvKBDSf70iyiJNkm+uci9T8iLCAt4h0bVxAmqjIIjvCve5/vKsIxLBShdSltfdXLVT58n/IlsoFaQ5uprY7UPSMd/uwn1d247FpW/ueshdAFmLBR3qrfdKrumen0339E3ex+pfWB2nKuow88q5s/d17F1g2c7SYsDL/GbAEABWRBX/eqXrul3c9/jZJiy374TDvOSUhowHjmQBff9SfKVoeY/5V2AJraKpgckOXNcwST4qzhWHNAXQuAjUYVAA9hjWRY8P5uEbG0nn+npaFXuu40e3ChE1/9arXbd6og0E8bDQRJnpdu/MKfarN3OF7RVJ1rH3sTA+6JaQFW0v6y0akvOa2Tn/UqHR0dqprfqWKolZaD1pte+z/zuPpPXlA/z018sKmGTEJjEIqLRNkqUb2T6s63PKLk9Gm/dtMQ1Cjl80qr55fae+fHVS731Va5sh5rRViD3H7JvxO8uWqUvGyu01/6sJLFrvJ1qXZ7o3xV6uqvPqH1x59WASg0JQdYJucDOwS2kMRqi3Wd6OyX7Sr/9E9TC+GBjSEF+O5Is1abK70uvfvjWjx/w0THhbrV79w80pPVlvLZCc3KRHdsL7Q7y3RiZ6bnr1zR0WqpNJvr5gH3L/dFa7k/55hnpQG4M0daLDChAHGTyihdiiaNwUGUPAcEUEbjBLMIpQFYuhgyHWIBKXvNmlrz2t0het1i0OuyTDufe0Kzz3yxGg/2hLp3fUKrjz2nYTfVnX/vEVVnzmpYZ7r6B0+r+51nlW0FOQIZyHPkjJkQymg46jWc63Xuza9Rd/IODS33FUG9WDpQvxD3QpYGny1rns4IvsT+0rcG92BuZ+SY/IyMFs61rltnM0DQoUCI/Ito9OH1IT8ImEzLaMXpO0iUJp6Dgc8A1BOQHhsNfdhLUEz03dzEBdIsjsHEhkM0+e2oO458nSETspxfL7VeRWAxnzccmwkKPh8KiLLxHiZTJM20Wq9xWmm+xfVcKe0zP3+hOpO6hjBS8jbIBIl7gefBaraxppd7gKDPvl9bpYZKpRhzNWyZOf5cGW1V0YjiDhHbTBIrMxbRI9Q1mm/fpQce+muqZvfhRrIl6d3/+sf2vvat3z8RFrfzl4Dp3KYJTBOYJjBNYJrANIFpArfyBN7/gz8+zJ97h177bf+zmvpVY40gif8LXbnyvK488bu69s4Pqn36kqsuQ+oMQCJYEuVwGo0SfA3GJz1WDEYYXSTv53lpILxpNqOSIdCHfz/onmpAAg9J31+3Wp/JdNdbHlZx8qwySgtyPO0r9Ora/6VPWmHRVbmVAYALA5RP2U4CwEXeAOQBBMYQ4XKAn7ExAn+7wTSAACdJhwQ9gvKoQhyKViff/DLtPPpSdXtI1dcGBMPOSsOzg26888/UXL/mLanbRWiNcPgf1hPej9TDQdv3z7X7lpeonr1IZb1SW8x09NGLuvHuZzXL+PMAKjbMwa6wIQd8ktHRHNYO3Tz1xa9Wn29r6AE2pQZXds7VPbnWC+/8sNLlvlRhSwFgh5rFqgK2qLQNsIGmAWEM3ePn+J2payoDxIIaY2sPqMOawgZ6DOhcNxpeLJ1586MaTpz1r6d94xaN9cdu6MYvfkIp2SOWm7PVDqKDm4Tr69DBYSUg7d1f+5Cyh+9T121UZSdim110XnrffNfTaj75vK0csC0A3s4S/UQpgJRskk2vdjvRmb//Sg13n1S5Lq0ooAGFJo6j5w60/5Mf1+xoz1aiNkVqPyhh0+2w2F4dm+pVp+TF0j1f/oiKE3eqbzL1uyslR5mu/+ITaj5+IcJnXeMQ+QAcP/W5vAagdbOSzn3FWWWvf0RNjeKH2la6Qjols0TJ1USXfuYTOrpwXU/USz3d5jqfljrIpe1ZqXvPndBDD9zvNphnnzqvC9duaNmihommBwdm5kXkNbiyNtQ3nwprMWcYINfE22gDGP8x1n1im4g8Cd+dKAQIkeS8Ohpteuc0YEWi+WQxNHq4z/V5XzrX4g0vl9JTDtBs//Sarv/KJ3TypaUWf+uVWvULzZTr6PfP6/DXH1e24ymb4CEstHMALFWnmVocH3evdO5rXq3kjns0UHvbolLZuF7U2RLOmWCrzz1n7YSBOu9tq5K7h0eFFsRFzoxSdVg8eICxkASdEOSWsyRDPYDaC/WFSZ2B9+D3hnrGOTcQF+3KY6WJxHkX/Uxtv1JZztV3m5iew0zjPhqGI6Up4Z0QoHUEf/JZZscFQcM8Sah5wibj6mAyM+qwdGXYUVCk5XxGbtxSk/nmGu1aw0x5Hq0zzrFwbAYKklR9u0bYpRaikeMhJ2PAxrIV9rTjgFnsOR25GKGk8ie3LWeQIoS2bpRn81CqEIS6dacefOWblOd3a0hbW0J+9fvfufel3/i2ibC4lf8Sn45tmsA0gWkC0wSmCUwTmCZwO0/gj/7jO4fiibfrdd/xj1TXr1LSbMKX3ZXau3RBLzzzn3X5Vz6s6pmV2pItoHtNpaHSoENvNCP7gR10fBG3ysK1ntHeUeDhTrCNRHMHoMD+c78WkvBelXMvWnVNo9Vup3Nf8AoVp+9Q325U960y5OV1rhu/+5i6Jw5GTza8BHkCjouIWkOv0cPq0UAcsDF1TSsLwwBB0SYS+RVUFkJo9L2d51ZsmInJO+1+3otUveRuNUeAvpVm+ZbqYqn26qCjn/9zdftrddgOeuwvqAj486g+OKNeSZOovC/Vqa94UG11Vv36SHk51+qxPV355Sc1Gw4NqkfYFCGmozcG8X+y2qh6ZKGTf+NV6vK5peM5hEXB5nbhtpLL7/kzJetDDdS8WjYfwaGBxULRAmEE4OUICU2lhtbVqNgbEmmDYgJ+Y8x4MH9BrShAsKfAoVN6V68zX/Sw0tkpW1dS8gfKVIcfuaLm/Re1TjduWODMy7HklXYR78LTQZvuQEVa6b6veFTNmS219ZHyZNv+fYO3utMLv/aUmov7mrlOdPThY8lw40QoerA/JPNc5/7GS5Tcta0GyTwgFxBWpGqeOtTVn39KmQ6CYBM5CKGuoR4yHdteIMKSl8x06k0vl8rKGRbrvJE2mfbfe17d+UOVBfWSzdi0wH3SeJaoRxqCH9tU9372rroH71ddb5T3WINCuUL+RXUt0ePv/Jj+y5Mv6BMcWz63miAZap2544Tuv/8u7cxneuKJZ/XshRsanMURjRAj3+Nr6s4M1AiupI275Xh7fmwBsELH15qNPL8eSiLP5rjSd2zK4QnBeoQ+gxpVVAUlbTJA7DTTzkGrL/q8k3rkr79YQzrTpipUXap18AufVPnyVCc/9xUa2rk01Np73wXd+H+eUzGDdqAON57xpq9tT8hpWOlzpTsb3fNVDyu59241G9QCQaD1w8bXqO1RJ+yMH7XYFyAqoi3Eyie3aUTdp8mDjPwaEixCccJ952faWTgAc36dZwsADxlJ9gPE6Jaa9ma0r4wZFilNRO3azTfklXB9yjIfbTSJcjfqJGps4UBlQ/4moZdy5XI5NnNAWPA/bCQmTVFtpDN/Xqb9zCQGtp+84CMG9UgTVpZcSrvcNpnW1UfkpcxM4qCiQJ0T1zDInIL63bYOSxAWHNQX2HF4X5JKhj4UJBri2eYPod4qZ2PbTahK4FqwwbUmZBKV85N6+Ss/VwUKCyZfVPrp7/0/977ubZPC4nb+DjCd2zSBaQLTBKYJTBOYJjBN4JaewHt/4EeH+fn/S6//jn+ipn5YqZUCg5q1dPPi8zp/+Q9UHKwM6G7yRbjPlGWd8mShTXvNgXIs7pFNR+Absuqo92PnCoTFGFCz4S8BwQFAc1QZvN6QqwEQOEwSg0Spbsb/SUFkoxyyePaTTZqpPOhUNVs67I4MePjy3zeDgetsxhf5aEkAMCC5LuazCM6zamEdJoiGWD6qM/myvnT7R22CBSDea9bP1aet2gWtIHM8L0p66gQrNwXU7UbF3kaFdlUXK3wmYTfgPdKZmuJAabJQ1uHFb1Rsz9VUAcKsF1h2SlZjo0EgzbCsmB+gRhFQnKkcGnVIy0/QnbDSkOSqAEeATRQR9VrDRWgIiAkAi+GKhiLnkC3zBr1h7XC2Z7tUT9vAkIWMvgTEsaVG7l5HcJ8zAXINs05dDQET21nUFt0cQqlUkSOJoeehU7rOVSx7LfNWJVtsb8c7k1KuiNygDABorZQ2lZqToRIYLGOfqcgb5VRWDrW0HyA2KULt0Tb8d6JNE9advEwcIJr3hdbZxucIkWWtDBxY3qs9WKq6WqpeRBVubJMTtQ05IeRB5E5P8PXPU212qLRNNWsGbdqVkiLTbIMCICEuJFQWEEkoPCC8+kx92mvdbrQ97KjXZa3ThVtE2KxD5vAclFh2jgr95o+9T+998lA6uauqZHapzu1u6eTpU1q3Sz35xFM6WHZWfYSqAuCdWalxrLrh/BzASD7CMfky5sVsNptPAfX/WmVxnOHyqSwXwlZHFQwhtWUGUPcdo5wMFEhFsjraVA+/eFdf+dUPaHv3hFb9RvNuUP3MRjrVK79rprLdUp8t1V/MdPjkvtKy0byLcFyLQFru50w51piWbIZEW6/YVrM1V0NWB+0kmquz7aJSSkhpE8SCsxmch1E6rwOgnmVRN8wccrw6CWCfdg4IGj9EkcsASWqATpNLoSwrlWSNhg7gnhrUNwPPJzWthuWkWdhywwMBCYFeDCuH64W5p7n/OlqC+G9pViTK2l5LCLmxttf6BRNFkAehhMiKVmsyVwY+K2YmhLj3XTXsBpDWQZ7pPFXRZ0r7Dt4ugkkGSA+UIFI5i+pRFBEmonLmlvEIKvUc+EOQxlGL6ueN+6el6plTQF0SFcMcG/NB1aGe2tgII+bzeLZ1Qg+89LM123oAWYeSrRP65f/0rr0v+8ffOiksbum/xaeDmyYwTWCawDSBaQLTBKYJ3MYT+Mg7fmlY/X/fp8/6jq9Xt3mUnZwD6vJ2S/sXn9KVi3+kQUeqC8IcSfcnm4CwO74tQ27seusN2ib9fl1TEzhKsbtGC+pEa+T6bCxJv2dRHrJtIAtyfsLwqOhLh075MJeamdLipmXjIWXOVJDgn2equyODuz5tVCYLpSl/Dr++zeVqQsahcgx6rEG1Q+KNaUMjhRMnZpr1tCWwNT1SmVRuvWialYMoW1QMSae2P1I65JoVp9S1h8qGmYqk13poVe8SU1Gp7FYOkIRXIfxxnldaFInqlhkN3rTXPQCnc1vDmkrQPFFRsVUGWMUGHbNKSgsBxEzTaVaSKNCrqwHBa1XUW2pGsYAt94TpbfKV5uVZpd1KSiolNVvfRgMhpZAgmVRvaBhIVSlVKYJFS60bNrkBhpCEI9FP2tqVqihlelWq00Ol2lEJ8PNMeNO1sp76RYiZzpYXZTO1Wauh7ZUXhB2C8gn6IzyBHI3cWSF9QpDhtgoALWAsIXtgV113U+L9RWYB0Jng08hfAIgWx9aioVYxL62O6epGaVdEICPvUzcm0voZ79XaolTlyO0LEzBs4AkzRDYPAUMWBAQa7yu2y7iSyH0gqwLgyPkQ3FhDH3VKyOLIBw0A17ZQl/dK8kYzXoJWirQIcEgbR9totlhYSXH5/IF+9sf+SI9dTHTPA3f7ubn3/jv1wNlcz19a6yMffUqHRxt1rNixA5F3wM2ARcntF2HzaWh/gTQCeDrQstXO9rafpfVqHVv2sY3Hm30TMyhpIosES0DYRQaHM6JUKNLcqqbVipDLsNxw/IDZtiUMddCb3niX3vjG16hbbkyYtXNsRCMJ2eaq86WKdNdtIX1xoHxDIwf3d6e2hnTKleQbkwAg8bIPsqyhptX5Gvw3rRmoEPB+ZRF0mqYqIN16giqpdY17OYB2qG2OzzlLCdkMJQyDo/LU54nVJdtWW5PNAgGBNSKUKlzfPCPkFAVYY/LKtheIvJzX26hBweDMWptcTOLyjDJdKkh5Vjl2Ltgx8QG56vHzOkWlrj9Ux/OS0qoDUUFuBw1A7jUycbHh/kxazbOFZJUHnwHcpzt+JiDs4n9oNyBjqYKlFpWxdEqzIGjI44DU4cWt8mm5g1bKi5lqzoU5Iw1xzgfEKUG2ZIUcE4qd7jh7v17y0Bs16FTYW+YL/ch3/tDeP5xqTW/jbwDTqU0TmCYwTWCawDSBaQLTBG7xCfzW97192Ln0Dr3hW/+5+vrlSghTxE/eV7px6XldufB+ddmNqCs0COE7+pjMTy0ngQPYLLArpITYxbbT0nQHHTZO9h+QYQCIARRskp21kNkD7m2kbSSA41LJhgT9Iw1J4TA7V5HWhDNmUkuif2HpdEQ61vbNOz9hSFUWM6f1FynnABGCSiA1YZBWWB/YXI4bTAA17QYJW3cC/zrVqjWDVLAPfWPSQtlJdcNa5QBI5uxm6pJGaUsbyVqrBF1IEA9KIVPWSjuyE8DEqDZkcGtPO+F6bG2djxAAEWiBEgAKB8DU1J230FArSMp5vQLp/jBTl5KfAMAG0DdKmkKdjtTlueYJjSNQFpFbAagD4FuDwPv5zyCXLyIYU6gb2FyHzWeeQQi0atqM8hINyNjZTPdrpUWppl8p6yqDN04KgKtubtCEwgB4n2bx65AD3jQP0X7SaaNMeP430cYCGBsWPva6ZXKAadQyvWY5QAo1A1kc1DyioGjAWlHliaye/2WFmnRQiSUAwihH6TISYWzIcRJ44z4qWFAv+NdHNQzZCQNyeKgKZo1tZq4uWQVI7LDMNMqKmfq2cVUt+QzIVZifCL70Nv3YZhQZC1ZDFK3+5A+v6Bd+9nFtn97V6dMn1TSJXvqys6qSI33wQ0/q2tWV+gRyaSTZ8lIVVp0MG0uhzWZl8FnbRsCxHuezjG0gOcqA2LC7GWe0frgZJx5DP4O0Wzj/wuGzce4OMIUAoVJmrNLlXzaiVrRQ0XU6eWLQ3/vaz9B9L9rRsl5aqWOBz5gNw53rlgsbkWjq4XlFDYPkKlOT02aCPQnpEDdtFdkRGXaasAuhWHKYpq0UCz8DBtyuReZxSlVWZExAdnLljuN6/7JlyIqqobYtDFIPq0jKtcwIpGxMOtDuEeGVQcx1fDYkKMZ6lXy+2CoUzR7cvzyXEF/RksznE7W3kG78eqWkp72D6x4ZPJsacoDPvThHn1HC9atGGxCfb1S55uogV8iIKXhfAkprqSUfI/J4OJcswRJCBkVkzGRlkFrc8yk1sD0EctiHkqTRYrajBlseihl+f5rbAsW5B/kXzxjPKqQNhJaw6hDua/Ko1c6JO/XgKz5Pw0D7Tqd09w792tvfvfdF/8s3TwqLW/zv8enwpglME5gmME1gmsA0gWkCt+0E/vCHfnzIn/tRve5ffr365gGHQXi71s906cLTunr5PytJl8q06xA6NyZQIzqm9hvo+QsxoKgM7z0qjDHgkS++EAYBBtho07mJ7WEwMO+63NWNAEkUG4btw9rtGQ43TCp1HaF7KwMIoCUWgrVXmWtbHgzPjMhBLHFgbE7ZOPZGM8e2iY36vlCScbxscAEfABhXnPgLfJ9u3MBhW0QPSCIodBGJ/cjPsaD0uSpqUoH8aaNWxfgabPMHlTMMLBw3Un+CGmmV6FwRyTwafr/C2mAgjn1jDMZznWeaeTuedr2KoVKXIn3nnNgkg+IS+9g5z7qGjFirwyLCESaJGjaoXv6mVjcAqMuC4M2NPfQQNBBB3sWPday2I6DpIJh0kymdQaZkygCOACozGBslHYCssY2GvI+upbkCCTqvFtJ0A0ZsI2xw3cRiHscECOGbHA/kAAA2JVjQKZu9WnIPuE+SAOBhKwJ4cVz9SNZEfWc0zyRSmWjG5p7mjJyrH/tuwDuqENpSnLUIkQDR5tDSQW29UsY2nQ21myWYMPaEhSs1vcWHGOtXSiypT5R12Gsk+JUeyT0tDM4diWrOIAqwM7S6cdTrPb/wmP78sVb33rejg4MbOnfHGe1uz/TU08/pyvWDAJEQe5AN3aDdrZnuOLmwjWa16oTdwxYH3xPHFbU8W6m2thYmK/g9EU4ZwbPH/wzAH7Oab81UlKXbKa5cu+YNfwR4jiCeew27AGwGBB7qlTbVen2kv/KGB/S1X/cqrVdX1Td3+HrVHWGN43XBQpLw3KGGmvveSDKCbKEe1n7OmBnvxbPeJ9jJuO82VqaghOCec+aNs2SClPDd6NaQuJZhdwmyJD5vIuMkciP4PXx2OSEYOwAAIABJREFUQM3NfB9adZBBiDbxLI7NGFneqW/4DKP9BJJl8HWltaRNMj87OSRYwXHz5/mMijhRrBNYK4oKdZYfnLHGFFIOgo4TI5CiNXkLIWgWzpRYrq6jWhUil/sG4sbsT8ypDYKCD1Dbxhy7g+KGZ2RQ10Bi8NmFhetwzO8onJuCsGIz1Kob5gaptDHxCZlry0kCsRVtStUsPqPJx2hceVpZdTEMa23t3qmXPvTXlWZnHTSbzBf6+X/9c3tf863fMxEWt+03gOnEpglME5gmME1gmsA0gWkCt/gE3v9DPzbkz/6YPuNbv1F9c5/6mrjHTnm+pesvXNDli7+jpjtQTrUheQ8sZP2NNzaYAAmH4xHixvdtts5um4haTDb+FlU4pT9Rs1mqqCqVZabNZm2FRpZTxUk7Rm2lBX73tgOYrP3zQ196iwhwAAyQD9CgVOg3BhX8GfztsWkNs0kU+CGjR9UBoAWEggfwtEeFoUENyhECNzOUCzMrKdizk8hfpoCeRnU381Y47XN16VJJX/oLPbkObZ+6oaJEueFqwV7zqrK6Ayk/iJHtro+thaix1MH5CYR9Rvq/tGkbAyz3dCSDasAFINstFVgkOF+sEKDNzqGZhGcCsDlGnPd1c2SrSUOgpFUreWyys8TtFkEmAXiktCAvAMQ1cxAlII9AwY56U9QSVmikqnzsx+0LjdRWSnkPGh6wGnRs0CMHIn4bU8eCwfWNN4VMcO0kQDgPe0OrTbSUkLFBK4vJpmgHwRbjzAoHs0JMxAbe+QjexANso/UBYqTqUUVsTPo4AJY/1yGDj2YG3g/lCJklgGak+baOcH+g2umj0YYMh9Cj1A5O9GaeBgjzGbBKhTMDavz9w8wWJi4nW3zO0YRRUSgtEv3ph2/o137zE9LihLpVrcPlSvefvVOH+4faO2h8vbGaOEFiaHX6xB266+wd/vfzz70gsm8J/eS+5hninuGab20v3OqxWi91uDwKK8gAkTXY7nNMWBzXWt556qRm89LEEa9x+fp100oQDg7nxGJiO0k0zGClMSnZYsfodfpUqv/hH36m7jqdqF6l6kc1jXkl7tce1QZtMFy/ys8p9yKvq2Ht58DiKuxabRWkn00iPFuQW8cZNXH5/dEyki9lWZmQsfpmJC4i3yICKHmfyKuJywNBYwWRsy24H4MQAfRzx/EoYVfhLZo1z0cXyiZUE9ynZNUQijOgsIFLgmSAuBtDhF2swnPC/OLn3AhETW5Xa17lWh1CUpAHgxWE+zMaQ7CWyeoVVCUc/xjoqkJ5Qd4GIca8F/cUnw9REcuPyAQKxUmoLqKBhGBceD/mu+4bh5syX6Vr5enCCg/fvEPhfBCeB2pQeW7J7oF8ydK5CY00qzVfnNFLH/qryotztnmls7l+6d/+2t5X/su3ToTFLf73+HR40wSmCUwTmCYwTWCawDSB23YCf/L2nxjSZ39Ur/2mb9DQ3KuuXY89BKX2XrigK5c+oLbfF3inJAizW0SwJaA5L/xFHQDhrbY9ENhDYiMMYWFABSDtY5PYsvkf6xqRZw+qbDkAdEAuYMUoy04b5PjdUWQa1JAYyJjnVl8ADLu2MEliZTPb926UveObB9CiBgj9u7qGdEYAKiBlprY7tOwdIGBbRl+oIMHO4XtshWNTWS3YvNYa+rmBFXxE0++pKrdsiXAKf8N7pUr7NOoiAVMO18vUbCKAEPARG+KopOTXOVcaAMgYYFYA/Jr2BKTcBFoiqW+OVCHXTggvrIzMhg0MB6AIkMZ7L6RsZTDNNQoAiHUFIMn7J6qpUhxtHOkwV4MNIGl8/Y7bJ7im4WeH0LCEIWpQIQEAZn2tdmhVJLvOc3ATBnOy5aK2CoGtdd/yvpBXm8imcGNDhC4m9swD2kagD0nR5waNZE0YfNLkYck6158Qwlbz+SLCPB0cyIlH/gQADwVFs4GEOvJ2nXrRRIXKKgAcxBqvk2A9SGjpyNXQs2lLESRStGkQDsIGG1IOhUC8Icc0+B7PilJ5shNWhWRtdRAEAXNw44VDFHsrRzb1TP/3bzypp5/fV5mXunDxqrJioVleaLXaaNmt/QxUFceL1WSju06fcrbJwXKpg/0jK2dmc+67ANOQazvbpc6cPaWDg5X29g6cdQIYhjCqqrltTbSVoOYBjN51733a3i515eJ5rY9GsI2+p6CxghYdQC/ziOLTKg+lEGopY+OEDJQjvf4z7tWb/85nKmmvqWlSDSWBjhzXCOTJXEC1ZGKR7JckSCqwuSqTE02LnaIwUXn8jPQd0os4fq5twS2OcuW4DYPcmXps/UEQkeduaWkawid7QWhg/0IpFa1EAfZDYcG9zOsnztPAhhS5ttgyKueaQEjCmdEUhOLGyiNIgH5Q3a6t0CJ80y0lVrnweQZZhmIIopTPi855MrwVAbAmKG2B4b2xtg22+TAvDq01YVEHYRGmMeVFr66hNSSePxQ+1LVCvpl4xeJRJL5OWIXGqiZbsAbbfWhhwg7FZxLkKlY9fhvngFmN+zpexxYXf3agCOIzcStaXbqVtnZO68GHPkfF7B5nClW7J/UbP/Abe1/4z79xIixu228A04lNE5gmME1gmsA0gWkC0wRu8Qn8lx/4kWHnhXfq0W/+X9XV91vm31MJ0s21f/lZXbzwB+p1GBvc0nmWrjIFyAMS+LKMzQCRBV+w2TgCzsP5Ta3e2ttGSAy+JPOlvmlHTz4gugU031SfAejKaFkgwX4oleaQBagEqN9L1NSIpZHJ56rKkHvzI0BEr9kM/7ohg8HjZiQM7DnPUH7QFoH3HKAXjSJUBhIyyJf3FN94j8ojbCZsGV1S2QJOOgGwsoIt/0J1szTQQo/NhvtTlaRqDKQ4b14HfzjgAVVAzAsgg6oj2iB8tG41ALRHUCeAZ0hoY0lsyWiaQVm1UAEorHlLCIhcm7ZW2wDikNVH4wGz97xHIBuAEJtNZBVg03DtKwDHhBKWAuwA/DtziXYXe9uDJVCRlK55RfauHoKEl2pdWZm0qCQaNT3nS9YDCgeAI2REBGPSqoKyIh22/Xv5ec+AjTI2C65tR1Bq7kBJak4/tTVn8w1hQHvIaHlALVHknMexFWChur0R50D1aDZXUbVqawIGg0zLCGElA8QTJwelVkVWhi1QQXKYvAE8UuXaRUCnEW06U5pz80P0hPWjg3kzaxRqHsC776eq0PnzK/3Wbz6hdtjW3vV93Tg4tN2gSrBRcMtn2t3a1uHBYaSwbGqDXt7PahxII7JH0kKF8xV6tZuV7rn3rOZblV544bo2m0GUZdD2srO7bSXAjUMUS63yodPJU6d06uwpXTh/USt+vo3Gna2t3IGwkHg8P7YYGDejiMoc/Ml94OBcSCuIt/WevuALXq3P+oz7lJdr9Vmjo5uJinxQUUFEoTTgakRdJsQfRKBtD86S4bpgwaFKNHJrxksZKiwIxlGF5YyYkaCJa4MNB3tFfKZEIwbqCZ6ZAPyhzuE9eZ4gJfn1zsQI7wWRckyScf2yZNsqBxRRJhTTyk0gdb+2gyMX15pgz6hVjQyUeGZRn3GurgvOuOaod4IYxPoFkTHwnEIg9hsHd2IvSUxg1Oqc6YKibKacZ8SNOqgmCgd9FtnCs8AqFsdACGywR1FPGuRM3C9NtPdAbhS03lQminhfsnx4FlBTOIzTdi+UQNHEY9IT4reOnAusUYutO/Tgy9+oanEulDR5qp9+27v3/s53ffdEWNzif49PhzdNYJrANIFpAtMEpglME7htJ/Db/+Y/Dmcuvluvees/UbN5EYtndUUEJF5//hldfuF9GnRolYAzH8wQFGq62goAfq4oq9hE8gXZKfVUYYaCAYYj5M/YudFPUOU3ZlPg9W4yJdlSjebKI5ZBzYbNL/J+chcAymRtItlvHHhnAgNMAbjmvUYZO4eWAu5sSwEwYFtB3YF+HWIDEAM4ZYsbFgbAUd8hxwboIuPeRKsgLQCWrtMMgW0iwhQNs03aBOni12oAL4Bj/kSjvCTsj3NEUs5234IM/xxyfnvhrSgJYBcKAJ/QGIrZKSuyyGlooiEhMi4GlenMQZ4QGwB5QgZp5QCst12QD8dy/yBBaAfg2FBQ9MrTrcgMsJ0F0AIJweAjgC/6KTB1+EL7uAHjoGNCN8k2ieA+3rNXkQRJBHnCfLgeQSywca88F+TrEE0AR8I4raog8NCb5agwhbCgESZ+BFjk9diYr9arCHx0lkU0MfBnaJRg255lOxqSA5MOVndgUynWSjquA9eaa4FlY6HGniHsNwBtFCSAT5o2kO5HtSeykE8pTTgaiB3nJ4TdBVuA6TiHQVANiwUBGT/0Q6lPfOy6fu93H9feftgqNi0BjtEks7WYa+vMSa0PjnR4sB/2hDpsBw6bhDggByOP+9PxjeNGvLBFoVe9CbKpqAbdcWpXeZLr6rXr2lid0OnsyblOnbpTl65d1dFRr3pVq6wS3X33Gc0XhZ555gXVa4ixsG21YxUoMy1yZhCNIvzfdo4OEqzRo697QH/tc+7RVhUkAK032BzIruA+BGRDVHnj74YS/hsSDLIp8h/CnkGDBk/S0p8RPCehYojrHraOte0lVJtCOvHrkDiEWkLI0aQBAHc9MjwJQa9WK4W6iGeBzwJnlyTbDs91AGjcXhFYmy7cWEOODeRHiwUoyZU7DyNyPiAXBmfoHOdCEHIar2vCJw0rB5Yw7t+azyvUHeIzccyrgIDEiuV58ZrkuGwpceBrnHOEovIZxzMbOTt+ltxiHHkyDi2GAPU9wnmNBCNNpxCvNLDwHBbRcpRQg2u7R+L7kOctoSvI9xntOAsNoxKNa7DYXejFL/18FYtzJsmyqtAv/4df3vuyf/YtE2Fx234DmE5smsA0gWkC0wSmCUwTmCZwi0/gAz/8zmHx+Dv06rf+IzWre70kbfJGWb+lG5ee0qULfyANB7Y4eLXOl2QABAF5gSwieyFQVdTqjcCBL/LHoYaOQszYXiNdBuTS/HCkDJuAkIvzxZ/tZecguMTAB6n2MuTpfLnuUV5EnoIT9lFWGFwA7ti4hz3BoX0Jx4QEO6pU+eLuRhIQuOX7obTAy019p7MbnFmwUllUDgscOtQh2ANiQ+vawjEnw6fLph1QQAYGoXyA9GwkULx1hhSAfBi8wfWJ2H/vfxlzCaLdhPpP1zK2wJZW1SyzosTVqJAscAZj/kVvywVzh1CYq+mOgnBICNmM5hEAuLfQYwNGbL8B3EjPqeVEueCISA0Dtag0PKAmceeia2IpSZ1ldD/QVCEHjBYArZ7KR14LtE9sIdc1mgn8Hgb9KAekAhbKsNt+lWhzMakR2SfeJhurcs14H8CeNAOc+/db7jCCYIgsbAMAXGpZuabYR7bUa88gEWCHiqYoe7UNKpXO6nzX43Kt8ngfXxtXZHJPb0IdhIKH64WaI43XsQjGdZUQRtEyQVgk59fx+ij0aaJQquV6o+uXa33ogxf1+FMH2js4UNJXruHldU+eWOjc3ffo+ctXtX/9xhgaSfsEx5GO1aihiLE9w/dakIRwclbEuKYV4J7p3N13mkC5dv2mapplBml3Z1v3nd3V9Wt7euHKTd/3W7NC5+456ef04qWr2j9cK+m5qqOyh0wVQltpoQhu71MNHc6RtMWjVl4N+pw3vlxv+ux7tH/zINQPgP0B+0Ll+lsTB+RWjNYbjg+liD83fN//ZauKq2bJY+DW4Ll0GCXnD1nllFY/D0FKci3IfEFtwT1KtkWvLIGAgzygkSPuExQqEClWw/hsZuqx4Thzp3V2Bo81rS1tHY0iKH/ycmbbRTYGqQY5RpUoz0zcb2SmmI6DQOmwsaBkoP0nUZll2qBeQcHUF8rLuE87qnNJl8Di0nDvoeJaKEmxhqB4iPYht7Wg7HIjSihL+mQdaghIPud/BJFl+xTPeocCq1E1pxrWcZ0aIHr5rMTa5bycsdkkq8d8G14g1FKEkDpwdkhVbVV68cv+psr5PSZ7kqLST37PT+993Vu/YyIsbvG/x6fDmyYwTWCawDSBaQLTBKYJ3LYT+N0f+E/DHS+8S6/69n+qbvUi41ok30m3pf0rT+nyC+9X3+0bwCK1R0HAZtTS5nrQPCODIJQQAToAWABJ4NBgtUOOZ55NP95qAEfLl/GNStQNJZkYN5W3M7UloCZaG7CclNkpZw8A2mkK6XtAElvUMJwcS/LJXABUWAFB+N9AA0nrkEK24bwmJISDLl3TyYo16hXr9sAbeqsKOpQIGwMswL+390WqxIGgqARqKz2wnoR9Am8+WR4RdsjrO7DQADvaVPDz2xrSsonOvPksCpL8SzUbbDWoHDhfbC9kcwCHGpUzwFRhj3yWt8qLUgnbW18fttOcQ60y3zLwadtMRDOQFeGWFiMgMkL4faFocJ6EpRPIRWjRSFSw8aaCFHk7Cg03kXR2QnRIzpNtVX2rDW+8BedUCYG5oxJbLDup7Jbwlh6SBJKA647aIwvlDXYEAJYLV0c0PErVI6wyNskcQ40/oQdiZuqYoUkZtsGQXEHeEFAI0YT1xlYB2kd0GKSR75VURUlA6FztsFJHu0zCcfdKSmTygGSAb6uOHAasPxBpJkLGtg9nj5CdwetFAwUWCNQYbMAJb2xbrA61r9um6fXUU1fUb07owx8+r8ef3tO6WysdttQ23H+tHnjgjOtSHnv8qi+E1Ur5qIjpOx01gGyyUHqdWhS2iqxblDOdyhzgSaNDq6rsdfb0jhazhS5fvqn9o7WfNRpxzpw+rSqVLl28rOVmo1MnTunBF71Iy9W+nnn6KfQ/bqmxMoiQUV83bBHHOSqcD8A4sh0i4NRI2tknJ3Zz/d03v053n9tSR5Btj9opyEoITKtUYFr8vHC9uKdRK0S2hJVOkD4DGRSz8XqFgsAqlYxrGgoGWoAA6W7s0drPF+CeeXY9gbzRIoKVy4oJjrGLZg6oR+5DN31ATmIPGZ9LNwk5D3awPY3cHlRi1Kfy53nOIEt82maNyIHAMkajC5RByDRMwKAgogmnjTagGlVScUyshO0kbES5bXO9w4Qh0OZq+iM/H84y4dpDxqKeKCAWIm+HVpUsC+VaOEIIdg271nodCo0g+8ZPxFSqUaT1RyqTMj6L+cy2nQ1lVoTYoiSr8t0xUwab2UyLnbnufdHfULV9j0nkolzoV3/4t/e+5B//84mwuG2/AUwnNk1gmsA0gWkC0wSmCUwTuMUn8IG3/8RQPvajes23f7265gGlhEiiXe9TXX/+OV258oca+pXaYa282FLTZAaQSOuxEJRZmAciqJFAvwiv9KYQLEltKT55wAKKCwLgeuojW+XIyAt813sqh20NRWeAzp8DVqWAdLbdgMY1cvhaKTYC7Bg5m9SwXACGqpIwPjIEUCaQX+ACijHgD5AcW35UEpZWG9BUqhsqGiEcWrVNGRL4IWwaJiFoarCkPSwZbLjJz9hYxg8ggySJ9Sg1l2kSxzGrUFwMnlMPmMHe4NcL+TekCe9hgsSe8rBtFFmlBgBVpCH9T0vNFhAAg/o6AvbaJBo9ANCoVdruSGk68+bdxATAyuhmtJgg6SfwwKtzyBfCIVeOiyTHoW3IKKG5pTC4JHiUdoNsxuznKiAmlGlFuCcZINSNepseICqyDWMGoQgJa0LXjlkj5pBaDWyUsd2ABFHhZLFJBwjzWoyhITYD5YdTXku1KGa6pYp8x9faDRMdoadrXzeAG0qKvKLZAWUE/n4sFSuVya7adqk2A7bNVKVQJmSgkEOy5VpLNt7UtuaoADrIpggFpW1lYNYtiqIIXCxzoF6EtHbJkYahNFDHlnD5+pGeemqp1f5MH/vTJ3Rjv1E2y7VeQrB0OntmWydObunZ5y7o2tW1UjIHxlyO3STXdtrropZK8rnunS/UNktdOgSEY72AbBrbTrpOJ3a3tHuy0s2Dm2rWY6OHkyA5nHj2uprQ0V733XtO9547rSefeF7Xr+6PJJD3976nyQwBQAOcj0E8AbRBGACsOYaw+vDcNOuNHnn1Sb3lLf+t+vYgLD2uJoUyqVWWWBCkto5cCd+XzrPgHEI1ZeUAHzFWLYTViuMgs0Y913ljm1enI5MRx+ooHw8qniFXNyw19AsNOnCmjJ9ZCBMIzjZ3rWhYo8ImBQmAqopmDewOzK3KuZpkruwr7SHEIECwqK2iXYdmHu4q1EpD64wSkkHdjGKhV9hzuNfJH9mebWmFQgzCoudzg/BM8lx4/rZUb1ZWHJnI5J6SbNHhPWlDCZIRcoaZc32YH+8T94HJXNcKQaZGPgXPH4Gr69W+cnJS5uQFRUAttcwoptwM1EGCEjLLsxHVp+RoYNnzrw+pdk9t6WUPf7GS7KSG9FDJfEfv+de/svfV/+LbJsLiFv97fDq8aQLTBKYJTBOYJjBNYJrAbTuB9/2HHxm2n/4pvfY7v0E9LSFrtqBR93np2ed05TKEBZvEAw34/LtcBTJkMGdKLwFVgU5hHAF8SJzZeNZNa9BKw4fD9tgsDrmyfONNHwi1SOfaNDfDq96OAXoZ1oMdZx+sCfQcMs1I6Hd+wGh3YHNL/oMDNztVs8Ibdnz0EATeJJIQmkbdI0qPul67KtLbyoTt5La/9LPSB1S6YtPKA3IXaBEIsLJp2JCO7SbYJZBiI0fHNoAVgs0sAMeb2ahddNUn9hjji3TMB4zXJ1ejds4GoDXsHTRaJMyZ7T9b45zGjS4yIIbaaohcuQqAnGtIUUK0Bka2jKQAHza7UDFhrQm1QzGCofDkQ0iwSW4hFDpeJVXSrdWnbGAHtTXbaDI1thykya56XqAkKVSna/V1oZzzc70kkv1cWRE1tw1BgHj5CR5Up/WGZoRQLNi6kzYaAKDOiuBahcfe7RquL6CdIoJJqWG12sJOmXGutohEfgJNCMyPClfUEnm1tD8fNYJEYCu2ppnyfNCGLJOeTJBEg2cXdo6cNhbsTUKiD2HBPczrRq1qZ0IsFDtZUjr0FGVHgi0mg/Bh8x7X6cKlI12/VurPPnJR165dd0jqfIvZc20b7exiaSr0+JMvaLmOwFJfboB80+g1p7Z1suC9B5V9psf2DvTEEDkIFVkdkH1kOGQEV1JfudbOovT1v7p/qAGikOfTJGGQYRA4u7tzqxOODhtlmltR0KDySSGuINi4j8JyZBDO85JBKvJrkGJhfeL3+Lm20ummvuZrXqfXvOqULRWQDc6nyOLaY5eJdp3cpAEBp8yVcwGEhzoBDoN/oj4hp4Kcj5tq622l2dr2FdtFsFsFao95dYOqCqKodpAoIbh8Jlk1AxGZoqCi0YVZtM6LyNPKipjjamXuTdfSah1qk6T2/WHbm7NEsH7RfhThmibQCM/MStXc+wD8pvHz0nVY0Qi1qR3WmczIaWnGMMvaCockRy3FeRM+G0GuDvvFZwXxWNCURNDucbsJGqZ4jj1OiEfnBnFNsYJFJW086yh/IICOfP581nAvE4TsfAoyK5hPQpMLD0sZ9icUKv1cKc+kg0A73XHmTj3wsjdpSLaDEC4T/dR3vWfv7/6r75oIi9v2G8B0YtMEpglME5gmME1gmsA0gVt8An/4gz86bD//Tr3yrd+gbnVOSc32PVQMN1+4qCtX/9CApBsOrAIADBbOT8i1JvSO8xvT8dsm5OQAjaj3a6SuClDBVtQ1kpAAa9fvIbfOTVjsKSW8zsmGqDBQY8zVJ63WWC6UqqTm0hJ2gBMb2RHssXFkL8mXdudQ4KlPlWE9yQbL1i0pB4COagzLpwmubJCfjzWIXRAJCAVWtHKQI1BAFjh1wdWsBJKSRdDRguFq1rE2EbDhooUxqDDtIhMDEIS1AaQFMQBZY+sIm/4xSPOY3OjmSgcIIIAyppBeZUrNZK+OzAXsDk2tinwN1zZCAhBMyiY2tUw+KhJRCdSqadsA7DmUgE0swIgmDPNEqmMN67kS/tf0mbISYATAJONg7msR+Rq48qkmhTtwaEOQNVSh+poB+CsTJrGZN/L1dSEE0MkFpcMnwnoxth9wvJATbXMchDrY7sLEmRyWhMZzHFQSFoGEn7wBiBi3ejRWg+QZ7SOHMW/Xckp51Srttg1gw4cQwM/3V0IIIakqoR7oBLgF6PEWXNvIsogN+1jxyva9b30+rpvkGYHYcmNE73DLi8+neu/vflzzRam+nJsIueuuU9ocHKnc2tYL52/o2eeuoB3ydSbXBKXKet3pDSe29endkfJ+pQuSPnYovbB9yqD7zC7PRq+9Ze3fv1m3unNR6OHdbd28tqfnlKuH4UlSLSHeiDwwcRHtFoTDRp1u5LQgUkmxOjkrgm09OQmQSMwhCEEsIs4jcVAm9zqKE6w0qdb7rf7Kf3dOX/LFL1fXrUJBwXM4FMrdSME1xOKAEmgMfnQGzmj5Gqt9w8QQTyAgvmn3VBR3On/BagdsHAhqINbyzsfgPAun+WIV4zocOt8GcgV1VpNsVKTbfNBYjYOFp8h3nXnB5wsKFDf/QLxmjXoyMLoVVKDkTImIG+X3lGRB+H7mbovX73I4HcimIFuwoilZWjVUEjaapapR8NgeBSFBjg/3N7YV7uXI1PDxo9hINyZUeWPIs+O6VD5z45qMAai2hAwaaFgqCZeFAIbki88ntw/58y8IEbJsIE6dA4Rkzfc9nwNhq/E1avkMXvozD/vJidNndM/9n6OsOOH3TeaF3vNvfnnvK//FFLp5i/81Ph3eNIFpAtMEpglME5gmME3g9p3AH//HHx9mz/y4XvEt3yDVd2uoexHqSF3i9QvndeHC+9S3rZL80An8rtEkCyBNte5oiXDnXgBjAMJxaOHYwNGsZyoqfOIkKmxUZHMlWtpyAlShmcObdSslANPItlE8ELpoR7gJi65euy4hmj1wFKDaCNDFl/MKgOhuxN41i/hKXBE5gmj3O/S1QzTJOMDD3beAcioIx9YOGkUAPq75TDSjGQPggJ0D8E+g3kAUZViRCkziAAAgAElEQVQE/KXftovIjDBw8HY5AijZZgOtY0MNpjMd4S1/glLCLZkAQgAF9aj45y1DcV1q1+CLh6jpvO13K4OBEsCKKsLeEvfI+BhUlmU0JEAwjcRAkDBR+xpNGAHKgVCA4Ao1BG0hzIWgPoCVaocGpgA622Fseh8DV7leqCVabWo2uGzNOYeFrx0kBrMBOPGedUNY43wESxwDGA4ghQWE3zfaSQwMB7XMH1IKkoMaWtAqipPgY0geVQtQJOyzb6PGM53bAgJgZgPtTIxsrWQAqDZRtesslQh2pGnGgaMAVLQ0AxvpsDaEdSFqbXsf+8z3nWsxYV7su6AhB+QKmIa8S7U8HPTkY60++MHHdMfphfZXARrvvWtL9c2Vrqwa3bh+qIP9tdohCIQcxUa/1rpN9SJVen261F1pq2ck/XEtXS+3bA16wyLX7LDWR+pOq1mucih091ap1x4d6ahrdXGrUlp26ptEHzvauLYUoonWCN4HIsZ3J9YOgKiHHvUjqAaaFsUTAg1INZ+k39fEIHYdzzOJ5pos1+aw18sfmuvLv+JVWsxHEo/PCD4HHFgaz0RUaY7VsyFecDMLSiTyKAaeCywTPJvOwqVtI/JhIAm4D92sk28F+UnmCOTF+Oy5rlSHbr5xfoWVESulfTVWm0YI6DGphkoByQ6ZDrQIZQmkBmowjoH7HYIjWkCynMwJ8kMgfiBeo+LXLbcMdEi1WYVtJC+oMs41Q4ExkMOycksSzwVqmFCszWzRcMMMJBmfOdyXzJpnuIewwFIXKhk/DiY3ePZ4vmhhiVlybCZCO1QsG5VVZatHEFI2scT1Pa5kdW7IJu5VKopH9QbzQPHlfJai0OLktl704s9TUuyG8imTfvxfvWvvH3zv900Ki9v3K8B0ZtMEpglME5gmME1gmsA0gVt7Ar/9vf9hOH3lPXrtv/pm1ZvTEa5PpV1W6oWnn9WN63/kjAm+pLPhbGnasF8+dBDYNeqaWkCk2onqTXzxD0k5/vpUvdYhYyetvp8rSw9dpagMfzpfvKk3DD+1QxN7shxKpUXkYECiOATPm1zgEzJytpSjd35sDglgjWxa6pq5t7+AVPzf/Dm+4BdkNqDyyDcakrkzDlgOAzDchFBicZg7gR9Fg8/D4YORpYEsmy1q6DoikHG+QPVA9kPjDT/NGQ7XSzYqsUv0vDdACxgeVho0E1Wxq3a9UmGLSO16zCLNRaSG1SgNMnSSP2opq9RS95oUKsqwvCDxBlyb+IC8wUqTbY9hfLwXkv5QOhCoCTBxiwhOi4qtfarCChXCR8GXkTvAwrfbICNHgQCYp2JyLIHpSlfOOtsBwqNaSORhEJTq2skyAgCzXqvVkc+7T3LnY1AZijVk7G5VZStAXPNoSkh1tFwqny3GayLbioLQGVTSRNH32tS17UlskP2+XalyRoZFkDc91Y4lb7ytnipWhPEl1ZtU6mIlgJ/h/NcG4UjpV3X9KSsENhzmSVUrJFDGbH3LhzUCEqQm05Ncl5yazlTnn93TJz+61N7eSrt3ZHrh4sYqopMn5rr4/FU9e+NG/HkKICATCKoV8+J80BOV+m+KWi9T3HNPbpX60yTRueJOvbJe6fKlS/oo16za0v07W3ogbXTX1T0/kzWESl+rSUu9d93oWlp4a7/GtgB5VxRaNY0ayJ0s14wGEpEhw7mUWtJgM6p1SuozULiMKqEinXlGdbPSYFIuUb8ZdO+5XF/1tZ+ms6fJEWnULMlgGNQluYrCdI808BxBOC3VUTdsxRH2CoIrM2eEDG3n5wzbBIqoGaSKW0MgPkIlYSIqydXU2HFmImMjFBZkWeyryHZspapRMgxL5c3CZB6KBYKC5ewR8jIioyXCgcmsiXwJ7Gi2nAwQGRxjZWWGQ2qtjor72vWmyaHVRJu6V45VKE+dU8PPcf78PNYOCBATFpB3VL+mc9tkOj9LfCbx+USFMiQjzwC2HF6H57ZQhzKo43MHwoP6VJiSqBkO0oW5NM5eKQpptYrPItuxYFWwTjnYtNJmzZ+HJIx2HJ65suB5gxyCkKFuudbWqZN68YNvVJKcCkXVzkK/8gO/vvel/+ybJsLi1v5rfDq6aQLTBKYJTBOYJjBNYJrA7TuBD/4f7xjmT71Dj3zLN2nT3aGhRrIPUEh04/JNXbv8+2raK/6SHNUBrb80Y3MY2K6PEnzbzLF6DCfUdiurMQC5VEMix2a7zxfzot/WoBvR05jPDeabFhDAF/polnBNYoYiAiCN2oONYryn2yZsCyGEDsABkMRXj5piDKcD9NECwXm4pbPS0AboxmxAkwjVhu0Gf/nSBEiKXcOWE9BSbDmPf3jfzlZ1JChQMABosWN4w1+yeUYxQZMA9ZlJhJJaTkD4ZAQb4r2HLLCdJd0YgBP0CBip+7VnRV6EQaFzFAIUeSueVw7wo4nApI19KrXVEtF6ALqKyk6AjitDx6YG1AxYRLxx7WkpmZkQcQwoRAoqEWcaxPzIfajX5FYsbdWB9AmffePaR3zxXqAnbL8rt5Qwf2xEUaXKOYWUnRwPi0bwofieMdfluUCCQVa48hHLQT+YJLBHHxBlCwANJTSsoKSglYPNNLkGUaFKpkWWblsBhN2IGlHunbZfKkt3bG8BlNES4+02VJGbHI+VBhFWGQt0Zh4qHu41k1Hz0vd72CsgOqimxAZBeCPWIe6OXIf7S338w9f19NPX9aKXntO1G7WuXj3Qjf0j3bi6MUGhPFG3XmqRL0wgrIZWJ/JcZ+bbtnjcc3ioE+t9lVhPZoWWs7kqKlrbtf5i/0gfWsw0zE/o09JErzw6VMImPx1Jp27Q+VWu30tTHVaEnZa2rJC1gGFp03fazirNs0yH9VJDkagwGM/VUgFM6Kk3+GHR4B6AqJhX285TOdjfI/nBCqRiyHRiO9eXfvlr9eCDpRr6a1tyGSAYrWXyfdA0/PuoinJVLoBcvodpZzEB0lFNmtr2BI2RksuC+qSEQMTOxa2CBWKsy3UrTdiBUEoNBHNqxwoScj4gS8tkMebCxLOcGfSjtGiiocTBv5AIoaKwYsLtPlhjuB1QGTG1qGzluptQwMqRLa2GwEJiO1yKsci3sxU/QwKhx6MG4dIozyo/F3UNmcA5hupDgkCj6YTrRK1z4iwP6ksh0DoCblGrJaEAcVoFqhdkD7h++NxLsZ5A9C7VdwtXoELnQkSgICNQNhRQI1Har0yQQA46JNWfFxEay3XfOXWnXvzg50rpCQ3ZRtk81bu/55f3vuZbv3MiLG7frwDTmU0TmCYwTWCawDSBaQLTBG7tCbz33/7QcOLiz+rRb/9mNc1ptRvAYRADl85f1s2rf6x+uGGgiuqBoEQ2dNYXODAumhT4kaR8Yd6yUsGbypSQwIW6nk07FgCk/FtKswO3f7DdBfg27YHybMubxPB4Rzo+Fo7YhscXbDb3llJ7k18Z0Mf2km0hIORIQ1dKKA/yHZ08ca/SbNsVgUN3YKVAkCA31XdL9QQv0jqCHaVLVPjcsDuEVx6SIsfPz9YX8O1cA8I7NxEgOJIoWCFst3DFZlSHJlg6XPNIGj+APawT0Y6Qq6hQOrDNjUaGhlC8vnSYIon9WEIAQIA77AsJygUUAjVkUKgYsM7YjpJUVmw0NXabm5qzVbaNBBVEhCn2Ay58bBMoKArVhPIBLBuCHaOOFkm6s0W88eWwR3WCcwV3x9lE6CWqCogGZyLg1e9RmWw8zyCdmGHUZoLsXJ/pe6CwBQHSgrDWEOtEUGMI4LFoAFqZTIRkkqvBxhhwlQ60PaDigUBDVbIemyhC5QHgc20kwa5D5YwADgDrTLuJukoLclK24PEaXDfyQEx8CdKM2Xe2y2RFZAeYkMFCgOLHthdCY2dqeF6wDKWpDvYH/elHrmp7Z1fnL+3pypUDnX9uTzePWhV5onrotV2mekm20NXlvvZ4iT7Xg/NSD+pI8xUKml5DPlBgAi0UJMmQ6vqQ6SNZpqOy1CNK9cD+kdbpxpYj7r/rnfSRGxs9sb2jPGdOhLdGi447XtJMj+6e0a42euzwki4PqCxy5zHYKsLza0IhdX5L02E1ILwywjkhDGoURGXvbJRzp0/oC7/wET3wQKF2DRlITTAkGbOA7OIzAKUNoaqRbYJawlWpXE2IOMA1ZAlkgQmFVqUtSvAEx9Ynshi2fF84xoRnIahDKx64D4duZhsYjcBpWisf5hpyAl658SOcl6BYnj2Ow/YtrD8csxUQECy8XmdrG3k7Qahx0GGpcuNsAjl3GFkfHXdP2IgIMcXqYlLETGBUM/PnfS9BBLrB5phwhXRD9YWigxYVAjPDRnZMBvY5uTB8mDAd3ju3Q6TiWWl77WODg0jMCFKlrWVmW5RJWZ4BAj7desJnI+cDSQSxEUo5moggQopiHqGnba+t3V295KG/ORIWrfJ5oV/8d7++9+X/29QScmv/LT4d3TSBaQLTBKYJTBOYJjBN4DaewG999/cP5w5/Q6/5lm9SvTplibYzCZJEF5+/oqsXfl/SfoQ4UrOX840Y+TSoQsqLSPNnU26w2tHgEHWabsvQXG1/EFvxnG3+tpQcjsn3gFq+jW/sUyf0jpwHyA2HGxoAWRYx5kCEWsEebtdo8iPaMADO/UBdaqUuWev0uVfo7JnXqO3yCK5L1s4pIAR0ubyq61c/qtXhdVWEVDq0Uirx3pt4oXrQXQa2MnCMAD/AHOAnRA6RFQFpA3jl5/hn0xwZ8LOD7e3XB8d0KsrKRAfkShAWhACC5FF8dGoJjWxnDsE8ttsY/XAgDthjG9rZluLKQ/o9crIUaBKorBqp11TILlWlNElEsGcAqQiQJGi0a8Mq0meoQVCZQ3LEBjfUDzMTThwnlhaaW7ICVc1WKDAM9LlWvBbXGRICIgbiIsJWObYMCf3QqWk724hQXODoydGvG6imtnvgWIEUskCk9dDVkSVAMCSbcVoMaFAxiYKRgHsEPz/2G+wcBDRWSjNUPKhQUPVwL25MKERbBfYZrn3IZhxWSB1vz8+RgwLBQksFv8rm/i/zB1BrcB8YYI+1tqaZ0rWGpBLigiCBmFOpFy6kurk36JNPnNfTT17W9atH2nB/9msfx6l5qc9KE23apV6oUt1sM51tar2qqzXnHs7DDpTzPKXsxxlMp7UGLYtKdVmo2qw0ayLY8WDIdFONPrHudT5LVM63HajqTFUlqvtau8WWXrKzrVe0B5qtD/TnTaePk/+ADYfzG21WzqKxIiLyRyAVuU4OZ6UJp4H64FqXuvuOXn/rza/XqROZW05chQxxA9h3dgJgPp4V27FMnHGPhKWLTBEuifNCUGzZ4hAtMyYExHXHVgVhwb0YBIMrZXsIgLUyLUi18P2b0Ybh2IcDVemOnyEafJzbgMXNAaIQAkWoepxXMWY+oFKhjYdMCNQeQ6qZ60c5VggpzojrUEjJyiG+3DvYbXimfH9zpZzhwnkEwcBnBXNw+KWtVdZiRKsIc6KtJQ9l2XG9bFhEyB+BBIKwyKIZhirYpHWyR97nOiKglyycHrIJUpTGj/g84j072lEIhx0VcP5nEs9CEDYE4Ea8bZkTfFs7dPNlD3+BlJx0jk5S5XrXd/3i3te+9W2TwuI2/g4wndo0gWkC0wSmCUwTmCYwTeCWnsBvfPcPDnfu/bre8B1fr+7wbFSB2iyQ6uKFp3T1wofUac9f0MmdKBEwJGQPoArYV96RoL9QXQxqNnVkNjghn40+yoltbdojt2xkOV++T0jZoeolgKxVk7A5zRzsCReSJVSFxtd67Am2muBAX2MD4XXJQcCvza+Tqg/ZwBZ+oSyHsBiUzzPdce5VOrnzsqgdxVOfsNWsDHIATfs3n9XlZ/9MZXZNvQFk4s25Qzkd/gksJV8AKwXvO6gqAyw1dfMpGflxa8lxMwahhQBgQDFWjqGjEYVgUIiFRHk+U73plJVLZcnWCFxabXRTSTs3IEnJEUgrNeulASSVo2xJXbNIsAWAi823kKfjrsFzj88EJcFaSQegTkU0ASSCWwGGTNms02YJgEuUFBAAjZJ+5rwCgEvTtCpzLDud2oZWEOo/AfcHyrLZ2ObQqibHoqzC4uENdLynpfIEcNhacxzC6gQA54fQYIIaARKEewwwycbd72M1CgAqcjRQNDAvaJcGm5K31mBi8ksW6rrDAL+9VG9yFbOV1TzeLkNypQcatFDn3IBBRbowwANErutBxYzjD0VMhEt2JhxQlRTI+KmS7bCXcJxLS+lpydjUjXLAarpWA1klgCJb8kZ51ejShV4f/tBV7d3stXf9SJcvXzFhYaKpz3TPPNPrNwc63Te6BtmXl7ZmzFqpcItNhI7uLha+zgDJDa0u/aAK0skgOTpYHjvY6GN1p5tlqaO8VFckygdUCikQVofrte7cOaXX7e7o/v197Wwuq016fbJb6KMEwGLDIaDRAHtQXiFhkNZrVCupgxj5YUIDAoMnoSQAN9FOsdbf/NKH9cpXnvHxr6kuTRq3uUTIJc8B4ZVhpYKsg3jgM8BXmWdI2BPIjwj1BWQRWRCuHTaIz52Lwz1etxsfq0N63eSCOqHSpuXzYO3sFwB6m+wrTbYt+uH6ouJxQWi3cYMJz2GzrlRWECWQGmvlM9o4cg0NqpxUaVmpJHC2KdV0R3EOJihDruR8Bwg57p9h4wpV7m0IOLeYJNTrRgAxxAVEAufdUPPLfc41HpBsSBUtP1QUi8+gje1HEEU8z12zUpltq5pHUwpXnXuVmdmwstm3TYrPFOximH9oBEHRAcFIqCwEoQkiQlcgktNKBcGgbWPSpq05l8ifOX3Xab30oc9Xn9yhNqWCNdN7vvM39776O946ERa39N/i08FNE5gmME1gmsA0gWkC0wRu4wn8ytv+3XDv8rf1um/7n1Qf3qskqQNg97WuXbykw2t/prq9ZhDOFhBA5ah8QGV+KNWJ8r7ShmYPcgf83Z6tNUCDfsVtJ/kD+tlUdnxBnq0sYfaGHJm0WQnLGMZ0//CNY3MI6gLgBpnB6wJ+sDNEXSrbdqTVgFUyHepNo/lOrrvue5Wq8r4oyMRCwfbRBQhIo5GhV1Hbevn3leT73qoCNAAE/L4OfTkbSawJfNFHCQEM7EjWDwAR1hS2/2El8bGm+CfY5vIP7CZsUXe07m84ANDwbbS3MNPYJvc6WF9RmZ5Qhi3GORv2cYQiwbYFlBKcb5xDXbOBTQwqAf5I3J0zgQrCWQwOHFFeBBixJUPkOmx53nW3tGc/G7atxrAtwPYMttlHGnqsIStvgNeblZJhrqqkNWXlsFWuJ5J3QB9WFf+3ySWIGgJI+few8aC2gBxB0RF2IhQ6UQvJe+clFhfmHnW6bL5t8+kztYAvFCSW4vCjU9IVyktCU9kw50qLyrkSrp5ly43agyaaoTI4NK4k2BPFDzWqnGca9ayoOjjuqPhkNthgUN2v1LU7vvZYmawYcLAq74kKY2nwB0HDfU+WRrnotFwW+vmfflznnz/kJtKmaXVQowhIdWK2owd3Cz187arzDGh/KcfzQu2QdK3c4eAU2EIJzS7keThfgYQGj9nhoIt+0NNtp/d3iQ4h9kaljsmmNlFaDrpja0evXOzo3MF1zY4ObDFSleuxNtMHUaLMCs1TQjd5rqM6eE2ArnMQgik8vsdskQIwF73autVO2etNX/AKffrrTyutO236xrO2UsFNQVhByKGI5p/IUuCZQUWB4oV3ORrtIoRXhsXKdb0oK6gnViiFbKmwPaNU16SqZtwPKwPx2u0mGGOCKBywRfS7GqjTZZ4VeRTkxoS9Kd6kUpZFewwkB0GhDmoVuSmFBkiV7kh9jQUEqU8QmCbhaDRCCWNlDn8e+1Kolnw8NefHs9SpLCFXICuxypGZUjjwtOdzimvBZyJ1pv4/91B8xrXDxtkVTtYYFn5uCyxhZKZQ1eyAW96NTIoIJIUgspqJTJAcJRKtScw3bDEp7SeQlCo0I2QUexuqpARiI8Yy213oJQ9+npSelvi1rZP6rR/8rb0v+Kf/bCIsbuPvANOpTROYJjBNYJrANIFpAtMEbukJvPff//CwfeEX9dpv+x/Vbx4wsAOY8IX7ysXzun7pA+r7vbGClJq/JuwefMlPaxUJm+pWayry2KCma8v5DUZzWgnItNh38j3f/JMBefPGtgiS+g1rA6lE+MNYc0mjyDGoBawNXWQTIO92MGDKlrS3xYHtLHYMwFDbZJovSt11/2tUlvcYOIVHH8ICYFRqA7mA8qJN9fwzH9dy+ZhybA2AMl6/x87Am/H78KDz+kBJmjbYABNKCt4Ne0aEVYaChF8ACLnBAkk5qoGuVLFYqcW3TvUinvpsyyGF9YacDio3AfRbblShtcBtF7YpsE0OmTxgCOAEQeFqUYNAgH4XGQxYR1AvcCwQL+RYtGtvfwF7blVp3HFpoqhraxXatvoE7z4kEXkfqXMhCKk8sqfelZfMEBl6gXqDtgWaQmAlQsHhebn9oNNgEobjbQyeHERqcz+/JUiFuo4MCdQV3m47D4PcAGohkbhT80rYIgRO5BuYuDFBgvweEAi1lispM7U1NgMsK7RhyBYcft0Eg9saULccZ6FENWVXo045VnRsHGzKaWApAbAJhUa3VJ5GUwjEUt/T/kE+SaMOAqTLgmQbmyeyZKFf/8Vn9NGPXdBRV2ojwlS5f1PdNVvoddmgE/WBPtlIq6bTCeVasm0fOp3OMuVs/ZNeV9u17pkv9NB8prTlWrVqAO3U9CrT9bW0yjOtq0E3y7kaGlLUaZZnboUoq0Jnkkb37K9VdBvtV53KzUxbifR40un9ZHJY3ZGK0+Xih00g9Z81QULIa1F8KlyWewCSintzUaR605se0utet6ukadVB6vHrAOh4quP+4DHC2uV+02jcwR4EcXRcfRuVO/HsQTy6WQQbhahcHRtqkEzYYoWKCNULDS8oc6JVI+nXkWuSD+qwVmXcV5FN0jbR3GELG2SE34/mIpqGEvWQTjUNI4B9clOwgiyVtlTacn+MGTW8P0G3NIzQNITyieyZAcItrB5h0QrShnsJEjHIF16fAFesGeTLMEekIy5rxRdlZZPJA45ryP2Z5M83FCT53POh1agotqIGlVDS6F1xg0g8d04EUd/yeXvoZ8VZL1iSSmptC2WE0/JUZZA7WyaDeJIoU3rFK79E1ey+sOcVjX7yu39l7+veNtWa3tJ/iU8HN01gmsA0gWkC0wSmCUwTuJ0n8P/+m7cPJ6/9/+y9CbxlVXnm/aw9nuEONQNVUAwFCAKCmohQUBJnBqfYmjaadCdf/zLny2xMx1YzmEFNYkaTdFq/dDTG+DkCkhgVKCgQBUVlkEHGKmrm1p3OsKfV/N91CgqsshBiLOlz8zNA1b3n7L322vue53mf4eM6/W0/p3rxqFHcPZAo0tbN92n3juvk3IJNMUPjAyDEKcXaUC2Yj96E+4BLUzOgQgjVjS7hg3CuquxZSKZVjlqGA1WiSKrDBB7Cgiks8neLFzD7Q3ivoNYAdPD3ldIUewYft8lDAASlGhbYLgAXfVMJdCbbWnnEaUqS1SMlAAA3VKCafL8uVFWLijWlfm+g7Vs2SfWcAVLeN0z+AfbYEULoHsdrH+Lt5wnvDHYE6x2x6fwj3nDzoNvkHlCCFaUlnwapOupyzsNCOK1EBCIAoEQgJnaMfvDuE7ZnI1ayJgIxgcLFWjXtGEsjRCy00HICQtMBbISdh4V5ArTgZgaKAeMamiwdhUXjAtmQajK0I0QhFLWuUU6QC8D1hkxhKo1CoGvAn4uLBH3QZ7ocwhj3NqoA0iAcwiQ7ZI8gwbc1xRhiTSq1EmvoCOeI5YN8CfZWAH2xWSKCJScQTXYuBJYid8dmENFYgnWjbeRRZbU1saIRkUPlKStgBJRlKhRK8BtZ5QQgd6SMqQDggD4UIH3LvLBwSMsAACi3VNWLStVWEge9D5N5MhwArZYS0gBCRwoh8gUiadvmUl+8Ybuuv+lBDfgeqnB9pqPyRN9fV5of7NJVZaIqm1C7cpqFmKobTflShfcqfKQidTolT/TcqFELSGthEGFZtxa1vtR36ieRlqlUEaVGpeFl6mCZMZIoVqvf09FZqqW0kySVMo9qpdCMc/pClOgen6iDZQGNDCTb6Pqz9kOaRKwWc5SpUFXK0lhpLA1Kr26W6hWvOEmnPn1aKvuqIJ0gI6wq1eJSLbvFSCjCJI0g437n3x/JWjDliuNeCbYh+147VUg6lEAzku+OrDkAfzIh4P0gDSHQIJUgO8kUkaKUvBACRfGMBdIEFUzYjsFrBqnJfQa5xHMNRQV9s4laVjVL6XAcF4qbtqIkEA8WHms5MIR5QqCF7BIL77RQXeqYg3oo0AGBWLUw3tE6mBKjIjwTdUMIOFVZQaUqQklliqFw7nafm62G+yuEvZo1hfsG0YS1lgQFDPeUkbKsYwx5h7WmO3ouDI2QaMq+oritGAKlgiyk0WVekSasaQmlUdLNdNJJL1eSH2EqkKjV6FN/evnMy9/45rHC4qn8IWB8buMVGK/AeAXGKzBegfEKjFfgUF6Ba//iH3xnywf0jLf9nMr+0Yz7RFEfk8ydD2zRzh3XKIrmTbJdNkw2mTADKnJVzR4Da/YB3RoyGyWurSSiDjAx2TMfthObFvJBvacmDjWQrmDSDlANigB+mnwB+6AOCQIowQ5ggZZewwEf/plqOiUZYJepPNNNwDvgnOwEaj4TJflQh615utIcwoLqwsyAKmDXUv85j5IKQsBTqh1bbtXi3J0GMPK8UWl+j5DqjxUERELgYJpzrIDlUE9oQEGN2lkn2C6wMlDJmqYaNpAnSLOBzi3VlqnQsvA/8+8TjJkYxWPkBpkJZl0BwBtZEBoKIDYC8AmADpIC2TrgplKpiEBKq4/FJx9UFKN5qU3IbaIN2Od9GkBaKxAHVMjihK9yA6GEehLUx4QcwAohAojFJuOSge5iu+AAACAASURBVKqiYxkDwT6RGOhLqLIYBXoCRmll5As1ANfMGmRYKwOglgKpoimVY3eAtMDGQCOIqVGwz6CQ6IaWEQgVB4FC1gE2m9DmAmEgj/2H0EWyI+bVJLxWZo0qgLqyDjkQyOohRuIkgD6LUaXlxabgTtmo/pGQ16YeWqsG64yMvrJ2l2A7Sgj59Kx3ZVaGpmJvsN501PIeQd1j0YwMu5Vr6/ZGH/znr2nnXN8m7Inral3S6FmtUkUmXbenVrpktYr5obbMzynOMqVRYdakAdcyjfWcTlfHL+5R2w9GVzUA1Nsbr+vLRNtdqgy1EbWvMXaDTKZVAVBXtRYX+5pKvc7tpjpSkeZakAil2sNSW6IJfY59Q41tCaGC+sBpgPXKxvxYS0ojLEKVK+1BoH6SU1taOhHrVT94ko47elK+GKhg/0AY2P9CCweMHvwVINrILgu95DnQH1mGhtZSYXuAelXyKGqsFKEtA5KxVl9lxTMFsE6DC4h+9PpGQI1IA/YyYcEt7nUnX3K9OS+sUhAWXKOghKpL9lNheS12b5OHob5cPWFWLPIlsgTPDK1IqMEa5Rn3PY0pPdv/WK0gBFHjGDlj1iHCKyFJ2Pv8KWsIGYMqCuIkHj3bLJnFCJCc5yJNSTz7rDIpqI64f+wx5EslabAFVRY22pGiRSVR264FpC+qrCyeNjWKPYihuHyhCHuLekbgJI7rx77l/QhODVa3ELoaAobT1oROeNrL5ZIpKU0UZYX+6e2XzLzht/9gTFgcyr/Ex8c2XoHxCoxXYLwC4xUYr8B4BZ7KK7DxT/6nn9z2IZ3+O7+kon+smmHPQA+y481336XdO68OH9IBAQktFEwSnaoCsNpXO2uH5QGIW21h16Z5fBinVhNJdarMJsh8R8EHZI/YG0sJqgEsJkG+zcTRCAsLqaxGU3HAOEAGlUSYdsYJhEjrYX97HHUM0JUVwYa5lMxrxREnanrpCeY1x6rC1BIAgWTbZOpkGdRDtVqx5nYvaNeuG+SteWFBUZ6o12NmHWwEoU6V6S9EAlNPgioBuYBtlA7BFsILt+NcUdTWfLNLvplUDikDgMfC4FoGjA2QQ0RY3SK5DU4l4ZkJXnwAXpimh8YBwF6orsQS0mBBiAmZRL1AmweBeyghUJ8wDSdjILMgQrMPGCkwUmvEhCK2ba2LkgyA2kJRG784IiEA4aP8kTrkYKRpqGNFfm6EgUnXE6vAtBYDs0mwxpn9nRWbYOkYvXeaZZZDAeCyvAibRjP/xgIA8cK1DGoMC0m0wFL2wYissmyUUdsEexCahhwUrCmWadBTjZUCEiRsQ5vkM7HGikIQLECc9wuhhRAzgGmaTyCNaE6IwGfqFxw7ShBCN7n+bVPxuIoGilIlShWIoyZSkgVJvquSAOQBoCOlDWD7ga279P9/7E5t3jZUqxOp7RKd3vV61hEtLT1pje7aWmrXYqS77tmmxWKo6cgpagbqovZwXvN1oaPrVCuKBWuvgfoyJQ3GpCTXDap0j5OW5F2VVaXppG12I/boqjRRK2r09YVFPVh5fZ+LtHo4QF8TyMOkgjrTVxrpWpQVtNYAplOnsqRVJyh7TDGzN/UW6o9KUqtzzXXsUS297GXHaclUJl8sqiYE1tQ+EHdoBpxaWbh3bLkxraCuYl85QHTLLFUAb1Q0ZJDE5EHYawTiCUIQ1QBEaeKoGLYHzUjxEP7diDKO3Sw5Xi6FTCstCNOCaB3WFgJzqVeG8OP+R9LF/dw2C1ztMjWowJQrbcUWlluXs4r9pIpy0e7LVt6xutNhuWjPP4I0IRIIv2W5aBgxtUbDGmLxgggYZcdA3BhpwznwHJKGEGRNqcysZpA9hOBCPrHXhsoyngT8LzzzrHrZSB9yNSAsqHqlTYcMoEJqIDAaU6Lh7UDpFmXsVaqeW8pSVBe0L41ajowE5DEUclxoe8rbS3Xk0S9Qq7vCVFzKK338nZfPvPrN/2NMWDyVPwSMz228AuMVGK/AeAXGKzBegfEKHMorcOUf/Y1fvucTOuUtP62id4wcKXae6XKkHdu2a+e2K+X9YqiYZCqehvBNXwPnyRHA454EcEFVpM+VQVR4Z80BZuGgStNC+yrVWchn4GO+pRMYAQCoR50RciCGQ97fjPUjvzqArS0Xh6rDmMBFy7QgWwLiwJmtAMIionowXdTyVeu0dMXJ1m5iOQ8cPx/om8p871a+2VAzGqsY9vTA5ltUF1sVo1gAuPHB3ggLADo2AH6eCTw/SytJaCgJYIFgv5DHgcLCgI36pq2IzSqDfQVgDGAbjiwZQZkiqg6pUuTcAYd7LRTkAdA0ggcf8sYsJKg6QnZGhH8f4qgk6DTYHUj1J2PBV22zswAAg3oA3z9WiFqpaweLDe0l1qBKqF8IJDQwiYrA2lr4c34ekgRCAnCWmN8+zWhUAJQGEipUugawz3/w77StlIgOmPaTVYLyJMlVlDSTsPrBxhLFlUo89TaV90qT3NQvHC92DouztNwKoziCQiYCZAXSCRA94DUtDHYEbGkX8UjyAd1MuCPLJUBFgB3GqiZtgk2rCVuT68m6RnIAWcC3qTm4rgPVJXYHCAyMUqmRcBHWkIrWGLQrpLTy4uSNcKyR7r13Vldeu1233bZoBNTxRy/ThaesVjcuNDO3qG2DSHfct1NbN89qysVKK2pPa3XTWEvyWMujWlOlNLTzcMogQ7hgZouRBm2vHjYnn5itJKq8Br7Rll5fQ+e1NG5rup0aMZYOK8UQh02lqIg0SJ06Ec0ekS5pvHa4jjpxrDSihjYomgzYm7OHexRyKuSiWJaJMr3g3LX6gecfror2D2o9aegwsVQIgDWVj9mRGiOhCBmty0CwQYZwLlgoeI7QLgIRx/rxLGFf8b6xoxK5b5uLuAbIJssz4R6x1wzXaURdmIoIwoJQ0oaqVe7vBAUTxxXUPPa8gMiqsUNg9aEZhoDKWSNW2XeogHi2JW46PAvNlpbI1xBt8yFwmNfiKUbwA+eMMsrUJbkF8O59Hux99nPpTOVRkI/TqCGgFJUG9xfrZbYpr8RP2ntALkB8QUpA6qLssewPbCtUnnrygkIzj4WSkiUULwTbFM1NKdlCkB+zIc8iglDBFsZdFKxjta/UafPshjCq1ZlYquNPvEhJvkwe9UUr0Uf/8LKZ1/yPt4wJi0P5l/j42MYrMF6B8QqMV2C8AuMVGK/AU3kFrvyjv/VTuz+m09/606r6xzG2N2IBOL1t8/3ase06ec0qSzomlcaqASAj2C9OIA5o1ghqAz62J+mEnB8YsLYsOMIfSzzTYcpf8KG+QY4fshbMgDKyYFjjBcGZ1G0yaaW/ESsAAMXaQPhwHylKsZmQMcE7YttIDYhUAE+IDC1oxarjtOKw04L0GdBCLkBvYKBdgJS6UZu2jEFPw6rWgzMPqCi+qrSZ5qCtOpJMDTA4IM1sFFhcLMggkA28J7JqFA1MQgF0pS/kK9QfpVkcrCGBxoukL1+nBiisitVAuJRCQlj7RAgU5ZVD9WeohaTiEDk5hAHrgpLBVPGEhALmSyijANqoL8He0UCgGElQqy6DIqSO8Pjj00+VABY9oJF3Y8KNwgJ1BOfI5NmZhcGCSgliNPImnHfpAaBczQBmLWPDMiDCMVhlKtJza4QInn47UiMOUFTwXcFSYyQYoZQVCpbQCMMknAm1rYVVXobAyroZ2jTbwkQt0BE1jZSlwUJh9Y3kJVjVaj2ygZAzgqoCKT+WAV6HvYpyIIBLchs8DRc2JWePAlaDGifU2UI0kWVRWKVmAPMBnEJgQYBRfco9wZpDtmBvuO3ru/Tlm2d16807lLdzPffU1XrWUVNavnxS99y8XVfcdLc2zw5U1ah/SpVW1UlBsNcSV2pdIq3LR+Qg14NKT9QKdaPKEf1amypn+1DaRqinJ1eirYFz2plGmqsqLe1XetpUS6tYfwtDRVUSghkT9q73+nrkdH2dqADkQmqRn4CdAIRs4aajlh4IRSPEvNasnNYrLlintcclKlFI2W0cqj9DlgpkEIRHsAFx7PaaMQQRpBXrhYKGhwQBpgOJCllsFKPQXUszGSmagvWK9g1UXlQFB6KJ9UfdY4okLDw0GVlNKxog9hzPskBmGlivC7uudZOp9IvKUVjQaJK3VJHHU6O4aVSzTimhvF2lrrBQUkgxmjeSGPKAFpG92RbcdqzZ6H6C7ILkGCkjzFIGSYAtC4KxapTH1kUsR92w7deQq0LLSqTOKCsmpNGYSsP+GVpb7DnBzzehSclyXqhWjSYsw4d7B7tcnluyroqKamTuDZQYHEv4CkQx9yotPFJRVFq64ggdd9xFUtKBsVSUN3r/b108819/f2wJeSp/Bhif23gFxiswXoHxCoxXYLwC4xU4pFfgM2//S79s8RKd8bafUd070T74eybe0UDb79+hXTs2ybtZy62o+HDr2jIMY/5wrAJMCkMqvvmtkwnVFZWSYapNy0bkhlbpyfR6WOJrp84v2AoKpuUADFQDBG0C0hWpALQCNkYycMtjHGVQRFmlpE7UlF5RFqkAKBUDlUmj2LfVDEstX32ilq9Yp7rOFeW1msVIg7pSlZSm3q8WhppuZcpaBA6m2r2wXbNzNyvtl9Z4kOSoCSAtIAloJwCoj4pMRq0TJge3JhEaNSBTCORjatqRPAQBFohYcdJSFLMmoX0BoAC4YrIZ8gI430B4AFKCDD8EOdpEGDm4rS9rEMgZPPP2fnVseQUhlwJbCeGKkxpWC3JprRhVRIUGIARmpoBuVBvWSEAuQCJFED0hSBD1gtllCtQdlSklAFp8EaDpzHPP9DtMvG3aC7CNQpaAZW48nE0Rrm1NfggKBrOmoGKoRrYMyBksISEXhP2EwsIaEFCeUMeYhIBA/i5Cut+EKTxEErkdLWpbAfIWqEhrh83gFXGNrFqTcwxEikFv8iaQ3pMTYEQLCouBWUogMPj3EDRam2IFQqWBgMKORNCqC+0kAOskyVSiMLBz4h4IloaqTPS1G3boxpt36Pb7dmpJd0Kveu6JOuEwbBCxbt50mz5/3xb1J5Zoot3R7Oyc7u335eK2Vk9M6fBYWtbfo3WsJ9ICI5BQd4RAWAt2jKTbi0J3NLH6ra52LcwppvOF7RhJc7m3nJgjfKNzWrGWRYUpmiJyTsiCwY5B1kcmXV40ur9syVvlJms0qh6l4hZ1EXkg1pRC5oLXqaeu0PkvPVZ5uzJlVQhd5QcDGcI+MHWFWRhQALE/QoaMKR0art8gVPEmQXFRkFFDiKujbjbYd1jXoKDAWrYQ8hnitqmGEgt75Q4NmTjc1ID6oe3jRi1rEglKL5QJVvlL84kRcBN232ZYhZqhKnIwmkXlccesGwXkVjJQUufKo0qVi7Q4HCpRW3li+o8RIYMNjEyZoFxAYWR5OShGULNYXoQtgZEWBa0rEfRBoQbS0Kxq3JMmv7CcEKtJdonqAmITaQjrFhqSzFgzCt5FiRZh+7CKWNp/yNEZhApfwnZZF9RLFlRMjg/PW9Y/PLttnffm2liIr1NnarmOXXehXNqxjJ24neqD7/rIzBv++++OFRaH9G/x8cGNV2C8AuMVGK/AeAXGKzBegafwClzz7vf51q5/0jPf+gsqFtYqAhiSIaBF7d7+oHZvv0Z1M6sG/Jjg72+bLD1I9PkfYIF/jhLtm9TyETJqJY18IDyvlAOUEprHcNBHypH+1069urDvjYqh5WMAPqn69EzSmaQmkU3/kHm7qLaQu7xFK0mYIGIJYCJK1sBiL1Nvz0BHH71Syw47WRVBjMmUhiqUF6nKWOoPZqVdO+R6Cyq37tSezZuV5bXytctVHLZcCyUSdwIkE8NJsW9UxkNVZR3qLZGlm62ktnPi+wC4hPPx5w7ER4uFG6hqEkW+USvlXB9UQyUqnnrLCQj1jkYYQE00IXQzZspq9huAlxlXRpWPPoAtT45EqE61TAjDPG1b/zpKlCc9xUVXQ+o8k6GBwLIHuCEYsJLzEEcQD/j5yQsIhAnAzogRAhAdADmEeXINawJOmWbb3xn6ssmw/V0NgcAEl+s6FHmgwa6DjD7YRCCuAJ98L6Afrz9T8doCDMluoLIxkA57yYCqojEmhH+yJoBRskjIx6hId0SGT/YCuSpRptLaWMgECcSPvTdOjcYbIAwVkLFVdoZ61FK0iZgSyJQgXOyg4jGuxLpcIZuYrJNfAPDk2hamlLFshlFYpGWcjAI3USE8sHVBX7pmq+7d/KAe2DFr7/+GFz9Ta6ecBrsKbdl4uxabBc13O8rwUTS1bkkale0p+f5QSxcLHd+ONdUfWn0sVEsWx2plBN3WUAhK6kZb1Gh7m2rOTDctzmoP+7GKdUSnoxUdp639eS1U0voo0tM00ADiJghx7D6EuMLC9K+l170xQaahajRvcQ9yrVErQUhwH6ZyVa3VK1O98PyTddLJK1QM5wIZxDU09Qd7IBAGqALijP2NZsPMDsHWYLWsgGpIMjZvUF/wXnLUcHI+4ZmC4gpSA/IKwtSOnswLuxiDkAdTN2q1UAlxzSqzc/D+7bQ1IjwasztkWCRMycJrTShOBtYMAtHotUTiz31q4L6CmOI+anJFTc+eNeRo8PcZoa/WmBTURxACrRaE5ShgOJoM6iLP8ywEiQbCIjwlU9RaWGEip8WyVrvTUWz1zqEFKFiKyK8JCgjCjmtP6CnkBc8IrhvPIeJ8eyNCh5+nSYV7mHsyNBRBgOwl01D+RKqUZqiUQjUw91QgjsL91ZpcqrXHvlRJe1qxy+WaQn/7+/8487N/+OdjwuIp/BlgfGrjFRivwHgFxiswXoHxCoxX4JBegU/85u/7tcnlOuPN/6+qxbWGZBxjwbjQjs07tXv7DaqrOZtAF74frBp89B+WloRvSoE6TGRJzq+pisSqYR+CAYLYAAZmHUGSTgVozQf/hA/XPZWEUjaNsprJa5iWoxYo+NCNz7pGhQBozzWsF5RE2B16alBqJC1RYJhRG1pnuvvuPbr6mpt18jOP1ksuOk+ulaksUxV1qYk4V78/r7Q30OArd+qBr9ykXTffKS0CNAppWapVLzxFU2cdpyEYkrBGgDFS7RaKA+Tl2FESI2SQ0yeAPEUqsWUwsY9CmGPFtDrqiXzPPEGdgS2lZ/YLgA2ALFhKgmohyOABhfjbA+ALTR0oDVAdhEkstgQsCJBAeT6hogDgsQ7tEEyJeiBdlPykhaTWVt0KCdAxskdprWYICC3t31Es8OYEG7o6tQk4NhimvJAsFvqJtcUDpiBZQo1paioL8iEA04kpbGhRsawIBbtFCES0/gQjIiAAmOKaCiOCzJLilCYV1ic1m4w1uVjjBo0JqHJYX0iHQZgk29ieqXFbPu4pjnPBP5B5AglmwaMRFhBCWwkdBaRCApFJ0g+EUAKqBkITVAqQhbRh4t9XlGFJqkb5mYBUQC8NDFgfBqMQRIA5ex2FR8juKG2vQgLFZiXYtXuoD3/wdm3bGlpXAN4Xnr1az376URruWdTWS+7U7J6tWkAlUDsti6QHp5121qkWh04VmRdNrcMIRV2+VFUrV7k4VGcB+8zQwm3bkC6KtM3X2tZvVLba2tVx6juv46MJrRkyxS+1py1NFdKqfmihAOxzf6J6gSSqlOiKoXSXBTU6pTF7OVVZjCqGsYHUhLQO1E0TnfmMNXrRK04wErIuaNpBIbA3qBPLAxYRngukqwbLgoPYIf8FNQxkH5WcUSD8QlAGagRD4uFeIZzTl3bvmzIGQgRyBfWONYGOXo/jr3tKCYr1HRnJFWFxCMG+5FPw8xCeobmGPZcoStoqyj2h/YXrlmIRoyUkNVtKAxlAlsmwo4S2HII/UY6UsTLCcy38Jdg1iiJYiDg2U51h1eA5ZwmhkcqCMM1QN8pm8VWhFs8+F5u9ikaXvYqqvdkhKDMgLsiqMSsTSiBTcAzs3kzjCVNfFSXhpU4uIQOkZbYzs0pZK1Osgjwidgn5Nzw1LOs3WEtCRTJhmzyrA7GYd5Zo3UkvU9ZZqqaKlLZjffSvPzXzml8c15oe0r/Exwc3XoHxCoxXYLwC4xUYr8B4BZ7KK3D5H/6lXz78lE5544+r6R0fkvYJaoyG2r11l3Zuu0Zy1Jfm5lcnAyBM2IOX2nzlgHpAdsIUfMJAhE3pyYEocDEwlU6U5rnVKoKD7efxqDOFJIiSrAVGkQkECFWYIZgRsAQoapqOhW4CYskVSJtQZZpVicqdhfrbF9Vk87rmjp42fe0enfO8p+mHf/w1qotITTlQObdL3VZbumu3bv3QZZp7YIdyl2hok/JIrphTNO21+oUnKX/m0SqZmld1ADoQM+YZD+AW4sWC7ixpP4B2s2cQQElGArYUt2BgOQHoMJ1NUAaEilGmyBZ8SdAiMBg1wyiUL8jgg3Sbf1rw6IjUsf8EuHEcEfaIwnIpyPcAxFYW+ggxMmlWCAihNoi+bkmQMklhDRtWRWr5FQB3vP9IEQDnwWpg+RSWBcAYnpYGjjXI/EOwIIwOk1wCRROlWVBmYAkIuSOhktTCK70fqR8AZtRLhowJa+PIAnkBoDSKw6bLo6pTqy/luAGlhILSUEPoI0meXTUR58l+okVEqthPYOQIMEzOAdWgLTGYZp0s9FCQZrS1tOU0VFNBjgGy+WejIYSJKuWjcEIUMUUxq5xmFeDoKFCyMYKF3IhghUJuz9rMzQ212BvIx7ku/sT9uue+7XatpiYn9crvX66nn3ikok6unVfcr83Xf01NGiwUadVoR1TqrhI70oRWdbo6qpjRmjVdHXXB2Sqpeq1jVTffq3tu+JpcAYFjUZ8aJE4LPtFO7B11rI5vtBzNABP6ZKAijxXXkVoQghA3e+s/R9e3jiNtWqh1K3keWWpqEFNIWLZCsAdxHctqQWtWTeqilzxDJ57W0aDXYxuRCBEsGHk+It7MsBIsOhCX1mpDM05m93zYYFxjrBmoKLBQoI7BYoOtIbRnoJ4yGxPWBbOpkKODkoh2H4iM1F7OQiR5JllIKERfyLUxcjFObQsXWIBQbNDQAWGTE9aJL4w9HpsVJtKstaVYXgS5NHVfsaYwp9k1skxVQlftuocgVHsNmmai/OFmFf69rMiEYV+EOtxAuvKM4FkAaRtICKsxtgpolD7k1QR7kWVzmAeEnCDOHwIOadroHrFnRCAcQl0rNaUEbQaFBfcMpA7rEcgP1GEh/JfsGg7Wnq0oOsgStlyaWEtWHK61x71YddRR5BOl7ZY+8McfnvnR33z7WGHxVP4QMD638QqMV2C8AuMVGK/AeAXGK3Aor8AV7/xrv2L4aZ38qz+s4Z5jFKchX4LJ467tO7Rr5xVqtFsRtgNADEQCOQ1WecjUL0z/A3EBcMDPDajEM81UEwAQfO1yLbk4pNYD+lMyAnzLavyYRPIxGgDDlNAyDJj8WwYE03CyG4jUIyW/UZ5MKc27ShYz9e/Zojv+9UZ1613y69boC9trfe6Wu/WqH12vV7/g+VI/kstmlfWW684PXq7tX7paReLVosYS0Ohp8wiAv3P4pI560SkqTliuflmoU7VVpgvW+OEBBxqo1eQqaqwHwa5RFNg0gpw7eOYhNQANZGoAPGj4YPrJ+QEwwo4IgNBiAUM+hJPStGVhnYEWwisP8Ed5EkAJgZlGeozCDSEcIqbLWEjiRik5IxW1nF4+CSQQ9Z1mOcFyg+2eYMmoo8pQ2CAoY2hBMdIgTFxZd7NJGOiBRLIjDioSQlkbrj0KjaCsAZiFsE3sICHckHE4cvwSi02SGUEiB0HCuYRpLyoMa1ywnw1NCWYN8qNrjk0BAsRCW5kSx6rLSDV1pJY9UCh2WEWAqPBdo+YZy0ZJwnHbegV7EjaUyIX2DxpTAOO8NqqZxipdG8U0zdAiYuvfV64pA9+YMSwQtmkrzTBmsDxM1J3mFnraen9fK1Ycpa/ccouu/8Iua36Znuxqelmul566yipIo5Vd1V/v685PX62m7tnaFt5pRl5b25E6EBZzA01N9nTC809VfuwaNQtOaXtK2ZY53XnZJvV68/LWMEGrhNPuWvqKLzVTZ3JNrKXO6cQk0pER+6+y9h6O1YpuLBMisrWPyFxovDYV0k2QV9SQEuJoapi95JR13FjN67KliV74AyfpWc86Qqp7oe3CwlZDi4ipCPgvIyNRxkA+wE8MJA/pg5UC6oBnRWl7wh4B2Cvs+9KgjCFfxbUsP0aQDtZaQ34OlioUYIEshKQiy4HgBtRHtG5YTkUVLCzWjNMMVfsQZMnW5X4TuTdVobgOtgisQU2zW6moaI7sGViWi4o0pYYGHe5ps71YUqupmawdxngSzpuGH/4ZqSrZrxAUkD6hZQjrFje0JdTw/kb4WYGx7W3ugdA+RBsTZCYEyYI9R8wCAwnZpEodSpDCSJVR6muwYtk1gMxjj7P/QxsO9zeNSEk0JLLVqnldwvMTSw3EyyA0pUA0x7Hy7pTWHvNCJa2lEs1Aeap/+rOLZ17/3982JiwO5V/ie4/t/PPPz6Pe7Pvldbqr3Qsv2bTpvn/P475gw/rXOvkPPcHXvHyYDV/1mc/cMPsEf378Y+MVGK/AeAXGKzBegfEK/F+6Ale98z1+aflZnfKmN6iZOW5Uz8fkfaDNd2/X7Mz1iiAZilCraXJrUx/gBmHSC8FQqgTIMYN02A+YgGaqK6wiQYVhIYZaokbz1uphjRUAqBpw3TfAYhP0GDk6oCOEesZI1V1h9g/IAmTc6g3VGk4rnZwwwLBkKtKD1+3WbZ/cpKqcVTqd6LNzpbJnH6cfuWiDVrXb6ia5bvv49dp+5RfVT/ra7EutTjtKK5pLKmUxNYEA6J4mTliu5S84Tf7wrqKmoyaeNXCEtz2OyxDsifKCkb5ZH2Kl2Sh8kGlpPSRlwPIGcrz/Taqh36WEtTHlBGqBEZgycJXIJTHagjCJjgr7mdLPy9XdUdOIV68oFTtA+8jP7ytlKMcdKQAAIABJREFUbadyyFS3rwSpOeiOQFOAd+It88PmqZY9gbyf4w5rDQSn4QKAWmFXqQHhg0CKaKQqEGBnhLEszwCpOkGDXHek9l5pNrJxjIJTkzRMjE2ezpTd1DK5qnpRUYTNA7BkbiJT3iQAS5uCJ0poWMB2Q1YEohCUJNZaQcYBgLRRSchoQiNKbNdsUCDjwQIA4EZhAWoOxA7TeBQunjBRCA6rpsXfj2WE/wa05UohSeKWyhJ1EAQHqhfWkmaNbgC+TMdtUk2gIWRQmHTz3zN7+prZXWndMafo45d+Tvd+fbdOfNo6rTt1tZYvy3R4nGo4X6ifDrTcL9XtH7lavZ3bRYBsQ4Vn5bUnj9TuO7UXhkrWH63jzj2dWActzM1q+WnHaeb6u7TlX26Qq0sVGd4Isiwq9TOnQZxpJko0k3SsGWZ5f0FH5Y1aZahBtcm62WsA1uw/bBa1uoXXVUr1JXIbrIEFAsdEEGqwd7B7CHrlHsxSTXcTnf/Sp+mZp6zUoD9nwD3JIBNRLYS8C9QVZMuY0oJWn5hK2NDMYxkctn+Y+gfVEs8Gsw+ZVaenOEGZYZoW+Sjkh0QESfpcnjwcIxEgKYJ1KrR0oO5iz5FL0Rjxh/UFFURFRooFU5LPE+o6sVbFZEFAdjkIsT1yFVaqWC6hSWSU90IdKNaTChsNz7dAznCeUFqhFhWbEWcdbC4xf2ZtM/z3SJY0CioO14JsG16DXBX2K89KbBkDpclEUFpguUHxYU00C1KdqZ1lowalEMgb9nkgikM4aci8oXEEy11VBdtJatXLMCaQwG0VFUYgpyQjW4j7MVj48skJHXfcS5R2l8jVsVVY/8Mff3Lmx946Vlh8L3w8cBeee9abHxoRvFVYvMaExffCNRsf43gFxiswXoHxCoxXYLwCj2MFPv/u9/nu/Cd06m/8uIq5tVY3CEmAFHrr/dv04O4b5JsZRdgKMq9iCKADhATLAGAGgM6XBdEBxhNaIQCTIacBUM8U1akrJXNqqlAnaZ70Grl5aBWxnAUx3QwTdZQaYdI7UCtergHhmT7XZBmpE3UVp10Na6kXzSlanFR036K2XH+T5u++XbdVPXXPO00vuOg5WrJkmer7Ut34nn/WYPddquO2buovalXW1too0QIACIjOeVe1+n6gFc9eoyNecprmqDwczsi5THUUKXEDxXHHpqlMM80njiw8KUbTaXz4Bl2slyNlDZpElZ8zsI48nLWx8yc8k85EF5QXljvBdD8aSFWiOl5Q4ibDBNrLwAcql04GqCTcdKAsB/SjGAjkkPV/VKFVgNcnkJI2DSpKrRLVXotmF1QXpZLUqz9gWt4NWRb2P6a1sbI0s3wIq8AkX8Amt2AzgE84b2vcsLDGEPZn5BQRi7SL2IS3UpwBlgkmhJhqBWKLXAimxdgVMoAt3w8oXVCUtFThrS/IVBgFAxrJE5pITMjDhBuC5OFcEc6L1yUYNlS0lgSoxvAfHcugMOtKzdpLRQmIDlWa9RAFSKlBFbI1IOIgNoznQdrvyAghP6Bl2Q4hzJD3CvYJ1DSuCdP6JFmia664W7sX9ujMdcdqyaCvwcJWtY9cozRfaoRasnKlev/yDW378u0aJvNqXKTUGk4gxRq1lqV6+quer/miMdJv8vDDJD2o3V/eoZlr7zCrkkucVGG1GFmasBhFkUoyU5jik5uA6sAaXEL4ZQbpZm2g7F3TQqjjU91aFvps47SojpKkUR4FJYNl00Aimj0jkDUENy6bbvSf/tMzdcTqjuqmVmr1tlZPYXuBTcIxQkRxXakk9Q3AflSJGwO85y080pQHEbaSkJXBfUX+AqQShGWBXYdztWdLoyix9FNr3AmVpV5VATExas9xVBgvGhmGqgACwdGMghXI1BCRZVIMi56iBnKB5w65Dygqpk2BUjXkVPA+eTiOujCfFEQdvIBpeaiWzTJT6FjgrWWmoHBgZUc/pwUl4t40TUSwtjSVBgMIIK+E/Tiq/g0tNtwPaQhDZV/aD5F9AYG5NyckPBtRRVjGDURKxbM0tRs+2Hm8WDJ7llqwKuRJkHVFCTWyGGtQqMxKqE9sPWt1p6d1/NMulLJJI3Ig9D7w7o/O/Je3jFtCHsev0u/qt7gLn3f2T8nrXZKgoO74DhMWD0be/z++ib70rc7aSZNNrL+R/HpJY4XFd3WLjN98vALjFRivwHgFxivwvbsCn/m9P/OHN/+iU37tp1X0jlNkNg6wx6J2bd2tndu/qLJ60JQNDcoJJPcVWQmhptA+YBO4mVARiQQ8TL9DFSbS/9p82CGzATA4tNBDpvB88K5LUCGhcXykphECAgTwSXgnVgnS+QulcaaSOtN+pCW9WGl7UhXVjX5Sda/RwrbNWrokV9nv6P7Lb9eDt92q6oi+nvkjL9DE8adr7jM7des/Xix155W5TLcOKwvRO74DMTK0OlKDInVMiqKSqVJHvvJkdU47SbMLTJK9PIAtYgoK+GLyHGTfdZkqSshwoAWDMMZGcZoaYUGWAu0C5AmEphSYHaagpfLcTAwPT6a9Sd07EnWFPlPt5ixMFMuFtQigwMBKYXWnePmpQcTG0Ap5FhakiNc9C1NTogKpWTQQFTIXAKGhipGfYcINyGS6i0rBPCEGrlBPkL8AUQPMjalYHEnNgxUAdTwKAwI5aUSA5GjbXrAASypqK8iGUkkemkZ4HVOXAPBNXl+rKgCnTOaDncT5uRCWScOEVZJiL8EygtImtH/g8w9hh6O8jSQ21QV7KJBlALCQK2JEkGgR6YcKWc80nrXC7kLbAusVm+WgdqmdN9fVbCMWfsr1hORgPbCOcA7saSb6WBwCSDUrS+Q0M9Pozhu3anmaaOLBUntu/Ia6ba/Vr36WZvZIrSpRPNVRumte92y8TfPDBQPutJtg76B9ZvLEXEf/wBkq53NTILQ6XtmSXFu+tEf3ffYGtSyQNNUw+F3EGULCsDgcDxcq5v5BAcIeBaDyd6hsjE8KTR32s5aB0OhrqdPtSrRnGClLQhuJNWew96y5h/2akOKgatjX005cole+6gxNTsIloEggkJVMkjQ0rxjZEwJmIckaD8mGWoG1TlU1fSOPIDpYN/JebN9AGkYQolzDvTYhKoNDzgL/hKYyIsL2Ja0ggfBi/0Nq1bRnkCfjU8s1sTBUthPXEQsJpEW1aDkZ2CiCpWVozxL2WmhVhQwiAwPlx1BZltkdxXOA4OCHM2a8U5ZjPWK9RvYM9h4kDAoMsnyoM8Y+h7WkweoBMcb+5/7wYb2MxKPJw+iIUI9s1dGNkX/ca2Te8IAhl2Jv3bMFc5qyCSKC9eT+JkUTEi5VSQZQ07fWD5qMohjyhvcl5wU1VWbXGmJ5evkyHXP0S+XSJeHe6kzok39z6cyrfuFNY0vIofor/sUvfnE3GSy83Uk/O+rX4VC/04TFbhe5V15yxaarv9W6vPCFz57Oi/xjkn5gTFgcqjtofFzjFRivwHgFxiswXoFDfwU2/dHf+qWDT+qkX/l5VYtH2uQcYCYNtOuBbXpg61WWqJ8plUsREufySIojgMGsgQcAg4W7jaboFtRnvvBREn2yF0yQXB/qAAEA1kKBEcL17WdDyj7IK0wDybloKtQeNDB4VYRuDnKtHLS155Y5NdOzOvIZJ2rXfU7NA1/T8tOepmzZ0dr9pc26/QOXaqiBTvr579PyZ75Qu/7hOt336c+rbA1N3v6NQawHBtLRk4mWY3Uxs72UAJIIE2wGWn7mYVr9wjO0kHU1JLiRZH7n1WZ8a1kOdpQjKTsNDqGCkvaKxvdUQ0xACihWmqNIsaS7kCNghA//DGoINwINEDV48VGcEF5qoZyAMNQKBjBp9AhZABaYp6FlKjDtt3wFk3eHDJK9REBAqfx0aF8AWAKECVGlYYHpNaQHUnqrYRh9oZiAbIKgMPBphAXnZAsUggRNDU+dKaGLhFcCOLFtBCBIHaO5Oez/jQgL2jGsSYKwxVBXy9SaHIoY4Mh+sQaNEWHhkd4HssdaRgxwBoBImOBeIM52AlxatogpJGoj2CAETLZvVaiQTrVq/CY24UepgS1lqBqlSMN7ykBkJNQlZJe0VJEBMmpVCQAXNUBQnUDKMRVvMqferNetV9yntXGqwW3bVM0MlCzPtPrctSrjKWVlprloqGVFpK3X3KkH53epbTaMWgUBlUsbHXXmUVp24gnyM416vYF69YKGK6e06Yotyu7ZrpP8QJmPta0oVUSllme5UhgLlsSyYpCggMsD6CVHBUD/QFNpOnFq2fTdujdNEWPRq3GkLyfSjfONKuo9cyo9y9AwSvAp93yWEH0qVzVafURXL//Bk3X44bHqgusJwiXXJWGLBzKTg4CosspPWkIgslK7rmSJcO9bXe2oZrOg1SZqBaIsZmGprGWfLoRoWyo+yaiwKlWUOgB8lE1kPXAtwv+w8lj0JmU4kGM07nAsPjPlBaoDKn4hJ7lfjS9xAzVV2/YkgN5qb+19UD7V9p4oV+zZCHkJkWBNPhA6IegTdRkBl+w9H6O64D7sq9W0VcaFijpSO4F2JBuF5hCINOxOyKQgVSAYITCM/gq2o5FiyTIubGG5vJC5XEOyhELILPvVwmMznm9UHocg2CEBrQn1z6nZaWThqxCITr7yyuEjvdOwLjS9bJlOPOGVaiIyWzhKQjf/cebHfvtdY8LiEPxV7i489+wLHtItvlPSyUYHS7dKOm1MWByCV2t8SOMVGK/AeAXGKzBegfEKPOEV+PTb3uUPjz+rU9/0y6rnISwA5nwmL7Vr8y5t23GVZQ90qM6MSvM/g6eZ3jLVjmOS+6kgZNIc6grtw7WBBwDUaOppyf4AAabrI2BlVhGAd8gRCNNqrApW4hcm3WoZMByUyMFLJVWm1kDa9pHb1N9yl46/6HTNTq3QCgDx4aulOFOztdDl7/2kevM7dc4vnqGjnvNKbb/kFt3zjxcry2sNYq9rFvqazTI9u5VpCSqAJlbCRNqQQBFq/6ZjrX3+SWo942gNAG5NafGPOXWIBoaZXiPjxmrB31hngdS0LajU+bZVuDLVzbJcwyF1qPjzyX3IrG4V8MCUmz+HlMDGYevoZHWp5s83IEpLBaTQQHHTMTIH8UTdzCr2XVtb1BKoU1ARhCDMYD8JAYFh2k12hnVhWFChV2bhjUNVTZhmWwsKvnezYozOyaprISMglUKYItP3BPRnOQUAu1wuph1h1HLQpPbfVYFShJpH9gTT8BBsSUCp1VZanWb4c6totMk8/y/MmsNahNyMYDcIBAH7KvBFTONNlG/n6lDrYB3gda0BZKiUlg8m9kaYcMxUa7JOLQObnJdzfQtV5X1qshtQxZgSBOjIxDvkd1jjr63NcGTBgbAbSfDTWMWg1E2fu1fL27mSO/qq735QdT6nlS85SdnyozXRNIKGGnx9i7Z99S7VBLvG2Icyzfpaa569UmvWrdOWB+aU90ptfuB+DUrpS3NzKopJndFJtbq3y0IpZ3xbO4uejmpz15ByyT2HksKkPbZW2CmSxunBwmtHJK1OM+U17TLs90C8NGmjfJjoTid9wTVaTNvClQVQF9YDLAcQW2ZpcMojp/VnHqMz169Sq10rbrB2RaodFhKnBPsUrRZYm1AVNUz9UamwbyBnINdoeaFiNDRnWPgl5BvEJdc0CfWcRgJCYqHMGIXcYpVArZDyrHFYoEK1jSl+4NJQoCSxBZA61gSZBQG01swRqdfHpkS7CMcd9qb8UJEmTYVgzI9ZOSAT4CZRTARAyAYI9gpqjbEBUYnL86+Q8y3FadiHQpHE+bHXy0iFI7A1UYusG3gc2++wYpwDaxLUTjz7WBeIYHIwqJgdDsqRsghyJZAyQSITLCB2u0A7seRJsOcRfszzlCwOU7xZcinvFfJLBrxmLbVyFGK1+vVA3emlOuWkV0n5shDgmy3RR//4AzOv/e9jS8gT/gX7nfrBi9avX+tj/xlJJxhR4fVrzrkJL/9P3wuExT4BnpdnafWaokxf+dBv2N+U3LGBfHHXyTV/2ll15Ec//OEPW+bzY7+CumT+DU7upySdOlKY7JL855z3f3jJVZ//JsvKhRvOfv9D6/P6h9btA5duvOYNj33Nl61ff0oT+0skHbM/VchF55xzulzzK97pfEkrJEG93vDQb4y3X3rVtZ8O+qbwdZCQUp4Qd3jv3le1u3/16U9/evGxx2LXOPK/KqdXSFo7ejJ9Q9LHqtK/41+vvfbB/a3Lhc9b/5aHfhP81kH23jepZJ7I2rSq1mm+8R+XtPxx7PVves/zn3/2uqjSGyW9dN9z9N793YHWZZ/jPOhberkf+tTGTf/MN+6zLt+WAmmf63jAnzvQax9sTfd3Agd7v9e85jVxb9uW18npZx7aC6ePbGBzzmnjQ59G3rq/fX/QhZI0et2XPpQS9euSnr3v63q5d1x65aar9r7Oo9RTzr310is3/fY37d8NZ7/YS6z99P7utyd6HQ+2Pvs7132fl/vuicezLnzPy19w5mF1Ff26vHv1o/ap9A9+WP/ZZdddN/fY13oi1+mi89af823cTw/b7B71++AA1+Ng5/qy8846qa7dG53Ty0bPNp5RN8n59zSdJX9/2WWXjT5dSAfa16/YsOGoStVfS3qxpLsfa018Is+0g+2Tfa/nE3n9g63L+O8PnRX44l/8L5/u/JBOf/OvqFxcq8j1bTLJBHtm23bt2H21krSSI2uBEEcm6iU5F4B1puNtqemFCsORfPkRMBlrOByYmsKk4DGtEYHcQKofIisJlaOycMqUFRXvjVIgapRlqYZ9yJNaUTqlOFq0KsJmUKt7R6Z7r/yiqnK31pxzolY/7yjV8TPpMNTMjbfomg9cpihq6/QfXaWTn/967fjyTt3+V/+sxWJOd3uvB8pSK5ZM6fhyqBYKA6sebWne1Ur5kO8Jyiy06uRpHXnBmeovWaUhdYVpX74sNSyxY1hNhLKUxg3AWAjnwxqheFa+ZLKP0gSrBmQCYIfJJ5NdQI1XUQ3UZi04b1XKqFy06tdR5oRlUiALJxwQQL2oxHcV5xhDkOovKsYCgkrBCAdANk0tgHPIlERpCqjqWWMGr8O0G+wfLDhOvmwE5rOcgyw0FlRDAHqo7LSSyCRTOQzKDJPN2xoB2CA/IB4gceaD5QPJOuAwWVBdttHN2NTfanCFZQC5/Uh9E4ep9l4iIOSd1GYfQt0RWiRCIKfV3XJMqEmY+NvEnf0R6iADIMWeEKwO1igRMWWHaBnaNcOOFKcoPwgiRDUEiMstoyKoWezKWPZGAeAHaJPDEecqyxA8y8EayDZXEyQFJF1ksnsltb7wb3dr7XRbU5sXte1rd6i1elqHn3eqks4RKjbfryXLV+rOy67VgzO71UJ5ENcqy0zRtNPJ552hy6+7V5tuvF3dVlerW6naUaO0vVwT3VgLszPaOTeviU6q47vT2t0fmt3gyLRRRmgqmQq01HDPROQk5JrtVbqt7mlFt6tjSwgmCAsrpCU1QRHWmShRFUfa0pLmurlqt1z3z23XjkGkflmpA6GYe0VpS6tXHqZXv+gIrTlWmu331YLMHA5MnNMkEA59xZAFZjfKRaQr9wUusADUIfvapjCqqr4RaASiZghejBzbG2AbAmEzs04Foog8FsgWR8Aq51HxHMImkdt+gISDQMUqhZqgqYaBzMi4fo0pfnKqfhtqhr0pjAi8tfek5tRxT6DG6Kjh320zBLLN4mbISbFsnhA+bPEPtpexwoWmHVQkpR8EAjKCMEpUR1UI2zRrFszPXjtK2KOQM9wjhIbaxmI/pRAYlRbmK3U6ufIMkq8wFYtlwFh2B3k0iYZ9XofXWAgBmu0lKgbkW/Qtb4jsCh+z58n0qFUXtYlnUAYZORvzM1N62gkXKZ1YZeuQpNP64J+8f+b1v/l7Y4XFofMrOxzJ+eedeWTcxO/2zn9oL6h/Ih/kv53z2uf1n7QlZJ/XukZO98nrNSGx5VFfNC29r+5M/9y+H5b5jpeuX/+0OG7+XnJnHuAcKif9Qd2d/t3H80F79Bruog3r/9zLY6/h61G5Gxc+76zXyLv3HACcQ7sC3H5/L2nxbbSqvLfpTv/MPsfJcbzWy//ltyACNsvrpy696ppLH3v+3yHCYr9r8yQIC3fRhrN+xMv9uUQP136/boxq94aLN226ed+/PRiA2fd7n2qExYvPPntVmuh/S3rJgfb9Q7q/3+4cfuTvHYjo29/PveoFz1lelsnfeAlAvr+vR+3vgxEWIzLxg04O8MvXNxGET/Q6PpHn3JMhLA5y33NuN/om+qFPXX317XsX7olep+8SYeEu3HDWrzz0CQSSkwykb/py8pelaf0jH/vsF3bzl/sjLF7z9KdniyuW/G8n/dDoBfYl+J7wM+1g+2R0j3/4yTwzD7Dnx398iK3A5971Hr90/mM6402/pKJ/jJxbsIl85nLt2rLZFBaNn1UraqmsnGpAHJV5BZWDjNYNYloaPh/Q8XObrN7V4fs9AIBoxDABDYGaodKSD+0oCKp61loprH4Si4hJ2GkaIIeAqXYpTwUlWQdVrbR26hZLlQ4Sbb7qJlU779OKF67SylXPUXnfHm356s0GFMtkUkue4XXyRS9WvuoYfeMjX9MNG6/XfXVPS7JEq+pSqwAUKERcqm1lrR3lUGu7k2p5SJtCK9c4rfuh52h42LFaHC6ojOblB2QDFEbEWAikBxxz7GECTbAka0b4HmqACJUJxICFRqJQeASgA3QBxXVZKm2nNrvlZ6jQtEwGl9qa2RQYa0jZU4QyAPl9lqoYDq2GNkqw0wCCUKdQIbpXpYJtA8IAK0Ww3Zj6wkUaDIciNwMY5aN2yHWICCCFf+qGSAsr3IAwCgGhEAsWwOgiZQSuNrWKolCrNaXGz9taYA8in6D2i8F2YZJ8AF4IxrTwRENpkDJBoWMZHSU5CEj/aRkJoZZU2dJCg8LDlAxUodYBHJLNEKwlIQQTSX6aknvCtWPcDNHDh+CWqqJv/01gKu9ra0oIqULAJtWRSdIODSCAYLJIkkQx5Id5A4g2Ye4XMgwsmyVyKiwWAtVIaSCTBorbr59Xd9tQ6dZvaOXqVYpWr9FCUWhieqXmZnco2RNp57W3qRgs2HU0NUJcaOVJy1Snq/WJTXdr+wTHFOmYKtHTk6Em3awW4o5u7DndjX1m2NepSaQFVAlJV8/PJ9Su51RYoGaogs1ir3m1dM9sT2kn01GRU6uuVRH4im4EtYqrVKF6ws5jp+m1PXbaWqSaWprr9sVKtxeNWq6lLI118imrtP681TpiOlMTDUKTD8dTmIdGnj0WLSrzEBf2ZFAJLULFJyooAH9Cm0eu0oJMQ/5GWWDv8MpzsikA7uRFYJsIVh4jCmjTaZxKciSSdsgdKZy8G0hUHltWRaKyoXXEmCxTwYhGFOpBPWsd2kmQYphVxOwhmT2jAO4E5uYcUBLZ+2DfMroEi4j5MYLayQJGR3kcplKxhJlSDRWlluMSAofZF5AwtJiYXcfucO44SMMwNw62LshfwoiDeggyB7uJ3W8QghyT3Z+W4BH2e3BFGbFbGMFITkaoE+a6co1pNYF883HXiIoENQ+XytdKY2fEnWXDRJE6k8t09NoXKemuNFVLFE3o43/3iZlX/9JbxoTFIfZ7e7+H80Q+yH875/UdIiz2HsL1zvufveSqa794/nlnronq+C0PERk/bn/p3FsuvXLT7+39xouef9YaXzlUEGdIaBn1W82g/vvLrrtu/mXr1z+9TvzvOm9TQm7U37r0qmt/dy+J8K0m3vsBC49MMB/9ng8f68tfcOaquoj/RE6vk9w2H+lln7pi0/W89be4Hu6C55+91pX6zdE5Vs5Fr7nkyqsvDmBg/csl/8EReOC93tQ+/MgrFhYWkmRhz/mNc6zFybxf5Jv/fPFV116573V8mLDYz6R1n3Pkl+2jckie6No8dg89HlXBo87R+yuiyL2xtWrNlx4+R7l3yWmdkz4fpfUrP/nZ67bvfZ+Dvf6BwOn3usLiMSTA3EO/bn8nS+v3ASIhMPe9Z5zTT19y5TX/8/Hc3wDN/solf+m9/hvqJu/1Zz6u/+SyK67bbFP3Ru8YEQ89yb3u0o2bPnkwwuKiDetf7+X/l30KDl/firDYr9rpQNfxiTznnihhceGGs86Woo9I/nBJX/ORf6NvL7ncQExv9kcfGg5AUC738hdXrcnXoZR6MtfpW92fD+//RxRU/y4Ki4s2rP8hL/9ee97sey/ed183zuNf9tKv8XdO7i8v2bjp53mW7u8ePH/D2c+PpI9K2qpIr7n0imtueuSefeLPtIPd7/8ez8zHc5+Mv+e7vwL/9o4/96uGl+oZb/plFQtHy4nWgkaJb2vXvXdqx+4vqGkeVGKEBehsqDTthhpCcgAs+b8VLAwV0z9k+YDVgeUTRCngMjPZsQERMg2Y/KIYqJpRdeTQbBVYA5jAo1bwgA+E7jbl9zQ4WgoDwYT5IFGnO6HW8sPVv2+g4rZvqNd45alXb/OM5nbPS5t3aDCs5FqFDvu+pTps/VlK2sfo9o9fp2u/8CX1o0p+vqcj80nFaaUd3mvROx3RzbWKID3gR12rOyWtecGJmn72MzSIWpordykeDg1skGkAsVKawoDp5sgiUgKKCdlkUhqyK6yXAZUFWRgA+obpbZDHkyEBKMHOEqelVGLToP6RYMfQOhDyPVj/MlTJ1gPFCUGUvC3pGlgUUgM15BUwJQbkAPogCCAoLKwPHbiBItafENVQ90iGhfn8bZWtR9IqWSEFQucJtZXBf8+bAnDiCsUHf0sI5ISRHWapsCyMTN4tBLUJaoeHrSQcW2gSGbEho+vOsYUwRggASC8qdM3+Qdmm5aDw8RP1RbCJhHpJyALOA8LCxuFmFwj1rUz5AW4dy6OgHYHgDybioQ6S6zGw3ATFQ8VRx8gRbASm4kCijx3C2ke4ligv2I/d0XrhAAAgAElEQVSxAVsiSOoRcHSoP1KnJutrbldHM195UK1btyqLhuqesUpxa4W6U1Mqo0XNfnVGu2+6X3VvTvmSXDq8rc6K1Zqebkv9SF/5xg7dNztraqEOFZXDgZreQIuEemaRemmmXVWqtFeoMx3riLStIxcKrY6GQoxQsE6uUZ6FUNv7JE1GqabqKgBWsxF4xeSQOGmrT9UvSi1LI3UTp22F142DQs9YOqH7e4v6YjKhybSlVctaOnv9YXrOc5dooe8tAyJqUA7QzOGNICG3BRImbQh5RHVBAk0IwCTzFNKLjJOKbAu+L2XP0ipCFkVQzwQSMChtUDZwbSGXQsQq+4Fa5ERRMxgBfoB/aLZhXxbIbiDoOBakSzGhnxAh5HqgeELhg+soECqh+Jf9FtpN4BG4dRtUFBAPFmoJ8TFq9bAWHZRggH6eFMGmARkCOcizDfUGBKu9ulnkQqsH9qXA7GD7GChi72F5MSuVpYmYvQa1RCBIIOpGihN7LfJV2J/wMOEesGcH7UIolVhLywYZmGrGwkAhbaIJI2DteRylikcKJ9I3UlphvFd7apmOP+GlUrbUKlDjrKsPvfNDMz/85nGt6Xf/N/XjOIIn8kH+cbzsw9/ynSIsvHRlnlav3ju94w3PP//8PFqc/SvJSIu7oshfePEV136dv7tow/rf9/JvkixF6/WPVRk85mc3q4leeenVV98QPtju3xJiP9Obfb8C0cGklCyQhwHBhc9bf668/ysyf1zlXr3v1P/8DWc9M5IRKKud/C9esvHaPz0IYWFr+rING45tVGHrOW6kzvhtJt1FmXxS0tmSvy6uox/85KZND+x7nS4455wTXdx8VF6n7AuU9gEH75T8r+5P+v5ECIuDrc23S1g86hy9+0yWlf9532tva/Moa47/tUs3XksDjn0dDMA8VQmLCzec9eOS+1vTi3r95KVXXYO9ad8vd8G5Z/+Bc2ax+VoT1RdAOhzsHt8HaE48luDjZ7lewzL5iJOe56UPdXft+dGZ1e32w4G6jyHGsE80Zfxxj13NUxiudd+LhMWjFANON/s6+sF9VRR2j5979n91TlggBo30g5dtvOZzT+Y6/UcTFo/jXnQXbTj7rQ99prS67L3P4f3cg+7CDevfI/mflB59vz7ZZ9rB7vcn+/oHuz/Gf3/orMC//eG7/crhp3Tar/+Smh5u2DngheI61877b9WumesUATwJ3bRk+1C9RxYAH8btw7JNmANwDPaHUAdZmyWiUN4KdZ4AeJuaIhVnolmGHAg84VZ1mvDPSEXVl0uZYtN0UIdgSCr6kIc3kTp+Qq3WKrmJjvpzPZXz2+RdR8tauXzc0czt23XPRz8jPygEzFG2qGZJrsnD12i47UHdcO9u3VQ0mqkSTUYdLe82mm4nOiyOtKwpNFnhFQ/ZBLUbauUZR+ioFz1LvemVGrhFVf0F1YANI2IArqHyMXhXmbJ2R/59AAV2DGodAb2R2T3CeqE4sURDy5WApKktr6NSXIeg0QLvv02Xc5vsh/YRCAsm1agRUHKUBgZtuks4ZUQGSJiwc00IKUzJj0ANYTkZhUnIPf53A1UI/agTDYCKLyMGsLwngEmm1IWaEhUHgJ/8B9BSKVeihECyz/EQ2tkPSgjUJtbqsWhElEnlDeD1jBRg8mwNMBVtHRwLUnUIC4iunu0PU2ZwlEydjQxCCREUO7ym5VY0kDjUW9YWQBrsNsF+YsGFgDcLSyWjAuALAUOGANchhHNiobHcAK5TRcgoRJlFp9p68b7kBliIp9l7UHPw8wHwVlblGisl58B5uaTR3FyhGzdu0fFbpeIbd2rq3GmtOPkkubIjnw9Vz07oGxtvUrlrs9ade7LSI1fo1rt3aXrJhI5dPiVNLtXczkr3f/VO3bbtft26bV5JMqWsxeC/r/l+qag7pZVxrdW5U7VQasvcgiaTltZGkQ5LyZmo1csaZZVXT5G1hnDvNNx7I+KJy6nU6Ut1pLsWh5qOnE6gNSKKdL0v9Kyspe29RX25u0RrluY68zmH6xmnHqapDlMY47QsnRQbCrYf54cU7CgiN6NqyyXkgsBHcB0zC+s1LousmhgrDBYHk/BYJkieG20QclGaZmSzopEFRQGKjXDPWP4K95wgYNij4XpZvG0Sq1+EpgxTdKBm8qiGQvsIVb1lE1REpnwwIi2EzWYpewn+kNDYUi5lL/AM4h7gDDmmkMXDteeHjQRDYxLl9jPsP7NlsUdo/aFeGHmSR2VRWItNEL5zP85LNXuT72cPhnyVcD7sJ4gKyJsRv8d9CgFkWSW1MiPxRi0nPJ+jQnVDoKmTNR+b2suO2u5//tvyYyw4NLTHWN6LNbmU6i6FsLhAUb7C7CNJ1Nb7f+8DM//l7ePQzUPnN/a3OJLvUcJi6Jx/3SVXXkubyKO+Ljhv/fe5RhdLfqXkf+LSjde+9/xzz10ZueriYAVxf3Ppxk0/vW9uxN4X2OdnD9+XRDjQh9+9E38v/9lI0c0jQuRxVbEe6L0Odj32JSz2HuMFz1v/Iuf9R3hiHWhdAmg/61clR+DqA438RZdtvPbLjwX0/16Exbe7NgcDGBc975yXed98mLQw79yrP3Xlpn/b37a+cMN6I16+yZpzkBySpyJh8bJnP7vTdHPyIC6U/Ec7u2Zf9+FbbuE33aO+Ltzw3JPlo8vkdKSTe/0lGzd96GAPr33W+YAkxwXnrv9vznlyKr5Ylf7H6m5RH4iwuPDcs35Rzr3LyQHkl3r5H/5eJCz2WcujHwvC965peB7VH3FOqx4yq/6OWxx87Mlcp/9owuLxPG9sHUxlAjZ0P0uWyWPv8QvPOefZihqybIp9yWUjdZ7kM+1gz5Mn+/oHuz/Gf3/orMBH3vy7fl1+tZ7x67+spn+sZSSQldAMGu3Zfq927rpOcdyz6kemzS4JU70AZLFuhBA5m1im1F2GD8G5GdZz1aYECBNDACETPwCzqTEM5PMBGhDMhJ+RdWgbQLlgFYmWgYFnOwugaFBpKp3WxNTRBkrrOa/F+fvV6mbyy6flZ7y+8ff/prl77lGaJyqwS5SF4rqniurIpKUddaor9vR1b961/Ih1zmt11ujIqtYyPrxHw1G4I5Ncp85S6fhXnaHu6d+vmQf3qGgWNIjmVEEaVCGxHysESgnve/LNcildNCDQUAELgWNTVv4ddQW+cXz2oXIUkMOaImDxWD3qXAl+fQC5X5SvWwEkM+lNCCZkgoptARCNUgNFB7YJqKZIDTkfHtVBbMDFmjxG4IxcC6wsfEEYBZsFwC5IyoNqoVFB5gAIGTBnCoo8HIOGKkuuZ2OSc5A7RNOgT7MEtbaJCtpHMtoeBqorggnC9DlNef3MKjIJF+V9aqvFRZa+N6iV4wEA8h6VoibTcFCbCoZsDKwy8l0jIKxlpYEYIZA1BHNWNQqN0EqSxG31+4gYySYA3BJESCgn/z0I03EDhKE9hCyOzEILwrWwMNRkEBQidcjQoAYVhVABMrdg0EBYQLpxjnnUVm+4qGuv2qYjtg7lvrFVu5f19IwXnK6V3aM0IOejWKLhPds1KOY1uXpSD9wzr+vvvEPHP2utvu/px1uuQKe7TMP5Wvff/6A+cf1XNeliHZlI1VxfW+pGq1au1JL+vFqzc6oTpy15V/f1vQYzlQ5PG52W1ZqOIy22KqWlVwZ5U1SqU8IxsYBEpo6YbiW6ql/pup5Tk7Z1arelo7Soe12hFa6tO3oDzbSX6qzvO0zrzztM051I/R5kWdhbAG3IJiw2iIlsD8e0/nRMvWH2rpFdimSTkFES6oAhjNh/FhbJXiWXpcYCFBQTPA4g8gKxRPbKUL4EmFfyPF/Y46acqC2HwgQ0EKFm34Ah4zpSQ+xMIWatQ7VXafXKQa1j+RmErhpxaH9oZOGo9yNU3vK3kA9W3ZsbQch9hpWmaqjh5R7BzgFRiOojkALkZXAfkxWyVzECUTbyzqhqFpWnU2blYj9iczFuoqZ+NJhHwp4Ltq5wf/Jno5YaU3ZwzlZsa6qv0HQbhXpfrB98vxGf4ZhRudDAgnWF0FDygsgiKsu+ples1HEnvEQ+WWrhoWk2pY+9+yMzr37jW8eWkEPnV/aBj+RgAPnJnsN3SGHx9SaqX7S/SfCjZOde77n0qmt+5vzz1j83bvwnvLTKyb3hko2bPrC/83oUwPP64KVXXUPQ5n6lzPtMhE920mu9c88dhVYelLC44PlnH+0q9yeSf5WkR6k5vtX1GEn43xGsJI/83EXnrv8N7zyWj7siJS+8eOPGu/d3fo9WdTyyDkyFeyumPyi587z0qk9tvGbjvj//7SosnsjaHAxgPF5rxsPr53WvXHP+pRs/TwvO/5UKi8cbqvjoKmH3rks3bkLOf8CvA90nB3tWHMgSso8yRlHtLmpi/xsHCrk92D75bltC9iHWFvd3L+1vjZ7sdfqPJiwu2nDWL3i5dx/sefPNxNgjSrU4rX9lZIt77f4UOk/2mXbQffIkn5kH2+vjvz90VuD6v36fz7Z/QKe+8Zc0HBxpQDCzlPpaO+7bqp27vqCy2aGooToxUY0nm9wBwuFEYF6Q4luYI39PoB6Vj/j5qRF0+NX7lp+AmoKpem2SZ+TfE/ZhuqyYvENYBPd9XQ9FRAbgOcd6YAPBWFXSKOo3WpJMK+scrnJmj5ESvp0q6U6rmWirumGnNv9/n9bccLM1cCw2qfYMvZZnTh2m9y7WrrLR5YteO6an1NSFlpeNTkqltVmkLh/s66F21bWmXaZ2HKkoFpSdskQn/fDLNTk5bRP0xWaXen42TOOZ6AJ+DaHVavq50gwlRZB1B7sHQAkJvrEbBm6sAcTyHIBHUDcA5EICxFvC/8hCopaBZFMaRFgYcsvBqEuC+bAotAxQPQxoKl4nNGhYvSQtBk2kJMXCgmwd8BUUH8UQu0VLmV0bgHsgF4Lvn1QBvo/AxFx1MbTsjpr6xiSzYFIaNQBeketIEXnpKSNlm+bWmjPgGpQLSCDKsFdiLC2QG2QGtJTmgDAIFrBeZuviHSCrVD3gCGgcKaw5Icm8igHZGSh7aPhohdyKplJlqYg0O0AiBasBuNVOJ9lbJcmP8fr9h4MP2RM0sgD4THFhVgRsOYSUDtVQdWthkFyn0NxC5ghf5m4J5REmOUhjwlor3fTlHZqa6Whw5126/vZtet55J+qEEw+Tb3fl+pUWdmxVvnKNHrjlPt1y42bNTzs965nH6JQTj9OenbvVXTGhwaCndj/XTdd9TcPds+pWlakk5tNIpSPHZag21zbPtJAQphhpS9nSF+dntDau9eJ4Qt6VmrNWFggvAhFGdh6Ou2k0o1RX9QttUaqlExP6/slUqwd7NFSlbfO1bm/lWnnCsXrReSdo5ZpaxXBhpIZBJkMlRx1UCADzJNKwxMrE/dyWryGLuHZda9gh6zI0XLCvA/gOFrJAZPB/EJWQCiFgFTBuNKYRngnvV9G6E9p6LCuiCFW/WE8gAY3cQEE0ajRBGWEKnNG9gDqobAoD6yibIM7qmlaTQDSEqtDg5OI+gbBAoVRW2DesYNkIjRb3btJSY40ytak+zILF9xFomkDEkWkTrEmoeng28mwLAcRk/UCTjMJyqSY1G0xYC9ayLANxyh5HLcX9AkkcmnRQtPBs4bwhNTLLqrDKXTYl5CgNTMb7YOXKzc7EsbEnuCczs5Qg6IAMLjW1ZIXWHX+BXDxlSiGyUd77tr+Y+Yl3/N2YsDh0fmU/5QiLb0kKPPJhNUyVF1cufd5IgVA8NoPhW3yofsTasZ/p/N6J8EPS9X/o7Nzzk72VS990MMJiP0Fws17uJ/Y2UthkccP61zr5g024H/VzB1IVPPbcDgSM9gGST3us8oLX+HYJiye5NvvNJjhYiN5+dvijQl4PCmD2adA5QOjm/m6iXfLuekXNex/bTPM4r+Pe13xUk8hBznWr5K9yXn9Edst+wloffq1vM4xx77Hsd/33PfkLzzln6WgyvmGvLenxPOsOQFg8Esw6sol8q2v1RK/jQa4HbR03eae/9p3pf94bZPtEMixGORzYbh53q8yTvU7/LoTFN19AayRyzl+iKvqLSzZtwiZsXxeee9ZvkRG0v0ak/8Pem4DZdZZngu9/9nPX2hdJliXLK8Zg0pDEKwwJCWADSdN0kxlI55kJHTrd6ZkOBEjIhCYNbTf7ErahQ3cIJCFmCdgGQgyxLSTZEAw2NpYXybLWUu3Lvffs5x+/339LLhVVVkk2Mclz63kMdlXds/zLqfO937s80TpYY113NHCdrjbfvdog+ck+0061Tp7s8Tey3nu/89MxAn/3396nR/Kv4Vm//ybEnRF5GRd6O1IcP3gEx6fuQKnnpdPtUtOvShSUKPBlnp131zOFoRTbIhLpEocUVMHC2hS8JnKvkGhPRemDw5dtJgjQv4JxiJRJsBCMTWGiakJnZoQqKfss/hOVwc8tjIWjiOcLTN2/DxnTIgIfjUqI/vPPRnvvBPb9zW5kcUvOkZU2DkQ0DQTGPIW4LLEvKXFXBgwPV+DCxexChAurNnboQuKX9qURpiNgrBrgHIuUagtRmSLcUcH5L3omwu3PwrHZNnb/8F4stRZw4dYxSS1A6KI54KNOFkrakfSGgsVA6YqEQRc0emRHmQU1Kerkz1N/LkYU0Ez7EIoJi2OyDlhcmJhS+i4Y6jhZFBzXDmxVNakVNOljp1SSCjxIHIMU3UqMIhmrKmwIoZpzrthptqULy851kmZwbRZdxqhQEghkzNlRdqVoJK3cmBiyk1tC50a7z2KQx6WPSYklA1iIzIJgAf+71gU+WOxTFmQSLEzRReYC5QA0xGSRaMFRBHGolzEde6vwkaQJPFEEMA6TQJmRmMhYFWSHMB6W/00WBDvy7CaTRcFfKoRx4vu2FJUiEaHnip0aD5VuPKWkVyiOrQmnZbHsErCRmFRjEMuxlMKQ/poCyrFQdEV2k6YE8gjcsQAvcPToEpYeKeDNz2PXt+fx3G02tp3nQVXHEIz1AbHGxP4Z3P0PDyClWejZAZ7/85fg8MQ89k8u4MpnnoNmxcFSpuEfb2Pi0BF0WktQTMlY7GC+k6DPtVETXw3bcAJ4TY6NY7ZGUpQYZ5mam7ngWjRMABeOADBGunV/ewkPuDaiSh1nh1Wc02lhU1Eiygt8P9E4PlzBS172szh/Wx2xmjMSAy5by4IrRqcmxpPnpTyDUpG07MCBL3HIwgayQzG6VBKTSzkNmT3s4BuwgkCKxB/TX6Ibh2w8RvgcIJuDMgcCbiQUUTqUir+ExWMzmhRmrUgKD+NRKYWS9W8AD4cMpi6TJi+MZ4XHZBPuKYvFO0036e0RG2YOAUC5Rq4149nC6FISMGR3aoXA8pEIU8VEq2ZM2xDZG49t1p4BMBhnalJuhFnCc1Jg55l1Q5CEa0jkYnx6Ui4j69bcD6Uk3MfCspBrYtQpx5p0GzKKCCCmsvYESLQoizHGvTLlktTC3yPyYdgwNAgmWOVoJu24SAqzHvoGx3DOthfDsitQTgZ4dXz2PX8699r/90M9wOKn48/1E1/FP1GGxQYBC+Mn4aXBL3dBgFMmlax40V0XsHj5Cy47tyjxZUA1lr0uVjAA1r22NQtRjb8s0+L1yxGHGy10Vzrwr3XNa836eoDFiu8XazFXTgeweArG5p8SYHFimFcnImx0HrsHOB3AYvmcfDx/pKg238Rib619/GQL4fWeHBtlBKz+/FqAxYprPKQcfe1N39pz5GkALFZcqr7TgvtrZCmdCWCxUSbQyrF5svP0EwIsVl7iooL67WVm2kafN6vnfwWQfKeCOqyBV0DjUWXhtTfdtnvPSaDY4yDxEz7r11uLpwYsTrA9zuj4/xT+tveu0YzAre/+oO6PbsIlf/Am5J1xoVmrlJ31DNNHjwlgoa0F2CULnRwJX8qdCsCCWpgC1KKzWCrFKFI6h6D5JrUIgbj/08VOOt70WaBfgPalU58XjONkh5J0CuMR4JARUDB20ZfOLQsCFhOMO02sFDWEGPUH0SldpAsZiqkUs/sOojh+BHbNQaUD8bBILBZCEWKlsC9TmOxEQpX23ABTUYHYUnjOqIe0U2IyKdBwc+ywXASJhXuKFtq2i2oB7Ki4GHZKODk77hmKvhSjP38R6uefi8/dug/fuf8ozt0yiPHhuhTyqVvgvO0jGB/14IQszF3kKYsx3gup4sbRT+I/JdkjEZq5kUiY+EaJ/pTvG917kRsJBosxfp5RpfQSUUVdutySUEIwgcYKlNHYTG0RJQZS0uYdDzaBCEmkYFeZneOqAAgsDFlESRILi0VCGiwcxViQM0CpBNkQBKcCY/jHwievIiU4QKYMwRfNDu981xCRvXIybpagdMN01Qm8kP2AOkom1zOVQkwuaThICr+JCKWUqMxKFLx4ohgEEoRib6RGLMxkDUn+HWnvxueEjBDq/qWjLcUhcSAWshpWGcCi7IRADPNSNT0wjIkpu9ymI20SIThoLCiNwaP52bKHQKF5rUyvYWys6Y4L/Z8Ak9FCQFsthE4NrU6MQ/dOQ6cB9txxDD8TRLjgggYwPI7YteEnAX7w99/DoaUFKM9HsMnHOedux+F9czh6fArP3lTHcL2O/QsdWJ6RULlWgKqt0LAS7DtaYPr4JJ4TeAiEzcQ9ZHw1MuUgyuhZkSOkiIdoocvECOJYlEEw3cSCbwMdq8B84CF3bASZwlBcoIaOGHF+N3XgbO3DK3/1ZzA8rNHKFgXAEh8aml5yBgQEMQlAJg2DDAZ63nhwxPNGcZUZLwfaQQooQfZQ1mVmLJtrGkaPyMw4D1Kok4FhzG/JoCBY56AK0CujLOAz1jbncyWWeRYPCPE5IeOCjBoCciXcrh8N5UDCRqLXC9N3xI/ESIx4TLKOjI2L8XogQMA1RuNYYT6oSNYlAR/XcpGQjcFnHkFckcdp4itdjxaCjnLn8lwzaTY8NkEKSp4MmEYfD2GaWAR7cqQS10tpDPe7jKwAnMI/kTXPz9BMNRdfEmGk8HsEVYRRxNQTJtnYcLQlgIbsJMdGriOUOeVjZA5ZcCmdEcNUAoAFas1R7NjxUlgOfWZiaL+Oz17/ybnf+OOP9gCLfwovDP/MAQspflfolZ8KhsVrl00KH9ueb7/p9t2M9dMbASyW1wMp9brqvU5DkjtoX/vGm3fuIcX6iVJCwM8V1eBaBXyQCQTLDvzXXH3Fu9bybVi9/tZ7uX/p1ZdfrYAvQau77BI07GTb4MTXaQAWZzw2T1WBsd6eO9Xxz8TD4qUveN6YVbqvXysRYSP7ar3idr1rfdWrXmW3JiYusFTxBgD/1tyr8Wk5FWCxljfJmT6fTvKEWSNVZr3jrgYsykrjvy+b1mqN13915+7/xc/+hAGLH2M+cB6Vdl/12LshTSIHl01Co/7+MW1rGtyet9Hx6/p2MGnljBgWGz3PRvfn8u+t9Xx6IuCJprlozT3XUhafS89dKUHbKDth9TpYNa+vveaqy/6QDB0o7F1tTrrRc5w5YLG2181Gn5lnund6n/vHH4Fb3/1hXW9/Dpe+9e3I2qNQRUdellkozB6dwdT0HhRqEY4KYLHAY7wjMQgRR7MDyu4fu7wZHBaCpGaXNEjkC78jXVwWm6wTjX9DLEAGvRpAqQPLGavb3SdgIY9tFiSOFOxUF9BYP6W5n61Qt33UYzIj6mhXPTi5wtLxSdThojU1g7mDTAjpYProfiRZjEmd42BUYJI+A2EFtSJB1cox6FawzStw/2wEBD7OpkSisPBAax5WvYalPIafOjir0YdxpChUBL/0EJQJ2rpAZUsVx6t9+PLeOURKo1Zxcdb4qEhdXKtE/1AFI2cPYfNZfaiHKQIrQ5koJNS401fDYoCQkUUwVpHDKcyGLJZ4Q4IJYugpHgm+FGvQ/D47wgq2x0SVrryERn+cBGUjimMpzFmcspBi7CYLFgeBiS9lJKmbQ5VVpFlsihkW/mIsaSJXpfDjXEkhRBkJDTzpKUIgwCRrKF0zgIFOjRcEjT7VvEk9oHcH/TXslhSD9CSgIaDL1Ap6WogPBYs4W8ggBENSiV413WlJKaG/gWTAGp8TfoZFXpbz55SLGMNDBx7KLD4BWIiEQOj5DpjTyetjZKRnM6ayREZKPpkpoAeGiaQVmQ5Hhgk28u/ETihj0XK9ecaxJXMjR84YWKaz6ED2CBlD/G8ZW5EbzEu6gkRSTuX40Q+O4qH753BJNcWOZw5BD48hWshw7O5HcOzANGY9mtMq9AcWmpWqFI92VsCPptHg7dsBUlehQ4q+cuEpB+NhBXNliduOHpY1xZSQZ1XrsK0OUk1T3AoeiQosFDGeVakYHwMRBViwihJTeRsHUwvbmyH6uV95v2QSkR2QmWjce5McE40Az7n6Ylx2+XmI8mnk9GcpAgGsJA1Gimiuk4hxKabAVkCaRfCcBhwBMvl7XA/GlJNRmlxjwv5JOcaS1ivmq0zksOlnI5AKzSjNmi/IqJDlkcMpqih0JF46DgG/mFIkrgcygygfs5CkhtHFZex7LP5NZKlh9TjIdVu8VLhOCZaJS0X32gnImfk3zA8xraXERNvI8zaVX3KvXItkj1GGxH1ByYokgIhMhuAJ75nPOANaLhvgcs0Iy+SEOTFjSemlYqRYlNQYOReBNj48uYZ5UiMBIXDJe5XxFN8NV65BgAvF/Wpipl2XXht8FlOCYphVBCXL0jCjCEp6ViZxqJwAx8vhh0PYcc5L4FT6oO0cjtvEje/79Nyv/MG7e4DFP/6f5tM/40YKq9M/6uOf+Ml4WOg7S+287Gs7d0792EvxSro6jB5/Pe+G1Z892aTw8UjFlS/aKK33d+nw08sdYSmy1ogNPMW4Pe6Qr9Uty0DBRuZjReKJeHnYpfXKjWjKV47DysLocU362v4FGwUsnszYnApQWEFDf7Cwyl/++q13HDiddXmq458JYNE9/4qkA5zwVtoiVyMAACAASURBVNnIPJ4uYLF8v6sSDozsaaj/V7osohOF8lqJMqczZuv97suvuKJeWPgilP7FtYwxlz8n66bQn1EKs0rhtyI3eXCl6SY0fsAoXprWLsd7Ph2AxYnrXU4S6vqfqMJunz5gcfkrlQIlXfNPJD+79qrLP10qvEBp/I2lnPevTv45nXl6ShgW6wBPJ5kDa/UHN+3cdd0Kf4l1QRkBp5Lg81D6XGj9QQKyq/fgCq+bn18Zf8p736hPxnrPtFPu9w36cKx3/NOZn97vPr0j8M3rPqT7oxvwnLf+F+TRZjHdBBkF2sH0oQkcm/wWsmJeegeMvyMdmaaK4oQvZpsmXcJxNTwVIisWpNPHooeeDKabSH8B44shL+KMupSIAS2pgwXf0Mm0YDHP4pAsD8ZKsnhyGCNGnboEU8LKNQbdOipWH8UkyOICcZvmeyWagzU4/U1kR9t46FM7cfzAfsz4KRZ5TitEUPHhZ4vSWa5ooFNm+P5SgVHXx3mOjcPtDmb8ADnp2XGEmq9wvl1BvdRIFM0XXdQsFrmWsCYOWcA34xJLAWNHPQS2hS2b+zA2PIAiAaI0wuCoix3n9okhZV9/A35oKOikyudZS7wdXDtAErXEg2BZs05DxERiX9mR9YQtUGSuYTeQ0i/JGoyCZdnIYpPD6YgUgEwPj0U1C0WJJc3gCxBg4k0JNpUZu7Ms9ERTIKaFLGvSNEWWpXADFowEGMiiYUeWYAap5jS4zKDzmnhMsAiisSABkAJzInUhjGCrEKW9CFXWBXCgeajtlChSGmYmUvBSmsEONQi4MPGAJSQLOsoOFEEUXqcxaZTOMmnvmQ3PYfHFbjfPG4iEKJeilp1oJjnw2BZsn0BZBOQ+Ao9ykqxrAFmll7F08xnDSXmHJIqI3IRTwHhMk97C7naeW3Ad3xhEkvovRSCNDckGYpea0gQWrh6UHYuRKIv0UNk4+vA07rhpHy7uz3H2szYjDhqo5ArRo3PYe+8xTGYzcIMa4ihDEqWYR44491GBwoDHyEmgqmy0pQhmMgWlAC1sDnN0Gk3sioBWq8Dz3ADPqCsEeglzmSdGmpO2i18IbIwzsUdn8OkDAwcPpBEOlBYubjrYQeNVspsYM2xnAi61l6qYrGXY/MKtuOB5ZwsY14lilJpAJMeGoBvdZuitQpZUS0xLxWtCTGQJgdCTxphaEgCT5wWnVtNgl/PPZ4MlY8yxpkeNJdKJQm7RdqooylYXIOGcMh0mg13UhR2jXDJ0ChQJ2QGpEGJMUlGX3SNUCZ6f11IIs0Z8dWzyPHgfBCsoIUrhUc4kG6hrHizgIWVYRqpCBpgkH3XTkEwEM5lPBsgy8buUHXG/pTKGtvLgOmRxMDmnGwssBpcdeF4oTBXGovJ6GO0qBrScC0pdKK0jO6MwTDdl9cFzCsRJu2vSy33IezE+P2JOmicgrZjMF9c2n+N1CtAnDBOCvyaiWMAL/m9BdoYgm6j4NrzaGM7Z8Xy4zoCJrA7q+PyHPzP36jf3AIun96/0Bs++kcJqg4da89d+MoAFFpbjAFefdGVKyHLiwcqO8HL3dK20hLVezlcWUPysUuLC9Vql8O9vum03O6nytRqwCOeQlbWAvhb/CsAXb7599x/+GLiyDHIo3Kds/cukw29kPlaPaakRdj06Kssd97UmYzklRAGThaVe8bVbd92xwnDzFeslRGwEsDidsbnllu8t/NhYnCrF4/GUEP4RXjMh5onW6SkLmFN7WKxbnK3lW7CReTxTwGJVUb9a9vQ4YLEyJUSrr2dh9V994xvf4F+EJ/11Gikh3CMCMuVONrcMWCil3621Yuf+Z2hae9Ptu79xYi89wVo403ncyHys3lfIcPB0AYuNp4R0U4uUepvVit9zIiXkDObpJwlYrOVXspGEjbWSZ9aauxVxricBPCvOcdrPtFOBXvz5kz3+k95AvQP8o43Ang/8fzpY+HNc+qY/Qh5vBcoE2i4FAJg8cBwTkzsBh3+SWDxSq25e7Fm4unSnl+4hu78sMitI8mmh+pNq7XTj/Gi0KT4ASCUCU+cO0oImdg5cTWo1oxHZTs5gFV7X04L0fgNYsNiRl/KuUWAIF81wEEWi4PtVxFGKmeNTCBs2as0mfCfAkc9/HxO7vo+8wWJcw0s1DtPJU5fYZPnIlcJ35hYwFVSxI3AxUiaYK0q0cgcdB2h6PsbsAn28JpZhLKKkU2w05UqneCjRuJ0pII1+FKBXBdNUUmweG8b2baPIkjbmZxYRVKuo1KvopBH6+2ycvXUcjSYQBB04XkXiGW1doFAhCisW1oBT5ogLSjNoLFkxzAp6KDjMWqDPwwIc1OT79LeQeotFH+Ng6RWgGclIJoADbRMMooQHUnizkExo2MkUDitALnKIVBjrYh6pcrgugSgbGWtB27AKjBkidf8slMgQaXUjQcmUqKPQc92YUYJUgTBzlCR6lMiFOUI2ji8ykpJeAuKlwPjaVDgUrueIwSElBxmTIpQxscxSI8WQgpTAQkY/AV/SIUUFQ6lSZswZXY9SDxNNartMLEnglPTViKQLLrIRsirsZVNTGqFS+uGgYKdazDz5ZbwTWP4SmSOBpcw5/xZsz/gj0M9BzEJZtJNCxOuzaEBKkIaMkxSLbeDv/uf9eKYXYcslYyirY5JYY83nuPc7R1Dmc+KVsWduCZNuRYpXJjikPDYlRNCoai0eCTJeGojdHMPKwkBa4LALLKhQEj/+N9/GpRVGlHawO9VoWR6uChycFxayngjc5CjxwyLGMe3hZwONEX5b5sVGpEtMxAXgK1z44kuw+XlnAWghSZn2YqRfts0ki44kS9A4kwawJQhYsEvPtcm9kSDJA/FEIXAZeLwnw+AQM8k87nqMcB4MIMVj0TMy9Gnsa8w5yUcqUx+lTVNbI79wypr4j2RlDIfRuWUAWIsiTTOJI1xJZHp1mV80p6VsSOgV3eheexmwILiWiTmlAf2MASa/jIFtl3/ExCJSlsR/gxHFNIYlCMEEnOW1QACH+1PLPhFQkd4bZSTAiAA09KDQMQI/FKlVnBmwg8wQWcgl3WW0AWwEoyMCkYuMqmBaEJlD/F2CDiV9L4x8idfMRBIBbbrGbVnK56snySsETPgsZdoSmRg0HS2VQiDJK5ROaUnH8WvDOHvbZXDCcZm3XPn48+s+Ovfvru+Zbv6j/UF+MifayIv8U3T8U/pH8DwnJxYYD4rlAnelL4DS+POi1nzdSrM20pit9sJHAfyfAH6wkgGxgpWwAI3/4+adu29eeV+rPntScsfyi7YGDimgAeCulde1FmDBa77mqss/CgVGqO4tCvUrX9+164HlcxIoaA/1fVoB/wanybBYEU8qqSCOGy+mmfMVAJcD+k67sCjrOLry/l565ZXnK7v8IjQu1tA3Lne0V4A0i+sxFzYIWJzW2Jw2YPHCyzbrXN0E4NL17nHFHBIkuruwyl8nE2M95szKa3hSDIvnX/ZeaPWfOc/LHiAb2VdnClj80i/9UtWN2uxev3g5rnQthoWsy25cqNyrwu/cfNtuxoaaN/Lu18uuuuz5pVJ/yfdlS+FPbrpt97tOtedfcvXlL7SAL4rjmNZvv3nnnnesPC5ZIEnmfEEBz1+OEv7FX/wXjccBCzygNc5dNq1dCSCuB0o8mXnc0Hwsx/4+CYbFSfta4b7VUgcplq+6/DeUwscBNactvOyrt+76hyczTyuSSVrrsTpOVxKyPP/XvODyZ+oSX1XAWarLsDiJ4aPVLZ6XvfpL3/zOzIo1o669+vK3PfZKQ4nNidjbteZ15bFWgsmrWESn9UyTdX8KAPTJHv9U+6P385+eEfjmOz+g+/UX8Zw3/hHSaDNQtqHZIS2AyQOTmJ29C4Wali4oUylYdNLQjUwLloWGVs0XccoGQmjFF2UW1JSWSIaedO6V0JrNFzv/7PjSNd9XPlJJAsih80iMOtm5ZvdQuqBGyM6yHJrSgoIeAjYGvH6UsY/OUhu1wJcCt6xY8L0qfNvBxI0/wKFv3QG3j+dn3iKwZ6GN6VLhqmYDU3GE7yy24Q0N4QKrxDY7x1KeIMocFIGLutKoFCXDGaUDT9aJMBbYlRR2QI77co07mS5RrREOkCLZdOFTbBrvQ18zQF+zjqTNbqeD+dYSqnUbfbWGFARbzvHh+haqIeSfwKtBU66hXIApFNqTdAuJiqXGHjTvTI1RpSjoG1IwsTgTiriAR6Tbsyw1XW0hJ1g0miSgwgKTDIEIRekbI0Q4iHN6EhRwRE9vDPiofZdUEjHRTMCG74kONQsg7cFxKWkx8gDHYiJFW1geBKZYXJcW8f+KUPfzlN4SjKQ0MhYWdDn9MCQKkl13w6CQWFamfxCY4fWJ4aihw7OizRFJHKttN+E4ZHiQJUGqD4022T2mAaEPTUBEWBIluQ5QiOX3pNCmL4okOFhQjsl9MAW14QiwKKQXhm0zfcUUqbZF6QDlCBkKod57cu+cG8pQKDERtgYom/BNkqqTIyp8fO2z+9E/MYEt51XQqW3F2KCHhUdn8egPj2Ozl2AiyvFgVqJ/eAxNfibNkOUKi7rEjM6QdCNWawScbBup+EFYSKMlZAQAdAVzeYZL7RIXesDehQhHec9BhqtrFWyhUWNegKUv99z30wyLto2fDV00yHDxSsSlg4lIozZSx9lXbsLIxZtQeCXKNIVFtgF78kJa8GWPU7dgGAgEIBbhupUTiR8aEUrNZwExJ/pWsPNPOY8xbRUGlcgVyLaisayRlgnAKQuNH2TiUAtlzj1CPwq+mBUiBSt0R2QojgphI0BpzRlfF2FzcAY5NwZwkOcVlSUip5B8YQBtZMJE8gUgE0NaQjmaxb9J1eGXWK/I9VLawaVBvwyaBCs4Ln1VQpGMCAuJoBUBC0aG0heF0hMmiKgUvlMRdpIAjmQTcY/xXoWtZUASmnUKGEdOBGVlwnwijkHAtCYJPAKUynWkgCa7xRgSkxX1eOIKQRluenIojFcGn78CdvA5JtYsTADxoVN6vCgk9CQpbdQbo9i64yq4wahcp6r04ab3f3ruV958XU8S8tPzJ3v9K9nIi/yqF8ANa7Pl5fzx1IunFLDgY0Ur3Ggr/fs33rpnr5g9avVfofEq2XEav3Xzzt1065eva08qeDHzGEj69jIu/uxrd9659LIrrnhG4eh3KI2XdXfxSQXYKrNM5hj92s237yJAcOJrzYKAlPhS/w118Y9dwj88Ro3/T+HI5u+0Dh6sqsB6i9KK8ZF8G3rbzbft+uNV4/Vj4yweFhX/XyulrqOHxcoX/GuuvuLlpNfLX0+eS+u3hGNbbm21Wo7Tmn9JqcQv4yJATVi6fPWNO/fcxm197dVXfFhD/4fVlOyV97YRwKL7+xsem9Ur8lQFhqzBqy5/DRQ+sfoeb7jhhvLFV1xxvm3rN3W9HezHYr7f9dWdu9/CZ3J37jkPz10v1eJ0AQvxk5g5sk0V+v9SWv3fvKaVY7iRfXW6gAUBGbW0dCms4q0K6qVmDNf3sOBPpTBL3b/qyjc6WukPOk75wa98887jxksl+FWt9dsfAw52ADjAWNEbd+2671TPLhbm0XDfR7TGbwLoKODdrpt/+Evf/M6s7Ce7vE5BcT+dAP9WgZE8xUnA4PI511sLT2Yen2A+1EtfePlWleHfQeE/AiKr/Vx1ev7Xz8TDwjwrL7scsL7APbpy38f79/tF1Xutgnonnwkr18uTmCd17VVX/Aet9IefyDfjdAELzlWQ+j/32Psjr/UkDwt5nl59xb/R0J/iuicAahfW79+4a9ePfvUXfnYgy5zf6fq6nOTPs968rmBZtFaybc7wmSbLaEPPkzN7Zp5qa/R+/lM2Are+56O6L7kBz/7dNyJpbxcHfoo5XNiYPXIME5O7ket55JlJrXCZQiEeBKabarr/jCrN4NLnwib9nJEgXbNIJkFIqUQfBnaNDVOBhSe7fcJaoLFe0tWSi0EdO6qmmKYmnSUljQN9ySqkr56GbqXoK0eRTk7BTXMspSmq52/ByPAWJHMdPPiZ29De/wiKKjvwCirLcG9Z4p60wJD2MJMXWCoLjFZD7LAVtouXBin+lFKw48guLospD1WySqhdYSHEAkCUFCm+G6e4RwdAWEXJZApVIC3o0m+hSE2c4qZNAxjoqyNwQrQ7C0jRQWD3IbRDeI0C7U4MW+eoNAMMVzw4dY6WA1eVCHyNSl2hWe+D5RA0sBCETOhgMZcg8EIx2BNzTsZbFoa+7gjLgqAR5yURo0oW26ZAZNFCNkCIkuwD20Eu0gpjuLkM14t8h9+nO4MVi4+DMQo0xZ8ufcBqG0NNsU8MUaqWJCwQjGB0re3TT8GHpTIBGaDY+e4yQsSvwHR4GXEqRH6XMgLS5ilBMQWxIS5Q8sO0BwdRXMB2uf5CkaTwiqSTz/OXNCwkuEOJhg8nZL86RplWoHQuiR8sFEnZDz0XUZRCOwQfLK40k9JQFrAZY0mzWEJQ9FARICWHq2rIyw5y0ULReKFAlhUy3lTzkNmhlPHtSLkfPAJzNv7uy3sRTMfYun0Ej8wnuGBrE9MPzWDx0BwGijbuny2hhyq4oOGgPpchVol4NMRKY6ossaBcNN0QFRbgLIIJPCmFmOek10fu4EhcoJqnGHcU7ooTHLU9bAs9XO4rDLRjsVYo3QKdNMX3uH5CH1t1ibgTo1ElqcaBGu3H1S9/BvSmEJ2U8bn0DfEFuMkJmNEAlTIFOxW2hLEltZGWSwKu0YiSMh7Lp3yJTCQjHeO6IdjFWF/+PlkjkixDuVMZdj0pOM41lDT2pK9GQW8MMjGqYjQrnhBoQaHWZT5wHAgskeVAQ13JxJVnDOUZ8rNu4oYI05icIWweMkPYl+X3TFwtDTj5jSwn6JrDJlBH9Y2khJjUIwFPKXMRYNYkrBhfDYjHhYSdCuhljGzFr0fSc7gnubK4bzgeBP588UIx48J9xX1mYnQ5fpkk8uQynoYtVRGpEY9nknl4ch7HfDZJOkjiEn5IU2GT0pOJvMk8qwl0OIyPlScpZWG8eQVFEEuecVoMPBsD49i6/WrY1hBsVyNVPj777k/Mve6dn+gBFj9lf7fXvJyNFFarXgB/CgALNQFd7oVSL1jjpgjfEwC47sc6yVdccXFpa4IYl64zN2RkXl9Um+9YydxYCVisxeyQ8Vnbw0Jd8/wrfr8bdypeW6u/nkS6xGEo9b/ffNuund1jqmuvvuy1GoqFC1kga30dhsbryS45w2SC5WOulaBCKt+PsV6eYGxOur6NFBgCsDz/8v/82LsEO7fr3WOhFP5n6tf+HyduX7MqInZNQEUKsFNLQk6xnR9Pl+AvbmRfbQCwONUj5FNltfnb66WELH9YvCx0/mkoXPkEBzxcAv/2a7fv/tapTrr8cxbZWeZ8QgOvXOczM1D63998254b+PPVgMVK09qVn1+9FtZIXDntedxwassKVsSZpIQs38c1z7/sVdDqY12wco19jy+4bv5bK5kJpzNPmZd874QfSPfoK5lTq094SsDiiSedlvdvu/n2Pe9d8UxV11x92Rsee3Og6TBB0tVfJ6XYyHNgHdbDyWas+HxZab6m+/w9rWfaE62hdW7vjI+/0T3S+72nfwS+/t8+qMfLm3DJG/4jsta5gNOB8ixYiYPjB/fj2MROKCcRaQHt+VhkUsNeZJQjmDQQFsU0gvTcpnTZaQLn+oZVUeTsnmdwRd9dIM9Ir2Y0Jqnk7JaTas5yNRNPDHZGS3beA8ZpGro4jf3khT/rpkl4NqzWHML5IYQhKeE1xLMzyNMSaTIFK7awsOcIJg4eQNhwkXG3ZSUW3BDfjxJMagctskQcH03HRb2IcbECttCEzmMcK4UD0i+VF3nSvNlhZsHGn5ViUGjh79MEP5L7txB6NWO6R7CCXXcJnFBICfRYOUYGhzAyMgw7oHu/gkM2guMgjh0szB5HUAkwFPShlS+hFbEQL6GzGMPjNVQqDZRlWwqWRpMmgh6iTgt9zQoqVU9kBH7goF4P0V5it5tj56BSoYQnE1M/MVJ1TGoAi78kp8sCJSIeNM0wCSiQTUC6eElLAwNOsFudl0vQBTvoBAPYMXeFPcO0D6HN089B1QFEwsogLV+o9WRA5Ia6niSkv7OA4lyTkQN4TgVZRt+EWLrzXEtMyaVpohDwbYWcBo0FpSEECWjuWQecGQFthAVCjxPHR54yzaQDy81hlRVh6LCqjOI2fCcEytikxxJ0kmQPNvPJluB6dOApD2lOnowH36fRqAE7OGYEJ9KkDUfXoJyoC1gYw9h2O5J4TnFkUFyLXP9MSLGhCjMHjzw4i86BBRw9sIConeDZFzZgpVVMP3gI/a6FebeJxgVDOOeiUaQTHUzf/hDS6XkB8nJbo+NQt5FTqSFJM7wRnlHTFFTiVT0s2h6TUjFUKEw4Lo65LjblGgPRIjzLRFy6DjCZpLgjKaD8ENsU0LJ9VK0Sow6w7cqtOOuFZ6HVyQXEoRELmSRa2ciYNsOFQQoAa2KCYCKLYWRqDMepIk/oTUFJAyvvEA6TWLpJGWRoGYCha/xKFoum/KmGgn4sHjcMjX1Z8BN0oI8Dj+fD8ggiEZBqIY4sVGsBiiwRXwrXbRhWkQACZP6QfWCicQmmcT0q3YbjK5N8Q9CBQJ4EE5l0jFJHxqST0gimZ1h1eQ5lBQG4irAc+Mzi8Rk1SpCAt0UjT65RzzMgmEECuHbpzUG5Cf1PKD8x7BBGiNqK7B96nZANlAgLQ9YqWT4EO8Vs1gB4/Hd61EisMQgumEhYslwst0OnFTl2lnckjYdjTHDQcSqy1vkcpgeOsJ2EVWSewSIrsSivEccRE/mqMniVBs4998XwamehJKhpO/jyh/5s7lVv+WAPsHj6/1Sf+go2Ulitetn8KQAs8JAurWuVVbwcwG8DajuARaVw+2O78G037bzjrvXunHR6J156jYJ6PYBnmsBrTCuNr0Fb773p29+++8de9h9/0V6zIyzjs77pprr2BVc+H7p8g9a4ultoE9q+V0N/PA/qn1npK7CBwuoggK+XDt71tW/t3rf6WqXIsvQbofAKAFu7oef7oPVn8hwf+ds9e2b5mZ8AYHEmY3Pi8jcIWMjvv+wFl11YliLBeHH3HvntaUB/S1n2x2669dtkj+iTx1JNGNbFLqYenCSJkPE4M8CC8/iQBv5CJ8WHlqNpebyN7KszBCwWuXag8bHK2Oa/vOGGG4TLd6rzCTujs/CvlRaJ0rO7RaasQyh1Q56WH19eG6d+ajz+G2SadCYP/0to9TsA/kX3uNNa40bt4p0r1+gqwOIkydYTFZtPxTyeYl/JPD7mp/GVPNPvOrFH1lkTGx2fNfaiGW+oD1RGN31mee5WHm+j87RqLAm03q7g/CbjWNe6vjMELKaVwh0a6l0rgNGTDn/tlVc+G6p8g1Z4CYAhsm0e26Lfg9bvvHnnHvqSnNhrT7THuz4wf2qeVycz2Db6TDsDwEI+cibH3+ga6P3e0z8CO9/7cV3v/DWe/ebfQ97eBtiJGDPq2MbssX04cuR2WC49BNjJZbQigxJZwPZBOYsm8YKFFd3yVR9KvSD+AibVIpDuaBQxEpMFBb9nd4tJAwmkBCzIs7ASAQH4lSY5lGde2EnZZhebJnSKQIdlvBVQLMJfrMO3Q7iVTWgMJohnAkxO7AejMfqTCqb2H8XxvY9iZpGmoQUWcwcPJxmmnRLNmotttSqapYV7pidFUnJVvR9h3iGts0tJJ0DDskNyK6Q3zEKxsDIsZArf6MQ4Wg0RWFUpkFisMDEgozkgCzqJGmSHNRdTPDvwUQurGBscQLNKLbmG5fhQZYysU6BWa0qCQpwnWFhqYyCsotrnYXEhQUaDTvGJWBI/hVq9H7Mz86jVffg+WQwW6g0f7fYC4siYZCo7waazhrF16yiqNcpsCEYYGQXnzKXWX/nIGG8ojogENhJDz3dZ/LGTS5ZADAuVE1R5sl7IuNCWiYp1bJLFCJLE4mUg4BMNK1m0l778t3SKyUIhh4LyEHa2ye5goSd+EUZyoiQWk6aOpnutuN4EtKBkxJLimYabjG20nW7kKsEXeisoSlHMU5Xjn9NzQ5Ne7wn7hYVhnhMEYbQujTTpHsKCjhGfjhgkSkwp5Q4Fyb2McDXMCS2cfsdEyJJxQ+YA0zcyplqwiGTT2oxBCQ8pozPtELamHEijNV/gb7/yQ1SSAi/6uS1w3H60Z2YRVFx4g1XUxsZRRDaKqVkc2LkXBx+dgOeR6cP6XcEuFXx6sYikhqz+EglNQz0bLmVSNIZlyodlI2OUqO3CofkjoTb6LNCXBAr72wp3pRqNio3Lqi4CSkxyIHATbH7xdnjP2oS8Q+lDKvdCZg4BHqaPeJYLi1IOkSRAQB6uj1wtoaSRLsEG+jCIEWxVeFRkW5koU1PQS+INY44l9YIxt4GMacH0C8sX75yC8i76d/BZVDBSlGwEyqE6KHOhg8iaoZ8IGRaORwNaUheMxIKgiLB+OA5lAZfpOgQm+PzQTIxJkBe5RKVKrCefXbaZb3r4iP+FRZnZEhyLgAhZPSZ+NM8o/aEni0noEKPgLlglEbgEX4RhQRYFZSZkOpgEFQOe5ALoyRojY0LAPQMAmThVI30iSCswbsY9FshxyA4SAE08WeiXY9grRRELYMj1L3kg9GORxB9iDuJqbMx2Zb+RsiQiPWF2uTb3COcJCCoDOPfCl8D1xyQ9RQUBvvCeP5179R/+SQ+wePr/VP/zuoJTFWX/vO72J3s3KwCLe1b7cax35jP5zE/2LnpH741AbwR6I9Abgd4IrD8Cuz/4SR20/gKXvvmtKNpnQ+kIhaXgFg4mD+3D5OQuZKCWvICiQZyuorRasHQflLUkKQ4EJ8icoI48qLJAoV8CTR4pk7Al5lBexjXTNExxYCIx2ygKz0SkWsaYkzTnbsUp9GcWe8tabRMHyGKTIEkbdlRDoOky/fctzwAAIABJREFUMQCntoAiHYJTseF5Nbi2j9bSEhZ/NIE9N30LSwsTCPwAEaUKdolm6KCWZfDTAvdlJR7IClxZG8a2pIWOaD4Y7cmoU5p2SskhrAHNMchKPJzn2BVrzAeB6OjZaRWpBUxEIcEWicmkqMIxnhBMT2HySdW3sW1LiKGxMenEFlkbaZTBdULxrFiKIiRZjtBxocMCee7AoewmD8Wwkp3lwK8hT1piaNg30EASZ8jSFO1oHq7DjAkHWZ7C83zpHtcbCQZGAjSbvgAbfqjhecbfQ4o3h0KUqgAWj3thmKxHxq9S5kDTRRaT7MhybktJdqFXBtMWLLheBIv0dbbzrRJpwZ8GUGRtMKmBzXlJLGBRycLKeGbIfFMzTzAos6HsttDvGZ8qjA25BsOukQhYoczz913kmnKTVMaDRSkBCRazFPbwjNqm4aKLnFPKYlBYFobOb4pUY8RozDZZJNMA0siIHP5M2ciFip/DJUNFpC1G4sD5dZxu95rSGaaacH1S/lCmUhDz9/i1MJPju7uOwp+awXPHPLjDNVSH+6EjB8FQiMi24C8pzN99CLvvegAHkwJtRVCARTcZDgpVK8Nmz8Ymy5PkmpSFvgMETNERlQVBFLIACOwRUCpglYrkIvHzoODmQKSxSyuMez4uc9toKhrgulDNFGMvewbsbWMoExHHCFvEdUx8bUq5DdlVNAMV2Q5XGPch5ydDJn4zLMYFkzR7nRGrUpwbWQSZPcbHhIU/11kmoJPB4U1qiEu40GKMMQGuDLZuiHEl0zS4DjUjkSU5g74jHFkW/mTo8P6ZJsJkFaZ4dNlZYtjLeYmlaKeEjWAJPVMMj0eL/MjEmZJmYUx2TQoKAQACJQSJDGuDkibxuxDPDPKgCFDQU4VxrwQKUvEJkZ9xWTM61zztTGyrABKZPAsci89DemaYvUBI1IAXxkDWJCoRDKZnTQeuZxJ3xFeFbCJG64p8piPsthKL3WMZc1qRa4kEyzExp64lYKFIVHhxBJMkVaVErgv41X6cc/5LUAk3yTM9sy184T3/Y+41/6UnCem9QzzFI9ADLJ66AT0T8OFMPvPUXXHvSL0R6I1AbwR6I9AbgdMbgdvf9zE9kH4FF7/xjSiSbUDRgabkIbYxfeQhzM/eibSIkJD1IHGZ1FMncFQNWUJJRylO9HwBZuHr+axYmETBLjmTJFgEFOKRQAYFCycJomCNwoJS3O5pBsg4CuMfQYo9yyLG/snLPLvpTIsQjTnjVElDn4VdhAiLCsJ0AA6lFPDhDNjoG9gCW1XR8TuozDr4h4/fiNmH96LqGr165qbYv7iE6VwjcENMaWA2t3BFrY5t6CAp2DUnNdy490tXXQz5lDQ3vVzjjjjGfaqCluWIbwOZJJbDeyWjgKAIteUsZkoBBkyahIMkpuQll4722ds2Y2R8QOIZmXiQxJQYdCQcwGGyQkLRTBtlbiN02Em1EfgsnNj2t9DqHMeWzZtFvkHWSZ4UiOJ5uG5VwIog4Lw4aC210GnTqDDDwECIerMCx3VQrQO+H8hYBw2gWW+gVk3lfij5KEoWO5yHNnx3UD5PwMK2Eti6LvGeWrw7aOYZoNAzktrgUtfB4pFeCwRzVIasyJFRl0/fABaDYpZJ6QvNO1l00m+jNNITj0kMLCKZLEJAAPA90zE2BWQpY0gwSxT9ggm4KBkxKckHOZREwlKf3wURyHYR41AyNLiu6D1gJCosJwVoYMIjZRYF4HDN0WhW8x9eQy6mpGQ7yAqmN4FImLqfU2QKGeyFTKCMTBYpOAmq5HjkwDz239XC8Mw8Lq7nKEd9DD3rYhSqDrfwkLYW0Tp0BNPf34eHF2NM0UzT4rx7IjFa0CXSUiHIY+xQJYZgw6c/DI1FeVrjNimDRF8Y8Yq0jJGkMQIh+GHjeA58TwNn+R4uUBE8cjAKG9aIxui/fDaswYoBkyi/kehXsxdTYZDQC4FARtfMlRuZ90hgjbgDi36JLu0SBzXXLK+LciD+jEW0eT4xKtay6W1j0jSUy593oIrQxMna/GyGMg3EV4exu5pjKnIKStR8mX/KnxjDSzBDonkVZRecL7k4AZHE0JX4I4+ZU+piZECEFWTfqhxJqg2LgqALJWGSiqNQEMCQqF6eX8EVYM2gMpx7w+qgkSbBKQ9JTnkKP8OV2bWQFeYYgTMyUmgGmglrhdfAsRbpShfYEkCX9ijcH4zndbrAgzA1COKlcOwqtCSz8Jz8hDHoFW8NSVjhPRu2iYSKkChP4E/8M5jCQ9AiNfNJyQ+9WHSGSrXfMCy8YQEI7WoNX/7An8+98i3v7TEsTu/Pau+3TzUCPcDiVCO08Z+fCfhwJp/Z+BX1frM3Ar0R6I1AbwR6I/DUjsBt7/mwHoxvxMW/92Yk2dmwdCy0aKUDTB1+CDNTu4VqTGM/MgikQBOjxxQ6rUrR5nrs3KVSeIpHQjdZwlYN0X9LLCQLuhKI2c1mL9Gl0RuQJQl8j/RpFriGys+ih0kApDxLgSv06bRrhMjOviWsBZVrMbd0Eo1gnm/mpqDuGxmC5brQgx4q1ib88JNfx+zee5HZNuaSGlo6xt2dFpIwwKAbYKGTYrRWwbO9En1lRzqhxirA0O8tatcJpTgWQsY/pha+HnUwxeumYR+7/rw5ENTxpTgUizsWSoqeFvTxYMHrCgjDbnnAz5QxBof6sWP7ZiidYWE+RpzkGN40gFYnQpmWCKosnmy0F+akGKtVQrRbqYzZxPQExjdvRV/Txcz0DIoiRV/dRZIyepKgBuD5lE2kSDs0+ExQDfkzdqJtobw3GgSVWHBS0lNgfLOLoaEaNm2pi+lhkTNRhOyOqgFGCmrh6YkQIpM4ShaxGVwCFnZbpBSaJphSINLnwUaeMkaRen9GTxIKMmaBHK8i57+zm21SY6Qzb0cGAMkjOG7VeAWIeSELssAADLlJMaHcgTIcGh7SC4GFJotFpltwFhjfyLkRK1MrRE5jRDI8xG+AoAUrbfMlSSsWizkLjnSembbCw9B3gCkPlKWws060jcaTJvGBchEpTuUz9GhgscmuuymgSyvFoaNL+MbnH8JZKsDP1zWscR/Dl16AFAHmjscYDHwcv/c+TD90GHbuobCpbMpJMkCAmBggIu2jQ8ZEHqPeDbUVJZIUwxxDSj8IoBlzxnkUiFKNARQIbQvzOsD9S0soag62hz767ByNXMFiVOvmAEPXnA9roGbkFUIPIKAUyr+mOQtsAgSm0JbZy2iKSnCPHzFrXZIuBMRhbK5vZBtIhAEhTBwyTwiB5Bp+YNJmiKfQi4SKSbIGSDbIKeHgcXI+YyLYLmkb3JQ0e6VnTldCIYwDA3TC5TwbqY4AWjRQ5ZrTfI4s6y9teA7ZOkrWLwEK3+H92cjJ+KDHgxxPIUs1lEdDFwnMFWtZsV9Nef0ZggpBE8pXloECIMkJmtEs2BcwgRGvsgZKsjtcw5hgpDOvUZhDNOklysDnhEkjKcvEzKmsH0uehcYnMxCgzFIVMeGN2iZOmqAGvwguka1GyUpKYNE21+tyPai8K4WSXwS3B9lZPDDTg5IyxXBzFNvP/0XYwaA881InwGfe+Ym5113/yR5g8dT+2e0drQdYPHVr4EzAhzP5zFN3xb0j9UagNwK9EeiNQG8ETm8EvnHde/UW+xZc9Lu/hyTZBqukhywlAB5mDh/E8WM7pZtHSrF02yW1wXQmNc0FaZBHQz664rPhaNMJny/WBBjYiWZEJV+6pfQjiRwlO53sApKrXhgGgngTsJtdsGg1UZri3s8yrCTlmxGCkfEx0N3oSyZS0BYDGexMo9n2oI8sIZqYRB4D6sJhbLnoYjz819/FI/fvxb4iwcMxX/I9uH4Nfa6HQRZFjQxV5WJstsM+PREKA1SwuOC/EkBhHKFto2Ip7FtIcEsJREFoijTRvLNzyeKJ4AzTPAIDTuT0azBmoq5NM8cYnZJFaNilzFvYPD6AkcEKkrwl3etOnGNhKQISjWZfA37Izr9Cu51icKAJ31aoBBVMTS7BCasIwxSdhQRhpYYim0eaV6A8jSKhpKYN268QAZJyK+pEcPxSurRxJ0e1biHLLLgVJaaJ9GTIiiWMbenDRc/YioFBAjAdFAWZMCzmNVxFGUiOmPdL8YbrokhsFDaNPU38rERCEqwgYEVARCVAyYhTMiPoG1DA9TgXNBE12n0Wsiy+WAzys2ItSeCJ1j8FC1Wen8UfvRko1yD7JRe5UpkRbDBxEAQexJ9CJs/o/EmzJ6OCgFaWmftgUUhQwRR7TK0wpopMmbAZd2rUHzInJan9TGBxaDhKRgb3ANkbxt+EDCICFgIfUK7ADrewTHzxTIg6GT57w14cf3AeLxrtx3MuGQEGPNiqRP/YNsxMTSGkjCfSeOTOB5DPTCKwFTKLJqEKPtMpBAh00JExzeGJvIDMH5tInzGsJThoAe0S+D69T2zgfM9FxbHxg/k2dODjktEmhpdaImdwpKj14O2oY+zaC5G5hOZoOEOgITbFtiS5dMEdbUAhAxqZ+ScDRAkiINwpkyIjki8Nh6AVfT2EUVURA1cCi8J0UUuwdF2YQ+JfYqdwNAESI1Egw8NizA+BQMYKc33RS0VHZs1043wppSItJuVzS3FMmfLCot9cA6+RQAsXCFkOtkU2lzF0LTKNwKoho1wLBOMI1jKxiPval3unpIJePZwry4m7cbYGvCI7hFKQNDHALBkvy94vfF46lMvlZKaROWIhpr8NvTTK3DDSXDJI+BkCUTQxNt4bIiuT85PlRMCC694TORvBD2VThmcYPvyHwJtLpgslOLYtLLHl5y2/x+cvARTz/DTgG9c+wVD6fKRFjlowgPMvejG8YFTMd+1mH77+8U/PXfuf/nsPsDi9P6u93z7VCPQAi1ONUO/nvRHojUBvBHoj0BuB3ggsj8Bt7/+o7ou/jEve9GakydmwyrZ4BLCDOXPoKKaO74KyO0K5pjGly+hB0ZAr6Mx0r1noiTFhHgLOPIqMXW4T7UeTOkmcYPHFF/hCwSG93RC2ocQ/wFSGmlRwvkhbISwWFUIh5ws/S0vGGdIfgHRsoiasGB0UNG8sCrCGijMNP7VR1xaqnQqiPEeWaHT2TuLww4/iUCvFlC4wEoao1R1Y1QbCoT4MnzMIu/DQ+e4+HH/wYbi8T5fnZDICr89cO1kDjNa8LWrhYRZOIZNSCinyKVnhy7/mv/MXxdiOBaQpEsT8TzFSMUZcKHj097Bodkdde4mhgQaGR/qwsNjG8clFZDTpJz2dhYvLosgkBIyO9mPTyAB818Xs9Czq9ToJHtJt1UwZYHHvevRCRBk56ESTcCv9YiQatTqi16/UeHMEL0hFp7liCKvKKoamijaKJBIGi7YyVGseBocIRmnUmiV8H6hWXSRxC14wgKiTSjFr2xUklAcFBTxLoVb1JJkBJdM1qqbIzAag/A5ydq5pyGlzjglY0IjVeB1kOc0w2Z2nUSfHkNT9NsrMh+NSQsQOfFfGIUkfBIu4kliNsTAjG8QUY0xAYdNapPwSQ2m64QJGSeF2sr841xYLR8phuKZ1Ro+LTLwgyCQhSyMMyEhhkU6QjnNiPDiYhiGghxSsnHnzWeg6lN0CUyZv+cZhfPvbhzHgabz6eVsx5tjo2IsIRvrJjUDYN4awfwDzj85g+vYHkR6fQupyPxjDSs09JucwJhzcO5LGQq8NJqpwrbAwhcIj7Rz3ZQpe4OBsG0iSDPejxMV9NVzMfYgUbqaRCfiQo+/SQTR/4RmgBQi7+hw0eiPYFiVgxhiSxT7NU1mAyxSQ1SFyBgI89EJJRXageJ0EHCifoNEmY2npNdH9faZ6kBEioEROuYXZz5STUQIikh4hWvHnlFuRlcEhYIVOYJNFv2EfiDeGeE6QCcExYpKMYTyI6WZGlowyrBNKJiigKXKUMk/8GOODycIgCEqZD+NbhQMmYI1l0YeGMiaTKLIsAZE574JyPI48w8SZlyCrAWoFrJUb4Xqmr48xgSVDTSJ4+bNuMpLREhHgMZIN8VMBDUbphbEkhrgEWvkMpE8OgR8Ta2pihg1QZthMiiCcAFilYK9cK/KsFcmIiVJlrKoxpzX3TSZSX2MQO857ERxvUMaYDIu/uv5jc7953ad6gEXvlaE3Ar0R6I1AbwR6I9Abgd4I9Ebg6RmBv33H+/SYczOe9Xt/jLQzLICFKK+1hclH92Nm6k4oN5aiKU34As4XdzImEiG/88WenXcCFkVOQ7wFiTRkUUmJiOjQSxanJeKUxRdLF4gERCjPLETKUl6YWaCIH4IKpbBnDWLblBwwNpDv7tSHG/8CvrwLr1qc/43vAHwLdpbA8y00rCEcOLCE0m2gjFvocwMUHQu5o2B5roAKA2efjVZeoEXZQ6wxmAFzP3oA09+5B8n0FII8gmuT0s+OJBMbLEzENr5Gk8wKzQjpM8AYVBPjaejbZJQwj8Ho+6UOYeFEIIa5CWWMwvJRIcpAarp2TPoKu522iyhJkJl2tMgSTIqGMfwkABRWFLaM92NouA9FnKJOTws7QDtJkbXaCAlWuBb8ugs7q+D45H5Yfl2uMVqKMDA0jKAKJEWKqK3RiZfE76PeT7vDAEmnjVqNBoI2lpaWjDRGd2CrCjyf5pkZ6s0q4iRGaNeQtGPAKZDQTyAIUam7SDsd9A366B+oolG3UQ+agJpHllUAZ0nYO6wJlR1D5+zmkzmQd0EZ44mhGCkq40kjQ7Iz6F2RQbEDzwJMinWW+ex6E/Qw+0cMNAk4yRxTomQMBlmkJQLEUF5kTFGXKfhm7siwMNp/MVclC6AIjcGnQ2DJElmC1KViptH1SLBYoBq/Ba5nkbwIQ4fMhA4sNKAZAxyVOPDDBXz/gQh3HziCZw/YeNH4WWhnxzFwVh+8RoDSbyKscMwG8cB9E9j79Z0YVyVcgifs5nMtiSOo2XmUcpDVUnIfsPiU0l1jOinxYFLiuO+grnxamaLN+WpUcKFrYzyOROpALxZqTXKVY/R5g6hcfTEyia5dHl/KG2iiSo+IrjykNBIlAj8ESExMLUEJ2cjCOCAYwb1Adg33Jv1os7SAInApAA8jdEUHIuAQ517m06Zpa183npTPFEpJmsLQIGBAiZIoP9xQPsM1JJIzMg845pSJMaElTYVlQkNPglfCeCDIyeq+oBdFbC6Daysv4TLKWDYsWQyMFOV8k31APwwyvghkkM1D/hUZQnwYEZCiXI1jyEVB5gOlJkxIMhGofJ4RqBBsR8xmAZfyNh6DwAVnhgkfViigEcEXJixJCkpJoIIeJWTxcP1T6rJsUMp1nhmJCYFgiU42SSBG7sSUIMMcIoONy4N7SpJaBF4zBp8u90JJMI5AX4F6YwDnnX8NHG9AknjgNfC5D/zZ3K+/7UM9wOLp+fPcO2tvBHoj0BuB3gj0RqA3Ar0R6I3APZ/8K13PPottr3srsqQJm7GWwjR3MXvsAI4f2S0O9Z7D7jcZBmRT8MWeMg2jIxc9P7v7Vh1pPg/HqgnQIDGSRQwUFYmMZJCmFDfUTUv8IOnrLOyYLmCKHpFPiAO/KUZ5HClCCzIYWBSYTrdICUoW+aRwM0K0glTHyAUwYOnh4JZbHsA5z7wSzb46wsDB8MgIChY6WYLDB2exZVtdIi9nZ1J0Whn8CjucLnB0EdG9jyLa+yNEExNwy1I6tKln4Y65BHstD3nDF5NB+mJIEZLHJvGAndhuGZdzLNn97xaUTEmgTIHFgy8dacZ/WshT498gQgcmPrBgN1WGSV2QDi3/2zBR2BE+a+so+ioemjV2tz0sdVJMHZuRuEXPraJ/zEO9UsfC7AJSXpvIFFjI+PB8YDbOMDcZY2lxSvxKhkfqaFSrqAQWgjpBogHxvSiyDJ2kDc8LMD9LuUmCeqWCTMfwAgu+56LqV6C0h8VoCbbvIc3p7xCbWE8nwabxUZxzbgW+TyPSWZEMERQzCQnmPsluoAem41mSFEJHBsosCISA7IySEpoIJU1N6THBpSdGrizmDVAkrAfCLq4vnhmUiQjIIEYPWvwWloEKdrtZrDFFZRnoMF1oMid43Bx2SVYPkyxIyaB5JmM2WWSWcDxKR5YlGVyjZOBwXxDwYPHJ83ZEwsBCkoubPi/N9jB2ffVR7Hn4Tpy3bQsuGOqDTfPSQRup14cyinHBsy7CzjsO4tFv343tKsWApdFWJfocB1VJzSGbokBG5o6Y2hqaf2ABiVK4t53hAItxN0dYWmCwyWCtgs2+jXR+EQMuMO44KJ1SZF0EE0d+bhiVyy9ESsAiNxGyLpk9uo44mRMgxPY8lHkGx+PapdyFhbfBDUUSRpNVSkxE8kVA0pU4Ylo0cH2LAWrBIp9yhq5kwSa7xnibFGR3qf5usgbXOoGKPsDqiMGksky8MqN4Ze0IUMDZo4CjREGPncJIgmiQKqkwlCVlvBYyn8hwMvPieaEck3tQaz6b+GyjBMMAYXJMixKLDEpAKK5IF5lORO5j5CBkSXVjebkmhAVFaUdXRybPO7KZYmHsECWxJSWF18ljUCJGvxaaaFKOZBhHBlIg4sJ1w/1vDDSZXGMAUEGHjJ+FoVjAJjhMBkduYlctPgTJfhGwbjkOmsdZDlMnS47nMlI+7tdKo4kLLngFLKcpjDrLaeDT7//U3G/+14/0AIveq0JvBHoj0BuB3gj0RqA3Ar0R6I3A0zMCu9/3ST3ofhHn//YfIY/6YWWxONg7QRVzRx7FwUf+HoVagkujPcuBjQxpZl6gqZtmh9SkCTDW0Uehl2CBXVka8rHzR1ZGAzl12HTep+5dGrPGlJIv2CwGxJWf3U3SlTNS+rsxokKFZ0HIYsAY2nm+Iz4EQpcuIum+MtmCTvfU8LMT6WoHM7M+js05GB8fRhp3MDyyCbUBH0XaBsoQabaAeq2OhQVj0JimiyisAK04QVNcJgpEP3wIyc57sDA7j73FAu7OC3QqdWExeKSC2zQMpSNjCo8eCcsJBKItp6eDicCMoljukQUMi6CQZpi50bFzOMhYcPxQAB0yOaRIEW07m7cslmjaaXTtLLJsz0K9VsXm8ToqvoeF+RampucxMzML1/FRHwjQV2tipK8Jx88xNHw2Zqdm0VrsoF4P8aODE5g4tiBMBoddYLtErRLg3O1jGNlEGUAD7fklYZ7ESYaZueOYb5k4yPFmH0YGq8irCo4XAHGKWmUApZtg+lgqOv9Nm0Zx5GAbk1OPoBKGuOjiQWw5iwCAQq0h9ADkjMQtCS60EXhVRHGMmaUcOqGBI1CrWOivB7B8rjkaHHZEYuO5HG92oD3R3hOEYAdfSlfGzrqk1Rt6P/0FROJxgkXBrnqKNM1QCcgWCoX6n5cdZCmLbYJhLPIoojHsHc4FATZyKrgPmJjDczLNocxZBFPCwGKa5zIFLMeUa5FJDzxSTGWAn2K4PYjJL03g9h99B4/0aVx9/iV4eP9BtBsOtB3CtQpsGWniobuPoz3ZQtUB7DhFjATj1Rr68wKBVcL2bDCUpkqAixIHRyN2PBzuRHgwAea9Chp2DlcVqHsBtgdVZK1FHE0jbGv2Y3OaIaJfRUHASWHg8hFULjsPnagjjJ8wqMMmsEBzVh3J2iYoRQQtTUx6i8jC2LnvMlgkqSanx4VJKSUjgaaQHgGLjKPCsaF5L6UePmy3bSQlqKGQ2No2HKvfmLGSsSLj68OymRpDxpZhS1AGZOQgxleDayXL2gJGEgwjGLAsf5B4VwJ1XDPye9xhPA6FIpTD8LlCrw4+v7humFaTimcPZV4S+ZmR2WGAFd5Dnmfwue7J+mCCCYleHAPKMKisEhkZQQ5fmF9cU4xL5d5V1GrRsFhANAIW9AxiqhKvKRFwjTIa3hefl2RmkU3BlBUyhkquc4mANWudzwUCohKPzHVAU1mu2W6sqy1JNUxnMlIi3qew3ooEnldBSUkOZVBoI2zUsX3bL8ENRmTulV/D5z70F3Ov+cNeSsjT89e5d9beCPRGoDcCvRHojUBvBHoj0BsB/P31H9YD1pdwyRvegbTVhEWKNRX4ro+FY4dw9NBtyNERs7dMnOWNtjvLaIDJUsw1tGahF/PFlw74pO2Tsk0qOY3saihUbECHbowf3ftZvPIlWzqEtidpJMabkx3ctrABKAWgbKIo2PErTPEpL97dqFCbxSGBE0oHcpSUlMgRNDx/OyYXqmi1ZlBvVLDYWsTophH0NRrwrH4cOcJiui6FCbuSSbIIPwgxvTCNeKnAQKOC8e07oI+1MX3nD7Fv74P4xqOPYlpr+J4Fz9aICx+atHJSw5UxDSV9nNIDFnSM82TxwQJZiqOC7AAWEV2auZiKMm2jgOPTFFKLFISd6owgiOcLbV3iYRm2ytjOrpkgi+bAo+llgChKpHjPMhZKnBMWjg76+6sYHPHhO4HpQ6cRhkYGcP/D03j04CxsO4Vr+QzCkMIm9GyMb27CD/uYsYEKz6+BBx/ej4UFFksWlKPR17RxzqZR1Os1SbPoLDho57PodEqMDfkY6GtiYT5HJ50RACsIMvg+C9wYF1w4hlofw1Uy5Ikjxf/ctMLhQ7M4PNGGzUjNLEel7qB/sIL+QQv15iC8MBPGSoXRuYw0Zcas9NYNe4IGkizuNMeYLAsayC57pZC+LwUz54gFrSXeIVr5xlsBCcpUwafERvYA6f/s8LNo5c/Z/Q5RoiUFKhkC7KgrSnskupNNf45/KiAO9wjnjTIB0vM7RQzHczD7UIE7//J7GLWAQ26GrOahGo5gab6NVmcJqPgILB8LC4soogwZ411VjrrD/j6XgI2WFNsFtqPARaGPpqURWxr3RRqPZhkix0WFhrI20LAV+iolhuICdy3GUGEFzw0qUEVbmCRuDlQHfNQvH4Nz8RbZb2QYUPpDFQXHm74WkpPBgrvrOWPR8BYEEAlc2MiyzACSBPGKSPaU8XgwopGcEhsyshgZSvmNawArYS5w39L8ViJDzfpLGICvAAAgAElEQVRWwp4geEQJBQtzw0bg3BACsm3KlgygZPaWMeUkCEAbUTJkCFxwHVjCTDIAorkiw1oSNowYr/LZRX8Qshy4xjI4BGQ0vUwMuErLBzmvb/Y51xjZTLC53ygbYVQrmQ18XvH6TeoMgSWuj5ySMoldJQBhZBt8ZoksSsw0jZyJoAT/nwwVXiMlH9z3vE4LBDYy4+XBcRQTXwOwZV0gmFHMAljwmuU5yPMUAvSJx45IUSgvsSQmmsAM1zjJG/WBCraMXwEnGBegyQ4a+PxHPzf3a2+5vsew6L0r9EagNwK9EeiNQG8EeiPQG4HeCDw9I7Dn/f9DV+LP4JI3XieSEFKI2ZK0VIm548dx7Mg3pQPJVAiRz4txHouUFJbIHxyhO5uUBxYuLNhZSNDXkdR4vhwbmQA7g3SyZ3Ep2m+RBBiTQn7x5dxQpfk7jEdloUjGRCAACJn1/H92tKXDKckiNI1ktRCIPwQN59hVZIkEZxBL6SYkTNuo1NGJF+B4Lvr7fYT+IGbnj6LILAwOjoihaBIxpaNAkmtJGaEpnh0oiS6t16vwOxkO7p/FHff8EAcfPYD5+SlENBiVmEvGdYr1oymMxAyR9HDDBKGnAmX7knxhsUttijrPoxlfgTiORdPPAs2m/wcNBBUTV6yuySG7tvRjMFR9JgooFiBFhsCpyTEo16BMgcc1yI8D7dLcMEJ/pYpNo0MI3BKVqo+HHprG1EwEsHutFDyH0Y+mIPWCEn5QweBAAwPNOsJqiH0HDuHIoSWhvLMbXBYtbBkbxujIkDBeHrx/HlE5x5IOQ30BxjYNI08tWG4Mi2wVyvRLhZmZGVSqIfr6PdT7KbXxsLTUwuw0JRwcyQILLa4nehbQpKBAs48ARChgR72vH74bo1kPUQl9OAGNNKmbMbGZNO/0fGUMHBOuPYJdBCmWi79uFKkUr5QdkQnB7n4EB/UuwEHgzEgXjL+G6U5TqgJ7UQAoKXAJ0PHU4qxK2YHxLRGpEzveeSmgE2VGhZvAyTzM3jWDW/72hwgyH6x9jzWBwfGtmDs4jVbUhqYBJAvMJEFITxb6FuRKgCnCCHOLGZZI8dcORq0SY1aOilVK3OmBDOh4Pkn+GHQKnOV7aCDGYKEwGZW427VxURBgWxpDOxoe916RwR2roXnlWfDP3SK+CezmK5WYpAzbApv6lIlICkbXRNOx6pIiwqKdficiSxHWAyUXUTdmtZuyIgkciQARHtlUlEYhEgNV8XZglLLo0CgjI2OLc2RkPAIOcJwpJREpGf1UCCIFsj8IlvL5wIKfzxSaBZv9ZwAKgnbcQ6JcE0+YBL4fCvhKpgPnVwxZCUCUZIS5cLwMioAY/5HVTliM6SMOLI+sMP5jWF82ZTUEu4RlwmSgXPYQzXlFxeVSOsRlwcVBWQotUQkoiAgFWdkSDw4CmFzz/OK1cPwJhompKkEGkYoRvDHsEHrwlJSeEK4TQxPj56P5vKGRr+0hzcg4McbFNDQWoIaGpHISw7Zg2ogqyRZhHPQgzt7+AihFfKJE6QT463f/r7nfuP5PeoDF0/PnuXfW3gj0RqA3Ar0R6I1AbwR6I9AbgVuv/4gedv4Gz/jd65F3QvEF4MsqGRXzE7M4dvQ2iTlVNIsk/Znd+6zLpNA09ONLb4mCiRw6MzRjabPy/ZlFgxFNS7fVduDYjpjimS6nSRswEhHKQNiVNp1GFuYsNkpEsBB2X9T5ezEKdiaF4k/KNI8Vw9YNlCrqOt/ToFCJXCPRW5HmFpLFBP0DDmy3KkkDrlOFHyZyXaRWt1odVMMaSrsFYBCddkuKUsuNMDeXYGi4H55rodNmMWxhaTbDfff8/+y9CZhcV3km/J6719rVu3bZlne8EQO2JVt2gAC2RAJhnISEZP7Jn0xICBkyIfwwmWEbQtgyBEjIQhKyETIhAxks2UDMYgnZQDAYO17xoq2lVm/V3bXcuuv59X6nSmrJ3dpsYyfpeh6wpK6qe+85556+3/u9y3145KHdmJw8iNn5trA+XPHcIC3bgBZd301jxglHvCDStCNFi/Rs6XvBvmlC3wfSyplo0DWRZIEoSRgsUljQWFJ4M8GDPhc0RmXH1uY46EwYJqxbpK8qUgZWTKZz3ANByoWSxMi251toN3nMDNqxYHksT40PgeNlJnHEybFixTDWr1iFyYNjODTbwUwrhE5YVEboqwa45NK1iNshHri/jszhOnHhWMD69YOoVkrdji4ZKR4820ErTNBsh6ZgsloSaSlRqZaPUsVHnGjMtVL4hSKiKJaiulhQaDdphJggzm3EnXHU+srQdg43UKhUq0iilniruJ6D0VVFFEsag7WiJKywo+xaTK7JEMVGLmDiQ1iksgFOo8UIrj3U9UcxiSscW/5cjGWdBEg9kJJA0E6kEbGREhgDRt4zZM/QF4EfMqAdC9gkdeAGKaxGis6/jGFyDPjWv0xiSGkcUCGK61dgWHuYGz8E5TjYHxrj2wJZHqmFRocAA9DMNEIW1kyTgItinsImG0TZ8F0bkZ3At30MeBZWODlGWWazWO1kuDcKgb5BXEy+S9Y0ZrWZwu4wQ72qUL5wBH61Cstl/GuOWr+DarmCSrUgYInKEwGreI3i76Eqhm0ibAeIb0NOfwYZi8isV5Eq0KPFMJ/ovSCRuLAQZW1jIim3gSmq5XsJOHL9cwuRbFwiQpRJcN3z2ATxyEKgZwNZFEwMcSSJiGwWRvQKM0NSQFjok5FFKYsl77cprRCvERb/EfKUUhOuQTJ1eF8appdLoIsJIwQiqXHpJYXIZmVkFwQHxZ/G4nEJRpB10jMeNYBGRo8KrpHu8V27KsflWPB8bTdBGvPcec5ccykhP3mPMDto5CnXwymjLI9SKMHHupIQnkcuQF9OqVDuGwmMnLMBgbgQKV3h/JHBJUCK7A80jYlhETBBC5WhYazdcAMCe9SMc6UP2/7X39Rf/d8+vAxYLD8qLI/A8ggsj8DyCCyPwPIILI/A8gg8OyPwzx/7C+2Hf4XnvflDyFvstLHYYufbQmN6Cnv33YosbcNmrCnlGaBmnJIDJiAE8IQCTUq3RsYus3QQ2bAz3URjdGi6f4aO3aPve/IzFtVSWHRjBo1kgp1FCQXtmtIVAYuGhwRKaLLJQpglofQXha7vu4NIdROdMILj0NQxh8UiLluHNOtDp9lGoZgiKA+iWAyQhDzXCKVyGfPNBpqzLZRKJfQNuWg1fSR5DlcFsNwG4g5p47nEW9YbIQo+MFJbJx3M+TDBA/fch+/cdR/27T0ksZr0liBFXmIFpRNqzDITJlaQ9u1YAn4w3lOo4SwOLNvQswnyiA8CPTWYksAUFmP0yMZxmjD9wHS7Ha8ogA0LIolxZA83Ncd1XA9JxIjPVP5M0gXlKoYhYyJEycrgy/dLiKNYWCuxJA4wtaQogAXjPAcKAdatXYVEKzz+xG7Mt2IkkcLwqiIuvWQFOmGK+793EJ2cCSAlYbesXVvG+tXDmJluSfKFgDhZjDj3JS3CSiw052Zhl1iau7BzD27FXF+n1TFxjZYLP/DhWiGs1EEnbmM+dNBpz6FWKUvkpO8WYGWMspxDEBQw347QSVvMXMDKVQOojZQR0AuDS8hK2ONGbUDBtzxJRSG7ohMbI0XPZmQv2RU07+QapDzARRSnArZ4ToCEkb4EpcRbgGyasJvWAHTaLvaNzcvaIUuoFOQYHGCEboA4TzD7RB3RvzyGSy/biJ1378fkvY+jk0aYGgBW2iUMhR1YscbeXCHSNhpRjulEo8GzUiECvyKpKaFuGQ8JSciwUYKHkkVviwT90FhX8NDP4jylv4GP78chDjrAuXYBK5kgQVNQy8J0qLEjtjHr5GgTcCGDgH4wfoZiyULRCyTG9rzzBrHpRRfA9wkW0pSXQBllBKGYkBqWBFNDuMwJQkTdWGODfxpmhGGfEIwj+yBK6PlBSU4ia41rlmvZ9yl7APLYFNtBwRdZFb0leI9wtSQ00RR2lQElZL8iEYb3TuoYWUY3ZtTwIwhSmWJfJENkiMkeFgpAYSKYeVkdZKkBQTm/jA4mFCDpozQ7lc8xdpX7VYoo7si5G4YZuVO+rA2eFwFK+lGkKX05yK6gTwx9LArIdFNAmSxxJaqXHhYELAzQSRlSv0mYEVDDSEi8IBAQl2NCYIeQIe9hSk1oyEsmh0hnYgsuzUApTxMAk6AJmUS90CLOAZ2N6eehYfkZHF3hXxBU+7DholfAtYclepWcmL/+H5+o//LH/3gZsHh2fj0vH3V5BJZHYHkElkdgeQSWR2B5BJZH4Mvv/YgeVv8Xl771fUha5a523JhF1scmMX5gB7KMHd8UMatJxWSIonSkKXFgq49FDJkTGehdYSQaTBNgcgif1Sk1iFMWvyyK+NBv+AV8nySAdM0pWVDbTAAQ4Xs3AcCKJcqy59yvVQQrK0lKiTzcs6vJTnhMrT8N8JQwOdI4gutZcPyLkLIA6LDP3oAVlFAuO4jaKerzB9BfGxZZiO+XTZfWnkeSFqFj4y0RZ204GIDPw+gcYUrt/ZwBM2jIR28Imj6GGb777Qfx8EOPYv/YfuSkY0vEoyU0bFZuKc346J/gsAOq4CgaSTLSNRUWhYlJNJRvLd4JxvDRFC4mVUCKFl6nzfOzZfzp4UG9jimkFLLE/JdjS+DEcV24TkGYLUY/nyMTzQ6Lvwg+4xEBBAUWRezAsqvtCduAYFSqUwwMFXDWqvVIWiGakYhCJH5x5coBzE7O4OBYKAyLhDV0lmNooIRLL96ANEnkuGQasFAlw0J7HQyWBzAzdQC14bNQn55GHKZQQY6VIzVhfszPNmA5FaiAHgCzGK2tAKwUYxMhwtYcVo+OoNGcQ7UyAFsX0WxPIfB8NFsNRHECNtWjJj0ETCe94LJb7qCRAitX+Vg9NCKgll/KYPk+qjUXvqIfAEc9lrlRDmEPsn5YrGp4noUOmUQJu/wcS2oJHDGXnJhqYt/eWRzamyJL5hEEJURJC4VKAeeeW8O+AyEm7pvHC0cUrn7JFZibt/DQVx5Au34QnQ19ODhlwRqbw3m+A5eMpTzF3jzD7tRGxKLfy1CmZwlkIYpYKmIxnlkIEmA2a0vBut4CVjs2AstGi++ILdyXRggKJVygeYem8HOFQ9rCt9sh6l4Jbe2jnTKCU0l6DZNZxBKSXh1ZG64bYMtN5+OqF65Eks5LDC6TLyTvl2szNeCF1NP8v5wSKMKNlHLwnibQERyRzZARwWScNLXkfcZY1qxXGpnSC0KKaoJDYu5pUkSMUS/BUI2ABXxXWpFS3yGMHfqKGE8SMeCQRBAyHgxg4Tr0kuCadgzYQVNWGmPmRlbCyFLKh1zXpL/wXhHzTBq5SgQrx4WRqrydmSzCk/EF2GK0LqUdrk0WlEYnbRtTUBIdyHBg8pHslZC9UhgWCX03KBnid1J3Q2ZVSAhRklEEFMpNZK5f4N7alc9JWohJUTJ+H8QxxJlCmFcmOcXEKcsocr1KrA7Xdte7JecaJgAXwlMVwkBwggrOOvelKBZXilwqdQN8/kOfrv/Uez64DFgsPyosj8DyCCyPwPIILI/A8ggsj8DyCDw7I/D1D/2+Hsi+jAvf8qtIW6OSPCBu+5ZGY2IeY/u+jDRrwOLTt+igGTdJW7sYGY0yQWd6dqIdSRywLOrCGbtI3jHZFoYHwSdnSdBgIgUtA0l1JplDiocYnm/8KowZHR/GaSrHrihbp6ScG4aBZTNmkCwPvtswO2weL7GNHptxoeyYdmjGSUfBdUiy1UKhZsoIO5XsJM/Phmi1Z1Duq6BYcuHRB4IdaTdFMVgtbIR2uwPYbTEH9GmIKZRyD/PzUxKV2N9XEQp6K5pFUK3Ct8qYPRTiu/d/D3ueGMP0oXE0G/NIyQzhWFATTx8Lmm5ajAylb4QHy9FotxtCKWe0p+jtSdeWqEN6NJiYRMpvxAeElaTSSGPjm8BiSow5WXALDZ2dV1NYs2PdewmwklD3zyKMxZyxM+Q8BAV2mk1couuRFcLrpeSB52MjDOcwOtKP1atWoFgsi0kn2SyN2RDTU1NIQhcdzImMhgyZwPNw3rkrUC15Mn5R1EGz0YYbBMjyWdTKwyIdaMaUCDVlXIh/eYGDqBULbT3XPhodAiohasEwgmKGTpKj1WhgZGQIcdIUbxAmTjTijkhT4k4k8hi/6KJWGkQ4R+AjR/+gh8HKEOK0gMnJvcjiHLlnicQjp97C6mDt6j709ZVRrCikERAlDTiKka2QpAx6NeTw0A5DxFFTJDRzMxmSxEYjTDA33YSTVuB6IeI4RRxrhBHgFCIcPBSirzOAa1eHuOS6tVB9K5BNRJiZ24/Rc1djvFnCrq/cC/fAFNY5GkXEiCkDIXuG9xKlGlrBoWxI5Co5cjuHw1QJONibZdjXiXFB4GHIMiAZgaknUqChMqzybaxgxDCjOiMX3wlTPBjYSJSLMKZMAwgcJQaqAiryzmVEpyajwsHZ6xz8xGuuEAPUMNIInFQSU8gcUVkJSd4CXCb6aDiUUnkZEvqAiLMNY3XJLJDy+oj5Iz1BhF1km2QfMawVg0mCFJQ8hVK0KxqjErwgRChRyOIE0+VOEBbhui9IGgeHioCBsBlkn+DyVYjFz8S4UTC9RcAAMVc1RpRkdtGbhPcIoSDuJwRhhBNGSYokcxijV+4jBBZ5vxppmpGv0FOi9z4ywQgO0JND9g0ZUwNe0LBT5wQtCNa24ToVZDlZKTxCBAt9whaTKGPujxnBHIIxHBt6Y9D7wsjOyGIj24pxydyzuS8SRBE2iQAwfF8i4C19P5imw/uO4KFjk73ShiJAohP4lX6cf+HL4Tg1WfPEZv7+/bfUf/Y9H1gGLJ6dX8//fo+65fqNn4TGDVamtt6ya9f9HIkbb7zRt1pz/xsKZ6W5feMXd+48+O93hJavfHkElkdgeQSWR2B5BP79jMCOD3xU1+LbcclvvQlZewRKnDWpxwem9k3h0PhXkect0H0+Q2okHtqDY2dIxQSORpDUcGfwbWq4KUlgkcDCtGvyRtNC2zw4s2Cg9IGsDPpVsPNITwjxuWDxY5kOKwsydlZZuGvF7rExiRN2AQGPmHF8TONgkAFd/D3YPs/QMCNUmCPwMqjaSmh9PprNusgevKCATrsNlxoJohiWi2IlQEiPhLiDch+TN0ZFGmM5ZGhQR06PDho6sqEcYK4+j7n5KVSrNWGdMA41zzzUykW4BDbKLuYPpZh4/HHs3v04vv/9g5ieaiFhUSKmhCwgaNCXCGuD3xuGIXyvIl1iFj/s/EIMRZXEpnKEqDQndsG0iZjmevJ3U4TRo8J1LGGyMMKQ0hCmJ5hkABM9KewBwT7oJ9DVuYusoaf1N74hjGAURoeklXhS5MRJBJed+0IRw8ND6B8KhNa++4lxtBpNpLENTSNWSSmASIouOHctyqUcOvHRarPjzLhID3HcQq1vEFkSQrslRFkkZohRYiOKFSYnJ8CuOYs9SnEGa1X0FZmFGqJYLKHRaKNcrCCKm2L6OFdP0EwiKVQjygUcDcvxsXa0DytrBQyN1rDheRswvKIfrrcCU1Oz+MZX78K+J+5HqVoF8iIidtkdFoUa5YqN+XpD5D21cj8cbaMZtcSrwguqmJ6dhe/Rl6OI2bk2FJkuGaNpub49lPodHBifQdiKEbdjZCpBnClsCAq4ajDCuRsvAmqjsNoaupIgRxlFnWPvgRl8defjCA9N4BzfQZB04Ln87gxJZqFaIAskgyblwiJARYaF3FGYthWm0wyrKDdi0S4AncK4thE4Gv1IUaTUQft4qK3xYKIwV3blfmkmBCDJIoAAFg5lBAQeCCIwshgeKkGKm16+Bj905TrE4k8TSmoJDUbzpIDcicQkVeJjCajQzNUpyYm4Nk1NuX/kUJrruivB4DlSgiPJFQQmWHyb9BwW/rlmkgmZRpRKmfhfsg2YasFzy1nwc9/IaBBaEMkPzyGnXSiTOzL+l0SQBGnCRCP6XVB+QQNg13wnQVZlw3ENQEIggYghTTUJjvYYYJKIJMAE/0sJFwFDA0DwHuNnxMeVEI2wH2K4TlnkJcYkuCCADG9AMR3miPN6ec+gaKQqhOzEvLcsYInIP8Qs1hiOCumERsC8EpoPk63FkXPpscL9lZGsBDECAwDxOnle4uXBc2dKEUcxQcCYWjgS50sQhhKYYv8KbDjvBjh2VVhZmZvg7357W/0/vX8ZsPj380TwHLnSV153zfW5sv4O0A2l8KfIVRtKv1oD1x7+Tfau7Xfseu9z5FSXT2N5BJZHYHkElkdgeQSWR+AZHoEd7/s9PaC/govf8mtIwlGGZEhShhhRTs7jwP7bkSRN5EygYCFAU0jNh+E2NCUK4mofy8N60a8YU0zW0mI+2ABE79/Lz2ABwU4qu78RLJuJGKZ7yk6n0WvzEZuFC7+EL3o4mAd3/rvRvWeSSCC5fZoO/TYcpyS675iFFjubrNhcavX7UCxfJGaL9fq8FOQsIKgB76sNiAFfHDsIW03x6hgYZheygKjTQqFQhls07BCd+WLOx865I53VBK2wgySy0UlmxeeiVLRRrgawigHCOhDOTaNU89CaauPebz2IR554BHsOTEvRQL8Fnn4S0RPBpBkkMU03GZNo4mJZiNFngkUgO8fFAmUdHQEkCNKQek8vAIIEvngDWEjoJ8AiMs8QRfTzMDGJfAkdngUZLUXI8qCBYrcTXwwY40FAhnELCZK0LQkK1OFT1kKZh+v5JgVGMWnEEsCiExrpDosf6v1ZHFEbQPnEZZdchFKZzIMIUbuJlStrYho635iVBApJhFCAX65gZq6BQ+MtdDo5Wq2GgDRS/pH+YdsY6OuDjQhr1w0LsHNg3zRanRbCpC0pGgQuSIvvMEbWd6BjhfUrSnjFlotx1cYrkSZVdAi8eWV4gY3J8RSf/JPPoNGaxeBwCZ7roUIfgNxDqzUPnXUQhSEG+weRRBHacYZMWfAcB50oRhDYyHIXUZQJUJOnMcJOgqHBYUzU57BnjAAZ/QkyYRtlToAXBA5uOC/DyiuvgBPU0G614A8WkHaKcKJ5WH6A/XUydMZRTlOE+8bgtlpoEIzRwLpCAUXeoDHXL4EZRvkaAlNmVEFwJbmE9wipNzY6toaXJSjSiJXJPwmwo54hG61gcKSCyak5jNc7yCRCk/es8UQQlg+Lb0UPFCaaaGy6ehAvecm5Rg4kTIiY0SnCxnEC3tueMYmkrIgxpl5FTDFZIIs/AzJhrBCME2aWGPImAqTllJLIi+DaUXmUufkM8CCsLFPqGzkKTTjFJIOyCB67baKQGXNMdlBuDEIZw2ukO4wEpdqDTBD6R9AUhoaeBANY8Bs2idwuBCYsSoTMPSFgA9kipBbR2wQxiBkKQMB9jKwW2Qu7ySaafhVFYypMhoXliqGsyOIcTg33O76fgAHfR2NNwi8EMGpixikuEpxbArmUKHFOufdxTBUZFZSMGK8fzhnvVaapSMqLQJwmAprnxD3PsFcC2ScI7lCCwv2GewLHqW9oNdZvuB6WqookxypZ+NS7P1f/ud95/zLD4hn+Pbz89YuMwJYbrn7p4UX6TkBfJZk60E9AqQ8XR1Z//DOf+Yz5DbH8Wh6B5RFYHoHlEVgegeUR+Dc/And/9BPabX4el77t15GFK6TTRnqw4zqYPTiF/Xv+CVlODwujSRf9tTxE00fBl26h8aLIYRE48CljoFacT+qA7bIAYAwgu4f0f4AAAVo04HyYNtRliY/kQ4m425NNYUAM0XxTU56a7yHVmx1XPvgzjcF0Xnn8ojjyM4aROn92fhvxLGxVhVc+C7ZdRtLxYLnU8xcFwBBdPFj8KYQNFlmAV2rD91YhienLoWEXCVBUoTNPuqHGPJKmmTmSPMPsTEvkBGnmitSjUi0hoFlfXEWiG7DtEIFbRHMuQdrp4P779+PrO76BuakGNOUrikkHRgJBnwl2SQW00ZRvRDIWWZaiUAhEt9+JQ4l8ZTIIZSAEKwgcWDlBJhthkiFKWFATXKBPgElekKhH6beacSZ7gGMlYESaolg0xofiI0J/DYfgTIIk7kZDsou8wOTQEt8LsjcSMRjk/JHhYcwUCTIBK0ZWYu26EkpeSeCMsFmHK4yKGM1GR3xBKtUipmbmMDHZwsRUjDhj97rHHGExye61MSulyeTAYA2uxyjUlvhlsKcuSn2aiSaMx1QSwzkYlHDVtWfh5a/ajP7+GjphgiyNBdiyGe1aXIVP/P7f4b57v4Ozzl2JguOj3Z5Bf3EUUTSPZqeFcrUfaTvhgzIyMn5sBV8kA1pAkfGDdTEUbccRwlAjSyJUygWMT83j0PScGJimpO1TPOL4uLZUxA3P91C5/HKkjMVstOHEKYJaFc20DeXRsDQWGQnlVvMTM3BCugxoINRI7vs+2s0Zc49w7YvniS2miry3cliSc0E/FM+mNMeGlUbM8RFGQVPn+N5siPlSEesvW49mK8f9jz2BZpv4ooekKz8qBIHIDSiFsF1b1iZ9Tl74wmG8/CUj0FkLsGmkymNF8FRR2AkJk308Fu9dQ05h6ZhYWe4erN49Yfxwfkn1oewiNukXyhU2QpxQBkKfByO3EGYQwYrUrAsaamYpPSe6EZ9Km6hkMdQhuCZJuGKESt+bjP4alFl0wTmT3NM9H36fQSdEImFehs1gknIN28mAAgQu+OVcjxxvjTjKZJ/kcfj9PFECLwRVDexqIpl1GsuaSXMTVwyRgtC3xkh7ZJxFJkbwlBINysTMvQ1JiuHaI6hg/GeQ05y0aEBesm8YcUxwReR1nC/ew4aNQaaSfJ5MFUlt4lxTukfgg3srfYVKxuelfxTrz36p+NcQ1EjtCH/5rs/V3/j7H18GLP7NPwksX+DyCCyPwPIILI/A8ggsj8DyCDxHR+DL7/ygHnZ34dK3/Rri9rAUpRb10paNqbFDOHjgdmiEcBhH6MXIMxpFpq99+CMAACAASURBVIiTBB6pxyIVodklfSZEpW08M4UBQCiAD9sJUulQmkKFqRXs+InHBbujpIsz3pIP0/QJYMqFw4d50zW02HnsxhzyWA4dFRmtyQd/JpNkLHiUFJX8EhZ9Gh6SNEMY2iiUz0aaeYjDBNWBKhwaG/o5Oi0Xs/NThi5N+QQTDuwMrleCZzNOswStPPHuKAQVNBstSRWhbKAdGrr69HSIXDfhOSwgYpQKAZyyhSjyQM54Fms4BV+6y6XAR8kuYHx8Fnd/+9v43ncew9TMjIA5LPwJErCo4DiRpWL05iRSKBJV4CqaZGZSoDFuUYpKAXfIuGDBY0miBQEEkyzC7zX/3iv+SPWXQogdWhbfBH4SUtap6TcpIyyI+XkyNFjgMCpU2BAEDeR4LPCK8l4WSizkooimlLaAOCyg2XXOOhnWri3hvHPOQp6EEj1qqQLCdhOeV5LEl0QHeHTvQbTblIVw7gkqGO+BmHGumY1SkedmDEQJKxHiYqHIsWDsKNNCWChT4UOmBdfO1ZesweZXXIn155+HLHOh+Z5cI8ot+CWNqOngk3/0eewb242Va2qSiNGan8JA3zAqRR+zrab4siSdBJViGfONOgq+C8/1EUYRbEdjfi5BkiVwfIIujMhtCFDUaGTYOzYhQBBfnKPRagWbnRyXXFFC5YcuRf3QDEpNF1PfeQCVIRe1F52L2OtH3JgTGZKYrtouiqWySE3ah1qY3/kdzE1Pmmhhyp5k3uUOExkOPUAJcbHXX5DwUAIVmTEbzTQenWvjQKkPay8eQFAOcP+9s5iYm0GuPZkzKc7JYKBcShG8yhH4JhXDUik2bdqAFz6/D0HAOFkbVmbDoQGodqHtUI5vGDaB3EdSuBOIFOAjl4hWI2Hq7hIEo8ikEhmIARKMZwoZD2bNmiQWk3LBiFTyK6RAp0xEJTIP0AUkebubqEM2ENkDBE1iOKC/RtsYb1JeRiNMHpbGsyKbIVOFwElXKmWCjI6+ZA8yY91jf4lkRVhgBswhC4V7VCZghZGJ0KhV0lJUWcaEzBPxoXHIYqHRJgFAI2tTFgEVHpeSOr4Iw9E4l0aexgeEvjCUTvE7XPH4IDuJ32v2RklqEWaVOVf60BDc4B5ioGZfmC2pnhX/DoeSM+69dgRHB2asyn04a/0r4DqDcAgMBwE+9+G/rf/0Oz+yDFg8V35/b7n22ith5f8IYI0G7vDd9DWf+/K3phee39bNG1+mgb8H0Keg/mDbjl1v7C3rm2++2W5P7P9xaMV/uxIAf3PNQ6s7gfz3tu+860vH3QLy1VuvvfZyqPw3tMKNAIYAtAHcfXin+u3FPvOyl72s5IStX1FK/wKADSZse9HXp7bvuPN1/MlLX3plnx/7nwPww4d/y7xj+x273n38JxZeG4Ajn134vlfecM2FWabeohRe2T1X7sT/AqX/MC/W/vK2226Ltm7atE7b+vbD33HeqcythvrJW3fs+vubNm/6CQX9v5f4DI/zfa3VJ9NC6eNf+tKXWk86/6Pj+FIAtLfli2P5PWh8vLhi9adPhz2y9YZN1+pccz0MnsJ1fDXyolfffvvdc8eslyfPrYyXUvjr2C//8WLXccxcnfjAix5ziTV1wuMuuNaZzMpfZmfW8w430d4D4NLuKTyooX8/DSp/c/w5n2Sc2KbbC4V/PNzUeM8X77pr5vhLevk11ww4Dt4ApV7bXTPSyADwGIDPpYn+wPGfW7BWvq8y9dJtu3btPf57t1y/6e2HIet3cd0sfM+WzRv/5vC//cxSa3yxIT+V453CGnnSW56GuVZbrrvmZYD1Jii9EQAFvifcP57KXPcuQPa68bHXQuFXDs/R5b29TinsONwKece2nd/4zpPm4+i4LzZU8wDuORwI/t7j97xTGfsznetXbtr0vNzW2wCcBWDJ++n4E15wTl/13PTmOHFfBeS/BaizpVUL9U2o/CPFkTWfXWrPOZN1z0egrTdcez10/htaY3N3vudPNO4/6P1gwVid9tp8Juf6B3lfn8le8Gx/ZtfvfFTX1FeNJKQ9agrcPCHbGjMHZjB+6J/Ee4CwRKYioRQTbGAR4du+FNuikbbZCaTfhInyJEtDicOkiR5k4cuup4nuU8jElJOMDVOYsDhid9/zGHdKlgHp13zE4a+FyLA0+PBOXwmaf5KKT6kIZeCZDZcxfCxCyBCwPDHRTDPGWxaQWyvQaZnOY6nSh5yadS9E4KzGTH0KE5OzyNM5lEsleF4ZnbgB39WoFAbguDV4RS3Rn80GpS8JBoeLoGEg5RqOF0jEa9jWSMI2wuYcguEAnluCrTN0OloKLDIJbDEQzOE7ffAKKR65bwLff2gP7rv3Iezd97iY8ElEo+PAcwO06X8gHWBSuFN4Lr0pyDRgsaTgeQ46nY6RZDAdJCPlm3828hqyK/giQEFNepKmAhxJjKOi7wXZFTQntaVxLJ9fUKCZhAUWiSzWDAgifhlSXLG7Tv8Nnq+LKGSEYkbESQpXXkMcUa6SoVouY6i/jFq1iKRtTBbLfWXMzMxi33gLzQ69UUypLW4m0tHWkoWpaCrpW3A5Z46HaiWAQ9DK8dBJc4RMBEGKSIAZFyrNMDTo4RUvvwyXX3kFPKdfkj1I42fhlikbvqcwuX8O3/nW9zE+OYH6fB2VYgmVgkYcZqAXp+W7qM+14TEulF4MlNuQgSCeLdQCALF20eqQUQJMTVP+FKJW6zOAxe4pdHhuImFSuHRkAFelbaz5oQJKFz8PSTOBH7mYvOsBxDP7MfIjl8AZORto09UhRthsYGTdaijfprEEogMhdv/TN9FqzJtilX4U9Azl/ZGLbkH8HJopZExkvCwLczpHJ88Q2haiiovSutVwq314bM8+7NlHVTiBCpsZQPLwRVxRAAta2nJ9M26XTAQbGBgIsGI4R6XE9WuhUnFR6/ME1HDdBKtG++AHlEoQmDDxm4wYJuMhyRuwVUHWHdcjwSaCYAQSOJh8v0ENjB8EZWCUMNBfgikzBnQj+4FMDZ4zAU0z9jTcNL4YRgJB9leWFWDZXJM2UpF60BuC/hVkPeTwuOY1EDN+2TXsBTHQ5NkQKONqJEOFgKzcM11WSDe5h4wMCf+R8BKCDgQYuBfQqJZ+GHx/AlsVBcygfw8lXwQq+GcBX7gfiAGx2e/MNfIaTDQqAVmRqwirg6uc7DKIpwr3WVmLXcCS32MYUtx/e5Ie3ky2eOWIibFVgLKZ2OKYCGXuu3kTlshpQgR9Azhnwxb4zrAAFrECPvW+P6m//nf/ahmweLZ/US88/pbrrnkTlPqQ/JtSb1/o5/CjL7lqNE/sf9TA1Qr4huVmr/r8l795iG992caNI66j/gjQr17iepge9bdZnP3qbd/8Jh/O5bXl+mtuhlZ/uERRTOEUwYXf6QEdr37Jiwbj2P07KM2i/GSvUwYsBATpND6toAhE8HU8YKG2bL7mNw4PCgtAAjFPeino21w3+9mk45aeAcBi4fH+PC/1/QrBEf4jDUPt1tx/18Bbu081S43LMZ872eA9FcBCCrpDY28+vNu/fanxAnBfDv0fb9tx13cXnstTKWLP9LgLrnUO0LcC6vWLjWVvjhcCeac8Tlrd7nnJTy387JbrNm6Bwh8RJFxyPhTu15n147d+/euP9N7zb6WweSpzzXvWi5q/pzX+0xKgZaYUPhn75TctBJmeylwf3evwVwBevsScsZ337uKKNe9dWKwvAIpOdOvRVe+Xtu+8k6CSvJ7BuVZbN2/6mIZ+Q/dQZwJY3AmFvdC4eZE5kPHPin2/2turetd0huv+ZHvwvIL6lW07dn2qd5xnYz+QNXKGa/MZnOtF19ypHO9kvyf+rfx8x7s/qGvODlz6trcga40IfdtRxlehvq+OA+NfkmLZZoc7D6FZdJg0QyANjQeCyAws6apKkctyh13Rrhu/yD7SHL7nIWLEHvuTQo02sYcsVtizZK/YvFgAGJNIlmQ2i5SEsan8Hx/2bShSqsWMgQ/0VLd2oMUTgf4V7DHbcIv0RPAQJ2ch7vhw7BylagUOHfPtCDorQVsRkg7ZAtPIaRypckmEIBjDgr5c7ge8VCQi9AygwWG5Qof9ItqdpjBA2FVXWQWtsInZ2Sm0W9Po7x9FqUIzv6KwD8hsSDoZKhUfrUaIUjmHa9WkUB/bN4uHH9yNhx/ajUOHDgktnDUoO7FS4HHsAkcSUDoxqd+mUDKFXi5GlsYc0MhCOAcmwhSSbsIx5l8o52GcZExfBSa9sOBVjpiLRmlH3i8pCWSpiOFmV7svRWQmKQpC50cqhVcSU27So/d3p46dccYpCoCSCnuDwEng2SgXPPEPsF0XpaKPqMVo2TY6ZCxQnkKTTYupIYxBNT4qLiUPtiUJGZefuwqXXroC7oAHOwbCsRk0D06Lr8psFMEtDUiMaHnEx+XXPx+ezbhGmjyGyGSN5NBFD7ZbQXhoCunchMgvHv3+ftx3/wMoDbnwnSp8jqOn0W4W4fkhorYFzQQaei9kJrmFQMpsnqAT0i9jBs0m418zlEtFZFaGQ/ubONSMkFkdrCkEeFGpjPPiKZSeP4jq2c+TrjZTShrffBTNh7+P4pUVVDZcgEANAUnddOj7+xF6OUb7S8ju72D7tq8gjDoYpSGnZKpkyMgkSrhWNOZ1hpal0OH9RLPNwMZ8puEXHXiDfehbPQzP1Xj4sVk8sm9aAB8RPnTvWVb/chfS40HuS8OWYo+f/i0EF2wrheuQdUEghkCeBdtxUXBiXHzhSlx6xShq/Qq+y2KY2jFPWAKpJsvBE68H2TOESMS9g4V+1y+D/yjeEQTUtDGVJMNIXHy54RDgNH+kWa/qxhibnNGO+EuQ8UNDWsuqCSuEc56JoaXxWREgBZRUcYwMq0MKfAFAuoAH7yUyMcQXgmkxxgvGsCyEzyJjY4w4PaSZSQ2xJKa4JVIr3icizbDK0CBIkIHpq57ni/zDRBfztjTSHrPr0dzXsJNsxxP2CcefKTsCRtC01uZ+SCyvB0Y6Ij0iyCTiFpF8mHuPJsWW5SOKW3DsGJ47ICabjGaVSFaOvYph5QUoHcKrDeLc838EnjUqbLHccfH53/9U/afe8bFlwOK59Av/uMJ994IkDXXTdRvfpxTeAmBOAT+xbcedZEzIw9mCYr+tlf6I4+QfIZhx4w1XrVG59VsKimwItgiOFM1bX3zNap0qdveuOEy0+LbS+g3bdt71zz/6kqtGstj+MBRee7hwHNcWXnnr13Z9m8da0ElsH95T3uU66Z8dzwJZrIN8MobF1s2bfkZD/5kJ/pXXMYDF1s2bflJD/7kU31p/zbLUW4KR1d9p7t1bsn37v2rgN/mz41knRx7Qj3a7lywKTvDwqG568cZ1h/2ffutwcfDzvG+Vsm7edsfXb+H3Lzh3itn+PLezd9/2tW/u58N6ODH2Iq3xUQAvYHtm4edOtu4WFHbcOF+17Wu7vn78ZxbMxzHXtQD44g60Xen87dt2fuO7r7zyyoIu+z9zuGn0P8kOxCLF+IK5umyx4y51TFkfRwG30zruk0AHjceg1H8tjq7ans7sqSWJ88Yjc6zwp4XJ2Td85oEHaD2ME43TTTe8cIWVu68/uj70m7btuOsj/NyP3nDNuVmO/wuoi2X9K/xaYWT1t1jk8r6xMvvt3fmmWPQPt++8k918eZ1KoXGmXffF1sWpHO9k62mxnz+FuV5YbKdc49rOPsx1T1Bz4XxpjQ/cuvNOgnlCcHwqc33cXjd/GLb/n56bfZJ70HFzxgeMX952x52fOLIHLMFsIeCIZv0FlrJ+T+5The8tTCo6lbE/k7leBGg7E8Cid3lH9u8bb7hq9YK1+2Tg+wzX/bEMQH2LbeEtt3ztroeE9ZarP1LA9QKCWtlNXAfP1n4gLJCjQNBprc1naq6XujdP5Xhncl//a/zM3b/3p7oc3oLz3vpfELdXQLGwZdmiM8xN1LFv723I046YKLKIZhEi3cWMyQdNYQ3wIZra7UQ8DoxrPjXaYiJHqndunO0pPzD+j3yq5gM4qdPswhrTujznA7bpwJImzUKbdHViG6wcEnbcHZMAwH6y/D/147kvMpZYvDfoPsjinY8FHaR5EXDOli4smeJOwOLLEw+KNPXglxOk4TDStIGsk2Nibh/6BwdQYEmYNGA7NTy8+yGsW7cK1WoZtfIglMNC3FRzzWYO5SaolqoIE8pVCtjz4P0iK1lx9kop2OpzM/DcDGETKFcCzM/Po1Bpw7OHoawYxVIV5cII6tMN3HPP/Xjw/kexd/deHDo0Jn4STOpgQWKlHGdKOTyRU6RpW4p1yhRY0KSpYU+QdWGAB8o0PBnfubk5iTjlUDbDkAMhRRp7vDTpY9HFQsmYdBqmCl8s0hjhSuq9FH004tQpbI/z5CBLTJQqiz3DlKGniOnyCl2dsbPC+OD8JUgoH3AAzwb8zEectCUJg6wQKVyVEukHATAWrkk33aRWVrj5pmtww9UXY35sAoe+8h2EBw4iabeEwZCQIRIo9F9xFgauugK1ledLidqJaIjQgZ2XALeDiuUhG5vFo9/+FmbnJjBUHUQyF+Lbjz6O+kAAvzoCTzkoUTfQKaHjNETuUa2ZbnXUBuIkQ6HoohnOoJ2QXq8xM9WE6waI4lD8RupTER6daqBcKWDjcB/Wt2YwqltIzvEwcNHl8N2yMIWi7+7H/KOPI1kZonLxObCcYXi5jfLQoPhH2E6K5uQc7vvCfXhg70H09xWx2lHwxGMhQT1VmGomSG1bQAl7sApVqaJQrKBaCLBnZhrVYlFSJdpJhDQMcf8jk2hnDjqU9EgiCOUSVDiQlWEjP4qIHTFvNHgBDRq7JqsinVDCHnLcggAAedzB8KiPy3+oD+edN4xqtYRi4MGjJIzyncSXfUTijLvfo11GqSbwlS8AnaYRprAhCDAZfQjNeflnGvXSc8F46dTEByeNDTOHDBrX5f7hCHgjaR1i/klJjIn4ZYwnLzSnCWhKoCU4wrjoGdPK9kTAhHtcGkkCDJksEqUqPhWESckQIdDA+4VpP2Tw8HhM7jAyKUo/6DNDRx2ucZMkwqjiSCQ0CVkgeSRrxvjLGC8N3sPCMBFDUY43mWZkqUgAsUjfyGATg9AuM8XIQLgvGi2LRJoSECFwKxQUSr1acO2y7Joi0aFhK0ENK4OT+3AIRpV9bDhvK1x3WPZoK/Dw2Q9+qv7T7/nwMmDxXPvlvmXzNRsB6/8AeoXS+Ous3PeLdmvu+qNSELxr2447yTSQVbFl8zU/D6g/Mbs63rj9jjvZMT5G/bTlumv+O9kSskqhXrt9x67Pb7l+03XQ+uOUGalUvaYXMcqvuXHzNc+3IGDGKgVT5P3opk2VzMJnDbtCf7Y4NffaXtG4cAxPF7BYwBw5DxqzUCIzOQJYCKsjcT4PYCMW6ZKbB9SN7zgMEvL6HrcsvYUP0sec01MDLOSrXrl589k5UkpNzunJWlhAuWHrH6D0K6DwD3mx73VP6mbesPESneNWBaxdSg6z2Bo8U8CCBUSeq+1yntCfTYLKzx0vo1iQ1LLieJDnxuuuG7ZUegugBhaTOywFWDyV4x5XvD2UZepVX9i16+EF40J6d28NN3Pgx2/bcedXjiuAFwV2tlx7bX9XakUK+5F1tWXzNW8G1AcBLAQGjxzySNQu8GPH0/VPpdA4kyL2B13YnOlc37h544st4LMAc6/0u7bvvIvynYV7DrZev/EXtcYfAmpyIej5VOZ6wV7HcPFjmBDdsVsI7B5bPJ9EitMFHsmsmF4I1D0Tcy1rqz33N9AibSNzh9KnMwIsFpMPdtfuxwEBWI/ZE8903XfH5x2AmrDd9DU9dp/cg9df+0qt88+YwsKAuc/WfvBU1uYzMdcner44leM9155Pnqnz2fHej+lRfAHnv/VNSNprxKXeztjptlCfmMbBsS9BZRG0m4C1AdkWSAlKuEjE4M34J5Auz06tdMpJv6D0gw/wpGBbFjzRxUtL0aRV0PMickWaQZkJO7dkL+SK3UkaOjYklYRmgfRKsIXS74hPBYtddoD5c01WR0xAhGYGBCmYSMDCmTIRC6m24FTPRdjwgbQO1++HpimgTtBXHYZy2ogjB3Oz00giarnn4VgZPMdHHLOusnFo9gBWjK7E8NAQFNNKrAS2W4TDOFbuvm4MnXhQjkKe2gh0jHqjAbdQgaMo7WAxS52+I/GeZBLQQ8PSJfH3ENM/uwTHY0aljbgDTIzV8dADj2D3EwcwfvCgJFVYqoNOxPdyLEn9j5AnGYq+Lz4bZJckEbutlE+w85oIs4NzEnPyOLYsjiyCGY4Un57DsUiR0MjQollmL62FxVMCnx1hhwwOFpICRSDhehDdfLejK53lLtvDM7R9zrlQ+Wk5qRzkloV2J5LITMdKkUjH2Ibv5AJYSMqHfLtheLie2wUuaNTo43ln1/DiF1+IFZmDvX//DYQTE8gCE5/qahuxy9DKEIM3XIS1P/YSONYoLAIvEvNKmn4VKorwxF3fwtxX74Yan0LqE4xJJGFFFTzMDQYYKw+BDzr0ZigXV6AdHxKvk75BQ6Nvz7ch6aWWB9emSWiAdh5hZnoGnuUiKLnwbAcH9s1jPGzhvMESNhd8VOZmYLltDLzwfOTDwwhYhFsOwofG0brvcaRBB/0XrUZxzQocmGwhLlSxrtaHZPduPHH/Hkw1OiB1r2TlKGUK7QxoZCmmEo2Q3hrDA8hcD800QlPkGBZNZZBb9BVJoRPG9iaIohBRzPuMx2dha4AmwQRF9sN1YYpn8XegoavMs1AKBASjZMuwMci2EV6AGIvyRSkZu/lBwcHgcAHDQwE2nD2E511SM/NByQK4H9A/gYASQUsCDQafIFjC8yFwwnPgmUhSDj0oJLLY+LI4VgU5WVX0WHEDwDKJGiILEi8NDZ1qeI7FLQRRhzI2ggqA5ztmvcmTExkNBnwU42DefynvB0Z/ch+ilwjxUjIW+CaCDvTl4fdxrzHJRwRFuFfwmPJ9DIHm8d2SeFJI/KnywTCeqGPYU7mwZMyYShyw0Ka6PkAcX5HWGYNO3s9kHYmnB8FEYa8Z4xJPZGkcHZrOclrp6UODDoKL9NhxRd4ibsniQ0MGClNTPGi7A831kKaoDPlYveo1CMqGhZbbCT7329vrr3v/B5cBi2fqF/BT+d4t12/6b6Q1G4BBv1FB/SKlIMcX7DdffLHXHur7NKDoXfGFpFD6D4v5Ekj3MbdvlQfj47rFi53nTTdseoHKcYuAJl3A4hiWhNbv3r7zLgIET3qdLmDR68orUNKCfg390wsLy5uu3/QjSuv/Q1hQKf3abXfcRS+MY15bNl99kQF5wLv5Ddvv2LXzmQQsemPSZan8rQIuBNSvbdux60keGMfR7hf15ng6AYubrtv0C0rpTxzPjjnuGGrL5k1/COhfOr6jvMADhDnWT/JnWAqweCrHPbaI1b+5fcddRha14LVwDSuo923bsettUiwd9fo4OWCxYO1vuW7jR7XCqwD11Vt37Pp/FvN3WQp0OJVC418DYHGmc73luo0fh8IvA/qbuXZeedvOnZNPmq+jwNdVC4G6M53rV155ZTEv+fTv2XJiwPTqi6Ct26CwRkH9TO+ePJl3yALA4kAOvbUnlXom5nrL5k0/CuhPa+gvW7Du19BkoJwJYBEttScu2MPpYPift++4iww1PJV1v9TvtK3XX/NqrdWn+fMeYPFs7QdPZW0+E3N9oueAUzneU3mO+Nf02V3v/5getf4J5/zGm5CFq+UBl5IKdkznpuZwYN826LQDeBmSxBFwQtQcji2MCkmhEEYGoGgGueChW4pcPtxLV5ARg6SCGyNJFtc56eKqASAAg0BI2U6dlhQwlO4nfOaWSFF2Ftm59JDRFFMAFSVgBIsJ/pxUaspHoGJDA2diCSsXUrmL65EnQ+g0JwVosH0bkbAQfFSqZFIU0enMI4ursPxZ8eyYmqojDDOsHB2UGEzPpjyA6R85ws48/FIFxaov0gBGmbYbjBgN4XsBnLyDZhyhUOiTApyda5sxo4nxCCCo0mq1UCzSD4SJBywyykhyFhw2yhVfmBNxpNFuxNj96KN45L59GBs7iPHpaak7mFLRaodwGPtKo066/msHEQ8icg4z3nFkTDEpsSGoRICJDJmUcgDxGCAgRPmOYcf0KPJSIJFaL5R807k2/gA09aSBIHk4lAjQuNMci0WlMec0hRfBApqvCgOC80OwQiafgBXlN0yyMLR9sheEGk99Ph8nbXaINdzcxuCggx/efBmef9ladL75IMZuuQdRiXqWGIXMwYFUSzLImiEP63/qBahefi105CJDKOyQasHB7FQbOz57N777vbtRiBO8KCihpkKxN2QpXMg10kDhoXIJ89U+2IUSssRCJcihIwsx15VvgBtjAJqJ+WoQlDEXdjA32ZAOu1N20Kln2DfRQq3mY5Of45wkhR2FyAoJatdchGBwjayHhCyjhsbBrz6AcqeOMEhRvGAEtQvPRRs1YM8UZv/5HjSaCWLPgadzeDmLaQt7OhH2cXKKReiCj/0hWUsFdObn0JFYYReaxriui8hKoBlLSzCIXgtgHHFqdF25kf4Ik4YRPjJzxlPG2MwYWQ7lLsYI08R8JvScERaVuI5I7K2wo8R5syOgGIM3XEeh6Lm48KICRkcqAiQ2G/MYGOzD+ecPoFJRYnZL8IG+FFqKbbd747NYpxzErC1iJlnCvcQk31AyxL0jEZCA/jJdhkEXGxXWR05gsyts0WQmEPzg+uT67hX+RoZBAIBzG6WJSJcEVNK8v2hmS9UqgZKSMH80+HcyiMgMUuKtI4wGSnnoLyEmm2Q/FYRpRtCB2bO+T7aJYSkRnDkqSzGAj/H3MAa8cukGv5CXyL66qSXEH7hHyDVzHxRPDZrkUkbC8yY7JIBDz9PcFvEQ9wAjGRGOinj5gPdfYgkI1beihLPWvBZu4Mm+VI3wbwAAIABJREFUavkWPve+L9Rf+573LAMWz8Vf6ixyvdj/ewW87Oj5qXFL5z91y8677uj9W7eI+yewYD4BiNB9UO0WGTSms161/etfry927Te9eON6laoPd/0w9nffe/epgiOnA1gsMJ0D5S+5rVmEHmNIuHXzNf9FQ5Gu/bgF56W37NjxxOnO2YlkDL3vOtHDY5du/gEjk8GRMTmV8/hBAxZbrt/4SWiwAD/hPC/oirY08Opbd9y5Q9YJwR9T8O1ZbJ0sKUN5CsftFbFk+maW+rHbvrbrG4uN7YK1td1qRT9xy913t08EWJCdE8UOTVp/YyG76FTmTcZiCePMUyk0/jUAFmcy16ezno/O11FG1pnOtQ6CoSPeNEsY93LOjj0/9aHtO3ZRLoalAAtjVnxgI7QmS+1CDX1LGlRe2wN+n+65XsAou4jSPq3U1V1z1jMBLB7KrexHehKMhev6WID5WEnTydb/Umt3kc+prddee5m2sj8GFCOq71GO3rrtK3eNPZV96EzXSNgP94i58xLGzb1rWGxtPt1zfbJxPpXjnew7/q38/M7f+Ygedr6EDW9+M7LWKqFZq9z4CUyPjWNi/AtS+OQ2DRgLUJSEsCtIrwdEUrTY8sBMZoWhN7Ozb1gDpsARvTcpyCxkJYrU6Ng9u4RUz0tnkr1Mx1ZIrbYAI0wlIdtCokRJ3yYjgBUQ0ZIsFENP6evSZ4GFsTzQ86GfRoephJUis+EFpPmvQ9RajXanzsY4CkEBU4caaDTnMbqmiHJpVGjoSRggRwcz9QYSdqdVhEoxQNhqo6/aD7/omeI1baBUqSFmYZY6qNRosllGLlGBFjqzkwgqZXjlmgFT8hieRIUWJAoxjkJhPMQden7EMtYWiigUeO6uJGB4BFUiFomuSFA6cxbG9k/i0b17sP+JvZieOID52XmEkQYN/1mQImPhQcNAA1CITCShzwB19jQi7BlnmsJF4mhN01Xs+0zigOn2GsAiMckDmZF/GEo8xFMkIhBC8IPSCTCxI4ZN1InH7soF0phzbWJAGUtpfCoYX5nB7lLY2ZmWtAKuIfEYsJHmHeJMQqkPfAdXXDKM6zZdglXDg6h/7bvY/8V7kFoajqfRzC18u93EShXgshetwdqbXwQr2IAC14VDw8gS2oca+NQn/grje/ZhVaUqfhjrc42+vCU2hjxddqRZmE7kGo/2BSiddS5UyqjSNlwpXHPMRzHpA6gWSmi0KIeyUCwVxIMjbWtYnsb4zCQO7msh9Qp4frmIF8TTwiZgnImquRh58UVwiqMIJ6dQGQiQeCVM3z2J/L5/QTZooXb1+aitXI3OgRbGdtyLZGoWEcE5xtdqoJ1pTEYZxtMYcX8V0xlQD2O0EyMd0PQNoXEm4zaluM2F+cN5MRIreskwjYJAjZl7VsZiKikSHpJHbOS8dvqc2GQ0+eikNFBNu/PGpI7siBSCxpb8XmOuQvAyETDEcjivBhyzdYxSqSCgVacTghYNq0aKuOjCKp538ShWrSjL/cStw7aLQE7ZGQ1dJeO3m35BcIz7QChpQozsFAaDmPh25P2cTEq+JC0opw8GAQuCnfSwYboKE0YMs4GAAPcMCezgOcvaNWaa/JRrM5PEgFRJGsr+5ViugAkGuCKjq5vAI3cdAVlKsyhdoYeFkZ/xXhSpSE6vn1D8bwSw4JmItMSgEr17T4BCAjJdeZx4fnSZFsb3QsOVqBPjvWFYFxynxKhoZE6ZjVsE00/FBNXMtgGPOZ6pFs8fjo1F8JFmwH0K56x/HQpeRYDi3AP+7v231H/hfe9bBiyeq7/wF0pDuiKhJ1GvFxQc63tpF0tdz8keQhcxpZvTUP+ZCRq97zzGrwH4y1zbv1teseLhJcztTma6eVRr3C1AFisqtlx3zbtoQHo6Hcjjx+A0AYsTLYknjcnxbyYdW4f1lVZmXa6UuhYQg9JLuh4izyjDov9AGB5h3JzkgX1hp3vh2lnw79/ogQILr3GxsTwGzDqD4y5MjlgqdeNYAOFoZ/8UTTcptHvH9h13fmAxJkX3+tRNN7xw1M6cC7SlrtS5uhFKv6ibhHBM0sdJEmWOXxJLpYQsts4OAnqn0vhd+sn0zvWZKmzOZK5PN4Wne5FHivEznWvbzi84jdSc3tgukAAdSWdZ+v5W+m5LuzcvBEWfprk+eh49nxeFvy5Ozv5Se7j/rU8BsDghyLFYUb4Y6HCq67732SXMWnfnOn/dbTu/sevZ2g/sPC+cjuHy8WvzaZrrZ/2+fq4+05zovL7wP96n19e+jgt//dcRE7DgA7VEAmrUDx7C+Nht8uCvfHbr2Z0zkX4EHVIpEDL4XRM+dtsTKZjYfWZBQK8HE9OpJOaQBa8pqBiJyuIjV9SWs7iKpMBKWVBYFTllMd+TwIIcWZKJBwJxCJcVRs4OJDuONLNLhRbNp3V2GSWlROgA9Htw0dFVTE/0o2+ojKCoMHmojjxh/GQDa84uYmjgbJFUpB0yJuqoT0aYb7ZRKJtYwFSlco3lSgm+GyATLX0RYdxCEirU+j0UShUoh5GwZdhpA8r1YBf70WqGiDpNjI6OSDHJopHFOP+t1UwQhk0p6Av+APJ8GtVyReT9fuAiTWw8tnsPVqwbRMXvRztsIFYZorkIB/eP4cDYNB64bw9mpyfRikKEiYlCJD1fsadKcEjABGrqjf6dBSNjOcVkkMPEYlM+Z2QApjAyKSK9F7/HaPCZTEIfjBRhSHWgksLJspjsQvlJ1zxTCi0bIRNBpANPs0EmEeToxB2RTkiRZmmh50usK+n6FPawM92VlPi+i/MuGMCNP3wp1o0MwIsV9n/x2zj49UdgFy1EmY172/MIqy4uqlVx8Zbno3rlFbBCG0WOnxUJKHbvF+/FrZ/6HM5bV8XqJqUzWqQggUSwEoCzkRYtFOMciG3c47QxNTyI1evXodmcFeAkj1McnJpFGMYY6KtiZHQEYTKHLKXXio809dEM5/DYE3vRynyc21/DS3wLQ5iG9hipm6G4YRiDG8+VhJnW1DwGRvrgFCxYBxUe2PYA+q+KMfy8q5CEKab2TiB86BCS8XGT4JAW8Lil8Hg7QggXsedKAsg0wS9WlzScVA5sXhuNG02uj4ylZ5FRYeZWKnqyJsiQ6ibzyL1GCYIwbAyoJYkc2kF/1UGlXEGYhVL00ii1E4biEyGenV0WBv9AmY8k1ghI2UvtIOPGMK24/smKYPoIYaw8deCqDtausvDil12GCy9aiRxtAT8y+qZYlOEQ4KKBLM/Lk/NKdUuSgOKkIwwSxnVqZda0HEsRuKH0hAAE007Crn8EvSzIiqFxcGxiVgkiyHvacOzAsE+EyUAQJxePHkrYKIMSwI6xRBJjylFjUlDPc8f48QhARJFbwOhmSqcceb8x67SFtSQxwdw/ZW80Y9+LDJbIVE6nw+syyT+cD7KjxAjVQBsie5HoYPr1aPrImO/KdUHkO44TmmuzmaRSPBpxLOgMqWuUtjjwAjLdeMYx3FKCc876efgF3p8xnGoZn/3wbfWfeOs7lwGL5+ovdxoGInc/r4AXsjusNV5/6847/2Lh+S5VdC52TWcAWHA9fjqPs9f3kkW6iRgf0ACd7ZeKM31SsbCY6eaCc993pCu3iM58AYhxyh3I46//aQQsiF5KGskxSRXXXf1DWqn/D1Av7satLrWsnlHAggc91Q7jUmvnyEO7wl9sv+NOJkAc81psLE+n677YcU+/iD0aFXqKgAWv4R6dWz+5MO1Doh1dRSNbpuucKKL3BwVYHHk2U8AfZKW+t9AT5ZkCLM5krn/wgIWZa7hY94wDFkZSdkwy0tNUxMp9v8Dotdpjrp3K3nT8PbjgnE4RsDhWbnKm6753HksAFnzc+GBWqr4zSSaCp7IPnel+II9QpxFp3b2eI2P4NM31iR4psh/Eff1cfaY50Xnd+aE/1n3qFlz8pjcia52D1JqHnTMFQ2F2vI4D+26VQiOj1pkyC0sjlQLEpEwQhBA5gLjqm6hPmuRJfKloz30kMYsPFjM+cotRnQoOiwuLhnh8WOZDdAdpRF07ZQplE/VHaYNXRJK1kUU0byT1mlkhbLqWpUhO86YUEq5TMqaTNlMp2CXl+2PpZj70aIhC3zqsXDUsHeID+6eR2204egVqFQvlfpohFBC1G5idaaFU9TFH6UXSQVAeQjsJYSsfQwNV0adHjC50XDF0LHkB/IDnXGWip4xHf62ETpzD96tIoxxu4GBiYhxpFKGvVoXn2GK8SUNNFgdhi91hB81GG2EjwsiKknTBo1hh39helAcCjPQPCGiT2S4qNM90aLTpYmpsAg8/8CAOHJzAw4/vx8TkIeSMfBVaOj0cKLtgUUXvEBr90UCTnhNkkhtzS0kiYbwlGRhiakqwxESLUvbR66AbhoYMvgAhMc02FJUS5W46TGyKr+4n2fQlfMIijiZ/NE0F/Q+64IdiEUcAjNR2dnylUxxLZ5lzz4b8z//sJrzg4tVoHGii+cQcJm//Flr1CGlgYbwRYbJSxICTY/3zB3Deq14KN7gIbjSBkKwCSU1xoPdGuPtTtyIefww1Jp1YOYNf0JYCnsWfJTGmiqYlGTBhpXjEAvrPX4eSS4PTAnaPTWPv5JyMHeNrN6xfi/4RG1GcImkp1BstzIctTE014Zf6cVXZwWVZHT7BKa7d0QKCDatQXdWPsl1BnHnIHAXXi2GHOfZ9bx8qFzuo9p2FJsfVt1Fr+Xjk9jvRGZ9CM7dx73wbBymlobknTZ8oPzDTAW5wHHkymHrxmMId0SxyJYtDQAyyeajzoawoJeCHTHxKWBgLw4Lv1MDISD9WDQ+haMdQTInxycjwMTXZxsGDY2h3KJtgokdPykBGUGJ8MIjI6dwwaRyuL3GYEXaWJLXwtOTvCoFbQJo04TgJrrh8JTb/8HkYGODijEj7haV9SbGhOSQL66PghEmrsboeEppMLB6FjAnHM2kbvSSQnpxC1jc9LshsCuFZvgAOvFfo/+DYBAuNMYu5fzqSQCTeGhbNZOmLIRlHYqwpAwXfxK9SaiOAET/vdPevEJbYjVE6w2EnaEcQpWvcmRL067KNBOQhE4PgooPA9yVhR2ARsknEv4L0CmOqKdHSIsWjtCqVtW5ZBQGRKNmyVYdOIcgsAhYFAYiYDkLwEsrIbygN49hy78mzCJX+HGef9f/CK5ThWkDHivBX7/hM/Q0fW04Jea7+bl9oJNk7xyeZET6dDIveQagV1yXvFzXUe81doN+8feddlGT0XmrrDZs2Iccva+j/0IUMFxvHJRkWebH6/p7p3EIgZlGGxeZNHwQ0Izp/UIDFMcUpL4xjkpWCrQr4iPH1UH+wbceuN/JnW67f9LZuh5TPL3wxNvYANO5TSu/KLOubVq7fD+AY08eTLbyTeTN0j/32hd3Zp4Nh0WO0KK3+27adEml7zOu5wbA4uhZONE4E2FRr7ioF/PHxdP+u6ezfLog05a68H1o9Cum069syCy9XWlGmtBRg8aS10hus05WEUJrQHB+/wFIZ5Sv/0XyP8R54pgCLM5nrYwCLE0gzllrfZ1CMyn0fpMGlPcDiZGyyxY59Ig8LAYcz99cXkw6dytif4lz/bC/p6fAz3RHj5B8QYHGU4WHMls9o3S82rovJropT9S88FabXGa+RMOg7FdnQUmvzaZzr1/WO8Wzc1yf73fJc/Pkd7/qwHil/CRf8+m8ib61Dbs3DyvggC0ztm8ChA18UQ8vcSQ3Dgt1XIT30uu6mmypGiUwcoEeFzb9TzsAHcAIaNOMzxbPtZUhZZDCWz8oQZ3T8d5FEbYlLpAmlYtwoInkgNwaZHTGv5MM8WDhkpLrTDJIJBzS09JGlfOInDZ0acRrr+WIkKUZ9WINOWsPA0BDiDn0iSIlvoTlXpZctSjUbfnEAXuaiFcVotOuSGNJphXD8AK32LCqlPpT7yshQhO/TCDITWUnfQBEuq1+wKGBn0oZTyFAsFOB23f2ZGjFdr2Pq0DjWrFktyyAMQ9TrdVQqfSgUWNRkaM7VMTkxjdEVgyiVa4izEJ0wQRjNoq9SRbVcQ6dN88wUEb1D3AJILMnJ3Aht7NnXxNjBx3Fo7zj27D+IQxPzCNtMdUkEjGAHXGwM2T22nS7N3oJvs5NrKPFSNFHmI8gEtaIEFQjEmHnnv5PGLskEnFPBrhidmhp/ChZRAkjwsyyijCa/54/BYs+U1houi0fxwVBIYxpEaolZFa29eFwkePV1F+L6oQKaT+zH5L5DSKY6DFVF6gEdRmWsWYnhAQv9F52NYO1Zkr7hUjXEZni7g3bYRq2tceC+x1B/bDd0GCGebyNgfKpIXtj7N8kXbJuzgc5O9piTY2bVCMp+Dc1UY/fkHNptAmQEIDoYHajgootWSiLL9GQHduBheraBJ/ZM4qzRUWxUEQbcBlAMUOvvR/+GFejQkVJpDAwMQNtFYxBL8UGHIFETiV2BynhOCUoDfVDNBA/edi92P7wH+6wYc5aD+dxCgym/Gt34UsOY4D1GoIfj2Z0Fw2jqskiIBgnzSCQBXW8HSoYoL/AooRDoSsC/Sp+H4YE+9FVdVH0Ls5MRJhvzmGl10OkYtpNgD+K90pUz0Miu65HCcZQECpb2XY8LMq/MGjIAkdEuGDmEsDFyRqGmGB3V2HrTpTj7nBrylCAFWVKcmwxZrow8RwFxnMq6pUcMM0VSRpzKqiMI5AmDhiCqJN7IWjPrnawCLe9NaaUCzXhUl/cFi35KI1wxw7Rt7l+C98i6SHOCMQRmjeEtpTJkXxiTTK7mrneEJOUY8AFWAs+uiicO2SBMKZHvzyn54EhQVmKMZoWBQiNSYTjR1NOYjvIKOZbiQyOmuYb9IUcV/Ic+FAQomLKSIyUIqQixyUggoieRCuA6NPktohMTxE1hMdVJAEjDSEl1jHLJwjnn/hy8QsFohQo+/vF/bav/9DvfvcyweC7+8t56w7U36Dz/B4CON/gzQF/L+MVeakgvieLl11230rGy26Bx+Wl4WJxK4X/UlFGr2+0cP/75XbvoSiWvhcUeXeptS7++l8xxKh4W0LinZzq3UC++2Ge3XrfpbVppgidLFofS8YsCpnWcC60/chzAstCL4ExiTY8ska2bN/1O1yBPtOM2nLOOFlFHo/4WrqnTYR8s/NyZABa333733FHTuVP2sGj2UhEWGBtu1kq95tY7dtEf5aSAhayJI0aMp3/cI9eq0YTKb9y+4xsPLnJfqi3XbfyU8RF5sieC/IpYKv61m6SjgGl6ZCRO58EjHeAFEaoLpU3ddd4DhJ5xwKJ3vcek4nSvszXU/yoFTUPXJe+B093HznSuF6aucD/atvNOgivHJISc6FzOdK47Q0Orj0/pOZ1rPpnp5jHjvoBd9HQVscitD3fTaqZ6jLLj1tip7MtyyUfPaWnT02PTcYyXx3G+Fkeig0913S813selJQkz69nYD9oDA6VeItCZrM2na67Jpjl+rH5Q9/Xp3BPPpffe99G/1EH+D9jwxt9EHq5FpuZFu++4CvOHZnFg723GJNHJkcbUa5v+uZjywUScSsweH6pNCKExXmQZIfR0dtAp4Qhh2wWkmlpwRpWSKp4gImAhSQQxVE4nfIIMBUkN4aO8VtSdt+BZBZGAkBXA709jx/gnKHZizcO7PNAjgs4IIrhISGMnK94fhBOcjzDswHepvXfgehlmJhnJ2kRQ9oW5sLK/JqkT9fos4txDkubYs3sPqkVPzBX7hqoCEmjVhmflmBhvQKkAwysC+F5VDPpIK091XajsvleSIo1dfnpWGEq8oZBTwsL0EFK62ZmVgsbJkES2SBAIuKSYlcQQEtBYPPleAVFIc8FI0lIcrwjHztEmsGJr2MEg4rTJShbNRoI9u8fx6KP7sXvPYwgbLczONfH/s/cm8LadZZnn8615rT2fc+65Y27mECACBVUoM45AEbQBEUQpuy1tW0Ctbu2utiwLLRQExZ/YDuWvnQC70NLG1iQiJUpyQwIOTEIggQx3vmfe45qHr3ne75zk3MtNcnMTMMi+kF8gOXvvtb/1rXXW+7zP+39qsbizkOK5oeDAWX0WQhxVMVGoYk+Xona7gy8RkeQEUIBwJJVWXBa0uismsRgXhQhWLAr5HeX1piDdiWo0IylmjkBgrRJlugPipHOngmt724kUCnVZ4KCj8VRHo58VzFpA4LEMKxEOOvD3Buhefhh7L+mhjPZJfKyvmPoRoqJbgnul05NRkpyJKKXG7NQGznzqXpRbMyl1WXybpN0GNYtIS8NulHS/blY1Jgjhcvxge5yC68QUiT2DLq69/ACSNMbmaCJw141JhpOnZrhuKcDz/RJ7r94Dd28fYaeHhhyIyQTadeCECr4TAXaB2vbh1zaKpsG0tpAUGZKtBN1OW665uz92Eqv33oc0cDCDi2ObMyRiUeAIgngq5Jh5rtiZN2kf2+LE9vUijBmZ3+BoDl1O7MLz3Nf8YWjLhuP6ss/37e2jqTPWqjI+Ec9yjMcZYrJXCCalKLHNUWCBzb0gzgKXjAyqP6bIrraBnMZtZUah6LdxyHKxLTl28lt4/s24Ch1adH7kOHiwg5e86Co88QoPWclz4m87Goy7QWww8AwrQwQzumaoPhghjPwIOiwognAkpNaFuUeZSB8j3KBARVKrpji7I+RRQOP7MXHEkphUvo9BRZgoURb/HIvjNWRTOFCuuI44mlbxO4mox7ESOjJKOKorf6d4yuuL1z+vEbm06O4QDxIZP1rG40RgFUGC98ed8RqzPiIiiohiWCPCfJERFabx8B7hCoiY28MRToeNUpwjLRF9LRUajg2ToJi4RHFZLmdzHUaRi0OHX4GgFRnXle/j3f/5j4Y/+I5fmgsWj6df2jwW6ViVzv/LXPudyLqycl5hIgJFiLx/NOScWeHbPbf69t2jCjvf7ayUEIXft2b5G5p2wNlpOiTed9OR2//jgxamCncoW7+IIDX+zHa8559J4ojCHbq2XrHbZv9wgoVS+he1Vv8SwNMJnbvxyO3/feezz/faC04JOU8ywP3v+xjEmp5dKJjoQ9R4nogpGscerNB+8Qu/4TK7sT4AgIHcX9aREAoWD9D5Md4d/3nO+X1AkALuB/ftcuzktdW86C9v/ujRB90X5zheHs3n7hJn+rsTDXZ/9tl7WGz7TNF52JSQc35mkd15beG43eg/o+NQa/WDf3Hrbb99PoHk+uc9+11a4XVfCYfF7s8/dwzKK4IXPdaCxaM517uK0bOiQy/kXnqx5/qslJCHSER6sGN4OMFCxIMHRtLONyZw0W4aDfyRUuDw7euUwg/feMvt//cjuTed+512FdYPeo3vTgnZSUt5yQuf8w0Xs++V6yZNXVA0/qYvNql/7tzRxHPW7gOR5X1nXJevMWlFj/w+dLF7RI7jAeH0Ee/NL6dgcb799eW4ri/kGnw8/sxHfuHXdT+4Adf+6E+jni6jQWweoH0PW6dOY+XkX0PrHLbXSDHN0QJ50CUAQbp8LAb48Gwjpw2bBHp2xzXTQwjFZPwpgXNsB5KkSLu1Yg0uxa+AO0vS9BXsxkaFDFr7cOnO2C58BESpmHJhrNWEO1KwEBo+QYBkKJQsVNhFpTODhQiPgXZowO9dgrq+AsfuPYZLDvXgt/qYzkaIJyaxgiMKhEx2owbdTktm1mvpOlrYXB1jdeUUOu0B9iwP4LsR8jJB2G0LQ2K4uYInPvlStIJFeB7BlD6KcgabRTNp/65tLPKEJhJWmaVSBEVRJMWLpHUoF9PZGEGLoy2cr+foDeGem8hTM8uf54V0/jlew7UN2x2JR8yKLQReG5adwQr6sjZ1XEqhFvg9JHGNlZXTOHN8BUePr+DUmS2srW5gOt4ygxvsyrPAacgZMWBGCix0RZA3IF1pTaYJ5+gZcxrI2IbY3KUYVKgtB3VBsYHHTWeE6Zrz+xkegLGzs7NsoiPZhSaUlWWZA9uASqSAZlHHJeF7MZlCNSW6WYGAvIUKuPZAC99wdYSw14d3aAGdXh9unykei0AeI3AVxqsjZLMYS4tdVPBRxBnQY7efaS8dzO5Yxb1//Xeoi9k2LNaRGpjMB4HLEjwJG39b5Ph7baHrdGWMBJ4LSzrcGlHo4bJ9SzLWMJ7GSOsYSQEcPT3Fv+g6eEGvxvIzL0XYWUYEByMWzSz4lQU7sNFtD8QNVIqwk+H0mSnWxw02xwnyPOEcAFoh+SKeROQmtYNjq2OcWR9Jh51ag3G8mIJfHBQiAhpXjInJ1LAlA9ik83Q7HfhkX8SxKXTlumSaTYh2u4teL0S/GyJOYhnd2dicYhpnKGuLCanGRyAuBRbmdMFQOOBIA/e2YHMR+gFagS9IT3EM8PtBYTaaoihq2C73uCPQTnFM8Xg5jqQZAWoJTJdjE5cfCvAD3/NktBc9xBn3E4VKV8S8SqC7roiT/P8UzSie8fvzuMi+KekkgAOXrhZ6Jpoa2rbhOhx/oeBA54HhtRBWCR3KvhcYqYimFEm4bgS9mMhSZfM1dElwfQncjIVdQgFDXsc4XIoVIM9lO7JUIB/b3B961YT7Y9JYOJbBcRmHaiQ5GroUp5MImhQPZTyFMFXCOR3hANUC3HRQ5hlsqyUQYoq8dEwY5inFEE84OXJ/FmixJ4IGR4KYTFLXuVyT3BsUEWsZCbEQtS1cdc2rELT6AomF6+I9b/3/hj/49rfNBYvH2S9v9dLnPes/co4awGynoGcHy8mm71VQLztXJHjpdvdYvofCj9x0y+2MB93d8dz9nvTxffdNR277810Pdl8yakIhJF7qv1sBr2aU6i6HxQOgzAfhajy8YIG7tMZV2IbO/fFnP1s8lGBxVmdKqw96Xvmac0SZ3eMz531IvRDb9QU9rD7/WT8BqF/cSSxpVP06Gcl4cMFi99rzyerLLli87IXPurZp1E0ArqAToQw6/+bcqNuXPe9ZL2iU9YfnjLfol26EbQgeAAAgAElEQVR/v4fqTj7YWj6azz2ba4FbfLd65bnneNd1cWZn/v+CBYsHYhclEcWyVHO/M+ZBBIvda/SVFCzO6lZ/GR0Wj+Zc78RyAogAvCPae/Dfn9ul/9fPfe41ym7eB40FBfW+cO+BH+PPPJpzvROB/BD3Opjzpt7LKWVL4dduvEVAqw+aErJz7zlr3TXee9OttzOtSF/QfeFB0mR27oUaOKGALoCPc7yFwuJjJFjw4eA9dbv3gzuuO74vR6GsePwbAL5/d3LHWWv/CPa9yrKNnUjZHRF99/V5PnfKP9X94NHszcfiXD/YPf4rdV0/zp5nLvhw/uo/vlUfWPowrvihH4adX74dW8gi3sHWidM4feqDUFZmYjEzdicJn+MDsClG+IBtWBUOp+GNFVtcBbnpvtJOrSqQpYjGhXJNcWI3nvAtGnuMujaAOXYsG5Whbjy4ErnHrmiJpgygVGo6x7SVS7oFoxQDsYtTmOBDPF0KJq5PbH/CyZBOf9hDki7h9H3rOHzJMlqDJXgc9ZjNpNtZ8XV1hLCVYXFxUZI8RpOZfFa328Hx08ewvj7G4sICfLsN5VZot3vSkbzrc0fRX2phabAM263gBa4URUlcoUgTNI0NK6RdvpDOv++zwDEpHCzcaW0nMNBWXVkbjkkwZUUKDFshnpDJUaIoc3i+EiYG0xH8qAvf7mBjdBxhZEB7nt9GXuaS6pIWY4lUbIVdtDshirLCaJQgT3McP7qKM6fXcc8992JjY4zJeCxxtVKMsrNKAaFuUNS5uCNcLxLhQtzj5EK4QMERku11btjVbTR8jnhIN5pFPdMJKEAYwCBFrjzPBca6E40plnfp0BO22cB1POGi5CUFF84b0BoPgaq6gSuckRc87TBe/swlNCxUaxvp544j6cVYvuJqWPBNSzqu0EwT1KGFZDVBcvQe+Ms2utc9Ge5gH+zTBT7/Rx/EjLwPS3IeJJayrA1XhXYWX1dIax9/VpYYu4G4LCjCUHSplUK7ZePJl1+CpmowmsWYJmNsTSqMJjWujGy8MEpx8CkLsA9fCt/pSKJNy/GQoEKdF3AVi/oUXr+HkytruOfYGZxZK5HUJUYxR4FcdLvU9WxMsxJF5iHNMySzRAQC2hx4HZChwehYrjP/qkVQkVJV7gF0M4SuhTBysDToyPnb2JogyXgePQShg37ooRv5MrblRZHECZ88uYL1jViiL8m6oOjI8QxxMdFpo10Ebhvtli/jBKHP9Ayg3+lgadCVc+hGNaoiw2RMV5CHOE2xvsVkGwoV25GldPNQU9gGteoylv1X5w2e8/UH8IpXPwlVMxEAKO8xIvDRa0PxEzlch4kbFGdScSVQsHA8s3/l/sMcD2ozMuhB6YT3HTIgagGminPBpUMhNONN2wIB+Q9yX1O+MHQokFBgkjhf7hHhciRAw+l9Cjccs3Jl7IOCHhk8dJcY4cjMzwggU5wmBkDMPUeRleItxQauM3/OpPHUUNyPHJUJbBQl91687dJwUBYxoEI023BjEXAoDKpUIp15SEHQAuxEnHF0QDk2BQqO6FFM0ZIkA7IwGs6VuegvWDh06XfC9ttQdNL4Pt77S+8b/k8///NzweKCf6N+BX7wrEJS4bfD9dEbdgr6c1JDfrdp9V7Ph9SzxAzye5R+p+M07/zzv/7bVXalVWP9lIL6ge2Uivtfdw6s8B+Uwo+Gywf/bnb8eEsF1v+ptGIcIIepdnWz7x9VWYTCnzRR73t3Pyg/WGFwHkjbeaNBH6wLev3zn/NqDf27LJAYO2jX1k/ecNttn335Nz9zoSydH9EAj/V8vA05a49WsBCGReR/l1LqrSzy2TFtbYz+Tbpn4UVaN3/Mz959XK961ausbO3U02utf1pB/etdgNIvu2BhuozP+ndQ6pe2P/cmpZv/dOOtH/3Ey57xjFC3/e/54r3wzQD27ha/rv+mZx3UlbrROEGMqHW+Lf9Qa3kxn3uO6LBodDd8FFr/GJMyvv2bv365KmxGk/7o9nDrWWk5D8uwSEffqBrG9OJaAOJCSgrfe2CUCvdY0D9Rtfvv517ejrD9YSi8cTshhIf0ZR8JEd7GdPo0WDWvV+6Zh2VYnHMNX/jeepTn+pyCmL/53mVb+q1/fvNH7pZ/lw6fh8Yi/4ROqvFuJ9W5kNRHcq6lMC7cP4SS5J2z7nWGvRO8XFNAVAJQPcqo5Btuu+2OhxMszH3S/gkFOef3rzv/12NUxPKtkvNdVxdybzr3OjwHDsnm4g220j/JsTwBe2r1Zmi8Sp6kNH7opltv/wO+x9kjhI9s3+9KiDrrXsfrsy7tdwB4DR2ACurf3njktv/nYu9Dj/Z+8Gj25mN0rs+6Di/muj7n9+VjNgb2FXiEueiP+Ie3/75W2ftw+Ad+CK7aj1bHB9UFJwiwcewETh7/72h0aqzc6KCsZ/IgLg/2FCKY9FHxAZvxiab7KkR/RUt2gNoyvAXWJCwuyiaWjijdFHxH5SdAzThUDZdFs8qQlkoYA0TTsYDk7DWFEuOaIMyPzgl2S0PTbZWihAUGi2jDvWAX12ZxwGjDoAUnvAKnjo4xnYxw1ZOugce4QbtBkXL0oAQjOH2/hOe1ZfSCdH+xebOAcDRGW5m8ll3jGglafgedXgirClHqRAobRiu6vsLiwh5xXzCSkTPylk9qv43QC6T7y+K93epIlVLkFTy/gW/th3IziU/kuAQxEGYchN3oRBwNrbaPLCU/wIANHfiIi00ZNzl5Yh2Dfhu+HyIIfORFbqzgLJasCk7kAZWNMhujHfXR6ADHj53E8WOnEU+nGG4NceLMKkZjAk5rYWXs8Cv4WexQs6jiWAtbyZIQ4zJJQhCE0I0Z52AHl0IDi64sI4ST4yHbhXRdw/VpoTeRjTznjEPdKerEqcNOs8TisjPPBBoFXTlStPWWHLzixd+CZ1zZRzWLMdnKMPzUUZTlCRx+/rXQTh/JMEFbZvCBkgVZ5mD2hbtRxBvoXn0JWouLGH/qJFY++gXkeYqGDhOx9hsSpOF8GLBhq7bw4abC39PxgghNadgDXP+lhR6eeOUhFGWKtfUpPE9hOCtwx9ENPHmxjW9ycuy/2kX7GU9Bkdvo9xZQlg3Sius6ReCwwLewNc7w8U+fwT2ntrA+SRCXFdKcvIEQFX91cR040qEpmBCAyf3oSORmURfi2BBcApMp/FC69fwqTM/gF2m3PES+Bd/j1VRJLCevo7Sgm4TOH26PFHsXelLIurwuHB9rGzFOnhmhqDlCRXeCFkaJcClcW44/cj14no2ozXtAI46JqEVXA6tvnucGnY6NlZUxtHbhtwOcWh/j9NoIeczryDgPeMzi2KBoJXBK3kNYdGd48Ysvx/NfcBhNnUiqkPxhMS8RxnTu0KFjREyTGsRC3IgEJtfGRNYy1UTxnsBo07rYHh/h/YsxqEwsoZDmbwugBFaGhjHC9BpFEZaATjosQhlPodOJQq5ElNZ0iyRw3I68nwgavCdxvRpCLWtZM15AdC5JCg8FWklAMewXHivHvHhv4L2CCSMEalLIlcCjKpDzz2tH4LQ6A3RbeDH8WZ5XijBM9+CIjvG1tFDrMWfiTJII12kb2ilCjSg5HA0jFcZGp+/gkku/E07YN+KP0vjdN//x8I3vfMdcsLjo37CP8Qv5kOIV/n9TwLd98eHvS1wP3PPXP//Zb/rivZrui0RBff+NR27jXDu+7dnPXnYdvJvPpA9yWLXS+K91Ub9xJ/GD73ceYORZL9+diHHO8Z1XcLhQwWI3dG73Bz6EbVu99PnP+vEv/hr52e2u7rlf8yz6+rn/8kKKgkdAiD8JpV570y233XrOw/H5lp535z/VGqcU8GNftFQf2XYHDB9u+1wsw4LvS9BbsnLyP2zHwe7AQM/9yE830N/3/iMf+cSu9Xm4w/rSf79L0Hqkn7vzZru+K311t0Hpbz1PCg0bCr9XR7037hbJHkFKyERBvf6BYurZ3wslME66BM73hxyN3/li0UfoJu+vL/+LI7cfeYyL2Ida7/vFxQcrpC5GsHiszrXpqtu/AahXPkRi0ERB/8iNRz7ynp1Wy6M511wsGUnT1buh8NyHWLyTDfB97z9y+9/s/Mx5YpvP+/JzU4AeoyL2vE4IuV9ewLjauQf6wDGpFejmTij1wvN8mS9JPJHPe97F7XtJiErGv6Y1mBx0voSoL7k+/ynuB/yOF7s3H6tz/TA30Ye9rr8WBYvb3vIrOrI/iOv+t/8V1WzJcCiUhuXZGJ5cEYcFVCqChF2HJlmCRZKMDrBT6kPXLhpFQ73pctL+z/EHp+kgq2ImkEoBbiNAhRm0csjQk/lv5ZuEDIIy2XOuVYkaARi6J8WjreAoOggycSOwEObxCSKQc+k6NiMLdGzYBkjHgtnQNGrhEdhBH5W7D6OJLaMRV1x5mUHS0Q2hIiT5hKmmKLIYvf4AYYsAzQBh6Eu3eRJvwapDFHWFuMgRJ0NEIccwKkSeJ2kf441C1qY36AkYMM847pIianVFvGGUZ5rPtqNdOQ7hIowYv8jiuEbo70WDmfxMluXodCIZ5xgPN9EdcAyD4ECug4vxZAt+5IL/YTGltYXpNJfUDhbBURjB8y1sbcXyut4glJhTz2ljlg7FKRD6XaRpLAVey4/EIXFiZQWj0RSzUYIzJ1ewsTrCdJqgSHPkdYlJlUqah0ObPGMsCVOVrq2JVqSWwW45j4EFEZ0hJkrT/MVCm91zfhb/SLqidJuNWMASlmM1RU7zr0lEcBxXOtDkEjz9GXvwym95FgKCGAkYbBRWPnUv9Po92PfUS6HrgLUsUruB63vwO33ADZCkGerhBPnxVRSnVjBdHYp4wMqeAgBrX4JcZeiBTAf2y5XDjAWcthRurjS2WIBrskfYyW4w6HdweF9bRK80ViirAuOswD3Hx1iySrykE+CSJ7noPvVJyCc5/DBgVi3CKMJ0NoMbkqPSwbH7VnHz334W/3jvCLmqBS7LPcx141gKhSouKl1D8s8EvGigiyzybZcOCEaX2uhELSz0IgSuhcj3BFo5LTP0ei20PI00h7g0+pGNNG142cDzQqyvr8EPPNlfdC94TiT7UFuRgbCW7Nob1gzZMFlZwHNttAIm81RYXgqQZQmSGUegHORFAZfCQJ4h6naR5Tny6QxRO8Q4q7E5yjAaJpjmmRTvBK3yF7UBUFKGME4fsnT2Lld47Xf/K+zbb5JMJAFF/sPRF96LKFjgfiHJcB84rkExhJBMI6QwolTzeuHfG/MapmtwFIIxo/w7BQ8mePCPxPryf9MhRWsRuwINGRMm9tREtzI5KTLpLJwpEngtzxfZPhSZKORtAzV5f+RYi6IThoIod1sl7+nQkUZRjzID9/b2iAj/t3Fj8PsSjMoxEEtGaGTSBIxY5iiVGSMRoCkBnIT/ygdQdImhxJlSmpjo7UhqcaHxVsn7KUWZskBvIcThK14J5UfbvwMC/Le33zB83c/NHRaPvED7Mr3ipS94zn8gOJNvf+6c8/2F3QOd0acB+LQF5ztuOHLkvvuL1LWTr4BWTK94xnYhNlEKR74YKP6OG2/+8C3ngeOp61/43BdANz+utaRY0LZMn85nNPR/qYLOH+yME5xtx1b/6aZbbuNM85f8ebiRkN0W5XNf/HBz5tc/97lPhWp+XCu8ZDs+lNLvx74om/78Tbd+hCyM88L/LqQouADB4jiAv2wcvP39f3P7PTvHLqJFMvo+aPXDAK7bdrJsKIWP7qz79S947vXGiaGG2sLL/uLm2/7h4bbRoxEs7t8vX7pe5z+3DxRND3dYX/rvz5MUcZ7zdN7Pvf84X/ic526PaHDzvxyNvhQK/x7AE6VL/BDn+AIEiw1A/43S+m033vrRj+/+AoTHKuj/Y9feTxRwVwP9W9z7Kk279zsxoP/3m458hK6Vx7Lrfu56krH1GWj8ZrTv4Ht3xiwej4LF/feclVMvBtQbofSzt+8f/E17j1L6z1BZv3bjbbfxurn/z+59/UjP9e5rTiXj71IavOaeun2vkz0Gpf64Kpr/8oGPfGTrrHP9AJ/ifHtcXqsU3lP47d/aPUL1GBWxDy7wPirBAl/QjXW9supvB/B6QF3OlCK55zfNm87d7ztf/GL3vQgQX/o7xtyDlf6/ouVD7zt3NIif+ZW8H+x8RyOWPLK9+Rid6/Ptr0d0XX8tChYffvuv64XgBjzxDT+JJlkWJoXEAyoXk7UzOH3qr9GoWMY1nMZHYZExQW8EH+g5N046/TZoj1R/Ovc13RN8qA6RZ7PtQpVdUw+Ww/l5R0YQOEev7UJmrqULKRwDdhG7sCx2BA04U4oGKdxM6oCB9JksBFr0TZFMR0Qltm7hIpCVUbNwKdHqLmNWLWEy7cBjMeFoJGmK0A+FBTGeDaEKxqU20JaFVs+F57W2O//scFeI/C7cwMc0rTEcrQlMtBV6SKcZgjCArdgRLxG2akReR9Ij7IBiDgs9Q//fGo2kQ8rCjfP85CD4ri9RqXXRkohWh11X2ul9dqojnDp1An5Au7lhfvhuC3VFUYfJAAEsh11cRzrjaTbGqdMnRAxZXOijLLRY8A8f2os6j6E4/++wLAKKlCwByAjLbDYR8YMFNccEfBVgPEqQZBOcOrWK8XCK4WaMM6unsLm2iWRSSP82E0s9iySKEJWIACyuLLouKB4Jf9M4buR0SRFJyzvn/BuUJVkjpTAsJNGChRgZEsID4JoZkCp3E9fjxd96KZ77lCegHCdQKODDw/DjpzG99x5om6kPTIiw4bQigUvWvQbBvi76l16O6fEUxz/wcbjTkRR5lesIvFCKX4lRNeMAHBEikqDg9+CITuXilkrj88qTNYoz43rYd3CAyw52EcczaLohqgxFaWG0WaJIx3h+y8cTnhIivOwAWu6CGXnwPUmdyeoMvuNgcyvDbZ+4E397x1GsTSzYAhR1oBotsZbCN3ApvrA772JjOJX1Ztwli3fjtADCwEev3UK7HYrTI/QdeA7HjVIkCV0//DkyYEzSzt6eL+6dYRljnNbYXJ+Iw4hOB0ulaHf3osoLeIGNTifE0iASx0GSZTKiwxGjLE0xm5VwXRuLgw50k2M45K9+hcHSIiabW2gqslY4QuUg3pxKcWwFXCtHHD1HV9ZBvAgTaHnt85xTKKg5NkNxSPgONZ75zD14yUueLAwJOksIq+TpoljCMQzh5ZBVITqmjbraHnkQJIWFpiphO0wccVBpjiW1RJjhvqSrwjg1eIrE5yDuC4nbpQRAQK9rIlTpBuJeryoKcrnwfNBsl24ihPBeJHMlIqhyPISCRU0uDwGjdAs1hvdBN1JB1wjvRwSICh+EwgrHoxjfyv1JN0Yhogz5FRSmyH0RTxM5QRxzEcMTx8F47kx6EwVM3jPpBJE0Es33NBGpPDQTR83rizcVk75Cwa7b9XDZla+BFbTlc6rGxbvf+q7h//KOX5s7LB55hTZ/xXwF/nmtwP2CziOIqbyY1zzYql2IOPPPa8Ufu29zf3GjcedNt97++od754s5bxfzmvm5frgzcfH//kIK64t/93/6V87vB+YcyHUH/YqqsV/ygVtvPfNPf2a+fEdwy8/+sj7Qfj+ueuNPokyWBV5HH4+lPaydPIbVMzfDciugTuAjRCFjHw3ckqkKfGAnbd50f9mpTJoSLm3WDlDWPgrGlbqcGecYSQsKCSwyMBTnv5WMgDRkW3B0gOx6OtZr2q9ptw5Q1lP4251f/gwLLnb7JRGA3UtFEKhJt+DsOp0fbN3bDlMAfDhegbDHGMkrEKc9ZLMVdMMunFZIxr6MkZSNh3zMbm0mFuuknML3IxE0yMVYGCwhCgNTbrstKQJX105iNBxj0BuIKNHrh8KpY4GAxEeGe+G2lxHYbfiOjXGSw5LZfwtRy8JkQhZwhVarJ8VUkTbwXYVua0m+z/raGlzfgttZgF3PJBFhcyNGt78AO6Ql3EGWKHh2Ac8CyorA0hJHj90pEaiRH8BxycLoIKN93a4EmplVNhY6IaajDZw8dQr9Xg8HLj2IMtOYbKZA0MALXXiuT6Sp2NsVUzKaKYpxhDMnV3H8+FGcOHYCm5sFJpMJZvEMRUUHB4EiBB4qwxHgWA95FE0hIguFLTcir8S4BMimaHjeWRzVJRwrMIwMm+fNRVlMRPiy0YIXNrj+267BN173ZCSzCfyghnZc1IWH+L6TUkwGUUdEDteusX5qDVFkwV/qon3gMozuWMU9N90M5ZhkCm5zI3jR5mEEFYpJHFOwao3cAipPY+9E4ZOtEDdXFsqU5jnyGCz0Bz085borsbW5gqphYV0gcrrIYx8TPcJ1YYmve9IAqrtfRhK8SMPx28iYycB0iqTG0dURjnzmKD73hXUkTQhXNegEIaJWg8XFBSRJIYWoF1iYxhonTqwjSzNxxYhSUWl0Wx4uu+wg6jJDvxUh6raRZjmKeCYQS6tWCMMIZZ1jY0b+RoNuwNxXD0mZYjYtYBPwyKu6BvJijHRmXAyWk2N5Twv79y2gKVwRW0bjTfQHLenKTyY5OoMQ41ksIwUUGdMiw2DQh11pJLMZGttGmicyJsVrlxJRnpaUx/Cpz5/A5pSukgdannQnEbYqo0USM2rBs2N8+/9wLb7hmZegTCcSf2zik7UAd83YDAUDM4rBPxxhU06FMuM8BeD6dG+EKBuycLZdFAKc5ZGYl3Er1DqRWFTDXSG3g4KIEuGIclLNqGQKLFYj4FC6HAwsg7wLcx+i4GDSTExMLIN1dpJTZOQDZLUoSfDgm9ma6SQULAjdbBCGLZOIRIcSCjQlFVkjpvJ6MMBURxxeIvTx3SWphOewEScQhSUBxdK5QXYGRZvtqGIRk5sKntORJB3eF2wrQBTZuOyK74bbiszoiNPBH7/zvcPXvuktc8Hiy/creP7O8xX46liBiylIL+Y18yL2sd8PO+kpCvp3bjzykXc+3CdczHm7mNfMz/XDnYmL//dzweLi1+6r6JU7SU6HrDj/rhs+9jG2VP/Z/vngz/yiPjj4Kzzh9duChdAxSaZ3MFxdx9rqh1DVM5QZozxDaI9CgYbf1CC6gu4IXXEWvIHF2XFXQed8OGYx0EaajsXizI477dCWk5nCv/ag6EpQiRS4NoUHPrw7hTw8lxVHDNjpzCUCsqoSKSL40J0SQOkG8u+leqDwwIKFxy2dSSaGNKhLztFnUvSH3afi1KkavjVDq+UjtTQCS8GTWfgAk7hAUo4QeH0h8DPqkxZqz6eI4iDwfIl+LLWH8WgkPInNrS2gtPH5u+7CE590NQZ7lpFlM2AaAOEmlNcVG72jPTC7RCGH1biwHY7O0JXAzqmCF1XIkwq2VpL4wWKFoxZeUCG3I1gFEyZSTOMCylVodSOkmSnGPIfAwBLkGHp0dJS5CEBlzXjEBKG/jFk8kaLXJHt0YdcpPLvB6ZU16XQfvPKwjLasHdtC4dZYPrgHVT5FlZWIAhZhA9Qqhmu1oW0LhczyW9hcazAdbmKyOsHG+jrWN7ewNRpjOJ0hSwhPtQT2yf/U/OzGAfEGwlmwFHKZKXFRS9fbhsXCn7BC5YniVVR09tCR0UErqvDaVz8NTz9wCGWVI4+nqIcp1D4f3biDpMMq1YJdaBQVYYw2mkmK0rFZHiI7ton7/urjkgxSOwp2XqN2TaFunBwsHBkyaSaKUtuEZwa6xhgW3p/XWG8itGwPtVejbGpcdfgAosDBaJJIMR64HrpBD7NyhAORi6+7poO9B/ainGXCKansLnvtCNwAxSjGJz93Gh/+/FGMNino+Gj3gF6nJUIVC9wgDMUN1NQK9x5dl8+RCRtKSaqRFJEDe/fCsyyUzRTdLgvlFtKCnXqNluWJ08KJXJxe28LqWiE8Clsx5YUCg3EVLA5aqPJE9i8FxOkYIjR1uz6iwDAgyrjG4vIi4myGaTLDvoW9wn1IKro0Sqi6wd6lNsZjkwbSb3dR5rHwa7YmCfrdPhyPxXyNth8AZYK7Txc4ujoWd4aBapp9wSQMugeYtGE7LnSpcOiwhe/97qdhud1CQwAoozzFmWOSNIQLQf1SmCnedjJNJZwc7rdax1AcX6OjoCY4k+4KnmGKZ4TFeIbDI+NmjsSkGgGEI1+G0dNwv8q6UfQiDJbniR/KUZWdCF+6IsxYB++hZiSKTistYonrWbAaujoa2N52hCmdYLyfcrSDR+wHAimmpCFjKZq8HTrWKJ5Q1OA6EWzMa4VMDo0833aZMGpanGjc2A5KOis4slUxbciW9aIThPdauuMsm6KIET3CqMHlV34fLHJmOBbodvH7b/md4f/89rnD4p/tA8D8i81X4EJX4GIK0ot5zbyIvdAzcmE/J1yBePIzGvq7rFp9+w5g8qFefTHn7WJeMz/XF3YOL+an5oLFxazaV9drrn/Bc1+mdfNbX3yue9PuGNyvrm9x4Ud7w0+9Ve9f/CCe/qM/g2K2APbp2f22bB/j9TWcOX0EZTmEy8KgsVCyNc3xED74cs5cIJtabNi2q1DQ3WDGayUKkA/cwrTgA7YVoFFTeeBmHGFRAJZXoC5ZWLFTSnvyxFipCd3jMIDFgtwz8akiTtC5YQoRdhSloJHBddNZZYdRII46gaPa8vpocABO6zrc/bkxVDNGf2mAtC7RC330+l1kJRCPE2TJJnyvLywF/sXRjKjtww9CKUaZLDJJGqTJDO1OS+CW060ZTpy4B4tLi+jvWUKWjzFb0bCiKVq9PTKekY4zNovRbUUoMpZiU0ThwGAl2Sl2SmQzG57PpJMcZVWi1/Ux6Loo7QHKOEaZpXD9SCCJLHoocIyHBYI2zxVjDxuBTdKiz0kLwk0rQiKqFmwrl/Wj8MJ4xNHmujgr+H3yJMPaZAuLCz0ga3Dfyhm0+wN020xZsVHmKVC34UVMYOE5b2CpQM6rYy+gaRJJ5yAQcHNrjNXVDaytjzEeTjAeT7C+HmMyi4VjUBdK+BRMTA5tWI8AACAASURBVKHLoWYRRUeK4vn0SR1E1cTS4SaYh3BElwBVMgmsDN/x4ifgJf/iScKLGN69juzuE+hdFWDhyqdgbFewygIuRSDLFrhhMslB+4lrNXBnGvfc9HEU62soma5baZS06JMLwUJZ+AG1sEy4q0va/ZlIw+jVqsRnqgpHNDkCbbgcPeIxq0bcLN12aApL1Di4tIg4TjAZJlholXjKk67C8mAvojadIj66/RDDBLjzc1/A33/yGE5ME7H3d1p7ELRo+6jRjtrCLMjyFN2+i82NGY4eH6JkZx2VwFt5PXZ6FvbsWUQ+q0wn3s3hNC7lIYSRj3rCfVwhrmKsrI2IVcTC4iJabROnq0sms7gomgyB58ALAqTNFEotoEpHiIJA+BfxbAS7tjHoRgJ2XN3cQhhEkhSSFQVSXcNzNUKHxg+O+1iSRNLyXLRCB0Pu3SaSf16iwXLfRejX+Oy9wF0nTsp3MqMQhiOy45giY4LiJkoW/wle+Lwn4qXffCXgbKDW5LqQB1HBVopmExEVXMtHWfG8Uviky4d7i29LhgPBvIbESYGTI1Z0NhCYSaAHR1ZE/CSw0zKQTbnH2BzP0QLEdZ22SeOgAMf7ktz/GL9bwZLri8ds7kEUV3ktU0DhpUhYr08xSpg7vEYJ/zRsGrkXaIoHggmV0SCOsxnBwpV9SNCtgDLlczmOxWMwP8/7rxGGXRkNoSBCQYVsIbrWOCIiZiJNqKfMjsg1R6BwrXlNNui2I1x51WuhAgMBhd3BH7z994Y/8Au/PndYXPiv1PlPzlfgn+cKXExBejGvmRexj+3+2U52+T1ovPOmW29nlO3D/rmY83Yxr5mf64c9FRf9A3PB4qKX7qvlheqlz3v2O5XCuG71fu7cJK6vli/xSI7zyNt+U+9p/QWe8G9/AlXGkZBcZvzpeEjGKU6e+ASq8hgsAuY4C634d1q1mXLAzh0LbCn3xIKekz3AbmNjy8Ow0OY5202yf9NG0cQS9ekqCxVn0T3Gn0bCKWCXsUEhggUfvgmjY8FFrgAftOlKYHeVhQY7qiwGhJpvK5ltrwoDoGSKCWMOKVhopGgtHoDfehI2VoBkdgZu0IUTtODpEu1BJKMF5bRAlsyEUWDT/l3TWcG/FMJWJHGkJrKzjcD3pLggY6LKKkwnMSpGH9L+rUpkQw/wJ/CinnR9UWeo2SXVpYg+lksXC90mhPfxn3vIswrUbBqtUFU5HJWi2/Fg+SweU9QZiyclsEbPp5MCyJMaSTNGwAK3stEiS8PXSJLEOAW4xpUH16tQleR+sLMaYmu4IaBPpqHQQbIVF/BsDQ8O4pJwQdrOyQuwkScJtjYyHL6sJ6M6RZ5JjGpaTeHonkRzBq1QxCQyAglGNV1rpoTkmIxjDLc2UBQNRlsFqjTBaDzEbBrDkuqxkJSTuuKICzArpnJ+tWOhKngcCr5PIGqKpz6hh1d963MQLbYx+cIUZz70YSweStH7lhfCmljCv7A8Js7YSEYxGtcVMchpagReiKM3fALjz34eJceOysokhEiRR+4B43bJrzCWegoW/Oe0YLi6wdRqcENlYz0N4CvuL/58IdGQnU6AMLCEdcDkDK5/VpJLUOHAniX4usahy1xccfAydEIHn793E5/67F1YndbQFKEaRpV24AVA4LnwbF4zZrih3bOxsTnF3XevIYwGsD0CWl24lkLU0vA47pHWkuwyzUssLnbgWiXSJEVWMmHFw9raqhTpg/4Ai0sd+D55EYonGiFZGvFYiu3Aj7AxXke7vR92XUg0KfdlnmYIAg8HlnrC1xDugsdoTYWGEbCtALNpjizmtZyhv9jCNK4wHk2x2KOwUCAIInFbkP3SaXuo6ik+87kMa9ORAUZuMxk4m8P/L3HENV0WjL5l8kmOKHTwutdehyc9OUSaGHeDI8KRLWBfGSui3ETBE4WJUbYpClDAJNuBYyMeIAIeP4cxzRQXCN804xwCXuXFpSkOpibaFG0zM6II/SWIlCBMBoFRUGWqUiPXthalwAge4pGxCUQ1I2oUY8iqIZCW55aRvzIOIq4H3gMoLpUCMuR9z+fpIWOF91iKF4wqJdSYLgvZG+Z+SGFGRlYs/p3/PJDxJoa4Ml2HgiDBsJyCkTETcc8ZMDKvf3JuCL5tdI5uJ8LV17yOcU5mfM3v4L1v+/3h//jWd84Fi0fyS3X+s/MVmK/AY78C85n1x35NH6/vOD/Xj/7MzAWLR7+G83d4fK3AP/zGu/RS6yZc+po3oMiWYCk+4NOp76FIK5w6/mnEk2Mo8w2A/44FQBPAddsyvlEWKeraFbAkrcac0JbCEb4UbALW1LShU5Bw0LgTSbrwFSP9gFyzuGZBQCieSZXwPEb40R7NDiUtzewesrjgwzg/3zKFzLbjQgkUT6POCOxkjKgDNAWanB3EHG6vj6j9RMzGHF+ZIM0L2H4HvchDxcI89ODYIc6c3kCRMWmDkaltebAnzLPSMTrtgXxe0OoLn4OoDBZKSs9Q5G1hcqQcg6imWDk5w94DgTgimGThhjM46OHkyQ20og4W9wTS/TSjLKxn+H1oF2c8pI/R1giXXnoIs2QGx8klhSSwI4k0tb0CVdVG6BrI3iSdodXtmvkFvpcFpDGZAkybYLc8RLvjI00INyUfgpZyV8YqVF0jZQeYRe90Csd2UNuBABqz6RaKykGpK2F00H4+iJYQxxN0FwM5z5OtsThCWh1LUk4IMjTD9JWkelCsYgc+q0r4rS7arQEw3kKR15hMOArAQjLH5vqGQB95rCx4V1dXpVCrlQfHC5CPR2jyGQZ+gWsu24f2FQPYp9oYf+rzyDe/AH1wGWqm4S9ZaB9ehh8MYHkhiqxBlo2QuBmWvT04fdOnsfX5u4QFwOKNEXdcRHITKFiQnUDDB9eRgEP+EYgoyQGuhdtj4D66gRbayKelCHuK/BHa/UsWvuzGK9RFjAoubN/ClYf3oueHSJIz2H/gMuTpGB2rjWEyw+lJjqjbQZkMgTJCjRz9XgeR70tsJseoeO6zUiOeFShr/lWiLGrsWRrA8zWmU/JlGrQiD6tD8mKAQWCTqoBRXuPU6S1YjYWlhY7Ed/aiNspiLEyJ6WyKdod7sUKVc5SGsNESSrfQ73iYJRlOn55gazyW87G8p4elQReOXaHTChAEAzkmGzbyvMSU+78uRCzxQwtZziLaRURBMbIQhg6yWYWsUjh24j4MJz5oaTFjFYDjUaQw4EjzxxTYuiTYVck5eua/2otXfMcTZGSBXHiX7gKOkFCEotODORhOCw2Z8Q2FC96fuLcMK6WuGQOaihMJJGnwA5m003B8w9gvKIoqFcgIF4/LUpHsibKK5b5Hzg8F2FLeN5D9Hvk2So5rMFp0W7TgNxAHmKTPmFgciRPlWBEjXBlJKoBQppZQ8uX9kwINjUHk/ijUjCm1OKIRoq5nqCvuCfI1KJJERvyUiOhM9h9H9LinGTebxhy1MjBiij/8Ekx54ZcyjgzDt9CS8kO3UIirr/0e2IEr5zSrFd7z5t8evuFXf3suWDy+fm3Pj2a+AvMVmK/AfAXmKzBfgfkKfO2swE0//RZ9YN/NeNoP/RSKdFHSF2iLZ6Qo6ZvxeB3rpz+Lpt5EkeUoGyYBOPBYQJcZXLeGbbUkBUMR7mbbKOpcoHCebRwRMqahGhlHgJ8J0NGqGuS0LNsx6pKOCnb8BIMpM/tiq2Y3smZ3kgWCK2MjLIj44E/Bgu/DYqAQezPTMsixIKCOD/C5YTz4Gr3lSxB2nop45GI6Oobewh7MKFrUKcKWC+VGKLNGnAedqCOgQ4oDhq5fomQiSCtEu9uGH7ZQlCnanQ7qnA/9M9hqH8oyRTyNUeoRThwdQWGG7sJ+iUe17BSdbheTSSzF4cJSC0VeSnJH5IViOfdCdlBzjDZTHD16FPsOLaK/dABlXsi8ftvvoMwrJMUQUbQfnl2iyhsTweq7GE7W0e20MaXwILBF8g8yuI4vxXSWGzZJqwOkmYM8b+DWDeIqgxP2YNW5ODni0sLSYhdoxhhv1SjLCsr1EbUL+FYHaVbi3mNDHDi0DGWVIgqoOoVv7YcdrMJ1uohnMUImoDD2so5RVSkqrbCwvB9ltiX8EjdwUBGYqGus3LeKVsdBf2kv0o0Y7S73Q41JUUlaS5ABWb6KYhxjdvw+9C5VaNYGyNZOQpUF0tEYTtuwLmqvhL94KfrLfazf9Vk0m6toXb4X+u4SRz9yB0pWg9QpCP6k60S4JzYK6Vhzbt9wB6yGBTzHnFhME4Do4PZphts0sNgdYKnfks52zfGUGR0irLRN8chisdMl1NURpsjS4TZsK8JsM0etZhKvyXEciiOh7yMINJKYVx7dRY502GcTuocq9HptgTvmHJcqpjL6szmMEYVd9Ds+NOGWaQavFSCtCjBrth06cDwPo2GBrdkmeu1FRGQncLxKxnlyM/7Aay5o4OsIdcniNQOiAsMtjnxpDBb6OHZqiruPr0JXjaRO7D+4iIP7FySyFJWNbqtlBB2VYXM8RRh04DgBIqfA6dUNnNmsUBYZ/BA4vG8JTdHg3pNMB6lQaa5hIakZWrgQBO9Sf6nv50AY2YLwSP63DS8o8MPf/3RceohA3AmsyoZiUS4MCcpEDmrNcY6ZrLlmJDNTP/h6sTuRb2FGQFiky0QS3R21LQ4NJnrYNuW4LrSVoixzcb/QicP3IpNGxEoKslQMrUb2ALcJxQgRUiWphAoinSgcdZPDR13nAhKmu4PqAhkVeZGL04EiDY+f7jCKCJb8DJk5M7m/Rc4SbLrfGoq6TIjhPS5AQ3AnhY1Sw/bp+DAOD7rV6lIZR4c4RhQcOiskIpUOORnwkns1hWAKve12g8OXvRpeyPu5BTfq4M9+9b3DV/zkz80Fi6+dR4L5N52vwHwF5iswX4H5CsxXYL4Cj68VOPK2d+ol/0Zc+yM/C6QD1E2Opq6ET0ECf1NmOHrvHVB6CJ3HmOWnxWHAB3wWbOz4ukx1YHfZIiiRgZv5dlRfJZ1qmRVXTO3wxCFgWx2gSeX1FRhbGgkPwDAdCBEwMZZkHJArICA8SQXhXDirTRN/SLs2H7yZQMJX08UhIyh8aK8TOGiJ/bu7tA9h+yk4cWwK1UwwWFiA2+5isn4Sg8U9sFyOewSYMvIyq6Trv7U1Q9TuIgp3YhNdtDsRHKeDokoRtdri9ND1DFFwAHUzFWGDDIskDjCZ3ScgwSoPEUUKnX4kXehkSrdBhTTVCD3jQuA6d7sh0nIdnt1HmuTC+ugNFpCnXLsSuuZaKsAt4btLKMuRCERka7BQKmkTZ/yh2MILeKoNWBRIANd1xNUQz1J0Bx5gu5hNxpIgQTdK0jRY7LZh1xqbswJZmaDXsVDOFHRGBwbhfUOopifF2D/+w+cwWOjh0iv2yvlK0wzjsYbfGqIVDcQtQ7gjnQsck8jyGm4QsJYWUCRZFrVViRPCbioko6nM6vf37MWZ9Q20oy66PSa+WBiujGChwsKhDvLchjp2AlZ1DGXaQj7cgn/Zfti9FvSpVdi6g1E+lESLxT6dCRXiO0+huXcNo5MbKMoCJWNBqUEQbEpoq3ALGgbasvUthZ6x9psikz9HXkSjPNwSp/hw3iBQAVxHww9ZGCtEniMRtTajLcnpqGvkIl5YWOj20d9ri9DDhF6KPGleodsLEHiRCAFVNQGsLpRXYmNtiCytxI3S7TFespFrbH1zCA8+eoO+dPbHm1MUJTv+CmEQwiJc1A+Qpil8MkCaUhJAlpYJv6xQFyVaLQdJQgdBAs8ze47upSzTyBJT7C/v81E1PibTFDTu5JaHf7zjNMYbiayNTRZLL8TiUhfdiMkmClZTS/Qq01OyqoDlujLWdezYCays5sjowtIZ2iGZMkwiySVOlLtfYlobDiUY0CzXnEKCXPt0IdAysv3PKDoUjcLLX/IEfOPzllBQyJR4Uo6PGTDmTiQp3RKE/PK9WJizkBf8AyUR4eOYRA6KFUzp0Q1dXfxsRpdaktAh0ak1TUN0kNniVBAnmDB5fEkR4cfycyiA0A0moR3yKcb1JQ4NCjH8cLpX6CqqMxPHynGUxkVNMaQuZQyDe5DHKt+D79kUAs50NGOWK3HQiKjb0AlDJw2dPvSiEeZLhxXvy0ws0SjyCg4/21YSIUxhji4rskfooLMtjbxkUokHx3IRRDWuuvqVsAM6xjiW5eO/vuVdw+9/26/OBYvH16/t+dHMV2C+AvMVmK/AfAXmKzBfga+dFXj/z75NX93+a1z+Y2+GnhE4aWzNnL9mQ9KqFO666y7cc8+duPryHvLsbpn7bpibx1jSnGC7TMYTaCOuLU5XJ7DouGjM/2dHkYUB4ZmWMzWwOknngMARhQVRMd2CM+K0ULPraYoJ/jHpFoyg3PnnvoBBGbmp4UuxWekMLpkVMkqi5f08t4taT9Ea7EVn8eswHtqoCRB1HdheC5ONDXT6HUTtDqADFIzgLGqUVYaNrSn8MBL7O4GRngA6FwRmyFhGijO+y07kFnTdhx+WiGOgYCyiGiArzyDLLaRTujOYYpkjmyVoBV2Bbtp2iDB0RUQYbs2wf/8eeKGFdqsnQkwabwjAkK4BMF2hIKDSRUmYKC3vTYq6rCRCVubhGU1pVQJ2tBwF3yXkkIUhO7sNisykAzA9pajYAWbBQwYBx0I02oELz/KkSEmyGBYS6NRBlSTwIh9WWGE8MSkDdV5iNNlCvzcQgcQhh0QvYDo7KccctTwp3vIsQ683QJLV0MpGWpRYaEPcOWvDVcQZcPXll2K8McbWeBVXX/dUFFWJdNbAcTPYykcVM/J1E2E/EPaIHo5QVWdgr2gM7/wk+pcfQhO10Uwy1JGN7t5FTM9oVMk9ImSM79zA+JY7kBQFJ/4NXFMs+uSsmKJSuue00/MvKWJNTKZQEijciZhh4ZZpjg9RaFItGX+ROFDp3rM41hj0IjhwMYxTpGUh8aihHwjTwWO6TlWJi6gVEQzK4pjVp4PxaII8dyQxhwJQp+3ikkP7JWUly2IBLU6nKVbObIrbRa6DphEWheOwO1+JYHLgwD4k6RRFVklqSckITdlDJSom1oYU9yzEyQS97iI2R6NtPkItYz+DbhcLixpZZglXpNUhiLKF4yeHOLGyIaKXfLgFSUfZv6eHKHLhOjUWONpSOCLUkLNy+uQUx46fRqU5dsVCXtQAEQW43mTYSLyt1hJTTN+L65DVYH6GMFqJAHUoejEJgw6YGiRKPOXavfjOV14j7hA6uygc0BUh8aKayUAUT+hWoCDCMROOj1Fc4N/Jy6BAWckISFUbpwNdYpJNQlFC7m2VxK2SByExuLIn6PzgZ+y8j0k94TgJ3RyS8mFTbKkk5pX2DY4NMe6UFwoFAlQUUWZyLdseBTIftYivM1gcVxG1IzMRv4zS5b1PlBZyUxj1TO4KhYcSuiTzR6NxOGK3MxJmhFxCjQ0cdFt5M7KPjNJwjzuugXMSvkpMMqG83U4fVzzhRXDDvdA6h+W18b5f+ZPha376rXPB4mvnkWD+TecrMF+B+QrMV2C+AvMVmK/A42sFPvSWX9aHgg/gyn/3FtSzCEoXcoB1mZt4O+3j5NFV/On7/hJXPaGPKw7nKIo1M65RuqiZbcpiQNkSr1jw9WRYcJSjtkG+RMWYUcoI2gYk0pMPyDu2aQXPDVGx/bxt1a8q0vHJaNjudLOzWtSmm8mHfkYNcibd5eN9KLGYMneuWYjU8iDPbqvmjLddIOzuRXf5yaiqnowkFHmKTmcRTa6RlFO0Oj6SuBJ4KJkBnutAVR6qQmNl9QTWttaxfGAvFhaWJZ6SsDuOWnBExbcnSNNI4lODaA+m5QQ6Z0TmCFkZIs9q9No1JrnCxvomOi3GMo4RBT24ykMY+FhfH8IPPFguLeQ2wtCHxY4viy7PR95kYDgnC9085fkxxXTN2koAgj6SIhG+SCc4hKrO4QXs3GvUDYGHHsqMCSSxJDKUdSBFZMNuuCqFtaFsDU7bRNE2ALWOMZ2wkCzg+bTiu7jv2CrG0wRXX3MQ4+lY4kJZYrEz3O0uIM4m0BV7y444W1gwOo4nlvP10Sq8YICOz7jZGtM0RVLk6LVDuOhhZW0V+w4uSWEXOh3kJYv4QtgoLKxMmocP1w6QDo+i/sQJpBufwcKefVgdzhB1bSxccRVUQFhiG9N4UwCf6V1rWPvwP6JgEcdpIYtAQRbuNRpCSQvD2zBREhArv/T5BVwIcS5wbIVd+r8cpvh4FaId9VDkMRomiND/ITDJUo7VYVSvpESytDadf+5jAmoparRbLRzY04IfecgLRtf62NhYRzIjMJSFsYulhQB5McHmRozBwgDLvS6cWmOUTrEyzVAUtqyb51KYcJEk5K5U2Ld3AUHg4tTJVYkE3bNnD7Y2Z/D8HKHdRVFk0DxGqcc93HNsFdMihyfjBTZagYfFJWChvxe2rlGI+Bciq2x8/vhxzGaJiJTihGggEbULCxEuvXw/LHFK+ZK4qlWJf/zEGYzSWBgOLLArurZkXMIyr6+4hw1YtOHIDZeMyRrb4xQFI4S2GSIUIGSEgeKbrnDV5Ut49WuuRTssYdMuI4KScTuQj2MSP8wIiwgdjF5muhHlACoQHNaRhBjCfMkhiWXsg3wIHkNVEWJJICaTO+jiMp9BQYJOJ45tiOOL9xiJPrUlDUiYJhQ2Su4FXhnkQ5CDw/NKYxhFXAoJidF9ZFyDhg+zx2xJBqHwyGQecngIEOXPuRIJTFAp2RcUO+ig4Vlj8k9K8YrvzxXl5xJSzLkVEXu1rL3PqFS+ltcBLwRZT8MXsuxABLhue4CDV3wjbHdZ4k5JAX7Pz79r+ANv+425YPH4+rU9P5r5CsxXYL4C8xWYr8B8BeYr8LWzAre85Zf1gej9uOoNb0WThKitXLrmnOdmV5yxh1snZvit3/xDHLgmwPO/fgGzyVE0lREgCLdjDKGjHLgOO4oWirpC6Pgyb8/uKf99wGICHgprBoUItkpRlZmMc9BxIY5pSQqgFduRAqEsC7GuSwQjO+NNIx1GsWjbhOBlsBCIYFFrCiEhAo6S1EwQyeG7dCvEsIIuFvb/S3EBJPGq6XK3mHrhYhJviJskcLpoLBuTZIIwclBNK+nAp0WM4WSI/sKCjI34AS3o5A4EsDRL9iEC/xKcWrkDi3sOwQkUNk7UCFpbAFM14gqunzG/FZvTmQgPjs9EE4WimGLQ7yJqdZHlMYpyBksZwB6/F2MrZba+yuBHAYKIjg1p/kpKAUcBsnIkdnba48fjNcRbPi69ch9Yt8dxgfFkiIWFBTQlu7IFwihAnFH80cjTGEq6/pGMaFDgaIUd2MICSTFLajgez0MFP3IxnhXYWI+xvNyDx/EJwg5rpok4Iih1exGa0kOWaDRqIh1zx2GqgouN8WnAamHfYk863o1y4LcJGZ2gKlzUJeNYJ8L24DmXONwKSNMNNHUkEZvTeArXXUA/38Lk7z+D2ead6HQ5jkP+wxr6B66EDl24y22o/jIwbTD88Gdw9Na/g53nUowy1YJdeZPAYCJxZeSIAkVVwxHgoY1SadTboEeSUshm+ZNxgeNlAE3OBSp4lnED0cHCCFx6i5ragucxJcUkQwQEuoprJTXjJ0rj0EKAMCS00nTlud/SpEaaMGknlCjZ46dPQilHooKXWhGuvewQensWceex40hjhcFgEUm+CtejwERA5giuXaMpG5w4syljAwf3LcFx2zIC0mIaCbGeSYkg9OG7Pu4+to5Tm1N4DpMkzMiVLmZYXuzj8kN7EacTtKI2WosdfPKOe7CxPhFGjIzMaIpVNmyd46orLsFCn+KLiyxrcPr0Kk6cmjCN1HAe6GEQt4RJ9qDa0ZQUd4xzgWtIRw7FBQpmFICMu8JEnUrqBkcbCJusjGDxildehoVehSohINiHtkoZP2Lqhev0YVklKkbu0j3DhA3h3piIU9fl+AfFCjozfCnWJT2E/hunkDGtqkzFQUOejkSuilVBkJz3w355nHx/Jq64DkyMsMgG3GMUOxrhy1BcFaCnbBaeB17EDnSdQ7kV8po/Y8NjJKyykesxqHo5yueOgs20G4klpbvKN0wVlJRNxQ2S6YLBwiY2lqNOjivHz31Nd0rJ+6emAGNJ8o/sTe57mDEXMlUcpgYFLVx27bfK/cxxGqRVincTuvnOP5gLFl87jwTzbzpfgfkKzFdgvgLzFZivwHwFHl8r8IGffrO+dvk2HH79W1AlvjzEU3wQ2CW7xEphupXiQx/6e8zqCZ55XQdFchx1nUpBzyKCIDer5ix2IsWpFIOcsSbDn7A/dphZzlVk2SciWPiMrhR7sukEkpBv6Pr8/xQlLARMSygrFAWLEc/A5MRTbiJTOf7BTjGZDZZNOF5XOpW0OCtC/HQkdm8r7KG7/HWw1QBbGycRBD5aYRebWyOJiSTY0LG6qEomRVjwAgtpWgpLoMqm6HUHsAMLjsdRjJk4S2gPj6IObDvGZMvBLFlBWyz1HZy6t4Hjb8ALu0gmGTwnQQ6mMTCu1Fjh00QhzbcQhLZwOYLQRZHZwuGgwyMt+R4VukEXtjY8BuXR0u3LGjiqFjFJ60xiEbNqgmmc4dR9Ba64ZoB2O0KRA7N0hDBoyYw6o1g77QBpopEXPC4bRTqDZXlwAkfGBzjuQvGo0jNUZEaoEqHXQpyP0LgWWsEiqrRCnCbwWHR7lgD/Ko5AWBJYgeFwLA4PMhhY/NHeXiHHeMZOPxMMOMbjAm6NyA+EV5DGDdJ0hm6PnW52lktJeYkCJlAwKcXCdLYF1+4i0ENkn1tF8umPId6gMGKjYtc6ctC9cj/Cw/tghW1UEwvFJ+/B6qe/gCzPhOVgEhso2LBYM119k0ZJ0aGCuwNJ3OZYsCj1FLBe1vjLUmFLtwVuGQaBiAMU9sSZIUVgaaJnBSbKYpfWe8iYDMvDmuva1AjtXMYEuL8Zl9vrhgLqZEwv034xKQAAIABJREFUR0JWVzaRlnQEMMWihFVX6LbbuOTwAmqrgOOyW87rpILntpFnClVTCFfj3i+cwXBWyahA4GhEjOT1XOzf10e33UKakkVBVkyBzXGBY6dj6fzTgSA+Enb+dYm9i10c2LMI33cRDRqcPJnivvvWhFHTWI506Hlsjq7RiwJc93WXyTnb3Mxx/MQGpmklaSySwkFHC50OjNikC4AFNxf/nD8iHlFQkvxgrimZDa6J42z0A4LFpcv4ru+8GsvLrsTlUjTldWXSezgC4hnnEccxLK4jnVcULLjuvH7MB8uoBV0SlSXOKuFPKDNawhhgSRaRyTXD2tgtoojCpRtxUnA9KXrSvcL9QBeQ3NYozIBRwgS5mhgfYf/wngRbODx0IfFeQtGA68LvSqcU+RXkgxR1IS4lyHsQYKwNq8fSsl+otdHpYzc8aiGIyqgXhYmyYGoSj2t7tIX/WtxChsshcawyhsPTlKHVXsRVT3wRHOeACJYkif7pr/zh8LvfNI81fXz91p4fzXwF5iswX4H5CsxXYL4C8xX4GlqBm9/0C/rwwt/g8h95O/KZJ0KDWPprjdqJRbwoSoW1tRFOr66i505RFUcBewuqCYREL4kD2pIEBFqe+aDfVBmq2oXlFpLmIQUhZ9WFG2Bs+XzIN158djX5QJ4BEsvHwnK7CJBihR1KM6TNB3AWMmLlZsdc5tPJxqCNumVI+/yP26AuWCgmGOy/Cl77atSZjzIfCeTOcyJM45FELUYs6B0CKxUmaSFdaxZmjGd0pVtK8h7gh0zecBFPEymeIrIdXI1sVgo3gnwL33KxtlHDDWNhXFRljiJPUDVMf+AyaKT5GIG/VwrnJJ0gL/mzJPXb8F0HjksLfS3F7mQrQ+DRhu/LzHsYRcL9KPMYna6BpNIpwnhWrk8yDuC2EwR+KMyBWTJFqx3B81wUeYYwcFEWroAP20EoRW+cpMJYcNwQGRMnPCXOEp8RjlYtgkOejyWtgFBNcj5G0zEipqYEjkA06Vqg6yBnakVcQTkZgpAVOgv4CI2do2J6Q0H7vYLlBBIjGvgsYTXSzJbUEwpPymKSRY0qc0D9gAIP4ZBlnsELOvCsEtM7z0CvH0OZZWavpSU40+Lub6FzyX5YlYtiWGDtQx/D9MQKctbOTLoQYKGx/nPvCBeR4oTM15j0Bo6P0EHCIljSG6Bwd1bgr7IKhdsXx4/nkofSGD7D9tgHQYiNtiQRZafQNbwG9rLJczGFI+N7d4Q67rvIc9FuM02mxmwaoyjo1cD/z96bgFt2lmWi77/mtccz1am5KqnMCYMQISSVASQGQxIUaaARp/aigF5u931a26mBi0yK2HaraOMAKiAKjaikEkFAUpWqEEgYE4FAUpWaq86wz57WvNZ/837/3lUnZSUpYl9uiXs/8OTU2Xuv9a9v/Wud9b3/OyCT2o3MbMsMs02NdWvXww8b0mAmCUEzMnAqxEmGublpPPit4zi02JMG3JXoT7GhxVQrxOxsE66nkKUZfN9DVlh48OHjyGJxQkApyRWco2QyAfPTTfHS8IIBlhYr7N27gIRzjzXjMYnPDM89sH5tW8CN5ZUBOr1oZG5pvCiEWSB9P5t+Xq/GiFLYFfokg2IMSDJ6k8wFkT9IBK2JA5UEjLLCts1r8LKXXoA1cxaykfyLLB8wDYMxp6UNh0aamjBpIokeJkI4E+YSvV24PQJ1vF/wnBlPC8olKNkwA6ZZsOx3lFzCcVNOYVg19K4ggGhqxoMiW4bv23YgyTwiF7F4DAQnaOEh8SKoaBIsAA7TRQwISqCXQKyMy62gcxcuQQne/8T/h8fOJBXKVYwnhuyP+7dtAduM1wUBUA2LDBKZ54aZRhmLAYgptXEEMOP9mPccAif0sGg2p7H1/O+H728QOU2qNN735vd2fva3/2TCsPg39EwwOdTvogq84MorZ2zXul5pbeUlPv2JPXuOfxcd3uRQJhWYVGBSgUkF/o1U4B/f8Ba9de2d2Pyat0APCCzwYZ7JFHwQpqmdjeNHu1heXEJVdBHWNdLiMIbRftRJN6f8oqQXgg3HSpHlhhLNuMA8U9BOMoor5Gq9QA6oCnYBI/04qcrirUmgIgUIgujYJC5oY8rHlX9qvtkkyKKtABeUjdA0ziSGZOUyHHtKmjNurrQYA0npSIb2hnNRa18MnYVIog4ypo1YRkpCenxRcgVTo91oIEkiAQdIYWejEUV9aPoaWMa93/ca0kyRReL4Nrr9ZUQrPdRaTczNz8BiE7hvGZvOqcO35lBkQ5E5pBmbl6G0j8oukCU0DqVPh40s4+r1YWzczKZyVqIx8ywWn4wjpPdXqTS069atRTRMTaaFZZJKbDInRHPPCNcCSWQjybpoNNYKq6CzPERjioCORmB74h9BWQRPgUsmSlkiKShb4eq6i3gwRJouIfAC1GttOJ6LnDGYlPPksVDSmWxBPwSfSQOS58iV7likK6TRs1njqjep967lIM9yOAHZKy6qkgBHJeyKuJfBs1I0mlPoEW9SFWxniKCqAbaHTAPxgOabkPjZ7tIQrbm6pGWoXg+6ewhR2kHNb0ljJp+tZWiEs+gcP45qJcPCHV9FfriDzKOpqzuiw7PZJFhhVvsNZGKAB9L4+RvWk4wAL69QKuALcYRPDRnD25Ym2IB0NHcl1Z++DMangA00QQkCWtJ9jiQnPJfGAJGNszH/5EtW53m9SJoDJQ8EqmjMyAQHrpBb0riXlQtPDzHbbmN6roFm3UMU5/B8CIOGc6DUGY4e6+Hg0a74K3gOzSA947tArxFbY3amjXazjlazhbRIsf/IAhaPkWVD41HjMimAINvyCti0fhYXnN/CkUMxHtx7DFkp7xgmhERgEHSg56sBFHndiLRCzCkE2TBGlaMXfx7/n+yJMWghtSDopbUwoAjkEFTj6j/9QXi981qlt8W2rdP4kZdfjHab2zLbN7ILIz8jVYLgEe8l9NcRGYvISggW8byS5WWAVV7TZAXRy8WMxZhWktElUpac7409TghoGL8NMWulBCMnuEpQj2kmfJ/SDSOvIauD71HqRnkGtyvyEr5PQJZABhooq56p12gOarnvBkZqNZLDkVFGQIb3IbJ+5OTI3OUYzdjFsJgJJiKbI5iTGbYKj4/7ElmeqRmPjbdQjoD/LLMUzfoUzrnoBfCCtRKpC9fHh37jg50ffctvTwCLfyPPA5PD/FdYgZu3b9+ireonlFIv1sBFACg8O/X19coqv//2z9x98F/hIU6GPKnApAKTCkwq8G+8Avf8xn/X0+HHsOXn3gk1oLP9SHZBw0yLEX4KnYUY93z+LjhWjvPOvwhluYCkfx9QuVyXha7oH+FJRKmlQtjCVqBcw0FJx3vXE4ozGQxc+SXwUOlEGizKCeiTQNM7Nrk0ziwxkJVQGiLyodxQqkc6cKEzG9NEo09nT8RxRHAUPSvoA2FBeRpZZCGsKQQzG2H5mxBY8yiyHrqDWMZTa4amIdR8mLfRbNRMVGo1MrQkjVxrxNFAGj/HCUSHH8epaMQpiWCTjTSH5XrwXIV2s4FBUoNXG6LuN5FEPenb6MexvLwi5nx+CGSJi/5wEc36tPgZHDqwjLxcwNr5jfC9EINBLOkDVV5IQ5aXS5iZnjJpBJoMDjZcpknUBG0I+XgagTeLvOoiK7nSnCFLNCyP1PpA2DJFmolxIY0OO4uLmG624IYB0jJBGnvClvCDvmG9aA9hrY6USQgED4ZDNJtT4oNA40Su0tO8kI1bkqTI8z4sAZdMxCJ/T88BxiuGLQeOF6Df66NMFOoNH3nhIs27CJgCkZdQ9IawMzgFIxVtDClPKcn8kGmAOK1Qa9M3IUSgM0T7H8KgewhT9XkkZTrylohhpxZsSneGFo7d+U2sPHQQpUUQjDGkBJ9oBEsAjE0kKfsKtmtW/Nm9SlqEyDc02rnCwAF29/u4J6mhchoCFkm7zuujZNNKiYkxMRQzWGneOTcJaBQiZ6HsZcwq4L91yfQIE3d5ckV/xCYYmc1yzjDRRnIsyHziNVCWmGq3cN62eUn/yMiyCNj0ZqhUjl4vwd59faRlIUacYkIp/i9c3ddiVHvpBZuxYX4aBw4dwuFjMQY942ki4xAzSQMOiqTFA9avb8GzQ+zddwxpQSYCBFAgDkFghSv3tqXg2/SPoZkpQRmBLQw7gWyEsQcEU2ZG/+Y2xkDF2FiTzTd/b7xr2JiTkWAAD2EL6AoXnjuNl7x4K6baPC5HwAxLmQQPqb0cM88tJ2EqxqlG9mD8cYRpMUreMGlE5lrhd8XXQRKIzO8J3vKAxxGljk1PFxp8GiNQg0kZ7woCChy3MMxGQArHS9CCQAMlYZQAkYFBYIr7YGqLI/I1evkUAgDRNNeAxvQWMfc+glZ5liDwA8P8QCZz1zDMOHf5ecMcIoxBYEIkIxTmEUwRtgkBMNaT4AYlNI4wtMqM87ZCe3oem7Y9H6pqwatVWEkS/Okb/rjzi+/50ASw+Df+nDA5/LOzAurm6676vx+5P70RQOtxhsg78Jt27LrrLSOj43/x0dz83O1X60r/DYBZDfXy23bu/tDpfvcv3tFkA5MKTCowqcCkApMKALj9l96gL1z/eWx73VtQRA0AQ9FZs0HkgzYb+V43wpe+9AXE/S4uuOBS1JvA8tGvoSwOy4N2pTJpUNjMl6Ulq5NaZygyutYPzUM3tymP0iaWkY2E7TBFIxbtOBt5s17IhIlYGnxHGhFjyEczSj6gU5JBz4w068O1OV42FdwPvSVqUCqTZrkCvTjqQoFvzp0H7WwWyYutMvFriKNIthNFK1i7ZrPo/Nn0kc2RZyWSLIHr+6jVAnSWuyJVkRXeoo+CTQbZCiWlAZ4kKjANIMn7CGwb0zPnoXR6SAdczWRtjNldUTClgyvhMYrMR5KuwPcCOH4dyH1E8WFpLuhRQBAlSmNZFa8KhTg+hPXz6xC6axAnyyKvkEaM8YZliSxhM8QYzTWAndBCQRoYXToyrizVcCxfqOJ5albJh70+Gs0G/LqPJGdygSesD42+sAUIQuVZgUIzetaVBpINWeACg/4AtUbNGCOWTDugl8ZIg09wyk5RC+l3ojEclKhPOxjGZFQkJqXBLVCktArkKvtJ2r/vedB5D3AIXPkip+DvoiRCaflwVAyHqQb0MFlaAdIlMSfMooFpbO0SSSdCu+4gsJrYu/NeHLr3AeiK0gCCcIZFkOY0TCRYVaIiqODSQFaIP7BthUzkOxWa2saBSuEfOxH2Kw+BFaJQmXglUKbCeSmyAYNRmEZ0BDiMf2/+bZpbzkxJoLDZ8DPxgfIFR5pgNv9sTKWRLEupN41LTUqKYSCQAcLfNUMHszMNw3jRTIEgI0CjP0hw+HBPZC0EVCxtyzw33i9sVkv53oY1Lax0u1hYiEHyD0EGR5gA5rPGmJFgQy4JNq1WHUtLfXMt0neB+MfINJMr+fRdIVhTlZQmiDWl+b/IOYgWGNBBPBVEBmJuvxKTK+CKLX4VZFCYRJDRmEWaMRoXMgGannHxOrzoRZvkPuQosiiMPwXBGdsp4Fg1AUMlsgSJyMnE81KABUogCGgYhgJlE8K8IOmHUizGfArlwoAllI3YxjYHBQEBHo8ckwG4aIoq0iJJNSqEGSFRp0KmUagcRgfTzYextuZ8k4TCNCMyyqSOFsEHV3wtBHBQxueHjAs5F5I/ymM10jiCQ/TG4DzmGCglovEsfS7EQNbs3cS25gYwG/+e85ZyH8YyE3wyzhf0XMkwO3sBtlxwDXRVg+VUKG0XH3nHBzs/9Y7fmwAWk6eFSQXOtgrcdM1VPwqFdxtGhd4LqD1K4QsVsHBirFqlcPTdt316z/7/XWAFtz0BLM622TAZz6QCkwpMKvDdXYGPv/5t+sL5z+Kcn3s98sEUdNmV9Asa5nHlmU3JsaPHsbR0HPFgRTT72y7YgIVjTCv4Ejy0DKWYq/6MxmQ0oDw457BUDRX68pBNSQHN5hw7lGZPqx6ga9DyM7XZNIOjvpzUfGrRubJpmgzT//EB3Kz082GeDXFZGPd/ykmU1RWTTWkgFfXh9DSoQzkx1my8DF64DUWukMcV8qowoAc9DXSFmda0NNxFlklUqbHKY/qADc+hSWWGJM5Ra3BFMhdTyFo9QJ5olHGBhaUDmJqtw/IDiR9shAGchodkwObUg8P4VR3KPignoKEfzQKLsocwmBWvgiyj7IKgASUwpMQH4u4PuwMHc4iiDjyHXgdMELExGEYCRBAUYJNcFhn8sECZh1BWDscPJTXBs0IkGdkPuUkBCRj1SmPSCsmwQFkxjrWBTmcg8Z5hSO8Lxr62RPYSD1MkyYox/aOvRFGi7jUQJUPxxWCzTwmLSHhsDY8NNGhCuoxavc2QRnR7Pfg1ro67qHsehoMYUAkcqw7b4ap4gLiwcd9Xv4l1czNYv5agDtkbTTEGZZKBpDS4rO8QLiU7dg47c5ENj8PVNpw8Qf/wETSmpxENY9QaObK+g2P33o+lLz4Mu0ihKReg2EFr48PAxpTNrEhsKJPheSLzgUaFLmwrhVNZuLevsScGuo6FFlzkKCkCEENHJlDwxbnJaUrvEdMEj1JtCDiIBwdX+M1cFgnIqHHnd9moE6AgWDHq4k94O5ANQnkK2RrmOiObge6mBWymQAQBXTIl7lekFqWNJC3E3JPAgcdOexQLSwTCqDSMF4xE42oCUiZhQuJcjWpFCAPiP0FJh1xj5pdszoWcQEBhJC0gYKbYuAvIYeJK1cj/wcg8SmGUjAEK3lMM62OcuHHS10IgHYNojkth/ivMAUb1lrjiafP4wR86D0FogBXD5eD4GKFKVgGzQJn8wWPnvgmgmmMx4JHxJRmzPoy8jNKK1ACgItGh8SzndgWn0sJCImDBupPhwPsTwQAosjUc4x8h4BcTSErYjgenKpB7BsxUwtxixQnqErhgrQqR8iiHYyVTJBCmCwGMIue9zYA3PDtMrqHYjnNIHE4Insh9lieX17GRgpjUGxMBK/dMzjmLACLvW5z7HmzHeAmR8eHynmWT1THEVOMybDnvWfD9GWF6KM/HB97yp51XvfNdE8Diu/sxYHJ0/9oq8OLnP3s2y52/e2TR6QoFvCVcu/HNH/7wh42F+XfgNQEsvgNFnuxiUoFJBSYVmFTgRAVu/5U36QvX3oVtr3sb8j4ZCwNYpEGPDPiKqsKRQ8dx8OG98pAdxRE2bZmCVRVYOn4PQs+HstkUx7CZfoBAVjEpKbBVA7CH0mRQq23ZOZRdii6cK58W6mblU6XSKPKBnYAFWQOMG+TKqzHH44O4aWT4X1vVhYXB1VCuVBoAY4CKJp+KTQu7whyqDFHZQ8ysuwT15nlwVA3RgAwJF/2BBb+doFV3UQxtw0iAizQeCOODjWAYekIv56rvoBchCDzkkpwBBHUI6BCnBfq9DlrtOhqNNnzbRTboovBcNJt1KLI/MERR1sT00aJ/RVqhyLhyugLbriHJadhpIU9TMXIU/TxXRxMHbr2Lur9eDPv63QJefSjgR295QQCP9eu2yjjSbAjHy5CnAXzfEnkFDS11XiJjY5+xudZoNptwfAtRkohhalXF8AIH0YBjM1r/IktRr5Pp4SFNCkTDgdHce/RoSDHoJJhd00ZRZNC5JZKUYRQhKlJhgRQ5kJUD2GSP2DayJEFWdOWcMrqx3yFjgxGrbdiBMemshVPorMR4+OFFzM53YVUNqcG69WvhMJoxKyUGVKsErmrD8jmuCk6ZIu9EyNIF2FWCKgNCu4lSH0dQn8XCvd/Aws4vwaIMIaCfQ0mtB1LbsAdCskPYXI+a7YwyD1lzdhBaCY6VLj6xWOBhy5U0Bq+0RS4iLTyBLwE8xDbhBDOBjaNpyClnMiCJ/G40lwkEjpvlcRNvgLfRNuS/Rm5BNgUBCkn24BhHLAUloIgxCBVmRsFmm30mATsDmAgDYDS4cTRoMWJAGNNMSgUIWPAx17CqjE+nQDjGa0PMSY2kwxhgGumIaYqNpIWsC7F5GCWrcJ4ZhoQBHUS6MGKeCCPAIB7SuJufuU3z87gucp2LgSXTUwxrgz4hxD2u+J453HzTucLS4fxl8occj/hIMAFF3DTMMQnLpCYykNEgUUoCi2G80JOCjBpzvsge4XdZb5O4UZYRPN4LCWjJO6YGBD8JaFoiHTHniwytIvdEdiHMKyYtuYxXFWqLADla8R5Fdk02isElW4L3QlcibSWhpKTfiieMDzHzpJfJiBEidaPHhhPIvY8AERlYlNNRLjL2AZHzI6AZD9tGpUZGoyqQayinDISSoZLmnTyPCaaa52HL+VfDc+YNAGZb+MCb/6zz6t959wSwmDwzTCpwNlXghddt/36l9Ueg1e48rP+7T3ziE+RvTl6TCkwqMKnApAKTCnxXVuBTb3yrPn/t3dj8mjegiqZQlWQ+2BJ7R7NJtm8H9x/G/V+5D1kSY/OWrai1FaaaDRx5+E74bkY9h6EkV4k8dNN0kc2GyD8IgIy04AaYCCWm1HEi6JJsCw3LZvyjRpmTKcEVSRot8uHduNxL8yZLB8bPgiZ2edkTvwz5DBsTZyAyC9NEaWRlAs9uA3aKtZufiVbrfJSlK54Qw2QF/ahCoVJMtwKgcMBGrtQKQRiKySMN7+jPANRR0g+BUglS57VGd6WL48sHMDO7Bo3pKeleo2EkK67tWhNWMURHkhhCNMIZTLV89PoZ+oMFTM+EQjPvLkeoNxqotINhStPDCoHrG1NO2IiHA6D04TUjeE4DQ/l3A07QR5nZyOMSRdnH9Mx6YbUU+QB+6GHhSIz6lJYEiGjQw+YNcxJBSqkOjQE9xnGSYV5mslrO5ofGhPQOCYIQcTJElZOxkci/eQ6Hgx4sq0QhEY/0BsnQaAbSwGapLV4PcZ5jpdfHdIMUerIVYjSn5tBd6UhChuOVKFKNLE+QxEDIyNbGtMTcMuGiVWujXpvB8lKFpd5X0KqtQ5ZFaLbrCAMT5Rq4TYlHrYo6PIf7WxHp0ExjM4qqj97yMUSdLhruNGq1CG5aoffAARz57JeR9zPhRUiaRF7CT4G+o7BgaTRsF3MWWTUZZI2dJp8lp7XGZ7oVPhs5SFwLtkRbCuogoICh5LOGWlaphXXAjppxwOSWaLKU2OI+mkEwbioFYCCTSYCAEXvI9PhyvGRrUIpj3qe8iC0z2QMG0eC1kJE5IqaKBgQQD1Su/48kJwIUUBJAh4RqzOIwDTq9Q0ZEhpOGoSPg5sTNjskYvH4lTsUQLcZmuEJYoexBpEfGp2Gc9MGG2fhYGGDlpDHkmJFizDTHNRj7WYwlIQRNKFugBIwmoJSh2JoJGAo3PH8rrrt2PbJ0CND/AaEwIiTohWaRNM7UqZhQCnSRGQmOAYF4fk00aEW5jLAVDLOCPjW8//BeIP48ouFhEgdNVJmqQfaNkbUQQKNUhT+bq4Lfo7eJL5I0AWDoQaOM2afsmGCEMCHIQqJ0iNhQKPcXeurYTDsS5gXnuGFP0A9IQBjWyi6kJsKwEXvhRO6LNLL1A3OfJBhGTxVhqRicBBWBF5UiGWgkQx/DaIDF4ynWb6DxagKmsqxbp7Bm5hKce+HzYFN2hxjKDfHBt72v86rf+uMJYHE2/vV/6UtfakdHD/0AFH4RwOUjs8WeUtipod6x447du8bjvv76y9t+5n8UwPMeuWu9cccdu39t/N6N1175DAvqDwE8A8DO1Etf/MlP3tsdv3/z1Vc/Har6z1rhRgBzIlYC7lMK78v8xrvHzbKYP9r6kwAuOJN6jb0PHu+zjzfuE+O79qobNPAhAO1H9v2BHTv3/OjqbZ5pnZ7s+F947faXKei/AvCPnlu8NMvdH3ok9PlXAXWuqZW6G6r6H7X5TX/9WCwIpnk4rvovAF4M4LzRss9+KP2RIsNbPn7XXcurj+nma7b/slb6bTyXtfkNb42OHf5RQP8nAE8Z8dMehNbvLwq869Tvcjs3XXvV+wG88smep1FNXwGFnwXw9NVz7xFI94237vrsF07d9qp9/rNzxM8+6lyf5jyeyVgnn5lUYFKBSQUmFfjurMCut/6WXj/1GZz72jcBA2Pex0SBsvSgkEHbCkcPH8PS0jHs/daDyBIb4ZSLK59zBY4f+izS+GuoyhZsl00aG25SprkSX0jzbcI8uFqfS3NZkqYtyR/8qxqY6D86+fMBXwwbC5FMsLk2K/6lNGZMH2CjQWmC0PZtI7NgA0WNdlouQlVtY8iZF/BotFA5QoWe3nApgvo2iV3MBjb2H3wQXt3FmrUbgMKY4VlIkRUxlNOQVW3GdJJpwrV2yhls5aPT6QnrIwxnEKdDJMMIzRY/EyIrEkRZgoZfl9hNti5J1EerPYUwYEPnIUkYmapQrzVx6OAigsDC9Mw6JEWKohyA1ATfpxqVdO1CzPC0u2R8QioyMwL4tSFsNBmpgazomMYGNlyf7AqaO9rwKYcoPBzYewCbNgZot9eg3zcrzDS7ZHoCY0uZkkKQKC06qAUtMVvkiqutPbgEGJiAoG24ooF3sTKMjJ9CXsKS1Vlj5lgxEtIO4YUKCdM7CDy5OfoDRq6yMQ5huyY2MasyE4NKk1R6atgO8oJjs02krmpCeQOUZSgSI46FXhHKLZEn9BwZIk1szK7xYMPD0aVj0GiitIZAQuAlh2vVBXxwaM5ZOMhXehg+tBfxgYcRrwzgsInPFD65uICvJhHmLBff61TY0PBRhyMwW6IsfG0QY08/x5LD2FvKLdifKzFlJW4g3gI0QyQA4nsSJRtnqRg4igkn2ReSZMmmdbUvwyghRFJGKIEyK/SUhowbdzHrtM1qvmFHGMaGAHgC4o069LFjAcfFh1yLrASeLxqhJsaYdoQ15NKAs1k3Jo70VTGSAwuerZCKLIVGjsbY1sgPjERGpCwCytD4kyaWuSSRkE3B8fDSFFiEjABJ8xmlpIxkGGOjTZOiYWQ5/N244TeUr17zAAAgAElEQVSAyzgJyLBSRK4j8ceAYA+5jXrdwi03X4RnPq0t1yKNRumhQvYFa0LWgK1qSFN64xhZjJGpkQFBxgo9VziPabpTE3ka5ybZJvR7KWkWTCmIPPT7clzS9FPS8Qj1Wkxm5dCM0SZlJ8I44f5H3hTGk6UU+ZxtNaGcFZnr/CzZLIyNJjAhYqSC9y9KNAgekaYSix9H6NRNYgnrKsamjI0ukCSV1J+MKSYARcMSrVYIN1Bw/Ay9TgYULhpNC70VgiMR6sEUjveGCPwCamhjcSXB0aMK880G7FpXANUt20LMbjoH2y57AXy7DYUUSenifW/6k87r/uDPJ4DF2fbnn5KAPHferYGXPMbYeGchMPF2XvWP1fivkhZcNdrOP44BC2lKjx36+Ueuxjc8RvIEv/LVCvonbt951xefbMP/LwEsbrjhhrqT9D+ooG4ZbedRzfC3U6ebt2/f/GQAl1WAxR4o7IfGS0eAw+pDK5XCe8ta+/+8/fbbDR9u9Lrx2qu+zwL+DMCmx6jFwQr4idt37vn0+P2brrvqvdD4SSj9aqUVAZvTzwONB5WFH7v1jj13rd72vwSwuOGqq+ZdB38O4AWPOfe0/rXauk1vWw3QTACLs+0uMhnPpAKTCkwq8K+nAp/6f96mt67dg/Ne/WvIuqH4R0icae6isDIuz+HgocM4eugoVhYXUDH1I2zjkgu+B2VyHzqdr0qsJdMErCpEqQdGP83VZYdxeWyOtIAK1H2bVUB6WQTSaHCFv2R7r2yz+l0yhtBHqRJYWsHlQ7zloNCRNAZkJ/DBv6wY+1kXw72i5Ir3sphusrmxSN8vDc3c82uY3/hUxHpOmpSpxjQWji9gOMwwM1+hWduKOEqMW76OUAvr0kxYjD0deUuEQQu1movOSk8iXD2/hapKkCe5pG5IQz2KTLSVAzeoJFLU1r6Rl4SOaND9WijyGIIgXElOYpolssEkw4NpKjY8j2CFAuX0bHLSfIC8GMDlcdPLgSkXjgPX9uAGjG6leecQaZEhzzj+GWgrMjGXKanfQHOqIfVl8kCVMwqzjsJKpPGuwEjaAJbo6DWGwwRW5SIIuXI7iv4kz4bgBIEih+wbGmn2EYY+8pQMA5ouGnlPAbI5NDzPwVAiUjWmWvPIsp5Enlo+mTQ2dBmhUW8AqoU8G4pchudcVzQf7aBkikvNR9IpYfsVWi02l5Qp5IgHgF+rJDGFjWmWMrKTjR5X0iskscLR44fRnp7B9NSUzCOCSaHjw84yhJpGmTZ+/8//Dp//6l74ngW3LDGjSjwlANbZFfbFJb4caywzosRm0gIbXYMOUCpDtgKZDoy1pAaB0hcCDnGaGIrG2CNBUx5AGcDIzHIU3SmpHSMmBT87BjTGhp2USxC8WM1OkIZ+JMcYf3fM1uDnCFZwzwakMIaS5r9mW/J9ScAw4ABdEUT8MdomwZhx5Kh8dgQ8CNiASjxL5FpWlEIYQEIiV5mEwWtzHNU63t4oGWS8/dXsi/HvuB0D2hhfj/Fxc3+ORWCEYyVbgmCKj6Dp4uUvuRhPu7hm4nPpn0HghRwQggeUVyjfeFCUNN4keDA2RTUyFs34XYJE4hOTCYjB/QgIpGgeS0zUyDF4zQmLi9cPpT3CiHFEDiWpMwWNUHlNG8mKgEkcE2tpkZ0RSuoRwSuPTAe5AfojHxBes5Xc2+hbg8pHEpdI0xxJ5qA/LOBbCUKXRr5TFINgedl4Ah060sGB/QPUgjoabRteA5hfP4WV4wMkvQizs20MMgv1kGy4Jo4c7+Pg4RVsWDOP6RkFr8aI3xiuXaFMOQNjnHvx+bjoqTcB1jQsmhcHU/hfb/+Lzivf/s4JYHE2/Ul/6aWXevGaqXdpjVdxBV9r/I62y99mZOUtz73y4rLCO0YNfASoV+zYufvvHguwuOnaK38Khl2xOy/w0k/s2XP8RFN8zZX/CUq9c9R871C6esOtuz77xVsuvzzUDf+Vj8jE3gxgLRTu16X1w7fdeecDp9bppuu2v4EJFWQfnMrcOJOaPhHD4uZrt79SQ/8JAP9UwOLJ1OnJjH8VYDH++j1K65+7ddddn7/xuVdstEr7DY8AGT8lbyr1hh137H7biRpfffXlsCqmbRCs+Kq29H/R4dQ/NhqNIj5+6Nk8twC+F8A+q1Q3f2z37vu5lZuuueoDUPpFUGofNC57xAfzHqXwf4XzGz83GAwcZ7ByYwX1Tiicd7rz80TgwWrwaTUT5hSAiHzcN3tu+d6PfupzSzc+94pNq49VKbz21jv2/NGJYz3J6pgwLM5k8k8+M6nApAKTCkwqcKICn3rT2/WmuZ248LVvRzEk9T6FUgVQ+KgsMg8s7Nt7BHvuvAe9zgKCVolN51yEp152MVR8BIcP3g/l8LEIcC2abDIFgkvRNC20RF+dlalE+FFfb4nZYGTo2hV9KmhhyAQH0rq5Upug0oHEq1JaQMPBgrRzbRzzqd2mdwVXIh27Lt4OjAbUqgvHap6g1hvNvQ0/cDG77jLYjfOQkuHAxr+ssLw4lOjRVmOjGF6mSQLbNTGOpHvzWCifyHKNIGzA9XNkKbXlZjWcnhFc6ST1P88yBJ6N5YUu0rjC5i1zWOmsoFQlgroHxwqEGNJoBIjjBGmi0GwFSCLA96TFNLIMpcRPgvITRocSSGDTVRQDDPv0lSAJgyAP5RwVGi0foT+DYbyCjEu1ZBWoadh+iTSOoXImQLji9xAwWaNysLBwDEGwBmHbhmuFsD3GGrZQYkkMQsmMKWI2YQNMtdtSCzZbIvPxaWjIWEWz8k+GRhaz2WbKA+cOkwe6RjlAOYtfIUpi8TWR+Ngqge07qBJXJCf1ZoiSDaAukPZzlHYOt15Df3kgrJf2VIh4kItvyvz8Ohl/knbEs8N2RgavCNHrdpGXQ7Sn5sXHIIki9DodhEzSWNuC5XiIMgI1LnyCFraHVqOGv3r/x/G3H9kF7VhIaIyaJWg98rBfqyoklULshSKDoXSBNRiDCWQccB6z8edcLHIyGUxqxjjJQxJIipH3A8EMh2CdARBMs268G8YGnQTe2IjSGJEN85htMU4LEcBDlAVjf4iRyebIuNJ4OIwBCwNIrAYK+G+O2cgczMskwZA9YLbJ98aMB4IIY7BjzPAg44mf5XXF8Qi4YRwoVkWYjtNATC3GkaRi4DmSwIz3fzIxZGy+acYs80ukJCbRhfcTMdMsXKzfMIWXvexSbFlfSApRPjbo5D1LZBxDeG5NzoewIDjOkROdyFpEoGSMKpXjCUtE9iEARS7SJ8p9dGGMOCsB0QhgjhJmJJWI3hYE+oy3jmG2GMtSZTPNiMBaCculLIR+OxGUtuV6SdIKw1hh2CdgaFgcvf5h8eVZXCxkvnshv69QxC5K3Ue92cCauQAbNjYwHCSIoyFWegQ8PbmGpmc8HFkcoMpSTDVbGPYXsGnLLCzPhUuWCaVDlY29D+SIShuNeoQ4HsBreLh4/QZ8/Z/2Yt3GOi66+Hxc/LSb4HrTsMiI0xb+4k3v6fzM775nAlicTc8MoxX5vwbQOF1cJVkFae58RAHXaeCv6osrP97ZEIanSkLYfLrx8H9B6ecppV9x6x13UTIiLwIfVaV2ANgG6L/Og+aPn+qTcMs1V15XKesvAb1OQb3r1p27X3dqEsX/l4DFi55/xdoqt/9GU4KisSLN+SopwZOp04f/6Z8Ic554ncn4VwMWGrjDd4uXsIEfb+TGG2/0rWH39wEBLR6yLH3Txz5z19cJqAznpv5cAS9/LNBn1TE+B1Dv3rFz92uvv/7y1olzKXfy0wNGN60CQ049P08WsFgFcKXQePWOXXsoLVn9Ui+85qpffySBjfKWr1ZW+UICafzAE+1zIgk5m+4yk7FMKjCpwKQCZ1cFPvqff0lfet5XcOFr3oJyUBPDS1h8SKd5JlfdFR742iHcufNOcJF2GMUI2xrXPu8yrKlvwYGHvoACD6OqHPFgoFRD/CAKPsBX8GwfidDbDbVaVjKtRFY1KRWRFVJZkeaKHyM6IzhuHbbnSAwgOdOKEaISjcjFazYz/BvNMVJrbZqQCitw7WlZESUIIi76pLr7DlprLkBt+hJZ7cxTPuj3gaqOolpGzZ+D49sYDiIBNGbmaKzpSVwi2QBcSXe9GhyPLvs2HMsRA86CzTfHQg8BMULUSOMCcVyi0axQpBaSoo+p6TYgKQUKDo+JjUjG5lHj6JEOztm6QXw/0mIJvlc3iQO2RpYQIGEDS874AHlEuQxTTUzEIsGdoG4hHhSG9RHWkWV9KJC1EMOzPAziARwaRfoFLN0UBkW32xGj0Ok1NfhuSxgzyBuw/EiYJtIw5gEsN0YY1lFkjO4kJT9ExsYrD9FfWcT8uiksLi0hjR3MrWlJegoZIXHagy7ZLZLFMDIWrCyJxkzSPrwwRJG4It0g68byCOho5DHNH1Pwqy58AQEYk0tQaxCxCQ2N2WHZA0kNBEmy1ELg19HvRUjzCK7viufDsDsQc9C189MI65zHNB2lVCOB7xm2SavlYNfO+/De996OrCxQUH7CYWdiuQiLTSd/4iq/xJWymT0JBFAeIcGdjossoY+CYQjQq4GvsfSBjT/PG+Ng+RLAQmQWZE+wnxYjCJOOw+QJGrPK7wkSmW2N2Qf895h1we0SBBiDKAQ45LMjQGQcl8rPjT0wuGEjNWEzTnYEt884Tko+2Hwb4GDMhBizLcYRowIwmIM4ET3KazdLmZRBGQoZEgakIcOG3x8DFWMzzfG2jGnnSZnM+GcyjwgO8P8mq8f4c9Cs1yptPOsZ5+CFt1yIwFmCLhRyAg/0SOFcUhYYsSrAqDMCEyStqJS5z2vZskgd4lhTOSeUWpDpJfOVbCMrE8aETWGQpBIR7TAmnLwOlGMkNgZY4fEadkiaGC+eLNPwbCZ+aJQqw8qKQpxm6CxGiGJgpdeD6/iouTZ8t0Sj3kRQczHspegsJag1a1i3thDbYl4nlWfLzFg81IMf2AjbPqL+EFA0xM0FlNsw38L9Dx6R4wtdD1nSx/pNU1i7eQ4PP3QIWUR/jApbN23EPV84ClsNMRiWeHD/Cn7sJZejTEo0pnxsvGA9tlz8fIlOtp1EAJ2P/ub7Oy9/6+9MAIuz6c/2Tddu/01AU6rxqIZw9RhfeM32Vyml6VPx+SLX/6GsZ+WpgMVN125/EaA/COBLnlu8aHWTPfr+HwHqqLZwy22f2X3PaWqgbrp2+x8A+tVQ+HJR2Td+fNeuI99uw/94tX08hsVNIwaIgvqfAKY19I+sBiyeTJ1O9Xv4NgGL9FTgZ3xsL3zu9u9VFT4G6DWA/pkdO+96z8g75FYAG7RWP33brt1/fLpanDwXeKC0qhcUTt55FGAB/Qs7dt5FJsw/e9187fa3a+hfAsx3//4zn913JuDB6RgWt1x+ea2q+/QKuYkgVm2x+4pTAR6z7edcAm3dDoVNCuqVt+7cTX+PCWBxNt1EJmOZVGBSgUkF/pVVYOfbfltvnL0T2171epTDwDAUaOYGHw4bgCTDPfd8Bfff/1WJvHRUiMNH9+Hip63BDc97KfY9/DkMhl+GVZANQYo2H/wZccm0iQgBoyUo0eCqJZkDKeD7o4aJJnbCvOaKJRtjUq7ZVNRQMa2BjT2BCrIxxNDQLAuLn0M5FDNK1zNNUpp3EHrzIu1Axeg+x7A+PIXZjRdB2c+E52co8xLHjh/FzNQGlEVPGksabTIKc3l5AWGjgcBvS1wom3Z6YBDAyMm08GsSFToYRMjZUMOV1U4a/bEhV4pmejayskO+uUgF2LxQLsGV09zqoFZriEM/Uzi6K5TPlFg3vwVxdgjQdUD7xnTUUahyF2kaocIQtaCNLO0JZVxZBZqNFiy3RH+5EDPJJGdzlSDw5pCkR43UxJ+CLcDRAGnqIU5XEPguwlodacWVWoV6vQGr8JCrFWFX0KvDLmqA00VYb0gUI9knjD/0Wg6qtIZe5xCAPjy3gf37+pheQ/mGJ1GvbFKHQ84hF5Yma4TMm6YAVmneRWZnsOibES+j1pgC7Lr4JxSJRpx2BGziHKOJYFbGcN0ppFmEaJgg6pEBk4o5J81UieWYBp+SjQBpFiPLSyytLKDZnEHokuVQSR09X4lUh/OTjart5rj3iw/hA+//B3T7ND01wAQ9A8jqsejNIe4OlOuQ/cD0FmPEKIwCRaNYB0WWSyoFAYvVDfi4UR8DDmMQQMAMAjGaXg4GMBBfCYdQgHfCXJaSg3GzTpCC2xuzFcbACPfH94RNNDJ/FFRQ2AlGtjEGNeRnJsDQyFPMNnkdZabxFjkCp6vx0xjvZ/zf1WDDGHQZgyBjSYeRtZhr0YAXhimx2mB0zPgw17sBNsZgzHisZrz8Pu8RBCwot/FQWRWyNMcNzzsfP/jiZyEeHKDmAxXjbRlrTAmazQAYAjI8lwbsILuJEhGyoIoyF3CU1zDlEIwaZfSNgCg0oJWoIErSODaTAENGEA2IbW2BQSxREsk9jAwMnvfWlI9hP8axxRSNmQD33PV1rJubwzmb2+gNO+hHFr7xDbKOGMmrUWVDrJ2rYXa+jUGZ4JwtWzCIBgg8EwncHaxgrh1henZGPEMcGgxrjQPf7MGufKzdSG+hGoZOjn5nGTNeIPfIxTJEK0ww6Jb48n0L8GsaW7duwmf+4VvorGikSQevfOUzEWgHgyHBtwIP3H8Q7tw01kytwcVbmtj8rG3YuvlauDbjoIGssPEXb/7Dzqt/b5ISctb8WX9U06jxwR279tA48SRv6jFGemrjb6nqQ2Wl/qcCnnW6lfITHgnATlTWD+24887OaRvi666+Revqw8zC0sCLb9u5Z+d3ArC4Zfv2yypbs9kHpRKVrX95ZCIpcoMnW6dTj/HbBCy+Xlnl948ZBau39aj6a/zBjl17fnYVM2NJWeqHbv3M7jtPW+Pnbr9aV5qyEU8r9ZLMTT63CrA4XEHfTA+RJzg/Gb972x27/+FMwIPTARaP8ig5xbj1MY8V6p07du7+hTPZ54RhcdbcZiYDmVRgUoFJBc66Cuz41TfrbRt34+LXvBXVgLT+HNpKUegAVsUVwxz3feVr2LvvYaFOM47zG9/4Jtaur+MVL38JymwRhw7uNjpwPtTnbJ4cWZ10qXHXGrnFxo/JITZKvk9TS6Ham4aJzYml2DhwhZePXi6KKhLyNtd0CxpruqR2m9xFehVQtkKpgcQQanpGdBF486J3Fwo7GR1CJbewYdtToNSz4daWEThrsdLpYTjIxaeBK/n0tWDKw0r/kBg4ulx51YzRpC+BD8+pIeozTjBCc9pFr0s/DfpXUD5CKckoaYDyCyuEshORknSXewg8B83pGVSJg7hYQK1Wg+dMwfEquA5NJJnG4aOoenDVLNzAFTCkyMgXz1FkNGI0kpGqtFGQ0WHR38NHVq3A0i1JGEnoiZEwkjbE1JSHYd+CH9aQFSvimxGEljHYzJcQ+DNiNMgEFD+wkPZylFYOyw4hTgfVEHFGXT3PSyjxkZRaFDS0tGsiFyqqVHwbhsOhOdceT4TCMBqKuSkBG7JI2AgzlrTMTPufFpF4dzi2C8st4PgeVFUgjTTiJBYZCVk4aZzCD124NcOKoQSmKigtocxAiddHkXOextKE+3ZT2CYpa4cctTbTWipkcYqkTyPIIdZsaohXgM4V/IaDbz50HH/6J7fi2MIKbRCNhEBSL0jlYSNP6QolMfSH4Mo6Exw4R01Kg4naZYMu4g6ps6Rz0OtDmu5Hx5fyC/J9Sp9AtgMbR2N8KX4LTK04YUZp0kPGDIoxUDAGD8Y3EiOrMKCfEJXkejLvGrmJYYUIQHFCkkLJiSONeV4w3YPnmQDKyGxyBCiYbRh/ilNfYyaG7HeUUML9nXyd9MYY/268rdXxpauPcSxDsV0ycCiBYeKHMf3UYsCrcMtN5+Dq7RcBxYpIILRdwvPImpAKiacNT+NJoIbxowR1eH4K8zNjRfMCVslzQSkJZTrcBw1w6K+SiweNSInoj0LDy4yeFQrdXh8rSzkWjsWYnZ2V63IYpYjiCn7NQtyvsHZ9A1u2zqJIBmIwO4hLuRZ9nxG+qYkQdhy02zX0BwMcPXIEeZEjTgM02yHWzgJr5yn3IIBlgLBcVYi6Ng5/awmbt2gsDirsP5BjemYN9u7djzjSuPn7LkDby3HfN2Lc/cUDuOaqrVjTnkMvzjFIS8zMpmjWXeSDDGW0ggceKPGJ+46hHbp48fO24RkveCaecukPiLEsHN6xA3zobe/p/ORvvWvCsDhb/nLfdPXV0yPPg2tPTft4vDGe0gyaewJwXEP/8o6dd713NehBqUI01/4goH74dKkbq/dz88lmevZ0qR9n0vCf8bhPNsnq5mu3/66G/rlxDU6VGzzZOp06ljMZ/+qUkMfz6Tg5RsNOiNZM/9LI3+OMpxdrbA+TW08wHR6D2TLe4GOdnyeSZ5wWsFh1rs94wKskOt+O0ecTzbtvY/+Tj04qMKnApAKTCnwXVOD2179dX7jpbmx71a+i6rUMDZqsgsqGpzSiOMF9X3kAhw8fxKFj+1EPajh6qIN4mOIHbroM525ah6WFr0GrvjAMqoJNGRsiujuwESOzgJGELlzbQl7QlJD90yj9QMzsTNqCsthw0OCRK6RMiLDhkWaPQujhbFhkFdtifCkNQbniPaLQk8qd10XrTqNQoarrFJ7rY/N5l8D1LkecH0fozGMYd9HtpmhPu0iGORq1EJ5vmBPK8kwzxzFYGdg8+R4NOOmf0JOYRc/1ECUDxP1EVuPJ4qBppq7Y7pOOHmM4zCEJmExfSCr4bg3tNptKB6iacLxYGqE85cq9g1x3YVttOB4TSahBcFDRwLJQwrhwXUopQmFJkH1QFhaysgtV1eEFNuI0RklfjcJCWHeQp4EkHiiHY2T6S4F0aNgfgU9mQxeOY9IAvKoF7RPe0fDAxAJGkNIsVCMduuI/Uq+F6PUGCEI2twrdldj87BTIYhdpQQPAJtIkFRCEq/j0nqDigVR7mpyWuQu/TrJ7CYfa/qqPODPnthFOi7dHlC4hTQr0ugNs2rwZzZkmeisD8R2xLS3nYrxqX5DVwzSSPoGCEnluIYoGwi5ptOpQlSOASpZqYc9Mz4Vot5m+4EljTxnTe//sNnzhCw8IE0a8VwglMHUmp1+HMaXk+RCfghGLgcaQPDC25zSNpaxJrptKC+PhVLkDO2gCGcbfwkgM2LyP5Rri9TACOcaMi/Exjs0yx34Q422fkHkIs8MwGXhNCWNitdRiBFaYfZyUcvCA6CtCkIXjNgwJAiSm2R+DFKd6T4xZEWOviTGgQjnIakYGMYzVLBPjg2HAk7HUZFyrfwaMEOzhAC2CD6WYfGrbQej5eNnLL8KlF85B5X1Td0Z9qpFfDmNfCZ5RDsIYYjl7Skw5eYwyVovJLLlcXzrnnCfgZMyAkyxHv5uJxIXH5/vGVJNMjDxlIlCAoOVL3PCgn2GZXisFwULO1wJp2kWrPg23AYTNOmYbFjZuCAGP12sp6UE03B0SvEwKuTfx2JIsRjLso7+iMYgybJkP0E8iJMoTKcnMXI02xGg1Qjz49RL1egdrZ6dRRS2sDHOklo2j3RhPOSfAbKvC4aUcd3/5ENbMWXjqZZdifqYJVdLvI0aZxhL9W8THsTRo4oElVyKGn7LNw3nPOQeXXnoDPGsGEGDHx0ff8aedV7z9dyeAxdnyt/5MV7lPHe8pgMVtCgg0cB2g77HgvuJjO3fuHX/n21np/v8DsFi1zwPK0Tff+um7Dp3agD/ZOn1nAAtjQOrnwX98MoDFbTt3f2jV8T6umekqecbW1YDSBLA4W67oyTgmFZhUYFKBSQXOpAJ//8Zf1+evuxvn/fQvIx8yJYSNTSIxe4wW7Q9j/O2HPgbLZRwnV/WO4fCRHjqdGOdfNI+rn30xZmcU+tG34FSerJxLc6RSaNKzGc0nK7+hABIELMbafTaCbJW4Qk52Nht3RhFa9LZAJJp+mn5W2tDZTQKCbWITHQITvgAcZFEoK0OeMJUjh0+GhHjqp7AtD+25tajVvwdOQF/FmrjyJzGZILkwAWoBTRS5mEugwrj9pxFjHoeoz9RR5NxmTdJTyC5wfBdR1EfUp8s+V7jp9WFSUJhYYTuRxID6NR9ZHuHIwSVJ37jksvXw/BCONYOyWhbwomDKRpmDaaa2zYSPUpI8qqwCF47pY7G0fAizczPwnRmkxRCaxwWTPlAxQtTRqEoPtPvPEwuOm8gqsiIrokyE3aCcEsOhhusVqLnTSIsFYVxQ/uNbs6i8lOx41C0baUKpS472DFkMPvK8LzIKofvzHMHCytIASTpAu90Qc9BO9wDCgAkrPjyPbAlGe1LCUccwYhoCGRwQU01kBaKFHmpBjrQKUIKRp21hzAyiZWHS0Fyw3Wqh3gykIczjDEePLWHtuvWYmamLTIVpCmRapImFvOyBAR1syj2mrfgOfNdHmuXSlB88cAhapdi4cT2m23PC5vD9Oj76t3fi4x+/a9QYKxQjE0tuh8AEyRQEpUZBpGZZUuInOSeNMeXYXHPckJ/0ujBsCtL6x6wHzlXiA2PAgtfoGBwYAyL0qhgDAnx/zEgYN/0nzSpHBpUnmA0mtnT8kjGP2BLjbRgAxPhUkK0k0aUjc0xeWyYS1Ug2VgMQY6CEmxz7c5jNG1CSPhLc7smxFQIY0IxyDL6M5SLj742BitXeICfkLyMAx8QdG5ByzWyIl7/kmdi8iXKzWAJoYfVAxwlHeeSsSIpMCaaZlMKmyMtK5olV2egPCBI4mJnKoFQdRw8v4siRHO1phdnZBlaWYywukS2RYGqK4KuHRoOxtQnm5udQrzuo1XicjkiNhv0BBjGZYg4Wj6VQhS2Mqn4S40i3hy2bZnDlFdswTBblvBAAXunm4o2SlSX27d2Hcy46D1+/by+2btyEAwdX8LnPfwsXXXwOXC+DW7VxaF8f2vTzs7MAACAASURBVClw/dPPhWcvYte9S3hgIcarXv5MrGnOorsUIXBsPLgyRNRfwXnnzyLpr6DsdRHb0/jS14+gPhXArRTOXT+P2XqIvQcW0G6lmJ0K8dXDEQ4d6eJ5z9mCc5++AVvPuxG+PwvLpR+LhQ/82h92XvP7fzQBLM7kj+l34jM3XnPNGksVHwPUFU+aYaHUG6ta6zdOGEFq9UnPy//92MPibGZYyLij7vuhcYvWeM1tu/b8Ket+agP+ZOv0HQIsRLayir3xTVWq62/dvXv/mc6hm6656veh8Fo8kWTnMRgw/1LA4nRsmica+xPt89sByp5oX5P3JxWYVGBSgUkFvrsq8Ne/8Hr91K334fzXvh4ZV9Olg0qhUEdlaSTDCDv/YRf2HX0YTzt/Ew4fHWBpMMSxpQWUyTSues4UNmxkvOUhgRcIOnDlk0aQsvIJhbxKoCya8FGG4IkpnllJZuPETD02ARl8jw77pNEzppKfZ1wgIxltFIzCFEo7afukaXPF1hcaO+UKsExjKmx9avtdG1lhDPzmN56LMHwmYBeIswp5UskqvhgP6hxzM3PQFsEVR1gKBdkLbH9yB1MzDVlnJ/OBq600zKMhgwSCRimqgiv7KbrdHtIsRa3WRFoOMNOehsMYUWribR8PPXQUYZhj0/qNCIM2KhWL2d9wSE18hmZbgfGpTLCI4y6GgxjNqbaMYWnxKFqtJuq1BuKkL2ao9VpTwIYiDUTCIPGLOoel2aT1RKcehgHoW1pSAuEDWaZQaxB0obc8kwIspOkyGmELdssWfwynpLGoKw19e4qep0wFoRSF6S88HgI7Lmy7hu7gOKo8Qd2fFwNTglGqCuD6NGdNENRDZEmFo4cW0W77IhVxHO67wKDfheUlCNx55CX9MBTyjKkINEMkxZ/jGYoJous3BFBYPJ6gXgswNePJKnlZKmg7Qhr7iBMagCoEBITcUOaw4yqh3Pe7sRzTUmcBc/NTmGrNotGuCcPhk//wZfz97bslnlRMVEcAGoGFcdNO6QtjMCX1RtI4yCYgkqBFMiVmqIreCDT3NKvzbLy5fSaTSHwo5+3o5XgEgXKkaSqr+Pz8ONqTH+HPfI2bd26bgNGpRpuG7WCYDSelGQIDjGQiI5NPafoNq4NgkyE0MclnpB1ZdUsbMyjGDA6RI+TGcNTEjhqPCo6Hx3rSmNN4ZphxGF8OE4QyAkdGx8XPjLfNfY23uRq4MawNY25JcJMyoLxUOHfrFH7slVdirkXj1QFKypX8AkVkIRnGPB0ixep0ExR5jHqN97AKWU5UQWHf/mVMT0/hKZe2oJwGut1l9FYc1Os5mg0X6VCjO8gwpAwEBY4fLhHSw8K1MRRZR4FLL55FrUYQLYfjk5PE3FoLRc9FNazg+wVsr4HliEk2BC5LiSDuD1OsDFw8+K39WNMOEAQNfPkr+/Hc65+Fz+26V/wrCDouLsZYGlrYtrWJSzbPokwi9LIEl5w7jXqa4csPHcGtX+/iJ2/5Hpy3fhaICvhIsX9Q4OiRITbOD6AGGbxmC51qCp/a/RCOLq2g7jbwIy/aho0bmvj0rmN4+NASfui5Dbz/tsOI0hp+5KXzeOrT12LzhS+HG07JPUX5Pj78tg92fvztvzUBLM6WP/sv2r69WVr4ayh9/ePR5oWFUOr3PxJ1uawUXh276QOnmm6u8oHYDK1/fseuu/77+DjPuCE+6WExOJ0Pw5lIKh6vtqd6b0DjSzQK1dCfKoLmK8bJJac2w0+2Th+7Y8/nV4/nTMZ/UhKi7660c8vtu3Yt/DPgY7WUZ+TrMIpkZcrG43pYnK4+N1975X/UUDxfD1lwrl/NkFn9+Zuv3f5yDf0BAN3VHiNPBB6c1nTz2mvPrVB8UpJjHsfD4rHO5xPtcwJYnC13mck4JhWYVGBSgbOvAne8/b/pzVO7ce7P/ArymNGX1O8XIi0oVYIyyfCt+7+Frz70IIbHV1BvzUsCYFrEGPY1rrxiPWaaLfT698K16TPAuFKuiBpvCerB2XXYjCAVfwlH4jPpByFEdNKkqzocl81PNpJAkKlBLwDyJEYyEVlF5tI00wBGHgGWkZUwMtBETA5FG15qQ20nO4Ou/hvOuRD18Erk1lCo4nG3xJGj+1FrNMXssNWaFr+EeDBEkUSwnBZSVcFzW/DsQlaivUChKhwBQrhlJkoQf4mHHdHYZ5JMwlSEFEXJlWXuXSNseNCOi263QJVFaLGpJaOiPSPggl0xHYONMFfVFWp+A6XO0I+6aLXacAnilBW4eduuEA1pHEiaPNkSBE1qAu5YboQiK1EVObSjxROCiS2UqDBFhT4XVDxUZS5jJwOEa72ktPM91oLgSTYEmg1LzAuZQkAVhLBLaJyqE+ickgMLTi1FkjtIkz6qLIDL/cehpAvQqyKJEoRuHbnqCQAUx0y4iFFpjldBMR3EYZQo2S2mcWdyC+MWCXxQ+iESIYnIZVNfIE5SNNoz8n6a9eBZDUSDWICr/vCogBz0T0nSQoANMjz6/RwpIxydupijCghQWJhZw20GuP8rh/GXH/oYhhwffSoEsDDyBbbNwuYRiQVZ8vQ2oRcHf+eg0JSCcDYYqdK4mTfAmpFE0DyV5rUye4WNwVQX4+fC15hdMAYFxhILgh+rjSnHnx3v46TcwjT3xi/DRKKOGQ3cB4GdMefCyCIMYCHHQX8RxwANY9DjBEjjMMVkFNM6iiQde3KM2RYGrDDX5VhWIQaiNkGJMSfFgIy8RsZjXp2mQuBjnIYy9u8Ig0CiRFPx16CxKGeBxtOfugWv/PdPg13GSLI+BrGL5c4R6KxCTRg1lpizHl/oIfB9OJYNl2awgYu4O4C2G6i0iyBMBMCZmnUlkSggyJrFMtd4xXB+REmCBx8YUhkB5VpYWIwQBi7aDYWp6Tpmp1tYXung2NIQ6zfVMDM7jV7swmPCks5x8HAMK25g36FDmJp2MTfn494v9pEnGtM1YOP6teh1S5y3wYdOB3jg4Q4y3cSlT5vDg18rMB0obFzXh+9mKK0WrKYFJxkiWo5wYEVjsQeJW960to01TRuuX8fxzhKaYYa610ARTuHBhxfQW7Tg2ilm55tYs84R/5tDe3N0ejEu3pTh81/q40DXwU0v2ozLn70FWy64Ua43Fj3Oc7znl9/d+fn3fGACWJxNf7q/jfSLPxqnQzwqWWJVs3kyRUL/k23hB//uM3d9i8e6KpmiWwE/fPvOPZ8+TQ1OpoQApzWcPJOG/0wBC6X0b2qtvhfAMxXwslt37vnECYDl2qvY+NOAVNgL/P2TqdM4RePEdq/b/oaRbOMxpRerPCwes1arU0LGyRmrU0LwOEkfp6vPoyJbR6kjp37ulNjUR6W4PBF48IQpIVr9fR7W/92pUbePdy6faJ8TwOJsustMxjKpwKQCkwqcXRX4m1/6r/rp534NW1/1K8gjSiJMo6sKrnYb6vr+r+3DXfd/BWLTl1siM2i2Qjx8oI+N60s847KLUFZfR5b2YSMQzb+sVDOSlPGibHYLZxSX6gtLodRDQyNXJgKVK6lkWzClQltct4xFEsKmlRhKUbojEMI0Z3wJlV7+ZxpAjpXNTVGy6eDKJpMyXKxZvwXT7e0o3Vjo22XsYmF5vxhFzkxPoSxJ70+RZzQhTKC4cutZsB0eC/Xw9Gqgj4QPxwmlmYLKoEv6KSSIoki+W6/7KMpUAAYyG7orEZrNOoJRkgkbtmKYwA45riacskTdZz3FjgNl6YqnhUgn/BIBk0IqJZIUrsDmZQzbqiFJGeNZota0gbIlTWNZMenCR7+3Aq+mkEYFgpplal3xfFSw2PuXOeKkC8uqw6mxigSHAvEMYN2jlQqun6FeqwlF3vFpDkqGi0Kqe0gHJXwrRNigNGUGScHkkgK+E2PpiIWgkcHz6siTAXxu1yPDxkZ3JUW9bqPeaiDLeG598QSxKrI+6JPBE8dY3FxMUYOAAIMyoEtFUINAA+NNZyTBJs6OylyMupWAF5UmS2VKzimNULO0gOW6WDzKpJc+qqIJyx6iHrTQbDZQWX141lp845sH8Bcf/Ft0CQRJu8rzUEmzK6iDxH9S2sH5ZdIvJEFUAzm9HghmcA6KcaMB0GyHwIkrMhiyPIxkRIg/JyIxxxKbsfSDTfs4McPMYxMLasABI3URX4cRe4NzkGDKGIwwKSClSduhqafQG2gqWwqIQzBsHMG5+vqxWWMBapQcw1gGMt7vGKSQsYxAiLH3hhkYJTIELujPQmDSsCs410V+ooA8zwTs4RjJyjA1NpGsJz0wTl7TBDx4vMLSEH8Omrq6+L7nXYxnPrOJ3hIjamP0l0osLS5geqaO2dka5tf4KMsMR492EIaesG14zkLPQ9RfhuO10BsYPxMCqO1pC+0Z38hgtIVWzUVJc1sei1shj5sSX5zlFgYRmV02OguHEDY9bN28Fvd97QDiJQtbNrgI2j7u+0YPrTDDzFQb+/YR7GjhwYMJkrKPS7faaDqA5zZR5TG2nLsVsEI0qi78Rogv7uvi8184jEsuCvC08y9BmR2nsAUKTeT2AGlYSPzoysEO0tRHXLax1GciUoI19QCXXLQBqkZQzWdmCgZRLN5BflmDF+QSQPTgQym+/pV9OHcbcM5Fs6gnwPHjy1iKQ6w/dxqXPevp2Lz5SmN8zPQZ28OH3va+zn/4zYmHxVn1V/tRzarWb9qx6663rBaDvfj5z55Nc+cjSjwq1Lt37Nz92uuvv7x1KsOCB3XLc6+8uKrUDq6aK6hfv3XnbqZtPOr3jLDMg+aPn9qc3nLNlddVyvpLQK9TUO+6defu152aWPK/F7DAN7TG+VB4X21h5dWrIzVP1ww/mTo9mfGvAiz4x+B9ZaP907fffns6njQ33nijf0J+A3xp7Ltxww031J2k/0EFdQuAfdrCi2/7zJ4vnTLZ1E3XXPlfofCLGtaDltKvufWOPXc96rsK9+vS+uHb7rzzgdXfvfnaq27QAGNI26sZEY+OJz0J8Dzqu9u3b9G2Jpvigkd5X4yiZOWzCq/bccceRso+ypbZzAv1QQ0UlsLv3XrHnncYAOmfg0qr9zkBLM6q28xkMJMKTCowqcBZVYGPv/Ud+qL5e7H1//gVFAOa0zFGtIAqfFSKq+UKe791BHfefTdcGtCpAP3hCixH4+CBAWZnMlzx7EuwZi5BPFiUVI+qzMTLgFptMSgU4rSG7ZL6riWCkgkSkgpAk83CSFG0ymXlmo1ZpcnGIFODS9j8NmUfFXRBE0SujrOZo0xk1NxpSjO4ImvSEcTvgkyAwMbM/Ca0GldAhUw9qaAqVzwQBsMYzYaHeqMFjRzDfirjyVOIRwYbrNb0GlR5DUmyAD/karBCQONHVUhUIdNLhsM+0jiDYxXI8xhBEMr+40EXsHy4YRPKLqEpWYkLRGkKHfhoNQK41NxrS4gQvtdCNIwkgpNNZhrTY4PRnJmsGFt2gSzlSnUq8aleoCVFhA0XvTzo6bG4fBCeb0vkK31EqoKNqw03sJHGMQInRJLSJ8JBrRlIrKNLMCCP5PNZpNBPVzAzNS+AEj0zbDEKpU9EF1nmIIlKzEwXiAYeMsp9KP1RQ8S9GtKyK54jtdqI4WKX0vDr0oPn+2I0qKsMCi6SbCDHHnhmjCyCF1QCYNGPoqwSAaDI9GjUWwi8HIOVDJVyYIeppIJ0Oynyos+8C6xbe64031EUG2TAqnDkYB+FXobrrkeSLmF2agpzs0xpId1/Fnv3HcYf/fFHsbA0NDWkoILNtDapGzT7LMlGkNQPRvZqhAEjaDTSgua0lA8QtDgpryDQQvkQ5z7nOSUkBC0EZOORjmQRq4GDMbNhLKswTApjhEkARNgOBEVGc/uEieUqFgQBC14PnA+jfl/APl4nBiTgnDaPlmOjTvmcufhORKGeTAYxoMFqjw15j9f4KDmE2zGfJ/OJAIR5n96iwt5g1CglLkz6GRmPnpSRPDoK1twYCXASBJHiC3ODviJM1Hnpi6/Gpo0ahx7ah3VTHgKviYVoUaQfBAVRFVhe6QpYMTvnmvsMZVm6MMCnCgW8666soN8pkBUl/JqNcCpA0tFY37bhTTnoFykG/QGmp6bRj4GHH+hi/RofU/Um4qwL3bJweH+Bu3ffh4s3n492mEqMaN2bwsIiJXMFLn3KJVjoxfjylw+jFQT/L3tvAiXZXV553v/b34s996y9VKV9BS2gBZDB2M3iFYOPp23TY3cfjplzxuMZ291uG2y84fZ43Mcz3rCNF4xXprENCGwMZhEqIRYhJBUSkqpKtVeusb14+3v/4X4vQyowcMBMY6Ajj3SkqsyMfPFlRGR+93/v7+Kygw4O7nfgFBm21jfwWN+CTtt48fMOQDseHn1ygrvveQKT5DF87/NfiLmORpRo2F0fE+8MTl8Y4uxjFc4dH0rzyJ5LesgrA+vnt7F3eQm3PmMFvV1dZJmBLJ6gzOguseGZAaIsxrH1EO957ydx6a4Gbnv+ioiV6dkQKi/gNQKYnRb2XnkD9u9/tjxGlEOQboU/fs0f9n/09/5w5rD4WvqpzZPzeLH7W1rj3wOIFPB/2nbx//zNez+y/W23335VaVav31mCz+xUkn78c6MVd33gnp+f3qenXRZ4khWhb7/nnqOyYD69nPIV5C6lq9e+4+4Pf+LbbrzR1033334m0vULAJbxBRZmuY0vwaHwxWb7edpNnrpPF3/e51uG/yVz+txr+VKu/2LBgq+zWuHtptI/9fb33/vot9956+FSq1+Axsulw0zjVXfdfYRuEHm7WPSBxjFt6NfooPtWCh4vuvNZe5Q2Xq20+lEAART+3yrofP9UDPmszwUeUsCP+8u73xuGoWVGwx/8DDj49QDmNfAB1y5eNmWUvPT5t+7WhWJN6k1fKNrx+RwWvF6KYVlm/+VOJCnSSv+GZVW/8bb33rdGIUQ3vO/SWr/uM6LSIYown/V4+goEi4vhrv+SOMrX0vN3di2zCcwmMJvAbAJf/gTe/tpf0lesPoDD/+G1KCY8aVSoCLAsHVhlAob37/v4CTz2qU9hsWlia5hjGA6x95IlHL3/tJxaP+u2a7B7qUAebcIwCpSsDLTongCSJN3JvytoqRcsYFW2LINshyCHoG4voNQRyR0g+4IWDcXsCRcYi0wM1mMCBeGN2pNliM0MjDPQISFLkC6hTLoKaKcn00LD8RV2HbwKbvAMYT6osi2n9oQ6pjHjLzH8wEfgN3bEFSAcs+lCwdAGBqMhmt0lVNUYlkWhxYHvtMSxIOyBMkVZZdKOkWch8jhFo+PLcpbFY0RRBSdowrVpsadrwkYYxgjaLWjNRoIUhmVLtSlrFrnopVmFJM9Y6ohWKxARyYQD06YbhYuzhF3gehpJZMrXr00nhJVSdIgkujIcnYflNtBud0XMoWAiTZEqEcEAFsGELRF4on4Iy0lhWQ0MwpHUKTbbbYmfTCYhLCOAabNxxEN/cwSt1uCoZeSgM8CDY+VQ+QLC/ByiKEOr0YBt0KmikORjKO2LS6SoYon+VIWJKBmg01mS6AYFEdNsA1YizgUu65ZQUQqkbPys6GwoEcUaxI84XoxikmMSFijKGK2Oh0bQQ5oWAh4lKJFQUjYvVGobg1ELQatA03PQbFhi72815zAMJ3jDG96BJ45fkGVb3A2mJa0hNaOh5hTQbVTHazQsk6KZuRMJqRd6OpPkIxjh4eMipwOCYhq5JzaKvAZ0yseIRaN2L03fpg6LqWDxFJdiJ15RQ2eViEt8PNC1IIBLwj/FrcDYCa0eUwWidmaICWmnzrQOVtRtIuSS0HUxPRqTJNhFLR41c+OiWlQo+L6POE6k0YTXMxVG6CiSmBSFEnGpMBQk0qU4LiQuQ8vRTgSG1zuNtkwhnVN3ijz/6S5h64q0q1AkApoNA9/7Pc/B5Zd5WD9zEk03Q6+zhFExkNSQa7Wwsd7Hk6fW4Tca2LO3AUvR0eCiMll/S7uYS6IOuq0eirTCYDTAaCuE1fTFLZRF2/C75Fh08Z53HMGdt96IvEixvbaF3csac3Me1k9pKD/E/tX9OH7cx+mNk8jCbczv7uLSwx0cObKNU5sFXvbyZ6JraJw9uYmFfYvwOxmyyQDJhQ00c413fyrC0ScL/MD3XIP9u3s4e3wd26GBqhFibz6HZguAb8JqAtujIQbjLRw7PsZ6v8SefctgSufM6RGOnd7EoYO78C13rOLkiW2cX8uxb3cDN9+wV6qi2VZ04cIpvOe+ASrTxLfc0cLc7jY2z12AE6VwCyCYX4a13MUl192AXXuvATQdTxTjfPz5L7+5/+rffMNMsPjyf7T+9/0MLo55br1BAy/7Al9pC0r/yF0fuPctfP8XEyxkqa7wd4C6Smv86jvvPvKf+Cx++ctfbkYXzvznz7wyvlYIRp//7aEK+pXv+uC9n/h87/5SFv4vNqnPFSw+o2W+7h0fPPK6f+aE+ALL8Jc7p8+9li/l+p8WLNQF6OpRKHXn57lP9Jv+7F0fuIciwmc5El78nNtephR+S8SfL/z2D3mBH3z3kSPrF3/IDgfjtwG0P++nKhw1CvW9FKE+R1jhh0eA+r67PnjP2z73c7+QYMGP+zayLHTxJijc8UWu90wFvPLiKNFX4rCYCRb/fV9PZrc+m8BsArMJfK1P4G9++mf19fsfwYH/+adRhvVJbEHWRE6rdIa8yPH377wX9x45gqWVNtqtJXR6rOWskIxaOL/+AA4dPohrr5xHf+0kbDeFIc0dpix+ZZYhJ8JS8ZdgE+L8z8iD4N/x5JNNFUVdAcpT0IIbVg34M02Pm6osr3nh1LwLgW4StMkIA09zeSIPWNJiwUWYSkftrpD+VCvHnsPPhBVcC9vMYRYNlDrCxsYWfK8ptnWe4vI2eFteky4GIIsjiQ9EYYgYGp1uAN/yoFwgjiKBTnIJ0yWv1ZKmhDiayIJbVaH80u+RHVkpZBldCCYCvy25c7o8XIt29QhFHiErKvgOkEYRiqJCljio7AJe04dnZvADD3niQNkals2vSTipiVJN4FqLSOMRJqzz9LiQUdUphN8RTkZIkWJ5pQeV+4jSIUaDBJ2WXwstqNBu7UZa9BGHBEEOYdPdQfoG4yM8FTcMDAZrKAwTTrMHEwmqyEOcTeR+W+YYUahheRlQBoBK4DlsQukgL0PkZGYoChAeCh3DqSykFR069fLrWj34bFPJcuQ8iTccuH7tsLGUD0PFcM055DoS90malHKybNopbN2R2EWabdTCi7gXFMqM9gwXZ9cvoNngx6S4sD5GlE2wum8eK4tzCOwKJdMJloG/fevHce+9D8D2OFc+nmoBQKp2zTqu1O7QhUMRaARd1LGGrChkBhXFIHEi1K6CWmzgf0uJS1Ac4G+oF8Mm+flTAePiRX4KpZSIh9SL1o6Fac0Ivzd0MsijlcIIlQZxL7CJZAqmrb93AqSVFpsawjkVQeSaxRVRwz0l00I/DZ8HO60htVhROzwoprDOl0syxYdaHCSrov7FmyJKltciE++vXF5FCGkd6RKBgs+VHcHmqeiMXDPZGzuiDytZRTSp/06iORYbgBTabeCHX3knDl/iIYtCqeUkJNbwNQzNuAn5O46IgafOnMTq8nwt0Cmgu+Jic6NCf2OCvft95LkpQobnOdjayFGmY2ytFTBcG5sbE6RVgAvnTuP6q/ag56bIEoXBBY3C07DbJvazbWNuDyr08egnj8NxPfT2B9B5iiMfWsfDx1M88+YuXvqMAzDcBiJH48zGSTzx+ADZ0MYtl+/FuGriL995Ny7Z6+N7vuUWjNbOwmvOobfcwtojW7ACjWanB5Wm2Dp/QmqLx1WOwmshVBUef2SEY6cSbMaZMDbaAeDBwFxrHtdc0satV8/Ddhz0+wnOrm3jffefw9VXLuHqQ3RGFcgnsURgHLuC6exFY8HHgRuuxfzBG6DKum3JtLv4i1/9s/6//9X/OhMsvhZ/kIugsH7mu6EVoxg3yik8sKk13v6ZGvFfetc/HTk2ve4vJljwYy5azP+Zg+Gld9xxPVT1f2iFFwFYkN8RgIc19O8WXuvNX4xj8KUs/F+GYPFUnOKfCQtf5PT+y5nTVyZY4HFdGS9VRvntAF4NqIMARkrhg585FvjZd9z94fu/0H399hc8a7nMzR+jiQEQdwJ/G+PRwBEY1R8GS3ve+pa3vKX26X3O2+f5/vAjTkHp/1Zk+MV/uPfebf7FZwsW6kItTt1DcOdnCSj82C8mWPD9jLmoaPgKpaWp5Pqdx548LqDUW4qs+t3p151e7kyw+Fp8FZld02wCswnMJvD1MYF3//wv68MrH8OBH/5FlAOCI7kI0zVAXkOJKivwvr//MD76wIOweybLF7Cy1EacJogHLmx3G53uLjzjuj2wrQmiyUkolcAxfDnVdCzKEQRROlCFIRZxihM86SRB31ANaBXJwl9x4ZU1OoJtc+uxUeZkAgCW8gRGSVGB7AjJytPCr7jO8WRXiXWfyzpdImxDsE0lAMre6hXwO8+A72cwyhayNMRkEtNBjkazIUunUlzWCNhkP0gT6+sXBAC6vNRBoRowdCpLvNsR57ksb9y/4kmEZqdd5/N3WBYlRlLRadpcJskHoBG0gG01ZPHjaXuR21K/mucUKXjqztPuDGlKAIeCEVh1m0oZwXNNJIkFx+HpswGbEEylEGcDlGmAsqp5IBSIeGjuMIJASwo/hi4ZncGza5GCPA7bUEgpolBUcjso1Tby2EZGaKmy4Tu2uCHGIZtMGOnI6ngP704Vw9JtKLo9cro96CIpUakBXGsZllXBth2ksYlKhcgzJbEZSxZTqkKexDEoTMRRIg0QjkPnDf9NkCUUtmoXgjb5mAhhI2DcX8CdPBnPYvouEqSJhqtytHsGtocUDrjg8vGSoSxbeOyxR7G42JM2FJVn0hjS3dNDpzGHtm+IOyEtRviHux7GkQ8fhedaspxLG4dmM0UBOLLUdwAAIABJREFU1/XQ9F0sL3fk/wfDAdK0wmgUIU8pxtjItfhtZO+noEZ3AC1ENeSyrvqcuhfo2phGQQTKubO0T4UAvmpMGRbThg7+3cVOBP552kIybdPgn2vHA6NR+U7O42lRpGZo1A0dtXBSw2TrWtO6kWP6Nerbr4UOXkstWPD7U7+mSayFwsUOdJRuHjpKKKTIfeezz+BzqhaQJPq1I0pcDO6cvkI+XeE6jZ/UokUtpNB8U2HvqodXfv/zsWsxRzjagqVjcV3xfayNZWRMRJ68FrUU24jE1aLgdDM8/skS5zdK3HJHF9EkxeZWDle7GA5jHFgNkI+ASUppskRhp1jbqrBxrsQNV/SwutrE6dNDDMIt7FvZiwMH9iGzHWizQLIxEqdYsJQCowgfuf8UCnsvbLODKo4wtxRgYaGBjfNncfxciifOb+M7v/l6LCw28Mhjp+AHbVx3cAl5NARUQ1xOBauX03XogsBdQj+HSCc5sqrEeljgiVMpzvUniAsLSVWg3WphtdHGypKPha6FhZ4JoyLwlVEtD2fO9/Gxx87huv0Fer6WSmfLUhjnhIyW2J7M47LLlvHM26/F3OGbYBUefLvCJLPxJz//xv6P/d4fzASLr48f57Or/NeYwEVCwJddT/qvcb2zrzmbwGwCswnMJjCbwNfbBN7+n1+rrzp4FAd/+HXAmMBKciW4L9TQQVUauOf99+ORJz6NYM7CYIuRjASLix1sbWVotSwMRxMcPLiAa67Yh80LD8BwQ4CQTLZ1GMzNK2Q5f4mm79ySm64qLkHkM/BjWJnJWgUu3AZgsBqSmwqhffVJL2+Lp7cULNg6QRmAYEwtlZ7kOnBpZHuGhOZlUXFtB4atsLjvWniNy2A7GVB0JabC8wvGOIoykoWZzge6CWiSjGMu06mc1LeavCutmmtQ2eJyCLxAWBtlVUjdZqlLqVS1eRqdFahA4F4gAggdE6aVS1SgzvJzqTSQxPw7civIDdHCzhDRJePylfDYGsh8eA65HCWSjNZ4wgeV3DbbJ5J0AJ03oVUMx3HlJJ9xijyJBZDqBk2kJWtcIxiarAtWnJrI8gEMLsqcv6bolCGZcLYUewK4Nhc+haKksJFJ5ajSGtFkBNM2RFhS9gBZHEBjgqok72QAQ8/B8Utha7BBhkuxLUIJa0VdYXNkERevCLa7iAkBpEjg2jYM04PjZtAVry+Vilc6T8bjdbi6gcKO6X8RJsOwnwAqRTzOwK6Tg5eu4vz5IQwKBKaJVCco8wAXzp5A0PQlUmLoHL7r1W6VzMT8UgDPbyEqxrjnA8fx9r/5JwFk1hBXRkBoiajhlYu9tlRRdjstxHmIKC6wuZUizgrEcSyPNcYkpi0cWZbuiAf1Aj5tBJmCYafixFS4mPIopsv8NC5x8fsvbuYQ0UBiVE/Xf9aOJFMqdi++vSkvYnoddeSEAh+dEBQkeGP1303ZFbWAULs4pkLD1B0ydX6w6pWCRlnXpNR1qaIvTNkydVOPbbO95+k4zMUui6lAMr3eGqK7c3sUVSTqwmYLhRuuX8X3feft0Plx6IJuIkegrmXJtpYEYZpjwghPlqK/oQX21gsytP0m2vMK939oHduJg6U9Hva0HIR9hWwrgu8bWLl0BaPIQVlEsIIhrGSEyQUPD588h82ki8svXcDBSx1gs4Jne2j1WqgEVOoi1znichueMcbk+DYmyQjzl14Dq3UZzp47j/e//wHs29fEDVfuRjTMcPL0EFdctoqgxaiQh5JKXDaBTlIBcioKcUUmbg3G6jQBwD5daSW0XWE4cvCedx+F2ahw6Mp9gGGj1wAWWK2aRXBsWypncxjIbQUfLo6duICz29t41lUeMkalMg/b5we4MLbw+PoWNkMT/+aF1+C7v/s5aK1eA6MyYNEZ5Lfxl69/c/+HZg6Lr7cf67Pr/WpOYCZYfDWnPftaswnMJjCbwGwC/yNO4B9//hf04T0PYN+/ey0Q0YZeoGQrg2K0IkVZWHjfe+/DI48+CNsFRtuMOITYs3cX1tfGyHMNP7Cw+0AXz33Wjdi+8AkUOA/LdIRBUfCkD7R+cyFmxaIvLIdS2ki45NTViVzKlc6hKy7mhqTt69NjAgzqdgaKH3wfnRe1/by2tOvSQp5lMLloK0tAk7ZbnwjbgcLqnpthqmVKHAIw5C/540mGQk9gq56cNhK+iVRja3gGVmMOgdVBFo9wbv0MWr2esDks04fneRiPUmn/ICfD9QiuzBGGE7T9QE6s+4NtEUEcu67W5P1wHA/RJBbXhWUwDlFAg6fthbgZEvaW8lS5UNCmhuEacJXNnhQRenLCAw2KIgUM7QrEk2KIVH7SvWHvtEJUiVQnUmCwPS5hdA3EKLMSjmshS9jA0JdqUcMykBUGkqwWNCiGECSaZSNYhiGOjYIckYon1wk4uoJmYNUAyhGK3EFaRhJPob5imz4UT3Vtnra72N6awG8aUllb5IRH5jBKG2kVwzS7tSOhqgUj7r3iANBsQenLtVFUGo+2UKQWCsWGFAXXaWBzYwjHo6PCgqEzdOddbA5yiWZ0Wl2cO3seW+sx7EaOhfkeqsrBuKAjIkTXr5kIrfk2LLOFUmX41EMD/NWb3irxBa7p5DMwB+K4jsRU9uxaRGCX6LU78IImzp1bQzhJYPktnN/eRDxk6wkfx3UciWIc3QYUsQSaKcv9jlugqitTp5WhUzcFXQx0lUwjGBe/Fk0rUy92J0wrQuuoRt0mws9PU9Zz1tGNaRPH9M/T25T38XkpDSEUJgVR+1kNIbX6ULeGXNwcMr1uChOUDaUC1jZRlXWLCR0edc0qn/P185avKby26W1NRY+pu0RiOGW5w/Z4us2EQqBl1M+BW2/bg1d81+0Y9h8XkWQ8TpCnGk4QoDRSTLYHOHZyG/PdPVhuOEiyERotEzrP0Zuv41ajsYsnz07QTJu45cAuxHaMxvwCSk/jvR98FL2OjwN7NbLRAJtnK6xeuoCt7QBPHB8hb0d42QueDSsjnDcSi5XttjAuNqCsIU4+McbRBzawZ6+Ha6+7DN3lQ9hOLfzum96Dw/sdfMuzDonQOVhL4BDEqhPkYghTUEUKVxxe5J6E0FaObmO3AG2dZhsJQhFpyetJYx9nTvVhuRGWdndgG034VolswgrqEHbDRwELZcScnAGn6eLR4+vwHI0Dl5gIqxBKOzj7wBqOHNU4ESZYardxx+278T/94EvQnD8Io2BUxEGkC7zxZ/6g/5Nv/JOZw+J/xF8OZvf5S5vATLD40uY0+6jZBGYTmE1gNoHZBP6lE3jLj/3v+pnXnsSBf/caVCGbCOgQoC2fi22CKrPxrrd/EE88fgzKqpBnPLln/MDG9lZfTpi73Q4OHp7HN7/wZqyf+iTC0Qm4TiDQS8nBWyaUzlBJu4ULk5iFyqhbM9gKsrPY8BSRS6PYz8mh4Pl5yUWOTAUu+LlwLWSt1ORaJHULg2J1J5e2QtobSOkWIYNBCd/CoUN3wrX2YBJnmCSb8BuBNAQk+QRNb0Vy3AqpODxYL2p7bRQpgZYhhsNMWAbtjos0TeC6XMQaCBqMZbANpa5oZA2mVFkmGmnCv893KlnpFuHCCjSDRRTVCNAUEmqrPV0HVekL/BEqhlUZMHh63OAymcCsAmjGCKRmUMMoc4wHESojhucsiiuAwghPh3mblltAl03kZYVWyxcoZVaO4Jg24oTMDBuuDan+ZETEdRvQBoWBGJbNms4MDW9FOA1p2heRx3FIAJwgT03kOpFWgSK0YJspKn5vTI1kYMJ2xrBc2thtNBoezp5ZgzYrtLsOHKuBsopldhSs2OxR5IBVBah0LK6aqnBgogE3AM5vDGCbBRq+iTCpaxqzrIBruxiNxmgGLhoeU/sGKmQowSaXWASpM2fPI9wi+DVCu2Pj9IkB7EYH+w4uIRkPpcFmYb4lzpIg6OHRo3387m+/GaZricjAhd4yDcRphE6ng0sP7Uc0GoCugk6vidFghDRmlYyJYRYJEyAcEUYpxaPyHBIGw45IMV3MuainKcGmjG/QFVQLGnXcomY9XOxymAoU0ziJ+Bd2qk7rpf9pNgX/7LDZIU2eEkOmrorpbU4dG7wdER52OBV1kqqGYk7dILW7ov67i5kTU8eFgEMlNsPoAcUOgkfr66njJSzXFEVqp7mkFm2m4sfFbShTdwcdV5xhuSP4TGtUbWXilltXcd21l8FQbH2JcerJPjYuhAI0PbDq4tAuHw88uIYTT0S47ZktdDsBTq+FWD3oo9E2sXXOwOBsH8PtDJ8edPCKW1axsqeB3G7CaCp87GObmAzWcNU+4PRGjPd/+Al807+5GjdffRiPPpHgv733Xrzq+27HcjCHjFETRW7LHIZrj2K8eQx3f2yIR7cdHNrl4eZLlnBg3wIefXKMt3/gHG68Zh43XuKjszSPpt/G2oVzEsvynAAOHBG44pRxLAtJOsTm5hm0D18PsOZ5o4+WV8DefQmGkxBmRacUuT8hyiSFbffAvuI8IiA2htkOkGoFL1PIN/tIF9p4/OQmzp89hmc/Zy86XQ+TJMPRj5zEXfelWNp9GNfs9bF/r4uX/dvvAoIV2JUSLkdiaPz1f/mr/o/819+aCRb/0h+ws8/7xp/ATLD4xv8ez+7hbAKzCcwmMJvAv+4E/vHnfl4fvuRh7Pt+ChaMZfCE1JJTU9r9s9zGx+97CEc+9Akh5ne7bfTm2jh/dg1JOkGj6aO/FSHwK7z4u74Jba/E9tlHhEtBBwVPWJkv5/JSIUaV++LcoN1eqhErC4Yp3YtyKl/pHElBhgUXOYIg2WjhyGl/VSXyMWxkYHyjKLLaMaEYI8ihuNCTGcBaVAIHDRte18GevbfCVruhxTJPYKKHrNRI8xgmPOiKnIcEBrg8UwyJAZeNIAq24aAoaLOn+8OE6dC94InDwbMsqIpLWN26YNjkU0BqSOU+CvchZb8CtJrUy1ylRfQxrELAoIx2FJkvnwsdIQ8TJLpEpzNf3wfLlqYJ+g0Yn2Hzweb6JibpAEuL+2C79X3WZQ5duih1H7ZbxymUNiWi4jRyYVwkMQULQ6pN5TpyNnbQGlGiKg3EyQiWYyJwFpAkY4Zm5Jzd9+aQV6xTdGDTUGL4KPNMFviM0QS7RBGZ8OxcoiZ0z9RFGA0Mx1ygK+SpgUm6hm6vS9oGijxHlpYipLCJJMliad2gc6Hb8hCHObJ8gkYQIK8UtrbH4nbgnH2f9ajWDuKAAleGiFyLimyJscy1SFntWopYM+oX2N7Ksbi6ANutT/M7LQudOY1WYwGPP76NN/z+2zAehk/xJiyD0RsD3bkWfFbKssNmEmNhuSksjmicSwykSFIwmDKIUiRxijwhB4ZaBkGubMEpRZCYigRTZ8R0YaeIkCSJ2Pin4gD/+xSMcopDE2hnLWzU8RDWAu8ALp9q86hhlU8LHVN4JeGdtcNjKp7UrzrTKtanwZfTaAldEYx0TN0QjHUIiHQHiMmvX8c36HTic5EOKdFw6liNVjsA0lqEuRiuOY23CKZCRBh+HQWLcSNqjjvVqVMQnOfZ+OY7L0U3UIhGI6wEFrKJiUmuUTUs7G67aFaMKGV44lyMufkGeq02njyf4tpntxBO1vH3b9vCQjPAof1t/MG9J/Htz74EL7zhEHK6vHwHH77vNNLBOg7vUfj7D5/H8QsVbrp2ES997rXSxPHndz2B51+/ghfcsheaooBliptFrfeR9Pt4dHuI9x0NcaAX4Juu24tdSz7GWuEvPrCGotjG9zzrMJpZCn+hjZzCFcWpUYHRhQEa3QbIDGVsig6tKEywMRgjIJS41LAWLeRWU1gqi3R72THSzEQRxnC8BrSnoRIHRdqvZ2378BpNjEbb0OMMjzy+jYfOPo6Xfs91aHs20s0c4XaKj5zT8JsBbr5qEe2mjatuugXNpX1QVSmOsFjl+MOf/qP+j//+n88Ei3/dH9Ozr/61PIGZYPG1/N2ZXdtsArMJzCYwm8A3wgTe89pf0IcueQgHfvB1KELZFurGDmSotCML8/FHz+Dd77sHm4MB9q62waj/2sY2JnmG5XkyDxroD1h1ugvPvulaDM5+HFmxLWICoYRlNRRnBYwKVWrDsgvJpYtgobnM1S0ijAAwOkJhBDutIvwcuim4F9V2cy7vtiyDEmtQhHhqAUIaVs1aYFMIAYRctuyWiV27ng1bKjgB2+Upvos4TZFXpdQvsl0EyOFZAUZrGwjDTXR3rcButGBqC3EygetSMKG4wsYDRmZYAVtKRMS2HGRJxOQKFGtQJM1CHoMl98WxWkiygQgQrhuIiJAXsUA4i3IijgvXbyCOhiiiQlwhc50F5EWItFASw/BMVnw64iCxLUEDwrHaUBbBlmxmUUgmAQqcQyPogveMlam6dOAGXG4JgaxQsCHBAjKezrKBwXSQViFssyEtHDAr2GZT7k/gEvJJ4cpCkm3CVE3YbMEg7FAlMO0GokTD8QpY2pVIBgGphIpyoTXNBpIiQZqNkERKRBub7gKLDTQGRsM+HMNBo9kUCCjnmxYlqqJEmZbI6cph60oGPHniLIKGJW0dNlkUHt0QlTSwtNoemIRgNGY8yER4CYJATonH4QA2AaKTuubWsjW2traxuLiI7nwDTb+DtbURfu8Nf4t+f6vmQpDhAKDbbaDZZgRlQ9peuISvrHRFMKGTJgzHqMpCeAGW5yFOYkRjsjaUQE/5GKVQMBUspq8X0+V96nyYChUXR0eeEh2kFpTOJz6o6tjG1ClRixD1vzU4lnGKqWAxrR2tIx0XxzGe/jo1bPPpeAqFjRroWY+hdlhMP5cxj6dElZ3aU6lQkTAIb6vmYrCWVBpOdqpSL/7a08+fih8ifDBcYvC/ZKewtrWGd4p2WBXYvbuDV3zH9WioDWRZiY42RVxN4wyNpQV4lYd0a4t2HaSuBdtrwCgt9Cc5ekuMi43xsY+tY36ph0MHenjoTI4Fv8LBRRvwDPiNRZw4dgHZ+Cy8hsbffyQU19ENe9u46tA8ktzE/ScyeT7cfHkPVstGafB2C3ilxmBjiH/65HF8/IlNfOvNl+K5zzgA5TCtpfHg4yHGmyF2dU3EowRei+KkgXMbAyQRPWCMHtkwHVYXV8jGfG1g1ClG2zfR6i1gm2DeiNWsFbq9Nq66bAHZiPW9A3iuj9JkvbIPFYciGFWuA8P3pGUA4wgnz48wKDLsvaQFCxWC0keRFNiMMriBhfmeB7fpYOXw1Vg9eG3Nu3FsTJIEb/yFP+7/x9//05lg8Y3ww352H2YTmE1gNoHZBGYTmE1gNoGvxwm892depy85/Ckc+IHXogjLuiqRVaJ0HKimgCwf+sSTOHXyOM6d34LPqIKycW7tQg2FK2KsLPdQcjFuGLjuqivg6hOYRKelJhEVQXJDaIsLfwGrdOWXc7aX8sCWHEqT7ABNyJ7gDiXmoRjz4OrH91WWEPOlGcRIUWmeXNdtFNyK2DaSxKxwtOXUm1ZyCi3CcWgH2LP7NkD3oB1a/RWQucgpUihIrMRyeRpuoNmwkUVjRCMPlkvnAN0B9Gu4sshFMav+0pqTkfsoywi9XhOG6aMqQnFakGlhiOODjRwKcTKGZTTFLcAtOCBXIgcKnUqTCFQu4oEybWTiekjQbnbgqEJiH2XREHHFdXRdE1vQlUFGhCWNIxXGIqAwosPWDtNLUOWcFdkWbMsoBdjHzk/LVShyF5Ooj7LI0Ww2ZPlPyxCWQfZHKTWrlsn9JJLZSrma9hCnGzDMJjybIQwgyUsouhwUXScJdLYTcdAOJpOBOCNKKjimEkaGLk0EDRPRmO4Xih10U4xhqRYaQQtFQTZAgtFwhEabXAYTYTwW+3s0oOgRo9Qp5hcW0W0H0FUO0yILhWBWX9psGKkZh8BotFYzTrQtglGWFmh0yBNxpSFiY43RlQR79q2gOzePSZjjjb/zLpx48oRUcdaChYLn090CTKJaTOHiHTQtdDoBTIpmZV43y7BWkw4hslkqIC9NjCexCEZ8TPDjpFljh13Bhg0u4wJhlUaN2qEwLZej8FBDLikAcV5aGmtqEaN2X0jgacdpUedQ6lpVAl3rz6/rRykCiFOBYFDhZ9TvE0AoYyH8Hsn7yZjht4sgVj4PK2GGTEGhrJ2tRYb6bSpoXAz+rC0vQvGUph65b2wO2YmVTKMt5GdMq1539CF5LSCvRilGJGoOiDyPTYWbrtuH73rplVDFOViODRDeul2hvJDAzgjCdFAVCpXpIOYXqyJ4pgszaMNuEUZZSRuINlJ02gEKdwXF5mn4DtttTCi6CdgsUiWwAgePn8qhnQyX7doFo4yEQxOVbCkq0SLIx6q5NLz2dBzhyRPreODxbdiBhW+6+RAWWwGo6hZGhhNs9Di3LSBNCma+W2B1qYlCh+QSw/UCue8UW4s0QRlrcRmNQjYJmRI1I5yWVdB0Go1GBa65bDeW5hXmlxw0PQ9FmkqLkEVh19YwbAtZWsF2+b0skCYKOrcAhwBk1KKjLsStJePKCwSLXaxedj12H7i2jtYJoFfjD17/p/0f/+0/ngkWX48/3GfXPJvAbAKzCcwmMJvAbAKzCXwjTOCfXvMavefAw7j0B38J5YR1jjvxDLN2OaRphg+856N45Ogj8N0AYbSJ+flVbPVHwhmwjAr7985hNNboLDZx5cHLcHjFw1Z4L0qdAEUTLh0BluQhoFjVhxQVAYt1oQdcpxYrhIRPL4ZnCGuBv2zzb9hSoQu6L/iLPZs5uDjtNBhUXGrY2FE3dfDUmVl+RhPoRmgudLF37+2A6iLKU4k5cAEPJwMUPI02nXpxN1mpyqhKgWTswHUpKjAqkov7gCf5XMDTgiDSAgFdDGUiJ5zjcYxmk9yGJiP7NbuiVIgmXKITpCkz7xEsuwOVF2J753JHVwUXcb3TkWq5rLOwUGUaSTJAoTTazVVxRvB2JDox4YLOxc6TaIJhZvC9jrSQkGGhjQRpVMF1HSgzR15FQGojmeTwWjaUCjAKB1JD2Wxx0W4gznIEniVRmiQORQBp9xTyWLFPFllmoSi3BZiqyro1pNnYgzChc6ZCmg3hOS2kaY7+xgCNlkKnxZPpELbbFDGpyEt4DWAy5vcrRrPhICtLWawcJ5BlmzDNc6f7WF5hdayNcLKNVmMFUahQ2WswnJ40e3hqgmSSCOuC30tZ0isLYTTBYJLCMlKUqZZ4UZoxKmOiu8SPUxhsFvCDBvrbJ7C6axHzSwvSUPLXf/ZBvP+998DzvXrhFiYJbf+JLHXCTtFAI7DQ8G10WgGSeIxxSNFqQRpn+AHtjo8oA+KUMZxKWCnDIaNVXPhZb1rDMCm2UTQSMCfrSFGIc6iOSNRgTm6NhqHBKlQ+BOh8mDIgprDO+jWodlDUVaK12FGLG+SkZE/FOoTNwdvg403qVmsQZq1XSNew/JdCIeM+ku4QiOjTbAp+LC9t6g7h7VE8FPAnW1V2HB8SHRGXRl33Oo2q1PeBX5//WDu3teMSEXcOr4EckVq8tD0bL37BpbjjxgVk+RDK9nhvoQmJpXQ2CKEGdM74UBlFSBdxsY2m10GiXMCPYKVtZFkfJRtvuh0YwQL05qZcL+NqIULMryyjyjXSSYJkkiFYNuA1VpCPYky2zkIZHpyWDbuyREQo8hBlWmCcZixoRpwTDlrhwL5F+m0wjFN84ugZhP0YzV4TTrtCp8XnToHFhQAwBV8rjhQBtGaVNINYtoPCNBClFqqEMJBKok7JxECa5NjaTKVOd9Cv4LUt3HDp5VgM6o/xWw3kZJhkJUbbEQozE2BwyareKJFZUqilMNpst+rXTHJHqhytXT0cvu4W9BYPi9hkOxYmYYzffN0b+z/3J2+ZCRbfCD/sZ/dhNoHZBGYTmE1gNoHZBGYT+HqcwFv/l/9NX3vTaRx65S+iHLPWkksvLdoZysojOAHHP30e73z3+3Hy5DlcfkkPDc8R2/EwcvDE0aO4+ppdWFhdRVr0sdBcxuW7FhAXjyHOz8IsGjBtjbQg18AgR44dk1KpyRNmLlk8ReUSVTvQWaXJer6WLCZir0dSswVkGcugyGoQ1gZPmZn9d5ATUGfJiidL33QxbM63sHvf7bCsOSQ5oY9cxA0Mh+sikrQ6yzAtxkTamERDcQHQz205dfSD7RpVTnt9KaekuR7CsTs7DSVkV3jiqrBMLh6kM9jCMiBc0XVdib9kmUZRjcErLmOKOCZcX8F0eUpfQpe2QPMKlUr23LMcxIwb2AYCdwEweMKfyzICsC6VERC3jtxYOUyDDpACo1Eo102Qpm2xiSSU9g2HQgNn65TSTkJ4KjkgbFmRiIjfhMNWjpJLMU9kU5TlWFo0ON4ic5AW6/DceaTxGEk0xtLiQYRJJA6ASThCq7kA26lw9swFBE0TjUZHKjbDMIFr8dScJ+AFHKcNU2dwLFsW8eFkC57bQJbmyMtCBA2UA7HblzrCZGyh25lDs6sxSQ0EQRPIB3jogcewuNLEyso+cWqwcrY/HCGvNAb9PubbLRFIkjSTBTJXkYgGvtMT/gXvKx0wnW4LzfYc3vymd+Keuz8O23ZFGCIXheu3nECrApbNGEiO+S5ZAj58j9DLBFVJdomFOOb/Mw5RYBwWaHc6CBqOiBVbg7HcHuNRMbkHOw0edBlQNGAkZjhel8gPH2uy0INLMYWTHceCuCl2YLIXxUymlaHy/BDHRF2jytnyeTWFZNZCQx2TKqQulC0w5LPw5J/ClymVmBQ46LAwqqn4wNYUzoOtPuZTQgWZG8K12Kk/lUsWt8iOu4PRLP5LFoa4EWqHx1RQ4UdfXPNKcYUSBVUOPpYrgel6WG4H+M7vuAqH9mbI8wF01YFZRTAcVTubTIXJmQRWVMJkO5BjITNLdPyOsGTieATTWZQoF0UBxzWQ2R7MJIVrs/zXRqQzeA0LqqRTyUKyPUZibsHvLaHs03U0QbvXhfIb0FaAydYIcbSGXnO8ISljAAAgAElEQVQOWVLBbtI5lKDTrVCYPgaDCsdOncGpcxtY6lo4fOUCvGYMT5WAEyDOKe4Y8BxfhFDOiE9UarqFpoJryWOFDjHWHXPEhu2hiEfCw6lsFxfWTDz86DEMT/Zx0+FVXPGMa5ApNjJppIMIZQKMwy0EnoeFlSVo28Zoqy/CIaN1FGsZieu0OiisCv5KDwevvB6Luy4XHo64gSwHb/r1v+6/6vX/90yw+Hr84T675tkEZhOYTWA2gdkEZhOYTeAbYQLv/dlf0Yf33I99P/zTKKIaZMiT6EqnUJUHrVIc/cST+NA9H8KFCwlaHYXVvQsY9SMkUYKzZ9Yxv9LGgQNLKKsCeWrjuqv2ohlsIk3OSIVeRau3ZNRZQUqYZSwnpDxBFSaFsuWUb3pCnORclhs7NnUuPVLuiYogT7E0e8gpJPBUWaoZbTkV5i/2jHzw939GHApk6C4vYNeeO1BVHUDXyxNrTwfhCMNhKA0CnushcHuIolQs//xlXr6OYWO4PYRlmyhBESKHY7sionBRZxSFp/ue14ZiZWtpyYJAEWJra0OcG4xl8D67npJGBc2FoVTI8hHSvIBjU4CgQMSFvoQX+LA4jzSD26BYwFhDKNWr0CaylF+7rnMdDgcS0Wk3F2ongdbI8hCtVkfYqWVewfWaGG5uI08LdOfnRMBgI8eEQoLH034bhSpI8oBjuHDcCklcyikuF07HZ4xmDnF+HqZqyfXn+RieGyDK6ZJhhSeQxxZa88D2VgrbMaQWkdczHIzgOCU8t4vSyFCUCo5ZgW21ZVYvyoSZ8r6UbB0pfYT9LeFExNkQeUY3Q1tOpB0rgGc3UOoY585twTILua9FFSKNCFE1EGU5qjJEnnB5deA6HnRpoDDGIoi4dhO2XSFwebrPpcyA3+ri7/7uCN75jvfJ98Pk6T4X/51FO9elLG98YO3bvyCPizSpYy1VZklLA8U2cXoYGfLMkMef53F91NiOorrmszKR5IlwPOiGYRRAaQuFMFhY2+oKcFGeF9pAztgNnQjyb82P+Nylf1pdOl3+RTZgBbBiRIePCXnW7TgwalGDDSh5QcdHDfHkG6Mw8rxnhW7O7ykBr7X4QBcIo1a0XEydHXWMpX4c1m+1WCJsF3GW5HU7EC++0nUd8HhcCxZmLQZJ3EuEIcI6lYh8fD+X5dKs4Nst3HRwAS948Qqahka+tS2vCWk6RHN1Doa7gEhPUA1SVGcmCIIleHYh0QmDdT8G7RoKVs+D9lpI4gxmNIDpBMjZ6FJMYLkevMY8hv2zyKJCXArD0yPYjRR+rwFXB9C2icKsYLpNmJWFaGsdhpNDNbpQpQFLG8J8QdPGseNDHH9yHQtLLnYtA72VgC3K6G9MpCmp2aMLpiEcC77mlVUdQbL5PNJKXF0UJxgBospIB0RFZ4zhSRUqYa622UaSpUiLHKdPTfCJjx7D1ZdchSsPNGC3bKRDA0Y5hKPaiMMRzsQO1rfXUaWmRNLml320zRINxuPMBkq7gr/axeGbbkF3+VKazOA4CnFa4A2vfWP/p/54Bt38RvhZP7sPswnMJjCbwGwCswnMJjCbwNflBO76ydfoay57FHt/6GdQRIZQ6VEp5CqHiQAwYhx7eA133/1ubG4bSLMQmm4DVm1WE/R6e+EFjAgEWLuwiWgyxq3PvRaX7Wtg1H9C7Or0SNBVUXvOyW0gm2HnNNgieI4OAYI3iZ3j8hbBUF5tC6dlvTRgGiYqo17A6C4QECft9ZqLFz+OCwprUekSsQWsmZsR5lZ3Y2X1edCqLQ0ovD6elm9s9LGxNcLycu1G4Gk4owP8RZ3OhTyvZBHh8hVnGVJpSYjhmJ4AJ6s8wCTegMWK1jRAtxfAd+bldN6yKoSTCdiRyj9nWQU/4K5FO/7TNv0oIpizRKNJ3gMnFUKJeMNl2ZcqUbIoCCaNkxANVqlKXwVD/jb6/QFgDdHrLklkgIsmF8+Yi1fgSjuH5TjQqUYU5iIkwHQE+Mk50Z5P10Fe+PBsfne4dVNMaqKoUuECuGwhseh6iVHmdAkAWRrJdVVElrp1BS7dCiLOaBOGmUqEJ0lDmORLFIwlWPB8F2E0kGpSglHD4QTaiNDwuxiNxxjHkQgsJx47hrnePFpdG+GQboUmiCvhQs/FjbOgeEObBOGWdL0kE41JorE9CrG80EEW0SnEWBO/l3WUyDRKcXx4vkKr0ZETbK/pC9jwIx95An/we38Fi+wDg4BTASlI00VWEGpYV/5eeeUulHmBcBKh0eRtk+lRoszIGLFrEaO0xGUTBJ6c6I/TSNw8ruUjKwpxcVCsYWSFcZQ4i8V9ZNs+hqNQXA5JkonrhKqGOHesmhEyhXiKqCCxkfqtdjDQRbHTWEPBrkhqEcGoP5fODTojaq5GzXzZ0TNEoKNgUTsyKhFcoGtRUOIdoknUQs7UyTEVO/ikZLuO/D2f4nRGSbSMl28IjFVEiZ2Gkfq6eZsUZuqqkNoRVQsg4hDRFXb1FvHS56zi0isTGImN8MkBrNEE6JjwDy2gMgPYTolsK8Hw2DY6vX3SODSMLZzfHmOUT+AqhYP7O5hf6ELR/dQfSSxL2mx0AdNz4bcXMIm3EQ9C+J4LVTpwGhUqwmEZRaN4ZdBllKGIQ6l1JuuDLSVu04M2LKxvDvHpT4UsF0JrscTcYoVmIxMxKs8snD2Z4uS5Dayu2Di0fxFeo4LyDBjaR1m4MN26daZ2T9FlNIUSK2kikmYkYcZwlja08qR2ulQKDz68hfvuXsfL7rwGy7tbKNlgowawvL148vRpPPBkIk1A2306mCKk+QT7Fxp44c0H0fYUbN9BsDqPlauvRGflctgl50qWkYE//bk39V/9O2+YOSy+Ln+6zy56NoHZBGYTmE1gNoHZBGYT+AaYwHt+9pf1gZWP4JL/8DqUMbPhWkQLJqw1WjCMFI/efwof+tiHkOsASFMBI46jCVo92pjbSCd97N2/H7lKsL1xAVdffSWeefUerG98cmfpY7SDv2jT5u4AagJD+WJHp8hARoShMmmfEFafwVS4J1Z0FoNoncjCYBAsKc0LvE7GNGipr/kVclxdlSiRwzYsWMpHbIRY2nUQyyvPRVZ6UEUMLVBFC9FggtEWT1K5CLjwA1vqOhsNMgx4ul1Ayih1hiiNZVkRN0juoQTZHT0MR2tg5WKeefCCEr3uqkQDPF8uBWlswiRYzw6Ql2O572k2QdAgXJMOiHoB8VwHaVLAdLmIk1HBhaWLqhrDcAjqDCSmMZmEaLUJMWVsgDEaDcOdoMpNEQrIpeByurU1EOGCjArH9aF0Dk0gpwPEE4IGNRy3QBxnAuYj18ImJDCdiKW8UC6UY8LSNpLxBNrikh0g5eOjKqTO0TFacDwD2tTSjiLNJXQyZIR0ZihTC9v9U9LGYTsuxuMNWKqDSrNKFSjKCGXWQF5toMwdFFWEYb8U4Ob6+oYwMXpzTWSxh2aPQR8u3xRUmsL3CIJ23UiSWTh55qgAQ6Ga0rDgU3Si28a1kOsUg6FCuDXCyqorkRgKK4bqyNeio2bPnoN4+MFj+PVf+8v6hNt0aqgnb0TUAAIwDWGN7F7tiHhAnoDn02FiiKOC4NROxxdRJI41kixDI/AFvmqaFTyXMSaKczayPEJZ0I3gINOpOIEYz7CNQIQKinMJIzJZhiznXNmEw46bmjNR81tqiGfNnaCJYSom1ABOihIS7xKXCLkxtUBiGbY4mui+sE1bxCjW/ZJbYLBOt9dFGIZIYtb8UuOjCFi7O4qyEAGjFj3qelhpFJl2lfC1w2SVbw3v1cLRIDSXV1EDPet57vBchUVBpwX9FnUrCT+Xfy4NhRsvvwLf/YIOHG+ISsWwxxXGT0Sw5k3Yl3RpmIKDFPGkghV6cBsrOHf2Aj7x6Q0MowKTNMN2ZKDrpXj5c6/AwsI8RsMhVDJEszmHinE0Pu/9HrQ5RLLFgtoCig4MxfhIS4SraNhHQ7mIxpHUjxotE7YOYLa6KK0Ug0GOBx44Dt/ysO+QgfYC3RiePNeRRXBNG+PIweYwxmBrAF242HPQQ2eRrhsLptEB7FxaT7LxBI5RUKNFWZTCzKBomxNc2+ygNE0sND2JDk2iCWyjRGW4+NCRIZqFiRufeQBqHCMr+2jPXYlz/TWsjYBGN8Db3v1JbI8SjFK+HgPPuWoe33L9CryWi/auFey76hos7LkKqCg6asR5gT/6qd/v/8SbZw6Lb4Af9bO7MJvAbAKzCcwmMJvAbAKzCXx9TuBtP/EafcXBB3H4Va9BEdbVjbIwFHQ2cHlPcexTWzh67KNwmg2snz4PzwlwYWuEoOdhvBaJYNGd68LvcqkzMNdexm037cZm/+PIk0ROx0mlrzRt5i1UagwDDWkN4SLGKIVp0g7OM9i64jCOAccmo4EVkfXSZlhcsmhnl6oEES9YI0o7ubg2Sp7S8mto+E4LoR5j195Lsbx8O3LThY1cXANUEaKownhEQOMAyrCFKeF7i9JW4TguLJNVmSNEYR/K1LJAIbcQDgxYfh/d1irSNBT2hmn4cBuZcBu4dKfZGM1mgGhCGCAQ+AGyYiiRE/ooGg3CHFM4dlviMoXOYOoODGEl0LZvYX09g+kXaDWYZecpOwUOOkxonZ9IFSIXa2UkiEMu4aw79WA7JsJRJLDUVjuAYlFLZsC32yiquD5lztmwUdv3yRepKgdlOUGZp/BtujAWkBgTONqBpUpE+VjcDWBNK0//01gAkdIogVSWzIZnS+NCoRl3iIVV4pgUl3gaTLAqgZ4lIoIqx6E4OIrYQ28RGPX5cQX6wxCe52Bru49edw7tDpfrNhqBjYw1sI6JOOIynMJzWxK5mIxLnHjyEfkz1Z2Sj6FyAt/1hS8SZRMU2sbm2TW0Whba3S6qMkcUm0jzEQ5d3sP83CIe+9QQv/kbf4vhZE3Ah+JykXiRku+/VJNWGoHPuIsB32uJY4En+mVFmUfBlghCjv4okggJ627JJ1ia74gDYhKy0YUwygLtFoUnF/3xSBwcpZ6g21pAkiSiV7GWlXwD12thY2OAwWgM2yY0tW4X4deWlpwdRwL/S4cCBRSKaIRgVmmBoqKAQImL7oVYILe+24HjgN9BIhVQUVUrFTxyWFwHZ8+tyfOEPIeaU1EXl1LEmzos6haTmknB2dDxUUdC6vpckVV22kjETUHhoi4Oqd8n2aTaTTEFckr9qTguDHRaFl7yvMtxy1UVKiPFMM1hDBVwYQJ3j4Wy5dTmDMeAuaFQ9RWc3Qs4/ug27rv/SSwEHvZ1bWwnwLtPbOC6lSZedOt+tJY6UOGkrkEO5qAphNk194ZAYJNQXVWiH/bRW1iF12xjsrkNldbMB3QcKCuHismhcbGxneHDR45hdcXFpTf4MPyobkcym8izCkY+gjIruc6G18aJ4xWOfOwEwnCAW2/cjUOXtpFMKGxS4DFQpBqeGSEjiDMtYGYJ1CTHp8+FWMsDVJmNKh/j4H4XK0tsE8phsQo6cnDmbIJ9e1bgGU0UjRSBs4xTW2dx7ESKs+fXcN+DF5A7bbgqQUKyjcrwqm++Frv3ePDn53Dtc+9Ao3cQquLrQoW0qPCnP/dH/f/19/9k5rD4Wvzx/qIXvchV0fAVSuNHAFwvhCPpd8InofHbwcruv3jLW94ieJmv5O0ld9xxI4zqbwHsAfRP3PXBe3/tS7m9Fz33tucbwFsBeArqh9/xwXv+7Ev5vNnHzCYwm8BsArMJzCYwm8BsAhdP4K6f+Dl97VVHsfuVP4lyFECX9VLCBce0GtDFBA9+5Ek8cPRepEWAM6eeROAo9NNUlj9mGUzWeboNNFspXLMnN//Cb70daXIB8ehuKAQorJpZoUuHXRQME6CgNVtAgSWUyZNgE0XJOlUXpkm+QCEn9inBdrKbMcbgirDB5YnVnlzUFQqU0pLAha7+f88IUBoRFg9ehcX5Z6HUjjQxIGf2wkRWFdjqj8Xh4Tu+QDNdpw0YE1lYbUYeGN8oUiTsSjS5wGlMximynHwOE50u4ZvMy3swrVAy+6bZlAgL61dR0b3ApcwC7AxJbMiSL/e9rJDlMXyP1aw5ipI1pBFs2tBZV8oTfSOV+ECeMnowhi0bX4UonaDZaEncIsvHKNgOQpAel0BdwnMawm4Yh30RGBo+qxOdunazMJEzluBwdtzaKiSJJw6GoOHBrGIkiY2cYM6MbptM7OQUcChYFFzazApxQqEjQ2Dz28IT2xiW3UKYZHAcDdtoAXqMJKElnlEELvpNbG6eQhzzdHgTUWigt8AK3Y5EJyJpEymQxIRNlphfDKB0A77PSAqFrBi6oktiiDQhF4Hf+bp69cSjF9DuttFZdmGUGltrQzQ7bYzDESpbo+PNIRoOoEzOMoXvrWCSjbC47GN1dQnD7QK/9it/jpPnH4frBhLvIAy1rBLho9Dhwy+1MO+JI4ZiGRd1PqYzckmUQuC4iCdjacBxHT6GLVn2m4GJJGF9LUG2Gp5PuKNbV/EyHqPptInqxb8skZDDUZWwDAWPLpZKIYoNxDmjJzF6nR6yLBUOhcmaWcaIdIE812g0+PipXRWeZWIchigr8l/oyqHoxYhNQ+bLlhLXBDzWgcYFtscRQtaxSr0wHRysJaUwUTMw6uaRaZ0q31+LDYR4ymvGjlBRt5TU4oRUFVMEpZAkFTp06fBhbEDZvH0KLbxNNgMxpkL2h4Nrr1nFtz5vF+adLWTiymnBnpjINzegFm2Y7YaIQikbedZypKf6MDsBHvxUhNMnT+GWy7so/Q5WFuZw//ltPPTJk3j2Fcs4fHgVTWHnsFDEh2YkqlOhUfjIKgP5cAw7cKAcDdP3UJQWHMJQ2UVsafn+UIRqlxZO9fv4+LE19HptXHm5AbdTiWCmCwpcpji9kBtIGa/yHDz84BrGZ3Os7l3C8bPAhfUL+L7vvQqeTe7JFpRLZ9MiVLopsTZyaTCJoDc1Hji6JWLuXFzgLAqMzSZuuHkBvfkI/a0KLc+FhRhVYaHt70aeljD9Du577NN4+wfOS12yobvgo5ksDMJiGQX50e+4EisBoHoerr/zWejOPwMlX/sJSM5s/Mkvvbn/6t/+nZlg8bX2a8N3PPe5ewtd/iGU/uYvdG0K+l22Xf7A37z3I1tf4fWrFz/ntl9RCj8J6E+ZBr7jbe+/l4HPL/amXvLc238H0K8CcMSxi2///+E6vsK7Mfv02QS++hN40Z3P2mNU5j9C4eEq6Hz/u971Lh5d4SV33naNrvBOpfGOu+4+8uqv/pV99b/iS59z+09ppf+jAl7xjg8eeffOFaiXPO/W/wtafW8F/dJ3ffDeT3z1r2z2FWcTmE3ga30C7/np1+tDBz+K/T/0n1BOAlQSueAeXsLQLibJAJ+879N49NhRPPrEAFUaC8jN73WgDY1dy8tYO3teogqHLpuDygMMtjZw+503Y2HOxvqFu2GbGobt79jI66W7NocbtZNDcQlgO0P9/6w7VCqHMgtZsHXlSMafJ/lsDqj0RD6XG5G0I5haGhUAngiPSIxDQMaBWaB7yXWYa14jTSJpxYV4AqMwhc1h2G2EMd0GjsQIikQhzwYImjy9b9UZfAWMx9lOtSRPm+tlZ/0CF9MJllfnkI7pFunDb7uwTRM2Wqh0KDEA224jJcSy2oTJ6kXmJ6AxiRyYLpcIOkkKgU0W1VBqRimeiI2/qttJuJBHGS34QCuoUGX1KTSdMP1+X6z+TVaqKhNZPoEFshMcZEkptvFW2xUBhG4Oxw1qBkTlwbDIaHC5eQrvgMBJA4zm0FESo8otUK+gi4SCA5dtqXSsUiSZJQ0GDgGgZYlBfyjxF96PVrsJjzGQERkc5BuUUiOrqkUU5aa4PKBSlHmA/vCUwDw7HcY56hgG97TBaAudroOmuwDTKTEJC4kxcNFXFkUkjfFoIHJVp9vEIw+dkWrX1oKD/Xv3o7++hiyv8OTpc9h1cBmudhCPY4n3+L4nThY+Yhy3xMrKCrKkgd/49b/A8dOPw3H8msnBaANFILOetSoV9u6eFzZFf2tbYjemw0YOihYZWkFt1S8oYsmyzqxGgWaTzhdXKlLzTMG0C9gmwbEapkXHSIF2u4FhP8Yk5aw9pOReaMXCCNiWDbcRyGN8NNxGu9MWhgZjHBSZeEcoTFG4ml+YE5EtTUr0Oh7GkxBpytN7NsA4aHAZZ91pRiGCXJOaEzPoxxgMImSsKBW+hIRJ6vgVIx07danT1hHhUEjbCR+7lbg/pjGRaZvJtBmkbg+RklSJ8VCwoEgh3wMKHozz8H2GKcyLQ5es4oV37sOBlQTxZAOm46BZtjE4tQVtZ2jsaonYQFcIQb90YOWf3sCFrQwfP5NhyU7xvJv24RMbGuPNCLdd0cFdHz2Fte0Izz60gGdctk/ab9j6UhCeuvL/sfce4HZd5Znwu3bfZ59yu6501ZttGWNcMEiyZNONJQMmQAYCYdImCekzGSahxoRJzz9DMqEEQk1CAqE4lmzTbRlJNmDkGDuWq3q77fTd916/3nXulY8uV9K1ZRiTuYfnwZLOPrustfY+53u/t3hKepFpNkQ7VMabUZ4rUNOwTPhRhurRg1gyMgKjQPmSjtFjDdyz5zAGFhq46FIDtkt5FOOQmX6TqPEjQ4X3exrHSHLge/92DFE1wZZrr0C1bWDHfYfglYq4YBXX2DEUvCJ0zUHkt1XCMuVaB/aP48h9AZZngJPlsBOJ3Mjg2y7Ka/phLzPw+GiI8fE2VgyWUdE0lDwHhleE7Q3hsaOHcdvOMTglD4f31XCsXlesIM5BqVTAb2xdhYGKBfR6uGTjVSj3P1cZ8NLHx/czfOwPP1F9+8fmGRbPqu9xMis0v/73kHgdGRUC+HPTTP+agMCrXvKCBWmq/ZaQ4remGBcfz73K26aLpKd7ITdcu/7CPBfbAaw86Rr13u137nzf2fZ1/bUbrxQ5bgHkoBD41W137vro0z32/OfmR+AnfATElk3r33WynfYuCdwBKT6vCblYAm8CRAnIf2r7jt27fsKvcU6nf/3VV68Vev5FSAwI4KO5FAc0Ia+TwKuFwCfdsdqvff7f/50C7PnX/AjMj8D8CJw2Atv+27vlugsfwIpfeIeiFZMzrmIXZQot70fLn8Ad2+7FmP8YHj00CVswAhSoNtsoVgRWLF+EI/smcfjIcVxw0QCGB9fi0P7HcNn61bj0opU48Mh9sN1aB5xgxKHmdMwgVUKBhiAIIBlVKgyQdZ+xiDJoLtnR2TN6k8UOgQLlWyFcJMrE0YSukbVBqntH08/ChWkdwrJhZTE0y8Dw2g0oOqvoI4qMPAK/DS0zkIEmkkbn35n0UaDRogOdyR8k6ztex+BOdZRpNhoo7w6GNRRLDtrNBOPV4xha0AcZ9OKRhx/E4EgZA4M9CBs0GmVUogPX85AnTLxgqgU165QEZIgiD4YbqA4sAQsCFQRA8tRUZnpSUfIdQGd6hIk4ZyFPb4ZOZKFl0eBRU8VREPoq0YWFvNAiaHpBeVeQSRISiNAlTOEgjGlmasC0U8V0IbjBWFjH8eCHTSAzYVi6AizSrA5dFJSBZxoFKJdtxSIIKAmJfRTtfpi8DpUoYajOfKMxht7KMAqeC4OxkzkL7wDtsK4kD0lQRob6lMFjijgg08RXABUNB6MwhuPY0AwTUZajp0eHlngIk6pihESBhjyz4HiR8oA4fvQ4IrIKemlMaEDPPDSjBop9RWhpirCdY3SygVRmGOqnBMNR11wuFOG3Q+XJUCwK9PRW4DiL8OEPfR733f8gHNfpSBaY3kHQgZIjsg1kjJXLFpKUgiDMEJFdpHfuFzIHdLUIgSjnPJFHQ5Aog+eZCrCgBCoKaKCYo1i21T1BE1DG+C5eMox6LUaj5avtab7YCjLYZO3kJgw3g215SChxyXPU62SJ8F4i+4XMIoICTIXxlIkrI23jgOaqZC4IOK6pZCa8Zr/dRhDmqFQKcA1gshXi4PGa8rDJJNd/xxCXc0LoQqWp8HpUTCoBB0o3+H4n3UOxLlSCCcGHznh0WBZPMjKU5aaQClTiTjoghfrjlHEu8Q8DtmPi2s2rcNVzCzDz44BGw1UX/r5RaFEGd8RD7pHJoEMjkykOlBdI+ngND+1PsWtfGyPlHBeuHUHFG8Lj/74fly1pYE/Vxff2NbFppYdL1q2kvgx6KKDnbZgDRZzYfxSlnn645YKa+5gRz5BwBosIpUBSrcLUcgjXQLNt4q77DsItSlxygYue3hgJfUF0DQXXUvcrWUzEJoXpIKk1kYc1tGMN37t/AoOVhYhaKSbbIR4+3MLla4YhtRoG+3IsHLCUyWy7ReAqR+N4igd21rEiy5DJHI/FOQYkMFKxMKllWPaCCsyFg/jBE21MHhrDypKFZYv6YVYGkAgP7WAcO+9votTfg/vuP4zHThD0kcpM1NCB33vNWpVkkpb7cNELrkT/wDoSqCC5rjULn/ijT1V/8wPzppvPqp8NXVKL4hnAgOkC6b0AWjnw2tt27Prm+V7Elms2vuckX+omAE9omtxyyx27955pn1s3b/xjCfl7AO4Thty67Zu7j5zv8ec/Pz8CP6kjoEDGdu03Tja73gaIFYovDHEPkL/9/xWwYnruXrXpBc/NhP5HAF7UAVXFcSnyT6R26X9+9atfZTty/jU/AvMjMD8CPzQC33jPH8llS7+LVT//TkRNh5EX0JhtSlq59BAEVTx03z7sfexB3P39HyBPbaxesVzR1lvhMSxfsQhjR3ycGA2wcHEJ9bFQdYv7F0hsvf4lCCdbqLd3skmtCn96GnRiF2nW15EnUAZiaJ4qiNIsUgW7rhWUZEHX2fF3IGWifBvYYWdSiZJ/SF11p9npJZ1c6el1A7Qn9EQMr1jC0AUvhS4GkYoW0kRTAIFhaAjTNvKQhpgmFQ2IZAihebAcGxaNJ6SpaOCUgdC/oR1MII5i5UNR7jVVFzzNXEhEcEQFB/cfRWh5hCwAACAASURBVKq1MTDgwTP7AYRoBgGcoglNlpRpnmNORTbKHO22Cc2poWAOQpOJAkSE4UNmHtK8iSyyUS71KrNOJgTQoyNKHGi2RES6d5ooUIBSBY6nkq2IFI7LuExKCwgDWAizCDqTVHILSR6firc0UEaSt5XLqaD3AlNhpI4giqEZLmw3BYkYlBn4rZrqzNuug1YUKjNLI2PMIn1J2krWwNQSIFaFPBkPlFIwztVvZ8oMtNbcD5H3qUhVxksqXxOVvsH10oM4yhD4LcVkESZBCQ+VHhNGzjjKujKHZHEfBgkGFxRgCAv79h1QBpd2kRIMno+B8eoYBob7oWW6Aoo0U2B8bBLtaBwLFixWsY6Uz7DDHAW+YkvYrgWhF/Gxj96MPffthe2w6OzE4xI0I7uCgEUcN7FqxQr0eS6qdR9+liqfDoJryssi5vnFMCwPnuMouVTHRDZVYEHgtxFTykIGh+aj6JUxOREqr5EwaippSEjPix5PmZ9OBgkEjS01G47HCFWCfowLNZDkNuIwUGanacIxL0PoMZr1FDZjej0dcZgqE08lb0GMSqWs5pNmmWkSQYocWRjh6PEGgoz7TFWxrqQuUyae0w8MrjFKVHgPU+4QRoyozZX8RElBJLHO7LTkkunPdvtdTLMveG8rjw/KTQTTUghIxVizdiG2XLcQC/tipFGIsjWIoB0iPDGKvr4C4pJArZ1j3xNN1BsppClQRIwlAnjimIY9B3yYIsRwxcDFy/uRNVPs3T+OA5GA7ep4/uoC1l+xGr41iLBeh5v5KJcGcPj4E6hUFsGwbRUpLA1GJnsQOc1hEwUStVoxknaMY+MTqJcqWLlGx4DH54+JlJ6/kj4mmroveV2mSTZYiqDWgNZowS324ruP1fD1u46h1XDRztoYWTKMFf02mhOjuPiCMp5zkQs/qAKai4KjI5wADn5lEm4OHNd0fG2ioaJQh21LASLXb12J5StNPH6wisP7IixxJZYvcpCVemBai5Qp5917a9h/dAwPPV5FLU6QkCWWSDhC4m0vX4alIxaMgRW4eOMmuP2rVFITPTX8ho8PvvdD1ff9/RfmJSHPpt8OWzatv+mkwOo9gLwnl8YNt91119jM87th8+YVOdKvkxEhpHjHtrt2/vH5XsPWF68fkanYBuB5AuJPtu3Y+fuz7fNV165fneW4GRDrnornxfme3/zn50dgfgTmR2B+BOZHYH4E/mOOwK3/4ya5ZvUerPr530fc6oXGAo1MdkaFSuredex9+CE88fATeOCBx9EMc/i1GtZetAbHJ/ehWZdw3SImaqO47IplCAOgxyshbTXw/JdcjpXL1uKxPZ+EyVauSgfodINJR2fXlh1fAhWdGNOOoSC3Iw2e8pCUBRo1+hn/nisTS8aKypRdcJoIClg2YxsZjciOMLM9GEE4gYGRZVg4/CLoog+aE8MP2dH1YQhbsRLymPGEuTKRjNIIPb39SmnCLn7B8xTIokAOEcEPOjGfjB6lqR49CiQsVYCL1FZpAjTPjNM29LQA20vQamfQDIlSqRcRDRBjFpMClkkquwk/mIRBw07TwsREHUYhhWPRfDOHZdInAUjSptL1a6rbbwNWxwckDKqqQ5pELC4SuBYZGpS8R2rbgm2qzjplILy2ONVhGRpsx0aSEpzpRK6SQaLGkFYaKSUxKRL+3YsgMqYkGApsCUN6e2iwKTVRkgMdRsGARXJBJqAZ3G9HpkD2f44Ifosd+wCJX8DExAR03YFXDpGELnQzVCBFs9mE55WnfBhCJW3QDG5HWY6AnpUAPcTE5GQnpYWddbPDKOH+a9UIjkd5g45mbVKd48CCHuimhdjP0G6Mw7FNTLYnEcQGli5doORFYStRBTbXHKnxlYF+fPKjt2Pn7u9PmW7S44HvCyXzoUsHC8Senl4s7C8iiXK0YnqxMM2DaSGZKjCZWJFkBMI0lEuOStQYH5+E51HyEqNeDzA0PKTmTIXbSDJsDJU6kiMGw4T1LIVrGvBzAdvSEPgxXLfDiqnXWoo1YRcK8MmsSemRIlAslmCYOeo1Wu4BlR5PmeNSMkQpieMYpyQYPI9KuYw4knh8/1ElQ+F5KHZFlxcF5VZ8dYw2WZDzedBJ56H8qONZwb93CnQl75qKWH3ycx2mhUobEQQ8pqNTO6abNAklcEJ/EFNIbL52Ha66zIatteGaFrEe+LWm8oNITQMHx+o4+GiI0eNtJIwJNiw4ySQu7Cvg4YkIB1oSIxUTF/UKLB/sw6EG8MWdTyC3Cqh4wIZ1PdiyYQ1qvg4tT1RUcooCpBXAs3uRthJEbR/2EP1mytDiGGEjxoEjY7AsHWYSIrUjWMsrqHhSPW2SaaA07cSzkvWik0kiDORhHTJO0a7mePjhI9B7B7Dj+208fsBX3iiLh/uwuExZUR0LRhz0lHPosQarpGOiGuHIWIhNxWEsG1qAr+49hJ0Hx1CVJoxIwjKAV7zoQmy+KMEPHj6E7z2U4ZI+C1esLsJdtQqRT3DJwONHarj9uw9j7wHemzkKdoaQj9k4wBVLCnjJ8/oxsvYSXLBpA3r6VyjAFzpBUgOf+bNPV3/9//vwPGDxbPr637Jpw1+d1MO/DhJ3bL9r189MpfScdoovfekVFTu2v6S6mHOQcMz1+rZes+GXpMSHABzSMrH1lp07H5z52S2b1/8uIP4cwA9yLbv+tjvuOTyX89m6ceNSqUuCLGu6z3nrtRuvlrmk6SfR49dsu2Pnt2ccs8tjg18T4qdv3bHzc12f65/+t5nnOts2XUySuQzLtyIruvHrX7+3zo1f//rX6/7o4ddCCnbTr5iS5TQgxS4g/9/b79pN3b56+nVd7woIfNmQxn+9eceOQ9MH3bJ5w98D4PyedowbX3JVfxwbfw2BV9NKeeaYvPLFG1ZpKf1GcB2ApSoAHHhcSvGx1PU+OLOLfT5zc7YBmst+57LNU70enlPX2J1zDrvXxvWbN75BQP7zyXF/VGTipdt27jx4rh10r9vufT3ddXuu43W/TwlYlmr/A1L81GlzDXxGRtlf3XbPPY3u7bvX+xyOc9q6m97+5S9/uWeEzTcLiF8BQME1vwfHAflNIeWfbrvr7u//8DPh1Fr+h+07dr155vs3bNx4ca5LgqHLZ673s53nmeaLjBa9Xf99CfwOgPL0vJxaF0K8N43z/2Oa2vsk5Fu4DYCGkLgZUvvLbd/+9r+d6bivWL++zzAF768bAaxSom3gIIT8Qhrj/V/ZvZu/Vmd9UVqXZeLtQuAGAAMdpg0egJAfygs9n6J077Tn4Bwm6dS1PcmAm/PaPW1Og/bbhJC/2HVNsx391PzN5d490zN9Dpc1v8n8CPzQCHzzvX8sly75Dlb+3DuR+EWIjJ12obrx6mtO0/HYY4dw+y1fQbXWBCxX0bBtp4JmUMXkRBuLRhaqTqLltLF04YVwDQ212iQWrRzCiza/CPv23oo4YtpGpxvdMe5jcUOVPI0c24o50SmWSLPvpB+omEOyCyQTEaiR5+doc6hBqnjUlip0WdVwP5n0VTKElhcQYRQLVq3BYHkzZFKEVQJabcpLYiU5SdMIh/dNIIkjDC3sU3R9FnWCpp6Snhks8BxEYYhEtuE4FSQh0xzGFPOEXHbKQ6SI1PF0we40i1oWliYSWYOUlkoD6e1lMekhinLlFSGoR7dMJZMgG0IZZsYuNIvd8lwVfgXHUCBMktbVsVndxkEOw8kApnpIX41Hu0nwIewUW6KFTJaRMoGEHgo5AYYcPpkCkuaK7Nsz2aIjz2EnteCUlElgIgO1XyZgNGoNBdIUC31I9Rgi15HGkUoN6KgjUoSpDuFEMHIXOjvkpoOgHSALKVEAdIPGnLHyUuA1VWsNVUS7roE41OBHVVhWQc0vARn6O9CLhLINy4FiBWiCniUFpFqIyGdCjA6vUMH45FG1FllPJ6GFXNORp4yD1OAWaMoK2EUHQStGo1ZThSbNL/cdOILVa9YqXwkel3NMRgG9ERcvX4wvfW43/vWWOxUopjwsVIoot6N/B3X/QlHrK44JQ8sRJdyGcau6krLwfqHcw+eA5xlsBygWi2oMmm0f5XIJvh8qr4+BwbIy4gwJOhDwES68ko2IpqNtrmuJICUbQ6jknaHhIoIW03NSxdSgYSKNcWXS8Y+gbEoKGo4YqrNvmJ0UmIQd9RhwCxqKpYJKaGFRzUES0sB9j+5HRgNGEDwkU6LjVzGd3sF7ki8m9/CO5RrvvNdJ6SGoR4AqSTrSlGlgQn2mC6Do3M8dTxglMVFerdMxpkpPgsWDRbzmxssxXGlBJJQ2UR5FgKYTq/vwY5N4cM8EgrqExmeJbqAVaShDw5Bp4P56C2PSxJXDNl4w4iCRJr65t4YHRimN0dHjGFi3SMdrrhqB41bg+wHcgqeeC6bbhmYUEQY64qAJuy9FqTiCLNWUVKc6Ng4hGihXUhQHi5AeSwBGC9NKg4w0nXo2GJT+8GYzdFoBw4GBZj3AI49P4tihJsq9Q7j7wTqOjEfKG6ZQdNHj5CjZXNsSPb0CpZKO0eMxDh8BTD3G616yGIuXrMXffG4nHj7UhMFncNrx77h8XT9e/RzesxFuf7wGsx7jxg2XYmj1AtTGarDLHkSSKynIl3Yfg9NTgWw1caKWqdjXAjIMlCxc/6p1eO2bXo6StRaZlqsI5Dy18PH3f6z6Ox/6+Dxg8ZP22+FHwbDgGLBAyhP9yxJ44Ulg/M9uvWsXZR+dp8SM97tBh/P5cXuuwu/0FJP/e4DFyzdsGDIN8WFAspCZ7cVnxT9mcfbrLCRnFiZC4GPdGv4zABangTMAJroAC7F18/q3SIi/nirAZjuH+7RMvLkbaDqfuTnbfTGX/Z5jm6d1PTynnwTA4kzrdq7Pmi3XrH89pCB4SE7vrHMtc+2nb/32tx+ZfvN8AYvrNm68QNfzTwHiBWc4JoP4/iTzKu/v9s3pmo/ZAAuxdfPGv5aQvza1z1mBktmOdybAYsvm9T8PiL+dAhNOgZhd5/FxAJeTLTbLfhsC4m2zpRpNyfE+1UlMmvV1OAfeOosET2zZvP6/nfwJREkd05x+6DVtkpyEpncKuJ3DYjhfwKIDgJr/dDYD567TmAcs5jAn85v8aEbg5t/5PXnhRQ9h7S++R0lChIyhKaM9dpVZyEa48xt78N3de5Bq7AHnKLs6BvuXoN6aPNWlHqgMAnoDrbFcRRyaZR0lT8ertmxG5DcxMfYAMhYf/HEvO9GlbNCqpBAjg2kUFYigXiJWhTx5+6Sgs5ijZp5sDGUHyChTSarFpNJZS81GqgwMadRpwswLyPRJDC1fieGBayHzojKRjFKldIGhOYqG3poAjh59QvlQuB5NJHUYBh8luerkC0EQJUGSRzDsAtJAIs+qMAx2yzvJJvQwiBqsVSK4pQIkx08UkcoqsoTnrsOyWSAayNMMtXoImdgYGqwgxyR0nZKUBJr0kAmae9KAlMfPFBMkF3VAUhITIo0Yv5qo1BUaK9LYT5MW0piRpJSY+CiUB1GfPKE06jx/ZXJoUFMfK8CC/gWGw1hVyjlyFItl5GmOIK6paFDLcBD7KYJoXLEpSCLJY5v/QURnjrgNZG0Y9hBa0TgcvQTLzFQSBccqarOTTo8DxszSV6TYMeNMc1g22RyakqHUG3VVFLkFznuiEisMw4Hr9CNHWzE/Wm3Ga9qoDLgKGDM1Adcqww8bODHehO1wnTJ1xkaWtlEpMv1CR3WyjkLRgGWaiKIE7VYE27ZRb55QkZ6Oa6FW95WfSX9/j0oT6R/uw9e234svfv4OaBYjOjuyCAJZZBBwHcZxjlKlgOGhASRRXRl/MvGD589zV4ykjNeSdX7BCzIT2HHnHDNpxEAcJOjtLcIt6KjXfcVyIX7QqOewHAseDR8DJrWEKJQ8yIwMFYFyn404IgOJ0piW8hTR9U7yB1lJ9P0oFl20WyGyhHOfwdRTxUDg8YuOhFe0lZwgjQmUxBifaOPg8QY0puLQ/DNh2g/HLOp4d0yBDryGjqdFx9fDMDvAhAIziEBQX6P+2Ik6nY4upXSEkGQnYaTjcTENgHQ8Lujx0TH1JEBzyYUDeO2Wy6AHh5WXjOaYSOI69IKmZFv33zuJx+8nQ0fCsDMYtoBMJIYKBSR+ju+M1hEWKnjx8gKWeTFOZAXc/cgEjtQDCN1Gv61hWSnHdZcPYOGyYbT8HHoiEJESU/BRdHqR+TxmC3oxglccwvFRHwdPTKK3KFEotOAN2jBLjoo4JbjLdUqzTUahEtIhIGtwvoWORGjwD7fxg73jODaZomwCRm7gB0cC1GOj48sSpvA8iZEeFyaBGSeHMGLse5zMrQqu9HJcuCrGwGWX4/98aQ+OjxswKSlLfLr1YsO6frx8aQA9tfBoPceBE01cesFirFlWQX28AVrwWpqJ3gV9uGPPEbVOJ2st7H7wEJqxjiUD/XBNiSs3DOK//PobYYulitlG8BSJhU//2Weqv/5X8wyLH823749wr11MCF8K8VO33rnza8/U4bZu3vgzEvLvAIwh116z/dvfvnd6312FwoFun4u5FK9Ph2Hx+nXrLH+w5yOQ+M/T53C+DIuZ43SmDnr3dlNd588KCHZOfSnkBwwj/8C/fuOeE0yJELn2TgHB7iW70acZoarusiH/GVL0Sw033HrHzu9x37MBFl3mp5rUcOOtd+y678mx3/gqQH5WFURS3qFp4u3O0Mj3W62WYbRqr8wh/gICqwRwt2Zmr+G58bPnMzdnW1Nz2e/Zttmy+eldz4yxm7Wjf6Y5/XExLM62budyn27ZvH4DoH0BkMNkMklNvl26Pd/iZ3W//rNSghKwfgl5S+qU3jjNqjkX+KfG7slO/WnAQbckjEDZyW/3m/Iw+9Rt99zTvGHjxnWZId8vpGIO8IfCTdvv2v3+aTDzbIDFLCDKeQEWqgBPjH/tMJzEr23fsZPghAJVZwBZ/Nb+uG5l77b7lo4Ho0eukhJ/BeBK+mrMNEOdATCdGvNisZie/lnsn8k+27p5409LSJ7H6ffmwYOebuv/VQL/ne8JiL/ZtmMn2VmnQOCzzUn3Wumat6fEsOj6nH+yyXSTaaR/NzPRabb5m8v9Pc+wmMvdPL/NXEdg2+++S170nIew8md/H2nbQU7QQMVydoo0Fpb/9Pe348D+I+gb7sVYdQxanqKXxnFJA5OjE7A9B5c+7xJkuY+j+yfBOtctOErWcOHFy3DRugtxYv9uJNmoMtpUqR5xqDTf7HxrqhNL40VGjrLTG6kuLP0oWOkkLAxY8BDAkGQJuHBNB1lWR5p3UIgstWDoLOZNdf6628TAya7kYN96GFoFQcpECUtJOTJVpASwjbKScFArn2cxdIMMC1dFSRIkYXEIatCTBkDmRkbmRQjD8FQ8ZCJZqOZoT+YYGzuKymC/6gY7dh8sJ1RMDRpSMogjS3KINEM7zlCtt9BT6oFrxQqwoH+EpvUiyWuKIUJZRuBPqCeW4zH204XMDBVFyCQRsg5idqANgTjkvpsQuQmrHEPoA0jCBhzBWEQ+8hI2Y6GZNCnsMAAouUjIuuD/CYGiR98MmhfaKuKVDBGablZrVRiehKm7SNptECKhT0MWNlDuXQbDksgiDa1GAyno3RDDtgZUzGcYVxWtg8wX22JHXoPjSsRTPgzNVlPFo9KMkjIORkXSK8S2eiH0BO26jzQLYJu90JwMzVoAXWZIIgFhA8ePt1DwhPKgcJ0SxkZHkScBSuWyWnfjExPwPFfFwkZBiDRn4cwISPqMDEDXXRw7fgQyy7Bq7UqUB/rx7Tvuwxf/+VuIszY0nYagBBMIrnHtEWyRsC2BkeFhFUGrDEAdslXiDuPDoOzGRBJGcAhwpUyLYAFK+Y2mTEWZTLF40SLFSqjVGrBtTSWwBJFEyw+UvImmnvSGoFcIpVO6LMOPJlCwSyoJpJOm0QEGaOESRCHCOMOKFSPwW000aqEyduX1epUeddwFvSVIfgY0q9URhBGa7QzHxlowiEspSZChmBr1el15iXSkHx05B1/TsaXKh2IKcJiWkKi4Xo1jQfCKKRM06eyYdRKQ4GenvSzShKIDSskKSmqTJPR+sHD1C3rwshdciKg+hmKvQGYGID3INBL4SPHdu30c2ddGShmNFBjuibB6ZCWqzRDf33sMB4IcWkHH+mFdgYknkgLaQYb79x+FWejDYtdAvxFg8wsGsWb5AjRHaWTK1BYbTbJZTAOCyTCEWUyKc4CjTzTQyEL0LU1R6gd0s6QA1txyIIK2Yi/4ZHzp1IPEMKUJW1QQIcEDj/oYe2QMudRQjywYWQJbE/je/gCa62HjlUtx6GiARw8dx3BPgj7XRm0yw0RN4oTMUNKBra6JS1/QgxOeg7+/9TAC20HYaMMUOpYvquCSlTbKooqCjFFOLARuGU6vhz6ynEwb3324iTBpYcMLVqHdAo4cqGLfRB17R0PUJgNsunw11izRUVneh/XXvQx95SWdVBiDNFcbf3fTx6u/+aGPzjMs5vqF+mzYrsuJ/2JIcXvieq97Js3sWJybQftfIOR13T+wu/99JvvifH7cnq3I2rp5w8sl8DlIMH+qp1OknZ8k5OkAFl1ADR/Mv7H9zl0fnlF0dBuhRoB44/YdO1lUqde0jKZ73GYDLJ4sLsRHtu/Y+avTx+gq0jZAiq9bVvKfZhYdp9Pu5X/fvmP3XzxbAYvzuZ6fBMDibOv2XM8Qgh3tgZ5PC+CnIfCgzLTXdrMo+PnrN234z0KAazDsNt09L8DiSSPdOiR+Zvtdu5gadOrVMRatf/CkPOLnARzuBjPPBFh0JR4R6CAT5JLzlYRsvWb9jVKKz0KKb8189nUDFif7iDdt27GLjIdT4ED3s1MC/+yN136WqSVzGfNu9hnw5P05h7Ustm7e8N6T/SCaJM9qaHwmEOl8AYtXbdxYyjR8scOukF8sjNffOFtKyzxgca67cv79H8cIfPPdfyqXrtyJVT/7biRtBzKjyaWuWA66YaM+2cRXbtuFBx58AKWKh8ZkgEqvhyy34JV1HNl/FGEc4pqXbcbRw1U8svffsWbFQqxa2Q/NNCHsflx0yTDy6lHUqg9AGo7S74tQQDM1RHkCpAZ0LYQAo09ZuLrIEU7p3XPEia+c95lIwAKILxb69JRIklDFbdouGRIxkDL+MYJdyrFw1ZXoKV0Kn3iDEcEyS8p8kF4KMan3CenVvUoCk0dM6gB0h24UpPnT1LPTNY9TmgIKOJYH240Q+wKhHynPCGgJbKOEdqum0iRIwSc7hDIN1yrBMCgdIdpiQqaJitWM0xTFEj0yMsQhjQuNTkNeFXwp2i32RQ1EMY1GO6Z+pgm4WkX5RAQJWQwEOWzUKdPRqffn2GXQ9SJc1ZmO0Wg0kKUB3HJZmRryOrPURyZMBSgpj440h6kXlGEjGQQaMsUMsWwDrWaABBFs00XU8tGkPCZMUCmY0K0CTNdHFBjIUiaYtNDTAzTbpOITPKJ0RWLs2Cj6eiuKmBelLZgGfR0cxSBQ5qqG2/E0QQpPGVNmqDfH4TlFFYlKRkSmJWi3U8g4gKnb8OM6Rsdi6GaGhQvLkGQNJBKT4ydUB3/ZsmVoNVrKI4ByECZm1CciuEVTRaYKmaKntwfV2oRiKPT29sIpejh08AQ+9bHb0A7oU00T0Y4siUGflEBolO/kMfrKFRW5mkRMXKE8IUcQkJVABoKAPSVpIlMhoPcHjT6JFSifFYG+fgOWY6BRD5FFXCs5ipUSmu0Y7XYLnkez2wCWqaOnUoAhi4gzpqtYKlGEvidM6AjDFjyrhHYYwHBcWI5yvlReF0zPyTUycHLlDVEuVVBrEVTR1P7p28IIU8f24DfbCKII9RYUWMGvbwIMlJpwbngdKtZVxZx23qM5LQ1f+GcFZPCEphgZBBan00OUgWfWYV3Rz4PbkhHC/xqGCUmvHLKQDA2veekILh4cgMvEnp4MGeMqMkp22qi3Q+z42jHUjicUkaHfA66+ciXM3gvw4e07MXpkDJrVo1JV1lgteKUy9k34Kob0sbGGYkitKNnQ0zqeu9LGC1csRtuXMIaLSnLTY1TU/ZKbKdxKL9BrIJxoo36ojuICDUalBlHIkPo0Lk0w0UhQQAxPo/yNxp0ezAEDhmNAF0UQYjlyVMPRx0LU6hOotjU0W230FwuoJiYePlLFi5+/GC+68lLcfMde3Pf4Ywq0ScNUgWtLRoZQzBO8aFkvLlzfh133TeBLXxtFUxtDnJtY3jOATUsLGKpMYN+oxIOjNbz4ol6sXTAEszKEVDYReQXc/I0DGC4V8fzlHvQsw4mWxGSc48H9TRSLFVyxvIThPh/Fi5di7eUbUaBhsOHCci20WgE+/t6PVX/vk/80D1j8OL6Mn4ljnE7vFcc1mf+nW+7afeczse/Tfhw/2f2enC5Mujrip/5t+jM/CsCii9XwEgj8LqTSq6+ZBixeuXn9ZRqUSeiip+Jh8VQBC9UtH6h8FhD0rjgjQESmhZbrt6qiTOJD2+/a9bbpY3UzJ6a7szMBCzM1SlOfXzoz+WXrNVffIGX+eVpfn41Rs2Xzxj8H5O92F4XnMzdnW1dz2e+Ztjmf63m2AxbnWrfnule3bH7hRZDabRBYdiZT21du2jSoiewLQmDo5DfsH07LG54uYNHZX3pLRwpyOljWfb5dccbDAvK3t+3Y/YGzzcf0M0NCfkOD9uBUstDTZljEnjdhhE0yna4H5H/ZvmM3WQ2nXl331Cl/nZnj3eXBcwo8OO1ZIsUv3XrXzo/NNk/Xb9r4i0JIRjg/kmn5K26/4+7911+z8WVCyi/QXU8I+cZtd+6mt9BpLzWnijEDxgf82vY7d951BjDijGPzdBgWp91/Ur5v+127CZr80GsesDjXXTn//o9jBL7+rv8pl625Byvf+E7IwFMdXdVQ1VnAUxvt42u3fwf3fO97yNIQQ/1LUPAspaXP9DocvYAkawS31AAAIABJREFUy9Az1IvxiUnoucRgfw/cgss6G5rlYM3aASywbVRHf4BYr8GmBjuh8CJHRrp9YikfBHaMDStBErkQWifRgiyPTsRppgzkeDsrzwemGeiUA+TIU111dTtdZxoQUJ5hYvEFV8N21iJuGdCNEFEkYBnUwxOUsFVyBJkUTCtBJuC63A+19Sz8DWX8SW8O7ptgBqUgupFi4kQLWRypBJAMnU5lpcdR3hiBT258rLrmeSxgWilcVYjnykDUtpjqAaTKRJOPJh26YapUDfo3UHgRRylsk7GDNoJosnOtVgY360MQN5XJHwtnshs0Q0OUNZRxpwwtGJoPnaaemYtaYxSWUYHt0DiU7Aqaa+YIU0MxaByTwFOkWAFkFdBTgXGhpkFpRUcWkSc8H3psRBBkxmQcFwGRaUiNKqptE7VjR3HpRavRipqKlZLnjNHUILIyjo8+BptdaZ3FuoRu2apo5/+a7RoKhYryItBNXYEsNPeMI44TTVVzGHoBMH3o0kHiN3HoRAtm0cVAsQwhE0gjUlKU3nI/qhMB6o3jcOyKKqjbbV6zD9uRqI0RLchgl3phmClqY1W1DukbQSNSyy4gSmL89f/6Mo6dOAFd0xQ7gvdAxuOAsaZcRzl6S2VYNp1UvI7chewczUAY0Yw0hevQX0VTka9xFCp/i3KpoKQpBJX45zSPVEypBguN1lgn6pUGp2RQ6BqSJEKpWFKSHkbexmmrE5WqZWj7qTr3PIvU2iL4QJYFzVyV6amw1VqzCgUUyaxJaSypIyIIQTZSHqk154cpSgUXtqbj0NFxnGjEag5Uh70rkrSTGJJ3Ik2nAAtKbNSkErbgWBG4mJKJmFzjDORJyIwiDaTjp8H7eVpawu3VW7z7hAGvALzp9RfhucMjqB+fgN6TIi36ykBWtwRGx3Ls+uoxtMdbcLUcS5d4uODK5+Cbd4/i7gefUPIKenJ4toUFegttmgNLE45j4mA1UCyfVRU+3wJc1JPh8lULYdFbZkFZJQdljUSBXJ6pQRDkGejHJD1ZsjoqiwQiralkN9XjAn4tRCNow3Nc1I/U4OkOZBxhxcV98JaUEIWMtI1w4niGHbsn0AojCKOAtt+EbdAGyMOhsRCh38LP3Xg5Vi5ZhX/cfi++98QEUmhY2+/gef06Bno0XHTVBUg0Hd+59wRu270fjdhXjClX0/DSZSUMunX4uYXvHCpi5fIQL11dhKH1w+5x8fDBEN/ddwAbrrwYQyJAODGBwcWLkZkmjpIRpFmomDp0PUJh5SDWXr4JnjukGFj056ER66f/4h+qb/vLD80DFj+OL+PzPQbBiiQxPiIBGvD5kPjl7XftonHjM/7q6oy+jgVM7pV/S7Trn1Jd31kKmrkUr09VEnJK9iLwJZlp7xRaTnDiFGDRvb/u4ql7MOZkzNllBjob8DEFRFByc+FJLuEZf/Srwm3Thg9CgMyIHVNAT3XqfLq8KeSn8ij/Tc3W2a1WppsGjLemSP4QEG+d6XWh9jtHw71TkgeJAxD5K7fvuPuh85mbsy2suez3TNucz/WcrUCePt//m5KQc63bc92sXWBOWwI33rpj145zfebUdZ/bwHZWScgrr934Qj2XN0tgSEC8eTZ/Bx7jhiuuKOSe/TkuSUh8dtoUeLaCt4uRcJEA3iCFeOFUbPLTAyyQbZFCv+5kHPmf0OR2NpbRk6ab+OT2O3f93Gzj1vVMKAqhvX7bnd++pUsq1O0Z80Mf7/qsNQ0cbt28/rckxP9W7AkYL71lx459c52v6e1+VAyLuYKt84DFU52x+e1/FCNw101/KoeX7cLqN70LcYtdZRKilSUecskiMseXvvAN3Pv972BguATP7Yeu5ahXU0w292P50tVoNlqoB20EfoLBvj4YGjA23sCCBYNYvXIFVl1YxHDPACaO70Eq90FovcqnQSUvkDWR29AFBQe6ctiXua1MH9nV7mjeWaCzk01Kg8qKAH9R55R+KBlIJ0kkyWm66apudqm3gkUrXgSp9ai/Z3lbdeJtOQUOWB4ajQkYgswNA63Ah+3mcK0KdN2GaerqB3uc0HyThSu7xg6kCOA3UmRxDNstQGo0dswRxQ2VCsFTU6kJNJOUpvLVMEz6TNBAM1EFKz0eFLNA19R7bFAnCYnl7Iwnij1iKpmMjiRrIQhCFZfIlJB68xgKBQ8wEuVtwajJNKEuJEeeMC0lgGFLxJGOiYkTMPUyKj30vAiVpMHzmLJRRpwwStZVenkWwmQRJKE5xViJkCSUtpTRbk6osVUGl4y8NTxIyoZSA7HRgNTLmDx6BIsG+pHIVBXtrm2jXHHRbDhIcAKQBeh6Bov+IJJJLwRreI6pYpVoJmUhDhqNOixTwjKLCixg1CdTNxid6vCcU19FxVKq4BhAqVhUYBP3RTPRyLfx2BP3QUgXy9cuQhwaCFtNCM1HnrqKiRNmXBs58jCGTEx4JQumq6FQ7EO9XsUH/+ZWHDs6BlOn6WlH2pATXaPvijSU4WhfTw+cAg0/iSZkcFksn+zu1RsNFAplGLauUmWkRgPHRCXv9PcXFKNBZoBX5L4FHNuFbRmoVidhmhbCmKaZGkoFglopdMdDvdmCH3B9xPBcC70lD+P1egesozLDNlUEatBsqLhR3rtcPwQ8CAJ5BZqP+iCIYDuUUZGxQ8YDmUtZR4Ki6Th4cBztaApQUH4bHFfKSjpeFh2j3E7Kh/KoodEn01NUfKeJnD4QvIN15TKjPDs6KSyEpp58nQJCpkw4c0rCpIYVg/342TesRNkqwG+04ZbakE4b0jKQCB3HDoZ4+O4qmuM0qtWQWjF8swCZ9CALGmgJHWnEhBsyqTqAJoGzJEjQTE0VKTxS1pTkYyXZGc9fDG+4H1nO+NcYlmYrD49E+nCYoFPoweHRw+jpD+H0pkg0Db4PHHq0gYppo9Br4NjxGAf3jaPXKyGneW+/hpVXDUNGGiYPjuLhRyM8MmYjkhFMAq95hialYQZNTiUOT+YoDut455s2I6jp+Ojt9+OxAydw3doBPMcJMbzERO/Gy3D40Qw3f3UPHp5sIoh0ZDrXFPCyZQX0FBMcHIuRFirod1JcuaqMck9Jsb6eGG3h2w8cwkuuXo0RR8BvRhBFG4ZDP5QmLL1z/0gEKCyqYNVVL0GxvEQxsTRLQxhm+Mc//FT1N/523nTzR/Hd+4zus2P4iE8DeIUCKyDfu33H7r+cLUHkmTrwkz/OBd1c/vDkN/P7KHDs9mGYPtZphelcTqAr2WS2rnCXnn4JTSeR4OC0Ud00qHBa8STwL3mh8uZuI0CexjMBWHR3vM/E5Jil8PghnflUssG7JFTCR8d6/PQXrdD/PHGKfzxT4vNUTCandnmq8DqfuTnbVJ4XYPFkQspcVgu3Oa2QPIfJY3dCyymAizvpKkxnOy4TNx44KUf8sCxUPje9lp5KSshc1u25LnjKQ4ZA5FPyKpix3s+UuDMrYNHFEojPkNRz6rRnlTI9OZ+nPEW2bFr/2xDKV+UzhbHaL/uDvb93HoBF97DdbMD4je7EnVP33/R5nCU56bT5nGJTPMXkoKlCpSNNezKG+vS0n3PNc/f7TxGwmG3X45Die9DyjxeGFn/x85//fEfoy2fgk55EbAl/Kpf6XxaHhx/u3uacgMVcLuYZTKuay+Hmt/mPNwLb/us75Jrn3o81P/MHSNo28rxTwFLvQDAhDEJ84yv34lvf+hZWXrgInltGY3ICo6MtPPjIo7jmJRsx2FvC3oeewInRGhYtGkQcB6rAKbg5LrvsMpR7BS5e83xMjv4A7da/KUCAgAOLC1LNdeECIkRODb1O5kRBsRQIVHRYCJ0Ct0NLz5FrmTLOpAxAm/KtUAVWHkAIR0kB+ocXYnDBS1jRdTrAZHAwUpUGj3mIDKT3A34jgG5pymdA00PV9TZ0RxXuLK7IqoBkggWZHh6gJ8giggQpDEtA6Jky0fSDGjL6DRhTdHfGlVqeSvMgY8XiPtNIGR5SAkJPUZptUiJBlIMFNzIPbb+uqPNkWNBINJF1iFxAyzTEeglBcBAFmg6QWRFTFhNBp4xGySoAqUAQqWI7CSylCY+VqQKWxUnBY4XoKQ8P2n8UKzay2EaSEAiwFKhBKUgU1zoJHgYlBa7SMxBwYbGVRQHqk20Uek0Uyn1AFCNs+zA8GzJNIXIJp2AiDnsBu6pSVdKsBaRMhzBR8OiRwa59rMaVNAKppAc+LBbd9N+IYrUG0riAIGyiOunDcjMM9BQUCJBpGcqVEsZHfYwfjzE6dgDHjlZx8OBBlMu9uOF1L4Tn9CJshgiCGsxCGa12C41qC8OLiugpDWH0eB3FooWePkanmmgHPj76kdtx8MARFRkZRvQoIaBClgOzWmmcGmLB0ACEFiFQsZE5KsWCitSt1sna8OC4joqXzQkyJTlck+klGbxiGSeOTqJQtOF5JcVaSBMyGjrxnnwRT7BtFpEEbJiSAlTH29Q0KbYAi39pc7+UP0nYXkEBhPTp4LmS+UCwiekjusZ7QSKMYvSUPfT39aDVrqn1poADpr3EOQ4dqaHVjKcACZ4HQUIahk55UkxFknY//dQ9pZgXUrFR+BEyQwhXUBJCigVTR6YBiunPdgBIFb+irltFpQodly8fwVteOth5jyCenIB0EqDIBJQSDu9v46F7H8fRo020syJieq8UPIx4lhovXyvj6IkxTFTrLNZQKllw8gytMEMCEyXbgqMHiP0Eq3odXHVZAcMji2FoZURZC0bqwohSRFoLhaEFOHRwAlE+iqHllloLEU1gWwYaT1RRIYOkpOPIiQhRM1Lg0f6xEEE7wUXPLyL0cxzb56NWzRGZZN6EKjnJK7g4OEFpDO+CCBMNC2Nhipc+v4w3vGwjHj/Uxme/cg8KbeCyRRoWLDcxctmlGOwbwe1ffwC37XgQjZisowxmnmPDIgsVW8cjNYGlwxLL+ktYtnwYRslGlhFwCHDzHQdw5aoK1o70qyQeadnQaTKUtFFQBrYxTBcoLenHuk3XwbIGFOAkDM6RhS/+6T9W3/rnfzPPsHg2f/XPcO73KY+YxUPhGb+E2YwDIfBJFh8zddDnUxTPBlhM/4Cf9tDYunHjkpmAhfox/mQMK58tymCPZpM8Hzeynic18WYpwVhD+4yykXMwLOYCepwqmM7ChNhyzcZNkPIfAQwL4GYJuXgqjeHRKX0/wajjkPiVmf4B84DFjwWw6LqH5D0azDeyW/5UAIu5rtuz3axzZZ/Mto+nKwmZK8OAx5wLYPGqa9evznLcDIjyKUnZGcw+zzYWT56XOC6lvE0IXM/v/zMBtt2xptvv3Pm+Wcdolnjl8wIszhBP/FQeyM8AYHHqcNNpJNMeN1NA6Z9JgCktHd7smV+zp4TM5WKmAItzJNWclcEyl8PMb/MfdwTueM/75dKL9mDFG96LLGDRz+45yyIdwtQxOTaKL//Lt/D4of0o9gj0lftU19o1ijg2GsMe0LFq6UKkocDB/QeVNKRRZ5KGCdNNcMGaK1CrHsVz1q2CpbFg3APDiCFTr+NGT78HJoegk2RB5gWNCCkToPa9o5NPlYEhpSGdFIIEBbugCjPDYrEvVDfXtmhsqCE3IgyvXI6BPpLSYljKI8JEwgKUgEOeI/QzOHYRcZohlW0ForDY4t8Nk54TjBQ0lYEmO/xMKGHCBc/BdnTFhidjgz4MaZyq5AZ2funP0A5G1X8dqw9hTANHOoNbEHELmeYoE0/DNGBqNizGlmis0WwVP+kHDdV5j9MmIj9WHhOW4SIXPnTLg2nG0FJeD7vJHfZJGgfIEwGrQF8Fjl2KxCd7odMdpxkki3yyRiybQEempCzIXaQygW2WESVNxbqw9ILyMGkHk4jSuvKSMDUXfkD/CV1FHsooQ6OaQi9EsFig67raZ06wSepK9gItAvI+hAmBD0p3KPOgv0iIYol+G0wBYVysC9OxIRnBGWXwm+PI6aOuxoTGoDbafhXHDtYwOGBj4VAFvu7i6Ikqjuw/iPu/vxf1yQRBVEMUEdjKUCn14C2/cDUco0f5M5AjAbJSkCBppigWc1R6F+CRvYfU/A0NDqDSX0YOE5/8xNex96GHFXOFnqRM4tDMTqINTQiRR+jrq6iUDpkVUKuPordCX4NIrUHLZLIMY1MZcUvDTsZc0jgyhOsWEbYzmLauzEA53jnXtaBUx1DeEn4QwpexApNE1In0jROOKUGdDK12gCXLl6LdGEeuJBc6fJ+SFV0xaVyH3icR2i2aaToK7Oj4lQj09HswLQ1JkCrviHqzhhPHm8hzC0nOyF7RMfQUQJZ1jDGnPSoIUPA1DVQo9olOdkYHrOCdQeaGko7wf5SvKBZUpsxLye6Y9sPo7EhXYAyZK4Yh8OIXLsJr1i/HiYf3IZuMACOCs9SGPmQqc9knHsvxjTuO4cixAMWeIoYrDiww0SiDFDncnn6MVhuot1KMt0LF3iropgLRhlwbq3oKKPYUcHAsRXT4GK5cZ2PV2mXQ3RIKFQftRoq4XUehbKIdAo8e3I/li20UBzQkBhkuQN40Ud8/ptg9iSHRSjTAFxgbD3DUtzHh09B0FHrmqaSYxJLIyUiJApQLNhyzgCeOUAbF+NoAzcRBJintmcCbXnkxrhlegCO1FB+5Yw8OHyMwJrBq8QguuWwRComObXc8hP3jNWUQSsB3jZNiVdnBvZMRLl87gM1XjDAvB6bmKHmTzUz5u49gwXAJV128Esno49CcMoRNj5kpRko7gFkwUFy1EOte+FLYhT4FenZkPho++gd/W/2dD39mHrB4tv4E2HrNhvUyx2eY/tBx7pe/uv3O3fQy+LG8Zjjn12d6K0yfxFy67XOVhIgE1VyXlH+EWSZec/vOnQ+fqWicYQR41jF5uoDFM8Gw6DL7o6xEJSxs2bzhM9OSkMiKbrQi+8YpI8VZ0lk2sOOu5CPc9utfv5duRHN6nc/cnO0Ac9nvGSUh51nkPQMMix9iL1x/7fOHhTRff/L7jTr//mlTxqC3d3hWsGyG/OKprNuzFulP+iT8pDIs3nL9pg1/IgTe3m18OZeifOa4zEx1EVq+IhfaPwGyPJsk7qkCFucbGcrznc03Zk43ZtdGcxmbswFZXLtabv7KWdJIxNZrN25Ejl+VkK87A8OLZ3TesabzgMVTnf357adH4Ktvf6dcecVDWPW6P0DSFMhFqtIjGGoKy0bQDPGNr+7AoWMNjI0fY00CUwMGhvoV4+DA4aNwSi4qpRx9fX1ot3xV3JHmvWTpAEaPBTg6vh/Lli/E1VetQ3V0DzTqwXVLRV2yE0s9OzX1LGLZqRZ6hDyjDMSBzmhR0VYdWUpAWOCw+6wLS3ksQJl1GqqwVAkFTHYwJBauWY1y+eVI05ZKIeEPfG5n6B0jQnoF+EEC13MQ+G3Uak0MDFRURGYUt+G4BViWiTwuKBYHi6Zmq4U081UKhVOwlaSi1WqowtOhL4ewEEdMQ2grQMEw6JfApASacdIQsYk41mE49OOwVdwgPTKkkomwzNMRy0iZWGYxozEzJWXgsQ0rRKbMSWPldUFTT+r7eV1B2kaS6ii6OpKGhYjdaXoqBFOeCU4f4qit5Da2U1FmesJow9CLSLIQpumAqR2NRhMFz0bRKyovDjJRbJ37zxDkCRxGfSYJQsWg8aDrVeXbodJcIBBGPoKAUakeCgWCX0LFP/rtTgFvmwZ6ypZiAtCkUoeGSI8h6TsSEagykEQ54oxyGwO2ZqBJtkfexsSowPHRo2jUW2i1Exw9MoHxsTG1H8MyEJONkmRqnEeW9uGtv3QdbGEofxE/qitPDMp0PMotWFRnlPEEqNVa6O/vx4KhfjhlD5/6+Ndw93fu6wAPWa6uIVNRtVw7BF5omOqiXLJQdEtKGtSOfKRRokxYaciZhE26X9CQBc1WpOQlNH2lJ0mW5hgY6FNgGyUw9JSg7IR+KY5LGU0LjYQe8gyvLcAo6spcttX2USm4KjITZoosjVBSJpYaGq1IgVc0s+3tKapxaLc7EiB6XSggxdbVZ3hsynaqkzWcONFAGHUSZDoyjqlUD+VX0ZF4TLMoCDYQoOCr4y1DE9KOLwXvOZtROII+MoT9KB9iVLGpjp2mZG9QqjKdOkI0hkUxaRY6hvs8vHrrGjxv1Vrs3/MQ7LwFy7AwlvroXV1UAM493z6KB+/3kQsbC3oc6DF5FFxDuroPIpmgntBvxkU1CFSsqCnoT6LhigXAJSMOlqy7GCdqCY7efwhLl7voX9yHNEzglgYQxJzjUMmWJkdbaIaH0b/YQqrT70OHrOdoH/aVHMYo6Mo01W/myNopJn2Jgy1gLPQhGREckqlGME9HsVhCmCYwdYmoFaIe0Zu3gFo7AO1uyIIJoxRXrbDx6lesRXHZIMb3afjE5+5BZciCSSmQHmPJyAAePVTF3mNVTLZTxJqJpQWJ5y90cSjVFcj76k1r4ZE5E9D/J0WSRdi2ZxyDq4ahVX2scTP0Lbahe2VouaHYZWkYwXAFSisXYvVV16K3tAy5binWWRrl+MRNH6z+zsfmAYtn5S+GV27e8GIN4h+mog0P58Bbb9ux65s/5pMVWzZt+ACTMbpd9Weew1yK17kAFhDiRiHBiMBfgZS/u/2u3dSGn5Hiz/de//rX6/6Jo2+eMpu8aKqLeAxSPAiR76UvBLuyTxeweMWmTQsNLbsNEpc+BQ+LU8DCDKbKqX+f2anWtP50ylDwBsyQuHTRzk+Z/c11HZzP3PzIAItN6286KZ59T7d54Vyvp1MkngJwnvFY063TaRlTPiAi09vnAiyezro90/Vev2nDTwmBfwZQO5s8Y+umDZ/OBa4VEl/efteu31T3ydP1sOgysJ2zh0VXcds9H8i1/wUt/zKAcWHIrdu+ufuImrPzYlicksccmgZDANzXvf/T14X4i+07djJK9Ide12/esFkANMY0n/ShUFHOBAWfMgNg66aNvy+F/KOzSXjUPRg5TF5aDSk/MP1cmz65uYzNHJg3YsvmjR8C5C8D2Jtr2ctuu+Oew13HmGZ4LZbAnbomf+WWO3bvPdP99KN6bjyV+3x+2/+3RuBrb3+HXHXZXix73XuQ+SxIaFSoHAFUYV6bDLHn+/djz32PYP+Bw1g4PKy65YtW9KLXWYTvfncPMsuGV/Bx4boVqE028W/37lPSgKs3P08V2bkWoR2muGbj82DlY2hUH1Nda/pSEIhIqetWMabUzbP7myldPDt8yqiPvg6UdrBjK1NEsg3bcDsmgDkp9YYSVYBFP6NEzRwLVq5AX88WZFm140XAH+HsdtNUlGyAPIbpOIhjFtQZqtUqnEKC4QUrkGbTIAi9KDqmmAIWoohyDqYn2ApMoEElozdZcBqGhTihaSW703VFzc9zE3lGWQFZJCYy2YQuXRX/yQQSHluNt9pXDIs+DdJHQrlEHsNS9SETP0J4BQNpTJ+OOjThqOIwiemxwKjTBHlmQ0gfiF0kaCmZRRREKJWKiAOJKGrDdjheLtotsgb4dwe5jFTRxII/TgIFHjFilp1yJp74AVkQBehmp2NOs1EaYzpWLzL4yFJen44skaoonmR3HBmGhipKZuEHATQauOr0WYjVvNGglIBN2E5RD2twvR6GrSiz1CAKYLs9qqM9OXYCx49WceDIARzYX1OpHpQ3MIkjTWjbQRYJWSMWwiDuRIcGGYZHivi5X74RRcdCYyJCI5pAFIawNRte2UHRqyDxYzRbTBJ3lQSnp9eBZmu47Zb7cceO3Z0Y3bTjg0CzURAcA4GHXKWwlDxDSUEIIKjiMMkQhRFcjwaxupJ66CJDQDaL0FFwaKQJJbEa6PdUqEbH/4E+EEzaIFhnIY4TtAMJ02ZLX4dpM4UlRbsdocfzYBhkJQkFBjCdROg6/JZEEMSwnFwlsjQaPnyf90WE/v6BKfNLJq4QtGOUsIlDR8ZwfKKNRKWfAOoSVcrHkyAEjzMtC5n2sOCK5J87Brhc6x0lpGM5aj8ci0zJPjpder7IjlLGtWScqP9xHwz+NGFpBi5Z0YvXvvpSLBiwETaaCnyMYgtH9tUxXgvwg/2HMVZLEeQpojjFqqILLUxxgs+NPEevyfNMEQgdzRgYawRKKlN0mLAS4+rBDFddMgQMjqA1Pg49pkeFDmkCtmEpI9ZcmabWYQsX/kQbrfgA7IUdMCepRsDRQIGkeq+lGAhB00dSbaNgmGhpGg40UpwYF2hEwFg7Q6a1UbYcFDQDMUFYmrdGERqZQLOhIUiFWlIET/kYcDwbb7hqBM97bh+ON0u4+/sHMdGawL6jLbTCABbHNMkQC4JLgjlGWFw0cP26MrRKP+JMYHmfhrLH+04gzkPkQRNf+14Vi0eG8c37HsPyPgNvvPZiZIJpRRlcw0IWJohEAGdJP1Zd+WIML1ilAETGmjJK+RPv+1D1tz/y6XmGxbPtZ8ENm9ZfM9VJHFY/PiHfdNuO3Xt+3OfZZZz33JlRnd3ncj4/bruLrJNtivefdPh5lwAe1czsNZR3nAuwONuYzEXOcSb2xvR+TzOuA3ZZZvqqmZGi3Pa0lBDxpOnfqYhLwBEQvzBtaDgbtb5rWwain4pG7TJiZPdj1iSCM43D+czN2cZ2LvudQ0rIU76eHzVgMVMeMZt/ykxw4Jlct3NPCZlK9TiHH8zMOZytOO5OCTkbMHlaSogU79h2184/7p4PflYIBJB4ixD41W137mKihnrNpSifea4zGRbbdu482JW4s/Lk4nlvt/Sj6546433alRJyCvzrTgk5UzLLme6FOaeEdJJfFguIn9m2YycBqVOvuYzNHACLab+KH/I/uWHz5hU50ptVgtEsUbnn9LA4gz/FmUDoH/f31Pzx/mOMwDfe8W656pIHMHLju5EGJjR6R+QGhNGJFKSfwaOPPYJjB+vYueu7WLZ2NaoTVRh2guGhpTiw7wC8ch/iuIWRJUPKe+A7u38AXZhY95zFCFoBFo/PoA9JAAAgAElEQVQsg1mMsWzZMEb6chw78AR0uwnkFmCGkJmpKOUqFlJp5/lVTPPNjo6eNPbOeyyoMuQqOYRFT9YxXUwp77CRZEy2AOyiwNCy56BgXak60IqBoZnqvVwGaLdZFLGepgdER46izEYNH1IWOvT7nGgBE0lIezdg22UlKSDgQWCEKQz0J6DsgsyBPKMnRedYQTihjDVFrqvtTMNScoBWPIk8MeGa7EiXOLwKHMkV8kLWRQFJHiu/Auv/Z+89oCS76yv/+/KrV7k69/TkoJmRBJJQQBISSIDAQpIBG0yy18eRtb3OAWyD7f3jc/as197//m0fL8bgABbYWNgCFEkjFBFIQihrcurpXPHltNzv64bReASDEdj/s9U6Okeaqa569XvvVff3/u79XC1H4LkII8IxCWgkFNCAagarFv5IYIESX1EZhbCRxi6iPlsJCcd0ZI3EdZLwOAIZBMn4oKiTgxBSE0nqCvDR8zx5LcsgiE8HFA9JrGFheQlly0KjUkKPUMbURRr3YOiNon4296GoHNYDWBZbGHThf1RrpoBFU/YekFOiKhJLCQMfjQYH7yICk8CFUXJgwcLSwgK67iI2bduJ40d7uPmmO3DsUBddNqVEspcu7hqpGs3oBsqhG4YIJnGUSGNHFORojWl405tehZFGDX4XiDUXfbcHR6uiWqdAYUDXDCwuzsHQqsJRsOwY5aaBz92xD1/43IPSopLRUZJSVKDTgnwJrmiCWq2C0VZZakfpqCE9hANpFEZIiJ9TK9CVFKYWyfdFqQnLzBFGGQbdPiYnR8SRQleLU6JTiLBKU9wXbhAIf4A8lVyxYVk2bMNEe2mAPAtQb9H9wvNkw7QVcQMhJ/OB94KCcpnA0gSlko3A86UqlpEMujnYKjI5OY1Oz8fhoycQRAoK1K0Ci0wZEV7oDCrECKmbXXVQSNvH6lfBoSi+eH9KXWlKEUMVTgsH6rXKU6lCpd+E4oemFQ0ksmKMsTiolwxcfdE4Ln/pNBRtGXkaS5MMtCr6z/YwP9/HchbhyGKOI/Nt9DrAZDnDTBVYSGwsd3PYigtby6UgaHmQYJDYcBwTppKirCZ42ToTLz5vI1JnFEuHDqPRqEMxCd/NqEGJUCrnj3RT3oqaAtc/gtKMhsxXEBwMoAc5jFEDaksVEHE6UKFnCpaiEHPLCVbm6cRQMB8omO0kImTZRopmSUfIe1A15B4JgwxzAwWxAFzpwykqjb0sxe4RCz9x7Tk4uLSMw10DnbkOnjq4iJVV0VanK0XRoWYxBqqGLWULb7mkjpGd64G+DpUOD50fbMz0eHjqRB/79g/wkl3rcftDB9BOPfzStS9CvRzCj0vyuaGthBgoPpxN49j0ossxtXEroFH01eD3XXzw9/+y/a6/vXkoWPxH+nF/ErjvPP5yqSbKj3zq3nuf+Pc4xjVGRI781sSuvvVUGOTaMZ3J8HoGDguCKNmqMXHyYM/X+HaiwvOtzQshWMiwdeWlPwEof1l8cuK/nIYhorzuikt/lwOUeMNWxYbntq08N85xOsHiOY8/qUL1OdcE8i9pqfrGT9577+zJ7/ukeAwt34+mavZjrF38bs7Nt7rmzuR5n1ewuPrSdXkilbTn4Tt8P8+BrZ60y3/ysX43LSHfGGjP3GHxgl63FMjc0cbfSSPPaYZLvs9rr7jsx4v4kNI+GYJ7krA1eD53xvMNx99wlgBd5Hj7qRyVU+JXx9bYFMX9UThecuCoAvC36YdPjS6dyVB+6vV2OsFCPg/WXDBs5lDz153GKUAu1Ttvvfu+vzn5OU+KZp29xsfhrHFSFe31AA7lKt5w6577vnrK8aze4/itHOp+Vcnf+em77rtfqqZj/ZMALkOufPY07SXKdVde9ntf/92Dnw2nrVs9k7U5A8FCed3LL/1j5Arrn092WCjXXXn5n+bIybA47boMBYt/j5+uw9c8dQVu/8135+dctA8TN7wbiU+nAiMKBZvB4O5gbODzn7sbfhhi0/b1OHZoDl7bxaHZQ7CrFaysLKNZH0EYdGTQmZgcxdGjK2JJf/H5m7Dvmf3w2ynOv2gzWmMT2LVrHIvHDiEInoGlVJGZAyRhCbrO6kN+rLMVYtWOzt1tAkAVuhqKnWgOY7I1qaw2buQcfmkx1xASwqkmcGoW1m19FRx9owgAHEhNQxceBOcuiiocevk8shesserUQUbdN7XEicEIg2EWIEgOkyW7LINhGBIUypejC4JNIrnUWqa0ilsWktjFwOvC4aAYF/GUNDEw6A8EBBhGKioclmJGCDgMk7+RQdXJ4+AQRZcAmespwpguF0PEDx5vuVRHlpClkULRIm64IssVOTc8RvIpEg5TAUGfIcrluhw/AaMUTdi6wjYQ03AQBAP4HqtFF1EqUXCIkMQcPksiDBDCaegWoiyEriawlSZ8eDKIuYNlBAHEtk+bPytgec4skxySIpZTrZI9EcGplyQKMXD7MDQNsaw9a19NEW1Yidt3Ixw/Mo+HH/wq1q1v4JWvvRLPPH0C//DRO3BitovMcqEzkgFWnZILsNocI3GiRF6fr5mDHAkVE9M2fuiNV8NWdChJCSeWDgsAc930lFSU0mGRx4DrtqVFhUJBBg+tKR337JnDZ+58QOCqFKtYsSoVtQREMqWjhmjUGxht1hB6XVScJvywLVElwyRQ1MTiQl9aKliXKiyLXJXWlMBPEQ58jE+MyvFGUSguCQo8jOWwZnKFdZOaDc3wkUS6MEaq5bJEHwYDnksKJBRPCPKEuCZ8v3jvFHGcUh22TbGFTpQi4sEWEDpT6MKgkDU7v4ws4T2WIWKFr84GC7ojVCRJWLR+rLaDyLquNoSs/flaPak0gDDWwW4STRPGCQU6ihdyY61+idYhFabFF6tXpYY4L2HXpiaue+UkpqYyZEYfGcVLQ1QEmGzfyWNojoGVtoFDB+Zx6KkEAz/ARTtVeImOR55N4IURxpwUjbqFQ/P8XGDUis8fYEMDuHjrGCa2TkAxWvApirWX0ZxsQi+XkAep3C9J0IVOJwSjM6aGQbgkzIukD4QrGeJBiEHmIy+bcCo1DHoBnj3hkgSDamqiqZuobbHw0GNtnJiPxXHChqAar4E8hycNQRna/QgLfQpSJlQ6bCxTrskgylHRMlxz0ajwUe7+2jIG3Qh+zE8lBUlOx07hOkvSELlewll1G5du1pAyZpWkqBgKRidH0LJLyLsD3HjfERxcBl5/5QYsuhFuvucxvONVu1Ar25ioW7BMH9GgAVVJUds8iqmzL8PUxs0CQVVUU+61v33fB9q/+Bd/NRQs/iP96nDSL+ORgvw3kaq0Lz/vl2IY3qf27Flae8BJv3x+Rxl4GS5j+5dUJftHe2xmrzt3/PWKovwZkJdYS/jpL9535/MdxJkMr2cgWFDqZVLtU6eKI//egsUpA42XK/n/0vXsf9EBQmeFkqm/o0D5KfHpAR/KyvWfY8vE6668/AYg/yhjKqc6I04nWBTD2GXX5ACrI5/ryLjisndAwfsBOF9/2FeUPH9XaXJmz8c//vHstZdfvkPTcraPMP6ifR2K/t9vvfu+d3E5v5tz870SLGTI/Te+n1XxhpGDC0/dYV873n+DYKFce/VlG5QYPwMFvwCg9h0wLF7w6/Z1V156GaDetBoH+4qi4BdL4+seDA4csNKy+aMKlD8kZ+PkoZs/e6+74vKfz5X8T79VPOF5BYvniEjk5eAPsiD929u+9KX+9ZdfvjvV8/cpOTjQcztROCxrLUWnQGG907mxzmQoP1PB4mSXxcnX+inH0cuBP8nD9H9WNmxw/fnjr8yB//F8LoPnuNpy7M/V/D250/gE72O5x3P155Rc+SW5/06JbF135eWMsX2If8fPLy1V3/2pe+998g2vvLgVxzrjdIynkID2jZjbye/1TNbm+QQLRuIGy8c3KWn+k2vHd/J1cd0rXvaKPMv+idfLqcd9mp8Z3zXD4j/Sz9Lhsfz/awX2/N4f5BvOehib3vQ+xF5e5Ps52GYBVNL6Ywv33PUVPPHMI9h+zmYcObCIcKUNVbfRGhvF4SN7JTLBXb3F4wPsftEOKLqKzkoI24lQr4xg35N7MTNjYWJiHXZfuBV5EGFl9j4ZwmJ9AE2pgzMK8+zcvGXbB3cSeRyEXVLMYOSCmXzu1zIGwIx4MWWRoZDK4M4BnoJFpVXH1KZXwVYmkCoeFFansmpUpk5WpTLuwOiCJYM8OQ4UL9jckcUlaHoqDg8+XPL/pg7D4G47Yx/8fwopjJ8wKsLhg7GSPrzAR6lcEsdCzIrKJBchwvNyLM7PYnykDsWuIic4gE4BJYFd4nPQHcKd9QAluyZuE2n1IPyOP2Q0wA9cAX7SlpGnFB00ESL6jCGYBgwuHNkfWojBMh0pISzLQRgOoJiaMDmSgHZy7qJTFIokgjBwF5ElbFooQJgUFRjvaLeXV9clQ6XqoFqaxkp3P8rlltRlLs+3oZg+bLNSNJ0oCpKsD8usiJWc9akp2z4iDv4xwtiFptDp4ghQcmlxActLbTzz9F4cm13B7IllRIMI575oE374rZdiflbD3/3dLeh0e9Dsor2GXBM2UTBmQxcOh2WeUwJeoyiQuA53sNdtqOFt73g9TAWIPaA/WCH1BM3RwoUzd9yFrmqo1+mksYSZESXA+g1V3LfnWdx555fkerY0HREHTZEIFBm0yQEpOxWMtKrFNRCnsEqqtJvopiYixfyJRREs2DzDJov2wgpKNRuWYcAV4apWcCBUCmwp+j1P/rtcrglXxfOjom6V4FmocNmnySuGYlCkYnSigU6vKwNls1aSuBHXRzgUSQZD16UhgmIFYzNSUVsqS4ToxOIKiK8lokZJv/5bDW88BYj8UL6PokKSJIWwsOqqWBMoKFgII2Y16rH2GEahGE2S6BNrTbMMoceoEaGjcgXLPce/k+eUezxEWR/BFReN4urLJ2TflK0gBmtz4xQBW4Zgw0Mi96POeyGM0D6SYP/eCM1yjGoLuPuRDmaXUmxrJVjfKuGeo8Dykisgz4qt4sJ1Di48ex2SVgmdLrA030UlddEaU5BVIpbAwqD7ShgedMfk0nLDD5MsyNDp5phdChF6MSxoSKwK5oMUJ44fx9TYOFojDmYmc4w2VRwbpHj4awP0emRT8G2rKLN+WKVQGaMXxpjtZogCekwocOnSMkM3WxhqUFM6q+ZhKiX4q+IExa44z5CSD0JXEds/lBjNUgmXTpWxfjzFUmRhYSVAL/TgOBVcclYL61sm/v7eOSwHGl622cREq4wP3HwAWzY6so4XnjuFl0wbmA/J+kgwum0GGy++Go2RKSBWJC7X73bx/vf8Wfv3/+GWoWDxH+XH+nN4CWd+UM/J8X9XgkVkURy56uSXPmUoOu1RfTdD8SmQtmVFVX/403vu2XPyC/17CxY8llOqZU+3DqmS48Y0Sn/hti99qfcckeMkt8RphoTngDS/hStDue7ll/3K19ubuFPLXezTH4OCv46syi+vuWG+m3NzxoLFmV+rJ4to39H70QP3dQryk630px2MRfR5nuaXb1Nr+s13cZKz4QxaQihYvKDXrQg6L7/0TciVv5BB8zRfCnCTYSQ/21fSxDrlvj2d6PeN6+5bsCSuv/zyszNNWA7nPc8ppRH1v6Xl+vtOrhA+WShQcnw4rdR/+tSK4TMZys9UsCjW5/L3rtakHlJT5Tq60L4J3cwfQq4Qxb7zNO/jGBTlbbfcde/d/+r1Cn7In9Pl9S0u6TviBD925333LZz0GOV1V176a1//teoPVgXFU789VYA/T8v13zx1XU55L88L1T3zJpNvNtzw3jcj6x8V4BoAz3HFnHyAQ4fFmX+ADR/5vVuBW371N/JdF+3Hpjf9HpIBdVEOK6IeCIugP/Dxta8+isUTPdnJXOx2sXBsDvVKXQZGuhNGxlqSi85TAv8GSPMQzcYM4mwF1XINbpfCwwo2jM2gPu5j0/ptmD/2JeRkLhgUSfixEcpONKMbRXyBlmnu2CbQjaioaEy4080hjxbuGKmwHwhDjKRlIyDTQUvQnJrCyNRV0JSaDB8UOzhQCx8jz+R5OeyRO5ArTIMrIsxACaGqjjAzOGcxAkB2hWHS0ZCJ84TDMQdwaY2QY2WlaMaUCKJV5oFuOciTGHHI1m7WidqI/a40bFjVFhQ/Etu77B6rPJ6ixtPSCQ9VEIUUNFjnytfjbicdD5EcPwGMClsoMhc5g+aaIVELNSVDguIGX9eRmAyHJM/toTHWENEjZoMKjz0nU4D7tjZLL2GohEDGsnYUS/wBB7cEURKJM4ROk2p1Gt7gODSDtZ0EjlpYaS/AKdVEzOGgrJuJwCrjWMHy0gJGRmZkAOz3evACTwZ2p1aW93vfvQ/h9lseEJt8nIfSqJGHObZtn8Rbf+xKDNoWbrzxM5ibWxJ3BIUoXh9sxcjIQ5AKTZ5TAks5EHM+TBAGKWY21vHWt7weGXkgLq+NGCO1aTlewgSPHu7CsFSMTplIY1PeD6MkjbEK7r7radx5+wNi12dLTJInIlhIDIXihKqhXKkK84JCDlkaFCuQRwgEbKrLvxSsCEttNcpYWujA9UOptSTTolwtCYPCdXviEDGUGnSDjgdd+BMUZSrViggzmZIiCOjGYLQmhRJrsCsq9JKKJLAQ+l3U61UEvi+8C4oJFBzYvpJndO8k8AJXXDiDflGVSkGx8KjQQUTYZCEkSDJJBMu1+BX/rPhv4U/IYwoQJ79OdloU9yTlRII3WbtasC2KPy+afigK0IUiz5Hm2DhZx2uv2YbtWxykcVdgu6wRlsAI3VSZCl1gIipiup+SGNogRKisQ9DOUVJ83PLQERza18XFW1Lsmqnjk4+4ONiPpXp0zAhx2UYbm3buwBE3RHuBgpqBajVFpTKAbScwKzZyy4Km856lGJowKYGwm+LA1+ZwYtFHpGoYqfDXfwVHTwzQjwJs2tbC9EgJT+ydRZDqaDalNggL8xpygkcVckVymLzX+HmjAu1+goUB41sqtUxYliGg3Cz1xR2WZDaQMSJnAvy84WcxG1j44aKpIoIR/Fqv1bC9pOGCLRlG1xsSHeomMfqBhe6SDz32Uc0jDLIqRibrqDrAcmcRH7qlj4npEiZ1H65Zwk+cN4ZY8+FqNppbprDr8tegWh2TmArjcmxV+uv/+v72r33wo0PB4nv3I/g7e+ZvQ1h/vid7QQQLGfSueOkFmaL+iQJcDqCXK/n7E6v6h88XBVk7oO9mKD75PT+fOPIfQbDgexXA58KxNyJX/guAl6wOJz1FwRehqH/86T333LW263zdyy99Q54rdFecltPwfA4LOQ/fdFlUTmUBrO4u0/b92q+7OTasnoMlIP+8omp/cfIx8O++m3Pzra7e77jKtniyf+X6OdP381yxgTWXdJHcSyjrSYa/4kX+jYIFfztmxewnkzj/73fcf//Kt3qu7+V1u7bu8j7U/Neh4AdXzzWP8XFA+X+diemPfPzjH09POQ8UFL6oQP8pVrKe7vx9O+FgVWh7hwLlnQDOWZ0YlpQctyFX//jT99zz6KnPe9K1/PxD8QsD3Tyy9tonVafuXvvcOKl55+916O+O8+QPFAU/tCrwHYGS35REeN/auT3d+pDbk8Ya7683ANLOxAB5D7lyH9TsQ874zCe47qf73ute9rIXQ8l+LVfwAwBGGQcF8NDXtz//8Ja776dD7V9dq3yeb3dOTnnM6V5art0cuDEP0/+Pgql8zxWX/jIUha4Sfgi995a77iUc9F99DQWLb/VJN/y779cKfO7dv59vOfdJbHrzbyAaENyYiPWd4Qvmzjkk3vPFL+GLdz8kNYlZEsDtBDAtBeVGFVASWI4pTQtsh+i0XTz75AHJxa/fOoly1UIaZFhe7GDrWduwacs4xuomluYeRRovS1yDQ7o4KLhzzoGUkE2lJAMOa041IynEgZgDuwpNT5Dr3GlXoOaMJBCOWAwBmpVjauO5aI5eKoOtJEiyYkDTDR4VWw1y6KqDwWBJKks1w0Qa6lAN2v857CsykNPewCYStoQoKh0JjqwHh1MyDnTCKsNI2hc41HNgTSNFGgQYr8gSD6oWSdQj9AKk/F5Vh2Oa0lJCeB8jFdJ+kjG2Urx3Vn/GAc3/BJLGsO3VoTpkgwt5BxxEfURJAlXXBMLJPD5dJEnah56yKpHNDIaAJQkglNaHvCQcDvHUMlyQcfj3kUoTCrfcGSMAfDZbGMWAymGXYoGhNaHqfXGVmHTU5DYGXg8lqwzTtDAYuHAqOkwrR+DnWJhfQdlpoOQwYqRipd0Vt8roVEMgjPfd8xT+6WN7pOGDYgqvgyRKsXv3VvzIO16KznKCj374czgxtwQqz4RN8qjJbqhW6nAqZXQ7PfR6vWL3XmzsuQgWUzNl/Mibr5Uoiz+gYBGiWRtFv+dLC4o7IMQyxciUiTDQBEjK99iabOLhB0/g0zffLQ0p0oLBdSNsNGVMR5GYVLNRRZ2W+hJdQJpcY77fF/cKAZmVSk3OB8+nabNGNkO/4xUCQapBLSningh9D7bBwt0yNCuWhpNBj4yPqqwLRSTL5D2oIfRz+KzlpZPBiKEZGWK/hIy8CtJZ80zcPRyU2dRjWgaymKKcdLNifrEj7SocuuW+UDgA03FEDgh/3JJPQg4Lr5NVJ8Tqj861SMia44LHJXGQbwgdRf2wQHMpTIjwkYtQQWGJf8CUCNMj5DzQ+WGrOi44fxqvefV2OFYg1y2vA0Nj1SdbLhhtSqH2Y4S+D7PEetgcWeLCbG2EkTZx+PAJ3HzXk1DdBBtGI2zfPoO9h1Pcv/cgRitlnDemYdNEDZ5RwlxvACNiHCiHPmrCcjJMlk0odG80q3zL0BWKbjp8X8cj980jXPCh2zrcMEBJUdGn8SJOsXG6jvoYXWR9nFjSMbsUQ0fh6MjUXJwsaUZYb4zIS+ASPGxk6HYTeImCgEwZAGXLQLPMOEeIrp/AzzUkdFPQKcbmJDWRWlRFYVlphkrJxvp6BTtKOdY3faw7fwTGGKuJcxF2FIUskQy9+Qj7PrMP040qRs9qYd7z8cmH+1ju5diwycbOUQe33b2I61/WwEu2NuFGBqpbGtj60ldjtLxOIleqrWHQDfDB976//bs3/tNQsPh+/UAevs5wBf5vXIGTBARa/15FeOL/jeswfM/f2xX4du0x39tXHz77cAWGK/DdrMCnfvE3890XH8SWN/8qQpfJqwR5WgANC1+zjsceehpfuHMP+m4ArUSbt4UcEcLQx8apKQSBB82qwQ2WML1uEl4vwtyRJVRG6gIJ1BEIB648UsfMuha2bpjG4txBBN1DMjwpOvPZjnApKCZIBWNMdwV3fwlv5HAtZYnQcgeqykpAmuV1mFKjSECnAeg5t7uxftOVqFZfjDBg7SZncA4P5HOo0oTBHWDyOvr+vNiyOUDTGcCBjy4OwkDJqdDNXJwXBtEa4C63Ct0wBfwpwE9OOfRjMHegJGDKRMl1aJYHJXMEpEmnBoc3WuCRGAjiDhSVDg4Ow5pEKOJEha7SNSBOfSgURFITXhAIKJHPU67VJMNOdwSHQzaU8HnZDJtJs4onkRpGPRgx4fCYRAq8QRuOQxgmZKfeMCLoekniIHQ+EJRYKTcRhGwIIcSRNZ0dmEoDmeLK8GU7hnANOMQbmonIJ/iTsY8aNIPOD2BpaQXUMVhNmoS0u5NvwRrPgQgsBHoy4sOplZyOuz7/BG6++bMiMBWDFkT82blrK37wTeegtxLhX276ChYW2tBt7tJnIlhNTo1i11nbMTk1hUcfeQZPPfV04fSRto4YQZCh1kzx9nf8IEyVoZkKKpWiOYbDJmMLrh+h3+9geqohkZDuwEenH8I2Yhw50MWddzwg7h0O97w2ZLc5ohtGgaHomJwYQbnK4TyErtjw3ECuiWrNkfiGOGKCGDphrASD6o48Txy7qFdaApEd9AbCEzEsioCETProLHeE98GqUzb08NqiQMFYUegxQmRC0XRUyhm8QQclewJRSu5KjLJtIld5jormHVYT9/o9sAqDAtxK38OArg8OwhnXS0cg106ERqsqYpLX90QU4vXF63st+rHWFEIRQQS2Vb7FmmCx9vlz8uMKvZ6wVT4XuQu89mgI0qX6c2q0itffcD7O2sZazxWJePEaM8g1SdpIwlzaOYKDy9A8CENmZWmAzI4xNTUG38vgNmv451sfh6amQBpBd0roRwaOD1KMWBrOH9NRb1oIzQzVKlBWcxi2DrtZh1024KgK+p15mI4Kcn5hKfAjDQ/fP4tgsYItUyXkmocVN4XKNhnFxuhYDMNJ8ewRH5mbw41TGHYF8SCC1w5hj+dou0ASatiyHoizMh57to1enCAI6NYxJH7Ee71sKQLXtXINg1hBkCuIyFOhuEOWjySBKbbqmB4rY0fNwXTUQ60VYttVU6iMVRCohL1qSFxXhFXH0LH4xACHvryAC16yFQPLwCceWMQTR11cc94kWs4AGyaa+PB9c2h3FvFL11+EsUoMbWISGy9/BcYaY8LxyY0Mfpjib977ofZv/s3fDwWL7+aH7PB7hyswXIFvvQJDwWJ4hXw/VmAoWHw/Vnn4GsMV+N6swO2/8lv59gsPYNObfgWJVwVphJzVVIIM86Il46EHv4oHH7iPe4JIkMju9rN790pl5vT4OCYnJgUQ1+7Nwi5nSEJgtLVOmA5P7t2Hs8/Zhe5KD+vGRtGaLKNSL6NsREgG+wTqqBkhlIy4GUYtaMvOUTKaCJOiZpMwyTgi2JHwRUtqVVODsQTmHCLZHeUv+hxc6+MjmN54CWxzJ/JsILl/2q2jOIKSkXuQyu70oJOhVDVBcwMQ0QQtO810angSI9BRdmxYeh1x4kmdqpIbwm+gKMDYhqbQ7aGj3x8gjop6U3ImdNsXFoZllGRw5OBG+CXfF4dVOkk4tKmKhUxhFKZoveDjCKPUtFRqOguxhuK1MzkAACAASURBVLv7jK1QgIhlx5qDoWVa8Dy3aHXQLMSJL0KL7/Vg2IaIPElMccCHSW5ECqm6NC1GExoSF+n3u3AHA6ybGZPWjk7HRRinKFUyuD0DdjmBZYzIQO75PTiOhUqFoFHqDiVobKdQC9AlB7puty3tFlGcSDyFPI4sVtD32gKuZCQiTiJ4XorPfe6ruPW2e+ScyVDGFo5MwXnnb8crXr0Z+/cu47679mOlswKNbgM6bTJg564NeOMPv1IseP/8ibvwxOP7hfUhXBNGKBIN62ZsXH/D1XBKJBRYsFkNmkVIcw+mXhPORZRHqDVr8DuZtKuUKw2kSHHP3V/D3fc+KkBMaY5hvCEreCY6190AJsdGMTZWRakMLM9n6PTbwsOoODYWF1eQKiWY0krD4ZMiDxmSNjz2V2oKKqqCUtlG22UtbIYsieCUK/D6HH7p5NFhGw2srHRhlBJU6yqq5YpUm3bbLloj42i3GSdR0GzYCONIXoM1uRSP7BLjU7EIE8eXeljuU/ii/li8F4X/w+rVlGwTFZPrGwjCQCpkC3ZMEfcoako5Nn+TZyHS3SrHYi0iIsLEqpCxFhPh4/hnjJuIUCXsiiKOoiYZLjh/M17/g2dBxTJ0xsmSEIpuw9TKiOM+wraL6EAf6AQobXDQX+gjGACTZ62Hv3cJejnD7ISBW25dhKbniPoxqCwGCBArNTQR4bwWsGHHKJxmBquVQrENqLoFS3Wg2rqc42ypL+JIZOaIVWDf010MlnOcu7GFcr0PteogTXUkLh0obPcBoljHoVkfJcdCx13EuskREahm5310ugk6gxjNqomLz63ASy18Ys8ijncI1gyLzxldh2ko5IrCH3gipKaaTqkYikp3Fs9VJs6JsmJgx3QTW0o5WrGPqQkFrRdPwN4wgkHXZwBHohtIFmGkCqKBgvmnllArN7F+1yQeeWIOH3twDts3rcNVO8rI0xCjJQtPe8AH/uUZ7Fxfw+svncDGHVuw+eqXYawyiTR3kOmZ1CHTYfHbHxlGQr43P32HzzpcgeEKyAoMBYvhhfD9WIGhYPH9WOXhawxX4HuzAp9993vzTbufwta3vQtR3xTBQij/3N3TNREvHv7yYzg8exDddoiDew9i2+YZkMtHUGTMX7d14isrcL0OxsebksNPsxjj41PYd+hZTExPIeQA7ieYXN9ChARb1jVRspbFnaBpPtTcKlwI3ONlTEStipDA3WJWd4YeowM+f90vBi+pHqXpoqjNZDUoQXaTGzdhZOolSOIxKKorLowiLlJUDQZBAFUPhZvBt5lpGSwVCPsh0tSHahny2oxE6IYqzQ60sVNoYEyE7Itco6MjRZ5wbGalqQLf88SJwQE3VweIQwOKNFgUgD2y/uNV+323M5Dq1LJVkcgBmyRYz8pKyMLyz+fnIKsUfIgsFMdJp7MC07JgGrasiev6xXtPddglCglFrEYqYSnCsG1CS+G7gbgTWCNqOxlMbQSLyytyDARHqmomtauMEgy8EEYphpo3YZfoCkil4YN+fQoOqk4hRUXoAUePHEWv28XGzVOoVUakISTHQIQXncTLlNERXb4/imKMjzJClCMIdNx2+wO45bZ7ZFedCUCJXCgpGs0mRsdLmJ8dYDCIJPIgO/4EQgYptmwfxzve/moZwP/ho5/D4cPzyGmHF6AjEHnAzDoL199wFSbHm0hitsEk8NwQuh1DVysSW8g01rsmGLRDZGkPpTKBpDqOH09x2+33igOD9nreCeI24tCdZahXTIyPNTA20oSqDdBeUeH5BExSdMoE/GkajDPxnKpIUcQ6jMSGG6YilHA4twwLiUpQbAxkkcAmo1CFbWXwfV/Wm24Wo2Sh5FAGKzgndDPZdg1eRhdPKs4KOmqiMJU4Dh0xUcRIRQo9U3FgdhmebNVTKymiRyIqKBpMq4TxVhkbpxvoDlw8e3BOKjslyiHtH4xaFYJFIWDQLfFNpsXa35GTIeLE6t8XLAs+T9EeUlSjFvwFRm+qpRKuvWYnLnqxJe8dFmDmbAQBkq6P6LiLbMlFTibNtAOjCXj7PdgNC5WpEXQe9WCUUyyPWPjEHYegBry3Cafk+J7A1iqoGAlevKOKsekM1RFL7iV3IYYzUoY6KrAXpF6KzO0j8xMsrqR45kggwuuFZ49hZmMG2Lw0y8gJ0O1RmIuRijhmC28lK9kI4aFU4rmyMN+P8NjDffQXQuzcaWB8sorP3HsER+Ys9CLAj1OpQrZt1uqSS8P4XbGuXCsRxopll/Yhmr121iq4uGWiEXRhVoHWBU3kTQ1KbCOIE0R+hDBjTCyD6iUYHEnl3th18TYROg890cYjswO86EW7ceLYQTx23Mdrzilh60QLtz+l4LYnHsd5M2X8xNsvxK7LX4uaswEp605tHd22jw++53+33/sPw0jI9+an7/BZhyswXIGhYDG8Br5vKzAULL5vSz18oeEKvOArcPOvvyvffe5+bHvH7yB2TeQpd2NJlOTuMKMRKh596Cl8+YH74VS569uDbWvo9VyUDML9RhEpdEKYkt+vVsoC1jt+/DjqlRnkxgLYoLj77F2I+xnu/+LdmNgwipdfdQnU9CiSYAmKStCcAVXLkcTcZUyl4jHLKWAYxSCUaYDSFweDChuJFiDLLSAp4iaSQddMTKzfjdb4eUBaRwZXGA+MjNAaLw0kabHrrWkl4SaQgcFIReSGCGMCJmswLVYS0rAfw/djVCoVWXcNbBOgrZ22DMLzKDCw/o+QRdadcqjNAaOL0DeRRZk4CzhIE9oZkSmQJFKJSDGlUashT8nBkGAJyuWiepTRi8AvamU5VOvkESQcRMgbsETkoCBBoCF3a+OYg2SCwOceLY+pVDgxCE+lM4RjfxzDdSOYdizOh37PleMqlcoIk4Jdoea6wBndZAE1ZyOCaAVRwPgLv6cKdxDg6NFjWFxu48CB4zgxuwBDUfC66y6SKAejQowYcNilAEEhp1xxEMfA4kKbBAc0WxVkmYU7P/MV/PPNXxCHCsUangOBM6YWFM0ruBwUcjTWyxrsikAahNh+1jh+6qeuFZbJx268C089dQgqIZJcY46rdPeMKPihN78K1aqOyMvgOCZWlnyUagkqTg2eF8MLGQVy4Rg8fxHCKIfpaBj0bXzyU1/AysqKiFJswFA0ClNskEnQalSwbqoBhewKzYWlteANPOFNuFkuzApGDdg4wVpYLwpY74GJ+gg6niecBFbeLnV68hy5msAq12S3nGRGBpcY+yFbQVOLIZ+8GAI8kVmIw6I2NtdZY8rIiwrLbsHth8jNABZ36AOyElKcmFtAFrOthRBI5j8oWug80RIlYgRq944pTJRtLC718dX9xxCHFB8oIvFK/yZg82R+BcUJXnfSdCIw2wJ8uvaYou50zYnBq48A2xyWZshgfdaWCdxww240yx0RIGPSP+bbIo4pbgIcXYFh58A6G6ltITnh8a2jWm7Cd3ke6HRREbYquO3BIwhOdKQlh+sRqzpMXcWWKRM7z6qgMpIitTSogQn3hAu9YcKYKEPNFHjzfSCgM0rD7LKCgyd8tCo6zt5eRWXMgk8hRtGReSHygSc8m0EeoForI1wO4bsxGptqgM11IPzSwAP3z8FfUHHWDhOPH1nGVx4PkaQWQp4zwxKWDYVQXuuM7/AzU6IwUg1c1BfTyZEqKlxkmMozvLJawTrHg7HNQTbRwKFjCwijRBppCjHUQKxoiAnzXfIxUithy+5NGCx00T28gMZkFcr4OD50+1M44SY4e6qE3Ruq2L5lAx47MI/55QRvfcNmXPTK10NzRor2GqMkDq2/eu+ftn/jQzcOIyEv+E/e4RMOV2C4AsMVGK7A93UFhoLF93W5hy82XIEXdAVue/d78q3bn8SWH3sPsoGBPAsEGKjQWqGxMlHB3Xu+hK8+8ri0gbA1gvb8mNN/zCG0huZkDTZhlXFW7JgrzNhHOHpoALu2jHp1Cueeuw2DQYxBr49BMIdzzjkLpjqP2D0Gw8iQJBQmil/8k69TehlRYBMGWzo4iqpsKFZ70FQLkW8AZhu6MSp2fo6TcRaiOTKD8elLoJvroHFH2UyRZAlSDoB5TdoX+ExShwoyD3yxX1OaUFlRyiiGR2BeCKdSxBf4eNsmtFKDpVrSupAojHNwQiakk3WnmgwedJXQgRFhEabWABLyLnJEoY/Z2SWMjjsS86DbQNMDVJw63H4iQk1R91hAClkByuXXpSEigGaRSRGiWqHA4SCMegijovrVtm0ZPimEMDaiKInsxhOiGfgZwrgPndEUOkMEvKlKGwmrWNk8EieKNDLQ3WDqprxeqqUolerSbsHoCgWqfifDbbd8Ec8+uxdBFMAPI6mSdSwDN9xwAa565cVSMUtVSDcMHDs6J24AsidOHG+j3mhIFGdiclIEjVtuuQ933vllqBzeKKlw6CWDIUmh6owl6UUcI40LgGSuI41j7Nw9ibe+9UoRaT7x8QfwzDNHofC6kV1qVRpTJsYNvPktr5XhmP9Pt0waW0hzF41WXZo3vIEpQNJWrYJ6o4aV7pKwOoJAwz9+7POYPbZUMCwovKzecRwkx5o1rJuui/uDdablUhlJwFiSgkGYCnSR477bpzihwLBMdDsrmBgbgWYZMJIAzdFRLHR8rMx3UGtoKNdawv3wwoHEWliLS6FnMOjJLrdlA63JSRFMwOpNWAhiugE8JFGEZrMlER+trsBKNLhtD0c6bQQEtFIMYzRFLap/GZKR6k7VwIbpCczMGHBMQlEzPPrsUaRRAdCUy3G1MYQCBZ0VFCjWnBYnixNrUM61v+fjGanidV40ulCS0qDmCkolAze8ahcuuHgCfrQAPdMQH+5g8LUDsO2KiIJZJUV9WwUq63MPdeUzwZgyoYQWlFBBZobQYh2eaeIzXz4KbyWEGTHGZSJSDdSdCBef00BzWodSM6HRyRQkMHQNkUaBJYcSBAjaLvpLPtRKCSfaEbQ8w6b1FVSq5NCYwpqgIBe4nrgrCARNDEbUNEQrCboHllHf2BCIp0KYaKriiYeWoMU8Rh13PzYPr1PBoh+IaJRRpKAIQjcIr/NVaE2mZChRuKMpiewQhfhWvYjPxDlmch2v2KigujPHcd/E7GyGRtPCuskKHJ18jQxBys+NGIrP7wRMw8HRfXPwOzGaMxUsxwpue6SDgKJRDtjaABunS1g/OQY9t3HtK9fjJZddD73VgqbY0KwSVjo9/OXv/lH79z/26aFg8YL+1B0+2XAFhiswXIHhCgxXYLgCwxUYrsAZr8A//vwv5udfeByb3/YeJBQC0kgGbzHIW1XhCnz8Yzdh375jeMmF56LdXsSTTx5Ec3IMO7dN4fDBZcBMEbg+GvU65hbmsXnLBtiWg3u/+DgSzGPDuu3YNDOJucUFTKwfgaGaiDwVu7ZUEYUHoGgdaQFhXICZfsZSFJQBlRDOTOr/Mg7/OtkQrP50kOYLyPOaOAs48qZGiJmN56M1eh6CSIOuxtBtghx12dV0rAmJdkB2mDnhM8qSod1flEFK18oSd6A7odtZllpV066uNhsYEtXgDmYUhNDICEgTWITmmbocc8Qc+equtBe2USnzF3/WrbCZxMHjjz0Jw/axceMmcYvw+8RSn7H+sCuCgwoDNiGMaoxgEMq5sCwbsZrCYNwhDqGrVal0ZSSH4ExpcgGHarouuIMtAQqBdaaxgTjrwbQcKIyHcOc/SdBrd1FyVLGxr3Q8JGSGmCo0CiaKAT+Isby4jC98/l7YjolrXncF3J6C//3nH8WRI0cFPCptE6qCRtPEW972clzyknOhpGzu8HDg4GE88dR+HDlyGN3lvsQVrrnuUpz3kl3IMwe6FuOWT9+Hz3zmK7AdSxw0jDGIA4ZgT7pW6GBYbbSwLLogIOLBSMvA2992NaqtEdz44T04enhZqnWlMYUDX5Ji/foGXvPay0Vo4rXDusog6GOl20Gtvg7Vpob2XB+u34ZlGxgfm4Fu9zHolaXp5hP/sAdfe/xJmIRtEtTJFpmMdv4QrXoN9SavRwW240Avsc2CAksKU0bHFGmphPbiALaqYmxsBP1OG5apwXAI6PSgsRlE09BuRyiXbXFRkONBgKbF/1dNiRO5QQeIbXE9FJEcxkx86FodfhTCsivo9fsCsyTIdbk3QNUZQ2e5i56XIpK4CZ02jIBw9555A16mGcqVGs7aOgWnHsIb+Dh+xEXXLeIkrKgVPU5Ei2+6LNagmuSsrEVDTidWUMwoXEAifYj4Sd6GquvYON3Cm67bjen1KfpJH3pkovPAfjjzFMp0hDpQaWWI15dg1kagRSWk+RL8pQi2XkKplcB3XSRzCYx6HZ99bB7LK6l4n4SXm8Z46a46Nu+woYxY5NBCiR1opgbVSKArOoSRyyhWHMJfAp6ZnUeaaNg0PoLxKR25EUO8XaoNNckRez60UkmEr5j3JmtjUwslVYOvR8jJ+0k1HDrUw/zjLnZst/Dovjk8dUyDu+Kjl+kipGRSm8oaZzrC2JbCexdQDA02W4PSFBmFD0vFiK5ha7MqjpwoiHHuhgpGzooRqD6qtXVyn1t2cd+EXgeWU1qFv1IoKlgWSwshvMSA57uYXR7g6WNVLAehfN4ywhf6KvQ8wGg1xlvfciHe8aO/AM3KkGgqcja+pCE+9J4PtH/tAzcNBYsz/ok6fOBwBYYrMFyB4QoMV2C4AsMVGK7AC7oCn3737+a7du/Fprf8NlKX0YJYMv7chaMFmln0Jx87iI9+7BPYsWsrajUHjz+xD16SYbSuY3J8CxIlkZYB/sL9zL5nsHH9NEbHmhhpbMZXHvkMjLRWDPdlB5t3TENn3CTUsX7SQhLtR5qvQFeK6k1yJXSVmXfGMjiokU2hII5on2crAwdcB5reQ5hYsputKTliK8HUhotRqewS63yuhOI+SDnwZK4wIXQiOnIO7gRYpgLT5C6yiCSKhSTvoWQ7wgFQtZKALWnLT/IAHC28boqBF2Dd+klpPQi8HuwSn7QY4Hj8BB8Sykkmh6EzTkARJkXoZ0gyF5ZVltiLYbFVJIIKVoqye5WvWdjCo8RFlujQ8wyWaSDj8BAXkM+YFn+CSlntmkOOkWMswaJsOMkyD2rOulRWHTqIsr6wMyoV8hyiYnBk7ERAnowGmPCjBIN+B4eemcXS/BKOHDssjpCF+TaqozZ+8uduQMWewJ/80Y1YWWpL+0emJbBKNmw1xfXXX4mzdmzAI195Evv2HcGxEwvouaGAQy29DCYMrrp2N657zSuQxw4G/gK+8JlHcOfnHi1aVGiNp2VeqnS5m88dfmb7OWAXu/3M+/P4z37RDN74hitglcq48SOfx4Fn55GrbH7hOeAQmmP9ugpe+7orMNIcEYeGiDpaiCjgdd2AVSlaNBaX58XWr6o2xsZ5XY3CtiPcdNO9eOSRZyVaQF4H62e5M85rgPJTvWGjUq2hUbPhlDUkbOFYXoGpmjCNgpdCAELMOA/dMxFQqVVEcKHrYDDoy26/adrI1Uz4GqZJsYptNgaiKJE2EtZjJHEFftCF11VQbeaoVE30OhTWNOimKZBUnQ9VVfQGCRYXVhBFvBbpTsmlEpZDMg/JMMTLIlDP1mgDE5NVTIw4+OpXnkWnw7wIry8yUOg6YnSqcP48h02x+mdrfy6NJGRUrMJlpU2GkQZhXxTCDCWTUOJMGa65cANe9tIZ2LUOVJMtKJOIj7roP3EUUXeAyEnQmKrDGZtCqC0Tb4HBYgwl1mCO51BqKtzjLvRlG5V1FTwyF+DBBw6JEyjJdGwbM3D5ZROwxiIoJUa5VChRWggEbB9CAlPV0FtKsLK4gnYvwf7jPjY0R3Du2RbUhgrVLEGlW0ZhrShhPYY4iejWYnMPGTEUWDNNgeclaLcDZK6Gwwd7mJ4oo+qk2PNoD0tLOdqdAAFjJaop0FxZU82SRp0siaFrujie6I6I8wAbKhWM10qoJwnW5R4aYzYq59ZRHaFbx0BuJjBtG71OivlOiEqtjJLDvFICjZ+R1Hv5qR0xduYgNGwkYR/tboSDR4Bji330esD8coo4CFeFJQXvePsF+Omf/E/QVR0ZHHFJuf4Af/U7f9L+7b8fOixe0B+6wycbrsBwBYYrMFyB4QoMV2C4AsMVOPMV+Ngv/Wp+wXlHsO1Hf0uGIpWDIr89Y+5dQ67kOPjsLG67dQ8WlpZgV21poRhrjcFf6RSgOE0ROGC9XhPhYtDrIfF9bNy8Cb12D67fxcgomyhI6efA5KJWHUGrZaKEDrz4RAH6kxw4c/whFFAsoYsgR8q2C4TQNFLwUhkeWUOa5dxS5RbqAOWxKYxNXgjdmChiHmmOslMRUCF3I/lLvAxuuQrTJFlfRxi5UuvJhgRNtRHFAxn8uOMtGf20sI8bNttAOJlpcAehNDrQgZFlrLMsdqI5jKoKAYM5grgNQ6nB1AykeSDHSwIGeQwJ7eg5h7geooDuilDeO/kVURphZaWPSo2vXxJXBYf5hMNfTpaDJiDLNA8RcwBkm4TlIAxdJJkPTS2LO4PsDEY+FHJFlBBhlKJkl0T8IRskDjIsLy7i2OwxLC8NMDvfw8riPFYWfbS7PbiBJ60YjPVMTFfxn3/59Wg2JvDf3vcRLMwtwS4ZCFI6GjRYioKpiaYM9xQzKH6EjMfknMhyaVVJlAhXv2Y3rv+BlyP3TcSpi7v3fA233v6wxAXo+mBMh+eJAFG6HEqOKfGjIIglZkIoAsWHHTsn8dM/dYOwRT7y4c9i7zOzgMrzUBLAaRD42LSxiVe9+lJUnIoIH/yn2qpI/WdvKUS5wshMDVk+QBKnSKIEJSeBpWzCwvIB3P/AXjz01b0icpHFQJ4Lr2uDAl6qQHdyTE+No+mwxSVAyW4giAfo9SkdMb7Th0FYowhCdF+QzSKFteKS4Tmjc4gwTQpagQ9Zg0qFlZc5Qj+FrWuwHcBzTZhOiNizkVKM0gFDdyQ2E4YElRpyHbiej4XlHgYeHVK8h8VXAU0ncJLxHYoQKhzbwORIHa1mWXgjKyttLC8F4hDgMM83zOOmUElRjvEO/svjW3NT8OPhG4IFimOXlhCh4Iot4xsODD7OMDSkUYLRhoUbrtqFF5/bQqQukleLHBWkfojo2Tmkc32gaaB11la47QG0vI1g2UXkqqhvHEc2mcANY+iHI2TtHPXd03h2KcVdn31S4mhlQ8WFu8vYeU4TqJqAXkHOSuUkIsUGqVSEprBKEWYP6Di0b5kJKcyt+Hjx7mlMTyZQKxpU0i1DgiwT5LyfQr1oYUGEHBYMCmNZjDTXEQ0S+B0X8DPE0GFVdRzau4RHjqjo9mIsdckjMZCkXM9MYiGKTiGU8R4KU6ok1OgpG6kauNTUMa6GMKoqWptaKG0rIx1PYUWqQGeJOT6xkOKpZ+YkZnXW5joqlUSgtGpmiRiqGhR5I2mqCTKKbR4yj5GlDKlqYu/jPew/7sJpFKJsr5fgskvH8ea3/QDsyjapZOb5HCQebvx//rL9Kx/42NBhceY/UoePHK7AcAWGKzBcgeEKDFdguALDFXghV+CmX/+t/Nxz9mP729+NoEeuQ7GTT+GAAymHlMcefRb/8s93YLkzQKVWQq4luPii8xG0e1heWUKscmc/RrPZlIhGpVpHf6UvdZKaZmKpvYCSVRLAY5b7MIwYM+u3Q9VcjJRU+P5RKBoFCfolOMVESNIEhlYCECKJDGhWiBy2uBGEr5ETOKcUg6CRYMPml6I+sksAdGFQiAds2CCTwTAsMC5ecCvorvcRh5a4EMh44K4nXyuOOMAqYASBg7SaccgADJvtFoxQcKCmtX5tiGMlKXeOWVsawbbKIlhkSh86KoDiIkkKgKRhluF6HqKEjRAqTLZ7RAZ6g0WEQYpKlYJJgmNHFzA1UxXQZB5qSNVI4icUYEplC0jZcBBLC0fMoUrXkCU+ooBMCwe6SXCmJ3yFJFIxcHvSQFGrl+H2e5g70cfjj+/F/n2HMT+3BH/gS9sIz3fMqAw99CnPfw7PCzA9Ucc7f/71cJwG/ueffAzzC0viDlByVXgNag6YZAOEdAmYMhjGCQdp8jTITigaPF79yrNx7atfKm4EVrjed+/j+Jeb7xEoKiERrI2l+2PjlnHsPmcLLLOKPV/4MjorHWgGd33pigixfeck3vkzb5RB/K/+8tN4/KuHoJkUhCiwJQj9BOvXj+MHb3g5DD2DZtji4qg4lggP7ZUBGo0Kjh/vCl9hcsqB14/R6x5Hs34euv0TePTRw/jyQ08IV4PuAjIGBCzJy47uFQuYnhxDSctQshXZbbdK3CU3MHBjmEYfcUBRSkO95iBOQ4QBmzsK94VpUtTge/LpKZE4AgduqAlSsh40G0oSI4x7KFktOOUEbo/KSSqtKa3WOIKgLUNzwi7OXMfCwgqWey5yletOfas4l+S28H3QYcCXmBxrYGq0BCXLMTvfQc8LEeUCcoGZkxtStHpQaBGWzUkOC95BvN7XIiEnwzaFcSENIoUjaq3ylPoFRRnyPF68ZT1eceEENm7VEWp9cdNQ2IrmOhg8dBxVtYLa5buQBhF6i7NQszayvAqrZkNrqAi1EHFkwR6oCObaqGwfx2K/httufQRe4GFLy8TFlzTRmLSgOI4IFlHUhcoYl6khzhWEWQJmR/Y/OpDz3/XIfklx0UUtOCU6GCAOC2ZCKJYy4qNkFAMyLHt9prRQpfMnTxF6kbgkLDZ6sK3IJkOjgs/fv4jZ+RDLA0breBwKXEZtMgqvkGgM2TaM/ajSIatJSm1LzcIlRo6KFaBx9Ri0DXUoaQY9DuTceP0QnV6Kz9+/BMsu4ZIXj6BZJvg4h0uVVmelsiXvkVW3jlmGotDBoSD0OyhVR/DMvi4e/co8GhUHG9dXYBsJ8lRFpaXggisvw8Ydr0HKz1aFGkyKD//++9u/9sFhrekL+TN3+FzDFRiuwHAFhiswXIHhCgxXYLgC38EKusw4ogAAIABJREFUfOI33pWfc/ZebH3ru5C4xa4rs+7c9eeOdRhFmD/Rxic/eTueePJpbNmxGUHiYWZqHfJ+BKvsoBsMEHsBBm6Ier2CsYkxGa0sy0K73ZX8/uKJeSwt93HJZRfAsDwYegNhMMBFZ29DZ/lRxOk8ZxvkbIfIfcnRy06ykiKLGUFwJbZBzoTCgZpOCUIiQxflERtbtl2FTB1HlhkFNE4qFouKxrXByjT5/kjnHyCNbeRKirmFQzLMs4oyybirW16FDfL1WZmqI2EbCUzZcWUjCYcAwjP5vJz0JLPP4ZHARN2GYSmIAx4H7fWR1InKBKBlsp7kVZTLJaQRXR6eNIBwlOFOqzdIoJoBbEdHQos3CPY0xe0heNCEFn3uaMfwWCyhpDD0VPgaKiooVyzEig/dVDHo0sExgOcmePbpI3jm6Wek3aPbd2WAJsBUWlPSXFwRusGq2CKKQcGIYtDodA0//rM/gFZ9Hf70f3wUiwuLMpTqqlY0sAhEUFtt02A7BFsucolSIAsl38+h/NprXoRrX3upOALiKMdn7vgSbr3jQYnB8DU5NPp+hnMvGMXPvPPt6K4k+Is//ycsLS/AsCzEaYo49LFt2xTe8iPXYKXdw6duvg8njvahqMXQSfgmd5i3bpvBq191CUyT7SZ1qaT1fQ/VsoWMr5+GOLD/sPAeWhMqlKSBbnc/oNRRbdh44P6D2LPnfgHJxlFSwCYJms0Scd4wjtGoVzExVhf3QhIFqFaqArXsdLrQzQwlq14IHloRFWJ1LgdW1dQEtholHYQhG2MozjHiYRSCT64LBLXs2AhZH6PqSKMUes5rgMKWgUrFxvzcCegmxQUDg26AheWORH/o8aBriKJQRvcRVyZjdauCZqOCbdvGEIUejhyah+vz8YBqs4UH0FdBpwRM8lqmCMGd9lO/1iIiUuO6CuQUYUPuXwZnKF4UIg9bNiIlx6Z6Ba+7aAt2nG2h3MgQIkNkMKJjIXx0ActPzmPzFRcBE3W4zzwLuD3kYzmcyRlEmYsIPaQLKSr2DKBnGBw6DHu0hmXM4KZbH4ARRbhok4OdF45ArxnCsyA4k7BN3hsl20DCCEcO7H2wj8HcCmY2Gzg4m2HnjnFs3sEb20GmES6qQuP9JiahHHlMJsQAnV4XiDVYWQotSRHRCeOUkKkaBpGPetXCY/s72PMk4xkZVtoB6k4Tqp6jHwVwU7bHsCbZlKiMIr3KVFAVKKaGjSULE34X5rSOi35gCo6jwaSYkSeIQ362mDhyLMCe+9o499wmdm3nmbHQnhtASRPYji3OmOXBAMcWV7BxZhP8IIHpOJgZV+B6IT539wriyMC2iQos3cf6DRWUajoyLcL67Rdg64uu5ye3VOr2Qhd/99t/1v6tG/9l6LD4Dn6mDh86XIHhCgxXYLgCwxUYrsBwBYYr8AKuwAd/5mfzV1zWwYa3/ioiz5Yhm00TbFXQdI4gBvZ89kE88fjjkjlvjtfR63lYOeFirFXBwB1I/d+6deNoL81idHQU9eYo5tvzKNumkPuZb89SDYePHMbY+Cg2bZzA0eMdxLGLqy45D1q+DNc/QkoE0sSGrmdS35nSoa7kYqnPFDosyHige0KVXUG6ALjrXJ+YwNT0K5DlrMxkkwHjIOXCmSA8B0OGPUPqPgkE9KQ+M47Z4BFxdKKxXVokyk4Ra2G+W4ZTAhfzVHb5OdXZhi32ejo46CfnwK+qBuJkIMdIEYU2coQt5JkPw8zgeWz78GGXix1sDoSawlaCEoLIReBl0mjCZgzuyifowLYJtqzCdz3Jk+cEIWQUSOhCoT0/QxgKaAQlm26YDBpq0C1IPGD/waNYnOvjwos34tiRHv74jz6EbodChiY1pioHzazYDedgmuaZuDXWYgD8szjJUB8r4z//wvWYrG/AH73vrzE7d0IGI34VQk0BSqVQISBRrjl35uWftNhRNg1c/9oLcM2rL5b6WmQ67rjjAdx2x71IKY4xumBocN0Eu15Ux4//xA9heTHAR/7mTiwuLgpbgcelEw5aMjAz1UC342Jx2ZeIBodjilQCH01TbN81iStedgEqFTpSANVQUKqNwXOXoMcUH0L0/QFUZQy1FoGNVRHMTG0K/WgFX37wML50/yMiDvH9EVYq11WuyBoVskCGmelxNGoVtLsLqNdqiAO2jwQwTAWVaglM4QRxhl4vQqtWQpKTeRDBIoPFoGikIgoJLnXgBx2Uyjp8rxALCQsN4hiJuB8Yk1KQxXxeNtXE8N0AlqPD8xTMzs5L2wtnbL5/XreUD4p5OBMnhuOUsHX9GEbGq9h34BhOHOvJvaDwuua5zFeFhpQCS1Gvufa11gyy1hRCweLkL14HlmnK8M3zlHLIl4ZfClEqolzFNdvW4ZrzHDjbAd0yoWdV+KU+soUM7S8fg9koY+Rl58D92n5oeQL281TWGUjLRSQq64XQQwMKbAwWFqDGPrKmg0ePaHj46UVM5BletruG0XMsWE5FQLKMz7CxIyIrgqAP1UanH+OZ+49j/XgVihWjGwNbtjeh2zlUk/c4BUsKiKwv1hG7PpJ+H5nvrbbB8DNBL1wm/4e99wC3tKzPvX9vf9/Vdy+z91SmUwYGURgZUAmEotFYkGiSL8lJ8aSZHJOoyZdz8n3pyUnRqClGRQ0WoqgwoqggICAqvU+fPbN7Wb28/fP/rD04EDkRP2K8cq3FxaXDXuVdz/uuveZ/P/f9uxOT5mwZN58hduQz4PDxLx3Cb0r8KGGm0iJviUsMqmFARxeXlsRDpCoYtf6mfM5Sn9FSlvWayVDJInvOEFsmoGjrBLq4clLCRhPLTKkuhczM+ExMZhgYhHbgcfiJGcb78+o52/U2tmdz5yOL5LMeW9cUWKz6pK7NU4fmsJ0+SiWNolQMF3WGNw6jmSI+RmzafjZrN1+5Cu/VSQyda3//78u/8vfX9gSLF/A7t/dUvRXorUBvBXor0FuB3gr0VqC3As9jBa7/H7+ZnnvmDJPX/A5x00UnBENcDWJZl6pAjy9/4Rvc8OnPMjLWz+SGtWRzWcrzDUw7YnFpARmVBcC4bqSoIiBBrLNSWSHjOqqFYXB4hOWlFp2gquzwnWZDDf39fQ6T68cZybvMLT+EbpYxor4uqFCXHV5tdagWpEYXBihgzzQVt4NNostA5JPvH2N4/BVoqaVYEzI0a4mrmBEyuMmOOHGBROsoS73Y5GVYFweHuB/itKH+si8DVrO9gGMUMY2YKDLV7rzsFIdxhOe6qjlCdjWFbZGkHSUYWGaOJPWRhLmm2UpMEU6FRn2VBdBlRyi2p4qzSKuIj2N6iCYUBG2aYUdFJ6TWMU4lfy4uBYdms9P9c7bbHKGn3YE5iJNuBEWaBVIor6xw4sgcy0vzPL5/hoMHZnBsjbf86o8Shzne9defYHGxgiWVjOIUsLproKUmvi9xHIFLKr+IsuqbMkyZOkPDRd705kvImwP81Z9dy0JlCcMx0RLZkRbNprs7L8ckwMVUMjQqOiDNKwJkFMHA4MdfeR57XnomxMKm8PnaHQ/zxVvvUvZ4tc0vLSgB7Dp3hNe87mKCjsZHPvhVFhaW1NAu0oqeJoRSX6kGZqPL8TCkplaWVMQEaDZCtmyf4LJLXoQhMSPdUU0kmUyRxcXjmHqWWGuRyTrUy2A5IcTCJFnCMIZpxzX2P1Hmtq/crVwj4uSRBMDJmIVwXaQiViIB+YzN+MiAcj2021LBK58fqcOskclIRavUyqYKdplxTKrNNpVynXxmgFxBp16TzlGNvv4CQdhUDhGBqso5EaqBCG3iLJFrRMQfU3gStka7Iw4OqbdtcvxEhWZbjtOkHUq3RZdfoaIZCsAhg7vG6Oggw/055mcXWFiUOISwRSLliBAIpQRYEk1TTBrl5ZH/1bSnHRYC4+wKVN8RMk5Wm4rLQmJBApdVApYIDF1FS10XRc/iym1r2P2iAsaYvE6MrWcRJE35oSUas3X61wysOlhstIyL5kJkLpMaKW5s0jziY+QidCtD/fA8mb4sxuQAszMRX771SUY9i3N25RnaKA4tV13LEhWS+JbgZ2zLpePrHN4/h1aN2DQxQKW6gp718IYtNNdBs6WmRhxCItiAFolQ0iYJAvREpBdDiMAYtqkiJoat01mqESeGIC+o1zVu/vostE1VKbwQSCpHJ2xHxBKxE6FGE45JtwZXrn1Vl2oanDeYYddYSnGdjb15Esv20eRaTw0F5PSlIUh+ZyUSawvRHAvNEXHWpFNJKS82VWTEswIiw+Zz91QZGrC44qwhlssN7jpU5+iCyYZxR8VIto5nGerTSD1xRdlkcjobzzqLyQ1XKDCx7disVDt84P9+T/n3Pv6vPcHieXyn9u7aW4HeCvRWoLcCvRXorUBvBXor8AKuwKf+x9vSs8+YYvIn3k5cF9eAAPqktUIghjLMp9x/7wEeevgxFhdXaActTj/7NBzNZHZ+QbVtlPpzRGnAiQNTaoCdXL+WZr1BrSYDo8HajcMKeCfxDctJ8cwMrWbCwICngJab1kwQpdN0/P3YidSZpqSSNV9laMhzyK6nMApEgEgTacZIibQY13MZm9xOJncWaSjOAdlWFf5EXjWFSEtALJZ7rah2EcVZITZ9aexQ+9Yq2tFSrAqpPG37C2hhgYwbI22SKYF6DeWqUOKHMAFMxbTo5vXlSLoOAwGVijuj025TKEh+XBgDIiikiuUQRSmGxFTELk+k3COmgADTjhqmBAAoQ6ZoGrpQ/20UmFOOVZgQ0nqiSWOFREeaPs1Gm/nFeQ4cnOPxRw6yrJgUTVYadfwABoccfued12AZg/zln1/L/OKycs3I8cturQze8v9laJIIiSgPXs4mm88xNjTM2HgfQ6MFzt19FiszLf723R9lubysxA6pZJRhWyIO2UKGfD6nIKPHj57ocgI0G0MAromvhKFLLz+TSy7ZTdD0WFmZ5567nuL2r92HIS0oUumoSbTC4syzB3nta1+B39b45HW3c3x6llhgoYZEZLoxBVVjq5wVIqrITjVKVBIDiu/HbNkxxOte/TLlpAlD2Q03yDhZBY2VQdYyTSxxqYS2cFTJeANo6SK6ncN0DfY/vsgN/3qbcqKIRUPXxLGQqgaNbnOGxFhEQNAY7Cso4U1cGOpaCwSOKu6fmHotVNejaYZkHWkE0ajUauRzQ3hZ+XlbCWC2axGEKVocU8gWaLYE4CniXlY5VFy3WzcsTBYnI0KYiEwGh44cptGQdg+TMNYIQ/EliONHIiFy3UlkQ0Q3g4znKIdOs95RKQQBe/hSCZxKteVqfal8dpTaJINwV3gSZ4IIElKf2RWixNUkD5frdrVFRFV0qjLdLvdCYgyyFhLTsVK2Dea4atsgwzs1kgFXfWL02Cb1bPRjMe2ji8RagCsRizPWo+Vy+EkFzVnGatt0FtrEmoZnJSxO+Whpi9TJ0rIKDK1fxyeuv40J1+aMXTnIxKqCN5u36Bvr1sUKe0Y3JDoTs3ysSn9GYkqBai7J9NlYBRPNzmOa0qYS4/sdVTVqCPC1FapYk/wusjISE0np+BrNOkRhSLvRUdDURqNFmNg8drBMs2GRtKRcxGRFaqJDcU6Jm0VxNrs3TaqILQUK3dCXY/eozrZzHOxxAWUWujGewMczHFXZK2400eZMze62uYgPwpWIic2x/TUWj5UZzPYTJA0ePlrliRmdyXE4a8JTjqh6FPCNh33qvk7e6XDeLo9tk30KOCvclP5Bjw1nbGPd5leRah6mKcKKxnV/9IHyL//9B3qCxQv4ndt7qt4K9FagtwK9FeitQG8FeivQW4HnsQL73vHO9MzTjzH2ut8mqMr0FyhYokAAnYxFoxVy/Uf20WrXGZvYwNSJKUy3w9hwH0cOLFCvtzlt86hqjpg9XOGeBx/kgovOZcPEOvY/McfU4cPsPHcC08irXH3fsEUhm1OAz3JljkJ/kbHhAgOlgHbtgLL4q05VGZhkKFI2dxEq5M/dCIPk9jWjG70o9a9hZOIsNMawYp9YHiOtJVoJ3UoUgDNJAiwjh2aJI8LpQgWjltpBz2b6VL2pRoY4CeiEU7RqDoWsjm7k1X+zHUuJGRJlSBKBJtrdqEpiEoY+fih2bRnsLDXI1ypVcrkuADOKhBUhDQwyYAtSVAiTEWEsXgaLWKpNzUAJPYHEKcJIDZUiiJT6PeKODJ9tLF2YGzqzlRUef/Qg8ydWmJ2Z4djREzRbHTWsqiFenkOGUT9ldCTD7/zeG9HTfv78jz/E3GIZ2zUwdVc9p0RipJlF3ku3qlHn3HO3s33nRhrNhDN2b6NU8sg5Ho/ef5D3f+gGyitSayoxku4udDbn8aILtnHeeS9m/xNT7Ltxn3J/yDsV14aWtMjYBS591Zmcu3srVjpMo7nCrbc8yJ1ffwDDEmFDRKUO7bbOhS9fz9WvvYyFhQYf/tCXmJmdV2KEGsK7TEflIlCOCxGvlLPDJBDeg4BA05CtO8d49RVXqBYOiTYtr8zSN5Dl4IEpbEdjw7oNxGGNxfkOlVaLsdE1RO0q+VIJP25z9NASt9z8ILV2Bd0ISSJxS3SbME4d1uW4pHZ2zViJrGthWYk6f4GfYnsetboMmSb5glz7XcaGXC+mlsf1AjqBr4SUdiTMlgyeEZFxxQkgdbkutUZCu9Omr6+kqk1d2yOTtcnaNk8eqXJidh4DYaxIZErvRq/EhaN3XUHKJSAtFKsOEdXe0VUrMCyBpop4JtBWqZPtOgsUf0TWVl3f33FTiCOgy2zpihUi14lIp+Ca6myI8yRS93FMCz+ICLWEgqtzyekbOCPbIrsZ3LUjim+jxEJTw246tJ+co3q8TF8hg3PaWgIzIPGkqrZNsgRR0MSbzJMcc/BPLJMMR9QaLvNLbZYyHgeemmVnKceWM138uMLCfA4nq7FxO6q9KMVCizQ65ZC46aNZEUdO1NHsDOs3JeQK4urKo+siInWZMrbn4Mh6xB0SV9gnBVbKIcsrC9RrMHWwrj67XsYi70kcycfXY6q1DIsrbQaktzRNeXhZ4KI2cSK/yzRcyyIMEzpBA8f22DlcZF26wq4XD+BuHaSVhDihTqxFKrZlCvdCeDKRr0C7UumcEtFUNbsGTx6oMv1Ui7XDMaViga8/XufwTExqZNkwXmPbaF4BSdevK/DNJ1o8PgN+06cv63PNZWvJZ1Jm51uMrC2w7oytbNvxE2hGFsuOKFcb/NM731P+/U9+ridYPI/v1N5deyvQW4HeCvRWoLcCvRXorUBvBV7AFbj+N34lffHuFda88beJ6iZpKrvIsYouWIbshobc+sVv8M2HHlPOhUarSX/BZmLNIGZxHQcfeoB8JkMQ+RTyo4RiXXcDJkcHWZoLePjBA+zaNYJjZDmxtExpWMj0JnqcUFW7yC4Tk4NMrO+jtbwf/JrKdEt0RDLeYnUX8UQGUU2XOIWu/tIuNgTD1RkYPYNMQQSRQQyB/Em2XECFYbdeUfgPYqE2DI9UaynniAAnZZgTt4Ru+srKHgTiGjAVkLNW62BIA4QjbR3dgUGaPaTNQXaVXU8qVX0lKkjVaq3SUju2uYLk213iwFCNHALAVJgNuRmyQ5/ItqyKSgSxT5Toah10cWJI44m8J12jXvcVJHKgv4AfdG318ydqfO6GG1mcq7KyvEyj3VbsDIFMCrtBIjSxZtEJEpVhl/c/PJjlV9/6GuKWx9+965MslgUIKRWNUi8r7SvC4tAVf0A4HeIguObNl/Hq117C3fc8zNDIoGI0uIZUQM7y7vdcx/Jypds8ITv4CRRLWd78Mxdy/vl7+ObdU3zgHz9EU3amVaWmMFEkBmNz5WvO47zz1hE2NTQz5Su3PMRtt38Ly3bV80Vxm3Yz4fRd/bzll65h+liN6z5yK7OLc2qIFqeAwECFGaJYCiKKSJ2sCAmmuBBMhoaG6esrMDyW5ewzd+B5KZ2WTNiBEpAW5hq0W03WTU7SaM1RqRr4iU8pX2Lx+DS5Yp7SUB8LcxU+cd1XqAg3wNZUxCeWxRLWR5J0eQirN4lA9OULrBnvR9OaJEEbxytR7OtnaXlJnR85g17WwjRtarVlBTC1nZBOu6ncDIvVJUiGcfQUyxbXglxvBqaTo9kUd42OackaCDchVoLCkweX6Mi1JIyIOCYSAUlEMBEQ5DiVyCOf55MXYBegeZJNIRwGKT4NIqnoFIFCIJBSu9kVL+Tzr6JUKtmhK3Gv2wLSvYmwoqpO5R8xl4ggJzEpWR85n6FEEzQ2jvbx8g1DbPWqpJtMrNFhFQmR18yIOKoXSKdbLD00h6a1sIfW4PVrpINtxaEQp4JEb8J5g8Un6/QNd/D7CkTtHAsLy9x5bIG0FnPRrnEG1kfEnToLczbZnM3IukS5HILAJhPaCKXW1yLuvu8EMaMM5zV2n2tAMYeReHTaPq16i1JGV86Ltm/TaLdYbgUcnfapHE/xG2XyBZs0MGjVAkZGSgyUoBnWmV1pMZRZR9mvkcukLEx3+NaxJl4+S1siNaGJY+us+DGxkbDTdVkfNzhjVxFne4nDx9pMDoQMD5VUBE5zXOTXmDSgqoyNuB6kltWMCZomTz1ZY/9jcwyWSoxu8Lh//yyHjgmPIouhx+zcGLNpqE8Jmlu3uDz0SJmnlk2OL0SKF7NjIuayC8aJIxF625y99xy2nPEmbGsIzQhoBQHX/q9/7LWEvIDft72n6q1AbwV6K9Bbgd4K9FagtwK9FXieK/DZt/92es6Z84xd/RvENQHuhYoHIP/oUm9nxHxx373ccusd5EoeK0vLbFo/Qb4vQ5IfoHbsALPzVUp93V3EzVs3ki9kKC9XWVpcoV6PWbu2SNErcHx+gVL/EJahKxOFRERcz2R8bIKJjaP4tYME9cNdUKbaoRQnRKQs7XJcsrOfJA5pbJAabbL9/QyPnotpSIwkp0CdAg9MhPOQyPsQL7hktMX6nsV2Y8UrCKTKlLZiDqhKQYlrJB3iMCDwDUJWuk0YFNC1LGFcUUObQCWDjonpyEBpKwu5iBaa5qnjNE0ZxOS1uxOGJVkFGa5Fp4i77SDiHLHMLqdCRAJT11eHeoN2ECquQBJJBEHgi200TeIvIR/7yO1c//FPUcx7ShSRelRxHEhURHbGhXsgEYkwCtBcnaijMz5i81vv/DHa9RL/8N7r1XA6vraIbRd48olDtJotbEPy6ilBIDGOlNf9xF6uetXFVJbaGGKDt6XRwGT/Y9O8570fZXG5rAbZLstAp38gx0/81AW86EW7uff2I3zsX26k0mipYVm6GnXdV5Wxl16xm70v3a5qWVcqNW790sN8/ZuPdJsxlAgholHKmecMcM3rX0m7kfDhD32R6fk51aChzBUSXUgM5caQ6lkvkyGTcSgUC/T3lxgbG1RZfM+zlcjieilhYJLNm+TyNtVyoGI0yg9gdeh0PKTBMuv24ddXCKIUN+cooOcnPvZl5uZXsKTiVqIviKATqMeKZUG5DJQDKCWJIgpZVwlMwp60LYN8oY/lSoVOO6SQsRgYyqqmmaXFebLeAK4XUq/VsYStkARUyjo5DyWsdNrCT4nJ5006YVNd76H8OdNHEIccnytTXqgqp45mWl0o5Wqd6EkwptLIlCNExKWTEM1VMUJaKdS/8vNYnXcRAlUsKu22+0iFrIhnsssfSBTnpLllNSZiroJIxZWjGlxEeJNnEyeJxKcsAzmqbePDnDEQ8aItWYxNBWKJgYjQkZrdzyN54vkW9ccX0Ft1zEKfcldY6x0oZtHClHiuSbA/JM3E6AMxoTXA1KEy+WyRQ0sdZg7NMDZqURzWsQ2PNeMOWbNFortMLTTxMgbDuZxAarj/YIWDx3Rs12TdSMqObTb2iMbyrEtzuk2fm9A3YGJkdaZXQg4c8mnXDHSthWdpKv5TKljI+5ffUbYt11uq2n2OHa8z2O+wuJwwX5fa4Zj6UpVKx2aqHiL8E0PTaCYJnqezJ5dlQ6aDfYbHfFvD7dhMjoUMjRdVe7HcQrlWhc8iLjPLIhLQrwn7H1pW4GPNj/FtnSNLISfmU8VOcewEF40LX1Qga5t06m0GhlOk4OeRoz5zlRazKxJzCThvi8e5O0fIFUJOO2OSrbt+BgxhEUnESlcMi1//5+t6Dovn+b3au3tvBXor0FuB3gr0VqC3Ar0V6K3AC7QCn//d30l3bJ9izRvfTlwTyKXALVXwAl0iCwTc/Jmv8a2HH6BvIKfaCQqFPGFi4tMhn0S0Iouc56haSsmty/3ETWBastNuKmicadhkPREhsizMzXL66RvptAMOHt3P9i1nsXHrCJ5dZ2XmESUEKAv96pBq2ZayRMtw1RUsEkwXRtbtoFTaoZwRQWgry7UICRLVEK1AIHmy+yxWfIMMhpmQRBIJaRFFHWwrJ1Q8Wu2aGsJNM6LTiknMlhIiktAiaBt4OcmQR6qhIgmzpHpDvS/b7NZ4homh2j/0ROInEhORdhAhDSgohRIfgiBWTo049jEkK68Gw4xyFzSkiSCClZUKRw4dZGFukXPPO53h8QEsXfLsHT567a186lOfI5ORPH5WcSdkV1vs/gqIKCZ75VQIuyDM2GXDxhz/7VcuZKBwDjffeI8ShzZsLuJ4BT70z59n5sSUqp3UZCc7TrEdg1e/5sVcdtnLu7WYoU5ESNZzObh/nnf9zbUsLq9gqahLqOIE/cMe17zpUs45axtPPHKUD37gcyyUG93zIIwDIyDrFLjk0nPZc/5p2JZDo5Xyr5/4Kg888pTKyss0LBDIdqfDnosmed2PvUo5IT78ods5eORYN5IjgFVNUv95Sv02I2N5hof7yWYyDA32Y1kRjuPSbLbVTnkxk8fLaopdYrqRAsQKhqFcFnaJRxjN4VqDKiJjWbaqJq01JabRUeLNl7/4AIePTiu+hJmqjo5VR8HJfEW3JaVbmSvUUYFrOkq0yHg6+WyWtt9WkFSp9c0XXcVBqJYreE6/RC+iAAAgAElEQVQWy4VqpYGGje2KgCe+iZC2NJOIYGUk3faQZg3HydGJYmnFJUgSDk4t0KlJBKiDoVtKrFDgUXHpyPEoaKaIRYYS2rriUveaU+4JJbiICChQTQHcio4m3IpuFXCXTSGfn9UmGImSdPMl3ceqa7pb+SmfG2nx8dX12K0zXQ2MUOzLssY1GXUbXPyK03HXu4RRHTdKiWIDO6eBWcToRPiPV6gfOAi2i7fewV1XwiyNkdagffiEcklZY8Jw8VhZrnB0/zJGYhHoBQ7un2JgZEh1/dx/dI4zN+TZu7ufZuLzxMEm29fn6PcSKo2Qex5u0fBtdb2sH3TYvMmhHLaZmYJ+S2diGNycyaGZJpVKSNO3yBdyrOnX8LyEfNHGlWhGCoGqrE0RSIatmaolZqnRYGUhYmE2ZbmeEAUBUTVhuhGxkqIEB6GQbBoqsMaDUi6m4gTYacLOzUXcnIY34GKklmLZCDTUb3SwHYkfeYqP8dj+OY6faDDc72LpGg8fqnJoURp08vTlIgZKBmsKHls2yvkAzdfImDF14N4HW4ql8uCxQOpaKGabnLlhgO0bDM568Ua2nvVTpEYJ206p11u8/3ffW37nx2/oCRYv0Pdt72l6K9Bbgd4K9FagtwK9FeitQG8FnucKfPo3fy3dtWuR8avfhtaSbT0B5wlosAvGS/C5/csP8fjhA9RaiyrvPjG5lrnFFYhbuHpAcXgjVhiQ6xtiaXkGy3RVNMRxQyorMWmQ4LcrbNw+SRTmqS5LS8gKo6MTPPzw42zZMsmGracxNJSlNv8Ilj5HnNiKqyBihBJOYqkfDYnFXRH75Io51m+5GNOcIE2Ful+k0a7j2hl0upWsMsSr8UnYF9IcoHUIhaSpCZzQwjbFPdFYFSwsUuWysEHiEonA+kwatQ65gogCsdrVN7UBlZMXAUZaEGXaE/ChQBZdS8fUPaJErO4R5io/QCpDhe4oLoJmu4HjQjabIwp1po6d4LHHnuKpAyeYnZ1l/sQscdThTT97KXv3XozfMlRd6r985FZu+NTn1Q6qoWeIpe5S8IumrppOpO7Ukt19xyCbcRka7mPd5iFe+rKdrB1eT7PaUXGGQr/F9HSD9777k5w4fkQBHIU9YGg2mazFFT92Npe8/GI1lIZhN47iuQ7Hj1Z4919/mOm5eWzX7tZlxjETawd45asuYPNpo0wfXeFDH7yZxaqwG6RpRFwWIblMgSuvPI+XvGinEjmaQYfP3HA793z9URxbeBoiKtn4QZuzdw/y3376p1meW+SjH76d43MzeANZCsUsI0NZcu4grpOwadsaXM+TLWjFbgj8ilqD0A+o1xts2baJMKwShTJwSlNIVjWuTJ+YV04HN9+CpA9ThA4jL8U4RLrG4lIFv1Pnq7c+zNGpeVWNqRwWMmxKz64EPE6JXShHg0R55L1KRauW0FfMMDYyqPgHhZy4dCyq9bJqKxFhSFw2xWJe8Sl8XwSFgLGRLH4blqsSAbEwrFV+hN+h5acY+QJjfTaLSy0OHD7RdQ8Z4g7JKueHPJcIClGyWksqrRZSWyp3krO46rLoNnt0HSJyk3MookM3StIVOk66M4TbIQ6LU5tBukDPrvDx9G31OVWNsPxMsSlNNm8awOg0sZstzjp7mG17xkmNEFP0HZV1qBO4eWwRkA5W8R9/ArMwDrkYb6wPZ3CMyvQy2Siglevg9FskHYtWq0UcSlzE4sFH5lhqNtjzojMIA4MP3PI49UqT87bl2L41z8Jsk8kRjULB4vi8z9RMip8GlByPNf0WExNZpqbrVBoBYwM2/XmDcrvN3ILFSDGDnvUpjjkMZawuFNdO0EXACbWuq8SxVP2nuLrCpsk37ztBtR6wpi/DUrnN/hMwqAl1ImI51Sk3I1zTZq38vDHH2Po1+MtNJvIxGzdbNAKLkbX9mHEdR/dEoaLTblAY9Eg0iyMHmxw70sAysujFmGYr4oGnOqRmyvCQixvHDJRszt5YoJiv0dFsopqBFKAkxTqPPKVTbuh862CLJDXRnTZr+3OcvS7hkleezqbT34hljZDqgRKwPvaHHyq/5R970M3n+bX6A7u7duWF518K+lvR0guAAiApuPtI0z/ad+c9t5zijHr6oK7as2dtaqRfBjb/O0f6L/vuuPvNJ+9zxd49b9BIPwEc0GLtkpvuumvq1Mdffvnljt6qfpSU1wHLmq69+qav3vU1uc+/91i5z5UX7fn9b8uof/Bcz6+OW0/fhsaPAWu7/jAOATdEYfrnX7znHvFGPuN21cV7Xpom6WeAge/hrNzm2/5rvvzl+6qXXLK76ATODcDLvk15+p/7br/r//k3z733gktT+CRQ/PZaqrV6xuNW/9uzH/dc9znlWDl17U59/Cnr+LzW9/s5N/IYo1l9Rwq/IddWinb15++4S96vul166aVZs1N/s4b2S8DpahsHliC9VUvTP7vpzq/f/+z3fuXeCz767fP7puc4FzXgwW/3wP3xc12738M57N2ltwK9FeitQG8F/guuwI3veHu6ddshJq/+HbSWqxosFHhPXACBTpRUOfzUFF/7xn0s16pUqg3OPH0HhCmzC1XK9VmybpGCGXPmnnM4dGiG2eMrFPsKmJq4LEqEUQW/HZLvyzI20c9D3zzG1MH9bNo4oVZ03boxxtYMqIpTERRWFr6ihh7TyqkaUtmEl2khFKhfaCs7/8jkGgZGzkdLhoiTFqbVj26GRH6CzJWWuBf0lCgVa7yQO0WMEUu/DNodBZ6UTWHVAKELET+k2ZohjVJMT3bRsyrWYMQeidSVyl+OUgHySZ1qWw19nuMqS3+rJbv3HWxbw7FyCgaqabGqMPQDES8k9pHg2CZ+FNFqNjl6eJpv3Pswjz78hOJSdNod1fYg4E2pwfzJ/+tHuOSSC4liTe3QX/vPX+HjH/8M+VIBLTFVY4q8L+EaZHJ57IxBJuewfu0E6zadxto1Q4z2ZVQ7hMyWUeyrqI84ZhYWYt73d5/gxImjCgoptZcy/Vp2wpt+8iJedvEeOn5HNXVYlqFiF/ufmubdf30dC0tlDFNaFmQdQ8bGS7zxjZcwMjzM1+98gi996U4akQz4UjkqefoUxzF5w9UXcc6ZOxTvw48DvnjLvdx916PKZSKgUNPyaHWanHV2P7/wUz9FeXmZT99wr6pu3LhzPf2lPvJZm8SPiMI2g8MDtNpNxHhTyvZzbOowutWNz4hwkC/lCPwVosBmcLhAX18/YSeistxQXAKvr0Xk91GtlqksNlm7poCdlRhJgeXFMl+++SEeefwgtm0pKKjqhNFkwE/UEC/xnpN8CNVcousqxiHXUpoEjI70Kf5HEgYUCgU1yEtbiW44aKZEA4R70qJa01QlqJdxCcKEylJNwS6HxkdoNer0Z12OCWjSyzFSsPDbBseOz6jhtVDMKefH0tKKOh5xV4i1SFwVYeB/J7ayyrQ4ybeQz5wcpwhKEmWSzJIuvAolPHSbQERwkmM+WV16shFEfi6OHombyM+EhSGPD1QbjogV8lmDPjfHyy7awNzho6zM1Nk6AOfuHsbdNgRZ8KttPDfC8IqYep7wRIPGg4/TCDMkVsLwGduIKyHhwjLaQEp+fT+R2aLRCXHcLFGrSet4yuyBiHZa5byXn46vWbzro9/gxEKMZ4Vs6E/ZsKafXLZGaaCPuYVQsXbaIXiGyeSYSS5nM3u8gSFiJAGm6XBsrknGNdm5NUdpMKNqdTOOpZw3hgiT2QxBOyVoB6Q5nSBNOXykzNQxn75Ep+ybrIRttm7K0Dyq89ThFpYVUOh3qS6kmHmH2aCBGSWsnxxj/9QUuzbnKNg6xxdTBrIpp2+AYqZA1JLXC0lcj8Waz+JUg0JuhLlOizCIOLDYJux49A9oFCzh8sSMFLOsGxIxM8APpf7XwM3K78WI2VmfatLPXY/XKdcrlGyTUsFj71kOZ16wjm3n/TQ5q6QEuMXKCh9+27vKv3vTF3oOix+2734ZFm2/8Tdpys+o397/9ibNOh8MnNxbb7nlluapP/6PEiyu3LvnVZB+TBg3L7BgoV21d88bUtL3/B+EhxOk/NK+O+/e94z3+h8kWKwO6x/T0F65+no/1ILF93Nurtx7/s+C9o8nr69TBYsf3bNnq2Ek14L24uf4bEQa/GmcLf7hzTffLP5Ydft3BIuTd5Nvx1/cd+fdIm70br0V6K1AbwV6K9BbAT751remZ58zw6Zrfo+4JZWhXcFCZdal8jJo8MV9tzE9X1fxgG4Vo4Fj6gSRRaOzTDZTIJOL2bB1M83ppqq+9PqyBJ0Qy8oyMm6yNN9QzQF9Ax7tcszRI9PgpmRLecaHRnCdkPWbRhkb3MSRJ28k40lzhqtgcFZsYCQpvuTmSRga6md48iXoDKBrDkHSxkgKYASqqUPNXXGWWGugibVaoILCzZBK0BjCoFs3KQO/LhWj4oAQQ34oFX9VtNRDSzKE6YpyMCwulfEyOlmvSNgxSXWBhRa6TSGxQD1lyFMES/XaSiBRWX9L7b53Oi3mZhc49NRhTkwvc/DJwxw/cpRWuyNyDKZYI+T1FUciUcLDT//clZy/ZxdmlEEzND79qVv58LWfw3NNTNvoChCxx5rJHDvP2cr2M85QNbFZ12N8eALb0gjbDRq1GNuOVSOFxGq8rMvifIP3/d0NTM1MKfaFOEIEumhZ8Jo3nM+ll15OeWUZQ5cYj02xkOWxR0/wN3/7IcrVGoYaUruOA6nZPG3jGqJmxML8ClVhRBiGijioZTXA80xef/UFnHXmNoKWhh/GfOUrD3Dbrd/A8UQMkLpYB9PR2bA5x49f+UoKeYcnD86RyzsM9UsEKaFWa6InMY5lqhaHWqNCInZ3Vxo5OlQqdQolh0wmR7PTRjcSGo2YQsEk9FvEvlw/3YrSXLGBpY1Rr9Vo1nRyJZdWtKD4Ep7l8YWbvsE377+/e53o0hKzWq0aR4oncapYoQCXhq6YJVJBKedL3Dbj4rLQIhzLIuPYaEmixJriwCBGKpb7MqVMlo7fJpQKUjODZRi0falBtdAdg6TVpNExKfsa/U4L3bKpVdukoU4njVlcXiYUjUYaUtRV1z22k3xMERVEXBBh4hnig6ph7cY6VOWmavvoVr4qmOaqCHPSTXFqnal6FRWF6T63+rM8Rp5DeAuaxvm7T+PSl/Tz5BOHufub06w1Dc4ezzB4+iCFTcVuI47RxLOLGE6O2lQV7cl50PLoJZvM5BjtQxUWn3ySsYsnIGPSiVroBQ9Ds2jsX6ZzoM3XDk2x/ext7D59klYz4hO3HeGJmRaBljKSM7h4q8PAkE2gxVSqMSvNtuIzOJ7LugkDO0o4Nh1g20VsR6JeNovzMRPrNNZOuCSORZgGeJYDvkWiR2iOHItwdEUgiknaUJ4V906ZvCXCqsPhuQDd7TA5lmHqcMTMPBiZNjuGLVYaHg8tdNi4pcD07BytepGhQoqlN2j7FuuKOi89o4CeiZia1jHaJstmXZ0bu2UxXaswOjrGkZkKiWZSdAxGhiwqi3VGR7L09TvknIAwSGj7Bp5pEtPGwGVhvsqib3HvgTa1ts7aMYf+/oTdW/Os35pl+4t/BdftR0s0giTgI//v+8pv/adP9ASLH7K/K8gA/+6U9JeRmFHKu1Ij/uubv3rvide84ryBMDR/NYXfEuEgTfnzz99599tPdVqcIljw3ZwSpwyV37PD4lmuAVmu5+UAUMPsczgsnjVsf0tL07d7oxNfbTQaptmoXJ5o2h8D20Gb09PkjTfeec/tJ8/X9+JaOOV1v2eHxVV797wpJf1nYBU388PrsPh+zo1cR0Fofg7YDdov77vjrg+cvIauevn5a9JIuwnYJef5298ff5B04mtvvvfe+iv37NkRm+kfaildISdN/2Dfnff84cnHPte1JW4OGuVzdU3/G+BcNB6KEuPyL9555+wP2Wevdzi9FeitQG8Feivwn7ACN7797emOM4+w4fW/R9gQW7hA+DRiTVwENmGnxR1f/ha1dojvt3ns8SfJ51y1+zs8PImd62bfhwY9ZubKdFYanLZlE25ewI5HabfanLV7jLhjU6s0EJamZeSptpu4paIC9i2dmGHzprWs3VRifGQjc0cfw0wEvhmT6OJU8CDuEBkRhqsxsfYsivmXKGt9QkMR97W4rwt6VHn+BD0poFsBcSRQRBk2dVWTKsl82QmXHUQRHNSGsLQsxBFB2FENHpWVRneAtmNsx6TVaqohLp/rU2yIKJVh3iHVBOzZfR4Z+IULIG2shmmTBBFzUyd46sBBTkxPc+TQEY4cPUHQiQlCaVcQZUOcEt2GBhn0ZNgUnkQmZ/Ezv/ijvOQlL0ILPOI05VOfuo2PfVQiISJYCKsiIAld1m7M8rO/+Fq2bdlBKhWqMXTCCMNKVdNKeUUqEZvYVrfKVKoR52ervOfdn+L4zBSmIX/dkgpLDdcz+PGrL+DlL3sFtZWyaqoQLkQmk+HBh4/xnr/7CJVGXQEVBZYZdCSLopPKsBpJDaXEIoQFIkA/EbxSUiPBzWV4wxvPY/u2zcS+pwSKW75wN3fefT+lgQwj/cPk8hkGhvJs2DTKxPh6PDtWAFGBOnbaIqL5NBotCrk+NSj7aVOdt1a1IadbHafUtNabNXKlPrX+4gQJko76VIUNEW1qFPsHFeMiDJoMDY6p612cCRKXEcElly8pR8utX7yfBx59TEE1Lb1bhStDu9y3G5PoVnzK4wQUIA4LWa9IAKICbNU1isUsa0blWEIs1yLwQ1UnKpwYx/WI/UQJQn7YpuPLe3VxM8Kk8NHlejDEBVTHsHLoeo6gtaiunSjVlDC0XG7gtyWmYqjrSRpLTraAdP+q+J3oxkm3hJybboOIhEVUhQuxRF7EmZF2RQtVbyqxsJOixmoE5GQcREQKeY6TYoY8Z7paeepHMYMDBV5/6Q42DS8zt9Dk5i/PKgfGmX0G6wsGhQ1FClsnSPIBWmzhaAZBVSPZP08UZgjMNp7tUBoYZ7E+S2lNTL1aJXF1zGKepBbSeLJBOJtw7/QS67dOcsG5m/GbMXc/vsA3Dx2n0owZzzi8ZKPHkh5xcG6JTkvgmXDaYIY1kxnG1ia06yHVMvixRjYraFVxDiVMDtq4WY1ArmVxxEQQmbZifhAnhC1himjoTgxS4VpNCH2USykKNeYrCQemG2QKEeOlPh460mJ+ocPe0xyWQji2nGKXXA4fW8azh8jZ8nuuzVS1w661g+wc0/C1gCcP+iwHCX1mh22bB2i0EwYdm0picHSmzfCAyeSgRNEiyksx/UMWRUeSWBG6m6Mjv9uSQDGFBN5aa8bMNFMOznSoBBbbxh2GSinDAwmnnz7M9j2/imGU1GdYXGPv//2/Lf/2hz/TEyz+E76bn/MlL997wct1+DSQe/ZA+PSgftEFP5+mvO/bw+ZiqvPKz3/1rm+d/NmVe1+ynVS/GY3DJyMQp77Y9yNYXPX067EfEO9k8EJEQk4ZnC+A9F4j1n/8c3fdNXPq8V7x0pdu0Yzk06TsTElvjNz8NSddJf8RgsWrXvHikSQ0PpNKpCalIkyaH+ZIyPdzbq666PzXpKn2MVLtttDLvu5Ul85Ve/f8SUoqIliVlDc929Wi4ifN6nuBnwVOkOiv3ve1r92nRKnvREKeIYY9fd12hSBxVjxD8Pph+vz1jqW3Ar0V6K1AbwV+8Ctw/a//Wnrm7gU2X/NO/FoX2CcAyViTDLMlW6ncffujfOuh+xkYKtJstOi02qRxSL44Qqy3qK3U2DA5RqOjsf+p/ew6+zRlTT92eJHSgM3AUI6Z6RbNZo3h0QK2UaDVrmPaKCbDvND1i0U2bs+x66y91FcC5o/vQ9M6ardabdMnPoabkhtYS2l4M7axBjsVzkVKKJWegYcj7RiRxFBkhz9PlDZI4m4bgtj6uw0PXeu7DC4nwZ5BKMNwE9tBDeLlcpUwbJLPD6gqVRmQhZgv8Ys4NEi1OlGQYNjCdyisggq7ef80Eit2hvnpZf7hfe/n8OFDdDohgR+grbo/wihB7Loilkh9pGyHC1NDQKFxElIs5fiZX7iCiy66gLBhKKbI9dd/hes/8QXVeCATepxGpGGGTVtL/NKvvJaJsQn8lo9jyAAsxyb8QougY+H7FUxdnCeRYjkcO1LmL/7sn5lZPI5lOipuI8Ou62m86jW7uewVlyn+RhIloj+o7P7+/Qu87z0fo95qqnpbBcoU0KS4TCRqIu9DZvdIBl1d/dnQpEo2UY6M1159Dmfv3KLaWkQ3Onhwmgf3TzE0lmNyaJJM1qaQ88jmdfGckERt/MjANU2a7RCdUFWwRgrYKA4ZOX8WlcqKEk7yxTy25yl3TySMCDOjYg/iCopiHUe3lQDV8mMWF5ewDGl86COXz6rnarQ7LM6uUCz1QxrxhX3f4OHHn1AtIQY2URh261SVE6I79HfhlbpiaMjNMEW0kj+HXYaHbbBj8yhGGtIKhCNhKGBtGjZwMhka9Q7NljArTPoHCkp88IMQ11VZJTyrHy1uq0pfEhvD0ak3Q04sLLNSaxAGchK611FXkJDz2NXl5M9yfbuuq45VgVlXHRFdaGaqqnqlbUYqdUW4Ehxkmkh1q6oLefpfVVVqijDXdWUooSbuOjnk/Yo40wXAGgRpwLmnj/Oq88cxtWX1ebjv3iW++sQip5U0zijkCBIDbyRm7UvGsEoutvAoag7to7NozRILKzNs3LURc3SElj6PWa3TbjQwirrazkxqFuHxhPZSkzIGlY7HpjP6OHSkw9TRBSYmBnjoRJmZY4uMZS3cosGSnmFpoaIiX27sc8ZpGXbvzCqRTpghoagNmkeSdMjku64gS7fRXJd20MERdkcnJo07ap2lNljqbjVLuB0+pCatjnzuDHxfI0xSqnWXJw/PsG6yxJGlFuUlh4miRiVpYCCuIFipRxSKDp4wS/SEuZaGHnVYO2jS7qTUarFyDY0PuAwVAkz5XeY4HJqq0o5cRkvguRr1Zhu/7eFmIvU7ZTjbT71VRfO6TqdWTVo/LFZqdSUYWpqtIkhZvY3nGYxsGea8V2xjcsuP4TrSJOTQaNb58Dv/rvxbn/xsT7D4wX81P/crXnnhBe9F4y0ywCep+cqb77xz8dn3vvzCC4d0LbpRWfafxWA4ZYh/+IUQLE7ZcR/UUu2PUi2VHfVncBi+X4bFFRft+REtTT8l2yeall5z0+33CFfi39yu3Hv+274d5PwLYCYhvermO+55QO70HyFYXHnh+W9F0/5SQ/t7oC8l/YmTgsUrd+/OJFlHOA9Xnvxvzz7YHyTD4vs5N0E2u2x26hJ3uQLSX9h3xz3irlC3Z1xXaP+w74673vLdOClXXLznXC3hRkhHNdK33nTHPX/7PAWLZ5zHH6bPX+9YeivQW4HeCvRW4Ae/Atf/2q+mu86rsfHq3yBqSj2m7B7LDB2RKsdAwEc/eDP3PfAIO3eNqyEl8DW1Gy7Z6ZXyFLoAG0t5irk8i/OL9BdtjDTD1LEZNmzrR08znJhZ4vEjhzht6052rF9PbeU4YSiZ/g66WWRlZo5cQWf3+RIdeDH7H/sS9fpjmLpQFW0FnjTzLmvX78HLjKu4itrZxiSSLfYwD2KpDmMK+b5uBl96A6TmVHaeVQOCNGl07f3iipCcv2WgOBMr5RX6+oU1YKr2EoF2djpN/KBGxhMbuq34A4KVMswIXXOVlX/mxCL7n3gSw4558Z4zKeQGsa0ijz18gL/4i/ewuLygBtkokNc00K1IMS3iWFfsBi3usihEEJHjEulicDjPW37tSs4++yzilqV21a/76Be46XN3qmiKABVkiI18m9N2DPBzP/9qJsYnFWDR0hwF5IxksAJcZwi/s0IcJkp8yZf6eOBbR3n3uz/M/PJxXDvbhS3GCV7O5NWvfzGXvOzSbu1lmuKYmnIRPPLwcf7p/Z+i1mqhmRp+28c2dTxZpyAmNURkiNVA2IWdRqqFRazoTsbjyldtY9f2zQzkx9CtmFq1Qz2UKEhI0S3S8ttUai1GhrN4orakCStVH90SbKqIBhKtaajnFEikADqT1GJ+ZR4vm4co4cSxafKlEplChoweK2dKs+Or+tx8xsJ2bJodncX5BfI5G8d1VYVnNlfC78QcOzKjIkW5nMvnb7yLx586QDaXVcOpACWf5jjo3XYQcRp0BYqueCHwUgGzpqssCxGWtm8ZpU9qfqttTE34KyZ62Ka/2Md0pYplCZciwPGkKlPiRQbNRhXd8hnqGybxQwXVlMYKw5YGGJsjMwtUWx10uaYlgiFCmXSFJHKNmavHmapjfgYc8ySfYjXGIVebujaFYyFxEMtUlaTqwhEn0qoQo96jVPWKA0O1oUhrjzTeCLDTVO00EgPxkwgva3PZyzdy3haTpbkFhkeGKK+0ue5fD5INTM7dYGA7WfxjTUoTNoMXD6hWDL1qsfLYYcwZi9Qz6L/sLNpuitaYJSnX1XuMzYDY1ci0s7QO1nBjk1pfH1/5+gJtvcHMvM4Zgybn7xjmnmMV9k/VGbY1JgY0Spt28NgTh3lyvknLN9DDCn3ZkLGJrIofCZRW4lGlvMVwX4ZY6+DILweRykRwVK4UEUJTEmG+ONLskkIrUq1F8ruo3W6jW3kWaiIedBjo62N6oc5KIybSXTRTJCFDcU1EPs14FpZ8JgtF2n6EmQmJfYN6XcdypYpZPgYpQwWXvkyElcZYlsdyK6LR7kpKQp0VX4gKVnUiXGFtRBF9uQw024LUVVESajGB5lKL2niqgtns1hO3O9garL10G6dffQmDmW2YtqvaezrNhPf/wT+U3/HRj/cEix/8V/N3f8XvBep48pHf2c1OP51Zql5z/eOPKz7z0yJAyk377rxbAIjda2n19jwdFtoVF17wp5rGb0v8RNO1m0hTJSq8EA6Lqy7c845USyXycVjHvOTGO+448t1W5vK955+to2IK4xram2+645kYCAEAACAASURBVK5/+Y8QLF65Z8/OxEjlddBj7arESN+xCpF82jFwyvrt05v+G2687z4BoT59+wEKFs//3BBfmWrGj5Lyp6Ta3bYdvvGGr3xj+eTBX37xnpcYSfrZFIZPXednn5NnCDcpHzt5nT3XtfX617/eaC3MXECaCjNj27OdMj8sn7/ecfRWoLcCvRXorcB/zgp87rd+M928c4bT3vR20qbY3mUokeHeV5WLsuN/1+1P8vVv3U//kMbczBJBkFLozzF7oolt+uzYsR3Zp817ntqZr5SXsbQ+ViplRseLaue27Tfw01S1IIwN9DEymOfYsUXWrhsgk8/i11s0WmW8PpurLn0NRw7cy9LyfTi2wD8zqiWkMLaW8TXn4prDSlQJ07aCDipwZDRArDeR8gFTk79wx2qIEyFAxAnfh8CP1ZDtuI4a5hJpx5AMepwQBL6E0jGNPB2/hpY6aogWW73n2moHVkQAz7MpL3XYv/8wDz7wBIcPHqKyXFFU/Z95y1Wc/5KLyLjjHD5wiL/8k3czs7CkBhVp45DX0A3ZlRZpwUScFuoYDJNYQJXSZqJpDI+U+Ln/finnnnO2EoVkSPzEx2/h49fdRKHgoqvBJ6LV8Nly7jp+6RffzMjgEEiEQktUbKEtA60utZO22i3VpD61XiZfKHHgyUX+9E/+nnJ1BV05LzRM3VTujZ/+uZfz0j0vpdkKMAUkGYZ4mQyPPHqC9//j9SwtL6t1VX8fXV17ab5INVNlqdM4IJv1cLIWnpVlaLSAk7M4a8cwm9dvVkO76SQkvvTOZnFdXwkmvh8wN73Clm3jdHy96/CR54t0XMej3arQqNdwHQFNRgSR1DPaPHnwMMU+i+H8JCeOzWG5NgPDfdi6oVgZoWJpRFh6SMcPCVKLynKbrGWSLXisrJTRzYTJdeNqQHviqf2YRsoTjx7noUcPYMnapTLUS41oNwaiYhOJDOuWcup0Gz91wijElaFfeCRRSDbjMbymyMhAH1GniWXGNBPZ/c6hBQkL7TauK3GnmGq9oaCcnufSqKe4rkA6HfxQKnVjYuEnJG3KyzVWWj5SdiNXgTgnuoUd8rkVl0WXKdFt9vgONPNk04cSMMQZYnYbdGwZZqNuLatARSUu1Y2NhN32GF0G266j5KSrRASLQGCyqzWnom/IUNxJQtb15bjoRSOsXQNH9s+xaccazLjBHTeVOViJ2DzYZHLIYzgcpV6ZJ3e2xeiZ60lth3S2zIl7ppl48XYY7ad+7BDD/Vnquq9aixKJ4pgG1kpCdf8SuYLHfMvnwYcrNElZrFmM5kOuvmAjh+tw/+EKXqfGljEDqzhGGFgcr9eYmq3ia66KEnlpQrWxRIhDztDJOl1hQBNYalHcST5akqPjJwSuCLpSjhTgZrtRHisRMoROxnChLccIpqusUoq7EpvSUiTrbZPGIp6K5Ck1wk31uZfGXi0xVEONn7ZUzbCOS0bOvVCBRaSQFp0gUOKDxM2iwCd1PBXxMFKJgekKcmuLGCtRojjGT0Ww1BQbRRwzudgmkApnqXZW1bXSdiPRpe5zrPmRLez+qVcyXDhDXeCWk1Je7vDe331f+Y9u6EVC/nO+nb/Lqz4PYOapj36azSD/8Wm3Q8r79t15939/9ss8H8Hiype+dDd68hlIa4bOjyXoo6utHM8lWHwva/l0C8mVe/f8BaRvA57xHp79JM9Yl1McJS+ww+I77JDV1/hua3XV3vN/PUUTFsNRETVuvOuux56nYPG9NJr8u4yQ/5/n5rMm5q9+9o47jp967Kc4Xp4R+fluJ/WUtXn63H1P0E0tvU9Prdc/lzj1vVxAvfv0VqC3Ar0V6K3Af60V+Jdf+vl09/k1Nr3pHaQ1acLoDj1ijRa3QZJG3HnbY8wszqhIweJCg5WVRUYnBkiCLNPHH2fHth1k8hmOHTlC0cuSG/Sot31F5Hcdl8ZyqHgUuaJHJpfF0jRcsTFXE/IljaOHFvAKHrvO2cn8zDTb1p5BrthkbuZekF3VxCBrmqzdtpdMfqOqCJVBMaal+BnSfZFGWWzHIRS3gmwYp5LbDjH1DIbZZQ+0Gl1gqOfmFGsijCPiVIYh4S4YJGmbwJcIRrW7ay226WC19jHVsGyNe+95kOs+cgPl8gqttsAqu04Ez7O4+qdezste9go8Z4gH73+Yd/3V+1mpVNGMLvNB8TRkuNBD1fBQKPZTXilTr1cJhHNgyU55Sv9Ajl9562vZvfss/I6rIgfXfXQfn/30l8lkXQWCJOkQtGO2nb+BX/z5qxnu6yf25f2ieAhdToE4GEwsac9IZOAMFdDzW/ce5r3vuY5ybVmB+KJEQJESz3G45k17uPCCl2IY3QrOjrBGsh7f+MYBPvjPn6bV6qghqhur6UJMZe1keBegZzbvMDI6wNBIP4VMnv5RGzeTYSBrY+uuYjiYtohMGeq1DrbXUudIHDMCxczkAqrlhGbQYmjNEElTqm01/KhKsxGrRgMBw3ZkmNN05qfLWPYKpjGmYJUpsmNt4xoe9VYdw3VYXmgQtlv0j2YJU4vyfIc06jC2RiJOsXLKDAxm6C+NUau1FLPktq98i7u//iiu5yoHge93uu0Zq66Kk00Zyo2goiJdwcAzZSjVpKuEiTVD5F1hiehk81n13LLQ46N5LD2rPlOxZtJpyPCfks123RniBpL33AlCTCVaVMjYJWZmKywuy/Wkq2tJ4jaKqaE6TOQm4lzXBdGNa0g8RMTH7vUvrS3CBOmCdSGRlhm5kzSfiCtGanhVLCRSQqUS1hSoths3UayTkzRPeTUViRFXj67EqmxG5/Six1AOVcWZ9Ty2nTdEMU65/6vz3F2pkTdgXc6jkHepL5cZKTls2jOMOZ5VPJfgWEBca8rlzcBpGdoZERfbWFpM6mbxmynh8QpmoGONukzP1zhwX5mwndBIDJYDjdedlaOm5/nCA9OcNlDksgtGeOjBGYxGSibpELab+MolYuAmKZGdCjUEN9XRo27bibxPEQjkGk9S4ZPYqqVIFdvKekSJcpWcjMmIG8JQPBBZF3EzdeND6neRiEmm/CyW1AeGJqyTLufFliajSLptpEZZfgcJvBQ0y+66XYRBkUYkuoETWYqbo4tgJ+fasHDldZR8GSsGiRKsFJxY4isiXCSEqYGtCXNHtKlIAVIVQkeBVrvMn4nLtnDumy9nJL9Lubx0Myb0DT74v/6p/D+u/XDPYfHD8rX/QggWJyGTWqq986Y77/qT71ew8MrludZQ6R9I+UnS9G377rznb55LIDglEvK9LOUpgsXTNZj/6YLFKe/tuGamV9106z3T302wOMWFsf7bqRSBhP7yTXfe883LL7/c1tvVzSTpj4L266usj6edGc+zgvX/KFh8f+dGm0vT9GZN4wog/+1vtv+57457/vepDpznqlV9QQULJKaoqmTl2nyG++d7uXh69+mtQG8FeivQW4H/eitw/W+8Nd151ixb3/w2oqpBqstQIll42eE2lQPg2n/6V44cP8qOnTtZXqwwMzPL0JoM27fu5uDBRzA0lzWT40wdOUbeyzIw1kcQ6szNz6m6zv7ikBIQshmXfMmFWKc0kKXVSshk4eCBE7Qjnx2nbyLp+JhRlvFJk0b9cRKBK2IyOrKWiY2XQFJSOXLFoNBa+L4MAm1ss6COIzat7k5mJO4IqQSVatTusOl3QsVp0DVPOShCxULoDmOyk5qkDSwjR6dTZ/9Th6mU68zMTuF6Oi97xV5KxUFuu+VR/up/v5sw6WDZ7v/H3nuAW3KWV7pv5aqdT04d1OqkVitHFBGIpAQagrGNbF+wjTBhMMYePGPPvfbY99pjG2wwQRhjA5JJwoAyIIQSUivHVit0zuGknWtXvnx/nSNaGmEEV3g0c/d5nlbos0Ptv2rvc771r/UuNa/KsYjz4tff9XrOO+88LKPAxsef5u/+5vMcnJ7GMC3FM4iCTAEs1x+3hOVHLGPJ1ApuveV2Hn1ko2obUTrEj4jvg0Mu7/vgJZxy6qkEvq0iLV/+0o1c/bUbKZUXBAsiwl7MqpOW8v7f+WUmRyZUbac0KMg5i+MIzxN3Rky93lAxB3EK6E7KpscP8slPXMVsYwZT98jI4w6Oo/Mrl53HeeecJzOsYiToWoRX8rj3ns38w2e/Sq8X5C0sGUogcl1bMTcGByuMj48yMlJjYmqE2mAZS6CiRo/6bAdXhmXZUXZc0AIaDTknUCjL2a3geGVipEq1BYFBu12nUCkpQGWcWGQLLQcyAUahj2E6CpgpcaRG8yBJWlZOiTju4boOwlhVzhHPU86N5sw0y1ZOEWPQ64AnLRxGSKPeVZEXEQuEjyGNICIcff+793HXvU9RLMljaeo6XmRWLLIblDAg451inGRouoANJTlh4ZZclkyMUrGlsjUm1TRm5gIGKmVcLyIMPXp+HccrkIQSvZGQgLgpMlxHXltEuxMoQcguaDTmfA7OdAnEDaEAIjIHy3OKACHOj7xm9HAY5iLLQlWuqniIoVwzucaS+2Tk2leoTQVUycUOgZmqL03DtuT6S/KWkcWPP6l5Fe6KqjUV50CiNvaPXzZMOaizb3ZWCJWccPQIR580qISCPbt63LN9hnYvYMgWPkTKgVbKZEHjFecNMbV+mDCpwHSbg4/upjZaZPDEFRzobMXFxuo59OpdQhnEWxGWWcQYdnli0wzTu2bp1S1sL6OXmXS6IsxV0NOMtctKnHLKOI9umGdm8w4mSHBEGJFImEBJxYci0Fzh9igdToZ9EYN0BCshzS6yxjLhi+AgjgRZd4lpiaNBRIDclZaQSNWwZuXrqx5FQ1NrKbdbqL4VBUO9gRbYIwuQVqEHiRAl9zPlNlJ/m2qYcUZoZc8+TmJK/EjiP8IZ0rB0lEgpgkYaCRvnWelKnZc4yQg1U4lRAlkV14w4P2QIWLwWDCNlyWtXc9KvvZGR0tHKpSFmjUY94BP/5WPzf/ntG/qCxcvlR/9PchL8DMenXXTOmf+Cxi9lGW+/8c67hQ/xnK8X67DAyI7K4OsZPOJY8VskOvAiBItnxYj/4XlfoCXk5eKwSAuV/653G1eRcUmW8Z4b77z7C3L8P2mtLjrnzMvQ+OxCxeu/dXpeSLB4jjvl8Dv/JMHg+YyQ/y/nRtPTFammfxWyyvPrRV9Ch8X/AN288LxTx0msD2kaHwaEKvQrN9xxlzSV9L/6K9Bfgf4K9Ffg/+cr8E+X/052+lkN1v3qB4gaNpnK/ovDwsLSpKWgx5Wf/wYb7n+Ak047TtHotz5ziCVHuoxOjFNvxPh+wMCAR73VJPJh+bIR4h50mk16UQevWOPAwYOsX7OOemOaZqfBqrXrlK18ZLjGIw8+rho4hsc9LN2jYBZZsdJlZvYpOv4BCu4gR617A255mXIbKMhdKg0bCQmRGuhtu7DQGiKChZ4PGiqCLtRICYPnsE3EXm5IdEEAe7IjL40d0rxgUN8/y56dO9n09BYee/gZZg9N0/F9ppYP8e73v511Rx3ND2/dxkf/+9/TjWYV00J2qGXY8QoW73z3RZxz9lmYhs3GR3fzN395BdOz0ziurVo6fL+jdv8ve9erOf00ETbKfOrj/8Ttt9+N61bEMKCEolqtwOXvE8HidOLQUKLDVV+8kW9+47sUSm4eQVDDLRx14lLe+95fZnxkTA01iiGhiVAjYoKrXAez000sy8b1TMWE2PT4Nj720StpdObQcHOoI5oSQ9769tO46A0XKaaD7KxLPMIrlLj++ru48ovXYNoZjm0xODTE0NAg4xO5OCF1tePDo5Q9B8cWR0STmdbC/TMLzZHl99BlojdCum2N+nwbzWoyWBnFdmSoS+mFIa5UxqYB7fkWOMJtKCsRJuqEqg9D3Cpzc7MEQYeR0UkFtGw1epSrMnRDryvA2JaKV2i2cAJckk5MN+hh2kUsGZitXIxrturMHpqnWhtS9Z6mY6poxg9ufoANG57AcHVFHY0CcRwIeFXOx4+dBkoMWGBAqJhFLLSNhOHRIqumpoSwgiHxDsdh3/4Wc3MNwriB3xb3C4wMV5gcG1O78iI2iGgiYM4gahL0wO/Fasjff3BW8S1kls1bPPK4hzx/7qqQayc/rkVBRRwSi20mMgyrClLVaCKCnrTViGCXczhUA4g4C8R6kWsV+T+EuJqP8Pn3BNy54NKQ78hjhjpUHYdzxqs0O3Ns6XRwE521S6ucf/Zqdjyxm2e2H6RrD7BrroVrgpGEdFOHJV7GK08foHrWFFGzgP7QFjpzIbXjl9ANIOhtpTI5hDav09g3gzc8gCUNK1JzTIdNTzTYsb1D3Ig5cmmRtevH2LWnja4VcC0YqCZMTVbZszli96YdDCUSsZAGA6GsZGqIF2eMeh8r+SIjllYUFcGXcy9rkObxCqlBFqisBpEIYsotIe4SJTeov88dDrmmJCsp10buwtJzro6hqUpXKRvJwb8CY83I9FRV48oah6QUcJXbLdBSKgnq3yIK5efRRs9MVbeqhBBpeZGLSdfzaFsqz2mhEiXynFpKKNwMpYiK90LiIPmr1SUypfscecGxnPGu36Dojqvjsy2BiMZ89o8/Nv/H/9KPhLxsfk246OyzB/IIBudqGVdef+fdv/Gz7EK//pxzJkw9uYmUGlp6wQ133PPkzyNYpJlxqabFf6mhnX/4YPlSCxaHxSteNMMiQ3v7jXfcJeDLlwy6ScYjkH0lI7vl8BaSf6v14uJzXnFSpun/DXjVgnAhYdPNZGwA7TzgmMPBnC8mvvJiBIuX4NzsXuSSAI8suklkPX8SK+T519BPgo/+tJaQ57TCaHzhhtvvfufL5s3XP5D+CvRXoL8C/RX4n7YC3/zIR7Kjj9/H6rd+gKztEKURqeyMZ2IOdwj8Dt+99g4273ia6oCUqAXs2d3CdTMmlo1iu1VmD05TsnXKpUHm51vEWl0NWjnQ0Ga+EdFsNTj1hBPYtWM/pgy1roPjwbHHHMUdNz9AtVxhYpnH7FwD16xx1jmradT3Mze3n2XLj2VkZB1B4mBIv2DaRcdR2WzdytsXpIJPWdj1knIHWOK0SFNaza6CZtqOpn7hF1im2NzT1KbXa6gqUayQOINv/tP13HDt1+hEsptcVBNHGMYMTzr8/h/9Gscdcyo3X/84n/zk50mTtuI2KJJDmlEoW/wf776IV7/y1ThugfvveYq//at/ZG5+WsEeBeiXJD0qFY/ffO9rePV5lzBzqMkn/+5qHnzwfnRTU4O4ABZLFZP3vP/NnHLKacRBrMCnX/r8d/nWNbeoKImcG2k0qc93OPnUlbz7ve9geKCGq4AKuZ1/2+YD7Ny9h9HRYdafuJRO00OzAwYrg9x5+z1c8ZkbaXebZJrs1MZqUBocqnLpm4/n9a9+vQIrtpodVfNq2UV+ePeDXPvtexgarbBs2RhTS4XNME656imXhXA/JIYhw1Kr2abT6TDf6lCrjTJcLRHE0pJiqliNZlqq/tEzBzl0aDtaZiuOiDxncdDG70jqpKcaMywroz0XLOhNrlAbMI2Umem6sq275VGV9T+w/QCO22FgeFDt7vt+O6+hNSyCXopnBXS6PVWjOzo5SpY4tOsdbK9Iu93CczRCsfnLUKplfOd793LbnY8yUC0pYKlEdkQkkHMkAoEaRGVwlz1xEQ8kTGEIsDVhZGqA5ctqVCwbWzOJ9JjZ+Tl2bDtAEEv1a0wa24gNxDR9Tj5pvYotBR0BOAZUqyXixFdg1vl6wNad+2jLscnQmxoqoiKOCRXLWRQbFLPix9WmMoRLVGcxwSHDsNxehArbspQ4EUm97oJTYvEDSAUMdGkEyadueY8JfFPtxsvzyhpoctyGEjzkS1xZa5evYIlWpzlXZ0bae8hwjBYXnnUs6bzPU5u2kBQrbK1HBPJ+kfexWWJ5MePkY0sMvWKSmc0hxe0HIDLJigadZsjIipDWoEdnr08256MNDnPkkWsJkw7tzl6eenqe+za0mRz3OOuYSUaqHtN7DlAqlgj0TH2eebqHZ5psf/wAWb2DlaVSuajcDLbE35TbJBf6xG0iAoASgRZcLMp5kuSCgdSeyntFrlU57+LOUTqoDP+6TZaFaLqAKXJgpqyzukoSiZip1I4SBMQVoTwPytmRSA8SqZwigXxKTbAhNbMJmRKdcsnIEt6MfOZJnEOcLyKNpRq9IMM1BWaaN+iEqbhHNHXdiqDkiDgnoow4yeIgh3+a8vhgFyu4xZDJ81az9qKLKTpTyhliuzbTcw0+84efnP+Lb93Ud1j8T/sJ/QJP/OOWEB5P9eTCm267d8+LPb7DdsgfeKGGkH/LNXD4Ln6WaZ/TtOzP0LguLVQvu+mmm4J/SyB4CVpCCs9vrDj8NS+2hGhwKNG1N9102133vFSChaZlf51l2inASRr80vV33P29xef+aQP4C52XXzR086U4N5ecd8ZRaardABx5eMvM4S0hGXytOFP/9UWY6+Gv9TktIYdFj17Mer0Q++LFXt/92/VXoL8C/RXor8D/nivw9Q99MDv2xEOs+eUPETddMkN+DZZBp6d+oQ59n3t/+Cibd2zG0ByCpEmrman4weBYjUzcCpFBreARh5HK1vux7A5LhWMVr2Az22gwOlmkVijw1BM7sByX/Ydm1E79xOQkq9eMM3OgQ5LWsVyTOKlx3PFLmBwZUa0cxfIkyFAtEZVY3AICynSIJWdvyFBgEPR66pdzqeRL1C6oji7DapCoPLlwBKQ9w+9ECkgZCCNhTNpEKpiWSZD2+PRffYHrvv1NvFpJ5dslqx5HAcvXDPL+3/sljjnqNL5/08N85lP/rESBHL6Y5/+LVYffvPwSzjzjTEyrwBMbt/HXf/FpZmenFd8hlbgBGgMjVS5719m88pwLCHvwuSu+wW233a6GBMUH0FJqA0V+672XcO45r6BdD9Ezgyu/cCPf+NZ3KFVKAh9QMQMRY049YxWXv/ut1MqDzE132L5tF489toknn9jG3j0HWLl2ig/+wdsYGTyarj9NtTLIU0/t4K/++5epN2fIdFMN6cLzKFc83vGOcznvFa9RlvcojLAF0qfp+HGDLc/MMjw8wuBglXawmzR2sTRURajEPPyOpQZV2Znu+l3FjXCcGm7JUtl94TxoRoxtF0noULAHiZImWVrE9yPa7VmK5RBXH1BCUjfsKADhxsd2MDhqM7V0KUkY0awfpBdbeeNKZNNp78TIJpWNXWIe5XIVMqlRKBOkEQf3N6lVNIrFAjMzM9gVC88ucGj3PrAlShIzWClTn8srRm0t456Hn+Z7tz5KyZPa17w6Q861XGPyRwQL9f+6oSospZPGNSwSPWXN0SspF1y6rTpBN2R6pk6n11MgzhRbDciiwEjUpFy0Wbp0kJLn0etEFIsGM7NzZJklNgT27m/gi1gijJVAeBUyVAt2IhdPFCxzIeKhxIPDGBPiIBFnh2oiCYVrIpGV3E0gbBM5DhX1kFiIYjXmMNW8/SM/l+LukfMpFbdK8BC448Kwq15GljE+UObUdUfSmNlM0IqZ9cUxIPDRJp4Zc6Q3xLAWM9trsTcrcKCbUimaygUwTJeTTimz9NgJprd3qQk3R6/Qa+7HqugYgxabnpojncso4hBZMSvWrqA6XiDs7OWxpw5wx90Jpx5dY924g9YrYmohvbCN6ejY1hgz+6Ypem1a0wbBoRamOEl0iZJpmCL6qPceROJikAUQtocsSJyLDbLiskaqIUn+X9Yg04mFVyJig77Y0iJXgXx65rkMEVDF0SJtNfIs4phQApdyrqTY0qwjrigBtqqUT+6yMIRpIU0kco5j8AsGlpS0KHivnLtEXetopoqF6J6lHBu2cDcyna7UEesp5aInARoleohIJec+MlAOjm7PVwJbsVDE8zIGT1nOkrNew1BxlYqESCXyTL3F5/7Pj8//t69f2xcsXk4//i8696w3ym7/wq79RwtjUx+5+uqrF4Jc+ZFeePbZazQj/aYwkTS0b3pjkx+8+uqr04vOPeszkF3+/KrT5w7/z3IjnmPbP0x0aGTQ1KBweBPIL0KweM6OO9m9RqK/+dq77tr3nOH4x691/fPbJS5+5dmXZFl6NdB+/rE+Kzr8OIryLCfjcFFB03g6y1iFxpWF6frlhw/oL2YAf/618wsWLF6yc3PxuWf9RUb2h6qhRc8uuu62DU+pc/zjv2+Q8Y4b7rxbhI1nvy644AJH7zQ+DbwL2EOqX3rDD3/4oNzgp63X6173uqLld76BlklTybPtIi+n91//WPor0F+B/gr0V+DffwW+/oH3ZyecMsuqX/19eg3ZWZVfoHOCvNRJBr2A2268i3sevI+RySM4tH8HpdIAhh3Q6XRVNaTf67F0YjmzjWn272lw4skrVbOBDPK1msfevV3cEiydHOLpJ3erSkqx4KeJre67arUQ+8vs3LGL2nCF2vBShmoWw8NDLFu+Fl0vo+vt3JqeRLmYIhkDPVVDgDjyZciybTl+Vzaw1ZClBg0M2p0OjWaXzU9uYtuWzWzdvBM/bPCu91zKuqNPwzQGabTbfOqjX+LuO29BguGyga04HmnCijUTvP93f5XVK47lG1+9iauu/Nfc3i07s5IHTzIGRstc9s7Xc9YrzlDxjgfv38rH/uYzNBt15fbI2yQyqoNF3vmeV3LeORfSrId8/KNf4IEHH0TXBS4ozQyRet0f/PBlHH/iChK/SGO+wbe/eTPfuvYWFfMQSGimhcQ9gyUrq5x58lo67ZAt2/cyO9Ok08rdAGIDHxuv8OH//BZWLjudIJ7HtAw2bNjEZz99Lc3uHOgWrp27VYRz8da3ncw5rzibXi9Uu8SOWVHRmwhpFCmr5o92S1gKcq5bapAdnxzF8Qy6LeGESOylqKCtskvty3BaLahBLYqldaZBwZRBO+HQbBe3KoN+DbDxu11Mq0PRGaTVmFe71W1fY74l0MqIkaEK3UZH1YjONn00K0APS8zN//WinAAAIABJREFUb6JYWkZloEKv28ZxCqp9RNMLdLo+jaaPa7gqBqLAmZ5O1EnptubQXLk+8ljK9KE5xiZGKBkmd969kRu//5BqcRBHjuyEK76DcjIssA6UYGEqxoq4PoaqZbwiTIzV6LZjdu3aT6sTqOpRsaqo95Ua8mW0yCgVC4wMjqDjMyBrJJWhts5cvcv27bOYrrTbqK4b9TwKpCrOB8WqEF6CqcCaIl4sfi0enzpGPYeEqgBRLHCN/Bpc/Lv8tvlwrdgNC5GSBUBGPnCr4ETO6JCvnHUiTgJ5LRqeZXHKUZOcsMQm8n1muvDYlgOEaUzFSml1fIYcl0nPIQ66ZK7L042IxNQwgoBlns3JJ1dZftIw+7dNU00GqR65jHbQIu5Os+npBp1dbUZdG6MZkYQJzoTD8jOOQDN9tu1scO1dLU5dZnPSkkGMyCGVdJi83jBGS3W6zQ6Oa9FoBHS2zWNmAkVN8opS9VknfUhSDiqcCkFYZgqMKZKkxMUk1qPec9Lso7I3uRtDLegi+0OJO3JexGkjQoc07+QRjUzYMeLKEX+GqWNqpmr2wBJNJBDSMYluk1iGAmpGcUhZRE7HJnYMRoolekkXwzbQCjaoz0CJGXlYjoVb9ug2uyTdjMQP6EQi9ImzAkxPpyeROctTrg65DiQ+IuKthMSDRCOzQsZPX8va11xEpTihXpYIWlIR/c//9Yr5//Slr/cFi3//H80/+RmfNxDKp8kXDT37i2tv27BFfc+fP4dUF2ChuAIai66AH7dGKD/Ps0Pk85/pRTAs8g8NtE9df8ddHzg8kvJSR0LyIfc5Ao1ALP/QG19yW7vdNs12/YJU06T2dB1oB/Qs/eXr7txw+8Jr0i4+56z3ZVr29z+qHn0x7IwXFCwWHus5g/ezYse5Lyzu/FvXyy9YsHjJzs3hLguprL3xzrtFvMgufvUZU1msKmRPAGZ/dCH8adpLvnjTvfe2LjnrrKMTM/tzLeOShZ8Yf3rDnRv+fPEa+bcEiwvOO32Jlhq/r8H78/XL3n3DHRv+6QXW+ieey5fT+7R/LP0V6K9AfwX6K/DSrcA1H/697Khj9rH6sj8gbNlkMmiqegH5pdxkZnaee29+mKe3PUVhYgnB3IyCZToOqmZy6bLl+P6c+kV3cNJh08aDFCoyGEKt7OG5AXt2QanmYdsyQI/SmA3o+S3FThgdWcrMoT3EWYCplWgFdQrFAYZKFuuPX0V1eIRicQxDYKAS+RDfdCIkfYGCSpNJQUHwRDywTA9Dt1Urh6bb7Nq+ne3PbOPB+x9k775DHDq4j6Dn0273sEyd33rva7jwkkuJsyFl3/7Mx7/GN//1XymVPSV0iGARhj5rj1rO237pAvxWwne+exdPP7NDnQAZ8pUtX5wT40V+47cu4PQTTsW0yjz15C7+8v++gvm5OTUoK3xAmuIUXH7ng2/g/Fe9gblDHT79ia9zz70b1G7nogAyMFDmA797KSeffCJJpKsmiy9fdR033nQ7tpPHUNRUkTjodkLBlIiBhi/5dc3AdvMq1Ha7zeREhY/88a+ybHI9QdShVClw333P8Hd/8zU6vQaDQ4MYlkV1oMz4WI2zz1zJ+lXHocuOfiJLLS0FEZ1onixx1e66yu0nXebmetx/791MTE6was0KVY1qCBRQBrsowrZk594ljHzVGKMbAz9io89DL8IUp4E4Eqwull5Rg57UtOqGADprtLpz9OIeJbdGq94j1nzKlWHioE0UNJmb7ajnMu1JZtv7sXUH05IK1iI2RTSziW0NKgaJ7ER3mg1VISoDpFcx8YwB5vbPqEabiIjpvW38XoNlyyexUo0f3PEYP9jwBAXLwNRyfkM+1Of8CPlSFaG6RrFQYGS0xthImaDTUi6e6ekG9XZPAgZqN12uXRn8c0dEqoSJ5csmqRRKBF1fDZOakXFoZpZGu0sYuiSaVAtLhCRTToDFCMIiHFPNy/JoC7EOxaEQAU01hMjay//H6vuq7WLhe3lNaQ6blds9W9eqNAm5tiSeI0yLH98vd5fkLgMR4IRtIYDHFePDnLNqgMlsP11fZ2fo8cCO/TgidukZTT+g6kCYyZBucISbssNPaJkmZtjhSKfI2HKXo86sMmoPsefRNnXXIJB61a7Ptq11hhODatLCCUKyuMS+qEvl5CFOPnOCxx/fyy33dlgxZnHuuiV056WOt065WMFPC6RaKCAMNbjPzHSpP9bGyxJSR8eM8xaNVNcoiEAhETBhXIhrCKkZle5YHVPYIfJWN6UGNIdvqqVK5fTnbBARGSRqIZ974pwRgSq1JIYmLpeKEkF6QQe3XKRYLitei1sp0Zqr05ltKDCvVS1SLnm0Oi0oWNSGh9A9F3++TthpM7h8nDTooQcaswdnFA+mUHCJJDaSaLTqXQUUzTKfJJBGngS3mpGZHlpqK6CtCC/CdXEqJv5sQBxlWEMmw+uPYO35r6NQOgIt1pXTrd7pcMUffXL+v321z7B46X7ivkSPlDsPjE+D9haF3H3hr6ZG9oHr79hw5UXnnnnlj4b2d/w8T7/IhHhe08dTSaJd+p277nr68Mf8RQgW8ql08bln/FqGJsJD5Se8hj1kvEd2+58nCOSjL9l1h7MnDn+MxdaUw6tTn/8YPzIR/un1d9z9p8/nhfw0x8ALHeu/g2Dxkp2bw9bmORWtC00oVy2IFi/0MmMN/jIpVv98MS4kN3pRtaZ5sdJNlpX8moBc+4LFz/Ou7d+nvwL9FeivwP9eK/Avl/9WdvKZbda+4yOETUu5F9TYosUkukfYS7j7xrt54JF7KC0/ipGCw/0PPM7AYJHBmtSUmqpq09FH2HPwcTyvRjeIeOyRbZx66jompmrcc9czDA0P0uwcYO1Rx5D5GY3GIZYum2TLlt2EUaCiErXSGAk9wrCMnhzgqPVLWXLkCsqFUbWrq8kAHAlbU+CMPpoeE0eJyoWXKkNqmNm/fScH9x/kmS3buO+++5g+MEej3VIuDNmpziS+IMNWHPKe953PW//D2+ilA3RaDf7h77/BzTd/D9PO7epZIpWqCZVqkeqARXO+TactJH6pfsx3yQ3bJItSRpYMcNk7L+CEdUcrSOWjD2/n43/7Rebnp5+FNUqIfXB0iN/53Qs46YRTqB+K+PhHv8zDj96PKbl3XfLrEeMjA7z/Q+dzwnHnEsY9ul2dq75wPddfdzOlckHxLuTpJa8uO8GpQPJk+Jfsu/zyags8NSPoJoyNefyn//x2li1djd+JqQ4W2PjQdr74pe9iuQZLlw2x/MjVTK2oMDhQpmzaGImJYUf4IiyYEGc27aiObQwQBjGmKcNXiyzU2L9XQJJ1Vh81oXgXriOtCg5xouM4onhIk0qiXDUJ4nLImDs0z64dWzjt1DMIsy6p7qod3W67SyJskKRIlgqYs4dXzSslez0NvxXR6sxSKpvKqh+EMYlmMTs3y9jwFEnaQrd0GjMyyMk1UUHXU+rzPgcO7EenjFeysb2EkfIQO7buUK0pQ+NjNOvixJijWK6o6MVjG7dx54ZNeI6DreISAiGVeJGsfQ68lNle3A0rj5xk2ZJBLCNj565Zdu2aJRBRTXFgcmFARlzZZZfBUl7b0HCFVauXKHhq2NGYm6nTC2Ma3a5aK80oghGRCiZCmkJ0g1igCiopkDzrlJCddpUkEhimiF6qvlaaJETgkGE6FxlEJFE9JIq3Ia6RXFRcFF4kGpJzL/K/F/BoGIcKbiuPIdeaagWR6s04UvGJUtnidetWsjaIae3YRjOJeTjWmDUMyrqmILKdzFWiia33sAyoJKaKVUynJpOOyUpPpx52GZgosGzpJDM7p4mcElaWMaxlzB0M0BoNClEH03SxoohtkcU2N+ZVr1/F5sd2cGC/RmJFvOGYcYqWzSNb9zExXGa4NoBU79iJTkiP2WbK7if3MVXNY1B6L8MoF2gHHbQwxnILan2k1nVosKI+V3TTI8nyCE3j0Ix0mmJbGl6tjFYuE7YD4qBHqosIZWPZ4HdD9b70XBPd1ghDMO2cCVJyC/hBF1/zqQyNoDTGMCZKhACQ0W21lNNlZGI8F038Hp16h9iz8KaGMFo+SYhiVMStBn6jLnQLTCwcz8Z1TJJWm14P7Iq4ehI8p0zU6xF2e9iFEn4a5J8djgh4Kd6Iw8DacVaLYFFYjpmYmJaOHyb8459cMf+HX/hK32Hxcvyx/7a3vc3oHtgrFZnvR8vOXBjm5SfTVk3LriHWP3n9XXft+lkGxRd6nS8gWMgnkKoxff7tf0GChXoa1ZCiZ7+PxpuAZflHI1vJsqvimE99d8OGObnd8wQBGZzv0DB/67o77tj+Qq/vRQgWzwFPPkfsePk5LF7Sc/PG885YlaRcA9rRz3fUSHzD7LUu09DeswAQle2UGS3jph+hsj96/Q9/+Ojz1/unCBbSAr1R07gydEqf/d73vtf5CWvdd1i8HD+Q+sfUX4H+CvRX4Be4Atd85MPZ6uP2cNTbPkLclkE3jxOonLzuKDv7rd+6hYcevYekOsKgq2M5VTr+DCW7yPTcAYZHhhgoTbFt/2N0Wh6rjhyjPuvT8lscd+J6dAp02rPql+Q4zah5ZTrdaaaWTNDzMx7ZtJGVq4+gPteW8Y2T1p9BZ34flqtTHRpi6fhKygM1gqCLIRZ1I1auhtzN7tFqNNm5dz+PPbCZTY89wt7d+6g3muKJJ9FNJQLI8Kgo/paAAyUqkvI7l5/LxRe+mUgbUXDRf/7sNVx//TW4nggSlnIJiNskbzX0VV2qMDV0yYNLtl81A+gKlFkbrfHO376U008+QYkc2zfP8dG//hwzswcUD0CxEXQYnxzmfR++kKPWnMjunQ0+84mreeTRB3A9iQRIlWjI2FiV93/oAk487kxanTZxZPPFL17DTdf9gGLRQzNkGNSUmCSDxWJTuXg9VFllmmMXwlBjcsLjj/6vX2dkeIrQT3BKJp1Gm2c2z6DZBpOTNQYGq2im7IBn9NotVZkoHQyRDDNuAd12aAaHKDhVwq4IGcKHEPdFT1noVT4/lYrZQNW7eu4I3VbC3Nwetm/fzkmnrsf1XGyrSpz2MJISO3dspVg2MD2NWm1YiTp+u4ftGnS7iXJRkJhgBXjlGs16m167Q7PdVIOhxG7EvSDn0bMMekHKfOMAI8PDRIFBp9NTNvgk6yrLfZbV6XY9NbiOTg6j+QNEvRk6YUdQBWq4bLR6qva0YBj88I77ePix7RQKpRzAmMjQHoLAIlVzRs58kIaYFcuHmZyo0ZoLeWbLPumtUc4UFdtQkYxcUMivQYtEnAUrRlVDzozwLbqBAhwKrPFZlsmz98nyKIgAPhecE2pHXxo+dImELAgSCy6LxdiK/DuOw7zVJN9gXICE5seiOjGk4SRagIcq4UPEptw1IO0huYiRYdqWapOQo0v1TMFJtUxj5WiNU4mxO3WsMKUt7I8445BlUjV1Sgo4Cq1QuBcxFiFlu8qEDZvqLcXgOHpA8hsa850eThqxdPUoU6uPgLkm8e5pFf+Jm02oBySGgZl1aFkD3NoIGV3mMKyJ00tjNgk5c6nOiokl3LTNp9eqc84STbXyhL2MUnmAbTM+UWRyzJEl5meapH5GseKKGoQ/38QuldEdg06jSaVYpDY1Sr3Txi4ZFIoerX1dWu0W1YqNLu0zhQqtmXklOBRLVZphR4k40rzTnW2Shm2csq1iPe1OSMkrYKHTnauTdAOc4TKF4YqKlIW6QDM95g/UMeIIt2gqjoxcPU6tStju0DhwiPLSUdWI0276DI4N5iyduR6zs3WGJgewXRO/6avPGnFT+T1xUUChaNCabxH2UhzLouO30UvFnInhZNSOnuLES/4DhdoKslhXzJ8Dc3P8w0c+Of//XPOdvmDxC/wZ/O/y0IuD4uENGj/tiX+e+/y0x+x/v78C/RXor0B/Bfor0F+B/gr8rCvw1fe9LzvurIOsfdsfErVkaO6pAUKme6HaC2n+gbufYePTD5AYJqYALqOYoifOAk39Ui3QtnKxSNNvs+nRgyw7oszRx6xj99555lvzeK7NmrUrlO35sQceVdn9yakR1S5RLo6z4f57Vd3ocG2C/TP7WX7ECgqaTbVcxg9bjE2OcMzx6+m0u2pYNPQEy3LYsXU3Dzy4mS1btvHMlqdUa0bP76m8vdQIqqy/Fi1Y3qXSL0M3JM+fqkH/8vecz1vf8qv4cZEkjPnER6/khhuvp1T1MLBJJHKS6Dndn4AsEZCgdDIKHC9/DgFTyvNNHDHMb7/3Uk5cfwJJYrLl6d187G/+QUEepVJU2fmTkCOWjvF7H7mANWtOp143+MTHruLuDXdgO7L20twQMjBY5n3/8ULOPO3V9IIuUWRz5Zeu5fprvqPaVfJGgzxionbVE4kFiBXdVNBOyxLInql2XicmK7z7ty9g6ZLVqo0jMwIiaR5BV6dZ4jVy30STVgebNA5Vg4VuB+r2oS+IPgM/ncUyChgyIKUo6Ko4UcSlEYXQ7tTRtZxDsWvnNI8+8iT79u1X7IA3veVcVh65Gt1wabYO4GgeXsGh3uqwd98OlowdieNJ6wIUCzb1ZkSnPYNreRiOThhl1Ovz+N0WXsElS/NzIgKJiDci9kil6/z8IUqlCrXKAK22uGFEOmgxXF1KENTpBgG9OKU8YFHQasgKtWOf2bkWQ+UqzSDi0Mwck6MjPHTvRm659X4KxUJe4ynA11QoBKGy1eeAykzFaWwZzgsWkS9OkkTFCkQUWBQa5OrJXQ7yJSJLQqlgUnA9Oq1ACQDiwFBQxoW6UgFlSu1vzkrI778YSVmEfppm3lhyeM3qj6GbwtvIhQ4VYVEODKW85R8RC/EPBY1Vilwuayx+qeYKqXFV7I28vlRPMuIoIsxSBislTrcclnXrJGZIKTOZzSI2YnPQMSmYGpmsv8S1dBPZ5cyiiAHTYtRK2BpEyp00ZZvUTAu3YDBaKjCxZICB8Qob7t7GTLvD+aceSXtng7kth9AFrKtnNOKU70cG1XLGymKZQ35MZGmcf8IQk+NT3PjQPu54ZCsXrqty5toR9bk0NDTJlp1NGr2IY48ayQWFnggzIeWREq1GF92W6ERKEvj0Ap/yyCChnDFp9RCnQnVYeLdotk63HWFFOlG3rYQJWVbTLaq2ooJbUS6nxu5dDBwxThRahL2OYlDEXann9bENTfEs3KJF1G4TmTbF8Sn8Vpew3VTCmGAm3GIB06nQPThH1JnDGR2kO9fCn+9SmxhRrjE7zmjUm0rssz2HniYsFBtdbFhBqp7HcjWCTsLeHQcZKLuUKkUSz8GvNyELWX72Max/w3/ALk2RxvLeNuj4Mf/4X6+Y/y9Xfa0vWPysP1hfbrf/ecSHn+c+L7fX3T+e/gr0V6C/Av0V6K9AfwX+118BYVgcffpeVr7lIyQtqVNsKSeBsq/LLn4Y8t0bHuDAzA7KpTKHZtrMz0yzauVSVV0pQ9bKFVMkWcj2PXV2bt7NmjUTrD9mDVu2tNh7aDsDVYPR0SUMjQ6TdEIOHNiBYXnU613cotRQivW8TskeYKY1y/rTTmR63yGqBZNyqYrhVFh39EolcEiNX0oXx7a57qs384UvXJ0P9ZnYt2WKF8ClThqlivYvf8S1II4EqfHLMhk+dUwr47d/57VceumbSRKXXjfksx//MtfcdANurYQhLoxUDIqS95edZsmsW2hSd2GIzV/2wgVMIfGSmLHlVd757gs47YTTMEyHe+96ik9/6kvMzc7guo6Krshu9tTUCL/7ny5k/dFnsmNbnc9d8VUefWwjli3YfxE1JILi8Z4PvI5zTz9fwfFaHY1//tw3uPmmO7A8j0yXGtLc2WAa4oKR1yRuC4lCVBmbLCvXS61WZXJimOOPm8QySnheGdPW1GsV+J5TMDBk3zx10ayYwPdVXaWM4gmB4mdEQY84SonTkIJbwjJ7hEFIEmkYpk3XzytGDx7ax66d88xMzzI9M0Oz0cKXoW/A5p2/dQlrVq4jCAyStI2rW4RxE6c0xNz8LK4mURFDwTwHhyuCHKDdnlOxGzmWrh/TboYq3iEcANk5lkFdnqtSKqra1SjqqKFaBLSS5+K4Ht1OD6+kkYUFmo05VY0aRCYt/xBLxyaRV98OA6I4ZaBcVHWb8/WmajTZ9Og2vn/rvTieo5gdUp0r1wG6RCOEb7Iw3C9Ui8q1hTghZP0Wv3d4e4cIEsopYeYdmKnsnguM0VKA20ScQyIsiAtjwTUhDgeJIiyKFoviwrMNJaoq4sdfh98uFzdEOFlwVOgL72klXiy6MuS+CxWewnJIE7WGi8LIIp9BhA75I/WxidhRLJ3jBsuc1GzjZj1iPaWUarRMjYcijW7BURDRPQfnVZxC1QNnKa5pUkjBNRI6hs1Y0WaJq1E1DAYnSqomWTdDjMzmxtv2M502eNur18B8THf3HPu27iTt6GxNM+4jZWXJZcqxme6lGCWH89aXmax53LG5zTfv289UNeaiU8ZZX6wohsohEVh7MDbgEnTlMyOmLC4DzWS+6VOpVEg7bcJuV5IwJG5EsTaCHhoq9pEVdbxSGc00CPwQrR3TrNdJgi7VQWlMcujWm4Qtn/LkkHIguUMDGJmJZaZ5FW1m0pibVZ9RhVKJXtsn6XUpj1XJ3BK9uQaGADXLRcxUo9NpE/gG3U4H202VsGoXnQWxMcOxHfQ4JejkLTSWbSqQqGZJlivBEs+8Z9GOe0QdnfZ8l1LNUhEVw3CI/FAOiakzj2Dda95EsbIGLfUxLJ36jM8Vf/yJ+T/71nV9weJ/9R/1P4/48PPc53/1deoff38F+ivQX4H+CvRXoL8CL78V+Nr7Ls9OfGWDVW/+A8WwkOiDpgm+3lCgQIk3bLjjaR7auIGB8gAPPfokogucfvrxFIoltm/fRqlcZHhygo1Pb6c122D5xAh+r0kQFDh4aJpzX3UMe/fsUa6N0046lbm9B9myYxezQZeRkTEO7tvN2tXLGKkOkxg+TV9jZv80thVz7jmvZNOTe3nqyU1ccNG5rF23ijgJ8Nwi//K5a/nKV69Tu92ykyv1pGIXiGOxy+fQwMXqUXOh1k9mSQXGMxN+47fP501vvBSNElps8I+f/ipXf/tb2OUCtm6SCfhCE1O22Ptl91sQh9KykIMKTWmP0GzFkBhbNsiv/+abOG7tegV5fPSRp/jsp/+FZrORNzlEMpBmTC2d4vL/eDGdpsG9dz/Mk08+w9xMJ495aJqy+o9NDPObl7+Wc04+jyDxCTObz3/yK9xw7a3g2RimpsCAuiHDrI7reFQrRZYfWWN8bA0Doxbr16+jXHaxDAtD75FF4ieQ4w/wfdlVLeIVMzzPJQ5ECBI3iezWm/SiBrY0FIT5cKvrCZHY00WoSS263Z5yMuzatYvbb32EPbt2MzN3gF4gg7BcQzlnoRem1AZd3v4rr+KY9bnDQ1onpAWk3WnQjXp4BU/9nWe77N11ELdgo2UCMezhOlLHGRGGiYp4aEZC6Gu4boSllwm6dcUZscrDzDWksrWKa+sEnRTDkSYZV7WvuI7G7MwhksRRQyq6qaIulpmxf/88MtV5nsn8TAfXsyh6Lhsf2cON39mAV8hFgSwVd43sZwtrIB/qVZxCHAgKTinpXWniyNsixCmjmA9KcDCUSCHXpXIqKFeMNFjklZlxGsslo5otJI4j7gr5WnwM+W8V3xDBY4FJocSPBdTeovti8Xa5+0YEkvz55EvcEiJCLjaNCA8jh27K93M3hnJrqDxRfi2KQCJxJgGtyn3DLCbVdZYMjXJqt8OIf4DMTLFSRzmQ2qbJQ7FBXCjiWDoznQbVQpHZeg9fxWegZjqMymWg6SwZLHLMqhqFsjRY6HS60iYkcF6PWzce4JkdBzl7zSRzhw5RKbjsOTDHjl0tZhyTMLUZLFisG5A2HAuqHqctNbEylwd3znPTVp+qK4wMnxOOqLJq6SDSBeoZRWIRK+S9bQtbwuPgnmnKnolVqRDOt8kiH7toEWcJTm1YOcN6nQZpwckrS8NEuRDEaRaFMWGrRaVaU+yWNEiVgyI2A+yRMk4kAkJKseKpc57E0j6S0Ol1GakOqgrTuW4dp+SCvEfFsRWF2CUPx3apzzZozM8zNjqszsdcfQ6nXMItFvGbTUzNUpBYqa3tdEXMK9NptZQbRpxAct7bSQ+zYBN1NVzNJtR8SsNliCz8bkCoZSw9fZKTLn4jbmGtXHlKsGjPR/zzn39u/iNXfrkvWLz8fnT/bEf084gPP899fraj6t+6vwL9FeivQH8F+ivQX4H+Cvz0Ffjqey/PTn11iyPe9CGSjq1Af2QCcMx3ZuXP/Xdt5uEn76fklXli42Zll16zeorxsSk1yG7ZupHByVFGx1Yye2A/PbE06wl+z2HLMzs46YyVjA7UOHhwmsHRYdozbZZMTvHMjmcolkeolQd58qmNDFRdzjznOPbvg5u/+wPSLOT815/Otqf3cc23v8u7Lr+QN7/1EkzdQcPhqs99k6//600LdvoYxyuQyoDbkziDVBaiogfiEskSGaRFxOip6IVhZbz7vW/kwtdfTJZJzMDg7//689z0/e8roJ6pXBrisJAZVJwPmWr7kOFOBmhNSxVYT2IX4rQfmnK57J1v4ISjj8OyXR57eDuf+NsrabWaapdbJlZdjyh6g0wscdm/v0Wz0VZtJRJREaFAgQ6DkMGxCh/6g0s45ehzaPtzhFmBL332Gm645ibMgQKe41F0XIZHqwyNFBibGGXNmrUsWTbE0OBKZg7txHMdCiVbxXtMGbYF2hhHBEGbXjhPwR3ENGxm52coeEUcR16LsBocukGDYslRHAa1S+uaHGj0OLR/jonBQVUAaVtFHntiE9d861bazRZBJDWmucilYgkaiisxNOLwjne8hpVHSixDKjGh4gyQabGCEUYiMNFTgkXop0og8/0OrVaLgYGqciS0275ykbQ6ddLIJcwWZAhTAAAgAElEQVQOomc1BqsmBc+hK3DJMCSKE4yyzvTBiKIV4JgFur0A2+mRxg62XSEzuwRRgmVX6bSmlbknSi21K73jqd1Uyg5Llg/x4H2b+f4PHsD2ZOjTyOI8boMW55EjEfNiuQY0dEvEDBH3ZCAVIUAEDRHORNAQzoSIGvL3IlrE2JatohXKUaFm9zx6oaIbWV4vKqKFiAsSQ1mMgMht8zhQ/r6USNKP4yB5O8hibalqBBEgxYLYYRnms0yK/FMhB4cu/nmWhSFxFhFVFGBTduFNgthX7qQ0sqmNVDjbjJlszqhzLUsibgGLlGam8cMEzHJRRY1806Rk+AQhFKolhmyTgczETROeODTP0qVVzj11Bbg2tHy6M02c2oASOG66fxO72hmFVMfRdLppFz81iMR9QoYtroc0ZmXVYKig04siTlo7wJrhUa57eB+372wyUnZZNeDRC6c5fdUERwwNECYZ3W6b4fEROn4PJ7JJjIzQr2MK8wSdKInodX1Krkea6aR2xOBQjblGBzPTlRhg2BZmycNvtIVKq1wkrfocI0PDNBtd0synMDJMKS0w15whSbo4jkkaW3i1CloJ2tMzqm7XFwxpFOFaVeVEkahQFiW0/C5GZGLqPQxbp9OMcZyMxCrQbvSwU0h6IXoWY3sWURCp642yQ+oHGLpFkmkEQQ/NSnEtC81PmQ19nIkaVk9dtQSmwfDRyzjpkovwikcqEKxhaYQd+PQffXL+j77Sj4T89J+k/Vv0V6C/Av0V6K9AfwX6K9Bfgf4K/EJW4BsfeG924nl1jrxUHBYuGQJUFBu3hLVlRznlm1++nR/edxvnnH8ynWbEpse2Mj5WVQC+2lCN+oyAIQNGxsaYnKoSRRlu0VURhE1P7lKDwfhwDU+3ODhbp9vzWTJSw7YtFQFZuXKNGkpld3pivAJZmf37D9ALQ1auniKLdP7sT6/gbZedwlve8pZcLNA9rvjoV7nhu98HI1M7nZmh5AMlDqjmDM/kmOPWsX3bHmYPSY2qDFeBgjVK08XlH7yYSy64lCwpkGQZn/nbK7n6X79JYaCsdiZlGJMBs1IuMTwyzMTEkKLqP/zQ4yrXL0OcMC3iKGR0aY3ffs+bOW7dcThekUcf2spf/cVnmJ+fUTZtdUtTgJgOUdLGtnIhRVwAgkPQTTURqmF1aLzCBz50EWccdy7dsEWQuFx79S3cfee9VMbKjE+MsWzJFKWKyxFHTDAyMkipUEYqVNKwpOIWURhgWCmmbhP1NLp+B9uWnXqbMJAhPneHbN+xjbHRMdXCIsOuNBik9DANyfN7HDrUYvfeJ9n0xB52btvPq1+3luOPP1bZ9rft2stXrrqNer2hBArRZXQRYMJIOQHi1KJS03nHO17LUWtXECcmvj9N1RvEcVLi2FbZe8cV90CmojQiDAksUtZG/oiYo5pgBProGur1zDd30QsKVEsmRcfGHRyi6pgcPDBDK+rRrGeMDRTpKj6ET6a1gRJhBMOTHp5TJOg59LotNC2hE/gUyw6t+SZZLFEXuOO2x7j/ga0YToalSxOLiBACpUyUYCHOHRU9ErCmLKy4fEQkWORN6MJKyZtkdNNW7RriX1DxpAWhYJE3kQscCzJCmosOi5EOcT7kolkuYohLSVWrJinms5GQ/D6Lt10UKXQjB8fKl1zPea2pcE9y14X89+LX4t+JYCRjrCetPAoqaxClAZkuFbIe64pFTm00MOiKxUdCLTnLQ9OZziLuCmLwSriZ1L06rBoy8cwI05Dq0IxywWF/K2CnH7Jm7TJWjw8R9zJSgblmFo/t3sP2/TPMHAhIpI5TmnqihCgv9xGYhnIrSVhIWlC0GFaPGZhJRrmUMFqpcOszXTqpxspBh6UF6PVCinRYu3ISyzGxjRTDc9T1bzU7UJbYmIXrR1B0CHSLTiOkWE5J/JQo6eEOlIg7GZGeUh4SSK2BpRnUd+9XETpxrAgvZ2RsgPlDbSWwlQZKBKkEtyCoNxU7ouMZuAUX3fdJI3EOhRhyfWURluviFmv47Tp+Ct1ugHhtep0ORUsnDG067TbFYpF6V5paMlxNgJ0wZpls3jVDuVrCN0XoMei1u8S2qdwY9V5M2vXlo5JiCQZt+Xz3MM0I3dGZPHkVJ1/8S2iFSQVelc/mxlyLT37k7+b/7NvX9h0Wv5Cfvv0H7a9AfwX6K9Bfgf4K9FegvwL9FfipK/CN970nO+G1bY68+PcJ6zaa7itLez6S5YPU9264jxu+823Wn7qWY9adyKaHnqbb6VLvzlIedBioLMEyTZrNJoODNt1OzIEDc7zizJNU28BjG7cwNT5E1uuSWY5qnwg7daq1MZyyxeTkUpl9KBaqVKtFeoEwJzI8p0KxJDBGnz//ky9yzIll3njxr6jqSxk6P//pb/Pt676jdutlNzhOAzWEyAAo7IUVqye44I0XcMvNd/P0xqfRxQOuhWrycVyDd7331Vx8wVtIYo9eL+DTn7iS7950M7bEEmSokx3xMGXl6iW8/oKzWb16FfffvZGvf/3bangS4r+II+LomFo5ym+860LWrzqGQnmIe+56lL//u8/T7rQxLBEDInSJDqjHzVkVInYIKFOcAfmOt1S2JlSHarz/Dy7kzGPOIExjoshl3879PL7pESaPmFL28FKhqAbFQsFTw6DstidJT0U90kzWISFR8ZhAuQNEaMnoUirXiAKdMO6q+7U7LUzTwSvkcZDZmQYHDhzk6ad20JjrMTPToN7YR6sVIbPvuecfxWte90qKTonNz+ziy1d9j0arqQQc2ZWXP2K3z3kKNm4h5pfe/kpOPGE9rj1MGIiYInEPE8P0mJmdQ1PsBKlStUgzjU67oRw+kvlvt0IyLcLIHCXqhJFOnDVx9QFMrUW322F02XJMMyEMEgVmbc4FlGoZWuzS6QQYjsA5bTZvPsDU8nGWTU0oEUxgm5aTkUlUIguJQ5+gnVIo2Nz2g8f54YZHcQvS8CKnTPgl4qyISRKpJ82FBGGPKKZELJWnIgLlcEsRnkJp8jCMhbrRvHlHiKUiPOTiQc7BWHSkyEWlXBniuJDBXICoC4LFosihHmQh2mGqlhC5Xc6qyJ1AebQjZ1GIa0NcGvnzLD6GcEoWa0wXnRWL35PYibyXVFOIgCRNiTylZHrKitEax7Y7jPktxYYRUUoXG1OG4ljMGgl7RbByStTKLmNVnUkRLIohUWJgFT28ss3WZ2aYmW1z0gnHMlSpEDVjgrDDE/sDbnlkK91OgCaPq0mziByrRijOFtVqIg0lmRJg5ABFHxl0TSZKcm5C4tSk6Vs44hqwUspZQmDpZLHP8IDNulVL0XoBppah1wTqGxFJO8xMG6/mkbo2UWYQJxpGQSpcddqNBrat4QgIuFpm78wMsWlSqQ6yb8duap7FkpEBHj0wTyytQZ2AXqfH8HCF3bPzjI+MKNHNyzIOxHWWTY0zu6+l4k49aRgqDDDfCzHthOOXD1GzdX6weY5mK8I1Ug41epw+UWO4aPKDrbMMDVdxC2We2bOHpZMDPLPrIMurAzyzr6ViYK2giymVuoaF4HUF9pvpLtVKmd5cnZOWFFhh6QrQqVkhrucxcuIyjn7tmzC8EcWKMa2c03HFf/78/H/5ct9h8VN/kPZv0F+B/gr0V6C/Av0V6K9AfwX6K/CLWYHrP/x72eoz97Pq0g8TNyWLLpEJjVSLQNoiDJ2nN+3mngfuIdRC1q5cz/TefTTme4TSSOEEtNshk5NTFLwS23c+zeTIJI88sFkR/dcdPcXeA7OqVWBivEZxdBjTdDHiBNcZZHhqjFpphCRuoRk6li31ixBLG0Ui3IWQQknna1+6D6e8l4su+BU6fovET/jWN27h9h/eo6CF9fnGAlcgb88QCOXJp63j7b/+Fr5y5U3cd/cGLEMcJHnMQ+zZ73zPeVzw+jejZ1WV3b/iU1fx9a/+K6VqmUyGziRTTRTHnbSC933gN1ixbDXXff17/NOXvpK7ObJc0JEcuDAsfvPyN3LKMSdjWFUefvAxPvY3V9Bsd7CcAlHgY4oqI4OSGjjz45SYiYqsZLJDXFISSGV4iMvedQ7nnnQe8506hlbA0XW6iY/l2hhaQiwNGbhEUYJbkIHfwu/VSSIRAqRFRdgJTl5P6kvURGIHsXIppLGJ3+2pphTdkAhGRKFosX3rQb5zw23s2buPMIjodvL6UrkeYnmtusZ5rzuWV73qFZSdIk88vp1vXP0DpmdnMRypc8xUtl8cLLlLwGJw2OTXfu21rFi+nPpcwkDZUXEcy/SUe6fZjgl6IrREuAVH8R1iyeO3AxItUFyAmfoezFhAmxH1tg5mh5o3jEFP1epOTSxHNwNMo6TcNu1uT+1Y26lOsxEz05inUvZUBMVydMoFl5JbUs0o9W6bmYNtjlgxRBD4RD5YRsxttz7B7Xc/RLk6QCq9kKkID/kQncelFqtKc3fDIhxThAARC0QkyOMZpgLT5sKDhrngkDi89WPxv3NXRf4+X3RY5FGSBfvFQrxDvi98FrmORPNQTBblmlgEO+bMi8XjUo6MhfYRldZZ4FMowcWS9pMfOy3EdCEOE3nfy/WtakyjhFKpyCsKJqsb8yRmIuW+GHItSywlBd+AdhKRehaDq2qUxk2KVRdv2MEsiehTVWJU15/n6Qf2UEw0jj36WHVdBc0mRScgTIb4yi2Ps+VgR70PhFWjhIXMkNAEQSbuljwSIp8Vup5R1k0q2KwYzTBSiXuEBBKniWIleAWZhqlpjBUtRr2Uo46YVJEOq+zhJ7BxpknUSjHijJbVpVIos3PPIVLPUzEdqQa2Uw2bWIlXS0fLPPbMPhLDolissmXHIc49doxXrJnks99/gl31hIJtUHQcDFujm+ZrJdBaN7PohC3OP+cYHnhwh3IU9ZIuo4Uah+otZnsB56/xOGvlKJ/bsId98n5xDeqxyQWrhziymnDVxhkmR4bIQoOtew4xtaTMM7umKbk6enGImpHSrncI5DqTWmdpgTE1SgWbbhRSRueUCZcxA8peii2xMc1SgsX611yCYY6RpTFOwaExU+ezf/TZ+T/5f9l7D3i7yjLf/7v62vX0mh6SUAIBpCd0EAgBbIC9XHWUUbGM5erfuc6dGWfGcXRGxxHL2FAcRx1FgdAEJAlphNCEUBNSSD119736n+dd54RDDIIid2Y+s7fyOSdn79We9a611/N7f+Vnv2gxLF6er9/WWlsVaFWgVYFWBVoVaFWgVYFWBV6oAj98z7uSxUvrTL/k48SVHEkidGbxf2igx+2KZbDyzrWEcZX+6bN44onNuEJPbsBIqUn/QIEoDCiNlci67Ty06X6OPWEhhdxMVtx2L539MdVKE0tLWHzmMXROm46ONOABPd19OBlTTAQUvdr3pRWJMCwxuRRjOxPDCjBdWPurUUr1Bzjz3PNUPGDsRTz84GM8+PCTbHlqKytWrKGYaydKQoJQ0i4szrngJC5948V885+Xs2HdWuWHEMdiyCnNfMJb372Yy173drSojXKlpGJIV65chZvNkEj8qeKhh7zixDm854o3M3NgHrdcu4KvffO7GK6pZpelIWg0POYumMaVf/YGFsw6jISMkm984xvXUKmVicUcM5BEj9SMUl5ivhdJQ2ahkigkfWDatAEG+jvo7utn8ZKZHNJ7DCV/CEtm3GX2XWgMpqRIBDimRCUaCmxwXA1Ddxgd30m1HNE/2IXrmopuTuyp5I8kEtVCRKLrOI6L5/mqQY/iQDE9pMG+9+4t/OTH1+N5dTVzLyyNdDZfT30NDJ0TT53H2WedSEehnYcffIqf/PttjJVK6HZqUprO7AtTQEAUl/ZOeMMbz+SIww5jdNgn8Gu0dxXI5zpoehUVodpoCKvHxzDT5lnFrAbS7Dfxo5ix2hBm3EYQlqk3EtraTWLPRTdDyuU6fd3TMbQGXlMntiIafkij5FHIGirZYnh8iMTXKBYKdHTlqFeb2EaGYmeWehgwtGecYs4im2ujWhdPAJ/Vq57g5ttvV7Powp5QeZYSBmvI2JQZfnO/Z0RqTpmmeaRshmejSAU4mGQ9CPgg5yL1pniWYTGZzPFsyoeMEDHNlHSalB2RMi4ibNtWMg/1WYkMVWaWpgJGBKSbBCcml5Gfk/sgP2U5MZCV8zu5D7pQKSb2WYAA8c3QRW4QGTSMlHFyZGcfh5X30NaoEdoS+yuMoUB5eMTiwxDEJBmLTK9N79F5crOyJE4e3Lw6hijwcLCo7KuxccUm5g9YzJ57NB5Zyrt3kiQ1cmaR7aNNfr5mO6M+2EYTM4rxDV24SAIZ4OR1enMZxmtN9np1OiIDs6kxqzPENcQoNmI8CikFkWLdFC2LTJSj3w3psBr0DPTROauT0KsxXnH4yYNP4XsOMwbaqUu8bD1QAGjoiCDGV/4uHdkCwzs2U5LoEIkRzXaxd+8ejpg/k6dHqpw8y+LQQszyh8fZHuQJAo+T5g4of5p7n9pK0W2jGmo0yoFKAJo5Lc9jjz+tQCAtZzC/p5NGrcTWMZ/DszFnLWjnxsfH2NW0saMA07JZ+opZ5IIKdzy6E7stzwOPjhKFFjMGTRXHGjaGmTV7GtlyiXLZx8u4KpLV1h2yukbRga1799HX0UmH7infjUJRTEhjBcoMnngIi5Zegp0ZUOk8ygTWS/jmn3977OPf/2ELsHihL9LW+60KtCrQqkCrAq0KtCrQqkCrAi9PBX78gSuSJedW6bv4E8TlLHFUTTXVusw6ulT9Ko/9ZhubN29gxqyFjJZH0ZKAkeEGD256hOlzeznysAU8/JuHladDV1sOM9uu5Agyo93Tl2Xbk7soV8c458KTWXj4CRhxAc/fh2VaRFpTpY4oI4dEZun1CXMIAQvEFDCdqS+XbTZve5BDDzuETCarQJXI92k04Fv/+mN+8cvl5AtOKmeRNFMj4TWXns1FFy/lX/7xZ2y8Z8NEkxamxoe2xXuvvIBlSy+HKM/o6Ahf/tK3WL36LpU2omZwsRT4sfCYGVzxvrcxb9YRXPvjW7jmBz8BUycR34IkUXKS2fMG+ZM/vYSF84/BddpZsWIdV/3L96jU6mrKWuQgiUp5EAaJyF06lWlmoejQ09fNzNnTmS5yhdk9GIZNIRtix10E8biSGsShofbLzmTwajVcx2F0bIw9e/YwONiHZeRo+GPs2Vmif1oHuWwGz4splYeV14Hr6jSaIodxlMGmeH4oSr9u06hJUxTw+KPb+dY3fkHda2IZQrEX3ompWA/RxCz+Oecv4hXHHUZfRx+PP7adq79zA+VKGT+OcG1bSQlECqFm9LEpdsS87R2vZP7c+WTcbsrVUTI5R8lyfK+KpYm0BRXf2mx4lMZL6vxkrLyS9Yg7YaiX2L5Nkhgg72TJZh0azZBcUROsi8AzydgRYWQwUtpLV0cPI3tHMLJZ5QtSHR/myS37mDmzj0VHz2WsJN4heUzdQ9dFaiDRtbB7+5iqcaL7rF/7FOs3rMWyMmpcS/yogE1y/hSjYUKKMVXW8VxPitR8dOp/iq6CGI86qj6pLCP9TJoMImBUCoSIQeqkzGMybUQAB2H8yL8V+CDnR5gcIp9QgEPKlEgZGynzYip7Y2qaiHxOpZeoNNYURFPrVckhqLEt8a5RRmdRXzeHN5u0NUax4qYaD/I/8ZBIJJw1jvCMmO7TZpBfmEPPinmqjpktkmiO0KWUz4tlNNGqHtvvLdNue/RNX8ijO8rYUZ3OqE41COk8ZDqrNu7j9of3EOghphep5JZDuyUJJ0uh3aQ3ZzI02mTDY6PsqcVkchYLOm1GKnUCYeY0LKZPLzBtwKUja4LpkzE0FZ27e1eZwU6Hzs4Ceyo2t20ZJjE6sLQxIEvOyqL5NdyiQxQEBJFGTsxCDQ/fzLJ5uEnOMfF8DzuJaM8WOaI3g10eYmvFo941k7DhMS0ukclm2dyok2vvVQaohhdgGxZP7d2rGCmJ5zOtq5sZeYewtg8/ZyEow4LeXkqxzz7DVCwhuy4Gm54CiUpyP3ENxpo5BSQ6wT76OzrRbYP68BimpBGZNompY2UzNII6iRdiJTqalXqaFLISZSzWmhq+GCQ7GvNOPYpDz3o9uuWqNCABScrjNb76yS+N/dXPbmoBFi/P129rra0KtCrQqkCrAq0KtCrQqkCrAi9Uge9f8Z7k9LNLDL7uk1B2ieOqauzDJMTUcoyUR7jx53egxyHVRqy06h2dRRzT5MEHnxCMgfmzpqElnvhJMjhjkNJoSOhX0HWXrq52Hn3wKfYN7+XCV53NcceegK27BOGwarbE6R/NVfOnRizNWkgo8Zd6gBYbaGZAnIgfg0W1USOfd7FMafhSv4TxkQb/9IVvs2bdvViZAE3PEUYxhunxjne8ivNfuZQvfeEa1q9fo2bBpemUGWahwr/3Q+dy0dJLCbysmjW/6is/4Je//CUZZcgnmRkGTa/JYYum8/4r38Hh847itlvW8dWvfEvtU9ocokz5Zsycxns+cBHz5yykVop47PFHueqqH1MuV9EdE9cwsIyMAih6+9qZNWs202Z00z/QQ29vB46TJ5+z1M8grCj/AGkapcHQTfFPsAnCQDWgaeSqSD8a7NtXwsmITl20/am5Z77NJgxFmOFy//0P89hjW2l6Hpsf30xvf5bLX38BxVyfoqTrRpqAIrGmG9c/xve/fwMNX0w3UzNFMW4UXwM5TvFruPCSE3jFsUfimha7do7x3W9fr9gpkQaOeFAEIkvwiUUnkNgU2+Ed7zyfeYccgmVkVXqMnPI4FJlCXUlYglhyR5pYuiSFNKk3vNRYMazR8HwyWZcdT4+Tz+tkbUs1VJbVi25JooV4SiRkLIc4sRka3UUum8M0QmqeSXWsTNhsUmnodPfk6ewWjwLxDsmrBjrya8pLI9EdHn/0aZVuYRZMVt25ic2Pb8J1i4phIaoJYUcoVoMAFxPN/iTbIWU2pMDDpOxiUnqRshomx4sklFiKGSE1EuBDgIuUoSHshhQ4EDaMosUo4EHkH6mvhXx2ElwQnwFZbxROJodMfFZ5YOgqwUdeqUQl9bcQoEP+SwGOZ1NCFNtCPiPgjAw+ARAtmNvXwQlxRHt5DNfU1Oy7qE+UFEQMYxMPoxDRcfQAzuF5aBM/Fdl1DdPKgeEyurvM9q2j5NpNunIxIw9V0WoB8w+bw72PVhkvjXLivG4FKCQZDy8o8sv129m0ry6Jt3TZOsd3a8yYY9HMmdhmQpQ4bHkqYOTpCjNndjKj0+WBLcNsGyoxv3eQ+fMsZh/Rh13MEOp7sDMuuF385pZH6dpXpuuwAapNi52jAbGRxc5GCqBwNWnqPVyRXsUageeR+D7dbQ5J3mVYST4iRkZqWL5I4mzasgYZN8Jt62C8KWXTCKoVdXOo+DU6enuINIM2t0BzZJzh8VEsAV1FKhTFOCJ7MTWc9jyhjK1qjUzRJbByxKW6MtCNLR2vUsaxHXQtIkgyKuFG0nDIyH0NauNlMlYG18wxNLQbW2QproEn/hiY2LkMdXVsFjY6lXKN2lgTp8Ni7mmHc/grL8Vye1R8r225jI5X+dqn/n7sr6+9tQVYvNAXaev9VgVaFWhVoFWBVgVaFWhVoFWBl6cCP3z/nyRnvLJG94WfhIoN1BTTAUNo8A6RnnDDT+9g0yMPKgO37p4BZZpYyBs4bjvleoXK6CiuA8cvOZpCzwC10QY9XTmy7jQ2b97Cpt/cx7ZtWzn59KM5+5VLKDh9it4vhnZCYxdDP50QWxPARIzopLGS3lBXXhGKhZHkGB6ukC1K+kAR4SwbWobNj23j85+7im079pAYTRLNUjKNXN7mne96NaedfBpf/Pw13HuvMCxSM0IBG6QJfO+V5ykTT69hqNn97377ZwqwyOVc1azLhHXD8zh80Qze+o5Xc9yiE7jul7/mW1//gWrk06loARV8Zszs570fvJCFh76CuOFw269v599/covaTntPgd4OSRnpZeasQQYH++np7aKjy0X6UmlCA1/SD6oUCz2g1bF0U9VbzAfFLjNUtPqISrVEIWcrfxHLCdCSHH4gaRdCYRcPEo2nd+5m96697Nixi4cf3syu3cN4vo/XCMjlPa7409ezYP6R+M2ETE7HkvhPr8QDG7dz9Q9+oYAhSyVQiGwhlRSo2pka557/Cs44Y7FMy7NjxzA//P6tDI8NKc8PCfeUWE8VxWmKMaUAFrpiWMybO1OlD0hyRKOUUK9VaYYldAqI5ieTNRRgUa83lHeG1NQwZaZeIibFP0KnVCoTBRrZnEZbe4Ek0TGdEN+LsUQ3hMW+4Z24doZcRnwYHCX3EFBMvDAkRSWXE5NMMRuMyRVsdd737RxXvg25Yg6vLgaFBr++7UE2PfQAGVfSV9KEDcVmUM2cRI6mkg75u4wpJXtQhpciiZkYZxOpIQp0iCdYD0oykhqsKsxA6EATsg0FcKgmdgIUEeBAfVCWTU1g1XrEn0AxktL4WDnzAnYo09bJqFSJJTXN/Skhso10X80UeJHhLf4GspCwNdQfRGIiqxUAyaO/O8uitgxz9w4hbiiajAlhbyRiDOrQ0BPaZkHH0W0wWECXxBby1MpjNMMa2UybStrZ9sQwm7c2MDIu2YKkVZj4Oyscf1Q3mx4NeWDLHnpnWCxdfDw5KtQjhzWPj3PLxsfwNYd8mLCooDP7MItyHsolYQhZ4vtJRxDQ1WUxq6/Ig1tCntxd5ZWntjGwoIOomFXSFj2wiE2P0DJ44q7dONvKTO8r4kmccC6HHaISdcTUU2JA/XoTQ+Rpto0Z1/BrNWJTx23vwKtEmFoNo6MTM4kVe0G8OWLTpOBmqYyV8CyRuJnQ8BXAJdsVVpEVCigS4ot/j24pBkQVjbHSCDlX/HV0rHwGyROVGNogdkgaDZphAyfXhleqYHtiXCzCuQymxPkaAXo+R3VsHDeTw7Qt/IpEO1cwxQ9GjqcpjDINtyOrACRhvEjizaSb2F8AACAASURBVPjYONFIgp7XmXXOIRy59HVg9is2mMjG5Fr86ie/MPaZnyxvARYvz9dva62tCrQq0KpAqwKtCrQq0KpAqwIvVIFr/+zK5LjThui/5NNE49L0NEG02tIfSZSjBStuu4+bbr+NSnWYwWkz1QNvxjVZcMR88h2ZlN7f9Dhs4Uyybpdq8rJZ8XjoZs3qu7l34zqqlRpzDu3mrHNOpLdzBr5XIg7TVAgBRwwSRveVcTIG2XxONb0iD4lEy280cLV29m6vUo92MGf+bKLIxbUK3LPuHr705e8zMlIh0WuK0twU6rWb8OGPvJUTjj2Ff/i7q7nvvo1Y0kTH4HlNMpkM7/3QOSw97zUEjZyi4gtgcc0Pf6BmIKWRk+17gc/xpxzKm976amb2z+GO2zfy3W9fM+EbkJpaNhs+3T3tXPmxizlm0YlYYYGHH3uEm2+5m86uAt2DHcyfM4Ou7jxuRldAUK3WVMkcupZRdHnTcvGaDQzDwTJ91fCI3GRy5jtMIjVzHUuOYyKARpEYn4zdTxx77Nm7i0cf3cze3aPc/+ADKu1DEjLCQBAHAz/01Hlqb9P50/e/kenTZuA1Q7I5m0Y9Jl/QePg3T3P1D25gdHwM07DTGX5dw7FtJUVwMy6vvvR0TjxpIblMkYcfeJKrv3cTI2NDiEGHABbCnhDJizJOjTSK7SZvfdv5HL7gMCWzISrTKMnsfMzO4SfIOn2YZgY7E5PNFNm6ZSv5TJsyXRV1kGO7amzpJtRrvjomSRFt63Cx7Qya4RH6BpZlE8cWQ8M7MXSXUNI8fI1KSRgNPv3dbdQqdQxLY8/OMu3tGfqn9SjwbWikQqk+yrT+AZWE0iw3ueP2B3lk06bUHFQ3CCJxBEjBJWFRTJpaTl5fAhgIYDFpgCnvi+mjyHmmvuQzYrzpuGmMrO8HhEEqUUpfmgIZZD3Kr0KkIcpvYtLMM5V9KA8LARgmzDQFnJgETSYBlNSzJWVWCOAzYYehfk9lH2LOKoyQFGyRMS/RrzEW+bzJcQWdQ+oVipGknaTeHHK5WrGtYkU7jmyjeGIH+qw82lhIZbQKEi8s0bS+yG3Eh0S2Y9AoGQyN+uypRYyGCfkw5vg5RR58ssq2LSXGwxqHHjHAGfPnMjJe58Fd42zaPsZQLVbmkT1Gg+NmWiQ5i11lX+1nPmsws6cdozLM3MEedldsHtvT5DWvGcDqE9mGo/bXwSbyx1T08n33jJHf53H0tHaGqhHtMwfQopCRJ7dT7GkjsUyCpk9S99DsDHGziW4ZNLRQxRULUyFqNvAtnciNKBY6qI030EZrZB0bsg7lpkcun6E64qFJekxGlz8rGZYCEbIGZi6L6etkLdi7YwxLsGJh3QgoJavJ5wgTS4ElwsIZr9dUYLPh1XE7cwpkbJbHFVCFgEflKvm2PL6WUC81GOgsEjU9ytUGkS5Rqia+6xP7NkZTmcSoy9u1czTx6V8ym0PPvxzX7ETgK8txGRke5aqP/93YZ6//dQuweKEv0tb7rQq0KtCqQKsCrQq0KtCqQKsCL08FvvfOtyVnXxQw7VWfJijJI3FNxVGSyO/pDN6qFQ/xq9tXY7gNFes3e+YcRVmff+h8urqLFPN5sq7Q3H3VCAlzQhpvMXVcs+pB7n/oYRrNGgsXHcLiJcfS1zmdpldWM+Kx6ZMEWbY/uYW7V61k9iFzOeas+ThJv8AFhDLjLC2U5lIab1Cu7WH2rOkqvpDQ4c5freAb3/wxdS8h1D0Mab5C6J9e5B3veR0LDz2Bz//V13ho00NqxlnaMQEsXNfl3e8/i0sufj1RkCH0fL78pe9z8403Kcq+k5UOwqJZr3PKaQt5+ztfQ1/3HFbdcR/f+Pq3FdCiWjhp5PyI/jkdvO3d53PiUaeg+Q5Vv86+4XF6JRUlF2OHPVQbwySaaNGlkfIUm8S2RecfoEXSRPrsGy5RbHMVrVsavWYgs61i2Cmz6JKaEtJoVIlDh1KpxJ5dVbZv38oDDzzI5s070hl7aTz9dOY3jVFNCKVBiXUKRZ13v+vVHPeKVyjpzJYnNtP0ExYumsOKO+7jh/92s5LBpDP6MaZKm9AIIo9sNs85Fyzi3HNPppjr4r4Nj3H11csp10qqqRN9vswgK/8EoackBoU2ndddeg6LFh5FFNfQtVg1cpl8HqOQUBmt0yxJ+1uho7cbryFeFNKUawztHcZvBAzM6lTGriSmAlk0QxJFMuTsNsKkhON2sG/PCIFv40Vl5T0yNj7EyPA4bYUu8sWI7u4OdDI0vQahH2I7cnyW+hmFkQIk8vk2du0YplJqcNeKTTz99JPopoAVaSqHNPcpmJCmguxv9CfMLCcTO5SEQ+omDaaYbE6ACgI4yXGk8poUyFBMjThdn3zOccRfABrNhgKNpBQy2x2EkiQTTLAtJJkjNdtU+xCKkWxqqKlYE+r3VPYx+e8UYElZIpJWoxvyXqiYNOqaDYRTEeMnITm7wGE9GY6RCFO/SUMXg01hPZkYiUYziGlf1MWs09qoOQ67xg3ifaNkMz5G0MSRhA1HTDc19LwwXwy0ZkLQiNg7MsYjj1SJPDjtuEHW3TvE9sdHaegG28IaSxfMYU7RYMSP2LIv5t69I8SJgRX4zOkw6WyzaEhyipVQLGhM62vD3xfSm7Eotrts3DTMguPzTDtpEGqJWJgQGxHZqEGzEbBm3Th9XsyimT2MjHpYeYska2FVxGxTw9MT3IxNZBqUR+pkdItQYnUdA8NLCBTglCEOmpSCCsWeXpzEpLJ5K23T2wlyebSKjplPqIyYjA89rcC1OKiS7Z6GN9ZASEW59nZqYgzbFhCERYKgjuUFeKUaJS2gf6CXUAwxSzWsQKfcqOFIHK4aVIkat0G9isCESSJ+NZ5KVNLkvhQn5NqFeRWjJ+LHExK6CaFmElUjbImJbTTIFQvEGZPINmif38nxF74Ny24jiYQhZVCu+fzgL7469vFrftYCLF6er9+XttbzzjsvZzZq79O05H8B8wH5httOwi+1WPvCDatXb39pW3ju0heevuRyjeTHf+A6f+3Z3mtuu21j6Q9cvrVYqwKtCrQq0KpAqwKtCvwPrcAvP/bB5NjFwwxe8mnCsvAZ6ioRQYz1NGmIqPPkpj385sFNdPa3YWQKDAzMoLsjh+tYqvGRmVld6NEEiqIe+xKhKXF5sGHdw9z/0CZ27d7BiScexVnnnErWLuCJjCG2lCGeYXSxYfW9rF5xh3rietVbTmNG9yI0iTYV1rseEYQhO3fuRdNC+vo7yOU7iHybm6+7g29+70eqkZDZbJWmEcXMX9jNRz/1J2St2Xz+s//C/fdvxHXFqyJUGnWJqPyTD5yjAAuRVUjj+JV/uoZf/PxaJTeQ5tQLDbx6g6OO7eeDH3kzs6Yfy23L7+JrX/s2gVDAiw65jMu0vh4G5rRz8uJXMLt/DoaAA7ZDRIChZ1RzFTVEilJJTR2DhEa5QbbgYGWLhHEDPGkcJaZzN8X2DhWh6NcKJIxgW3nFIGjWffbt28f2rdt54rFdbNu2h527tlEuN5VHhfgcuI6NL8yMSBr/NFXi2WSShN4Bhz9972XMnDUTP0iojjdo1GDG7HY2rH+I7159HY2mABapZ4KeaESSPpEkZDI2F1y4iDNOOwYtKbJq3cNc/4tVNBoVTNtAF0BFyW3kXAhwZVJst3jTm8/ikNlzscwcY8LGiEROZGJmBV+x0PyIWqVEttiexrQ6WbxGk0cf2cL2PcOcdsoiLCdkaF9FAWaNRl1JGzJum/LvEMbKyMg+RkbGVexoe0cf9dEmwyN76ezOSdinMk/s6RpQeI7uBgqQKg97NGselmMq6QCaw77do5RrddaueZS9e5/C0G3lxyAAjAACk34TMl4ElpkEJ56NCv3tCFIZl8rwUhgKExGn6fpSSUgq50jBBYmntW1TMStEFiMfEk+ZyaSPSeNMmQUX01SZfZ+MxZ30qkhZFyloMbl/6e1NpCV66p2hJSRhjOU6aErmgZqdFybLIR19LAzHGGhWyUcxnnIdTWUkclGHfp3eV87Hm2bx1JZdlEs6s/oLDEyfANZsCysnrCWb0BBWRgzVhoqllf0e3auzeeco/XmTe++vs+upEqGp8zQaHYHGq46bxqwem50jOj97YAsNSWVJzLQRNwUQsclmbPKOj+loBHUXN2wye6CAV0noGjDpOq6IKwYYAsTECRkzJmzAqg3j9GoGx0zvIY4s7IJJQ9JzRIDVEFZQQrajqH56Q3XCZhXx7RRpGpkMQRBjaiZanKj7iIxTMQGuRwG+E9PX109tuKLA2u72GTS8MfyGr5hMuuXQGB3DbLOVmWuo65iZnPKY8OpldPmcZRJmHGpjIgPJ0KxWCat1Cp1F8AJ0kaCIgE6iZ20xXpU0o4DAD/AaIUkQk7F0Mp0ZFe8a1mP1nlkQ1pilPF0ypoEWy3mVyFcfJ2/TecRsFp73BjL5NjVSTNthz+4xvv3/fXHssze0GBb/5R4PLjz11AWaHgt4cMzz7FxZQ3vfDStX//CPtfMtwOKPVcnWeloVaFWgVYFWBVoVaFXg96nAzz/yvuT4M0YZWPZ/iCoyK5wCFsIcUMaCmsf4SEy1Ok6uw8IttCvzSFOJ3QPVzKZNl6k8AlTDKk/Tmoll2jy9fZifXXsjW7dv59TTj+KCC88gZ3fheVWSyEIza0R6hvV33c/a1euUBvvsZQs4cv7xabMcii+Dr2a6n3hsJ54/woyZvXT3DOI1bX509c/58X9cj+bI3FKk4iuFkXHyafN434ffjB7O5B8++y888OC9WJasS2L8Gohh4dvffRbLLrwcyyioh/qvfOkabrn5JmW4JwJ5oWQH9SaHLuriQx9+M9P6jmLlr9Zx6623UejvYXD2ILNmTGPOnGkU3ewEE0JkDxV0J4NpmxCZSsaRBAa65WNoYogZUh6rKiaFbWfxYw+/IWaSYpIoDAID224SBEUazSFG9ngMDw3z5BNP8ZvfbKJarVOpyIyxmJGKVEHOkzTTPqZuKQ8GaWTErE+kBqm3QsqUaO/Q+OhH3868+fMYG69AqNOsa+TysHHDI/zwRzdTKpcV4CBeDcpbVJOGPcA0HU456UgGevM8sXkf+0olhvaW8JsN9RnDlCZZjiFNsYhC8ZrIcdkbjuPwBYeThG0M7d1DpV6iv69X+UkMl8dxLJus4Sh9/cj4MK7lkISJisPdMTRGW8FUEoXyeJOBaV00apKMIckmJk5WJ/TE7LPB6GgV3ZLZZ1vp9n0/wskmVEriXSFpJGm98m05dKuAEdZoVg0iifDVTWrVmop73TM6yl0rHqVSG0OPDZWoIIyiScNL07QnavpsTK1cc5OGlsoodUIKIj8n40PT6FEBDQQcmZBzKKJ/uqwC+5T5ZcrmEGBB4mGfBTQixayQc6uSfJQvxrMAyeR1n4IbqXREQQwTPhgCXE3Gr6p0EjFqNSUwNMHCoG5pzOntYr7nMasicbppUoykgMgqjNgglHSeYkTm2NnsqHrq2pw+rY3OfhtDJAei41EShDbFdELYH4aP5odIgG5ipEaju3Y3YTRh028a7NhRJoib7JPUijjLGQs6uWC+TWDY3PhInc1b9pGzdHarOFfJrbGUt4slvjeJTmAIMBiRM3W6HJO507ron2eSccTwViexXeKmxDTr3PdEgNFocuKMPnA6sRyL0vAojutiZfPUx0v44xV1LWtiMmzHin0in3MHOohV3K6ZJghV6/j1ClpW0nEMSqVxuvo7hedANFbFFFDC9olqkkZskG9vozk8jJ41UmlNRxv1MZ3K7q2StYKTsdDyCZnePspPjUolMVybuFondo3UTLjqkWTEv8ZUsiI5141qg2a9mZqoRgmiLtKdmFjkcSL/EM5cwUFrxvjNppJFWVHCvloFS0JUci5dCwc5+tw3k+/qVfdz0xKWUp2r//wfxz71kxtbDIvf50v15f7suece12b7zk80OA8YSUg+bdT8H1y/cWPjotNOPjZB+yKadiZoeyB+3fKVa9f8MfZpCmAxqifJu5JYv/d3rVeDQmzwDUiWAC2GxR/jJLTW0apAqwKtCrQq0KrA/8AK/PKjH0yOO2OMgWWfIqr6qhGUWWDRrGu4xEmdOMkq08I4aaAJNVxanFgep8V4UBojiQ2Q36UpluhMMR20RSbNhrsfY+M9D1Cpl1mwcCbnL1tC3uoi8FJzT8PxGR6tc8/6x1i1cj0DAz2cvXQ2h887KaVzC+UirkjUAQ898CRRUqeju8C0GbPxmi5f/fzX2bDxIcycSRA1COpCbNc59/yTeNd7LoWwj3/8/Ne5++71Sj8udnVChXdci7f/yRlccN5rcKx2GnWfL33xh9xy6y1klFxAS7XfhsOsQ7K85e0XMH/e0YzuqTA8upfO/hm0dXRgqBr45ISiLTGV4j0Rh9imhedXsHSJYG3ixwa2A7bRrprVZtRAi31sZXDq04gk3cRTFH1pkF27ThR2cMutN3PHzesol0YU+8D3JVlFaAIiJ3HwmxGJNMATs/0i41EpDxMmi8qMc6Jhlea3q8PkQ3/2Jo46ZhHNeoTfrBEGqenifRsf53s/uEHJERS7QtMJA5l9FiZBE9txlceIGSc0A9mPiDAQA0iJ+zQwTdl3+XzagMdJSLGQ5bWXnsThhx5B6JuKbr53ZA+FfJbOtiLb9u5WspNZ/YPYmSzbdm5Dk+QEK0+jXkczTMZrEqXZYHy4Qv+gSJB6FctCfD+iuIGlZQmadcZG62SKjmBl7Hp6N74HM2f10Wg0cFydZrOp4kLb8h00ahodfVlcp4fRka0qaWR0aFSlSYiU55ab7sNvikeAnVLr9TTpQ2oo4EYaLZqCRPtZDxMgxaTx5bPyjDTiVJgSspy6ZrTUN0IiZ59N70idOCf/LQDT5O/prUnOQ2r2KbVOE0WevWkJyCGgymTsqcgE5Dym6SLpfsp/8m8Vgiq4iTCkxO7RNpne3sbRekzf2DC2JsaarhjZoJkR+A5GlDDi1akPZsjM61fju29mlt6ZJqZjqvQfz4/R/RjTbSMWGYXmE3rV/ftU9zzqVZ+xUZ/RXTFj25rse7qOY5mMEVFyHY4f7OCMuQ6Zvgy/2WXy0NrHOTSXsKsWsC+y8aOIZpLQCJWpC64phRB2V4xjOGRNnY6uiP4eScaQ5BGbTBLSnrd58JGIeqXMRSfPoTEq9wIB1gI6Cx0MNZo4YUQ4Po6RyRKN1NF7s9RUJKtFsa1AuSYsHsgXCozuGlLmmLaYWQpzpdzALLg4XXmoiWGuzlh1DMfJIsiAayUk4z6mmaVcLZHrytMsJUSlUQrtBSItZm99DLfQRlvGUYlM6p5a9sQ2iLon3jbQNdDBeLlKMZeh0axT3l0hm8uRWMKm8BTbzXQsquUmfqRjZy2y7TnGhuoqDliMhMV3tRaFDNdi6nHIkvMXcMGlb8PN9atxIZKQ4ZE6P/3sVWMf+7dftgCL/0rPBhedccprkkT7kUCwGto7b1i5+jkyjaVnnjRdj40bgaNI+NryVWve98fY/ymAxYima6++4c7Vd/2u9Qqw4vjOtcBZLcDij3EGWutoVaBVgVYFWhVoVeB/ZgV++oE/TU46r8q0pZ8hKNUndPFC3ZZpukT5IMisZqz56gFcGf3JTJ5QxMUuQTHjNWLdIwltJSVJkrqigUus5p23PcT6DetwcxqHHD6Ps847jryWJwwaJLGpljPNDq7/xW3ce98DdHXkueQNRzNn4CS8wFORjRLfKTGkWzeP8fiWR5g5+xB6+rOIj+Q//+2/88hjjxAmYk6oE4kbn6Hz1nddwKWvfzXVcYMv/v13uOee9RMpCjKz7StfgPdceR4XnPc6NTsaeBr/8Ll/Y/mtt9KVNynkMuQ7upkzdxYz5nVz1JFzGBzopC1bTKMfTYNaNTW1DBpVrKyO5aRJHb64+uuid0gjIsOgiSaz/n5Z6d/FI0OMFkVSYyFAkIYXeeJXiKEJAyTGtANybjf/8o//yq/vXK+2p+oss92yjCZ+IdL86kQqBSNtikNfgAxpZtPZ92dn/X31t95ul3e993IOmT8HPJGQCLqQI058fn3bBn7ys1uVz4M0xLKsmEKmYRTir+DiS5ZiKBIgm8iQRtRUTbxIT4QJIDIGx8lMMAg8xWx44xvPYub02cqTQ2rU8NLkhZ7u6Yw0x9AjnaJtUI+qEj5Co1ZlfNynUS0zONhDJdTo6rJpVkPGy3uYO/swxQAJfEkRaeLXU+ZKtRoSyTg1dKpjdQVYmE6k/AAMM8FrxEpqYVoJtXqTjKtTHZcozxId7d3s3TOqTF5tK8d1P19DqbKPRIwPo0QxcAQsEOaCavg1XUkyxDBVAQ/KHyVlSEyCRJPgwLORpqlxpZheSoqKgAtCVJp8Tco3JoGOqYkfk34VctmlY0pAFEknkeCOlE2RzWaVl8Hka2oEagpipawOAaKEMSJghSwqTJUZ7QWO0RL6R8fR7SaJHmEjSTwmARbjYn5p+lQMDXuwSNvcdgo9AQMzXZysXM86YyNlZWxqClBScOmbNwO5ZUTNSIFcUXOInOXw2MNj7CmJhCmPtzegvKWJBN/YHTq5gklXX4Zit0UuMBnaE7Nu+17OPGkO2XKJRx7YxZgP5dCggaUAPDvRCM2YupiIyv0njHGNgO52Gzef4Ivkx4B8m+xjhF9qcvpR08kEGpaVU4CFeG7UxfB1ZhvOgunUx2NKD+/CaRdWSUjsS8Sv+HdoauyUvCrdfUUyjs1Yo44nwF0tJGNaZNrzRJqmfHKqjSaNeg03m8PBI6ppNOsJupPQPlBQ13x5ZAw/bOJmsgpkEOZGT283vhNheBqR41AdazC6a5iG6TPQ10lYiZR8zo+beMMBbb09jAdNapUGdhgTmQ6VIKAepbG/AkmWQ/HC8FXakJHLEcUGfqOOH8dc9qp5XPGRt2A585T3jJWL2LWzyvc/9YWx/3v9HS3A4r/S48GFpy15t6bFHwFtJE6M1920atXQgfu37PTF1wBv/mMCBS3A4r/SKGjtS6sCrQq0KtCqQKsC/3Mq8NMPXJGcckGdvvP/nLjip5GJsTQTYrwpnO5U8y50+jRAUf4dYJiSamCxd68YPUJHVwFDy6pPoKXRoZZt8thDu7h++R2Uqns57MjZLL3oJNqdAaJIGmjxygjw/Swr77ybLU+KASQsvmA2Jy88nbBZUYkFIZ5qxod2+Txw70raerqYd9QsRobGueoL17J1+1NKCiFmdEmoYWU1rrjyVVy47FXs21vhi5/7DuvX3a2kHhqGasgFALny46/kogsvxW9ITGLCj6++iTUPbGBgejcL5szmkPkLaO8o0t7ZhmtKqoM08hKckcUwxQvDV/KXIJJ4URWUkc7Uj+6gUBQfjCy6EdIMPDTaFNhgmBHZjKOSCKK4zs6d+xjeE7LgiE4KuT40PVBxi2Hi0+bm+dZVP+OWX92VrjwRSX4THXuC9UBq1ij0fzVlLqdoQnIwYbiomBKKCSCNC8yZ2c17P/xqBgdm4ZXqZNwsYexiGA3WrX2I719zA/V6Xc2wqpgOTWJbJWHExXFE3iANssiF0nEg8oWUdI4y3hRgRUVvquY9oL0tx+WXn8aC2QvUfkqcqMwKy/FnMtI450jiBoZmMTI+row9S+USO3YMoUURhx0+m71D48pXJOsWafqjtLf14oi8J/GUd4ZIPkSaIIBFpTmi2DP1uodtFvH8Eu3FTsVISeLUANPOWPieTlAbwdI70LMhppNnaNdelZzheTE337ie0dFhFeUZRSlQJAWW5A+pgTBKRNohzZ+8JsEh+V3qM/kzZVRMRp6mAJKCLRQrBhVhOmmYqTwyVNKIsCDEWDNlRKQxqWniRwpMyUmY9L5IzTQnP5fKf9JY1UlGhfzbNFM/i0kQRJ01lUqhYVgWvTHMSjwOdSEjnyfC0jSGQ40dfsDsI9roniYJGCH5ng46Z1rksomSd1RGPGrjAeOlcWTJrGVgFS2amsHInlRmU+iQ5j4hn3FUCtG27WVMzWNmVxd+VbwzQtq7HeEHUfMa6p6jjzYw6jmWPzHCrOOnc/yx7cTbh4jqGuVGwkipgtbUSMo+lXKsQFLDqBPoeeW5YrgGsa2hWR4jkc5YKSDvgFnX6bR1uiQVxM6yZ/copaqMj4ikaBGIXmM8oin3p6SJZeo4Au6EFTQrR62JMm51rZRVJdedJaBJEiomhFiPmMKAMiDrukI+wzcMdW+Qa0qLm1g6NBVTIw+NgGqloc6DDLPhepOm+FsIyCagnGHiJyZ+KACyj09ATnMwI51YS5N8/FjEZCI1MVL/Gjl+3cQXKY8OZugp+Y8n4ylOcEw7HXviT6PBxa+cxoc+8b/Q7flKOmY5EeN1jW9/+u/H/s+PWrGm/+2eCPYDFol2mxHz2utWr6681IP4YwIWU9b1a9sKL/MD69XPeP9+GrQ5ShiJth4t/nK2d/rPf/rTn07BdZ89CmU62qy8RUO7AjhywnR0GJI7tCT5+xtWrfstycoUIOeHy1euecuBNbl4yZKFsZHcAMw+GNhz0amnHo0WfzTRWAp0g4ho2fgMtP03y1etvTUNRE9fL+D5IU9XTySJ9t0wk7vq1ltvFbvz57wuWrJkZqInH0PjVcDMiaewzcC1YZB8/pa1a0cPdk6XnbHkM89cxX/5Auf7eVkyl5xzUl8U6v+bRHvd1O0m8IPEi/75pvXrxTKdKbV8MUNL1fuiM5ecmsTJL4CugywkAuPtaPziGXnrZw92fJdddplR3/f0a0m0K4HjBKgHyiTaGoi/dOA5eDE7Jt/HF5156hkk8UeThNOBoqxT01j5zDTPXxxsHMkyy0475TzQP4yWLJ5Y5nnHguzHlGMfjfT4PCPSFz7zjflZxYRKX48kJP8SuoVrDhwPU8bSE1qknXswQ90p5/2gn5kyds8FBia2Kfv8AAlXZfun/ej5rrXfVcelS5c6Rr30pDuqlgAAIABJREFUpiThg1OvQy3hpgjjczetWrXpYMv/vuP7OYwtTfuL5StW/9XkepeefsqxOto3gWOBlWLw64buURNj7feu9+R6J+8xOtp7Ezh0YrzJ22JofHNs8vmb7lgj1+TU83uwsX1gCfZffy/1nvT7XIcJ2utvXLn6J791r/nt+5rcnx7SNH7gO/lvHOz+JOtQ1+OenReg8b+nXo9y7SRon1++YvWqyW0dwLg76P33RV6vL/pjv2vMTK5EjUMjuU0ZVx8wrvYf4x//nqM2v/TsxYfoIZ8ALnjOvTbRvnWw74UXuH/KKp8jvTzI99WLOq8vusD/jz94/Uc/mCw6bYSBZf8XreGpJimSGENN9NHSPEmTmjZBIqdQjv+EJLHF7qfHuPlXv2BgsJuTFx9DZ/ugauCUsaGkU8QaDz6wg7vW38fW7Zs4+qjDWHbxSXTmpxGETZX6gNEkTlw2rHuIVStW4mQKnHTODE466ly0yFcSi2YkM/kxT24aYf1dK8l3WJx1wWKefGKEr/zjfzA0tAvLdtCELx1Ce4/Dhz72FhaffDYj+8p88XPfZt3adSqWU2b5ZdsyM/rO95+mAIs4zKgmatdTw2wd2sng7Fl0FbPY2VDJEyLPwzItgjjEDzwcS8wwm2nzOOHxYMYaceDRDELVJOu2RcbNK8q/8sPwpaFKFBgwtHeIRx5+gj179vDYo08RhTHv+7PzOWze6dTFF0DXsdwII7H45td/xq9uXaUACWkyxTRU3pcZU/l/Gl0ZpaCF0MeF2aL+/myc5uT5k0Z77pwe3veR1zLQP4NGSeoqx9GGYUTce88Wvvu96xTDwXQcwlBSJcT4UfwOCkqWkfbiwiZJ1PuRzDxLHeQxzZAY2hQ7kfEi6RuDfZ28+U2LmTtzLn5gKmaB1N/zxE+igmt0E8Z1BQpI1Kvwd4I4YGysImoEOrvzqoESoEg8MUzHo7N9AK8W0/TGleGhNILCYkm0Apu3bFasi+kzeqhXdYqFDKVyHdtJcN2MAsp0XVq7LDVvjEK+Hy+qEYQJurCHgojh0Qa33rqG3buHsRwHLRa/CAFFZJ/FXFYAjNSHQhhGKUCRSj7kNQkUTIII8rdJ1oQACXKu1HlUy8j1NcGGMSZ8KSYkPcqvQhaW8zlhzKkAxDhWQFUaHSsxtykoMsnsENBi8jOTt5NJ49XngCOhxGyKX414j0TYDZ9ZccTCrEW/HRJ5OntcC/OobuYdWaC9K/XzkGVwG8TiKZEYhGWT8lhDecNILGzUjNFsi0qpBoGO7mrUkoimb+D5Ie0u5AoOnQWD/r529JxDkoRENDGMPLVRj2C8TDhUwnHaWPOUztBojde+fjZ2vqHGnLhICKghqTFGA2pjHmEjUDGiuyqwt9qk4Wvqus27GiONRIEaWdfDrxnKd8WVMexZNEIYK/nUxUki9JWkIhTzywDazTQpR0AJI0zlV8IaMQWg1AXWSRCYVjxAylqoIluDQAABMQAOsWINR86xpWHGIptJyOgBjUCjGmq4jq4MUIUyFMY6QRRTEw6bJT4lCXXZZgCh6SoQQ8aExMaKEajEpIohqYCAckeIxKdGIFkBKdRQTLB0jYwp78aUawH1WExQxZNFJ5LYYE1A0JBLL5jNxz5+Bbo9RwFgVkZn594q3/rUX4797XUrWwyL/8ffyy9pcxcsWXKoYaim8DAN7XM3rFz9qZe0womFXybAYg2aSja5LBWXPuclTKXvRtm2D9x0003Pcsfk6U4dY3w1aCc9z7GFGnwuyrV9duqyL9AcaBedvuQrCcn7J9b5nIe/ZWecchmJ9rXnabZFjCdN1N9Ngha/h0npd+Jc2/um7Kfsx+UJyVefZ1uye0+TcMXyVWuWH3j8LwWweIFjlE3dn8T662+8667Hf59G6Zlm4MUAFs8eSqLdZtvBG669/e6RyT+et3hxr2VqX4fkNc9zziMt4d8iP/rAJKjyIsa9tuz0Uz76zCOLADwCfhz4+i3zWmliba/6pSRB0nkOHLOyvBq3vpP/8NRGb0qzUYLkxmc8ZgRoS7mZU14ayU2WFb116rG/FMBCAQq10p8n8MmDbW/Kpg8chy9YvotPP31OTPCj33EdHsz89w8a38/XfL7mnBO7/MC8DhDgSF7qup0CWPze9ZaVTIAgV08BlA5SD22PnsRvuH7V2hUvopmcuvyLBSx+5z1JVvj7XIcHAhYKcNi782PPPKN+5nnGv2ziNzHJ229aufa+qQcgdQ8C8xsJCLB5sNdz7on/HQGLl+meI7XSLjr9lLcmaF+ZADsPVr/79Uh7y/WrVz88+eaLGGNq7Hd0zK3+oef1BS/6/8QP/PT9f5qcdO4I0y75G5Kqp5gR4pEgVH+RWIgfg0hB5IFXurMkEXq1pHYkrLhtIxvuWUPftA7OPOtYDpk3n7hpEMpMpy7xie2sv2sTa+9bDbqPEetc8polzBg8RPk1EAtrQUz5ctz2q7WsXXM3HV1tLH3VImYNHqN8FcQrI6GhmsWNG7Zw063XM2NWOxcuO4V71u7gO9+5hYZfVd8aQnw2Y5s5h3Xx/g+/iSMWHM/4WJUv/O2/smH9PTgZMZcskivmybguF15yOOefs0w1YQqY0Sx0W5ABnaTh4zXqaGLaJ/R/iWCNvdT4ThfTxbryQ5DGUfwBHNtVTWW1VicIysr4sZBtoyo1Fe3/8Chbt2zn0Uef5KktTzE8XFKGeJ4Xki8YfPiTF3Dsolcqs0gttrFcDc2w+dKXvs8dt96VNoki+VD6DAGQ5GsyTYOQP+1nPohkYMKz4tmUiMlZ/oSewSIf+cilzOybTb0p51uMOou4bsLGDZv53tXXUamMp3KHWJgUiTIoDT0bzWimEhTlWSFglkgKUhMFadZjQxpo+XvaaEvM6QnHHcXFy47FtTNotpiBCq6hqSSSIKygJ23oZoAoTQgkkSRmaHRUAUMmAsZoDEwbUIBVvSqNXIVCrovYj/DEfyOKcFyJcfWJkwxj5QZ794xwyKw2Nj+5i0MPnQVGhrHSPlxXoh5FCmLiNw28sERbbhBNr5DEofJmyeULbN9e5rrrbmPfSEU188rgMhJQKEqNMSeYCopVIUCeAB0TKSDppTzBnpCTcsBrkvkg65oKaChWhYAQqtMUyYfMMaZGE1IzYTaldU7jSlN5R/oZ2b9JVod8RsCKSaaFMu+c2I9JiUq63RT4ECaHAsM0kbZYOF5Mn+5xpJ3Qk43pOX4uvafOB3MMUxf/DkOZdUbCPBCzEEmoqEaUh2rolkkkgJQn7IAc+L4y3LTbLbzAYuvmCqURD9eOWHBEkWLRwnRcEscgEW2EeOSYYuhrUC2Xqe8ow1CNvXEX6x8Y4+TjMxx5XLvyT/Ejka3IOHMwbBOBO/TIoL6rzHDZp5pk8ZoiL2oQxcJAEFpMxGipRrVuYxPiqJjZGMN0GR/zCCIBBIXVEhGJb0cgAcQ6riSxxAGxppOVe4zk/wiYJ/4wBmo9cipKWsy4+iZKpTqOJvcj5ZqjfELkenUMHVvTKIkHjCayuxBNrhcBLFTELTi2iaNpisEl4Ijci2sSeCL3miAkI8k6RDS0SMgZ6bVmiUxMVx4xFgGukeCaAqQkuIJgiJ2yblAX4EWibIWBY+kYkQDQEeee2sPb3/sm8sXDFYBmuVCta1zz6c+NfeSH17UAi//E7+gXvWn14B6alxPzv9GYJQ+aOuarrl+58qkXvZLf8cGXCbCY3OI9WpK8/4ZVazcsPfOkaXpkfOYZIOOd6k1N+8zyFav/dv9D29mnTEtCTVgQkpAy8gyv8y/jZnT1TevXVy5esuSIyEw+qyVcnN6Lk79cvmqtzGKru/LvAiwO8jC4H7C46Lnb3L+vl5xzUm/kG/+ExhvF5DTRufjGO1ffI9v6HU2mduHZi2dqAZ+eOMZQ0/TLblhx1/XpPi65BBLxKJEGWrb1yUz/9Dur1appVseXxpomtThctjfZLE09bfsBi4PMFk45RplxeY4PybLTT1kM+s8g6Zexk+jJJ5JM+69l3Ua99LYkQcCYroTk+tAtvPHAWdffte6DPHD/1vYvPPOEfj22rkjg43LsGsmHb1i59suy7MRM9480NDmv9URLvmya8Zevu339XvFs0WL90xrauyca8hfdeC879dTj0GMB96bLcRk6n7j+zrWPXnzmKYdFsfZ1Dc5QDZseXXjTneufThuN/aCWPI/9c2JE/yTvTTRwV07uf5Lw+RtXrRGQQI293xpfCZvRtD/L9g0uD0e3tQeBuX9ZTeNbmaHx9/900yZ5NPpdY2n/qX8+hsVFpy95c0LybVWbhO/ERvRXsr/SrDb27TxRjgE4HiQ56tlx+EL3jAPMf8vPiAn/2rai7157+92jF512ygmJpgngJut9mlh/9fK77tr4Usb38wEWy04/5Z2k7IrVQchlt65Zs++l1vs520rYrJN8LMy33ySg4oHnGViu17zLr9+4Udgqz3m9EHvipdyTJjf0QtuYyiA4ELBYdtopH0bTvjABvC3XkvgzN6xad9/Fxx2XSfLOm595Lv1roA+Nh5NIf60AlbLdy444wm70tH81SZBr7jnXQXrt8PnJaxW0Ny5fufq6/26Axct1z/mtayBJ7tR17RNu77R799/j0b6AxiEarNOt6NVynztgTP/W/fM53wF/4Hl9oWv+P/v9Gz/xsWTRkm1MW/o3xI0mglAn2MRaTdG7pSkyNJckFoAhxDAyqnEWwOL2Wzdy5x2rOOKYOZz5yqOZNm0QzTMJYj31CRjX+fWvVrF562O0d2aVSeLpZx3N7JmHpAyL2FUzzbpjcM+GTaxb8yh2NuKcVx7J3BmHk8RVDPLqIVwMNdete5R77ttEJqtz7AnTuXvNdn51y5pUvmJLlKCLFlosOeswrvzQm2nLTadSrvLdb/6Yjfc/Ql+/y8yZ8xmcO5v+WfOZO5jQZolJo6n8GYJQ2goxpJMZdB2xAzBMSXwQKYmrZv6DqK58JgTEEYmBGJGKtEMkMqaZUe1MGEpUaJWtm7fz4ANP8vTTe9j21A5l/igz9LVmUzFUVJOp6bS3ubz/Q+dwwnHn0Qx8dJkakllc1+KqL/+E225fk5qgTjbHAiIpwCIhDoW6b5HJ5Cm2u/hNj32l8f0yA2lcpSkVj4lmM2DazHbe/8GlzOydSbXeVIkb2XwHmXzM/Rse5+of3EylVFGaf2n0DJHA6Bpew1C1kB0LQpEMiRRFxkMqNZDpfsWqENzBj7FsnWkziiw992wOm99HoxIpM0sBrgYH+2k0mhQ7sjhOD15QJgl8mvUStl1kwz2P4roRnZ1d1KvQ3pGh0CY+I8JyEZDDpa0o9TcVi2JkbBeWqaHbDrGeMD7cpC1jsGfnCJpZ56hjT6BSrzMqaRAZU9HwbaPI0PA2iHLk8zFDe/bSNdALlsETm/aw4tcbGBqvYJqS3yDAmTSQpLGmtoA2qbmlMRE7Kk1eynSJVMKH1EWkEFONLuUzk34TAjxMGmTuT/pQM99yvsTUU45vwlFTGXamJrfq2XFC7iHXZgo6pGae8pKEkqneJbI/kx4bU5kfAjy4tk1DTBoldUSTBjoFyWQMdzcanHtyO6eccwgVO1F+H4HfTOUFjoUtvi/lOj4RY7tGiccbFLsK6B06Zls7VuQS1hromRjfjGhWTEaeKlEaLTEwp5PpMzppeiXixFSzUdJTS3Md2yZaFDA6XGXn5nG6S2BmXB5+pEGy1+MVFxYozijQbDQIhBVSbMPM2IolIIBj7BnUx+rKYLdR9qiM1tg1VidQcbEOT2zdzVgppq8tjyPyJS3Gq/uUSwnjXkIUB4rZExMpuZQe+VgCSCTS8EfkrIyKyG344pmj4fkeBcvG1RKqgY8v4J6hYya2YlcIOFGLAuGkqRSd2G8o8C4Uc105o3qCJ8yKQEDANN0lZ0kNJEpYSDwJiRmjGeJdo2FbJkXLxBPAy3ZIDIOGRAGL3KMpQIWOKyBe4NOpC8ACGZFBCQHKNShZBrHuUjASDOFfI8fXYPqx3Zz69tfQPXgScaQpg+Ch0Srf+9Q/jn3m2ttagMV/9hf179r+cyitz37wRhPzil+uXLnjj7XvLxdgkcAKxwpfN3VGWWaF9Vrpqmeo1wJabNH1ZJk0kuqh7fQlf5eQSCNYIuHNB7IMDlj2gGZpv7fHcyjJapl66RpSoEMeyoWmvx+wWHbGktNIkqs0DUsLtddNnfWamIkVAGVwapP9QrPi6ex0KFTkuZNU5OfOFifrjUgXOc+uqedQRdoa8c9JWHgw8GDZ6Uv+AZKPHYz+/XyggjQgte7272vw+gObk8ltX3ja4ndoGl8HmjG89qaVa+6Yul8vFbBQD/KnntoxASCINGP/OZrSlApEe+XyFWtkP/bLbyYkGn8udZTGe7JJeqGxP9HM/wVo+wwrfN1kY6DG2RmnXpwk8U/l98lGfunpi8/W4ecgT6bPBcMmt3XRGYv/JEn4GmhDUwGsAwCLR6NIe/XNq1c/NmUfRWYyeQzVqTV+obGkavesFGi/JESaLqtR+w+0RGj7/xFn295yIFtp2ZmLj0xibtRgxsEo8c9XwynnxCPhvctXrRHfnP2vgzG9Xsr4PhhgMeX4ztK05I03rFgrJr/q9VLqPcXYWKSbl9+wco3Ivaa+tGVnnPJFEu0jIu16XpnOs15CzyuBeD7A4YXuSZM784cCFgIsxLEmDK25kPw8cAtvOxCEvPi0U86INf3fBcTU0L56w8rVIsVKXug6kPPsBebPBPBL4Me54fG3jQ1mMlNMmP/LS0JernvOc66BgzDJ5Lw+V5qYfHz5yrUCKk0d088LWLyU8/pC98v/7Pd/+eEPJq84Y49iWMTVhmReKMAiiesKsFCeFpE0UEJ+DlUUqa5F6gF7y+ZRbrj2ZtoHLF51+Vl0F3qULl4YGtJA/v/svQd8XNWZPvycW6dqRqMud7rpMSXYxkBICM2UJGRJIe3bQpINIZ2QTdmUbclmU0ghmw4kWcLSbToEbFwopts029iWrS6Nps+t5+N971xpJCRbtmn5r/X7GRvNreece+a+z3mKa8Vxy8134LkXn0EyHcOBhxyEBQsOQEtjC/sieHxczqDA5q092LypH4mkjsMOa0cm2ckJEJRU4FMx4lWw7tGNeGTds2z4ueC4mXjs4Rdwz12Pss+FI4YgnTivji48+SB88QsXIxnphOs4ePyxpzBSzKJzv040JOegqclExIhBull4VXZa51QPKgerlRI814ZOJpkkRldJqx6FriVguSQ9GIGQtA35DZjI5bNoa2uDZ7so5Sxs29aFDRueQXd3H7Zt7UF2sMDxjuxjICSDHpLoIB5RIcgHw0FzJoVPf+EdOPLwE+FRwgqVblT5K8Cvfn4j7rv/YXiwA0YHpT6QCaoredvmzgyaW5vR2TEDh8+fgzUrn8C6x59huUBo4miaJhe25XIFM9sz+OjfnY4DDjwYFYpLdICyW0Vjph1PP/ocfn/NLSiW8jBIg8G+CU7ALAj4LlCoKCStP6/SA7pObBOXmTm89ux7aGltwuxZB+DQBc2YPbMFDVETqtTQ3zcE266ivaMJ5QqZrRrQDUo6IHlQlVfuK2UHA9kCHOkh3ZiGWyETTA9NmShcV0WpMoRYtAmpdAq5bBbZIaL2a8iN5KBEdPYXiMUEokocA30jEFoerS3NiMVa4HlZSGEgElWQy5Wh6yrKJZvZEyMjObTOmA3XsfDkE+vx6NoXULbIH4Ciaiitg6Q25NtCPiUECgTgABWZIWgTsiY0NTAgpXYaa6vAv4JkNPSaRfuEppiBTIT8TWj9IzRL1fi62K6C5AdUXPNKfJhOQiybIGKTfhdKPkJmRcimCBJCKPEjYMaMeWKo0FUVVZskP0F0LdF0IrrOoJMvFRzUYuCcd7ZjziFxVL0EVJWMZEsYLuRhZ23E/DJizTp8M4OBTcNQ/BJaZqqQsRT0qgmrlAOSKsqWghee7EVM9dA5K4ZkCx3LYA8Upo8Qj0H40H0PFU9AqwKDQ4PY0V/EXJGCtBx0b/eh2RZmHxuBSGrQG+LQYgb76ND9257DY4+9RVwFdsVGaaQKu6jiuS396BvxkEmbcKXAlq48MjGTI24JiIgaEeTyLrpGgCrJLQhAUYg9A04c8W0bUV0irkq4ngKbvSEExxZr5LVhWTAleb24HGlaVnzois6yLVUonDRkEetBIdDHQVTxYKq1a1VVOJrOPhWmrqNCtBDbRXMiBq8WPUsMLwLNfLsK01AQpeBmwZuxDKRMshWSofgaszXIf8ZwXGilMnShMnOIop4V6cJWiPFBQAqBKtTnYBlf0/EteNsXL0ay6TAGSwhwJAnJ777yg+yX/njTPsDijf6i3tn56wvmuu0oROd618WnwxXHvb2H1wiwsCYWGuF1nnXK4mOFj1sB2QLIf1i+Ys1vzlyypEUR7q0BBV38YvmKVZ+YULjy7nX7tteDCFO93IesBgl5rwJlfQ0QmVYU61Tn2lWRWQ9YhNd41smLTxNSXk+sqanahYvTkxZ+ARDfA9DtQy6tp2uH97g7gMXZJ50wH1K5PWDmjL0g14+ZoO2964VA68tuOd9etmLVH+o/f9UBi1rCDYEp5eYUyQ7Iu+IOJxq/YDJN/audjlNXtI4CFmcvWfQzCHzi5ZrtIV9q50xmeDtujNaxXMYX0FO0cV3CT72ca1djaSrAosYM+qMADgHEpycmCtF+e7LyPd0+OWvJov8g9pGQWFZSjc/FpLNkT8f3ZIBFHRvpCUN3z60HPfemvWvMg0shxUbLrF5wzz3rchPnz+nMh7sCE4JneXIQdbpz0q7OMRXDIjBvlr+cyAx7BTBz0uKfA/JiCDzp+uqZd65c2ROCohPYR+N2rR2ffEYecR35MS9ue38tgMV0x/eezDl1QKgthXjPbQ+sunuy7+a6Nh5j+o15AE0JWOxNv+7tO8Jrvf8tn7tUHnViD2ac+x1IigQljbSkIsJhaQTTxelFmGQI5B7nE43ZguN6eGjFBqxduw7RtMS7Lzwb7U1zID1SYBMlXIPqJfHAvWvwYveL8KSFAw86AEccMRepaBoeJSSQqZ1G1ZKHfKmCfMFFJh1DLEoyihQRr6F4tJJfhaZ52N5VxN33rMLAQB8WnXog8iMW/vePKzCcLSGachAxWpBJJXDUW+fhve85Cw16B/tu0LFjCRVqXIFnRQCnyLcH04d0dS62eYFaIU1+HI5TgmZ4nELiugoMnRgjBixLR7Wahan68ATFA7rYuHErbEvi+Q3Po7urF329/ejtI3Wpye3gc6GrQCNGBBn3UdFKq6kEAJD8xiVJSBSfvexMHHv0KTV5ilYDi1z84mfX4q57Hua2p0KZit1Avw9Yro1jFx6Gs859O5qbmpFOR/A/V92Ou+54ECrTwIPVePpDxTWlecyckcGHP3YaDjhoPlzLg1OucuRiLJ7Ai09tw3//9lrkCkWCquDXkkeC9A8CGDQuNB3XrqWcRAIWDlHoifVBBqluGQce0oml55yF1pY4dFXyyq+pR2EYRHkn4EugXKZYWxW5/CDvF40ZyI9UoZkqFFPDYO8wZs5qhyOBwcEeNDc1wiMZh5Nj8CjeEIHvlFAt0Tgi0KEBQ/lhDA5X0daRgLAVbN06iNn7JdHW1IhCViLR6EBX01B1G+UqgWAKx6P29w0yTT4WbUC5WMaLGzfj8ce3wqaIS1lmORDJPggEojYIklMCQ0wGhcgDgkj/NXPNUS+LGvxH/RAyIdjgpbYsFEg1AvkGsTLoD0liQtNN8gAhOVHInghBIurP4CeQidDvWZZEfhssJXBGZSD1kpDRiFuWrwSsAZVuivapSXkIsGAAgEgztotz3zkXZ545C4NFygoBypUcerZbiKKA1pYEtLgBJRlHJa9hx3MbEWtwkMpkYHoGqqUShqtllEoGhAs0tylobCNpkQnpksmlBkHMGDXCzx951hAopZQ9DPX0o2ekjJZoCtmuLLOcmmb6aJiRhhaLQ0ZIQkH+FdReDhf8xDoiLwxwpHJgCksHHhmQ2PrSIMoVsrUzUSpSsg95cHh8n+SfYihR9qogNgUV+W6piiihhoToUQoMWd2Sjwi1HaVzEMBJRr8EbhLbgjuZOlaFxWBHYIQrFRVRMsuFj4hLxwkMUwmMoOeLn1GSc5AHDUtcFEjajpgaLkELkmUknuNAkl8NgV3ko8Hx0yr7qxCAzD4z5Hki6dz0TBJbh9hxKgSBLrqERjIWAlaIuUHzESX80L27NtpP6MQJX/o7NMYP4WdU1yWGCxVc/ZX/zF5+3R37AIvX+ot4b45PK3F6Pm+QsSYZJrqucqmQ4lKWFEyxgrMn55vOC3r9cXcWa1p3rOd8xTutRrcfd1kTaNkcz3rmKYtPUH15swRaBcRFE4vm8ADnHHNMzI+bZC53NiT+tHzlakpMkZO93FOb+Y5608srgfNpNVUKcULNtHKXgMVZpy6aI1zxg5qvwjg2x86KTH7R9dTvBlKSMcr80iWLL5dCkuRjswLtHVPJecazOsbaoe5F+xQJvOu2FatXTAdUqHuJLk2233TGy94CFrwqa2tfEgKfr2dJ1IoCeqk/5OW3028tX7mGWBST/owBCmSYyTKE7HSufWKRtvTEE4+UiveLmjfDE0KTS6uKXZxuwTU2zuQNscHc+0naEbaPoK8URZx3+/2r1k5eqIwWsKNSgz0FLKZz73sCWJy+ZEmHpni3Q+KoXfXJuPG3F+N7ImChCP/PNdnOcZMxPPamvafTbtOZD3cFJtB59nZO2tU5pgIszj550W8h8VEyKd3ZszJxblBL1qOTza27arM9GWe7OuauPt9T083Xcs7ZlTlueE+j40tiK4R/5vIVa5+dzhy7p/068btiV237Rnz+v5++VB53UhYzz78cXkFCCjLU9CG0ELigl3ZauaOX4sDDQuhBGsdD96/HXx5ci0yHiXe88wQcMO9wuFaFGQu6qcGXLyzaAAAgAElEQVTJGQxYbOrZiHyxH3PmzsWSJUegLdPJ8ZtC0QN9PpncEVCiaFB8F1KSEWSSMhkIMeAVQCOmoGdHGfffvw4vbdqKeQc3Y+bcdjy69lls3daP5s4E9p93APafcwA6ZqfR0dYCQ0mwxAPS5LQH282yxwWtbpM8ouplETMbOD1D5wQMG74TgS/JX2EYphqBpsZRoVVo1YWixuBUHAz2DGLrti3o6RvCxpc2Y/OmLSjmquzDwG4fwoJD2A4XBuQxQMkA9HvJSRpcnHgqS09sx0FTJoGLP30Kjj367UEChQiAACnK+OXPr8Udd62FQqaTng9do+QCkmWQtKSA8951Cj70kXNhqlFIx8JvfnULbr9nDTQtTJEIfA+oOCZWzMw5aXz079+J1tZ5cC2BmOKxT4euJ/DYqmfwh2tvR6FQ5Gvm2jqItGDGABXXhhGB65KXhwu9xiSgwsy2yZiUVoWriCV9nPaOkzBvZgwtTU2ouvS5gmRMge/qnMKRSqXgukVYFqXEkNmignzOgeWVEWuIwC1LmLqEEYsw5Z18KlxLAwQxMcjrQcB3HXgO+YP0IZ2ZA9vNMasinTFgGkkM9BUQTbqY2dGGwd4KokkP6VQbKk4Omh5DtWqhkCMvEgJbVBiRCPp6hvDow8+ia9sgLJZ9eBx7GwATNbNNKkBJH1JjInBb1UAIAopYGuIHxSGxIkIJBwMGMpDOBGBHAE6Ef1O8aOBhEUSVcvwomS5yaggZcgZmm2FMahB1ylsHTKWadCQ03Qz3C88X/s2+G2GSCcWc1s5JxTCBLSQRoefFr/pobHBw4XuPxbyZSdjFLSg6Q3BKKTQ2qEg2JWC7ChxRguI34KXnutHXP4KIKdCg+zD1CMqORK7kIhkTmHtACnrCgF/RoXoFZm7pqSikzpwBEHbpjlTgFrMojbgoWCpyOYoIluicE0MkE4cw6ZkkNlTNU8SqMb80g4t3ekYcBYiqGjQyrbRd9G7LcyH/4pYhljs0aDoG+ougCI2K0DFcqqDZ0NBpa2iwqrDJq8MxGAgI+lBCqCo0Ql0o6YOeX6jBP+lfbGpJfUsMJHpuqUuIHRMYtFKPVhUJxZOIs2xKQYUYOIRcCQldKlAoslil1A6Fn1dKHgrMchVmuZERKMdLE2MmDAUiUIlkW7XjCNJvkWEy+2aocKgfGZQKvDYUl+ZwJUhBIckRMTtIAmMXMXthB0764sVIJA6qmdsKDA2V8Ltv/Dj7tT/vSwl5I76b9+ac9dRyGo3MTtibA9K+03lB3wPAYqegwMTCr9TSeHJthdae6MEw8f4mi3ad7OV+VMctcHVsYOTickvjl3cFWExidJeTEP9Q78A/TdPNcftNtqo2Wb9N5Wxf94J+8ETmBR1nqhfemjSCKP1T0tt3NX6m8zI9DdM4Og0ZrH5j+YrV3w1ApjH2x1QpB+G1TbcYmOxeJhRU4SZbfOlfdPvKtaumkF7tqlkmWx0dnkpCwAXsqLRjjMUxzbEUXstO+5AATlnJdiiecpQQ4kRAUmpImLIzLap+PTtoV31S30B7M74n6x8B9EvIy5evWPPbiUyr+lSW3W3vyTr1nFNOafbgzFU8nCCF/zZAkGyJkoKmTNzZFZgwFWCxO3PSrs4xGWAxjkFQJ72adK6pS/ahvha+uHtUtjWJT85UD8QUz1e4OScECSHuhaf8ZNmDDz65qwdrOp/v4pyvPETtfl7LOWd3TFJrFzg6vnY1x+5Nv06WHjOdNn49t7nh0s/JY08axsx3fQFegZIsghdtRSHmAa3v+RAeFYoEJBB4oUMxqRoXePSBZ3Hr3SuQ6VDYBHP/uQfBt1z4ChVWQKUcx3MbXsLjTz6JF198Fo2ZFC78wNsxs/NgSFoxlHTMgCrPKQpE5+YVT9JsM7UD8MgYkl6ugW1bhvHkY89g/TMbkWpOYcnbjoWhxpHL22hub8GMWc1IxshjA3AsAkBIn09JDlQQUfwgHZwYIg5K1TykLCCZaIZjk/s/5RGSFKMKy7G4IE0koog1NKBqGaiUB6HrVFjE8NOf/B4PP/IgH4uM8Wj91LaprXSWbHABTCCFQivfLvtHcBFJbAstWI0nPTqtZCqqhnTKxP/38eNw9NFn8OqwqcWhkoW/sPCTn/wRd9+9hoEdKia5MOXVWBX5Yg5nn7sIH/zQWWhs6MTwUD9+c+WNeOjRZ7jIYqNOprcrzAIgcGDW7Az+4R/Pg0ntNlLBrBntsO0SzHgDHlvzDH5/9XJU7TJHIlLfsC8FmfDpdG4fBx9yIISM4ZlnNkDRHS6k6W4sy0IkkmCGRcUewbFHH4nT33Ysmpob4MBkKr1bHUQ8loJt+WhqakOh2B/IJjyKb6zyNo5v8Rikc5AXCNFcYmaaTQDzpSr/beoJ5PN59j0QZLRYLWKk6CEeU+FWPCTTLiigQsgo9FgRqVgjPEdDxRpAPNKISExHseKz4WI+V0QsTmwYGucShpHCnbc9gueef479BagfGYTyfe7LenPLUMYRJHjQuA3SdMi4kZlKbFQbsDICEELy6jqNT4435bhgYl8EoASvz9MzUIuhJR8GehbpJ2TJBOAHgSHUv2N9FETXBsyPECCh/UJ2RphSElw/rdKzZoiBFQYsaLVfUoKLDUM3gvt+2VW8WrFx+KGNeP/5B8JQ8pzyoesRmPFgbPiSpB02dGGgu6uAx5/oh675SMWKmN3aiu6eMobyEjHTwtx5LRgpVtAcVdHQQN41GpS0Cak18rF0z0Vhaw9U1YXrxfHixn423Z13SBLxdmIGpBHxKLKVxokP1dQYWCGgkOYI4XhwqxWIpAkSi1i5AgOOTz3dhWpFYlt/GTFTx4Edjdjc1QW7QvImA2Uq8F0HcwpAKzETNB8q+aVoJKWhuFKfI15ZEkftTk6YlMpB/UyNrAtOiyHQgQFYlujQ+KP28ThSluJFKVWF0kTIyJUeb2bIELuLbC/JJ0MhXhaZYEo4NB7Iz4QMXzkFJjAyJhaGS3Iyjtt1+Lzko8JRpDqNMzJPJT4H4PoBsEeAMDGmAsdYwp9J5udBanR+Db5rYcaJnTj10r9HLDYXvh+FZgiU8xZ+9e0fZi+/5n/3MSxezy/lV+Nc46iqu3ghne753ljAIvCTMOzI6QLy2p0VCaPF6xjVesyLYgL9+txTFh7g+bgZEA2hMWBd0TslmDLpS6fEn3zb+3iYUDHdIrM+FWIykGXSImKKKL664sSbjLky1Qvv3hT64fXt6mWatpsmYEGbjqaR1O+zq+J4b+5jiuLGExDf8+IN/6zm822j8YfTfWjqfFB2v4AeA4+mO5Zql/UKwGLpkhMWSCEuA8SptSJ7qjuYFmCxO30yHrAYZY/sFKicDJCb0D/kuRGRbIoqH1Wgv38iG2lv2puuuZYGc7GU+FAdoDNZu72qgMXuzkl7AljsDtthYl8rHtbuLAZ0DwGL+t1ekbg0/cdt/JZ7Cljszvje3TnntQQs9qZf/xoAi9svu1weclw3Zr/ry5DlGohAIg1XQDVoBY7s6Yl2TAUY6fl1qBFy369ixe2PYXNPN3zVxumnH4+5sw7iF3CVViQNDT29Lu5/4EFA2shl+6HoAuectwRtmVns+eB6xKSgwi1kAwQv5kGhxdQLKNKBS4CJ6mHL5gGsXvkQNm7aiLkHHIhDDjkEsztSmD13LqCQAR3p2AOKPUX/kXseFRy+T4CLA1WJcgGkKD4s24Zl55FMNjD4QoaYAUgRR6lCDIMESlUfuaEB+HYJs+amYcYaMdhbxjf+6XvY2r0VuhqHUCUci+QzgRUA/ZdWLclbgApBKkY1ikR1bP5dIAMI4yx9qEJDOhPHxy85FUcfeQaISkF1hGdbsOwSfvmzG3D/ikeY+RKYOaqciEHFDgEWp525CB/+4GnIpNp5Rf5Xv7wFt912D6KxSFAME/gjFJgRk6UobW0N+MSn3oOZHbPQu70LyaZW3pZWnh95eAOuvvomVIuU1lAzgFRUuCRFkQqMmIozzn8rjj78rbjiu9dgcLibkzfoxqmYJ2DE9xw4fhWZpjQ++P5TsP+8/TnVgYsqXyKZpJQJjYtM2y2iapXhSRMmGT9qLnJVC7FkEr5twasQPaWKatnhSFIyQq1UR1AuuPA0FXHdgOMLlJ0y4pEIKnkfW7b2obHJgGYKdLTPhCk99PT1wUzORFTLQVViaGpPoad3ANIlHwOi5rsYGOxDYzSGSDSGO+9+EhvWk1eK4NVs6g8yzAwMTMcMLrl92WyEvDyogPTZoyBgKZBHxRiAEJps0rYEYNA4oD+hTCOUk4SAA20TSD2CIjkE9Uj2QT8EEAXeJOF1BcwNGm90/tC7IhgvgZSIfka9LZg1QyAHMYeoKA4YGgHARuOM/EgIuPRBcRvvPvcInHBcC6BUud/guDCiMUBN8ljVHBv9g3msfHgYGgx0tuZxYGcbnnm8C0N5gQMPSiMa9TFSkOhoVJBMSqiJBPSmOKQSZ58IpVSB1Z+HMH1sH3LQs8PD/rNJCpKANAhnJHmGhEnxtGz0CvgEWngmp8ZoZBxql5lBYGgGRgayKFdUPPnUdihKAxzNhG1V0KB5PLeN5Dyolg9d1bGjXEVLxcdsYjMQHlAlmIptbYOoZ0o+UglA9UEQHSeBeIH/jUfAlheAQAQmCk1lNhXNbdzmJCeitJdQhlOTW/EveJ4CyGeXxhv5itCgI4+KQEZEIAT55dic2ENsDpeYN2yMQ/1JJoAaM7gYveCgVUp6khzJS0AOJeMQUEKgBcfyEguIYFaPYm1NqJ6FWSfOwEmfuRhGbCaz6CJRDb3dRfziq9/P/ust+yQhe/q+9IbtN2GlZZfShulc6BsMWHAhVefx8GowLD501pJF/y4EvvTy8/fNZStWU7SlnA5gEbYXSU9k3Pj7l195SMZBAc1fWL5yzQ/p853R+Gk/Lx5ZKoAf1RvanX3S4u+SYWa94edkfTMVw+KskxadJIAbIcVjqg8y7CzU7z8VqDCme37dGBav0GDTyr8o5d4qgF+Q/CM0FNWr+dmhv8ZrCVjUt9Nk8hTh4Yk9KdTC4+5BAT363O6FJEScffLiy2uMoTBCNU/eJ5B4Wgi5ylOUhxRf/geAcUanO5sTdmcFuv44rxrDQohv+LGG/xg15p1E+rZX7U3GtopPwCglEdEPfVV3C6ALEA8LIe6TUrYC8levMsNit+ekPQEs9mYlXkrlL6M+QnvOsBgHjFFijdW77TBXKN+ZmC4yne+mqbbZU0nI7ozvvQAsdvt7eVeg8N70618DYHHzZz4rF5ycR+c5X4Kdr3KBT2L9gM5MLgwC0guYFlT0E6tAiZCzvoU1927AAw+twgGHzcUZpy9GU7I5YDeQz4IhUBrUcNvy+7Bp6/Nom5lBc1MaixYfguaGWWxoGcg1iGFhcKEb0J8JwKDC0IBPAIlLL+YRlgpsemEITz7+DIZz2xFroDhMgZkdOo4/YQESDR3wfZOy/3j/wESTmBOEe1AaQJXp3VT4kWeC41DBSBp3n4tUekkvVwqccLFlyxasf+ZFrN/wArq7tmP+ITPwkb89B61tczDQa+MbX/shXtqyEYYegW7oqFYo9YPo4AS4gBkVbi3BgVdkKWmCUwF89n5gvT7HkfrwHB/N7Wlcetk7cOzR74RTIcxHwKpabA750x//GXfetZLbIiyW6VzkM1Is53DhB87ABz5wBtyqiq1bu3D9dfdj/YbnebWVzh3KCOjfJAlpbo7j4k+di/1nHcjRkYppIpqIwXcE1j3yHK666kZYFfJ8DgopBiH4fESL13HGuUfgggvegeuvegw33nwHjGgQf0v5KtRVvHL/cqxexbJxwXsX4+STjgl091KDYxWgmQQAxOBS13oWS0kskhU4VPhbqFgOgyftbQnANViKw3gJFY0MLI2gmKc0hgh0kgvZVQjdRSyRQKWiYNML3UinDbS0xxlgMoSPoaE+aEYzWhop/lRFLCVQLFswtCSKhSqy2WEGx6LEIlFU3HHX49i0eTszP4iFQUwZWgWnn3rgIQQRWJJB4AZ5k/D4ZR1N8CzVsRzC/mBWSm07joil9iMZQM17gsCPcNuQ0RECG/QZgQrcrxQjWpOMcNIHgRwM2IVASAicuDXZSDCrB6yLwEiUJUu1pBc+Fxk0SAcGSY+YQeHBsTR0dqj42Afmo60ZsGwN1eIQIsTw0GKkGIOwRtC9pYiXul2YURXNZgWZZAJdQwUYvoJEMobuwUEoMoqZ7VEko2VAjSHa3opoohml7CDKg73MMOgarOD57RVkElEceXgjtAixAByolMZDkZ7RCKCR/IOeCZonDHiWDddyoFECh3RhaAKqbWNkwMLGrjIKrkTfkMNzgKlYnPpTKbpIakEk8ObBAg5XE5hBjB/Vg8qKH/KcIdAviCb1CbQgvg0zzxgbYGCB4lx9xw28SHjeCcCUWgYuJNHGCCEICA78jHD6B0tIaD6qgR7EnvF8GAQWEexQY+yEsh/aW6XYWJo3+DNiSAAam8GS1IwAMkoNCix6FIMYJDTFeXxOlRkfEjZJ8GrpuIbUIVwLHYvbceKnPoZE4zx4HiUCCThVDb/+5hXZL/7+2n0Mi715aXo19z138eKkp/q/AsQSSNxEvg6THZ+3U3ADBNO9p4zd251re20Ai6nNC8cnRoj/XL5i1Ren8m6YeB/jPCzGpU2MGdzBV35QozYPkkfBsvvW7KDj7A5gUTuvODs0ppPinhAomE6RWZd4wl4eqq+8R0IQ4DFtD4v6In7pSQsvDfYP2mtiu0wNWCx6jxCgAm1kZ1KbpUsWXeULnCKCsffp6YAhu7tN6M4vgCHyevA9Zet0/RLqPCx2uxiY2FYTEjZ+B0/5XEiFFxJXL1u5+iOTGb5O9UyNtr1EMdSkT7KtOHvJoj8E3iZj/hfTGUuTFU7jV4rHYlvrz7s7q7LhfuM0/jspWmvXTfGmG4QmPwAXF+zp+J6s+KxLU5hVDxbSde5pe9O+5Zb0L2r+DkNC4HIvlrpqYrrKdObDXYEJPN/Usb72ZE7a1Tmm9LAYNZCdtodFkeYGxcGTdd8tUzJyuP09eY0QGBYCF1d064VdecCMYwYK/G75A6s/tjvfURO33VPAYnc8WnZ3zjl7ycJvUlQ3pVF5in/6Hfev3TLde9wVYMHjaQ/7ddn9qx6c7nW8Udvd/qXL5OFvzaNt6cfhFlyOsSRGAtu/CRuqNILiiWsvG8LTIfXAD+EvNz+KR555Gi1z43j3eSejPdXJBU6VVv1MgcpIBA8+sA7buzewZMOMKVhwzKFoa5jDEYkUcckmdvzCTS/btPIXJB+4rmQAgZIs+vsGMJgdxtBwno36+vuH4aKESDSCg+fNQOfsGTjs8MNhVU24VQoQtHmVmFaOPSq4GBwhGMVDJBKB61CxQMUcmc5VUCxS5GUZL7ywEU888TR6dvQjm82hlC+gans4+PDZ+IdPnof5Bx2B7VsK+ObXr0BP91aYpgFFIwq3wvGGLPlgE0Mq36ngoEIx8IGgwoTkIFT8BNRt8kGw4bsCqaY4Lr3sDCw+7lxU8mQ8SKvcdG1l/PoXN+L2u1bwtY8WyOynoKNsFbH03JPwkQ+fC10ksWrlKtx5+yN4aWsXF2ZGjZHhcIFLmn+Jzs4G/P0nzsYBcw9BtVyG0E3opgpdieCxdS/iN7+9AYVcnvfnwppXc4NVe81QcfrZb8GZZyzCSLeOn/zsKnT1dAUSBDYRDQowMlSloqetJYYPffg0dMzMMOikCx8j+SGYehwRM4mqVWLQiGJwFSOK3EgWPdt64Nk+Zs/LoKGhGVUrD41XxqswzQR8vwzy6yzQuawK+wPQf0jKQDG0JGcwDSrSXIhIApomYVs2FNkETSmguyuPSFJg1uy5GMkNo1S0kO0fgWpSVGoUFaeK++59FJtf2s73QgUhFXn1vg+BMW3AeqiXYIQpHEEEaSDjCBg1AbNh1EOiBlCEoERYmIb9G8o3wv1CiUf9OYNxVlu9VwKZSL1cJShya7GoNU+MACgLQDUuxmsmoQSo0WcBuEbpJLTyTiBbcB9VsnBRynjnSa049ZT94dsK7GI/hFWGRmaVDY2wKoPo7SqzXwnJr2LSQcSMoifvQDEAq+IyC6BarmLe7BTamgPGh5HOQFGSGOnrhnAqbIj5XJeNsqdgbqfAnLkpBoMkeTMwgCbg8bNNBTh56+hwNZJ6ScK2YCs+HGJBeBY8itLtsTCQJZmawNYdRcQScSRjGoaG8sgPW2jKJJHL5uA4ESzKJCF6h1BSJPtpkOcEnYfAMpqPKP447E8mM9TAn/oEFpJwBOKesR8GJonRQv3OY4fQhEAaFABGasB8oP6pJYvQPYcRtWOeJ8E4pBmOfTJqsrJgbJHpaOCdwbI6Bp9oDifEhdhPZBtK8hBihUgizbEvhyAGjy0x45gmHP/p96K5/Xi4joARVTHYX8Evvv797L/eePs+wOKN+oKe7Lx1plpP+4p31mSGleOjzSYvXnf3nqbzgl5/zGmabuYmi8ik49SnhAiID1LCQX0CQxiXR4aGE+9lXHKHFF9ZtnLVv9E2YwkauFYIVCDxISHwiWUPrP5leIyJgEU0C8dPRMjX4gIANyxfsfqrE883uo/AeqHK0wn8mE6RObFNfYlozaODMpmm9B4JU0JIwx8aONatrp0XttfE65xSEjLtlJBaQsskRep0XqZ3c5smAmPig9mbRlNCgNUT0yDCe9zdYoc8CXzPJmbMqS8Dv9+5beXq372iX8eKyTtjinFB2bPJKJWSaaZ89qZ6ruruPT1V346/B/GN5Q+sopSFnbJ1Jhm3o5KQURPXOuO+idd3xiknzFV95U4AB9VHye5sfphuisJERoXhRI7f0/E9VfE5BvrJDaqC8265f81GuvY9be9xYMwUwB/PJWMxsq+KJITms+nOSfWpJXsKWNSxqqacgzkuOARjgVGD5N1ICaF5lQtzV3OyuwIsgnjiELAbizXe3e+qcPs9BSwmMBVetTmHx+W4uOTxUby7us/pzJ9706+7Ov8b/fm1n/yEXHiqRNMZHwPKKps1eiSw1nQISkhwDdZBE/WZNNzkZyH1oAi84/pVeG7zVmRmR/HOUxdi/xnz4boFWJLMEoHcoIlr/3QTEvE8UplWRBIxHH74wWhNtXIBQvmFqm+yVIPkGVR50upo19ZB9Pb1sAlmfriA3r5+lC0HsZQGMxLB1o1kpuijMR1He7OJppY2LDj+cAikAVfjuFCWpugmHDeQe1DBnk43MNuBrCx6e3uw9aV+vPDCJmx68SX0dvehWCxySgQZSgoCM3zJGv4jjz4En7zkAszb7wB0bR3Ct7/xc2zbtgmRiBFQxtl3g3qSwBaSB1CSBEWWBhICLjg90sNTYUn2E7TSGXgekElfIh3FZ754Bo47+gzex3MspqnbdgU/u+KPWLn6sSCFg3T+tPrORY9AoVDA31x0Et534ekwjDhygx5++IM/4Jln1o/KR2g7NnBUBIMqs+Y24aKPno795u7Hq7GmmYIiXDaDXLPqafzxj3fwcanwD4AKkhkQkOTBMA2cduZ8nHry29EQ03D9jWtx151roKiBv0NQQtFyOzFcYmQtiHe8bQGOXzwfimHAECaGRwYRj8Rq/gdlOJZExXagRaKwuah1USrYSKY1RKNxVCpZGEaUPVU8X+HV++xAAZZD7B+CSQz0ZbOIGuRdIlgO4rhF5AbK8FUDyUQUukHbxaHIKgb7LAwXenH88Qs5krZrxxZERASqoUGNRlAqV3DX8oewdWs3Mxho4NPqOteCo6aW/ijoRPdM7RQyJeplHuGzHQIb4Wf1HhMhaFAvNQlNNUOQI5B6jMlHQkAj+B2ZPqrM6uECt+a3QeMslCDRcaivw8Kay+Iay4KuMYhEJSCNpCDkCVGBqukBG4nNdhXYnofWRuADFx6FzoQKq9DL4KaqG5COgrJVRl9PmaxieYVfUSzE0mns6LdRKpO0agTzWpuQSCpo6DQQSQbPl/AEsgMV6HqQiLF5UwlDRQXxhIqDDowjnpDQ2E+FinRilLiBvInSORQTipaAb/rwnSqEJGaCDqtQZiPK/r4ierrLyBcKDJBVbAmbwEBVQ6mUh20RgGAi3zuMY447Gi1uGfnHN6JKbBX6Q8aYtfhel8BISjehJ54a1yVPiQDQCR1XGYcYZdgQmETjJgBhLXp+dAMq+V7wvRCwE8hI6mVB9Z4j9X0ebkP7UnwrHZlBRYpX9RVOOHGZl0FeGEwYCsxZCShRKecmYHVwQDEzamqXDhuOIzDjyBSO/+wFyLSdwL4wRkRFPi/xq29dkf3q1X/eB1i80V/U9eevi1ukJ2NUgjBauJ15pjlKld6JIdzu3tNrBFjQYL3aS6T+vn4Fk+QBdffAKQ0hA6KOlZCDxAeXr1y9vP5eJuw7LrmjDrDoEkADgMfIG2NcATBWiIx5X4ytWj3neeL8O1atej48J73clprTVwngQkpl2R2GRV08KTMqNL2atx3tFgCLKDpT9RSSdXTX399ZRFdX/RsgcVgom6CYzzqQJj/Vyt1UL7zj7kFgvfSUd9/24IMvjDvvkkUfFQJXAiIrFZxz2/2rHh03LqcRuTedF+668T2aWBKyLmpvGZcsf2D1lRPYDfVGsxYg3r98xSpqxyl/6lk4EnjA1N331MdikixktC9qq711MZoxAN+Ptc247LrrrguEobWfuv7JCIgbom2dl9I249kOrzxfUKwt/OrLTmWUgtITeqrQYacDfk3GsBj93dSARf05aQFoWh4WdE11fUKc3IuXr1xNpq2jP2csXnywqsqbON2lFpU7rk13c3xPVXzWg7P1UbB72t7jzVUnB3vrn8FXSxIigd2ak6ihp2KSjXsu6/xu6tlY40FteYMTSX54YlzwOUsWnuwL5X/qZWv03J150qJTFeAGAAmSGy1fueY79c8jS6oc7XrBHiNB/PQ73nFMw64Ai7NOOa4dvsrHq6oAACAASURBVH6LAI7DG8iwmDC+6Z35VZlz6Li1qOFlgdxo8jm+7juMQPInPcX/MDExpjN/7k2/7u47weu9/U2fu0QuONHFjHM/Db9EL7nVwIiNX3orUDwCLMDGc/SyTqua0vC4sL9/+RNY8dBD2O+wTlzw7rPQlmzn5AeXjP8MMplL4+prrsdwcSvmzd0PjelGvOWog9CQiLJ3AQ0CKiSyQ1Xk8n3o7R2E69i475510A1g7twZzECo2g76BnOIJhV0zmjF9s0DyBZ6cfBBB6O9SUMyk8a8g1uQjM+F4uuIRAIGg0dmnZL8G2IsC9nR1Y+XXtqG7u4dWLfuUWzauIMlARwBygoI8svw4bIkReWColq2Mf+wubj08x/EfvsdgJ6uHP7l61fipa5N0I1gxTUoZAPNf5CkobK0JJNpQmOmgT0uerp7a4aMQYQqFw0caSmRaNDwT187H4cdeirIyF+6PhRfRdWucKzpffevhS9dLkBpBZxWWckrgQCIs89fhI9cdAFctwpDa8J/X/kH3PeX1aPGixqlJwgwG6RULmHmnFb83ceXYu48YrnY0PUG9ichuvhjjzyPX/3mBhSpwItEWArCXgvkOqU60LQYTj39YLzt5NMxe2YCzz6bxa9++T8YHBgJQC3fQmMmg3giglhMQ2dbB2a3NqNjViOMBvI2MWGaSdh2AYVCDoYuUc1r6OrZgXhKR0fLbAZPCCRKNEQD8MYrADLKNPiKXUVjYzuGerMQvh1EvboKsvkSG3VaFSDdZEA3bQz1VWFqBprSjaz9l4qPwf5hNDZmMDBcQiKlormxHSP5LPHxIdQqPLUBPT0DuOf2NRgYyDLwopHRKaVS+BQLG6xUUzeTCWnAaggKw5DdQKABeUuEoEO4Ik+AQuhbwX2oKOxFEsad1oMTNHbDbWk7XoGv+WeM974gMCzwOBhLCSHAMWT2BFVpeI4QWAnAkUATELBAgjEZ+HAEUbs0XohlQeOMzHHJ5xG+irNPnYPTjpmL4f7nEGvUYetA1HaRG7IwMiwRUTxEdBVmSgViEpYTxdPPDKGU9TBzZhJNrS7aO6MYcgRMI4Ps1l5URmwoUQ/d/UW4jomU2QDfyqFzpo7WGRmopoFCqcLsCVMxoeU8KL6NaCaFAddDySqhOZOASSkrFK1LyS++gtxQCZV8FiXXR/+gAFnNDA2OwFSS0HSHo4mzfRKN0QZceMGxuOeBZ2A824eMEXhX0BxIfU1lPmVxkCAEHGFLtjxkiFljudQxaML21tkQNZB1EDuNMGD6HT3gDEpoAXMjBKOYgcVf+LVnLujVwKO1NsewrwlFzvouS8sMYnyogqU50aoPVxWoBsYW/Ccw7/TYoFejaGXywqBIVAJLSHpCY1nxyI4Ec9/SiOMvvRDJlmMhHPKr0TAyZOPnX/+v7Leuu3kfYPF6fzHv7Hz8MlPOXQMJepkpC+B7nuX91+0PPVQ4Z/HiQz1NfkdInMPHmORlsm5FbrcSIV4rwIK/qwVuVYW8/Nb71zzHpnNSfBsS72Wh4IRiaPwLH4ZeflK+6Ve930/n/icYnpUnK2wnk4RMMIt89GWa86ejrTMeLm7bFhcR5ctCCpJfEM9pWqvi7GERM/9GCPFvVAzUs0UmFMWPCim/HG2feX+xWNS04siZvmC/jPmA6FWk/75bV655gOaLpSctvkJC/qOA+OmyFasumUyusLMX3rNPWrgIUK6n63n5vXr0HqubN5te3PiQgPgXAE1THX86L9M724Y9LCojbxM+xcRSkTvGpiB5hlYt/CnUt0shf6Rp/o9uufehPloRF77yTwLi77gPgN/48dQnJ1L4J3umaukovyb/EQJ/VE+5/NZVqzac+/a3tnqO+n0A7yMDYwHxtxShOwEMI6Di96oi/41W9fmzSnYJfIXYPMcCyFFM7rIVq+/iQqUubYH+XwBrIeWly1aueYTO59oqRbqSzIaWmcYVgXsKWNSt5o67v/e+971KtX/HAk/KrwmIswKiKv9MG7AgAMGwzT8L4J1UtEvIf1JL9tWR/fazKv07jpcSP661wzjAcQ/HN3a2Wl4HYm5RPLH01lWr1u9pe08AAUbv69Z168pUiDu2/n4pJLGs2mpt9qowLGrHmvacVFf8Eih0bP3cMx3AgovyJQs/AyH+s9b/y4X0v75s5drHzznmmKhMmB98uZb7Nt/nBBCTAM5KS/qnUoKeOf4O0nX3ihvvfXiYv4NU/99qz+ooYLwz6RG1uZuMHKn43K5n0zHr5+ZxprN76psxxX5T+QG9VnNO0O6LLoJgrx4CPkfn+Ouuu84/Y/Hig1RVfgkASc7IE/K7t61c/WWaz6czx+5Nv76Z3nMmu5Z7Lr9Mzj82j47zPwu3aPN6oOeJQK+t2OxZwdR1liQQNVuDYMCihLtuXoutO3qQbDdw1uknYnbr/mzI57oeNF3Asxpwyy334ekXn8DsWTMxZ2Yaxx1zOFP7+/oGUalW0N+fw5o165DJJFGpOMgXBmHqUdiWi1mzOpBIJJAtlpDPSVSdHDrbm5EddNC14wXMmdWJ1sY4PMXH208/FtFoK9OeTTPKBZnl2siN5LFp01Y8/dRzeH7DNvT3ZzEyMsxu/iRCJ/NCXaMVfI1NdYLVaBoZbJHHnx9z/IH41KUXYtaM/bGjawTf/uefY8uWjYhEo7ziqxFw4VEto8J2KC0jgvmHzsPBh87G/PmH4fn1Xbjmquu4qCSWBclmyDyPihXHdtGYieOSL7wdbz32bNg2GfsBhhaBZVXxs59cjbvvJRZDsGIeygdIiFKp2Fh6wRG46IPnchSqiih+/9vrsGzZQ6PJFFSEMqVeOuxZ0Nnehr/9+OmYP/8AOI4K1YjD911oUuLxR1/A7666hT0dND0osAOpABFuNJaYLDihBaeedBraWpKwKxpuWXYHnt+wFal0Ai3taTS1NiGVSjNw0dyUhO4CI8UsYAqYIgJTT7Jxpu1wtghyAxXkiiU0NscRo8hKzWVmDEe+Wj7MKEW/CjZVHByg1AhiWhB9oMr+I5TwEo+mOF1kx44heH4VBx0wFxTxaFcsCisNXtuFh/7+QTQ2NmJwuAQtZiNmNCBCSRWaisHBbdD0JgyPjODO5Y+jUCjxOCbZkWGq7CkS9BevUQeeLpQ8IwMTzhCYoL+pzetlIwRihMBDKAOpX0mn39E+oY/FaBFLDAei9ddW7Tl9ZjQSNdiHTBYIlOPf0wo7x18GUoMxD4TALyH8CfxTgv8LVu4DlgWfhwxhyTCW+lzTEMiJJDSdzBsdNKdcXHT+cUhE8jA1CzpdY0Sg0FeBrHqINqhQTR0iHgU0iWK+gsfWDkH6CTSmy0hoLlxhYP1gFY2xBCJWFaqroGiTPCmKaDKKlFCge1U0tgqeWyKpBHoGHPRuK2JGygT8CnwRQf+wi5FCBamUwPz5rVAMyWNFVi2o5LtC8jBHYKDgY6AC9A+WUegvM6hJ/jd5uwyloOPYo+Yh647g+Q1DOAwmUsLmhA5qGAaSiFDBthT0SkftEwBI1FYEkYy2LEs6AnvTUB7Fsag0Uoi0Rm1Fnig0zxBgEdSTIX8nABnIM4aMh2mI0/lrUp0QdKKIXQKPCZQiiIPkHdRvMU/AUQIGhR4YZXASCG3rEwtDUWEQY4TYQDQ26HNqZ+my98ycBc1Y+LkLkcycwHMZMZkG+sr46Vf/I/vvN+2ThLzpvsffuWhRq67hKgCnT3FxxJu7wo+lL59YuL25AAvRC+k/ByFOmeQ+pnSLr2nXaUU3NMWbuDsZ2f67F099p/7+6wGLyZgd/LI3CcOCV79faV447pz1aR/0wW4kO2yHEB9Y/sCqlbUDiqUnLfyQhLgCAQtksp/tkPg4sUsmFma7OVjHeT2cffLC90KKnxMwMdlxBHC9rrsX1zMRwu2m8zK9G9eaFxCfJJAgPP40xjzNh3/0bO9TYVLLrtqCQAa1nPuJlCCtfFi01+9Gcr7ferHUp8JxFLAE1J8B4j1T7EP75wXkJctWrLk6BI7q7t2AFKsg5GmT7P+K800YS1OCjJMxLCYALJM1B8HxN0qJHQK49GV5zIoasyO7q7ajz4N4U+dPgHjrpNtLbBIKPrTsgdVr6j7frfEd7rczwKIuWePQsMBbesrixdJnhsdut3c9s2CKduiDlP8OIQgY3E9AXFQ/VsN9diXX4PlmTHY0KdtssjmpLi0pPNWkQAd9OJWHBX1GZpfl3u1fqXkqhKasE2/5aR/yI7evWPN4/QcM3jjaLyRAz8FkP0MQ8hPLH1hzHX24G4kd9I7yUy+e+lL4zL0RgAVd82sx59QaSiw9edFnX643iU011RzPc4FtJj4TMl+mM8fubb9O57l/o7ZZdsk/yrecYqP9vH+EV6JVQZt9FiitQigWfJJYcHUT0I2pOFJ1Cc+WuPfOdXju+efROiuJJW97C2a1HQpXjgC2yVF+FCf64AOP4tY7b0ZHZwvaWlOYO2cG2lpmYfPmbmzt2oKqYyM/IqFoZKCnwLMdlMtlNDY1oKm5CTEjjbJVgi0qKI5YnP4RizbgpS0voLUliZaGBDZt7sbpZy3G/gd1IpqIY3t3CZuf34ptW7bj+ee3oLu7nz0QiL3guB6nXui6WWdQSGafVPDRiicVfCpkYNoBz7dxxMsFzaWf/wDaW2ahXFTwra9dgSeefoKPQYusQSKDzzGTlOzR1NiIj158Do56y3xk0jNw311P4D///UdMoSfAglfAhRLEnboC6UwEl3zxDLz1mNPg2LTySqaHMThOBT/58e9xz71rIBWij5PvBq2gEw1D8ur3uRccj/POOQWVso7soI0/X3sD1j+7hennVLwS0BDIOhy+x7amJnzs4lNx6PxDODrUUVToarD6+sjaDfjvX9+IXH6YDUU5klEX0KhfqBDXTBx1TCNOPfk0NDaQ8WEjurb1oWv7NrR1JNHe2sixpWxSKAU0PShGXVdgpFKAToIRJYpSlYi8KgzNwVB3AZ4ikMrE4VTIsNFDLB5hlgXFklJ8purrqFoOsiNZBhFI3lCtOjB0BSMjZWQyrQTfoFSqolisIJ1MQjPJyNJEkeRALyP9mXQjKpSsoZvIZovQIhYqRWKYaMg0z0Gp1I+BHRUMDfVj9cMbGAwiLweSPASgTZDqERhrkjknjw6WwIQMi5AlQZ+EgET9cx3+LgDFgj+hz0W4b70JJ+0bAg3hdkFsasDoCJJEApZHaOLKJovBxXGkbz2QEnprhNuH1xkAFgEwQZ4NfH/8IQ3TwHeFEjKEr7Mh6wlHZHDKkmYoah7peBR2qQrHljDjOlRDDWJbyUhEU2Dlynhm7QByjolMq4BTqqK7u4ItBQsdTQ0wiNfk2UhFVbSlo4hGFZCNZjqtI96iQdFVjhzt73XQ2+0i0xhHtZpHueLCqQJtTQkk4kAsRgALgXgOm1yaGiF8xFHQsW3LCLKOj4pjwM+78KoebJKFZX3MyyRw5JGtuOnBl9DmRzDLJTmJDYO+MXmtjjxMghhZ8q0IAB2KVfUgVQUGmQazCWfgXMHPGoEQNbNdAgmZNaEEtq0UNBJAoYQ1BXGmnMZCYALPP+wSDMlyscD3IhwHwRihl+oakELzATMpgp9ANhMwM+gYnIBDQj6f+k/h41HoC0VGM8DlB8w5+kfHcc1YcsnfoKF5If9e0yWKFQdXfu2K7NevuX4fw+KN+oLe2Xn5ZbOv+yJAfqYudm8QkPcJie/Tyu1kq+xvLsACL0pfWSoU71wAnwTEPC72BBVO/jeWrVz72FRtUFsBu0hAfLz+/oXE7ZDK95c9+OCTE/etu/dxUpH67XZiuimWnnLiyZD+56XkRAV60SQ+2zMS8ko3krymnlI9DcBiG4A7fA3fvf2+1ZsmXisXGor8AgTOe5k1MDvw+cUmSHmN6+Knd65ZM0z77AYIMFlTvsKccpLz8j0C4oexts5rJkogwoNO52V6GtdaG7/yPybrex7z/dvfDcmF4jG1FcpgvAjl+8vuf5DYJuNdhHbx8E5xTOIAryPQL9Y684aJ9xwUejvOAMSnIOSi2ljg/hFC3gxX+cmyVauof0d/6tsHQrwLvpzz8pvLZQFbhizosQ5S/svylWuIkTHuHvaUYUEnDxhZIx+BFOS9cXjtm21QCKwN22zpySculdK/biq5z86acIrncBuEvN618Z1wnO7p+A7325UfQd1zy8+20GS0BljQW9FutTe325Ilh6rwviwFzqxFwdJz8CKk/BM9f4ZtV/24+eeAERDIHib2224CFtOek8YDFqI3AGlWkVnvK8b+zgCL0Wf3xBOPgvA/P+FeJ53X6vtximdnUErcKnX8S/28Ng3AgowBngDEj5avWHVj/b28UYAF3etrMeeEbViTb3wWwBm1OZ4+CuZARf35xPlsOnPsuDlnD/v1zfi+Q9d012cukYeeWEX7+ZfAK5BJm88v0D6nd7jw3NqqIi0L0h9oUHWgWnax4i9PYPWa1TjimP1x+tknIKa1gvyPfStBjnUo5at4aM1TePLppzg6szGdxkDvdmSaGuFKBYVyGSalYsoIDIOWFF1aPEVP1zAynUl0dM6AVSKqv4WiOwRNxJHP55FOp9HXnUU0pqKxMYLBbhuxpIIzzjmGi9f//uVyPPLgOjhWGTZhA9B4xZDqfMthyzpmQ4SrlqwpJzaBQquVtDJJ/x8QtB2viqOPmY9PfvJvMLtzDoaGqvjXb16JF156nhkPgT9EgMtzMenYaG1J4Atf+wjmzj2cWQm3LVuNn/3gdwz0hKvoVGxS3Gm16qK1M4pPf/48LDjqRAiZYtNQIU04Xgk//uHvcP99DwVJA+xLEKzhUnFJK+6HHzkPhxw0G1s3dWNoqIS+wRFUiA1AawVcYbnQDbNWdLuY2dHIKSEHHXgopG/C9gU0jSQhEs+t346fX3kdtvVvR9SMMGWc5C0kfaHCPpmMYv+D01i8eCES8ThHv1oVG5qhIBojHwECqTSW+1BsaCajIRFJo1QowJYKKhWSd1DMpgVN1xGL6CgMuyhWckg2xKBrMQi1gmRDAg6JUGHC9UtwHR/5QomTF6JRkhORxzZdt8DIcJ6lP2SeqivkHaIgHqW4WZtZImWHvERc+AQ0kBknVFQqVHS6SEZTyBdHYBhJtLbHke2xcP9fHsCGF7ZzIokQRN8nmQR5mgQFIds9UElIFH9d4WsjBkX4U2+sWc+8oP5meUCdCWfIugj7k8YRRaGOAQtjgAYnz9QiTulcoeSEmEF0T8TYCa6DYUU+DzOi6sw+Q4AkAEuConXMGDSQNpE/AiVdhJ4JVJxTwU7MKw0abKkjqlTwN+cciBkzFTgjgyCiR7KpAb7mczwFgZmKpnFh7eQL2PDEMHqKGto6k+jtyWJgyINrSmSS5BliI5aKoD0ONIgqGpMK4ukIjLTBDJJKzgbKFKVqojdPwSIuqoUimhoSSJo6DJWeCwJTSH7hgG1HXAVS6PANAs0kx90OFnV0D1jwy0VENR1DeQeFHLDwhBnoGxrBU9sUdPo+mnNDiBiA6dP8ELZmwIQIfEyC+NEgPJQACGJZkGlHkBzC7V37nADMUc8JAqeovXlcBcwJZkrU5hsCGUgmxl6cLAEZ8yyh/g6BK2JVsPyHzkumqJQWQvIVYh1xlKrGbBBd0eESLFJLCuJzUmQrb0cgC09YxJuD79loWtCIUy65EJn2RQHYogv0Dg7i51/5efZ7N++LNX2zfn//1V7XdAqwv9qbe50vvO4l9qmJfhxTXcqe7PM639b/c6fb3WLj/7kGeJ1vaF97v84N/hqfLgReBORPl61Y86PX+HT7Dv8mbIHln/wHefQ7BdrP+SxkPmBSBGuCtEpHK/kUxxms9nH0KEwoOumgJf7wm9ux/tkNmH/EDJy5dCHa0vsD/giGBlWseXglDF1DPmeja/sQVOEjGtcx0DfAxR6txMYbmtHb24W25k40pKOIxXVEtSi6d/Sg5I2go7MTSa0F69auh4gCTc1tiMZtNJMPwUAFff29aG5rgmcHaYwLjt8PSTOBX/z4Jjz5+NNQIgHdmmQBPuPX9LIfeAJQAUByDzKSDFcbaZU5WLkOqPaeJJ+IEo49/gh84hPvx8z2DuRzDr765R8xYBGJREe9BUajKa0S0qkEvvTPH8QhhxzLRePtN6/BFT/8HSLRwIOC9OehyaJluWhujeCyr12EIw47Dr4ThxQ27CoxWRz84D9/jXvvWcuU/KAYpqI3SIcgDwcqmkk+waQLn66Z/kFFERkEUgFLf8isVGNGRkdnEv94yXk4/PAFKBSIMk4MiCIiqon1T7yI3/76ZvTmBhA3TSSiMfYHaWlO86py24wMZs5twf7zZsAQUUTJl4GNRsm/ogLfjdFyNHtZbN60BbGoi/bWeexPQpKeWNSHQ14TpSLLLMolFUMDObS2N8CqVpFKZWBEgtXqQr4CTTHZfLGUs1GxK4jETJhGBNmRXphahqMy8/kCytU8hrMFTh8RiokoRZ5GqO+qIA8PiokleUiy0UA2l4UidChmM0pWGYYooTRYQUMqiki8AXfd8ziefnojTDPCKS4EroRsiLG40TAuNvCBoHEUSjdcQjSIYVCTcxAFPwQGQqAhBBFonFFhSqaZ9EN0f/r/0MB09BgEINZ8DEJAJDxfgH8E4NqorIMZUbU0Ck4rCcd8KBUZ+6xeckKFMLMsiGEhAgYHfU7SJPLs4DlA0VCtWDj+yA6cfHwnyn3Pw1NdzD64ExIVCIrlpZV7TYFBfg8VG+se68fGLRZSjQFzZrjio7UjjrhuIlfIIdOYwsy0hnTEQywKKHHicKpwRjx4FTK/dDDsSGwattGZoOBToCFF11ZFUo3zvKRzeobD+5meyUAHsSAam0yUfA9PbSxhJJeAXx5BKmGgu1+iNaLhiKPbcfcjfagYGhoGRjDHJnNMH5qnkG9vzRyWwEzyqyBWgs/gBDc7ARAk8SAQgAALjoENtiWvCJ5NCdBkkEOBTvOO7QaMCPq3AjhsjEmMrvAcAQvDQ81Hp9b33Mtsghr6UwQACeGXgg19iaFBSSOULuQjGUvC8R1YVXqOAqaIYMPhGpjFAAZZatB/LLQtbMHbLvkAYukFDFjR3G+9LCH7729cmf3yr/+4j2HxJvzu/qu+pH2AxavXfXsCPuzJPq/eFf/fPNK+Avr17fd97f36tvdrfbbAVFheL4TyqWUPPHjra32+fcd/87XA7Z//nDzqpDxaz/osZJGo7jUDQVo0pPQHh17UqZCnBTyiKisQuoBb9bDs1gexefNGxJMK3nHGYhheBi889xBsL46H1z2MWTM6kGnuwPYd3bxabcZiqBQt9hGA5qGndwTF/BDa2mbA84toaW9CXE9heGAQOwa3cErE8UcfgU3PD6I/24+GTANyhSLaW5rR0dmBfLGAwZ4BNuVsbklhvwPb0NjQjF/96H/x1PoX4RuUJBGsQDt+lTXoQfEYaPhpRZqYAxzFyeaSgd6cadn0Ni/IQDOCBcfNw9/+3fmYM+MA9O7I4Wv/9ANs697KSQr0ExR5dFwNvl3FzJlNuPSyd2Pu3MMYpLnh2gdxxX9dhWjc5FXj+rhCqlcyzRF84fL34ZhjFsGpRAFRhePocL0irvzpn3DnnSsZFKCEE7YA9IJVZJVyHBVaYQ3uh5I0VDUoOgloItaBUAFNjUIRDhe0M2Y14+JL3oX584+E56iwLQuVah5JM4qXXuzG739zM0asItKJGGZ0tqF1Tjs6OlqRySSQaelALG5AeCVolgpFF3BqBZSuU9HUAKtUZilJ2bLguiOIRTIoVrPIZx3ENZPTJIrFITQ2pjA4WMKWzdtw4MFz2IAyGoki3kAiARWFfBGODaQbE4AjYVM8rUsyDWIAkbFlFOVSGaWSj/a2Bgz0dENRDWbykKyGknLL5VLgZ0KcFUuibOWRbkyxCarUksiX8vDLQ1CljljKRC5Xxv0PrMeWrcQaMNgANmAyENuotjJeK/gmix6lsWC7TpDMQP9T25ajLms+FaGpZeBLAY7fVSmZh5bFGXggfwJv1IMk9MSg9gnMXZWxaE2WDFARHZAAQ6kH9X8ARATRmBxPW/PBmChLCY8XgiPBeA5MOMP9CEyKGGZweQpgWTbSMRPvOOEAmOhCTHcxa04TXJ+YLyriqQg8zeUVfVQ1bH4xhxc35uD4URQrVXjCRlM6g2rVRkNUQSZqoiXtIdVCTB7yK6kykOhYKoolylStAGoU3UMMSaDVSMK1ChiseNASAlEXaE0a7CUzXK5CCh+SBOyWRDxOSSICRYtiTavo7R1Bc0MLhoaKWHT0HAxkK9iyeQCu4aEw7OEwVUFKOOwtk2xIw+LoYc5qZZNNmie4zcnPpJYCwtKrmsSHWBXEniAGRmBUHEg4AhIG03QY1KPphdscAnbNUCQAIYnlNsagGWPshPIfYmrwLAVBwCT7s8hRqQmPAzb0DWRMtX+whwXLUFg2EohI6C9+fl0PMxa2Y/EnL0Si6Wh+/syogsFsHj/6wn9lv3fLXfsAizffV/df9xXtAyxevf7bE/BhT/Z59a74/+aR9hXQr2+/72vv17e9X8uznfnWtzYohnqlEJin6N75ZLb7Wp5v37HfnC1w3SWXyEWnFtFxzufhlehF1+FinaIsCbyg2EgpLP4dKww8D5VyFY6lYNXqtRjO9sLyXDS1NMMqCDz15CPomNUBzyGtRwWZxhaUKnmUKmXoZhSFkQpmdMxAc1sCTz+7HqZhYNacDgiF0gh0JPUECtksNr60hc3i2lqbENXiyDQZKNkquvsHUSm7SMQtPk6xAGze+gI0RHD0gplIRGK4/roV2LC5i7XalHBKlA4qcimRg30jCJgg+julPlAxpxHLgDglUabWxxIaUqkEGjMxzJoxA/MPPwQL3rI/mjIpDPVX8a1v/BjPb3weBkstasUpFxEEJLhIp6P4yj+/D62ZA9DTM4zblq/Effc8QkmxXLRQ/vY66AAAIABJREFUbGpQoxCwoGLm7DQ+e9n7cNj8BfDsGDy/DNehjav42Y//iLvvXsmmm1SA8jk4hZJ8N6h4CgALOhYbLfoum4jS72ynysUPpaQ45FHgeeickcYnL30Pjjh8AdyqgOMSO8DjImqor4S/rFyHsl/F3FmzMWdGC5KZGKKxGKJRDTrJI0hi4VbYe4NiZ6kQohQOjdw1kYRTtVlGQ0iJKysMilTsIgojJWjSQrWsoq+3F00taUSjERTzDnxUYUaMmjeEDdOIMcugUiIphsOsG1oIppSTCoEU1RF0ds5kY9be7gJaWxOoFCgfwedUFlVEYUkH5VIJsSiZilYxOFBAsVxlUKxaqGAoP4JMcyPcQokjZjMtSWzvymPZ8jXIFcvQiV0gAZt8LOgea8U/tX9Y5Id+EvS7kI1AgMWoMSYVoLXPQoZECDoE5pvEYgilO8SeCej+oRwj9LMI5SThDBLKSqiNQtbHWITpeP+MMBqTE04oc3fUaDPwwggTSOj34b9D087wfJoiuD3oWKZhomRZUKWHg2Yl0dni4tB5MTS30XPlwPciEFEVOasAaenwRwTcfAlVzcb6jVUM5wx0dBo8l3iORFPKQ1NSR0QngNBBMmVC9WksSZb3eJaPSAwwoiqDDhs3FxBTYvD0KnKWSggR+9o0ZiLs56A4PnSTIo0NchdBImEgEtNQdXxs3O6gt99Bvq+AuR3NeMtb5uCBNZvhZPMoeTqGqxW8RdfRCJtlFZQIwyabNY8Qksswe4akGGR46fuwyd8CEhFibtUAJAYkamBA4FtBAEUgz+Fo2ZqZLc1LLJshPgUTN0LLzqDlg+2DKOQQaGJDzppshPNhiMlRm3v4OsljiORHNQNhmhRY+kb3Q+BIjT3H5+Jr9+F4LmYvaMeJX/woGprnA44GzZTI5Sv46Zd+lP3Ojcv3ARZvzq/vv96r2gdYvHp9tyfgw57s8+pd8f/NI+0roF/fft/X3q9ve7+WZzv7/2fvTcAtues670/tZz9333vvTmdfSSAkBCKLbEHRYUQH1PcdfXFQ38FBFpNIwBWcV2WQzRkHX0cdnEEFZQkCI5IQEpAkhCydpPfu23fre+9Z69ReNfz+dSu5xLDp+DzxyTl5+kn3PXWq/vWrf9U9v+//u1x77RWanv5WQvaLTzT//Oc87nDfT60K/Pkb3pA9+/o20y9/M4krX2JDJPdOpBSaHqJpJZLMx9IdPNdl0OuzeGaFXi9g8fQZ4jRkEKbYJQOvC6trp9m1exLHmCBKZAV8oAw4hZ4tDpWWUWK0NqYakKMnjympw9h4jenJWZbOrNHbbDM9NoqfZHRdV4EJuDA9Z+NnDhtrLUpmg8Uz9zE6Ms7o5C4GYRvfc9i9u0JF1/j4p/+eQ4dPqtVLaWLEF0CtdBqSxJA7/Bcaf2EDWCVH+TzUqnXm5mbYs3+W2blRpqcaLMzP0mjOYkhco6PhD0zecfO7ue/++5QkRHlYaBqWk5uTBn6omtAbfvByBh2bhx48Ra/fousGj6VuiKdCseItjf/CrhpvuenHOLDvQqKgpDwsyGrK6PC9/+mP+fTffH7LT0FW5bco3YamGiqRLYikQCU6RIGi4wsoo9IEFFiToimnP50gyJieqnDTLa/mgnMvxu8ZRNLCCOtEF48JjVa7p6Qr9doYWeZu+ZZIsyWmmyKVCUhihzhzVYSkeCggaTKppiJv0ywiCkKCOCAzMpKeTs/fYOAPMGKfbj8m8DyVpGI7EkFbw/NcFWNbskfRzA6bZ8UMM8Oxa4Rxh8iz0JxM+ZfYcg2NmDg1KZfqdDYjfL9Dre4o9sXoWJ04TPDiVBmtypjF/3Ew8FjfHDA22USLLY4cP8z87jkqpsPm2T4kPgPf5pO3foFu31VAmkyaWOaKNHlbrIUcMMplHgVwsd1ss0jaEDBCwKvCp6KQeRRgRPEZ5XORFaDTNzM5igZXjlkADwVYUTS0ygRyK/WjMNssjiFMidzi8fHPF58rQJDt43lsbsl9auUeL/JHAAvle2CIUaqJH4bK82S0brJ7ocp5O2ByWqdeL9FuJWz2YuVXmfZjLN+kbEWUJmwOHesRRRXmpiVytIOpOUxM6VSqOSvBCCIVvykoo5xL6OUMkmrVxLDFg0RjfQ0WF0M6cU8BGEYs0Z4OfjzAMSL2TTfZ1RSQNSbVEso1i9QwWO54HD8Z0j4LQbvP9VefK9bh3PbVFfxOwJobMTpicEEK9TAkEnBHsYe2bgEjZ1Woa1KwG9KMSAEGAl/IdcjrJMCAAAtidqkSTAXozZOT1WsrGFUZceb7FFaNeI7kBpvFtc63zo03ZT7lpsDyGTEAlZDV/PkmnxJ3fIk1FXmKmYkXhrA5RBCWKoBFfibvCaxXsMiU+ErGGSXMXzrK1b/wGibnryCLbSw7ZrPV531venfrNz7+N0PA4qn1a/tf/miGgMW//Gs4PIPvrQLDBvp7q9c/dethvf+pFRx+fliBp1YFPv7G/5Bd9pxVZm+4mbQnzU2oVgAlBlLXJSWiTLff4u/vvB/L0HAMi2MnznBm+TT79u9nZWWN1oZLo1Gj0ZxHs2Ka1TIbKx5nN5eZnp7BD3pECVilMvVaDUuLwUg4dnKZqckRssTFMUc5s3yG1eUl5ubmmdmxW6VulOsm99/1CGmyyZ7zDhC7ElXoMIjbdD2JO/WZmK7iME21HjE/P8VfffQ2Hrj/MKWSg3hnimliTq0X48JINfRiJFmplKjUyoxOTDM1M8b+/VPs33+QyclRms0KcShMEg+rVMPQdEq2xdJSl7ff/B5Onjqq0kQEnEglIcQ21Eq8MsfLNCyhdqTi7ZAQpxGZUcr7n0ImYOQNocSY7j84yc//hx/k/INXkIQlUkIso04ch/zeu/8bn/3c3ylZjqyebo9MtGxL+SdIZyLSgjCMFaPCFMAi05U8ITGkybGoGIbyZRgfd/jpn30ZV1x2JZGnE6QSZStJIhlRqkuwA7qZKFAiTb08LWWLRq7OTXMhaRKnbQyjTskqESV9ZdKqCQ1CIJAwJs0CBVL56zEDb5PYTJThoKR7iPlmmohRp0a10lDnIFiIqTWJtCXctoVSIGgOKSINKRMkfeWJYmCpuvQGHk7JIU4s/H6LseYEYSJmo5Ju4FJrjKM8CWNpgiXu0qXvigFnhJFVMZ2YKHPwwwGT9TFWl0/xwP2rfP3Rw+iZJFPk0ZFyTYNYoh9jNW+K61fcxQULokjtUC3mFphRmHEWAJn8vIg8LT5XrJznYMPj7IoiCjVnBCXfFFFaNLX5sR5PBXni2FRzvCUFKf4uKSv533O2RQGc5M2y+I8IiyJPmHm8cc4NI4XBohuWuq5mmlKtWJyzZ5yZWkDN6bF7z4QyYc08cKyYLE6J/AinYSqWTqvbV1Ga9ZKjDHnFkNZ2Etp+QNuN2D0ximOJxEXmtBioCnAqLBthoZjEeogXBaxv1NjcGNBzU9phlywtY4jGwkhpWCnnTpWZHBcZlIddAt2qsOalnD7dZfWox77paZ5x4Th3PLjKvSd8WutnMZp19gmjarNLLcqIJJp2Sx6jGBMymcTuIc7jXwWcEI8LFSu6ZX5Z3CcCush1CQXYUsyGLbBCGBgiDRKjVAHDtBRPPi/XQ7EycraWmj8KyNpKeVH7y71dxBA41VNKEj2riFECmgi8rCvTTgEldOV3koNgwgAR5owtLKEMPNleJD/iayLXXEgjUcyOZ4xw5RtezcTUFZBIOk/G6nKbD/zi77R+89bPDgGLp9av7eFohhUYVmBYgWEFhhUYVmBYgadPBT78up/Jrn3JgIWXv4FABTGI+tomieRLdcjSYotTS8t87vN3QjDgWVc9g34/5uTyCeZ2zBAFGqsnjpMasnZXZ3puhInxMqsrPfruOs3mJKcXT1Ctldi1d7/SjtcEMHB07rjr6+zdPc8zLruEB+57hLWzq8zMzCqa8spmjziKmJ2eBNfg2MkHWdi3gwnxseimOA3R/SesLC6j6S5zk1eytPwAu/fv4K7bD3H8yJICXcSVzlDW+xqZmShzx0ZtjPMuOJ/p+Ql27Z5n/3kXMD4xwkgtI4ssUvHxiMX/QhoUHz2rKHmGboa4HZ1bfvl3eeDB+7f5DORpDgJqSCdSEn+FQYxpK1KJanJys8+8SVC6+ETkArIKqzE7O8Lbf/P1nHvOBbhtnUzvkyYWehbxrnf+V774xa+oSFRpiEROIqunSspi5J4cItNQvgmaiWFKpKJQ/UWukmA7ZUqVCuMjVebnZhmZqvGMZ+7n8guuUmCK5xUmgKFiZeQxrRAOhJXhK2mQaTi54aA0YXEbLRtBt3yIZYwGGQNILbUa7vo9xezQjYTQ9xm0fMLUp+cOsDQZV5kwGrC50VFzQhp4YU6Mjzcp2eNk5hlCt6kADzERjZI2RjZGpkdUaiVWljcUs2fPnjmSRFPRluVKld5gUwEl0mzXG1WCxMc2SqTiQ5KgpCRhklPyW90NRkcaNGu7ufverzC/cwRDS/jERx9haXMjD49L8/QPMcaUJl6YFgVoITUvJBaPs3Xy1XFhLmxnQxSGm+JBUYAT2wGHwgC2ADnkve0ARQGSFMDC9gjVYgzFMXLwStJLrMfGULA0tstM5O9yXsL0eXws6WNjLxIpHvNb0WX73HMjB0l0Ei2hXi5z8f4RDL/LzmmD/XskCjdVST+ZGWJWBQgzMaJMecW4cSgulOBHKmlInjO6LpGoGo8ec9nwMqbHq8xOJ5S1KqVypO6doAenWjGrXY1gENH1IuUfUzJtFcc6WrPxE52VswP8QKQvKRfstLh43ygaA3X/n+mbHD8VEp0acNWFJazaNJ+9Y5nDLY++7zM7O8a+psn02T6lNMAzDCqppeRCWRqrmN5UMRhUbmzOulFYXl4UYU2IcaYCM5RmI8MlwsmM3ERTyblSrFS8KOI8rlXXieJYgaoq9UPF/uaGp3I8JUfZYlwoxpswaRQrQuopkcgyrozUlFzaDE0kbwKKCVtKai1A4xZgJc8d27TwRNKljEE1dNPAzky0KGXsfIdrfvFfMzF7NZomCUAhvpfwwZvf07rxT4expk+fbwTDMx1WYFiBYQWGFRhWYFiBYQWeYhX45BvflF347FV2/MBbCd0AQ/nT5xGMojP//Ke+zNFTx+j7A8IoYsfCAkGYEKUukxOjtEX/3Q3JrJRafY728mnK5RTbGmd0ukIQaqyfXaE5JlTwnZiaxdrmijLMtMwJzpw+yYGL9lHP4MjxU0ztXqDhlDj0yGlarTWmpqvsmb+A0ytHWVxcZXZ6RjXsURYyOTHF0ulFxiZL1CsLPPLww0xNN7nv3mMcO3JcyUkknjI3q5Q2NFTmhgvzk7zmJ1/MZZddR0lyVfVQrZKmkTRIsfKP6HTXmZwcwZG0gli0+YZa/RWGxa//6gc5dvww5jaqdi4NyVMV0CUWVvwkpEEX4EeYCSGabqkmXBog8Z8gk8QQmJgs80tvfw2XXHwVoWuT6QmppHdEGb/7zg9y+11f2fKqMLCtEkkshpa53ECljoiPnzTjwq4wHGqVMvW60O2bTM3OMDM1zq6d00zMTVKpjFCpQb0yLh8iCqXJytCMQKVpPBaLGZvKg0TAB5FhqGQXyyLOfOJYUgRCzNRRcaEi/TFMSSWBbr+j/B6CaEDg+ZIjy0anx9Gji8yMV6g3J5QxaCRpDCWNdruHN/CYmZ0gTRzMUgsjmyJJXAI/VsajWVqnVrVwvQ06fYvVlU12ztdUM+x2Y/quS6pFSmZSrdRpjjTp+30lWYmTCGLx1IiJUket1stKtuy/YjYJ/B6WlSpTxVs/dYhDR44pvxAxNCxWzGXeCzVfJBbSxOdNe+4NUETjyrUorsl2uccTpSDbwYzt223/e7HvJxpsbpeebE8NKQxACzBD5kQxxuJn26NSc3BEGD65WWwOkuTgRXEecp6Psz9yaYayPZC6SH+sx0w0x9k/6+AEGxzYW2Z2QeajTty3Rd+BVdFVMkVm58wjZQ4p4aiBAG+JMlK1+hp65NE3YlbWTY6dChS4NdW02D2nMT9XY9DPOHSix6k1gTJNxQQKk1BgVXZO1tg3U1MSlcOnOiy2U3TTot4IheLAzjmb2QWH++8Z0DkTce7UGPv3lLn75Cb3H++x4hvElsOOqRpTaZ+pTY9RyTvRU5wsByyUdaYAA1vAQn6Pa0ryoUAFld6Rokl0riX3u3CWNAbCZjAyLPHMUQQNiRVFgRLC2BBTTgEgVWJ0ITGSWFQl99Dz48m/5f0tSZIQnoQ7oWCSLfNMSWyS4+vC7NpiaYjnqHqGq/SQAlTJGVpyAdX1ECBKnllxzNxF41z9xpcyOnW9MuIUdtqZM2d495ve2/q9z3xuyLB4iv3eHg5nWIFhBYYVGFZgWIFhBYYVeNpU4ONveEN20XXr7Lzh7USuj4QDxqms8vnEfsatH/0CiyvHKNfqGFaZWNOpVCq4vZZa5QtDl0q1Qq1Z4uGHFjln/w4iz+P48XWmFyaUbCKKBmhpnVI5Y8fOMXqdmHu//jWmZqeYGKnhxTqVDM5ubtAJI2Ympji70lJN8s7944zXp1laPMLm2VxmMD01wSDwqZSbnD65RKUOlVqdbrujPAse+PoxTpw4pRpaWR0XwEJWahNidGx2757gTTe+mv17nkUQiJ+Fq9gJ4v8QJj10avTcFnGYqrSMcsMkjU0cI6XVS7nlbe/mwfsfpOQ4WwaeKXEWY2jCRJAmQ1bT8xhEWYZViYgKxBBdvCjPJYlFWBEGshA6Nl7mLb/8Wq6UlBC/hGZGin7uexnv+c3f5/av3CXYBlqsqwYqz1QUeniAbmjY1RqmKVp/m/HxGeZmRtkzN8PczglG58eYH5+mLnGhRpl+N8ByImoVAQUiElkBti0VDSnMh8LgT3TtsporYE3ZEnK5NPqSYpCzMARoEW6FnJ+YamaZrcATMTZ1gw6xH+O2u8Sxy9Jqh+WVVRbmR6lUxsS5VbgrOI6lEglCSYWwS3m6A33K9qSSjSg5Q5oRhLFKpgijPlEqxp8iP4lwSjIWg7VVT8luJJpU4ls1ochntkoIEdZBu7OJpg8YGZ1RNTfNMuutFfRYU94X0rz5Ltz66Xs5evwE1Yr4YSRYhoBBmfJsyD1SxctCpEXWYxKNAlzI396i8G8z5ixABvl/Ie94okeBXMsnAy+knsU+Bfh4ov+FMnBUDqy5YWaqpE/CsNlqohUwk0sYitfjx8kjWdXnRLYUP54mUoAssm0RvytmtLkfhjAIRCoWMTUyxa4Zk/Gay74d8gyQ2BMLLUiwbUOZ3oai/rLzlBIxMJXbQhI1FFtIjikpRDHK80R0QWdXYu68p4tpp+wcNxiZrChZVpqatNuxkijFYpAhsoiSzsJMnbGayH5SgsDi9GrA8TNtZidrbLYCBmGfHbtGWH40ouZlXHluk8Sc4CN3P8pya0BildgxN8V0GbzVNSbciEllWhkqcDX3GBECQ6IafAXvCMNEZrDKEs4whV2lEpQEjRCoQc4xt8DwdQlUjnCwlazGUO6ahgIjFGtHeCbyjBDzTT0jEYaEbCKyjq1kGvFmKRJKlJnmFrixhT2oKGNDQBJl4gkSrSvAhopOlYfaVvqIAuEECBHDYYF+TAs7lbSkmMnLJ3jujT9Is3qNWI7iWCU67RYfuPG/tH71L4YMi6fNF4LhiQ4rMKzAsALDCgwrMKzAsAJPtQp86hffmJ1/9SoLr7iJ1A1UykSamZhWRmvpLF++4yHW2utkpgNJSL/vKj16rTHG5nqbVHcZGa+T+QMeuP8UBy/dR8Uo8+B9p4j1PtNTC/R6ffbsnadU0XEsm17L52v33Y9VMrn0sr30/CpRu48XdOm4Mecf2EOv31URiAu7J6mGZZZXT6BVxlleWySNI8455yC+n6jVdt/vMT3XZGx0Al2zefCBR/j8396ZsyaK6EHp8jVp6jR27m7yC2/+V5x34BoSYTwIeJDJeymuv0kWm4yMV/n61x5k0N7k6uuvIo0sWa+n3Yu56aZ3c/jwERxhHChPAFk9FhTByhtPPVJsC/m7mOkp+YZmq+ZfmpY4zZv1ctlRTfXEVJUf+/Hv4+qrricMdDLNx7Cl+S/zX377D/nM5z9PrHTp0uQlGLqkmcD46AiaYTAqRoN7JpmaaTA3v4v52QmmRsaxKyZxHGBRw7EyFec5CBNKlZSSPqL8AWTFWlaLE8VCUBZ/ag7IS8Yu3ZepR0QDYRmA5VSU7CSJdNJE/E6k8fJIIwNT6i0ry0GLjfUOgT9g0Hdpr4l5Z8TIdA0NR0W0Sl6BJE7kxqEBYZhRqZbVCr0Ykbp9L2d7aCKpiVWcrcAZYjIqvhma+EykoWJVrK14YnFAY6SCZWf4QR9LDEBTgzgJKJWrdDorTI5PY1kSh+qpBtrzI/U5iXVdWw75/Be+hut6WKZ4X+RAgGaYysNCGj8BKxQd38gZSIXcomBaFGyLxwCENI8oLZgKAljINsXPcpmQXCMBI/Ing2owi2jdLYlJPo/y8aiV8S0ZQsGsyIEFXclY8pdIFvIV9iKutPCyKEw75djCrsiZFrkJ7RONPQuAJN+HSJjEW0GusXi2ZOyZm+PCXRV2zHmUq3HOZDIMLFPYSBlZkOEOEiVbiAMBx9L8XFUEr0lvMMBzfRr1pjKtdL02Y81R1jZLLK6sUVIgVpmK2WOyYVAuiQRJU6CpborRr6kMcx07QBN/mmBAMkjY3BTjyZhuO6SVVnBjk/WHl7lkvMbevQ2+esrisw8tExAzUnO4fO8YerzJ+mbGqJswq1vS1pNGwrwSWE7RFUj0HJxQ9RWTS5kDuS2m8ozJkhDDymUxco5WnBBJuqqkrJApPxRDRY1mJIr9hWJZKBNPAZcEDNME0My9RITBJV4WUj/1XFH3Zkos101F7Qr4IHeF3MVyDPGkSJWoT8AO+b/I1FQc9ZbXiajkZMRy58t9nxkacRgxfckYz7/pR2hUn6k8MQRA3FxZ5v1v/s+td376U0OGxVPtF/dwPMMKDCswrMCwAsMKDCswrMDTpQIf+dnXZ1e/oMfMK95K0vNUbGmqWdiWxuEHDvHQoVPotRKtjYDW5pqKtqw2Kmy2uopy75Q16s1xEjfk7FKXo6vHmZmucOE5F/Po6UOMNRc49MDDXHD5TibHp9hc3sRxqrRbAUtnT9EcN3AqZUqZxcTMBK4bEA96TM6OsLnRVykXY9Y4LXcFvT5JvxVw6tQpDhzcjWU59F0xzWszMlqjVqsyMTlKp9Phjz90K0Ho5TpzMZkTKrqjK5Bj9946//5NP8xF515PEEqLLX25QyR0B1z6PZdqvUrg2Zw89hB7z9lD2WliaiFLq13efst7OHXyaB59qZlIiyCUemHVCyvBKemksejP89VMARVEeiFGeJLAUa1VGBsbYXZ2mr37drP/4BzjExp7d16KbtoqDlRYD3Fc5v2/8X4+/ZnbMCxTpZLYZZ2R0RJTUxNMz0wyObnA3M559uwfZXJyhoFnYOptSjhqZVgiRsOgSqVqo4cubpxSqploia2kDyKHEMBGgIBEGi45vkoxkUbNVOaTuhZgFewRWRrWJSI1txKUbdM0IA5zT44wSnDdNusbbXpBCz2y2DzboVGvqrhF8eYoV2zlM+CULEzLJgh8BoOuAsKEtSMMlXZLrr1w4kXSY+L6gQK+pGGbm5lWTZbIkUTyYZlV1ZyJcWe1UiES803x0+hFuINNJpqjeUwDOtVGSY3PFKZFycb1fSUTuvvLj/KVuw9Ji6dWqWV7YQAovwZpWVXTrpEqP5KcUr8dECi8LLZHhxbgQAEyFACAArCUnEjmjTSH4jeiE4aSJJODDAUYsp2hkbMhHgc0HpOgiHfCFuAhQ1eJEsKyMMVDIgftCrZEMc7cByFnihTRqMJGkZ8LCFREnj4mC1FeDvlKfyCsCRMuO3+Uy8+xGGnGWJXcz0SMNAWE8pOI5cU2q4stfAmRIWbf3knGqhZRx1XzJ9RSOj1NgYiZGShpmZca1CvCePGJ7CbrKx3OmWuwZ6eDXkmxSrJ/5RiBYdhqjntRqI4rCTZeL1FshtTvQZjxYKvMbfed4jKtwvV7xjlpOPzlfSfpdjNC3eLAZIW9UwbtvkvXS5j0Q3YnFQWApOFANf6Riv0Fewu0UQ8MQwAHkW7lIosghQomhpYRCZsq1dEzYXhIukoNKxmwJqwN02aHlRBqFoGak/lcEkaGmh9iqmkJ0JZshRVvyY+ShNIWYyyUZJJUroGArDIfc8mI/NuSFCQ0fJm7ap8iMclvpdzMU1KScnBKzQ1HzHoTFi4e5ft/6ZVUmiIJCbCtCuurK7z/Le9vvfNTnxgCFk+XLwTD8xxWYFiBYQWGFRhWYFiBYQWeahX48M/+P9m13zdg8hU3ovXFxyAg1So4msOpkyf4wp33sLJ2hqnRCWU613NdJqfGWVlaUU1CuVyh3xNJAGjSeOg2djliYX4nS8tnMPQStVKJ9V4b27Bp1k1WlwfYpQqG1afZWGB95TiTEw10u6wiPRdPdJlZKGEbFWX81u8HdHttxkYr+L6OL7GVg47yKijXK8pMTsuqnDrzKE4p5fJnnM9//8O7ePDBh3DKwnoQo0oH3YIwksZplLfc/Fp2L1xJFEvDJs2YhtcLsKwETQwldZErVFVSRpyklJ0Gtp1y7Mg6v/aO97K4fEwBJtLYSgOQr4CLTEPZ8WE4FRJ1XJ1qyWakWWNiYoQxkWjMjnFg9wF27N5FvSZpBhlB4NKoTSujUFktV54Beo3ff/cf8IXbvqTAidHJCnv2z7NjfpfyfKjVxpmaHM0N+GScUR7bqusuWSiBholqkNZWJDWjTNURuriGUyspHxJplmzLwZAEhiTEGwjLQhofYU3kjALdSEliD9MQVoOkHkh6wkA1YYphEUaQxYSxzsDz1BwIgr76u6F36bY1Ti8vYVg6VdumWm4qNxFJ57Aci3qtodgAWRpxFGVfAAAgAElEQVSSpQb9nuyrRaNRVyCQ1FjOYeAJEOKysbmZn7Nh0m17+EGX0bEZNFOn1Wopj49avUx/MKC9OQAjYqxWIQp9TKOJH24yOd5UzJowiZSHgDfQ+PJdD3Pf/Q+qVBzHEAmQJCnkTAvVksqKdZIqYKFgUghgUAALhVGmMt3cmgPbGRcFK0J2VYABIueRZjMHOTQF/sj/C6nHY74GW6yMgqGx/RlSyDdU0oSsmEsHv5UwkRux5rKQAviQfRTpJYVBqFpzV54cuSeDo6ROOetCNdN6bvKax2/Kvkwlwbjy4hGefUWdBJdavY6WxUoWkfkpvUHKsRMd+n1TrdbbdsLEeMbcjK3igQXOy7ZYSFJrGbfnwpFHVxl4AmCIbKdNxYLLzptiYtJCK2kKUBPGQD7P5VoIVyDXX8iVSrMySa+DEbm4UZm/vatDd83nh5+1U0mmPnf/Il894dKPS5TLCZfMNqnbKSfOrlOplJnohcyHBrGpYwvrRAwwjdx7QpI88phR8fBIlWGmAhkE+RNgLQoVI8gwNULdZjHIVCLS7oqBNVLha52YhzYiLrESdtpa7mGhqXBgNAER5LyEpWQIiJM7T+QSFPEOlm1yxlEqYMnWsRVApXwu8utuGcIDE4lNJJamyjtDnke2AHECnJLmKSEiB5LJJ5KrKGP6ohGef/MNjI6/mDTuq/uu1+3zgV/6QOvtf/7RIWDxVPvFPRzPsALDCgwrMKzAsALDCgwr8HSpwEfe8O+yZ13XY/YH3kbclpVPocnbmIbG6SPHueueIywtnaFiObR6m2hlOP/gRayf3eTkyeNMTs0wPTVOp9Nm/WyLem2UWlNXsZzd3gZnzmxyzjnnEIZ9RcGfnR/j0QdPqVQO20mJQxu311EpAtLQ2yWbs6se6+tHmZvfQWNklKXFNVx3QJIGiiItzARhRKystvDVl2tNMSB88bWoOjz/hZfx1S91ee97f49yVXTosuKcm9zJCvbBcyZ4680/wc75Z2w1eBJbmZvWCUtADEUlMlQzyiqmUdMDHLuBXXY4/NAS73jb77LRPqPo/LI6LDKNfAU7bxANw6JUb1Ctl1XKiZh8zs2Ns2PXTiZmp6hVMipWA9MpE4kvg6Qm6AYlp6nAgjQR4CBVSQhfu+coDzz0EDPTU+zePcfIlEWtPAJaQBZNYtqS0CErrjZhIFT9QBl26soPQsCYElmY0uu1ibM+9dp4zidxHCV3SFID2zDwfF9FkwrA4ouhgy4r7ZrytZA0DmUoKmu3qcQnhmSZhRf2sERSkyQMEo3QD0gjFb6IN+hjZB26bYOVDamVmJum1CoGZaeiAAXLKaNnNp2uMHtcxiYbhKFJ4IY4JQ3TEXaIraQOifIoiNU8CAeJkn5I8+37PqMTo4pA0d7sYltlxsbrdFsDNlsDOoMeE3UBi2ygrmQHdknSSSpYwsJwW/R6Xb50+yMcP3FWxboIE0Y15sLakJQQRZ3ZAgK2AIEimaNo6oWaL+v+uawiZwCoBAdpzQ2pUWF3KACCNLp59GWeZirzc6szzVtUBRxsZ1QUz6PHk0YE2MhBFAEStmwY84Z6eyTmloyk+HyRSqIwmC0gIpekiEQkZ3YURpKP+WNs/VzkECquU84tDNkxYfOi5+yiUW8r1ozEzorvS9D1SYKQQS9hEGQE0jjHCfWqjuGkCqiSud8RaU4c0qw5lMrih5PSXh3QcXUOLwkrp8mFeyvMjOo4dZtUgLQ0yuUXWX48kWHIeKNE/C3ERFaMP4UJk3LXV9ucOeJyxf5RLj64wFePnuUrD66wNjBpxyk7Rks8c74ESY+2VcaPE6qLPXYkBgMtpJqJAW5GLACFMBOi/Nqq66VcICSi1FA+J0GcKamX3DNOCq1Y40RmMDfZ4JJpi4W5Ckd9gw/fcZJSy+NA3WbGzqUjKlckDxFRoINEpQqTSAEVyuUlT/QopCFbASJKMSXyrZy5s7UPeR6p0WnYIhcRNoqSoiguB7EuY5fnnDA7BCRJFBCy46odPPfGV1FxnkGW+eo5LKD0+978+63/+OlPDwGLp8sXguF5DiswrMCwAsMKDCswrMCwAk+1CvzZ638qu/ZFITM33ELScfNVZNGiZwFnDp/hjr9/hKXlk8QDn/romFqdm5yaolyuc/sXb6dSKfGsZ12u4kJXVlcpV5uMjjrEkay4dzh06Ai1xggEPuNTE+w7eC533X4/9bpOpVpi9fQa0ztmlON+o6RRqzTpuAZLiw9SrTc5eOEuAj+jJTGnccLS6ZPs3Cnyh3mOH21xYvE4M7NjTI7P0u6sMzs3wdXPOUBnbYo3vvEm/MDFsnJ5g4AAsqK+f/8YN7/9p1mYvUQlcaSSfJEEVEri12Aq1sXAjem3M+69914WFhqcf8kVmI7F+orHzW95F0dPPkSpLOaMmjKtE5q6SB5klXxiYpRnPe9idu85jz279zI7W6NckubXUUZ+EHHk0TPYJYPZOWEcWJTKZWkxiGOJF5UOySISI8JMJxDWg6bjiMli2sb3pZkNCP0RTMdTK8OyvRgyBFEXXRPavBhpQn/QYrTRpNPts3r2JLt27Mnp89KwmrZI85UxauFjIMCJAD/St1qWNE4eodQo0TGNCEPWg82IWPT3caBME4NgQKiViAeuOn+RaQgAEoZtvJ5cZ4NO11dJM/PTI2iZSd8b0HP7TE8v0Gm7DHodKg2bzNRpOiV8T2PgbaBrdZVY0PM6aqxChd9c7arUlPGJUXpdj1INyuUyYRCpGFZZ6Tf1Crptc2Z1HT2JmZ8vEQQmjmPSH/jKx2JidEQBE6cXl7jrjofYaHtqVVv8QrYzEwpZRcGY2G6QqaCFLbNN8XAoJCMqb0XTiMRgVCU35P+ptlFR8nNPCuk6C6lIzqjIY1FzL4sc5BCQYbt5Zn68nGWQy0226P1bDImcBfJ46scTJSnbjUIFuBLGRQGY5IyRPBFle7JIYcaqVuVtFXmBHsRccLDOs68ap+EkmGmM5/UldIdSqUK34ylPBd3JkIxfYRvIpNQoKZZUEERKqiX+FQIwCHun6/VY6qZ4AeydarB7j0Nl1EazNAJPTGETZQiZYik/iUwSfKTxDiIFnAl+IaDIiZWUe+4csGfE5pLL68r09xN3nWb5zIBOmOLZJpfPT3JgdIBtemzoJqeW+oy3NHZiECOJSRaBklHEGHaVri8xojIJNUpaSrnkKF+ORDfox7AxyBk+ZpRijo8qw9tja225guwYCejEMYfOREqqVEsDLqkYjCtpibCWhFkl0IRIUMQjJr9+AhPqSaZAnljLCKVOW9yLHEyLcraFkhlJ7KpGKgCTAFCRxDoLKCZmnDmbQsAX5WchIKf8SM4tjNj1rL1ce9NPUtLPI6OHZZdob/b54I3va/3KR/96CFg81X5xD8czrMCwAsMKDCswrMCwAsMKPF0q8MlfeEN20XM3mbvhrST9lDQOyXST2Hc5+egaxxdPcmZ1Fbe/gVMawzASFk8uc+7Bg5w+vcTJk6fYuWcG9IiJyRmq1TLNWlM10MePn2RlfYmJyTkIcwPHVLOpVeSLfky325Ov4+zet1M1olnYx7RCDGOEldVFyuVRzr/0SsbGJji7usHX736A06cexSq7LOw4h37Po9vtU2+UmJub58ijx9m3b4yrnnUQ29zDTW/9bY4cfRRDFtdxlNxD9NrnXzjDm28UhsVFikEhJpJiJhn0Io4ePs7Dhw7z6CNHWVpc4tjx01zz3IP8u3//84xPLXD0oWVu/qXfYOXscdVgmLqTpwVIRKBhqP1NT45x42+8lnMOPJssKavmWvTsWeoTRx62abK+NiCKu0xMNkk0g3KlpjwwhOGSpNLIOao2pi0NmRh4lkg1aUwD0kGEbsSEnny2jShTTL2umt04GyjgQxgtsmqt/AxSR4Eivt+mUrGwdAFvpBmWRlhXAI34DqSZh24mmIbo2jPCIFTslTjJ8P0I05R8Bht0X6WLSKOUeXniiRvrBL2W0suLn4IAFv3Qx/uGSWmUCYOmxMDrq8hGYWkIc2ZldZ16c1KBK5EX0h/0sGoGIyWHdsvFsAIC36DZaOKGHcIAut0ujcqIYs0IuKPpIjHIsB1JG8lUw2jZOu2OhyHGj6aJ3wmYm6vgeYKbuVQrJXrdAa4XE4awsnSWO+66l0iiYYWSn+QgQhHxWTwLhIkgwIFIKbZHjhaART4fcoaEUPoFqBDQQkAyYQYJy0etjm/FiebyihwcyRNB5CNbRrFqe7ne+TgEVCjGlIMkAmSIYWn+8+1+GgWIkceQPp4YItuqMYpsZctkswBEBPwQQFB+LsBLAYIUYIdicwiQIpIiS9gYqFSOWiPkta88QEOYPV47T1ERL4uSyHh8bDOlUTLxUx1DEkwCMfY1KFdzoERwxECkEX5EOAhI9XHuPbqpIm33Tpns3mVhjlawnSaJL8yaEMtp4PkJkS/GrRqDwQC9EyhmU2Z7BB586asDjMTmust2qfl6z+ENTpx2We1HrLoh07OzXDnj0Ci7YMZsdAO6ZxMmXINxPcVMU9qpQVe8N+abTDgGsQF9w0BUUGbgMzY1SWhqtNodqrUaWejz9VMe4mqzsKvORF0YWDr3nvS458wqXhTTEKlZnBGkKXt1uKAu0hCRCeWMIZl7uUGmRhhGSDiLgHAKjBDJj0iK5N5N5J6Xf+f3p3hnxCInE28LSTeRWzzRiYVpJftTTA6lxlJAlwIuFJgWk4UJ85fNcf0tP43jnIeRBZQqVU6cWuK9b/qPrfd87vYhYPF0+UIwPM9hBYYVGFZgWIFhBYYVGFbgqVaBv/iZ12VXvHjAzhveStwXE0Vp9Mr0upt85mN3EtDBjxw22qcZa+5kdr7BySPr6HrCaL2qVtP7g0ileji2wcWXnsfmxgaeJzKHJq67SWO0pijTA7erQI5zz9vN9NQcq6vLJFlEozqhVgExxOzRpWKOMTpWY35uH+XmOKWSjdft89cf+wyrrU1KZQ8z3UFqrGMYDuWyje8NWFty2bkr5tprn82+/Rfygfd9jA//2UfBlAbfRksTstDgwkvmePMvv5aFhWcR9AasLC1y7Ngp7v7y/Rw/foyVlbMqDlPo51Gkc91LL+L1r/9xZiZ2cfjQJr9806+zcvaEajBsU8w6I0JhpkgaQhQrf4nf/J2fYtfCFYR+hq5VFItDqNZaFiqTxSy2WF9vqaah2iirqNiNDWnsxR1PGuOUWq1CqknTUsYUSYUCArrKFtIwE1ZX15WBp+1UsHVJ3Mgb1DjVCcIutiOrwxaGZqumRRrfwG8rXwZDd1Qsq8hHMk18I8S4URpVWUHOE1mFaSGfEa8FacDFlFN8SQ0zRHJWxT0gGYRKCuFFGV6/jZ7ItjGu73FiaZXxsSk2O8uYjkm9VCWLBniDVEVdjo/XWV3rkEQZ9XKF1EjoSUPb82VBXhmCWtaIYrC4/oAoSui7LqPNCZXiIPOtXG7Qai1Rq9VU0ovE1EoTG0YGfb+D5diUrQqaSGhSi163TXPEIk4Mzm70CaOUUydOc/e9j6JrpS3DytyUUMwopal+IruhuIdzCYUkX+QSEgECDBV9KUhB7j2w3Y9CgC2h58u1zZM3pBndHjuap3bIH4l6FUGJ7EvGUaSLFKwHYcUUQEnhjyHHz8GM3HRTWBaFBKRICynGWYAcBYihhAlb55OzLXIgpUgOEcBF5AMCWth2VRnQBqFNtaLxoy+eZ7JuEPZX0AwZs5xbim3oyhDTDTNano4WGuiZeGSYmGbOMrGcGNuSZBFbeb1sbnR5+GRAK9SoGRrlDHbuLjE6BtXGGC0/I/KhvdbHMWB0VORMIY6avxr2dI/773FYOpLyzKtG2DU7y+bJLh//+iKVLtwfu2xkMS88sJu94ylJ1MPQqxw6fVb5PCwMdKpJSjfNWI8zFnY22TvXpBx6CgjrWaEyGE0SgyDWKIknSD9QYEGjWuLLR/rYccLOskYatRmfHKEX2tx+uMWJvkQrJ6ReSEdPmXc0rlcRqjDI8S0FSogBZ6gMTg1ljBulwkNJc18bSb4Rporyfck9LaTeEmVqpgaGvCdpJsLDUAkjciXz+SBGs4qEo1sKsJDZIoyRNEyYuWySl/3aT1NyziEKYpUw1G5H/NcbP9D65Y/8+RCweKr94h6OZ1iBYQWGFRhWYFiBYQWGFXi6VOBjP//67PKXBCy86BcIu/JFWCQhDnHo86Hf+zO8pIdVHcf3NylbU8ztKrG2lGHZYszYxrFqakVdvARWlpfZsXuORmOEM6dX6XVC9h/cwWZ3XRkmHjhnN2dXXZZXTnDueQewhA4duJTKDUq1JmZZY2F6htHqPOVmqlYNwzDG1k0GPZc777yX9iDCqoQ8cO9Zdu2doFYZ4/jxR9m1Z4azyyLtWOLa513OZZdfzaH7zvC2m36bVreFXS6TRjpxELD/3Al+9MdfiLs5xtEjxzj8yCMsLy/hel3VNYhfg6zW+pGv/Bue9/wL+Hc/9xrGR6Y5dsTnHW97F6fPHKFckQZ3i7mf5fGHXuQxOTXBLe94FRcevE7JNIhlhXlDdbDSDIjHYqNe5/SJVXr9Dnv27sO0LAYDidvMZQHSsEraiC6mFqoJNXNDvcSDzELTTdqtDZXKMT45jp6JXEOSSgwiicuUhsQU/bsY9KlAUNVDp5nQ6sXgUadSFrdRk1TzSNRnJD1EJ5GVbyPMGR+pUNY9tUQrUaJRJKknHmksTAsYuH0SX6QYqHoZkUUQdIkyg+W1FQWYeHKN6yYVY5LQWwR9kiDpMFItk2k54yMMfGLNA2OCoNXGtENlelmrN3NgIYyIwpDAD5Rh4+hoHU2Xpq6MoQ+wjHLuPZEmiuUi5hDSXG92NmnW6ioSU8be70sEaky5Mkaq9YgCuO9rx7nvnqMYZlmBTyrCVHmSyPnmDAZ5FU1+kRKSe0XkRpnCPJCGUu4fYaho4pkifjBqtTxnRCggQXlMPP502S7XyD0lcnBCSUZkdVw1so8fX0EJ0syKf8pWGkj+fmHRuBWBqZI4c5lBkSySszhymUnx+uZ/F8fJ330sSUJN8q0YTfm7ZaPrHomfMTM+youfvcBYqQdRG0OBTCITSohUPG2gmvF+JFG6JSqOgG0o01fxjSFOlIFnyTYZqYlnjM+R1ZQl18DtdqgYJc7b62A7Pm5k0gtMBLFw0GmWS1RLCZQNynrCSM3idDvl0/9rjUt3TfGcS6bo+TF33bfI2ZZFqzdgOYyoNx1edtEUlhURhx6xb3BosU2zrLMr1Im6GithwMRMlXP2j1MbqZD5CcHAxws8qpZFqVnD0xK8tqu8IhwSmtUSf3/KQxdZWLlOwICSrVG3dVZcjc8d77Mh8y/T8EtwsKRzcWoQpnEeQyr10LfMMNVcyRk3MpdVzKoCKCT1I/dXySVBKZHy3pH4UgEsBADLY0GyNFYghlIXacIeMvAVSJHPKVuAC4kNDkNmL6/z/be8jkrlYuIwwHEMVs72+NBN72v96l99cghYPF2+EAzPc1iBYQWGFRhWYFiBYQWGFXiqVeAvfu512ZUvjZh74RuJBbCQFXoRFdgpt336q/z9fXdRG52l01mnUZ9kYVeF5cWAUhkmphpEntCYYzzX5YH7D+FUbCbH5ths5av/1ZrQ+OXLdsT4dI2gb3D0+BHOv2A/u/fOMzY+SnN0jEZlDEekDbJCm5TJTNG/QxSbiu7vdz2+8Ld38fVDR9mxW+IONSq1kGpFQIcjXHLFNJ2zY5xaPcJLf+AqLrzgIvyuxjtu/l0efOioijSVr/VJKvKPlPHxCm47oO/285hK5V2Qf/EXwEAYH2kWQGpzzbUH+Il/+0p27zuXEw+73Hjjr7J29vRjNH6pmYAcYuopK5bNkRo3ve2VXHnZS4ki6RwNoky8J3wcu4ymhZSdkmrmPM+lOTqZ09nzsIOtldaUKMoZDpKSISu6IhUxxAQwjkGzMTObzU5LeTg4ErEqGn4M5d0noIjy1dBtBj1PyUakiUnTASWnLgYWqllLI0Do/BL7KtqZOCMKAjRTZCk2WWJKpgeaJrPCIfBTUlxZ91d16vXbRG4eoehGLro0fFGPUFHbBRxx6LbbGHZGry1sjg7l0hSmJJb4AhzY2I5OGsUM4g5OZRojCh/zwnADjzRzSLd+FoWe8jcYGZ1W8iHxHnGcDEefIIw81aT5Xh7PaVgW7V6HerlKs1klDEPCIFaJIpbVwA/P4HsGX/rSIY4+uqK8PATwECCmkFLIZwqDTQEvcslE3virht7Y8pPQTAUuyTwX8MJUCTLCvgiVx4KslitvisLycCsatThO/lzIGRa5v4XsW5AOfSudJAcltgMMBcsiByxyVsh2fwrZYwFYbJeG5ABYAWzkQMQTty0Am+0JI8XnRPokDXQYx8xPT/DqF5wD2hmSuC32LNhiAGnE+JGB142JoxS7bmNVSzhCpCLENBxlMtmXZBmB1YR1gjCs4K5DAUdWQiaaNrVGRrVk0mtFrJ6NqDTK7NtlMzdhk8WxkldZVoxtCysh47bbXLx+hRdePcF0SeeBUxvc/sgZKmmDE56HF5tcOjXKefMZmq3hxh5ZCOubwpLxGZfMVt+kOVVnYaFEvW6jSwpPJKBUqGQrmZvP21C8M5SMCCxJ6Kg63PbwWcZqFntGyoq1JGOPO13Cao1PH3Y5uthS9/pkzeJ8K6MqKUNi3qkSTnIzTwE0cu/V/LqoaGZxocgk6jTBkLm3lRwi0jp5ag3MEmuK7aRT1nOwShgnchc/Fp2qaVR1jbKAImr38qwXr5uY+SsaPP+X/y3VyiXKZ8S2LZbPdvj9N7+79Rsfv3UIWDzVfnEPxzOswLACwwoMKzCswLACwwo8XSrwlz/3uuyql8dMXf8G0kGivqwmEtFnBpx6tMXHPnEr3b74WmQ4lRoH9+4kDAIGYZ/de2dwezH9rovbCdnsLKrVSvF1cLNNDpx3kMUjJ4kGIZVmnXLDxKLK0aOnueCCnXzfC65mbHwmL3UsFOYYTY/REpNMVoZV3KGDVUpZW+7wxdvv5oGHjzIyUWJuajet1jobm2uMjoyA4VMyZllZO87zX3wll112MXpS5Q/e9z/5q49/Dt2WlcZga9XYRJNVdGnOJXVgKyEBI/cCEJmJ9ICxMAtigxe95FJe8xM/xOzcLlZOB9xy47s4fOKwAhKEeh2mIYZjUquVGKlWKFdtfur1L+TSi16oZAwCekSReFYMqDfsfMU9Fhs8U8WYKhK9JswE0eFLwoekMaTopvgYCBgiHbSj6iMNu7QvYRxhmTkbQ9klJBmOSDdMYQVIUy2fTZR/gtK729JY58CAaVbRzRJer6VkA5WGJB2IFEHYIBlud0BJFCiaJHSI34jIWcT/wFGGgVHSVVGqulFl0O+SBCiTQDdqYYluPvbziFO7D0mNwE/IkjaaWWOj16Ki13AqMBgIgyVQkhYxTCw3TUynCUEP39VUbGSUxer8jNjBG3gMPBe7VMOpCvAjnxdpwoBGZUJ5aQhIIKfsC+gipoxiXKjb1GsGQRRQsivKnFPTyuhmj6Uzff7mM3fR7kSIGicS0Edo8lvsBdXXbTX0RcNeNPcKPBAWhDSQEumrwKZU7cMyKyppR0CnAmSQuSXyjgJUKECDXLaRH6cgQOTMja08B83cihmV1fN8TuRjEJAreyxSV5J2tntTyHuFoWchFxEAppCYFOMo3stlJwIa5JGh28enQDJpqHUNx7Ty5BaxzzQyXn71Xs45x8HtLio5gx7ZRIT4IiNKMzUf1ZBtnZqt06hZKtFDmnOBPuIwN62VhtxPdO54MGJpM2C8rDM1bhFEBidOdzHNMufsqrB/t0PJCBTAJikZpkiVdI27H+lx9GjANRcc4Nw9dVodl7u/egJ34LAUuJwYpDjlKs+fazIzFtKOXbqDgDCyOLshKSMBO+s2u+t19u+ZIFbPAxfDsJHEUkJXgQDeQDlHUFISogStnBIOYIWQew632TdT4aK9oxixTuz18QOTthtx24k2JzoxvmFxWcXkHEPGrpEqVo3I1oSlkyd3KCAkM3M2jpgFa+Jpk1LNIgYCbugaVd/ANVIGacKDg4TArhPKdUs8ylnEsrChdJ2S/FHxLhKzqrO3bHC+Dq4jCUcS3Rsxdckk33fzjzI+8kzSVGRrJt1exgfe+FutWz728SFg8VT6QvDy511zbZZmHwMk8+k7vT4f2MErP/e5uzvbN3z5tddegpa+MdN4CTAhv4KBBzSNPw6d2u9/5jOfcb/Vjm943tXnJon2Zk3jhu2fRcs+kFZG/ujWW28NXn7NNTszI/sccOA7DVA9WNF+5FO33fE/i223je8FwOzWzwfAfWS8vzIz/+GPfOQjhXUxL3jBFU0ndD4KXP8tjreuadz1jSf7LZ+4/a57tm/zsuue/SfAv/nGWP/0k7d96TXFez9w3XU7YuIPAi8CjmuJ9gK/7HceO46m3fLJL9zxK0883suve/aLMpBzEUvtb9rnt6vFtnE86Wbba/SiF72oavq912hoPwNcqAx6YR2yv9Wy7F1PPMftO3zF8585ncT6W8i0HwZ25tY2HM3gj7Mgec+tX/5yV7Z/2XVX/9+g/WegrenaD37i7+744pMN7OXPvfaGLEs/QsYKWvqST95216Hv4noUu3rS+Vmcn472ugwOApWtD5wCPp2a/Natf/ulo9vH89LrrvnXGtn/AD5vW/Grwsj6QUhvAm1PPr+1L6Ol/6kytfCX2+fO9n285CUvcYxB58eyjP93e121jFsTjHfeevvtD6naPPeat32Dq/qO72Zuy3jkHpRtv9c5+k+5Bt9ubNtq9WSbybPgcJZpfxiXq+/f/izY9rnDcj984o475Hp829f2Z8H2ObztObaZ6OmLjES/4Bvfin8NuGhrh4cysvfGpfqffKvn0ate9SpjsLb4Q2TazwNXbM2TLpn2JUjf/cnb7/zMY/blTxjld3utH3smfW/PtAiP4pcAACAASURBVG+qz3eqm4xFH3T+hIx/BWx8u/vtm57j3/53gQi8T6HxsTjk1/7mzjs3v9O1euL73+U8/6bxfhf3/rd8Fsvx/zH3/nc6r8eerZp2Sxym77Us/VcystcCDaCrZfwVmf7bn/jiF+/7FvvSXv68a59Llr4xy3jW1u892fTbzrXvv/rqMdPkZ9E0+b2yb2vfR7NM+4Mn3lvFcf85zv871edfyvt//Quvzy7/fp+ZFwhgIcvt+RqwP9jk2ENrnFw+zenjmzhOVZkorp0+jV3XueDi8+hsdChXx1k/e5YoSCmVMtZXB4w2amiVDM208DYHbG72VfLIrj27sYwSiydPUG0YvPrHbmByYoIk83KAQFZiHYvAl1VtS8WEppEJ+oDups/f3f41bv/ylzh4cC+z83M8eugkm5tnmJqd5fyDF3Li8HE6/TWuuvpKrrn6KkqGxmf/5m7e+4H/n1i6XrUKLcEFudO+ajKl4ZF0B2WEmNPg5Uu+aZmKERGEEa945TX85E++ipnpeU4dW+SmN72XpbWz1Ot1ag2RANSZnGqwsKvBjh3zzMzMsvecKSbGdyi5TBz5Sntu2bZiLnQ28pXQUtUm0eRcBUDRCcNA+WKIAZ/8TGjZEhYgRpx5hKpBnLbRxZNCmTWKF4A0uyobUzWbhiU6d0tp2hXIsCVFMC1hD0jqh5x/HmEqvhSVkp17V2iBSu+IhMkQ5/4Nxaq9qpmK+RQaf6SaKVn9VcGOYkTpZ/T6mxi6eG+IjKevpDRJKucUKimOpMK0NmG9vchIcxLTckmFPWOXWV/fVL4eo5MOut5QXhjiDdJqb2KYJUzHJvE8+p40j5KyYZFIYXWwTIfNzbPMT0yrOg8Sj3ppQkVkRklIkmr0Oh3K5Yyx0bpaxe71fAJXZ3RCY3XV5xOfupNeJ0I3JeFEfCbyZr2QfgioIzIaAQRE9iHnL/WRP323s8XMyBfFxXRSmXUKiKSMMR9PEclZDjmDomBpFMyHIg61MN5U9ANxMM1QoJeSBqhEEYUVqNd2ZoSKXt2SCRRmm3LNHo9BfZxt8UQWRuFvUYAdj/tk5BKRwstDsUvEtFMAFmEjbXlc2IbLsy9f4MKdJfRkHauk4wU6vSDjbNtlbS2gZDoszFQZr+mMNCTlI8APBzjix6IbKoFHgK4wLnP34YS1bofzZ0eZbNicXOqx0k9ZmGuyo+bhODIOkctIqk5Co+Sw1k75zJ0bTEzWuf4Zo1SdUf7ua8fpPLpO02jypfYmm1aZ82bGeOFCA5cVzgQhjchizU95cM3jwGiFCydK7Bs3adbKLG1YaI6LbuukvYBw0GOkOUEWZLR7AUHQY2RqFLtqo3Uivrqywv3HUmZm64zrEvtaZsqJON6y+PLpLouhxK1GrKYJV1o1niWeLbaHrjnK+0UzBCwVE1wx2pWraWMpuZEwnEoqhthMAgI9wEyglugcTy3ucn0mJ6tcuX8acaZteQPaqc0dj6yp+NeSeIQIeyXV2cw0qmbA83SHA1aVlt0jCzymL5rhuTe/mtGJ68liD9uxWV5q8YFf+u3Wuz712SFg8VT6hf5PASzUF/zVM7/4jaf727Y1gU88vftTsp+49bY7733CG9rLrrv6jd/AZaVRKxrIb9pEI7vVspLXRr5V/ccAFqqJcDs3Z/DWrSb8W5X+Q2m1+XoBR2SD7+JL8tZ+tBU9S1/98dvv/EKx4ycDLF51/vm2OzHy3zT4ka3tVAPynQCLrS+bH9bQBMyR1/9xwOLF11xz0DDSPwLtmd+iOCL1emdSbf5aUZ/HzvW5V7+KTPvAtwG7vpal+o986otffFSAqTTVPgns/YbN9ZOCM4Knvuy6az4AmQAL/6O63v7xjzz0UPjdX4+8md8OqL3kuqsv09H+aFvj+iSn+Q+v47am8EtonCLjVcpa/Jtfiabxh0ml+XNPrM0N1123JyX68Lep6zdIu9rrP3HbHX/6XTZyxZG/W8DiH8zRf8o1+HbPrO8AWGz/6DfdZ9+p8X6yY34XgEUHsk+Rg2+5CHrbq3imfPR/fUWE1Y+9XvTsZ09ZpvZByBQY9CQvMaj+70mY/FwBwhXbfC/XuvjM9wjCfk+Axcuuu+YVkH1467n6fwqweLwkmfY5245e/cQafrs5Iu99l/P8ewUs/sE8L8bxj733v+N5PA5Kfwi4HLj0ST7z2P29/b2XPPOZDcM23ptp/NiTPE+KTaXjescnb79TADe1pPid5tiTzet/rvP/TvX5l/L+n//s/5Vd/UM2k9e+UZkdqqbHrBCFPb78d/dxbPFR3K5QlH2caonITegM2lxw6XmsLG8QBinlqrADYuxSSqM6Q7NWwalU8QcB9939Ffp+gGGb1BoVGtWm0vaXqzrPfd4z2TG7kzgKFK1ZmrW1tRZ+0GNsrEm12iRLJC40xO37fO6zd3PP179GteFw2aWXcfTwKXpuV8kWLrnkAk4eP0qrs8aLX349F557QIEOx4+5/Oavv4elpZWcZq/LqqI0oHmEqTSjuiFeDrlnQREpaQhTIRYAR+dFL72cf/PaG2hWJgkHGr/z/32IM6snmV+YZ3quxP795zI9Pcrk1BiTE3NI3KAXiJlfWZmTmqqTNRTbQVI3Il/Hk7SKhphqykwRVoqlwA1FC9fyRjNne4jBX0IaS9qHgW56KhlDmjz5t7AK5DNKzCJMEVnizhzCaKDYC7pQzsVkUxPrAYfM0AnjvnS72GYZSb/UUxPdHEBmE8WeAkekRmr1WBgvwgRRYEagGAMiUxBJSD/oosUmaZTiDloInyH3sugo8CWLy0RZC8eqE0Uefq9OddQlCjSCqIeWlXAcYRzI8QRIcel3EpxKiuU4Kja110oUc6XXH+CSMV6rEAtAEoY0mw3l87G8skjZqFOyZOXZwNIq9PrrGHaTVPw0whTdyhgfb+QGnm5AmoTK6PShh09z+xcfVMCUNOEyH7Z7RuRxr/n5CqAh6STiCVA09Y8bkubxosIU0RWwIV+ThB0jQJJ8JveYkP1tN77c/pwookNzyDA3VFS+BSpaJPcdyAGLXP4h4Ef+8xzMKBJH1IySiExNU6yd7WyJIo0k/9zW/rfAjyd6axSMEDX/toAYuacsMQ5VoJ9IP3S8OKZue9xw7W6mRzzcwOXMisnp1T5dP4S4xHi5wp65mImmplIpJNnHLoEhEa9JSmYZKiY48mMeXgrQbIPd9Sph1KbbiWnUmji1UHk0BLGuJCRWuUISD1RN73nAo98xeM7Fe9g73+SBk+vc8fUltDil3fc4FWWUqmWes28ne8yQ08EyvqZhmDpVo0Qa2ezd21Axo3HPxXI07JFpND+ktdwl8fuY9TLtnv+/2XsPMLmu+mz8PbdP39m+6pZky5YrlptWlmTAFFuyaTH5gJDCl0CAgAkQBwOBEMif/oEhQEgIJCQfEGrAWtvgJkteyU2usi1bltWl7btTb7/nr9+5c3fvjmZ3R7Kdx/7i4dGDpZnbzjn33Pt7z1vQQvHC4viqOO8xm2P3QAl7Dh/FaCUNR7YhsQCXnzYfbb6Jzc+UcIQD+YSOFQkdR+0iOhwDC0V6MbG+aJyokGS678mjQoUbkLqGnGcYLJ8MM324jNJ/AuSYB1ORcMStokzMj3wrTl2cwcqUhYzEUSHGT7Id9zxVxNhYBZpMkcqkAGFwKj4GyBQ3sHG23oKFmgfVqqDzjBwu/eu3oGvRlQgorUkng1rge5/4+vgn/vMXLwMWL6YHegywIAS14cp37EVzWkG4Ye3qD4Gxr9RevPoYDz61aes9D121alWCp/V3HHsOfhZAFxge5770ZipcJ1/Y1635fQ5OL3xJcL5Zkth1Ruf8B8sHDqRkXf7wMVngX9F3DOxbm7b004rnNMecmc4p3rYb1615Bwf/F1G4cHw/kP2/u3nzvYcIaDGHDl/EOb4B4AKAIoelazbddfeNtP20ArmuuL5q1aokT2uv4wH7MphY5eqTKvZbb9yxgxgbaARYXLGu91US8EsARyHhmr7N23bOdRz6Pnb+pMKkz8kAFjNus/FVq+dzj22qvXCPHnvyfyaw/H+7+d57S1etWbPSV/jnGBfMF3qpmfYCvWHd6l5A+gXAidf6GJf4dTzRcqd4YFQLf3jMEPnzBGRw8Bs9I/O23/3ud9WNa3v/jTPQSmRDJsQVl128QArkmwCsBPi7+7Zsp/ER749zGo3RmcbCtH7k2COBf9RLt9xM4MKbXn1Rm+sqH4jGWX0/NijCH2Ccv3/T1u33X3HZxfMlX/7UMSDjXbWn5qf67ur//6KxR8fVHP2nLGTTFI+9sX1WU/0f/Or2+8Y2rl19IWfsW7VxdwiB9Ma+u+/eMW3cxlbf69lC8WPMxM6ZZYyaJ9sHs81ZswAP7MpX9S5iLj5Raysvfp+9QIBFyBTj2APGPpzsmtfnje1vifc1Y/heYnji/QSG0U/rgMEqZ/wGRQlu+M3t9w7SmGSB9AkG9qc1AOQ4cPNk+nom4CXezjO1z2zt1gDcOxnA4rhnwZWXXdgtBeqfT83L/EObtmy/4USeZZP3aQPAcqbn0MnOxc/l3p/rmurYa7T8+n1Z8/9Gb100Mv25wgaA4C19W7Zvi/YZm6uqDPiyqnrfJOCHwHWlPHFFAPaV2nPlSAC+sQb0s43r1nyTg79fMGYYrveTuR/SPqVq4d3g+EIITvG/6tuynZ7H059hJzj3zXX9/698/+sP/Tk//8oAXZddi6BEyQRUjypQGcf9257Ag4/dD8tUBeCQakmgMFSATukYmgKPWbCcAPmWBBYtXoJUSkJP93KkUwZUNYOhQ4O4p/9uHDg6gI7uLuw7sAeLFy9FvqUVmZyGc845FflMXlCQyfCRVrEffmgX9u7fidW9F6CrY5FYhVdUC+WSjztvvx9jxTEMjBwUBdmCnsWQVQVHDhZQqQ6hJZdBoTSGy1+/DueddQYkyYFtZ/CNr/8QmzffLVbIadlbUOrJqI4KQGIJ1EzrqFAPV42JSeCJOpE8IK64+ny8851XI2W0wXdk3H//oyiaA1iwcDF6FrShJdMukg8oItS2KVmkKlalua9BUmxhgEnFORWEwsCS/Ch4CVoiI7TpnKsUYCpW6AvFCTheFfl8i2B8kNqcCmlhnMdVcLkMSSJWBMlEwtV68l0g5grVr1EkqusXhOZeV3UEHhWuFgwjIUrhcnkMqqbC0FMixYQKci1BiIGGgFkh7d0MzUEFo4GkJBRJKVgb9HcZrh+gag3BqloI7NAbg9gqAtjwyjVjTxUBylAUihQdhYI8FKMExyZDyjI0NVUzpZThk9+BVcT4qIV0ToWupwXbo1ggcIWYJ60YKUygNZcSY8KyTCSThgC/5IQMu0zafktExPoOMU8c2C61HsmMGFryOWHoSH0k2oiR3EjBQw/vxgMPPgWPro84owIbCP0pQjq+UEkJ4ErTa0yTIPQWCNlIYVoDjcfQhIS8JxQwhdqBClfyUVTgEUuC5BwCAAmjRiPJhdi7+DvBFMSiqDm5ir/XTDeF3ISAEDo3AtJqY6IGWERgQ8QMCeNZQ7lKnGkRsinC/hTvqTWQLopMDX8fGo3GfSyi3wpjUCU8dyFlEb4cNF6qeNWaJbjgjFY8+uBT2D9YhaxqaE0pAlDcP2SiLeejPUFGmx56OnJYsjgh5Ah0F3rgGC8pCGwPRkKCnmQicYUAoECSoNIN4HuwPUWwpXzHA2QVmXYJ+w+UsfNRF2fOT2P1aRkcZZ3ov/8ZVIYrGHZsDPs+KtBx6oJOvHJeGmZhBGOSA8kgwNLHAgmY355DpjNH0CGsagBP8ZDOtsAerWD0qQGkUgqU7jbc/dBeLEgoWNiZgCP78CUVjx0s4959RUw4AXxmoM0I0MJlGEmgzDnMqoycHiDhOThPkeAzF1VfhhyQSwylCzFheqtItTFHs5KvoMoDOIqPxYtbUCy7GBg18VjJxpgfIMM0WDLFpGookXxI5lic1nDRkhZ0t5Epq4zREQmu5UJWVHCJImEZvIKF/aPAlkJZSFbO0mQs4AE6z0pg3Sf/F1rz68F8C3pCxdCAie9/4uvjf/ubm14GLF5MD/yTBSymrdaC/9I1Mn9YT7W+au3q9QGTfkJFbRx4oGLRcZXfAOhF49U6tnFd76ePTYGfBvCsJPENN27evivebnMBFlSEqGbl52D89WD4eZDM/cFxDIHLes/iAW5iwML4qv9sL8mTL55rV3/m2OxKzJJpq58NAItJ1kD8hfK4l8q6l3iSWgSu/F+cZDAcE7WX2OcXsFi35vMcnNgnBXC8o2/rNmJATH4EtbxS+DYgCvPJ4noaY6QBGEU7uHJt7x8zBpLAWAHw5pu3bLtjYwhS/d+ZZCEb169+E+eMVoafDiT/SgKXaF9XrF3bITHvRoC1NpIOzDQWYvuzGPDWTVu2EaU//mEb1q/+6jE3rL+s78c4YMGBu3TVe0t8RbmubaaN0Zj0gmy939O3dRvJhCY/IatFyLBOZ2Bf2LSl//r4980Usyc7Rk+2D2abs+YCHsLVYY8kXdPYNXNt1+iYTTAsCLDY5fvsjbf09z8V2wfbsHb1J+k+B1COxiR9H+svehf6QN9d22jcxgHS+LY2wN7Wt6Wf5q/4tifU18308ckAFhvX9/4Z5yDWE4HDC0h9ehKSkIbg9YZLL81DCmjcrjsR8HRyzly35ssA/2gjEO5kAIvZ5uLncu/P9XyOAxbH1t8/s2nLNmIJTo6XKy+99DQmB78Ex5lxplgMkD2bc3zppq3baO6dBsRvXLfmSg7+EwCZqJ2EFERlP2DAJcfebz+56a5t/xydI4GTQUonyeCGOOj6Ql7/XO3zUvn+R+/+I37pmw0seM218IqOKNwg+1CZjkcf2ov7HtgRph1IElrbW2GWC5ANGW6FYXRsHxKZeehoyeHcVUuw5NRTwZwEFJjCkX737iFs3bJdeFu0t/Vg775DyLfnoGokd2C4+urXoCWbgevYglZPspNnnj6Ix3dtx+rVFyKfmycKIkoVsKrAvdsfQ7lagh2YeGznLnR1dCBhEBCQQLlcRqU4BkllWHf5RTjvjBUAmdTJWdx+64P4h2/9QLAFQjM7KrEoPYNSGSBiFUkGQfpx8nEgeQIZfdI5ZbMp9F62DK997Xpkk13wfUUABpxNQNUSUBUZtqmgVJogT0uk0llwbgoGhEtyFkZyF/I0oOKcCkUbMjRRABPbgVI6wuIZQj5RKBQwPHoECxctQDqdCFflPSaKYAJLIFegkGNlDaygawQBGBJR631UTRu26YEAi1RKF5ILBJIohFWFZCUBysVxsZpNcgqKNSV2g4cyVCkBJpF+nlbwqW3IywAwq46oxSnW0ScJiM/gOhwOL8Ch41VcOFZJFNO+R4CPKaQnnKfA5DI8hzT6JXiODqaUISMjkkbIG4DaRDA3bJJAWOB+Ej5MqGpCsDSKEz64YiObb4NdqMKjeFKWBBwPeoLBsqqQ9AQUvxW+OwqXEfChImc4KE5UhDGipivI5w0RO1utuELGoak6KhUL/dt3Yv/BoRA4EjKHmulpLXmDwCDqGzpXDloNF4ie+F3oJxHe6UIuUYsFpS+Jvk+RvTTcqJ0dmzBdGl8EYISAR8RciOYKGm8hUEJjnphAIXMm1JoQ0EbpNQRiUH+EqRLE8AjlQgSChDGk9IlYItSHkXEm/Xvkk0GABf27rutTBqI1r47wHELQJjpPGjsC4BMmsMQWIjZAjfURkPwmwIplLXj1mpXYt3u/AMuyKUswKigec/N9A9CUVijkZ2FZSCY99K6Zj3ndquhnywyw99kSMm0t6OowwFGBadN1Gqj6HMWyDYOrCDxqI7qPZeiyAykV4P4nLOQdDa+YT942Wdw/FOCZXQPwTBdHXB/jxFqQNaxesBDn5C0MByYsmSgMHjKygY7AwdIzFqFoEQYiw8hSBKsCv2jDgYtSpYKMSvsw0LfzKE7J6DglqWDUddDa1YrbHhvCjmeLKCkJaEqAlSmO0xUJB+wAjmGg2yNLW1eApW02B628VigSmGQ/HNBJEiI6R3BW4JFMzGcoBz46lqXRtTCNm+4dx96REg4zDbbP0aHJ6NSpbx0MuQ4UKQPZcZFPS5jXyXHOvDQ6uAaZ+jmpURaxYECVBgvgnobNgyN4bEhGq8xwthrgFZe1YO1H/gQt6QsQEMtKUVAs2vi3T39z/OP/+euXAYsX0wP9ZAGLK9eu+VPG+D8fo14PcAlX3bS5/4EG1zVVrDM84gXyFb/duvXolevXvIZx/guyomGMv23TXdvJL2LaZ8O6S84IV/AJJmbv77urf2v8B3MBFjX2wI8YcDrAPrhpSz/5EUz71K1GToIBJ1QMxq4rLGCme1hsuPTSVbWXfKceeJntOBF7hYFo6shzcKIQP2+ARQwEuBhg3+3b0v/eRvr8Ky9bcwELcGMIOoWrqqJvuHQzGBbXgzBRA4f793/BGDrB2WdJ+hB/YW8gC4kBO9PPJ1bc0WR2nNfBHAyga8HZM7Zu/V699wqda6wonLYSHft3e6YxGmubjogRQmBOtT1HUhDyQrjFTaR+r5FnwpVre78Ihrcxjk0VWfvw5s2biZMsPs0Usyc7Rk+2D2abs+YCHuKARTSG6tr++fSwaJtxTE4xeM6OgKJm+2tau3F8p2/rtvc1u22jvm6mj08UsIgxptoZZ3/PGSdJwYzMufo+netZMA2wqLXBiTzLornxBQMsYnNxbf48qXt/rmuKzfGPxYHVac+ndas/CrAvxwH3q9b3Xsg5vnuM2dfKZPYHjXx8pkmFZpbOTR5qGjAfY/u9kNc/V/u8VL7/1Yfewy++iqFn3QfgVj2R7iAxD7qiYc/Tg7hz81ZUrBI0Q8aSJYuRyabQ0rEQlVEfd9/+a+Tbu7DijKVYedYSpLLtkGgF2yE5hIw9+wu49fateOaZB7Dq3IswOlqE6VgixaIlr+JNb34l2vMdcFxPUKLJ5NGjVA2xSk0a9TB9QxT5UgbPPH0Yj+/aAQoYsBwFxcIohgYPi2jPC1b1YmRwEGPFUVy8+gxcesH58IkxICsYGTDx6U99BQcP7YdmhIaaYsHWlUV0ZsKQkSBWiCYj39KBlnwWbR0aursWCIBl6fIOtOVboWspqFqW3CfguaPwAxlgFXA/geGBQXi8iMWnLIdrUkHlQZWz8IKKMH9UNTIfZLDsKlIpGY6ZgJKogrtJUYRKzBD+EFTBWI4NRZGgqQHVxoLRIIpFngJnlqiofYfBqZIBJaDqWVHUUqFbLNh4ZvcT6OjKo7OzR4A2widBDr0CaEU7jNukyFRqXzIUlFCqHEU23QJNDeUgBD5wXxYGgL5DYI4CX/ZhORYkSm8pV+BKHgJHhVkuwayWICuUYEIMAZKRQPQhSS2ov33PgSrpkLQArk2Uelf4OJiC9RB6XyQSDIbSiZI5JFbnRaHt6ihXi9CMFNLkKxKU4CsGtMAQ5oIed2F5gYhF1Q2S0Ug4fMhCPsNhqBJcLiGhZQTwRav2E+MlUSB3drdh91MD+O2t21A1PeGFkEgkRUyp5xJTJIoJJZkORU1qIlKWClrfJfNLGSr9tx/avomoUUZmtaFBJhf0mBqI4IVSGVrNJyCCAAvafbRtaLpJ4yP0MKBNCSgJvUJEuIvwGaF9EJAARr8jkCKcZSIPCuGr6BBhMjyPUN405cUh9lWjYlB70ycy4Iy8NCYZGjU/F0pGEcCVkKOEgEX4G7p2YuEo0BhQDTgySRmvXLsSXnUcCX8cmmGiu6sFQ4eq2PXouEgUsoQ/DUmPHLS0Ozj79CzSGRpbBEBoSCTJbNZH4KRQLfmwSuOALyGQk4ChwlEmkNQSUGQFSV3B3dsOwXVbcOF8DZ1ZHQdLCp544qCQVExwCaMex6hpYl4mjYtbUmjvrKKcTmFicAidiSy6MhkkJR/5hUtw4MAwkjkV+byOssfATBdydRw2VByd8LH/8FEcKPhYc/ZSnJ5J4ejAfni6il89WcKzYw6ShoGlaQOLVAddlgkXGioqQ47GF/WvwpEkXx7BxAiVPuQxQ6wOwb6iu4akajKDReyoFo4zzlmIO58YRP/uChxZRZnkWr6Ldl3GPN1A2SxhjCRfShLaMd0/+e5MMBULW1S8/dQU5mckjNkOHE2Fww3seOgILl6UwbjrYNMeBaO8CmaVcPXrVuBDf/uXYEoLuB9A0TQMDpfxLx/7yvjnNt3xMmDxYnqgz/WSKorwKVPASSr/hvW9PwDHHwPYUqO1jze6rkkTRaDCgTfdtGXblo3rVl/Lwb4uXuagXH7jli17T7RN5gIsmtnfyQAWoaHdxNXg0jfqmSOirWKAhaz6H/Ed+WtgeGu9pIJ+O1PRedWaNWcGMiepBhnSbAxkTivwxxl5znaNM5l/RttccdmaS+SA/5oDnQzsDwhQaLS/aSt4HD/u27rtHRvXX7pRGGPG+rSZ9o57VNTLQmIF4RLO2Ftuuqv/1mifMYBkf6Ox9lzGQhOAxa5A8l8TsT3i11lHOxdF7OvWru1RJP9mcJx7zBHs7/q2bqcV/RP6NFPMzgZYzDFGY8DQdGnObH0w2wXMBliIffrylwicibN0aH9zAR0N55MZ5DLRPCYi2CX2hps399/TaPvYfSGkXF5GaZUCmcba6XP114a1vd8GAwF7Ys7zGDNOtq+b6eMTBCzYlWt7v8AYrqPVeyaxTeBcAMHPB8OCWHG2o5A58kdIQhdnmTQzuGPgzmXRcyC+3ckwLOaai+c6r5nu/bm2mzLdxL/23bXtTxqO0ykD03RcBjXXvk8EsBDSr6RxLWf8k+TBC84/2rd1Oz1Xm/qc7PU3tfOXwI9+de27+UVXSZi3/gPwyi6FdYAzDlUiBkUZTzy6B6btI5fPYn5PDzItKeRaMzjw1Cju3vo7ZNoSOP+8c9DZ3QFOL85U0IgVWgW7dh3FnZu3Y3hoLxYvWojW1lYMjhUwMDiKc89bjEsuOlsABPSh8+Ee5gAAIABJREFUFWOq4pjsiCKINOKCDi4MKKn4lTE24uDWW++CCwvjE5bwOMhmaCXeQzaXhK6mBUPk9JXdeMXpp8PzNARKAF1N4nvf+SX+9Yf/KQCIsCjkUFQyg8yhrT2PTDqBnnkdWLp0GTKZNHrm59DTvRA6MThobd0may+KHNRDSjwjHwTylyiC8SQ0RUa5PFHT+jNoZFrJVai6BFlNiChQl0AG1xLsDVXJgkkWfJeAGipVKHUjlAWE5gK0Im+KviADUkr8QJAUcZEkLXBNYGRoALm8gmSqUwALVGgQ8DE8eghGUkUqmRUeClTE0r6p6HU8AkMUsTpPqSOqYsA2gWJpENlMC1RFgiKM/ygilGQ6lGyhw7YpMpXkLjZ8l1aAOZygBKvMYJuhT0TATQF2kIcHoRRkLOoFASpmFabpCinQ+MQ4UpTwQRS/SkF4WFA/+B6t2ptQpVY43jgUOSmOqWq+8EmxPY5MQg2vnZmQPJKMWEhldMhSHqMT+4QZJC2+FyYMKKoHRbIFKJBKyxgdcqEnZchyAKvqIteWwpY7nsSOhx8HZ6SWDqARSEKpJJQU4oZsmym2AS3qh8U/sROoDcV/e6G/QziGuYjZJE8R6sPQU4LAmVAGQiAUeUAIKYiQ2ITypHiKCFWs1H4hKyL0pyDmRCQhESCBQgACsXUiQEKCqpA9oyc8OkLqQwgoxPdPwINgEtWAlcgnhc6drof+EEBB5x2CEaFHhrhWiRgdofcLASKUEiMMWIMAmkKgjgJZCtCdV5FPGbAHRlANLKgpBZrDIVmUUBGQTQp8psO0FciKC4nSRhiHnGaY15ZGTpGRSjlo7ZSgyjoC2YBCaiXHAhGMyD9DxIiqDI8eLGD34zIuaUticYcPJ5HBlidLqA6Ow5YsDHEVY+SxwhT0LurC+e0ekot8PDXuQj3soqcthZ6sIVJkvHwLuEn+JmWy5sVAuYSlbS2QCxN45EgZW/ab8G2OpAq8/pL5WNrdCowM4OhYAT96xsP+MsfKtgzOUzmMagkKsUF8GRXVQ4bGBiUeUSqKBHgS3V+ARuADJxNbBlVSBXhKgAVJYMqBhfZODUsWteOXD4/ioSEXXPJgMgWqrqFTlaCSrwYxoCQFRTsQMj5iNrlIIMtcvHohQ1drCnpCQjJjYHDcxaadEzi7VcKFFME66qN/zEQFHjZeshB/++kPAZl2AaxphoYjRwr44Se+Of63v/nty4DFi+lZfjKARf6IaU6uIs+x6h839YxW1jZMySkaehk00z4nU6TSCy43x3skXzqXMXYpwCk1JErFaMywmP1kfqOp3rviUoEG6RzVY8ynz/NU7sv1kpQZis4pvXJthW0u8GGOwqwhKyPGcpmTMh47vugvwzE2cnCSOTS9Mh6d4xSAxcbjzJwYhXmHpnpXx9s0NobuifuFRPs8kbFw1WWXtftwl0g+LuEseCXAiN5OyTYzMSxmHaNTbcN/mRwpvM1qb58fyR9m8p+Ya3w3U8yegBHpcWP0ZPqgScBitp8VONi74+k9c5h1UrrMTs7wjzyZ+2l07zQhCRmbLXFkaqzwewOuXCUxtz1iC83VX7FxJsY9k+kVMJS6zLVtfcM008cnAlhMMbl4UZbwhgBSdy396WQAi9kSo6h6+XTflm1fmikxpdEgiI3XFTFvhsmfNgVYnOBcXP/zZu/9ue7PeEpIo2Qn2n5a/3L2Zzdt7f9eo/0S6OAnEgsg+RcwsDWEY9cSQGhpuaE5ceP7hv9DkGr5aP0zJn7M5+v652qfl8r3P33vn/De39Mwb/1fIih7cEScogSZigvyMigF8LgPIxGuKFNhLEsc+3ZN4Lb+W7Gq92Kcs/wUUdRz2oYSFCQJluPjjtsewOM7dyObV0UxSTGVE5VxtGS7cObKJTjnnNORMIg1EBZCVMQpmiu8H0Tsp/B8oGVkKtIYShMBtm+/D8MTg3Dc0HCSCgACQkrFMbFCTSyGCy5ZgfNOXwrPz4CrpjjGfdsP4G8+/jUouofW1hS6etrQ0pZBa2snli5bjKWnzEc+nxIpHeT1YOgGLNODaY/AMDIIXAZDD+NH6VqIKk5ad83goKRRXSPyvoJDhw8JBkVHew9cx4GiESCRgM9seARxSh50g+QHBD5YcG0qPqlIJFPH0FuAUj8INPCDkmCYCPlKQMVhErpBRQkBJ5poL9sdgSxlw4QTAVgQ/duFH1QFaERMEuHUUTNNDHggmBb0r+SnoaiE8akIeFUU6RBGn1R0e4JhQX3KJPLjoBFNsao2TMeG7RHzogDfVOHaJVF0eZ4Jx6WpkYmoUQImNDWBYmFCgB2Oy2FVfeRyCVGYkcyFwCPbImKlDF9IHZKQJVMkgZAEomJOwKFxIatIEVAka5B0H5JLkZLUvgwKT8BzK/B8CLPTUpnawAML3BDEQBGeowhJjGXakBQFZbOAO363CwMjo+L6RCKKYA7UQAlKORHXTLKiUPoh2lCAXaEkRAAATsTGCAELAuuowCeATUSB1lgNVNwLI0whu6ixHkRfh/uNPqGsI2R3EIsj8pIIVXOhj4hwNqmBCdSftFSvMDLAFJEwoRyndlw6JzoPMm+NQJUpFgVdRzg2Ig8LAkroFEVUK7FGah4X4fFIRhJeXwSy0PkS5Ub26H70cUpWxZJ5aRzYWxC/9QIbCZW8RCjANAiL8oDBDWSU6c3BJmApTFTR6NypjeAjk3GxoNPAkvYcmM4hEQCl01gjT5sAI5aDBx+y0ZrUcVabjnlpHQ8dnsBjow7UaoDRqgUypCv5Mha1teD8eUm0dnkwMg54kUGzOToyGTFvkY9NkGqHYlcwUSxj25MFFCpVvOXc+bAcDz/dPYrxCpDwGeZ3KLjs3HYcGKnCGqkipTDcfcTGEQ/ozWiYF3jIkE8NGWdSwovkCZkHJANKEMDkLnxJAkF2dF+DU3QvNYosYnWpjapSgHHPw2kLskhkMvjFrgHsHqPYUxmWxKAZChaR3MusCKlRwQNs4TejoC2pQ+MukozjwkWtODBWRk7zsWr5fGEM+tPHh5DQGd7ek8ao56DviIeK5eOtr+7Gu65/L+TkqSDUT9ETmCiU8b3rvjr+qV/1vQxYvJge6CcDWND5xyIVZ5UpNAQsplgILzhgsXHtJedzxv4aYK+Kxcc16oKTASyOc4KPFbD3HjPqO8SBN4BjP5Pwzk13bdseP3AjwCLWXgeZwjduumP74RcEsJiK7ZzTlK8esNBd49paDOcJAxbTpSiTJnEx6dDxL+mTL+is8YrmbIAFUaY1u/wezoXZZwRONer/5whYhGwFwzPOjmKCT7SInQR1TtR0c/YJ5bgxejJ98DwAFvSAFKk/ERjVfLoIv1eC+jZiYj1/gEUItkHFomb7qx6wOJFtX0jAIjE+PlDtaPnuMaPRd0ar7M3M68edU/MR15PpP80+y2L95jdiLD0PgMVx4/xk7/25rulEAYs64IH8UF4LSB8C4721KNTGhzwhwAK7AvC3x9O4Xqjrn6t9Xirf/+baa/l5VxUx77K/Joc4uNwB41RYUYIvVRKh+R4VbiLBgnOoMjA2auHO++/ExRf1oqe1A9ymNfMSOOmxpdDU8tZbHsC99z6IRad1iJjKYrGE4eEBLFm0GIuW5HD2uWcjnQwT4MMiCiiWyxg8OiR8MVrzbfACMqikJA8qLBQ8+vBuPLP3WUgCKHDhkX6bUhkCVcT/7d87hNXrVmDduvPguxlAcqDIJLdQ8YNvbcLh4X049cwFWLp8OfIdPehoyyOZ0JEwqIAgTwQHTAFkivp0IWJTW/JtwrchmUxDESkcVJwB42MTMNIBkmpORLPSijz5PRDzI9/WXqP1U9qGDIVsKzjRuW0BvpDEhQuQQFSH8AIPuk4eEmHcKOUDiFV5MtIkk0FhtKgJ47zQJJSADBWmMwqVpWpFb1jsUnQqyUxEoJcwUQwwOjwimCPJVErEm1KBblukVSewJY0AFL0qiVQWMosMfTXCQl7kh1IpRTGhvg/Ls2D7PrzqBKolSjUIZQi2RaCBJ4p2x3NEKoNrOdDIFyQho1R1YJaBTFpEFiBhpOH7FkyLzF7JM8MXfiCK7sInOYonoVoNC19Zk0TEo0xGnSqnZWqxwq9pTKxWi2hcPwmPk+SDXAJccNdHqVRG0R7AvM5ToQQ+ho8OgRmy8EG5565D2Hv46KSkQkSD1oAIGr+hbKIWcyoYEQRY0L0R3hNk4ura1N9U5IfF/xTwMBWNKmCPyPOB2BJUtQuPCIrWDRM/wgSQ8M+UjCNkVtCHgIrQM2PK7mcKzAAUYcgpxDciDpOADGJK0PbhsUMZShysiIwz6fgEatBvCYzwPGfyuBFDIwJI4qCHAC5EEgoQOBwe87E8KWN5RwZPjZSQ9Dgkx4IncZH6IlhCjgs5kODKCibE2AqQJjCE4ntlYu14YH5oQSsxX5h2ntqqYt5SHTztALaCMk/h4afH4XsJnJvT0aLJmNAlPPTUEYzTPGQBph/gMAOSagJnd7dgSdZDqltCUvOAYR9tGV0wOKqmA5aUkWtfiOLwMAbGirjxgQG0+hy/d+kiPDhUwva9ZCgrIem7uGhFC5YuSOKWRwcxPuFgXlbDkMsw7nCcQVKtqo1T0goMklIR4EP3Dd1LcgKqz3HYM6EyFT2UFlRj5QQEmJE0hPtQuIui7OMJS8aFiw0sbMvid4fK2DlYEYwxUwp/151TodkeyhUPQwQMSQHOas/i3PY0hl0bDx8Zx1vP6MF4yRQMmJVdOp4eB37z6IgYJ5cv68FSuYKbRj08OezjTzd24JoPvxdQlgM+GfSmcWRkGP903VfHP7/ptpcBixfTA72ZF9v6gvA5Myxq5mszpUU00z5NrKqzDevXXF8rrKN4Q1q1PQKOxxjj/b4k3SsF/Iv1JnJz+ANEyQefb0RzrwMX3jlp9Mewqz4ppf44QTL7Rala+A9wXMU5/vymrdv+ldriBQEspnxETphhodnGNaF/yYkzLOh6NkZmnzWPB8kpdsiB9FuAZRv5oUSMHMbZxzdt7af0kWmfmcaCML+TAvIuiWIH6TF8hAEHAXYfY+wOznknwGn187kCFgLwivt7/LcBFscXNrOO0ZPpgyYBi+MALLGCnDI2MuCGegnVbJIQSqVgXL3m2FsBSWraIvNCM5/vjiKO4+0bm8eaZFiEAJPuqPNOlmHBZT/V7LYvJGABmZ/OgZ9y4OHIHLaZeX0WwOI4Vgax01ilcDEDvkvymVj6T6WZ+frKdb3rGPArcPagHODNv+nvL8W3awqwOIFx/lzu/bmu50QBi2icipjtauEfOAfJSKKI5BEAAwDfwRjrB2NP8oBTDPNs8c/iFEWs+NCRXnD+T/V98kJe/1zt81L5/ufvfS+/6Joq5l96HfxSgEAWlQM4oyKUCt4atV0iHb8qCmdJopVRHYdHD6CtrR26rEPySHxdRuDT2iGZTOr43a0P4dbf3on5S/JCVkCr16WJAjLpLJavaMMrVr0C2VweXKQ2kCeBjJv7tmLPs09i1arTcM5ZpyOX6RT6b6JTK6qGvXsGsLX/PnC1ChUZkX6hGgEWLujBwMAoBgdKOHdVF3p7LwLzs3CdIswKBRP4sItFVLwK5i1aimQ6D66Q4WMZvu0goRFzIi1ABp+iPCm5JODCG0FSSQJiwNBawaUqJKaLoqtcKsLmI2hJdwn/C2IRyFyBTSvaItqSEhKoUHREsgOZZYaskdBTglZ36fcEvDjBBBLJdgEUUfFIipJqWYKiUZRjEpVKFcmUIUAjn6j2ChWAGvygDJklBJuDVuRJe07tSdQKnzNIaiCYE4OHx5DLJJDOE3MhKdgVlRKt2tpIpcgDg07ME4Z8VNAIg0mffBLClV2H6AuBDc/hsD1iLAQIPAelEkld6HoIGKmGMbQEljDACwDTnIDCctD0MEGDLAeJ9UDX4PlhRGrIGtDJvQOercF0C5AUjawaYFbLInY215qDVTaFaWYykxLnpSjEEglg6Fl4XhWmQ8CID88O4Nu28GeoVquomgUkjTaYlQIqxRKyrQYOHBrBvffux+hERRT0BLTQeYnwFUrAkMhcNSzeI7YB3dNU1NMfwYqga6z5XZBMQ0hAyExVJNCE4F4EKkxux8PIWlH41xgWISARshniAMEUNhHFmYZGl5Nsj8nEj9BTQ6fKlAcCwCHAImKBhKAFyTxq6SNxhkYtIjU6PoEQNmmEatca/X/EAiEGUsTamPw3SsShccwcnJI1sLwzhwN7jwpzSQkebJGqEkpniHVAccKM2AbURpqMXKDAkFSMO1UElJDiMaRVD67swAxS6LI5zliqo2sxQ6Y1jYf2ODh4xMPZp+awpGzj2YKJ/rIPrcxQskvIIIlKABxVAizLZnBWNkDPsjRSGQnWeBHuuIpM1kMy2yrGMclUKHqXxsYjhwq4e/coLskmsWxhDr8+OAKrxMA9Dyu7M1i1UBcyjqODJFeTobMK9royBso+9KqDClRclFaQJBDWB3ROc4cLX9Gh+j4eNauQYeAMg4l/t0h2RIkhNL9R/Cglg6gBthUltLbKeOMpOvaMeeg7ZKNSZcjndMiWi2GLpHMJ0V6jvo+kYuCaxRqWZWQ8UbZx254Crjy3By3VKniOYdmSDPYdBn62bRBc8bCy3UBvl4KjWhr3Hqzg/As78L8//H5IaBfjk0xvC2YZP7j+G+Mf/8mvXgYsXkwP9GZebBt6WNTpufvuvnsuD4typKXeuHbN9ZxxioGccYVeFPO2QSkfy8H5DfXa3LkAi+nMDn6jLOG6+qSRk/GwiPounpISL6TrwYVY2scl9RGt9YAFOB4G+I85+O21KFBRDLwQgMUV61a/QoKINJ3XtIdFTf5z5dretzAGAgImZtPHb1zb+8OA4TLG8V99W7d9MGq7qZhXZhJAIQVYVksPuaVe8hHz0FhX720R7a/RWBCa+XDVmXxWJqMA6ynTc3tYhNKBm7duHT4OKJmWmsC+0rel/69qPhChJ8Ispnm141K86RNM4W8nJk20/2bkAs2Ybs40Ruk4J9IHc81XzXhRTIJUwKQnyAltx7EfLLiC+XJlVsCCo0y/69tyz5MNzpttWNv7f0OgMZTwFNva2pr1oYh5WAiwQ/WUzKT/xQn2dTN93IwkJODyGxnzvsDAXh33lWhmXj8RwGLyXlu3+l0A+ycGjM7mFXLcvid9i8L7pNljn8w4T4yOf/W53Ptzjfep+bjxtdD2kwANoEbzVn3MNkWhUnTuNOAmxq6abf6Ytk0tXYkBBeqT9ND4gy/k9c/VPi+V7/uu/SA/a+MEFqy/Dk7BBlRGjG2wgIpJTazki5VRFojoTVoZpyJRoxdbiTwLXMEOIFq1rFoIvIQolgKX45a+bXhi1zPQ0iF9PpVKColAaczCqae345Lei5BKGuCM2BsSfFvC1jt3YucTD6FrSQsuXbsK8zu6wV0HUEjTr+DoIQubt9yDRFaFa6koTIygvUNDZ3cOu3cfxuiIiddecR7OPOMVOHqoBB4U8ciDTwupxgUXzMM5550PI9sFIAXHdFC1S3RpSOocCoEmKiWAuGC02s6J2k+JG7QKDqSSrXDcImQpCcZdITGweUF4WZBXRLhCrYmkD5/byGXbwRBGd3q8gkDILWQRM2hb5B9BdnuKAEwEEKLmBVAkoi+5Dc8lxoUNhSWFjwXoO/I1EGknikhMkBQHnhOu4FMxSeCC61UFQ4SJNBNHeA+QcaFI8aAEEwHMmCKtg3MKdiIgQYUkDDYJfKD+JqaEGhbsBF94LiRui0hR8uOolu3QwNPzUS6S1sUUf5egQ1apIA+gSXnYwRBsOwVZsSGR7Q/JHLgukh6q9hC4b9SSKlRAsqDIORSLhdB8kCQtnGO8OAHNyInil0CSRDIVpm3IPsxqgISRgZ6soEgxDxIDc5KQNQJBJLDAqwFPAQ6OHILt2Fh+ynw8+MBB3Hz7fcLfQDAECBSrsR0Eg18keRBrImQ0RH4RBIJE6R4huCCgByhEOxL/SSyX0NwyBGJqxpksxpbgJAGi8RKurAuT0xqzImJURPNHxLoQwh4BdBDbhthPwtZUsC5IVkMgidiWBcL3hcCTyEgz2ld03sS2oD+R3CMCScJjhWyO6UBLCMYIf5WwNSanN2oXQ9HAif0hcaSTDFmdITHkwGU2KgFZTwqtAzRZFadNKRcETmqSJqRVaVmCIUs4XC4gnTYgORoCm6RLNoI0saM85KsVXLC4BfoSBXc8PYbT0h1YsTBAh5XAlnELDx+sooUnsd8ahY4ELJ+YPDrO0ziWdNnInJ6HWbbATBntqQVi7JmyjLSehmRbMMcnxNi8/dkxDJSBCxd04NDAMA7YEjRZRovu47LTupDiZQxT+kaFYXjUwmBhAnuYglPIYNOy4KUNrEMAh+5rMpOVZSiSf8xzX4YOH/0lG5ar4IKsjBQs2EwXxrAElincqeXqStjvOHiqGuCqZUmkNRn/uLsI2VXx2qUZ5GQLvz3k4WiVIZnQsLAniS6vgguyEjpaE9hbCvDzx0axtMvA6S0JpCUHy+a3Ysv+Cm58fBhJTcOqDo418xJAKoGHR0ykl3bjfR95L6B2izhZSko6MjCI73zkK+Nf/O2dLwMWL6YHejMvto0KwqmUEBTiEYF11xY3+JsqVJpNCQmTKBYwsHfUp3zMCVhEoEit0GlUwLz+skuWhCv7OC2ewNHMS/JMYEcjcCEWmzitwI/vgzH+Zc7ZBQDOr4/gfEEAi6mo0Ivj0Xv1Y3NaSkiN4dB8SoiIIr24/sV72nWDf+hYlOkKMjPkDbTesWPZvhS87pbN9+w7DjhoYAo7DTjAzIVFbBzNxLCYcXzHU0KiMdpscsSGWVhGzRSzz2WMUvudSB/MNV81Azw0AoZOZju4ODAHw6IlSmypP+9GCSnT+gvYVu+fEu1j+rahNOm59HUzfdwMYME5+2fG+GfBcGM8urmZeb1Z0GBacRyTjTTLIIq10xsazeW0/5NkWIhTq5+LA8n/2CSQdBL3/lzjPTYfzzheNkylhDwdzVtTRtUzg6BxoD2aN2sA8YcBmJrq/X7c36eu7XKM8bf6LLj/hbz+udrnpfL9L973Hn7Rm6pYsP7jsCouQJrrWoyGqNlFhUy0/zC9gCoaCuSTAmIL0KotFde0mksr81VhDAla4ZdkPPLIPvTd/DuoWoB583qEEWUykcYjD+7CwlOyuPrqK5HJ5IUXBbEQKC7x0IESDhw4gnmn5IUZpk6RnaJgtEUywPiYg7u2PYT9e3cLbwnySshmNSxY2I09uw9jYqiAiy89DfN6TsFDO55GMsswMmzjyZ2P4dzzu7Dx6g1o7VwE05aEQz8BLgb5THDyXlAgaxqqjgnfMaHLiXB1NOAwEuQTkRSABflHKLItCkVqG9dmCLgVehp4HOVKBbbrCvZJwkiKiFCKuHRsG9WqiZZ8XhSrrumEJqVkVqqZULRWuL4lVunJn4EhCUmxRXEnEiC8kgBtFGK0EGBBbAbVhW2RGaYLwzAEq8ATjBWOcolMJ6vIZFJUUod+FMyDa1FxS0afCbh+BbpuCMkL4z5ci2QPBFoQS0ODFzghtV1cpwnHISPNgmBnME5yCE/o6B03jDJVRJuRz4EnYlIDSqPnOcHMcWwPmkZmhKFHg+VMAIEm2pB8NDgzoZLZpmOGkgtNFWan4+NFSKwVkkSr1mVkMpkwXlSiyFAVlhtASwZgFoFYVXiBDiMdXotnm8LfIgg06BkVlXJVRLA+cP8BPPokpUlIYOQDAfJ6mGI/UPEfGojWzDVjPhNUpEeMhBDUIJ8PuuNDqc6UJ0UIHEQ+EaG0hm6NMD2EDitkITVJSPT/0dwRMTSi7YlFEfpphL4VIhqX2CACBJNr8pKQbRExPKJznQI+QrZRaOYZghb0iYxBw99NgR3htYR+GlPnE4JzAp8h4EVMC2F6CbE8DI8hUXagpGksJyglGa4MGL4u5o6S5ICcHUiyozBdAJY5xcYEV8AdHxpF7Woaeoi54bsYC0x4lovlioZhxQHSWbyuO43OHoZBS8Pt+8ahFTyUqx4OU+Ss7cLTgBXpHM5L+ciuVKFmFAQVDtkEWnPtqOw7isOOjadsjqys4ZIsUHI4fvhMGXmZY0HCwKMjRei6Btnzce78NM5emseOfaMYGnVBhKGDJR+j9EBiEhYrwCJoyKaALs9BwGQBmlC7qAqQpDhhycPtpgzL5bg0yZCXXHhIhC4aBHhyH0RUI3CRJGQ7LY6E4mNRTsfNwybajBTWtZOhrI3dgYJnxm34gYGVeQ1t7gEsae9BKiNjwlHwq53DOK0ziZ5sAgnHRocP/GjvIHZZCjKSilWtHl5zSrcAZo8wD/Ip8/HGP3kHEvlFwghVVnUMj07gnz72zfHP/fqmlwGLF9MDvZkX20bgQHz1llYrXSPzh/XxjVetXb0+YNJP6qng5DjvuMpvAPSCs9s0zf1fdS9hbOO63k8fI9IRHbxhdNxcgMXk9zMDFqQl/iS9FNbouScUazo95nAqDaIRuBC/3jg4MB2wwFOcYzkY/j05PPGenz3xBPFSxeeFACzEi24kzQAK4HhH39ZtffGxKVz4K4VvA3hXPOGBCpBKe8sPGfD7YHi8XupC+7hybe8fM4Z/BKaba05eUwQycL4ZjGUp7a0+9jW89jAekHH8+6at2/6okdFfo7EwzW1/hqJF0Kbl4JfgOHMWSQi9U/y7n879WZydUdc2D0d+I7VzFqvQIk2B4z19W7eRQenk5/Vr1qyQZf5fgoWBSR+Pye+bKWabASxmGqMn2gdzzVfNAA+xAm4yGeiEtmuWYRHKR+6KpBGxc4/f70draTM76vqL3k8+0HfXNooSnhLMAvFtpyVkxMDIE+rrOMNppsK/CcCiwIEiyVXrmU7NzOv1/drMNjFz3MnUpznHx1Q0cnEm0PG5ABb145wF0r9EoBZO4t6f63pi87Edl+5F28XnlTirLu5v1IizucK0AAAgAElEQVS1VTen0BufMN2MJW3RquakVHDq+TCd9SK7OPJCXv9c7fNS+f7Xf/lBfvHGArrWfgLVKkkhLColIMkJ+H7oxyDcEFhKrPZTQSYKTFCaQlisUYdQIc0kKqjTkGlNPlBwzwOP4c4tW8F8Kt7zaG3Nolq2sPvpwzhlRQeueesbkDQy8IVnQlg8WR6lERDNn1wkvbC4FT6FkqBLF0sebrnjHjz24Ha0d+SRzXeiYo6ju6cNZtEXxX9rB8lMgN279sDIJQTde+jIIWQ7M3jd5Rdi6eKFgNoaavop2lEjc0pikJBxIUOlTGwIE8mkAZmABZ9YJVSQqaF5oJSAJJHvgg2V4j49FQEZDyoMnllFoTQBPdECTU9CIVKKSHQIV7/D6FJKxiDJh40EpZBwCbJmwaX9cBuKpIu2hp9FIJVFjCqVwi4hSGKlHcIThDwWOA9jQcnMkUz3xMq4YExwFMYrGBo4ivkLOqAmEgJQkCUPvhOmpMiyAdcrhewN+lDqhBf6VhAzg/ra8ari/CjJw7GqsO0AllOC7zK4TgFmpRoyBRhQMV0RAaobKjSVQ5MSYDIZaKbBAw+O5QBSWMCHySUkuaEUExNM0oWhKDE4qmYJspYUhqCjI8OomhWkk62QSGrBAyQpqkH24HtKzcCUjk+pMSSJIc0EeYlMoDhRhqYwJAwCHxQ4vIzBgTGR6LKt/2k8vXdUMFVIwkQDwSX5S82LIvJ+iP4eRZBG93UEAFA9L6JKiaYhPCIir4gowSNcNKf0DooCDbfjAuAg/wr6REyICOiIG2FG3xNwEgIUZAIa3g9TjAeRgkVCD/G9ADTEfsO2jktaQtnJlKyk3psiTDOZ8uIIQZQQ1Ij8M0J/lEg6IywlaxIZDy1pHa1SEi0c6G53kVQJwCSGTgDTdlGyfFguxci68HiACc9HJVCQlx0UHY5kMoPAdGEGHhbIClQEGGQ+quQpYgeQVIa1ba04s8uF1JPDbY8MYqTAkZI0jFH8cjKFqriXPZyTSOL0hTrkTjL/5Ej4HBpX4ckJyEUTkqHhwSMFPPzsGM7paUFKU3Hrs0UsTKnwqg52+wFS1Oyej955OXTkOO48WMVIyYdJ6TeBhGw6I/wqygTGKQFeI0loo3FM8dA0/iUfFhxkAg8jzMPdFZJxMJwjO5inSZQbEsqiyMRD+JGSIS9EVCzd+Uc9E60KE5GkxRRDFioeGh3Dikwa3QkNBVXBY0dGkdI4Ll/ejnadQ0YaP3piH1Z0twpT0ENWAYmyhntGTZQlBSnIaPEmcPnyHixRgbHAQstFy3Dx296KbG4ZJEoJ0RMYGhnGN//qO+NfuvFl080X1fO8mZfUmcCBWtb7V2oFfx/jwac2bb3noatWrUrwtP6OYwDoZwF0NSpqN65b8/sc/PsAkqSHln3p+hv7+59406svanVd5QMcINrwjFFtcwEWsZc8Pb7/a665RrKGDp/vc/43DOzKmJa4WcCCvX7NmtNkSaxqXgNMZ5jMBC7ECptyxKBokPRwKF5ITb2Q9lLB+7zGmtK+N75q9XzuCVkIeTyQsfBnAsv/t5vvvbd01Zo1K32Ff45xXFWboT/Tt3X756JCbsO61b2A9AsCo47t6gHG8MFE5/z7rGef1f2U9k4G9vfkPVAvg5l8qZ8qYgjBpEWMH9UDErHzO222GMWGgNqqVckgpf+UMA+6Ng7+Cbni/PuNO3ZUCUByHfVttThA4sjSZyaGBX1HktgbZcavJ1nR1ZetXu5z9llw0f/HFarUr5qj/5QBr40f21i61DaHDl/EOb4BgNg004COqG2eB8Bi1jF6In3QzGQ1G/AgPCyS+lsZY5+nsRIH7GbZLvLgeDcY/oKMCU/Aw0IkXDDgHnB+7aat2++/+tUXd3qOTJGcJEuit5hpY5nMCRWr9GMGRmO9yhm/QVGCG4iuT8UwC6RPHDPQ/VOxDAl8P0jl3heBVyfb1xvWrbkaYdLOjB4yTQAWonsa3WPNzOv1fTvbNsLDwpx4JQvY10KgbWY2St1+J1OPZpoLxFw0xdyY5p8xl59Qo7lYqdj3PJd7f64xX5cEVeTA/+G2/7X0okUVc/DwqzlAz8Sz6597sThvcof7fiD7f0dxyQKoMMfXskD6LAcumTx+DbCoe05MzmU0n1QHj7wB4DcAWBB5QiXG4T7X65+JeTZX27yUvv/lB97NL7iihAWXfwZmxRE+BVTM0su2H9jCvZ8KK2IVSBRDCBUe/V2swhKzgEMWhn6kwi6KRAxBXTA5Hn1kF7bf/wBMk6j+MhafsoBMADAwUEDXvBTWrb8I7ZkOsYpP+xKLi2KllszqiNVBvgikT+FQJJXizTE8auLOu3dg5wPb0dXTia75S/DUM4+L1d0zTz8biiTBtKoYGykK5oMZFIWvg4wq2nN5nHXWIiw/fQW01DyRAiGkH7WVa00LizDLtMT1qQqDqiRg2Q58TkwSWtFPCumITICNZIq2IW8PydDhuxaY58ByTWh6ThTh5NOgqyqCIJSXkDwjIHaKQoab5DuQECaMXlBGoWhD0wIkdGJWEFiThucXhZcCXT+ltoR0f0nQtsN+oGKbbqVIckDtR31G6SMp0faaTuwR8lMwIClVBG5oxEjyEQJTKD7WJZkBeSp4ARRVhWmaIoZTpGeQGQWdo1eF5zFUqiVRpDpmWTBGxIo+rcBTpii1C0WmcjLuaxGsGc8nCQSdQaWWipKA7ThCWiJLadh2VfheUJwneXFYlglNSwogqGKOolItI5tqE0akhqEgkcgINkbg63CdChAQ2b4gQDbyDaExWimVRGKIzDThH5Iw8hgvDKJS9ARYctuWBzA6ZgkQhBghNfOKmEnlVNEuHpfUEpTCIvJaQ2YD/U9VyOAy9GegtqQ0DkqrETIqEVEasiI8N5JU0KOXvpsy2owDFREoEIEYU9IMkn5owhCVSBHEsqHjTDEkiA4VRuLS/knWEe0r8tyIG3qKlBg/EIyXyBMjSgoJt5+SfdD3IjmGDF1Fs4RgjGDBUNILmU1S2kUQYNmCHHpPXQLJc9HuDEN2fRhpBR4lxGhhGoYzbmN4qATblTHsu3i2Si8VLhyfIylTkosD05DQxpmIw62qlNCTEH20OK3gTMlHZxdw9Bi74KdPH8JKtRMFy8Sg7KDDMTAs21iaUHFJewrJ5RpYYMIlkNAJkKJ0oaQBd7gIhXFUXIZHiwruOziI7lQSI2YAlfuwyUzVSCEhEVjgI8850tzEYWag5PooawwLcx1YmcvA9QrYtb8gDD9zhoW1qoqcbkDzbUIIYXIfSYpK9QLcVyaAVEO37OJMjcBBMiXVBWhBY4t4TwTQKr4r0lQcYlLJFgxPRklhOELmwFzDciOJBfkAT1Yr+O3TNkrQcfk8oLfLQFpWcWfRw5GRUZSrHIcsuodVBFoSMq9Al3TB+FiR97G6K4vKMEfmFQZefd3/RiJ5HuCb0JJJDB4ZwA3XfXv8aze/HGv6onqmN/NiOxM4IEy/Bg59/NgT7lO1l/lG1/ZYAP5Hcffy2o/YhnWrP3JslvkMgRYNNqTH9bf8VO66RlFtcwEWx61WHX8Auj9+xbkw1L0WwJYaWDB+ApGRPmP4gZ/M/UV0jjMBFtNfvPFzom+77pARS1uh2/Uzm7Zso/aIr+6+YAwLapKr1qw5M5BF4RQZU9a3FMXTf8FP5T5X3w8b1q++Bpx9h4CJRh3PgF+oqveeegoz/ZaKRNWskEfJ66noZ4y/bdNd2381CdJMyTxO/H6pvejHGT4z7GQQnH8BjH2ATO7iXh5TxSIbAA92gbHLGuyDlg5oFZSMQKf12VXr1p0SwP2xkMQ0+nDsaZQcI4q35zcl5LgxGp3OXH3QbMM3n/aBQ2Ds7X139W+lfTe9XYzF00RKCImX+8H4a2JgZHQpM7dFb2+nquCHAF43w3VTPfEj3/H/4uZ77yXz3snPifR1g9jjhqBVXftM8/qpa7ddvs/eeEt//1Pxc2pmXq+/zmlyhNk7/7hEjkY/P4H9Ndpc+ITQF/E5cpbTmta3z+Xen2vcT5lu8h3gLFUDcOo3mzbW6UvBtHPUn4CJOO1GH2LFfouBLwTYm8Hx476t2wio5hvWr1kLzn9UAyYabTvteM/1+v8nABY/fs+7+No32ehedz0si1bnSBJCBRUZPLqiMKZCjVIbmOSGcgVBSSeDQaLzU/FC5Q/FYJTgchUqeSw4MrY99Bh2Pvk0Djy9D/Pn94hEinRrDqlUB1raZJxzzgrkEy3Cz4AKZTITcMmIUvJAXAahAWciGwKOa8Gq2nh29xH03/M44I5h8bIFCJiOZ595VqRSLF26CJ0dOYyNjuHA/v3QUvMxPDiI7o5OpFpUJAIfPUu6sOKcFejMzwNTkmKp2TFt6AkVUGiFn4ACDyoZTVpVUZxSOSVAD0WBaRGNXYGhKvB5BZWyiaNHRtC1oBVGQqNwChEn6oIAD4redKGpCoUjCLNSUTT6GhTNFF4YQhZAxZ5fAffScF0TqoYwVYRiWRmBAwlhAhmQNt4lGYkigCRiuVB6AQFMBBwRABFwMt8M40xlilIkiYU7Cp9kPKDvLVRKVeElIuQZxKogaQxFGdLqv0iDoYQS+nW4ii8YHD71jQWzasN1SRLhwq4W4JL5JnFNLAepNCVGaPAcMgM1hZyDvB1SaTIFpQK6Ah4k4JLahAeo2kXB3CFDxlAqQoaRFbF/itAljxJZIYkHrV7n4brE5qB0jgwCVkHgaiQwgK62CGaKZQfCBJNkMWT+abvjkCQdY2MDSCVbYLsTMCsM+/YX0P/Ao7BMIKmQxCUQDIgoJYPaJEzWYMJfgwAOGu1UQFIuhoiXJKYMSUFEPCvJOwhcC70rprwjiMVCxq4hc4MqURF5Kkw7iZVAbJvQHyWMMg1TPaY+YfJImNwR+VwIlE38myDcUJ/6BOgBikrRsiFQQdcUnUck5Yg8K+h8IqBjypMDk+dG1+4LkCmUm0RtIUBFkTwylWQiGBs+AWaUEiJhSaeBNyzvwBIjhyMju8Vvu+YvgEfFN52bZEF2qB1asPnJXdh3qISir8JRyOuXAAWOjJHEWODAtB1kjAzGnQpyuoqFgYqluQAtGQuZbDf6nh7CgKqhx+U4VCjBzKSRKMsINBtrM2mc1u0hOE2Hqhk4sqeMoQELnWkdXS0JJKmZPY6Ua2MikcKPnxzA4AgFADFYx172DfJQkX0kZOpxGUVXhuHZAjTMZzJY1JVEJwPa3CKSCQe7gySeOqJjkNhZ7ijO0SUsT6hIM1XEQqs+8ITjYoflIZNOI+lauFAzoCtVWJIqzHdp3xKxQAjk42UEAYPMdQHikpTLg4IKJCxelkVKqsL0Fdx2xMeecQ+mYyKFAK9alMZ53SruOGrh8UOWMOo9UAzgqTLObk0gp3I8O1SCF0jQeBm9HTksCxiCZQyXf+wDSHeeDeZZIta0WqriG9f/8/jnfvqzlyUhc70Q/Xd+38yL7VzgwMZLLz0XLPgIZ7iiFh1K08lODv6PnpH5j3qpyLQX6+O3rR6ro3ccE/b9fd/W7b9rJAGg7ec6J/qNAC2qE38Ezt4bi7QcYQz3gElf3bT57rs2rr90I+fBz+LShSYACzrHR8Dx7WT3/B//7Gc/E6nV4rymIluPi3uNma7RzPs2W7Puir2Mz1i4vFCSkOicayvMf8DA/nxaO3HcDC59ddPddz8y05gUBaTEPwqGNxxbfV4klhmAnQD7erJr3n/E2+a4Aiky4mN4xAvkK367devRyXZ8HgALMQbWrl0pw/9Y3djcDc5/7Hn4luY41tRqJPtu35Z+Gis8vrrNA2kjk/yrAbwPYKeAaPiMAK7g05u23vPgTG0zQ7seAOO/8Bx87rfbt481LPSeH8BixjE67f6bpQ+anYeaAB4OALglUPClm+/Ytifa7xzb0TjafczT5Teey78UtVUTgAW9Ob0JAV8Mhr8GcIZgwTQxp4SpC4feDC4ArFU1IDXs69p8MdN81Gxfx+5lmjMeYwzvq487btA+MwEW9Ib20XpDYtq+mXn9uPtx7lhTeq25g3H+xdnGfbTf/ybAYsZxfrL3/lzjPj4fK1Cud7n3GcbwllpE6az39xUXX5xluvxBBhGzvKwGqh1lHLdFc22MiTFNDtlgrqVTPQCOX7OAfWVTfz/dZ5Of53L9/xMAixs//CF+7msnsOBV18EqUjFCcgAy0aQVVSq0aFU0XKGjYoO8E6jCEpGPzBfsALHaSguyqgl4CUEpZkzHI7uexgP3P4b9ew4LOUilWkW2NQlVNdDZk8a69Zcgn84joELGp8KPHPWlcKXeD9Wg1YqHgwcPoFqlyEwfhwcG8ejjz2Lxgm5YVhld8+ahUnHg+j6toaKttR3ZTAZ79+3DodECEgmOjN4Oy6mAOQGWrOjEyhXzsWThIkh6KxEHhP6fgBjbIxlGOLtRfKjnWKJoMIg94VNBzQT9n4AC8mOgIsIwVBzYPwA9LSGXa4FdcWAkEsJHgtIrqP6kgk8kR0iUBEGAhSoMS0nq4ZIhJoE+sIioLdJQyL9CofhFPwM3KAvQgZPHBAsNT6l2FrICEa9ai64UBXMAw5DEb0JvBC58Q3yS1nBidlBEZyC8HVRVq5k0EiMi3C9RPKkjLYuiV4nFIYfMgYAYAg5svypiX4ktYDsVVEoTwoiV9mW7Dvyajwa4KgAX25ExMT6E1vY8JJZApToMTUnCdcIYW4qcDTwDikLFsQpGHiXFEWHYqilUJmagpxxxDNendIrayj8npsEYeKCLWFMaa5Q6ItbpbTscRx5DQEam0DAxXgSdk5F0USn7uO/+J7Fj527AJ3AttJCMgKDIRyIq8icnEmHOKVEsiACxPMGQ4PAcT4ASIQBAhfxUdKgAelgIBIT7E24PIZPEJcNSp2ZyGSaExONNQ3ZECFhMeViEnikqRWK6BKzR2RHhMQQsaGzRGKDfizFQAxwiNkQ84SQCIciolfYV+lREUayht0v82Mf7aUx5WNBxxG8hoacrhbOyHOlxC2NygNZOHW2tOUhyCknmwGABEoqDdHse254cwX27SoLRROAYfWQpgE4RuQFHMfBhyAaKAUdG9XGOmsSyVg8dbQxPjRn49aFBrNTaMWqNoKKoSCg6KraH09vyOIOXkF8YQFqcgGtLKDxlYfdYgJIXCEAglZLQkZNhVB20awr2VT1sPVRBRcxzqmAXeS4pXwMYxJyRdJQkE2eoCdiajFf0pNBJ5raeCT2lgXdlMDHAsX+c4SnLgmEHyLhVZDwPLSpDjqt42HPwOA+QCmSoUoALmYE2w0WZYps5JbyEXB5NJqlIIICOFBnfykBVdZCqatjp+DjjtDRWZmQ8OcFwy9PjGJPJK5m8dpLoTgDnJnXcfeAIiokuZKUASpKjZ0ELLkoATgm4be8YxrkHP5CxXPOwvlVBdqGGSz5yLdoWrQJ3iOGk49DRI/jmR//P+A23bXkZsJjrhejl719ugf8JLTDpTwH2hU1b+q+PX/PkC/Ms6Qv1bXQy28zUzs34K/y/0Eez9cFL6fpOpkB/KV3fS/FcY33yKLElbrttR+H/Z+89oGU5rzrf31e5Op4+8eakK13LClaycgIbgy0bDINnBsbMPLz8CDbBMMaEBwxheItHejCsxwxhMW8W8JghGAcFbAxWluUoWVa60s33nnNP7NyVq572V6d9jwWChYyMjLrX0tK5p7uqv9pV1af3f//DP3QcL2abf2if/9TPvxgA+Z96DZP9ffkV+NAPfH9x+VuG7Lj5h8l6hTZ/E58BrZcXuoBumqSPNckRfwtpkIRhYVMw0gkZugmXNEKh5UvyBCUT49jRk9xzz6c5tbTO3GxLJ4lkpHhuHctO+Lqvv5WFmW26uZS9U6QEgckzR57VcZ3TczOMuhkf/9g9NJoujekZojxmNJJkjJzOxpo25gzihDix2Lmtia0sWq0ZltfWOb60zr59U6QBdDsbLC6ucOjgTi65ZD8XnL+HenOBzPC0/4NM5JURam8GhKGApHRIE5fgiMdFYUPm61QOYYQIYJPlsTbV1EwQMZy0LD2VLIyEWq2uTSulFjKBF8BHWAfiXSEyl0INsWhoqrwpUpFihG1Mb3pHmCCmmEahJRJFJkabkgAiXgxlw1wmRigMJY2r+IdI0y0mkRImWZ43MfQU8EPWLukg0hGJdEeYAsJU0N4ERqpNO+NkhGfXNHAURwKYmCWQIl2xMB/ilCgbEEUZg35XT27bq2cJRjLFlVhUkfCYOt5V7BwMAYGUS6fbJtHgk0RJCitAmu0ShLBMAcLK60kIBqM4od1Zo1apIjYKnjMFpjBMhHIiymiRZRREQYHrhMShgWEKeJJpyY64KQjTQWMHcr0KC0Oo8KnBcBRieUMNgP3N33yWIydXSvBN+FwidynSkrWy2XyP7yzd/IsURHw6pIJpgmVbOhVD0joEbCuTRMrzIWCEPEqzyzKGtPSfkEcJaIyJqHLdbAVIxoDBGNwoGRLn/CM0SCWMC1vOa6GlN8KwkH1acio1oCXHIwklpaRj7MExTjkZ/3sMYoyPU6Qssm8BUkrZR2kGulUaUl5z42hXbaRRgnH6uip9PFzX4mDTYwcpgeti2wZBHBLEBTUrp+H5VOqJnE6eeDJiNZL6hlRE7hIkRHaBJ8dt2SyPImJsPNfhUM1mjxNx4Q4bYpc/O9IhqVTYHTg8NVjGnqphJ8IUypi2FdslpWeXjzFtkA8DprMq1WqVdqA4O7D4xJEzBGTUVUHdMjAsg+UwJpaIVYnUpSDW2GCOkSWYtk21orhKWFZyT09XOdiskPW7GG7BwpyN1cnYSCzWC2G9GKhhwfH2iLP5UIMw7djirDhxCqPHy9mfpdxUFT8csckogSntRSL3RVJoxoUInDKRLEmMr2HzlPh91EKuOa/OPcuKB57pikcnl7fqhFnM4WFAK7NoLDQ4I59FYcKt588w07DZV5FY6YI/frLNRhyRqwqG6nOBZ3HlhR63veft7DzvDSRhH9N16HT7/N6P/Jf2T3/orglg8eX/qZ3sYVKBr+4KnPOnUNsk2vTOux/49NYjejHgw4vZ5pUMWPxD5+Cr6QqbABYvv7P1YsCHF7PNV/rIJ4DFV7riL8373flD7ykuva3L9uvfSzrMyaVJVaIUlaZdGk0xmZRGUb5Il1GfWtGfCx2/R564m6kESqdHqKKGsjIsw+H4syf5yF/fz5nlVbbvmGdudoZOd4Pls22uuPIQN9x4A5ZRIegNKNIB651F2p2MZ44eJ44GzMxO02jO8dTTxwjDPgtzc7Q32kxPz5GkGcGwj+/arKx36A0SLrv0gJ7UWq6jMZVet4ftpXT6JaCi8og8inj1xedx6Pw5ZmfnMfx5yD2G/SGGN9CGl0IhF4nJaFBQq4uhYzlNt8y69l3Q0oVIkiGUZiGI1EWEEeKfIY2gsC8su6alG+JBIduaZpUsHQkWQp6LZ0WARR1DJC9ibGgK28DVYIekkUjXLxIKAUdE0y9Nr6SAfNEwsZBkDkllkL5RpB0CjIh0QCQmIkMRuYs0mBI165JkXVy9fa5BAzH11MkcksigpQVhGX2qgSMHdIKBxJgKFhGTxQ5B0iGJLE6dOsbCwnbSqM1wINR1SSuJ8Z1pvV4BaGRqbzuZBpc2OkMc26VR97FE76L9SUzieKg1pFKDWOj2ueL0mRPUGw1qtZYGa4T1YVketpeRxh6WkzHsS9pI6eUhffkoCjVLZjAIdBLL/MIM8Uj6dgHU5No1iKKEIF2j1y346489wuq6mI0mZQKLJj4IS+iconXs/zBmQ5Rmp2KQWJoj6tJKg6kvrBKw0D9uGmvq12ymj4zlFyVYIY19KR0pWRbl/saxpcLCKKUYcmxlmofIUuR1mvWgY0zlnizNaTVzRyd+iJVJyVzRXiebySNjgGEMUOht5fmiBBtK9kYJjJzzuCgBC9lmbDY6BivG+x0DKRLVW1J+SkmXY1jcuHeBC2dy+k7BlFdB0jrXQgiHAYNBxPHlNoNCIMGCiiGAUqrvoyhPyEV6lSQ6XredFeSmw4zvcHXF4oK5gh07KjzwVId7N3L2zU7TO7nKopHpyFA7s8hrkuoxpKIU1YpNQqb9UuY9l+u3V3Tk6sD1+dTphE+eHBJJek+S4UvUqzYuNaiLUa6dk5oV4lgkchH7anX2FjnTqcQ9w7BiMe/7DOMhHQXb6w5NufajBMNXmLahfVNWopiVYcJimLC4NmTDn9GSMpVmtPttblEeeyoFo0KgGfGpEaBynASjz56IkHTkaVYUPJMq9uyt4Vcy3v+FIeuxRVWlvK5eZcaL+EwMh4cxU35VS7KqPrz9wDRV8eLwE872E25/ZkQvzFG5TWBIAKvDm6+o8z0/8R348zeQJ0Nt0ru8ssrvve+X2r9w530TwOKl+fM72eukAi/vCojWX1aYGtmCkRc/KQqaF4pUfTHgw4vZ5pUGWPxjzsHL+2r60tVNAIuX39l6MeDDi9nmK33kE8DiK13xl+b93v+931Vc9daYHTe8lzQqvQkk0MKUL88yqZdpfoFujmTiL1wI7XEhyRIqotcZ6ShL3/PJVB8zq6IsScNQPPK5x3nk0SeJM+h01liYn2ZursXymXUuuGCBufkZ5nedz+c++Vk2VtZwK9AZJqSZNKQSgQiNWoNEemnVQ2Hz5JPPUnEazM7PUOQR2xZmWF3vcf/9n+Sqqy6iVW8yPTvDxlofz3XpDk9iWS02Om1mZ6dZX+zQaNhcddVupmenmdt9Ibbh6kY8Y4TvT5EmAtgEFNIG5QN93GLkSNFE2UPdsAShmGGC53raN0DiPuXnXCahlqNZJ6iU1fV11lY3OP/gfp2KUU6sJfpT9iPxpDoCBcOOUYWvPSYEFJIzICktMtTOUtH8C8OgpPvLQ5rZNBVph/TLYgza0/t33RppEmBqA0qZXktEq0Na9LAtV5tASoKLvH+WmjoVReUWmBHCPQG87+EAACAASURBVBcwRlgfAk7FhcRSWqRibJmIzKVLvxdo+YR053Y5ZGcUhKTZAKOoasBCx5GGEZ6nCKNCexF4ToMsFgPQqqbbSxJFKr4kyRBDeYRxjGt7DPo93WB6NU9fcxL1KACK5Y4waWrjV5FBiJGnrE0zXYRUoNUaBUEY4NddjNQnjdvaEDYOhS2TEaQ9jjzb5r5PHNZACmoAufiDCEegjO/c2qSPkzm2RoOWnhPn0jcEnNk8JZtxtFsSNIRZs8l0kMZfwA/BLMTTRNYrvh9jYOQcaCFARRmzOmZiCGAhaxEj1PLcl8+XQEUJNAgLZPwoPTI2tU1yJck5F95NkmiTTJEJiRRJ/1v8PrSBZjnhl23l96VQpmRTjNkZ4+MWCVAJvpRrEZmUMDuUoDhGzOuvPI8b91XpdFbwbBdX233YRMmIlSjh8FnF4bOB/rywhf0jkqSsZNmERkTLtumPUvp4mrHz6obDVWbIgQtqtHH4/c8s4VtTOEnA2W5A5rt4Zqp9IqamqnhWoVkodUvAQLk/UgadEZe2fFpmj9rcFFF1ljsePc3JJGe9H2K4FVRqYMQR017Bft9iPZKaKfZu85mPEqqDIY4p14qJJecTkyO5waPBSFzDmXMMdlQVVeXQUwXNbXVm4oBaFpNM1RmtJcS4DN2MisSSxgFGJ+K8QoCegmQzrlbHSouUTO4xqX8a4+aKtQJOqj6X7dnOoysun24HmHmkWSUX+yZf69skdsLdRcFTizGZYXPD/llet5CihEXimTxxashHjo60vEpSdgZGjpeGvPX63Xzfz/0ATF2Iykb6M2xto8v/+75faf/0hz46ASxemj+/k71OKvDyrsAWXfR4oX9nKoo8+WLAhxezzSsNsPjHnIOX99U0ASxe7ufnxYAPL2abr3QdJoDFV7riL837fegHv7e48hsS5m7+QbJImi2hCpuY2h8h1o1OybbI9LRaptBlJGbZlD7+xNM0pyz27TugGyiVSYRBqqn4D973EGeW1zD9Cuvr68RxxML8FJ5qcvLYcYJ4lauuv5GzZ09z+shZ5uan6fREN65Y2DbL0tIKK8ur3HTjNbrZO3n6FOvra1oGYPsOo15IxfeYmmnx7FOn2bFzliLJqNWqxIWAGefT6y9RsSrE2QBlZ4QdEZ9kHLpoG5dfcQm2TrJwMJUkevRLk8pImCQJSpIY0oCiSPD9CnlqYlihrsMoKP0gpMkWY9J2bwPXsan4YiKptK+DsC6SyOH4sePMzXs06tN6Ai8Tf9stZRLa4FEYCuLZYNTI8pE2AlW5oY1GTbOiB9jiKSGshbFnggYyJH7QtlGFS5pLkyHeA6UPiSSUiCGHeFfEoUxu+9imqyMxJUGkKCSiVmJUS58OS2JIzbpu7EvAImMUS0ytmF/2ySMPpTq6aRbGiDaiFP8MSulHmKxhGzU21js61lSDI7ai0+kxGEW0ZqZJwh6uxJVa4tcgjIFQvyYKlWbM5FnM7OwCS8uLBJHCMS2aNTl+izTvaMAiL4Yoo6LTV8gtLV/5osyiMPSUfxj2mZnaQRCsEkvUahprSYjtKh559DQPfPJJDajZdkyWubqhFQRBaipMBt2Ea12Jbtk3AQrxqTBIUgFrzplRlkyD0i9EAxKbnXy5DwFmTEajEeIVIUkb2hQT8b0ozTLLht/Q4IzcU/IomQ5jSUnJqNCpLuN0kqLcbgxela8VDwthr5RAQylT2ZS4GEobhcqxGfr+1Vkneh8ChJSARAm0lPssvsTDYqsHRrmO0pOjBHTK97EMMSItz8WVh/Zx3azJtB/KE0QjAQIdKjMzHD3Z5TOPLxKqGuvdHr1whF8TYMKm3wlpVB2svGB9FLGuXM6bmebWZs6OSsBMq8mdSx3uPTLkolaL1c4qndzRMhRTpYRhRlUpfCPF9ARskBjTmO3VGmaiOG/OYd98ldh3cYuMh470eHgpIMIg8BQEkggicWwR5z9n1rZiKFqVKheJ58YowrEVmZEigiZV2KxHGZ8JFKppEsQm/cEQ23XIY+F1lLI68RtxiKhZsNuvcPFCEysaUqk6dLOCxxZ7bFceLZGZmQWWSKTkXhcmVJGTGgZOnlPLQrrK4TGVcEW1ylLF5vBAcWZlxCBPuMRyeF1L7quInpnzaFjlCyPFN55X59KFBFN8YjKbzxwe8teLAQNlaKaHsDbqRcDNV03z7p96B/M7rywNaG1FbyPmd370N9o/88E7J4DFS/Pnd7LXSQVe3hXYjJqVRJIqqE+YRfquD9338Odfjqv+l+ph8dV0Dv4x18WEYfGPqdbktV9OBSaAxZdTvZfPtn/+ve8orn6Lwc7X/TDRSLIQQu1Gb+Vi3hiV/g75WCpQTmrFI0Ga/NMnu9xz9728+jWzXHbZFVp6oCQSMJE0CZvHHn2M46eOEutmTqbBNu32CnOtHZw5vU6U97W0ICvWcYqajudM84KZmWm6vQ3CIGNlrc3BC+dpVndx9swZJClw13mzrK53WVnq6jXu2bMHs/CJkiGdzmk8p8Leg7OYxjSnTp2m1x0xMzsFRp+aN02lWtWSiEtec4jpqVk8d1Zz/HMlxo02USy+Fa6m+ksjqiMdU4kBNXR6iEz34zTh1PHTOuLz0ksvpD/s64bVdUqJjKljYYVOLkCIAD9DVCFNsTSlIskop/rCsBBJxHhMH0UBQTDUAIJllo2/GJFKdGYqk+/cwBINitDXN5M3S+lJrL0jtG+FNDviU2GJZMWi2wlBDalWWiAAhSh6pEnPlY5YlMZZGlHp0cVEVabv0tQGUaDlK1HSg6gO+TJ5IkkeMr2X+NhAG5/qWpkhRVzVIIsr/he5oU0DZVofxzmVak3LYLTEhPJ5af618aQYd3oCwCQ4pq8NUrVkIcmo+r5eY5INNPiDEeqkkUJMRCW1QsxFM/GxCDUgI2aTWZHg2k0Gg7MaXDIltSVTnDh1gk996ihLy2u6QZcGtFC2NnktUzrGQICcjjHToYyA1asWM8RcDGlL5kH5KFkUJftl7C2y+Yw2Rz0XjyogljAJtHmoGC1qw1o5FyLDOScnOec/sclg2JLUUbIpSn/7rWwbARFKH40x4CGGuJsxp/JLnVArLIhybVKnc6aaJVtja7pJydAoAY/x78eSEdnZ1jQTkRHJuRCATthRe+d83nhwFseVayylKgkwls2zZ0f0Q4uVsx3WOgGBKk1hbSslikIcu6lr2Q8iQsOg0qxzjVfjoNtl2+4Ki8s5/+PIkk4OcfOcTipuEr6WlNTMAt/zNIjnOxaGSKS0J4nYweQaTHnVvMdV25okbkbVsnlyKebBE32Gm9fAjkaFNRKifs50At04ouYrrnNzpsRGwhKoKWeUGDrN6FkSnggrGHlOXIgcZ3xdCEXN0pIm+SyQfA+JoPUti501j5bwLIycQa5YCuEax2afERObYnzrYBSG9mRJVGl4W8lNumbCWprxaGRy+VSNQ7tiHjodcHjos5hEXKgsXle3qRQhgZlyd1/RtW3eerDBvqpCebA8VNz52ArPjCQJxcUR3xHx8EhTrr/I5vt+7O1MX3Cr9gcSI9GVxQ1+632/3P6lv/z4BLB4+fzJnqxkUoFJBSYVmFRgUoFJBSYVeGVV4M+/5x3FDd/qMHvje0iDRPsVJPJFVsz8xFxOMwKkeREKvkzthTZepog89NATPHj/Q1x+9W6uvOIqCqHumzbHjh7lzKlVgnCIMgs2Nrp0ux1mZmYIRj1qXoMwhVSJvMSk01vEVXVqVZtKzWd+fp7F02dZXesyMz+PX8sl/4N+d5k0DnArNt2eeBb0mBHmwlSdqtfgyLNH8D2TWqXG3LaGntJLU3z4ieMs7NyO2/BRUUoRDGhNuew5/wDnHTyAa7e07j8QRoF4GkhsqS/sA2lCBMSRxrJs/gUsEPBAGuq11TbLy6c477y92I5fmmtuAhwS71lOvuU/YTDE2rhSuhoBe8RkT+rrWDbS/6+urtGarukp+eryGrWmrU0CTQRQsHQzL2wCmcaLCagkaiSxSAREFmJpFoJQ8vM00oAEZsk2sAyPKJQmvodl1pBWS4AXnU6S5zhe6fcRhok2wxSJgDTmcp7DWKjjMAr7hEOFka+Ti3eHaWFbNmGUEoTdEnSxE5JAPCpUCdBISkchbZ30rDm+VyXOxadDmnORigiIIqCLADG5jjWVpA/bbElLqCM7pYmVJl9P8lWqEz+kAZRaiIxAkmEs8XpAzrOYmQYkkamjeU0tGxkQBOUapmYaPPDgIzxw/5M6XlMeW5kU4+Z/HB+6tTkv2QxlOouOod1iaDlO9xiDCFtNLUvwQACPMgpUWBZyfei0l03QYfz60uyyNO4cSzO2mnKeY1OUxpvn1lCm9IxxEWFwlECEnH4BxjY9MSyTRLJ19aVh6MQd2a6UhJSxqucAi/K6lbWN1zlOOinfa8w+KXE2HX2cC1ghkAUsNB2+7uI9dDttvc+anQpqxDMnE852xVwkI4kLBkDLtHEkBlkpzNxhIw9pZ8I6Mbmi0eA1TsH8dK5jeD9wtMfn2iFzrkNffC4EQMwMAknrsRQN2yISsE2ZVLTZS0yc2TrQNzJStnsF17dcplo15mcM1hOHv3pyjZV+qk1Ur3Tl3sp5agTLQYydWsQk3Owb7BIgUJMwUpZjizNpQWyGHEsrjJKslMQYYgI7joEV4FCIOxJNKglIFq5rs138LdKEKAw0kNum4BLT4hJLzpV8ro7TeRSpSrVZ50oEn41CWp6DUh5mreCb97usFTaPrWR89OQK240Kb6wWzBQJT6Umdw8Trt7j89pdjvbaWIpMPvLUCk+sjogMYZQJMCKAZUEzSbn5VQ7v/PG30zx4M3mS4XgW6ysDfvvHfr398x/+ywlg8cr6WjA52kkFJhWYVGBSgUkFJhWYVODlU4G73vN9xWVvyZm74V0kI/nCnJBr4EEac2nYpUuTr/zCErDJpVlKc5ZOrXDP3ffz2BNPs31Hg0OHDlGITj2MOXr0GGmSsmvPdmYW5hgOI7rtNo7naWnIwvQUeRYyPTXNcjfl7MoJkiHs2T1PrSlT6IJglHPk6An27p9j5+55lhcjuv2OjrHMDPFCWGBtqc2eXbPYTq69EE+dXNTGjQKMVOsFrem9tNsbtDcCev0NDh7aBqnFqROnWJivs//QPq666lKMXCz7FEke6ym9MqQJFPlF6TFgOdI2lAab0oDo5i6XL/3iOZGQFiKdyMrnpVGUOFBNsRdwQgAf2V/wxeZPTCptp6LTQYTdkGYWhw8fZnbeZWF+G3laA2Oo5+VZLDTvcr+lx0KK6ZSNrQAOeqpriXGjSEPEyLKvkz0st4aEpVrawE8Akq72zDCNkj0hVHAxjCwn/cIqSen3e1QrvjbnlEl1EophJ4RJQDAwMYoeg94A17ewlCSPxDreVOFhWiGDvrAeMuI0JRzGNBsVTMvS4ETFE1aLxJKWQFAwkiRmiQoVdgMEIzHrTKhVd5GpgY5Ildq4vs9o2Ndrtm0XS3nERU+zKpSwXeKIwSDRnh1icCqKjZon0akKywnptEe6mW7N1vnUp57h7nse0U21nBcxJRyzDMbN+daUkHPNuTSjpZQiS8U7pGz2ZdtzHhBlwz9u9EvQoYw6PWduKXKKEpAYAyZjSYYAFgJ+jKUoYzPO8WvH6xwzLOS8lzGp5+QfY0bEGMwYgy7yHrLfMBQGUcnAGDMkZG1jT4qxNETAGZ0MNDaq2GRalNuWayxBnNJYVK57+X8iKBMGfk3x5qv3UhnELK70CYKIjWhIJ3DJ0gQJqtGGsQKyYeOYIm1SBIOEbh7TcSrsrFa4oQaHthfUHYfHTwX8yWKPPPdLnxTxxrBFJiVRxDk1X9g1AraKOWtGUyRRRk6cKRG5kdsmdpxwhWdzyYEG23eIr4vLp8/0+MTTa9po93KVccDJOOOYfHwjJBaz2jTnWtvkUi+nY0j8ssEyBp8epWwzITBrnLQl5UP8MgrNcpLEGddV1DwPu1A6Lrni28z7FWbtgrNrbdbbA30LhyrXuUo3WA41O9eMIGU6mpWRpSlLccan8gyjPsO1zQrb4iHdKYtLaj44qTYp/osj66jnJHhvaEgUa8LHOwVL9TrvvKzG3nmXbj/j/Z88zqM9cU+WzzBhb7maGVKxwU9Tvua1Nb7rx74Tb+FqbQJsey6nT5zlv/3Yr7Z/+aN3TwCLl8+f7MlKJhWYVGBSgUkFJhWYVGBSgVdWBd7/zv9QXPttFbZd//0Ew0A3jZKaIf4AuRJWRRkAUBoTmohFxfpKj0cffpqHHv44hl3XE/6K7+KYDsOoQ6ZMLWWYmV6g01+kWqnTaW8wN7PA2toGfrUgTwsdbbh2Nsd2I2amZ3TzNzXfYm1tjfZGxPLiOtML0GrOkEUeo7RDq7WNUyePsX3XblQmSQAutYrLsDtkcWmdJBmwd/cOhmmfHdu2cfL4KVJszq6us2PO5+DBV3P81BKOBfWaz9d//U00m03SzNXZkAppusr4zX63oxNRKrXaJt3fLD0gNk0Py4l0oZt0iR0tm0jFoN/H9XydFCBTboklVaakcgjsAYNhgOf5OE5pcklWoVDSovS174SBj2XlutGVQbxpeDo9QFP6sTEMp4w31TIFAS1SfW7kuSQVHw7xHLE046NMkxBpgHhVSFxjohu+L5qp5kJbl4m7JmRoGcwoGOBoQ4zSW0HAp2BkMBqeQrpNyxU9vBirmmy016CoMDvrMByGbGx08L0mq2trzM3WdG0lNlWiXLMi1B4hwroJhqGWV9gCQGUF7Y11vIpBo7qdUdil4vl6jdq3QQxGE2k7pX6WjnksZNIsEo04obs2wHd8lBWQZgXVSo3+IKFQPZaXOpqZ0Wy53HnnfRw52tVAjky7tQ/HJpNgK9tia+Sn9hyRtA6d7LF57jf9HsZmlOf8Lsomf7xPDVxpS4kSzBBZ1Pj5cdTpVoCjZOOUUo0x02PMbBiDEFslGrJvea3UQXuabKZ+jN+jTBvZmv5xzhB0zKaQ/wsAI7KnEgwR1oUwKzbTUDYlIVuBnbGHRXlcwt7JsJUAAOLPIcyWkOv3e1wxW8MTOU9u8sljZzjVFgAh1edWrpVCZEiGjWXI++cMM9hILRzX47KGxzXbYdeBFp2lEXc8doYnRyam45IWORXLpe67hP0Odl5Qr1RYDof0k4ht09MYQUoojCTXIHPkektQAmZict18xgU7a8SYDDOLDx8Wfx2bvY7BlbM2rWqVP3rqDMe1TgkOZCmvdws6XkEjchkZ8HAYMchTZo0K9o5pPFfuM/GeMEidCm6eUcsCwpFiLerSFLAjzNgIBqxJtK9l4JsWZp5h5/A1jokvEhpsslj2MaAduNwxyFnYt53r6xkH1FADKGGWM1+rglnGS392I6Dft9jXtLj35DInRgmXvWob3/hqH2OYcM+xiPtO9MkwdWqKMEVsZTBjOwzjSMuRXnd1jff86Hcwtes6wijDFE+R3oDf/clfb//kn0xiTV9Z3womRzupwKQCkwpMKjCpwKQCkwq8jCpw+7v+9+LSt5rsuPE9xNpQUb7YC0NAvqtHOp40y0yS0Yhuf0QnHBCOhhx57AxnFp8hUZJekZGGEbt37aY67bKy1tENT82fIY7P4LozPPPMYerVChdf/FrOnD1Kb2OE51u0mrtpd49TqdRRhkelLo0+HD1ykihQTLUqWqbh2B71lrACHI48cxTDstixcw7DLliYbrGx0mYYGiRBj53bZ6lOz7Pe2aBzVhrUiMKoMBz1aM1Os2N2nn57DdM1ueQ1+9i3VyQdc5o9kqaSRiLggzAtZJqeaJmLNJ9CqRdQ5VyDJ+PQUl4gqR4CPkjjJ8DEQBIFXJEByL9tLFv8HGTCLqCANJgyfRdAyMAoKrohlqBHnZaQF3q6qmMWZSgqrApTGncBL8SrwNDsA9lvFLe1L4aYGsqjXJuYa5ZSCGku00Q8L0aQeWXyi5a05BSZNLA5hSEsBxPHkcSTSHtHZIn8LiYOhjpYUdbVbvdQRkK9USVNYnoD6Ha72qPCsUT2YWPaFRIBKBLppkOdnDKIIxzfhXSkfVLSwiCJAp3iYruCBBiMopRoFDFVndH+ImFUskfSLNL+F8JsEKZLkRWIt2R/lDAaDXTqhZkbVL0Ko3ADz6tqjxEBZ9qdFYaDgIpfY2X1DB+/+xE6XQF3pC7noj9LYEhSPEomgvx8DhiQRr7019DMBA1gnEvkOOcDUf5uqxlmCXaU5osCbJXJHmUSydbt5H3l3wKgbH1s9Y4YgyMly2EsGynNL8vfCfBQggxbGRzjlI+tDI1zgIgAKOU7jg09x+wJuae3rnErwFEadJaME82y0DiXxBpvgl+5Yq9vcNNOj6n5KsdXhxw5PWBlJICoiykeDXKdK6m3GH8KOFewkaSM8Dg0M8VraxkHZmKaexb43BM9Hjq2SuY26QSBZlEoAYASaFR9DJFBxSmRZTPIc3zHwYpjDYzJGg1hBBkO3WCISlNeQ8K1+6bwWsKcsvlsN+HhZ1eYMj2u2F5lz3yDB59Z4VSQsSbxq1HIN3gVdroGRpKSGQ5Hw4xPMGLOMblSrhtXsTyKSRKbkWMy4xjMxhmHw4BjhcLLxbsmxbYUYV6QKAvXNvXnprBOrqzZ7HBEJqcwM7m/FQ8NEzq1Bl87a3FwKibM4NMnh2yvVrmwJXhigplYfGIjY82bZ7lzijPdhByX/U7KNx1o8sQg5JHFiNCpEseBvvcM28KVz6A41aDqIEy49AKXn/rZd7Cw9ypS+bytOCyfOctvve9X27/0kUms6cvoT/ZkKZMKTCowqcCkApMKTCowqcArqwIf/O5/X1z1r2ssXPtDuomURIyxKWKuxBnfZTBKefzRJ1lZXmexvUStWqO7HJAXG4TiKyBBnTJJTVKmpmsMewad/io7tu/C9wPCgcXaapfBcI0DFxwiVwGe8lF5RGF69EdniQMT121geSX7Qr7cF0rMI8U3QGFaGfV6BZM6QdThC48dYf+B/TRanv7yvbK0jlNpEAx7LMzO0Zjfxhcef4pgI2R+vpRlrPV6TM3X2L+whygcauZEve6xbcc0O3dfoKnYed7HUL5mWQRBXzdjlYq/mdIhjbiAB5aWdAiCIEkXpfFiCS4IAGAoSzccEuMo3gySKIARSbuqm+I4kkQQkVHkJNqkUgCLQrMIxlNrOXbxsyjjKk3JJdD7FBBFmlMtBUEMKts6BtUVbbwhySICRFg6/lPT/qXZTmwKI0AJc0am2ZtMgSwpiKNQp6hKEyoNry3UeWURDMVHIiUWE9BRD8uwiOII25ftZb0xg4FQ+wscy+DokWP4FYfpme3EYaDNMGVyLq1tOwxRtkPLq9DvtgliiUrt06jVSo8PMqpTdTobfcxCUW/IlL7QE3KRDmWFR7UqaSGZTiARQGl9daATXHzfJ8/aTNUW6PR69DsiNSmoNqoMhxlrG22mZ6o89OAX+PxjxzWDZNylj0GJc01/CSaMQYcxc0KzELLSz2RslFn6WZ4z1JQzX7IVpIZlWsjYhHNs6Ckgyfg9x2DAGCzYytaQ12z1uNgq8RjLOUpJRwlylCBIyc4YP+Q6GyeLjJkX51JGyleV6z8HoIy3HYMVW8ERuQ7H3hklUFFGp5aJI6WUQUugjIJMGVQKxde8aoZ+2ufw6ZEGH23T0BGcrkinCqVlWKF4d5gZYVIwUDaWB9ctzHLttEutNiCpOtzxcJtnuhGO+J/UJa1HQNVM+7Noc9AooFGpIi6bIzHATFNcWVeSlv4nIv8RbwvHxU8N5pIBF8/b7NnXILMNRhspnzrW42RWcNk2nwtnKiy2FU+dXmERk6OjmMsMk5sqJrkRYZgO3Sjj7sQEO+UNVsH0rikC1yHqSnRpQcVMqMQpK5HB0zmsRTFBWGDI/SlgsEicLPAyg4iUA17Oq0RyZFr4ecGJ2OTRpODVCzVe5fU4Gdt8bi1icZRy47Yar5uxCMjZKDLuWQ04tm5T8yQmOaMdhWJpQ9OKKTKXhZkddIIBp9YWqRk17Q8ikrAkz6jYjk7+ueyiJj/yU9/Ftl0XayDUrvi0V1f4vZ/49fbPfOAjE0nIK+trweRoJxWYVGBSgUkFJhWYVGBSgZdPBT707u8qrvxWh23Xfr+OgKQIZB6sp95iniiU+sWVDk8+/gTdjQ6xkeFYPiunO0TxCvsvvEhP1Kenp/D9KoP+BoNuTJKP8KsetaoiGhh02gGuX5Arn8aMT93ycY2CQZRRaWQYRY12e6DlIoNuTpEnmm2xvLaMUZi0pndgmDGVSlWbMh59dplut8+hC3exfW6Wz37qcbymBG8lzDVniZTFiaPHmXankHCMJPU5ffIMu85vUQwVWZRwzQ3X0R91mJutcv6hi0lzYVKMMAxfJ6NEUU97MHheRcsrxGcgjRMs8VKwTQpN4Y91HOVomOnYTKWkyS6wnepm85uhRF4j4YmGjWnpjAkd+yrRoqK3kZQNaYhFkqFTJHJhZEgjaWiARAMhOmFEJv2xBnK0aZ7EzZoS22mCkrQNaRnF10Ga0VivWbwa0tTRsaaJxNYaRZl0IgwOia8Ut0rL0dKVMA7KZIkkosgSHbcqrJBBZ02DF55fpdPtUq9P43gjBr2YbmdEtVbh9InTJBnMLGzDFGaOyGvE10OZBEVOkOY0HAFrhoSFQRGNaDUaDHo9RmFEozXPaBjS6/WZnW1RrbnEUc5w0CNHmCGFBC9QrbtUvCa9dl9LEcTMsEh7+E6L9c46ofbGEPBLEkV8uoMh7Y1VHrj3syytDja9RkppxvMlE9LY6+hPaXZFx2/bWxI5xmkeco6Fc1JGn+qUkk0Zx/OBj5JRIYyYspkvPR/Kn8fbCAhQmnGODVpLYGAMWpSSj9Lk8pzU5FwayVg6shXkGMtAtjItxgyJEgDTMIlm7WxlbozXL2yQsT/GJrSxmaJSMnJK4KX0r/ii0aQAB7lcqMLeASPNuHR/A9KEPm1M6QAAIABJREFUk2sBuXJoFQVBEuG4tljJEseZjtccZSJTkNQZxcF9s3ztLovzWjUqdZfPPbXKBx5bop0rnQwi5rYuKY7cR4bBIM0QoZOvMuqW+HG4BHgsBQOstKCi2S2KWMxpLVdHMc8YMefVFHt31JjfNUfaSVkJIh5fHLEwlTDfcAizbXzkC09T2B5nEqjHMd9SFwmLQ2HkGFnKvaFFXyluqWYc3FfD3dYkWgsxJCHHzHSiDolFt58QWjmnMnhiPWcwEJDSEvEMdu5oidOCGfJaWyR3CqcweCotGNoWO23FY6OQs5Ewf1IGRc4ez+L6ls/6cMhK6rJimcxVbQ5NSYKPzecWe6wlNkkYs2teElVgqduhk+VUsgJL5UTKJDIU06bDrK244oomb//hf8fswmVaHuZUfXrLbc2w+PkPf3QCWLx8/mRPVjKpwKQCkwpMKjCpwKQCkwq8sirw/nd/d/Hab8zYdesPEo9M0lziN4ULIFM4xV/d9QkefeQR0qytDRh37NiH5/osn11lbW2d1nxTTzGDUcBll1+s0ydOnlgkVRJ96unmPotkCmxTrzV1U1tpFNoYr91uU6/OsWMXbKwEJIkY+Ak9XiaxIdV6nRMnjurEjl07LyCMujiuizDfl5dWWF4esGf/AgvN7XR7p1jvSfJEn4O7zwOjxmNPfoELDrwKz45YW+vx6U8/xs5925mfmSUJA15z6T4sy6fVqrH/0IWEwkQoAhyvhiVT5CLW0pNM5BPiTyGtpo7gkIckVwizQmI25TlLsySEvSCJI4I+iM+DlnMYDnE2xHNqwpMo4x9joasrDSooo5yGS93LBtTSfgc6JcNxMCSRIxgJOQLDkfQWpYkCsp2ADnluYRjJZsqDRRRKc1+aOEpznMRgOsKWUKytntWMkXq9jqXfW9IMHOJ0oAGZMAgJ+h0qFQEzPO1jkcQD+n2JbVUsLa5Rq03TmA6pOfOMooRue137jTjVKQpbpCs99uzcyWCwQTCIqU5PkRY2TibMipyTZ9bwqi4zzSlMx2R1ZRVD4nDjLoVhU6s18BxpgG19TSye7er42B275vF9D8MowYI0CTSoIgCRYciEPcFUCUE30ueg3Q2wHI/Tp5b4m4/dR1ymk2onjDGDYStYIIYT2ox0iyllyawokzXkOpC6C6gjbg2S/iBN8xjkGIMgY9+J0hc1w/O8MnUlCDfNLktoaczmkOfl53FSyFYpiPxubMw5/mSSNcv6x6DHmE0xlrKMmRTj/4+ZEecYGALYlP4mz2d9lABGCUp80UB2E+Moj6+UzmwFSJTlaYCxTNSRmgiIFNNyIua8GkGsGKTCxVKYKqPpOaSJYm0YU/Ns1uOYnglVb4ZbFqpcs89mZs7jzDDgrntP8fQwZZQpzaQylYFVpPimhICE5HadWO5VAdQQI09hLGRkhkXVdbVxbJHmGhTQrBDTxMkybZg5bYScf2BeG35OzSo21l1MU1J0Co6fVXx2vU+cG6xEmY7w/TovZq8/paVNch8+HCWsxj5XeDFX7vGwd1WIOgrP98oEpDzXsrfu8XVsuS59h9PRFJ89s8Hxfp+mGGQoTwN7047BFW6KnQmAZXMijnFqNhv9gIdGvvYCIRkQYlAxLPa0KoIK0XJdtlctZu0+e2o2Xmry8XWLv3hiibnt09hhRB4kJJZFW+RtWYxr5hqcHXoWN1ZddiWwcMjmDT/9duamrtH7tX2LxTNr/O77fqv9i3d9bAJYfLV8LXjLTdfdkivjf4q7iTLUW2+/+4H7X6q1v/GNb3TVsPdNquA7UcVVwOzme61RqE9j5L9fmd/1/j/90z8dCydfqqVM9jupwL/ICsg9Zoy6f0jBa1SmXn/7Aw+cfKEDfdvb3maOlhffDsV7gIvLb6mcRBV/blr5//Whv354+YW2/frrrpt+Lr3uJyl4K6g9m687QlH8YZry/3zkoYc2XmjbN15zTcNwje8C9e+2vG+PQj0I+a/fcd9DH9XfeF7ix5tvvv4NBfwJSv3aHfc88HN/39u9+aZrr3juW87PFgU3Aw2gpxT3khc/f/t9D33qhdb7hje8oWoFw3cpVXwncP4Xa1zwQZWrX/n7zs+Xs+1LXLrJ7icV+KqowJ989zuLm/6Nw8J1P0g0kuZsgKE8cokDVBl/dfs9PPLJTzG3vY6q+bS7IclgSKM+g2XZ+FWDM4tntWRi945dtLuS1JCx3l3Br9TxfIdmvapjKvNUMTdTpdYy6a1nLJ5dYxSPuOBV05iZy6CXEgyh2aowFL0BNoOoT7Vu0Gru0akaZ8+sYumoS1nLOm6lII98Kn5AeyNkbq6um6VdO3ezuLJKFOdMT1U5dfIkozCk1Zxn+84p/KpL1AupNhbYsavFvv0HcJwGcT6iUHaZ+IF4CojhovhAlAaNpTmhTDsFoJAGTaJKZV6ttPGm/DQMY2xHog7HEoKMMI6oVxu6GRIQQ2qhG2MBFZQqI0/1R3qhmRPyvnEyxKuI+aToz4ckyQjbrOk0EPEaKY0bRf8vwIN4LJQARS5mmYRYhiRnRAwHI6rVOpZtEYTCQFBUfV837sISiZKwbOALiTcdsL7WxvdFhuJpxkO/F+r9W1ZBpdLYjHWNIDJ1Y9vtDkiyEKV8IgFiVMhUs0UcKIajDm7VI7dC4mGf4SBnpEsW0WjUtTfJaDDCLgR0SRkMh9SnGjSbDe1XIeydkyfXqNZ8ZuZa2vOj3x3pa0AYLYZl0u+uk4Q51YZHpeKRBCFJFLG8Kr4mCc88s8Sjn38SlF06yIocYUusqNyoY/mE/LzVu2HMthiDEV+Uk2wCUpplsSnh2OoTUV4rpVRDp8xqb5PyT7YGuDZTX7bKPcYAw1jCcU6CUabEPJ/BUZpklq3AeNvx+se/l9fIdSLPC/ihPR30z+e228roKI9XPDxKlEKOrzQPLVkhcr1t9eHQEicB23QNc32NialjnsU0XfGXSPDzREs0uhLvWhS0CmFFWKwpYfoUdMXU1De4+rw9HFI9FloZMzv28PDpdf787mcxK1XNHLKVrY06a66GU1FpRCqfVUoMKx1GEmFrFLh5gWtJOkfMSJvTOtiIYWeh/S9EfjJveswbIXM1uOLVO6hUcn2faS+QMOPo8WUO922eXeuwklsMjYyLKbilamOlqfap+NxgyJHY5kI74+vOq1NbqNDuplR9TyfRSCE8y6Gz0saxC5SvdJrHA6e7fKEbUXUMnVrUzwoE0rreL6ibYCmTk2FOZUq8JCrcdUbSSWLqrsFamHLBXJ3XHWgSBj38moPXHqG6Efn2KlEBDx7pcjg2aC40OHuyTSHeOWJUq+FSuetzXMOm6lpc6xjU44ztl1S55se+ndnWddp7xq5YtNdH/M77frP9cx+cmG5+Vfwx/+bXXT0TJdafK7gFWH8JAQv1pptveJui+C8SY/z3Fqfg/ixX7/zLBx54+quiiK/QRd52y/X/nYJbjUy9+cMPPPC4lEE3y8Pu/0KxL83NN37kvvuWXqHl+ec6bHXbTdf95HN/lf4TcPTvAyzk3k8S8w8K1BtfYLHLRcG777zvwT9//vO33XLDTRTF/wfseoFtT6PUt99xzwP3Pf/5N9583eUG6n8Al7zAtplS/Pes0vy+u+66S0TPL8njTTfeeIEy8/dTcJHU6+8BLNRtt9zw48+NbH52E2x4/npSVPGbeWXqx5+/Xv0eRv6/gMte4CB6CvWu2+994I+e//yXs+1LUrCv4p3edssNP715/p4Z3xN/1+++ig9xsvQXqMAHf+B7iyvfUrDjxvcSjWJkPqlTMoSiXgQ8+tnDPP3UMTIjJ4gj+oOQYb/DdGtBmyb6VYvTp9eI45ALX30+fTFmFGM3t6A/jOh125x/YA+m5fH008+wfW6BCy7czfLiUDc4yxtLzC1UMNKKSM05c3pVgx+S/iGtu0geBqM2c7N7CUZDDj99UksaDh26gLSIqdQt4qHs+1Paz+Ciiy6ku9bGMDPSqKDdi4nNhKnmLHYRMBrGnH/BXoJoyFOHT1Ov1bn6uou54IJXUXWnSYQxYViinNCTfJkon2tIS7PGErBQCD6gilQ3f5KSYNkipckZDWIMp2QviGGnpsnrBtYWbkVpVlhsegeIzkH8L1RCJjT7TGIjZWpfRm5qqwJcZJyf5yPSxKFIDSxb9PkCkIjfgaxLlPPCvihQmmYuZpkOElEpHXJRmGWcp2Popk98JjIxyxSTzDTW3gyyrzjbIAxLDwVJ54jjEf1OSqVm6vhTYX9kuciGPLJ0QBgMGQwiXM+is55rNoHv2xhWrj0oxFhQ1i5N4sZKB0taR9/R3htilJkmpcGo6zjaIyOJM2YXGhpcsA1Fr7tBmkhNFF5FzBMrWnIgjAvHFrlOldGwSzgqEMtGWWM4KsEVkXQsLW3w0Y89xNrGSEe8ZhJXK+dOs2OkLmWShj5eIcYIJFIWXRuTyr/lIfeDlmeMtxPTTgEgNhk3Y7Dii2CD7EPjE+c8IkoJhnAzyn2VmTHnQAf9PlnpC6F5IF/ikVEyHsq1CgunXOf4GARUKEGKkjWxNTVkLCsZm4tqkEWum7RkHfztfcmaSnCijGaVGlmbca7l/SAPeX/Zl7CqSuqKXMCG9k8QuY4jSS55xLyTMyXpOMqhHcY0DUVDwUaesp5bdJXJea0Kr99ZZ882B88tWFor+MvPn+KpdnltuZrFUeCaNioc6tQiYWskucLxbKZsiSU2tfGlsBG8WPIwUgLTIJQoT5FPFSGuZuc42Ili2lW0VMbl+5vMzdVItMylwHFNorURDx7v8US7zwY2vdRmJlO8oTpiVhhPCp4cBBw2qsyZCV+/36Ze9clG4muRUZgGljK0PCQeheAqCrPATlKODEzuWRzotBpHmDWmR5EqrvMSZt0CM7VZE6+PhmLblMvjiY2vHKoq4e4THXbWPb7lgiadjbb2rLDsCo+fDnh4vU+/IswjuPrA+VTymIdPrLCRSFyzgaQfi0ORsIYqhsF5LZ/LRf5VFOy7ZhtX/8i/Z6p2JUUxxK7YmmHxX//jr7V/5a/umTAsvgq+Qag333z9f3ruGpbmRh4vFWDx/C/8T0LxK4WR3nnn3Z86K58E33DDDRdYJt9foKeQFRSPF5nxLXfef//hr4I6viKXuIWZIzK33yNXI1TxzQXc+NxfiJ+9454H/s9XZGH++Q5a3XbL9d9Dwa/oewi+2Jz9LdCgBJZ+6zk2xTv0t82C38/N7Ofuuvvh099463UHs0L9PAVvA7VqFPm//fB9D90z3sdbbr55f076QQ04FBwxKN6b1qbuqtVqabB85nUF+v0FjHjMwPqmD99777Hxtt/4umsW8sT8QAHXyudNQfF/mMP4Dz78mc+M9Pvm6seB/6BfXxQ/e8d9D/3nl4Jp8U0337w7If2DTaBWxkEvCFjcdtP1b0fx25s1/bRS/IA/v/OTg5Mnq5sskZ8CRND9Jet9/euvbDqx+ycK3vC8Yw3efNO1lxeoX0WpW0Gdhfxf3XHvQw+O6/TlbPvPd/m9fN95Ali8fM/NS72y//k931nc/K0e267/UeKoW45/c5E7SNOZcOzZZT5+9/0sLp3SDbLrejieqRkClmkyCIZa9qHMnNZ0nfnWAmsra9SaVZaXN1heWmLf3p16CqqTI4qC2pyrJ+txINN+ifns4SqX/Xt38vQzS2x0Nphq1uh0eliOyWDU4dWvuozl5SWGw9L9v9mo0O4MaLWazDfP52/u/RCz2xb0dLfuVml3Fhn2Uw1UhHmbA/sOICoD8YU49Or9LC6u8LGP3M/0/DSvvfZVXHrJJezeeYhCMgalTVWWBiNE6hKEQy1FkP8kgUIaJyVTZwECRCcj9Prc1cagGAGmqmnwQVgVtiWAhWj9pcGyiZNAM1Pkv1ISYDDoBziVCMepaoNM05CG1NCNh7A4HNPX01TDFhZFkygo8CrSvApgIcadsv9Yg0JJEmGbQhcPyFKZjIvHhjTN8n4iZYg1Bb0QLwxp2HNpXcU8VFJMCtK8z2CQITiDYwtQICwHU5t2Co1f1uR4ktbi6kn0YNDTbBMBTFZW1mg0fOrNhpZNSENvGcJqkHMcMeoNtOwlUXLcYphZ1QalYSAk/hDP8el1Y2bnhHnhkmcpURbjmFVtNiqSEdOobq45YzSK8NwmveGqZm5MtTztDyCSk0bTZee23Tzz9HE+8Bd3EQaFptoLYJHJ+VOSVDEGkso0D2G7SE0ERrAkDUYm/5s8Ri2/0MdjlvGdpgAShWaBjAEBkYacM7iUmgt4IA3/GLQo2Rs6qaVs+ctjGUd1bEn4KCNySzBh6/NjJkWaxpo5MQY1SgZHCXgIO0JHvm6yL8YskNIItAQWNFtCp32UoMcYtBgfi/zunESlBELK15QAy1bQQtax1UsjVyUIJEa0dpEzQ06TkFiYSoXImCT9RfwWQs2ysKdaXLNjiltnFI3dsww2+jzy9Cp3fuEMUbWG4ZrMuBVtgivyKGOUUKvY9KOIaa9CbhR4QuFKc44Jq4GUivik2CYVs2A4SkgrlfJ8xgkVy9RgglNknOeKYe2QKy/cQ4xDOBji1S3qjTrPPrbGx8+s0cmhE5uMMotrvZjL7UKsKXh8lPIUNrUUrp1PuGJXnY1RhZoj4cEpUZLQdHzyUUCcFYxSkYtAt8j5yPGInkjgSDBsT4OLFxsZO8wIJ4d18QOpFuzbUcFueDSyhGhU8JenE1aGETft8qmrnJajiE2fP3x2jeWRw/6FOvO2xZz4BRkpD5/ospHkJHmBE6OvmczMmFFweavC9nhIP0vZffUOXv+j76TuX0qRR5i+zcZ6h9/5kd9o/+fbJ6abL/Xf4S97/2++9cZbizz/M2DmpQQsvuQLf8Ef53H2PXc9/HDv7zqAra8tKD6cevVv++hHPzr8sg92soOXpAK33Xrt68nNn4HimnL6XBx77hvH/12Z3/lbE1nPS1Lyv3OnWjoQDn5Bwbu3sABeELC47eYbvhGKP9ZNeMFv5rXmj2xlBwhTxhx0f7dQfMfz78Pbbr7uvaB++e9qtGVxb7r1hqtUzoeh2KYo3nP7vQ/9xnjRt9183TtA/Y4eRsC/vv3eB0X68cXHJkNnDKQcNYzitg/f/dBT/5SVfNPN19+s4L8BF35xvy8AWLz5a6/bWaTqds2QUMVnjMJ+21YARh/vTdf/b0rp/a2SG2+94/77PyO/f/Mt131zUSipscy73nH7vQ8I0+Lcsd56zS4jN+/cBH7+6x33Pfiu8ZNfzrb/lLX6l7KvCWDxL+VM/uOP4wP/8fuLa99YMHvt+8jSDZHxUxQplukhuYEriyPu+uBHOXXiGHsO7qfTEVCjYGqqQafbYzjI8Ks+UzMuSRrpCbftulQcW8eAbqx1qTR8eoOQqYpFGlqcWl7mvPMPkEdDgnioYzfnWj6Npk8vFL37iH4/wxBdui3Mi4gdO+bodCMGowHz26cZhRmnji8yHHS44sqrOPLscaQ1zItEUjt1ysTJs2e46OBB+slIJwe0nArzO5tMt6YZtmMe/cyTNFpVtu2aZteObVxy+QW4dZnu11DSzIrx5GbkpZhv2uIfIdYKWaATRdIsI4lirVOXyb+AGYYpjW1lkxmhtEmm0N5tR5JBSlmARI2OG3pp6k6dWKMfLHLeeedjKolaFHaFAEbStIeIPV+v3yYzMlrNbZqFIOwXMREs0xoEsJBmVUAMkaFIykkZySqeJJZZvq4QansgUaOQxMJQcAmilCQUQ1CTOJEkg65OX6BItTSkOVXD86YwTGHeKEbSfCUDyF1N7xcKfZaYdHtrTDVnCNO+Pj7PEa+JQseKClVf2A5hv4fn2li+TIFTur0hhuEwMz1Ht7+svVGCyKBWLfctoECqUiyZL2S5Todx7Caj4VAnrGg5SyggTk6vHVGtGsSpwXq3j1s1sA2Hhx58hM8/+qz275BzWChhxJTxn2N2wrjxl3+P/SjGDIyxgaVm2aSp3oc81KbcQ9hEunkvbSm+pHGXmo+lIOf8I8RfZJO1oQ1Wx829sBnOmWmWwEdptjmWcWwFILLNa7NcX5naMQYRhIEhgMXf9q4o96UjdHWqiKy5NBHdyuYYgyKyZnnPEvAqWTdyHuUxBmY0I8Fx9LUjsb4SxSv0jjJFRa5NpdM9ptQIzzJxsbWpozT8ocoZOD6HGk1euw0uPGAzSnwOP7vMA0+vcCQwyW0HxxIZiZjexqh6HTMR5sKIQabY7dQYxCPWCKgUNrlfaObE4kjSRAK2mQU1u8JKGBFQYBcZFZHI6LqG3DjdJHdCLrtoB5YlSTXruHWHSsWhezrijs+fYXGYMTAUywkcNBRf44Ok8T4SZRy3LPKg4KAb8+YLq0TuNFXbJBIpVrdPs17Tkqcsc4iCDK9isE7IR45G9AVAUBmmbWsD0m1GwT4lYKjiZJLgeQXffHAbLbfgmThgKRYWicPnT/TpYGOYBrsrKfs9k79ux/hpwb7ZOsNexvJwxFI+wFJVPMclShMkX8czHKIsZK+huM73KNSQPM2ZvXyWW9/7HTRmr6bIUuxKlVPHzvDb7/2N9q/d/TcThsU//k/rV26LLZPOy6G4A9S3vBQMiy/5wl+ojzlO8m//4q8/uf73HKl6003X/6JSvA+IlCq+7fZ7HvqLr1xlJu80qcBXVQXUbTdd/6bnJLu/vNmAyzeVJzcZDi8MWNx0/W+h+F5hQeRG9iZhVjz/qLcAD34O33LXvQ/+za233mrV8vgnC/j257wrHqmsd97+p0888SXh6sIOcGNX7tmvec6z4Y/uuPfBt2/uW9b6Ryi+DYr3V9a63/b8bTUAUAIKsn2zKPg3f5ck5cWcIfHcMG1+QaHeqUGdghPy901L1F4IsLjlxrcURf6n+gvcC3wWCVhkB8M/QxXfoFC/ePu9DwhLhDfddMM7lcp/CNR6Xpj/6q777lt9/rpvu/n6P3yOCSM+Hh+PnOibP/axz3S/3G1fTG0m20wq8C+1An/87u8sbv2WKnPX/AR52tepFIUSPwIL085YXwn56J0f5wtPPMruvXtxfY9gNCAYZvR6PVzP49jxM1x08fnYlqMTNSTO0zJy9u6axbbqLK4uYdg+VcvmzNEzHD59jG07dtOsGax2OjSqUzSrljY2rDYajLKQJ588wa4dCzTqLRp1m4rnMepmROGASsPj7FoP368xGvVoTbfw3BrHnznK7j3b9Bf5KMw4cvYkFdfBQ6JZR6ytLLPvwDxTjXnCMMG0Dea2z+F4FkWcs3vPNNv37dcMCaFyh6NAT4r9SpVuXxJDElyzQp73SAvRgwghRWQSA2zb31QHCCOiiUFCIEaZljR0LfJiWNofCBBhiD9EKTvIsoI4SRlFbVzX1akaQtgXsEJem8QBrmWTK0WcJRr0sC3xnpBUEFc3ndK8S+RpHBfYbkqhKfAucdLHthLyzMAWRosAEpGL54eQSGRsSJygZQ7S5AajUAMkm04LrC/3sJ2E5pSPabT0awsV6/NuWYlmPsg1IqScULMwIi1HkYAOiVZNi5BOr8/Zs2fZuWsnNe0vkaHMVMctLi0toUyTndvnCMKBjoN0RZNf1AmHAWkhqRACEFjYRsYoGGjJgeANAjq4rvhlQBxFhP0Yv16l3e0QDAvN9jl1coW7PvIQ3X5fR78KeCAMF5F3uK6vj7ls7k3NJrAFZEtTDWSIj4AwiKRJ9mQ6L4akcYxhW1ibcR9hFmNoCU/ZoJcAyFiOURqDnkvq+P/ZexM4O667zvdbe929d3W3NsuLvMZ27MSxLUt2TEhIbIcwZHkBAm+Yx4RJwgRIyBB4DMO8vAEGBoZhgMe8DB+WGQIMBJJYdjaCl0i248RbvMra1a1W7913r/U8/0/1lW63u6WWbYU8PrrJ5yNLt6rOqVOn6tb/d35LZrKaSScy2YewWkQW0gEqOmabHTPOjBGReWR0+2pkQIQcIwM+MhZGJnERoKJj6KmBhDBcAskyUCKTnGjnUW1W2tk3Aykybw0BbTrHzcCS7Nw6LIpuxkbH20PkT3KAhBRb2B4yMQ2RHyR4uPRaMUWjgWsKy8UiFIaFROw6DpvyBbZvzjNyQYnZBcXXH32RffMRgV/WJpoFK6GgYhk2qtq9AgqGsDxMvNikqlrawHUwthlrLdBfMploeUQqYtA1UGFCVYxT5Tq2W3rscmLi6be4fWiAmooZ2lxktFwmipu4uYL2eYjbimefmeOx4w1mzJSxSNEL7MpbDAJfD5rUlGR9mJTTlO+9MMdo0aCBTbGcMUPS2RqJMJU8DzNKaEzXONhKeGAq1Ok5vsiEULRipRkTI45NM4QxM2TYMHhzn8WUnfL12RzFJOX7rxsgaQaciH2OzYccbyc40TyeU+Ly3gKq2WTvzDyHQygJI86SOGRJvBEWlIIg0b4eIzmXq4WJYbQphxa5qz1u+uSPMjjyZgyZ/zmP6RNz/MHP/tb8f/jieQ+L7+bf/5OggKH4MwVfxuDPzgVg0bWiGq8XfMgKJfVnoJ41TOt3777v6/d1rZCtZ1z1y78f+69Tqfo7YC4x07daiXnlS0IvoZh3tPPPKdR/jf3S/1iLxZGtXNd+xMT4oIJLl2jh0gcxMvxiavMf7/3a3gPdnXrHrh3vNVCymrpqwdh1LsuKlM4xuoqYk8XesiJwreJqx44tylJf1cZ+XdvceduOW5bGQZDNdZmqrtXeuvrRMTKEyoqC9bTXruu8V91OYbzvngf2/JV82bkuBsZPdpk2zoD6mqHUr9/94MOPrTzInd3jc+ZZtOq1eyXtZkX4yTlx2pa7z/HMXYQV5/Qcip8zDKOoUH+x1vxbdg0Vn9n94F4pmF9mcPn2nTsHTSP+AhhvMpTxC3c/uOdX19On5XOEP959/16RefHOHTtKiZV+GozbUer3dz/4UEeKtuyw3ed0tuNxuv513XexQn06NdWvW6n5RxpYWeOe6trnoIn9lpXsilP37I7fAPVxlPFVK+WODacFAAAgAElEQVSffX7Pntp6xurknD/L/eTYr2TfFWDSal3UskD5YumZ0WHfrdx21WfXWud81203XZamxm7gwtPJb962c+eIbSb3imGsUsZP3PPgnk+f6Xmqx2IVj4ruvmiDWMcQEPwHgIt0LuCSuexLzONPnc4gVvqeJMYnDIO7lkyi5W33aQz1B2m+50/Opc/KeubQ+W1OPwL/619/UO18l8OQloRMk0okpiUrv56OIR0/tsBf/PnnefqZZxgaGWDjllH6+gocO7zA2LFjXHHlxUxMTOmiduvWizg+foIgrOPZFhdu20i7pqi2FhgY2Uh9fo6wHtNUWXpD0qqjzDKyaJ3GCdOT89o0s6enwPjEIrken1K+yObRAZrzIjmYwPVSyn1F6vWUBVlJd00dqRq0Uk5MTVOqePSUyywuNmmIT8ULx9i2eSNpGLBv/xFe/8aLKRcGqDbEh2MAL59jdn6WUq7E619/EaNbL9KrkkoMNw2p0GVFWgACYQyEHDswQW9/Dr9Y0oWcSlywqjJoSwVqipGUUIl4dEhBJnVcDtOKdWGCcnUhJ8CEFIuxlnOYGnRIkpA4kIJSqisxJDSx7QQztXWUYpgG4v2OihSWE+PYeb1CLvu2WwmLiw0KpQTPLxIGUngnFH1Pezq4bp5GWKdah0pF4Zkib6kThImOP9RxqUtmi/VmTScdEDskcRPHE1CipKUipsSoapCkjWuWdEEvSSmpKpBYCxAKYCERrT0EKiQIImrVBn7RIueArXqIolmmZ2o89fRjXH75VWzZtJEkUjpqESfUsbPtpkhkHPI5j0azhedJYkiizVsd12N+dkEDLpVKr/b0GB87hF/qIVf0WZiaxHJtvvXYPr71+D6d7iGsDz2+oUaNNCtAQAqdbLFUpOuiPYu50FIQSQFJRBGa1feaLSAIiQBrkgATpRLbuvR3KXC1calIPrI3BmGfyOeUeWYGUmWpHnJ9lntB6JaXfCm6zTg7rJyMFdGJJV2idOi41AxsyD4dcGM5g0SYER3QQYMM8j8pTG2Jbu3s3Dnm0pH0QUU+0vHVOPUs6QAoGbgiYIy4fRhyu+i/a68P7Z2SYsUp2/p72TZiUFYClGV+GFYSkQrbJC/rIgKUBOwbb3BissWiY2J5OYqGg2u06fWgXguZlWhex6DfdbAkJlXacWKuKw/QXmjxeD0mtAMqwjSyXOwowHrJ/TwWCVaYanaBSHqGzQKeF3D7xn6erjUZHSmwva+ofS6wCyRpjJuzWDjUYs/+KQ4HLSasvE7qeYMFZSPkqSjAN/PUJJ4Ym9tH81xdTqmRxyq6uKbN9PQsJcvCrzgSNaOZPi8cq7J3IaAl0plEaelVS9nko4QNXma4W9fJJiZhEjJBxObeEa7w8lzeF1BwIgkkJjYcZoI8s6158qHDBjHxLCY8X0155ETKiUaLvI4tyqw2RV4miSmx6ZCzDa6SZ5YR4iQmV12d463/5v0MbLo9k4SIN8xioAGLf/u5vz3PsPhufZHoooMfTRLjXabFNUsF9mvqYfGeK65wmwOVz2j2hsGTr8aE8VUCFsLxvOclCrsUt53Q6JOXx0Dd6zjJB1YyP9ZhDiiP6hMrNf5nesH+pwxYLBX0nzEw5OVePt0r7Ke9JdYLWHzfjh2XWlb6J1JIr3HA2IBfSwqVT3UXE68WsHil7UofzxVg8fbb3rTJSq3/rAz1l510nTPNv+WAhfr3awEHp2FKnPY6dknNekD9y90PPCSgwLo/54ph8Y6dO37GQG3rJHOsB3zrulcfWJJ7zK92ImcqmFfbJ5tPGlC9rJuZsZ6BeqX7/mMBFvJb0Bjo+dOXfLzet5JN0n2+XVKY8Y4c6EzzWfY/3fi/fdfNt5sgJq9rGsSm8GPCIFox9sYdu2762Euv42K2Kp4wL/us9duxnmt4fpvvzAj8r4/8pNr1LpPBmz9BGM1kq/PilJ+6OHbI2ME5/vqz9zBdreHGEY00ZNuFI+S8CnNTi1T6XL3K7boerl3g8JGD5Is+7UYbK3W1V0WuYjA4tJG43WB+tkpkBQz2DdMOmjrW0vENZk80WJwXP4yAC7dsZHomYnJhnG1bN3PBlk1MjB3n8EHxxrC0jGN8YoaobjA4UKR3oEgUODRaDdphxmQo58uoOOAbj7/Ixi0b2LpxiENHTlCu2DQW23iOzdYLNlBvxcwuLOL6Pre9+Y1cuv1KkthBif7eyajw84uLFAs9eL7ixLE5HD+ir38wk4Aon1hVdRHvCNVcCqNY1J8BcRgTpwG5XC+GnRHtxANCPBTyOUn+ED+MjtGjmEGKJZ6YFqb6OHEkq8gRSSSghJQoEbaVR0UiNWnh+6UlP42UJDaZnJzC8QL6+0Y1C6HdqlEuSpikicLWppthWMSwZxGHQTlGqwVBq66lLLbEr0r2p/hhyCq5fh2UQrylk0eiUApcxfyssBSqDPUNay8ChBth2ESqTtQy8JwEx+6jISknnqdBBjFInR5bpL8yCtYstVrIM88+xSWXXs6WjSNEQU0XiiIRqs9LLGlCuVzA1mwZkbbE2hw0CgRAinEdU0etSh9NyyNOQ2Yn56hUCqQJzC402fvwtzl2bEIzWrRfh85JEHPKTOogH2EbSEEuHy1z0FIKYaigozKTTjqHpG0gngzg9RWIAmGkZICUgBOJEiaD6HLE2FNkOVlCSCc2tGOm2TGq7LAYOuyJjuzjZD+6olXl3zo+EycZDVpucYp50QE6ZFu5fzvbZ6yLjKXRnSTSOU62n/honEoaOel1oa2yBLTIQJIOSNHpT/aEEgaG+FVkY+g4rj6WeGxYMrZxQqiaXLBhlLdc2U+eFjgettTWpDRDpT0iGk2L/S8c4dn5FjGuTvsYLuZIo4BQhZRTxVyQsmC4Gk0XNoLIcWpGyibfYRSTeccg8fIcaUCf3SCNEiJhF2jUELzEoBo1tJ6jR/l4VsAdV23gSDVhZmqOG68cIe/bmo2F6dI3YBM1Db758HGeWGxwSNJVYotLDIt+u8GEsnGVx7zZZqPncH3Z5sLREmZe5BoCEbjMHJ/Ec3Pac6PermIqj7FqxH0TTWqmwggUvuMRxgZWEjDkyMyLdDtzMrfzFpcN9LO1DD1OC6cZUinmMNwU5fhE9TZxEFJvWByLQwI7YbqacnBBvDIy5k2QxjiGmKCamnFRcG36XJsrc0UON6vsm23yvTeP8BO/8D6KQzsR1NrO+Uwdn+a//ezvzH/qS+cZFt+ZX+OzbKVLonG5UvzkPQ/u/eOuF8LXFLCQYspMra/ICzmnWck9y1PQm69nFbaLWZCtEioOYBg/m98wujueO9ITRfZPvWTG/HPyMiqmkbnphQ93KOorVqFPGgtKAZylK5zaF9htNoL3inGgNHOmF+x/yoDFnbt2/LBC/ffM9lt/XglgseY+yyRGMPsSqPoraTv5k3sfeaR2144dVyS2+pSh9Eroy0wb1zNn1rp2r6bdFXPiZee2nn6dzT1ypvm3FgNiZRt33HJLL2YqBbXEeC6b46v1R+53I7X+hQE/Jb44wtwK3eC9HZnDOs/hlCRMSzbSt+9+4GGRuLzmn7MELJ5PzeR7V5POSMfu2HnTr7wkNP63wPEUdee9Dzz0+FodludHGNvvJeXfYLB1NXPSc7GvHHM956yfr6+AlXWmC3Tnrh3vUyhJQ1lYg+ll3LFrxx+AEjbbXxZmFn5Unsdnms96/NdgWNxxyy3XL81hASu+rUz1CZXr+QdtEDs1foNSSGqVxGsf7k470mOQ9VfAtjxK3Weaxif8oY2Pidmq5Vk/e/K3A+P37n5gj8z5cx7De6YxPv/9y0fgMz/x4+r2HyoyeOPHNcNCCs9Uif+Bgeuk1GYi7nvwmyy2E/ywwbOHjhKm81yw+QKiho2bEyaCeBvElMt9NGrTlCXGNLHYt+8gjlXgggt7cR2HwYFRnn9hPwE1No1so9lugdWiUC4xPdagt69Co9bUbIRSYZhjR/czNFTi8kuvJlSTvPhC/SWSXINKxWXi+AJp4FHps2kECxwfbzG8xadcqdCYD+jvqRC2TSanZ/D9hGK5l1K5TBwEHDlwGM8u8Lo3XMLMwrwuhiXmdKB/gGsuv5pCRV6JHExDJBguj3/reQaGXTaMDOCYfUTxQlaMWgpLlQjCFnHa1iCEFOdaiuFIbGi2Qi2xCZo1IeYBUuIZAka0MyKTNsMMwAwIgpgkTnTyhXg7WG5MGEiiR6p9MjAltcLXiSLiF+JYZdI0JjUiTKQoEyqAHFco+ZYGGoRHn/P8JV+PmETaM2qEjZSUIDPcDMV7xKK20CBohwxvGmZxYVGvTGP5Ogo1CKo4hkmxmGNxPmZm9hhDfQPEsU2xKFIAP0vgaMXkfEW1ljIxO86mTZtxLRvLDWlUFY6Rx/PrJLHP+PFxLT0qlzx8LyI1cjTbAdXZpjbuzBfyJEmgz6XeaNJo1DHxUGZD90PGRcCT2FY02w3sREA2pWNpJQr14W98m8Xqor4OUlBrfxatVOj2ihCD067IUImqEYhHUnI0yLFUqAvYpBQ51+O6oT4ajQWeXhRmTQmlQhIxT0xNUmXKQrqWBwlI0g1YdBJJuo00O+yLbh+N7ljTZSkmS9KQDvigTTu7Ejs6d3fGejiVJNIBM7rZG5kpZoetoWflSclI5ziZnCUbu06SSrd8JXuNVNi2RxhmHicaHJKZbaJTWVScsGCG5HNF3rW1h6GhPAXPJG+btFoRzx6b4bmjk4ShRxqYLNgh9bxNf1pgWAA/q07iS8xxm6pStFUeZSh8SxI18gRivGka5JWisLmHay8YZP9UrBM0JuZmdSpGagmgJNqh7BaJzZRiYjNQSLnzsn6mqvDwwTHe/LpRhvsKWooVz7dJ/SaJsjn6Qp1vTDc5YEA1SemJU0oCKvgFnfrRU3B4Xc5mIBfTN1QkJ9KSoIWhGSYJUQiu55MvuMxNLvDs8Tmerjsox6DRjjXAJnO8mob4AqTJ8yIRxpHJ9g15bul16C36OLlE37eRnVDu8bUfTFJrU0s97nlmnGerCX2+h+EalIoV7cMThYrZOKYW1Lis1Mdwv8WAmTBiJriJQ6PP5b5DdYoDRf7dr/5zevuv00wky3dpVmt8+mP/Zf7n//Y8w+K78d3BuHPXjt9VqA+LFCQpVn5CCvBzBlhk8YViWDf6EjS75kruKxmo9RR5KwCL54VNsiIqtTsCst7R6euX1VOGeZLu8zJzQHly3XHrTf8JZfzMSur9mV6w/6kCFl2+KJegWHhJZiTU69cWsNi141cV6ueBRRQ/vPvBvUIzP/lZYdo4tswEsUsSspbUYE3A4lW0K53L/AzU/7saHX49c/ls7pEzzb+swNORtP/7S+qava4Tv3M1X5lu88zTroqfKm5PygcEAEzaycfWMtdd63y6kmeGwfjD3Q/sEZ+Nc1IIrqd4f8fOm3/QMBB517LnQ3f/uz0sTierW4Phc4+N/ZOfe+CBY6e7xq9m3+7jrueczxVg8X233XiBlZpfAravdh8sAdxiQrq9Wz64vvn88tjSZayONVKnlqfWnJpvGlSK7M9LdLzIfFbxXupO2Don5rBnc8+f33btEfjiJ35WXfu2mMGbP04cz2jae6zN+CxcK9JF5iPffIz5eotgYZIjx+YwPZPaQp2F6UWuuvpi5hcbuG4O27MY6uvBtUwOHTqC5Rj09WxiavoYUZxw4SUX8tDXv61f6m+9dSf7X9zPiePjDI8MEzQlfcLRqR5Tc0fYOLqFcsnm+NgYkycWueKaHuoLHrVqTceeiqmjFFlTM9N845tPc/hAizfdOsiOHW+gXYs0JX3ieIOBwQrKbPPcEwd50xtvYGjTKGOTc8xNzWNbi/QNjtA/MEjBL/D8k4+x/cILecOO2/Wqru2I9jvH8fFpmu0ptl6wFZXmNbtAVuvFf9BIi3oFOlUBiYjplE2UzFIs9OuVbmFRyAq2pKsIgyLVhqY27faC9q7Ieb0atBD5iU4GicG1czp6MGER15JASPHJCGk2m9SqEb0D4klhYaqypq5jxRiSKiDFmcqYHEL/FuAikmSPOEK1RWLharBJimnLEDaFMCUCCr5Pq2WwOD9LkrTo7R3AcSUcy6AVO0xPtgjbE1SKFdy8K04TVBdnsA1Fs2ZhewGl0mYSVSMJYnI5F5UUeG7fkwwNDtPbm9OyEdP2NQCShuIjELAw39DRp6VSgUI+h+n0UK1NkbQTPV9azYCNm4aIIpiZmSdOapRKvTqOU85JxnViapLUNBjb/zyDgxvp3TBE2KjzzUef57nnx1Dam0Fp+YeklmTShSyOU/5dCu0OYCGyCWE+SFErbAqdF2NZEKQktkGgEi4e7OeGoEWemKeShEdbiqLpYhsp7TTKokL1+J+KHD0ZoSreJOJrsRSf2Q0MdAxAOyyGDqjRAQikXx3WhL6+IkWxrAwg6JJlCJCWGWTGWUSn6548107saWYseiraNfPaWAlgZKyODruimwHSASrkz0wOkkWq6uNLlKeWM4V6XG3JODVj2nXFVVs9br12K/lGjcVqxFPTIS+eqNJAEQhQZ3n05EU6kRLVUgoCT+VTGu1QQ2tzpoWd+hnTRTwxJC43aDJSqGh/lo2jRd575RAHF+Fvv/48i1GAYTv63gslojU1KNoe9bSN307Y2GPzjiuHODzX4qsHprhr+zClXigPjuLOtqgmVaIgZfLoIntPNDlmmjQsR5vUlsTey0oYzKe8Puex0bfoG/Yp9ZRoCcsmFHChJjQdwtiSxyk9lTy0FQ/tW+CxWpPNvsN0qgjaqeQNMyH3fCTXwsZS4ieTckPF586RJoZfoh2Jl02M15vH8WxaQUTQiPjKkUmeXLC5Yds1bMrX8a22Bi4SIyHvehyZqXPfgWnevn0TF/fKsyDSnkHtpkWyxeIbY1UaSYVf+OUfp9R/Ma0wplAsMn70CP/PR393/jce+IfzkpDvtpeIkytGBoe6I0PPFWCxDDA4TWzgKxmn9RR5ywEL9XO7H3hI4haXfbpekl/XTcu+Y+dNP41hfBRl7A+89rtXWyVea9zO9IL9TxWwWBqz3zQwJDGhV6F+6LUELLo9FU5XzK6VUrGeObPatXu17WYAwVJBtcp9sJ5+nc09cqb5p/tzKq1D3gF/avf9e+WanQQGVgA/ssuangV3njKm7LBqZHuJuP3DyCv90npTft5xyy3bDSv9LArxmjnnscbrKd6XeS+gPhv5pR9deT4rYk/XZKktScwyAPfUJ1bwN3HMv/7y3r1Ta13nV7PvdwtgoUHeJQbFavOpCyTe120Eu675vArDonvMOn4Yq43vSTAR9iVm+rYv3vfw4XfcuuN7DaX+BnDX8l66Y9eNl4Mp28hS34d337/nwbO5T89v+50Zgb/+8AfVzn/m0nfjxwjDaczUIhFKuXJxJKpyvM6eR/ZqTbVRn2ZsUooAj7DdZH5qjquuvgjHqbC4uEBqCF25B5WYLC7MceToUbZctIVCySMKbYZHinz1S48wMFjkuuuupljIMzU5w9iRMcqVPnr7ijhuDstNmJ9tUul1KPhlDuybZnSLoq+8kaOHDlHq6ae2OEux4tBoKg4enOPJJ46z9RKfDUODqFAxOjKgzUAHN5TYdsFWnnn2RfJFi0suu4TJuXnq83X68ibl3hFOzMzoRJCCbbBl8zDX3XgTfqFPS0MEFLEMpc34LMcianuEyYJO/vB9A9v0cByTMAp0kWgaPpYTaf8JKdgkZlSKSGFfZGaI4g8i8aYNCTvFtUuaMREnTQ0Q6MJQuTryUQTzjqS1KAvbsVhcaPLivoNsu6SPnkqPZlvoKM1UUjiExSGFoxS22nEhi+0U54xUkYqsIlKYbogl8Z4hVKsLJLGkawhLwCQOIjwP7fPg+pm0IYwVUnc1GyfI54vEIlFJwBXjUMPSK7jCDsnZkiRSIxSKfK3B7PEamzaVqNaa+pwHBvLak0C8OVoLVVzXx7Z93Qf5kY3jNjEF+vtLNObndSEqiSRDGwZotWIpUQnjBZ14opTF4qKwbULNIlmcNfGtHLlyjpmFaS0veeyb+zhwcEoDB7IiL9crky1kRpan2AbZv8nfl5CLzK9CTtIWjb+J0Va0PMVIpcAbXJvB2iy+SpmzXP4hCJiMLLzUp22GmjorMgSRhMjc6RT3MgaindKGnjrSNtE+GJ1PJ32jQ3rogBzyvbAvwlCMcDOQohPHKt8tN/Y8dbwO4NGRfnQYFadkIacMO7vjU2U+dYw7u4GJbulKBzCRc8lADQGFlqJOZRw1oJKxL0R/bAkbKUooVVzuvG4E10z5xjdmeL4aIA6tcl9JGoyHxYBWoKS04oR6S54nEhEcUo0TmnItRE5le/iGQU5SaOIWvbZPI424ZkuJt23y+PZExN/sq2GmCQVPcUFxgLHaHG3TwA0TJGnXihWbSibvuGETD43N89gL83zfYJFNr+/B7tlA49Ak+R4XP7Q59sIJvja1yJSVI3I8HdE74BQIGjNc0GNxcyFPacDU3hp2LqcxHgHHRJKSs/O0gha+ZxG2ajjK56ETKU+1Glybs3m2FRFEPoQNZgyDILGwTUVoJjoG+korx/suTnBzLs2m2Je2tVzD7fU4MVtn72TEi7Mt3nDZZq7pM3CbDexUQE/hPuYo+wbPTAf8zxca/NiVg1zaD5MnZgiLHpuGR0jTJl99bgFvdICP/OL7KPqX6WeInMf89Ayf/vjvzf/y7nvOAxbfmZ/j9bVy165d21Liz2nDMcUHdz+4V9zp9eefOmBhiHTPNL7/3vv2PLzaaHV5J5yR9t69/3nAwvjl3ffv+fcyJnft2HFlaikpxhBqdWopSUoQM8fXjGHx9tt23Gil6nMKhgyMH7n7gT1CL3/Z567rr8+nBU/MOe/oliKtBxhYFbB4le1KB+/YlZkyrtbv9fRrfXf5y+7nNVNCpFh3Q++vDHirgAsG/IbjxL8rTAsN4iXWv8Xgx4QxAIycDrCQ8ZaWRRL1zttuujhJDbn2sq9wT/8oLVQ+dCZjwuz5FInfzZtW84U5m/Nf77brASz0tbt1xy8IQ0zORyJercT85Bf27Hn2ruuvzyUF9wMGxv+9BPaUdFzrGsa2AgI51aorhpyysh/H5kcNZXw0kxycPkHp1ezbPR7rPedzIQmRfnSBEivHqQvMMH5z9wN7RKq38vdp7dSbVQCL9f6udZ2rqwzjB++5f89X7tx100cVxn8GTmu2ut65dn67f7wR+NxHP6JuuUtR3PlzpPV5TMMkMWLtw2A6MYdfnOLLX/kqvQP9BM0m9XbKzNQJKeOpFAco95rMLTTxPBfbMajOVzEtn76eQcaPH+HE9Cw37ryOil/AsgKefuYItuuSK/gMDJbpKRc4tG+Syel5NgyXdcRpqezSqLXJ5RTlci/Nmsgv6vi+sB0mGRzo19z+QtnlyJFpjozNUSyXNWvBz1d0nGFvqUSh0KfTOXI5m3aU0lZtHAqaqi0pIptGenSE6Yv7D+IXLC7dvpm+ss/2K6/W6SRKAAtZMTazYiwQz4nExnZlNVlWkiNMQ85bESdtDSxopwMr0qwAcSAUar7IQUQNIgV+tvotBV4bS+JGJelDtQjimo4ddR1ZP7YzCYMhsg8fQ4k8xdTRiIuL8+SKgU65MJQkf7T1anm22i5eFVmChmyvmRWGQiWKqC0rtnJNhYEhhosOzXqVdjCP60uaQJE4jPBzAh6YBNEiyvREhUIS2tSjqqata8VEatFutWk3RMZTxrBCSPqx3Dlcp0S10WBifI4LLxwgDkxtmpnPWTopZrERUJudZWi4V6dUSLKJId4ctsVCLaFU9vBMWxtYtgOJiVXUa016e8QzpE6z3sJyTRbm65rJkc97HDu0wGJ9kZEtg/raPvbN53n8if3Um4F2y0y0F4iARR2vhqzo70geOmsRHamFgA3SvhSdnkTLRiGFssXrS0UuWmzgSayt+C8YBuOWwyNRm5kwh5Pamu0iEaxywTvt6btboj6XAAthIEhZL9GkAibJR5gQou7I/CROmXXqd0adKJIxZwS8kI9mgnTJQTqAQoepkTWZgRKd/+6AGBm7JANPOseXNjpASMeIVECUbL6e8vhYKQnp/P3keIoqqYtdIgaXWjaSKnzb4bptvbTiBkfGYlLPximYWGFCXnxOophA/EXShHzO12CZXMAwjVgQK2fDJhHAzEjJmRY9qanBjpxhMRs22HnlELdvLLFvosaf76vixpD3QnoaijnbpG6ZFDHIxzECD17Qo3jz1Zt4+EjIY88d5bp+l12vH8Qf3MCJFyYobPDJ50ssHqzy+P4TPBsa1I2UWuxqcDOfBFzT43N1j0N5U5Hp2SqW5Wp/HJGhODmXHsuh3Zb1KUWzFYoqhW/MxLSNHJfEC9w7HVEPTVwzomaaOqo1j0koqSxKMYjBD17ksKXsE6ceRTskUiHHQ4Mnj0ccE08NAYA3+hhBVbOe8uJxE7QJiz6VnM+csvjTx6e5us/le6/opVoNeeR4lSu3VNgyXOGvHppm9LIN/NTP/xi2uVX7xzh5j8nxcf7wp397/tf/4YHzgMU/3k/08paFGtsa7Pk9pZA4v5cVEOt9sTvb89ErUMq8N9NpL38JPdtjrdx+PUVe14vonJEYb7l7zx5J9njZ5xTjQT2SKvuu1eIHZae7brttICG6wEy4URnpm8EQbf/AShr4mVYEXzXDYj2Dt3pKyGqO/1KsvqBQf54G6X/rUPjPMiXkpNSoQ/VeLenkTN0+0z5dq57hmdJOVouLXM+cWe3avdp25byX+vNuwzDfc/f9X/9C91isp19nGrvu7880/zrbLgcJXtZCYhiIbOTES/5S/+d6PCw6R1jBzljsllqtdh5LYJcAqNdqgMRQ/2r3/Q/pKNFz+Vlv8S7nYzUW/6OCDy+BMCu79YQy+C1D8dsSxXwmD4uunbslafKSfTYGpa9o3/We87kCLLpTQOAU662L6bZl5cKGfFQAACAASURBVHxZr2Ht0rieBDXO0qhZ796RinV5kpxVGsq5nK/nj/3KRuCzH/5Xatc7FaU3fxIa4r8trgayumfi+oqpiQZf+fKXtUdAuWdIRwrOTkwzPT3N1i1b8fKK5549Qk9vrzaurNfn2bBhWBvOtYNFFhYCtl0yRE+xTDtoYVsO9cWEZ158lqHhDWwYUVRnHGZmFin3OjSqkrPZpq/Uq2MkNwz3UykXSEOhmNscPnKC6mJbJ1/09OVZnG9x6OgE27YP4RgG+cogPf0Oj/zDN9l24XY832Vubo7+IZ/e/n6mJhbwfIn2zNM74DI1Vmf88AGuvPYyrrr8KhrVKYY2btc+HJViL7ZrEovHhBKWSEKsani+oz0jJBpVwIFC2dC+FAIsiP+HMA7SWEAGcU+QFX1XF4civ9DFoqQodFbfxe8/FXTD0caaaSyFrTBc0BITWww4xQQydUSfoFkXqdD9jQCSPHEiKQhZGxLDKeaTUvDpUtWQNiOS0KDVamBKpGTazGI4lacp52HQIpToScfHFrKE0PEDi3pzmkgpTb1XYsDqezTrIaaZZkaaqcn8zIQ2TfVciVodxPBqGImlnUUlulIkQVEY63NaWJjGEW8OO8f8iXGGR0d06oeODfVcDeg0AlNHlTrCNLEEOImxHZOpiXmqVZl/tvawsMRwMM1SI6qLTTaUB3l+/HlGL9hAX6HCZz7z97x4YBxLmAyScCHjZwr1XlJBhJUgUhkZc5nuWRSoLvjl78IIsAQ0kgSXENt0sMyU7T0eN7TbCOreEn8IGTt9p7gccQweVQaNhmBUGaNFB4Ror4wMfJLzEQBEfzT9QKJohTmSSTMEHJC51EkOkfnSAQMytkXmSdHtf9Hxt+j2ouj8dwZmZB4UK+UlGbuk05VT0pBTT5CMCdTx1eiMVef7Djgix9XMlCVTUN2m1sPIv8v1yxJE9BhLwIppUnYdCiqgis1FJYdilDBVb1EXRxVhwiRZQosnCRaOSzNoY9gWTR3JI2wZW8ceD+cc8mGE6XtyuzHZrnHlphLvvGSEudoiDx1tM1aLaAYBVjvFLErKjyIvfhftmKprsalX8abN/Ty+v86j8wtstw3ednEZf3M/zfmI0sYKdSEIzobUJ9p8/sgMNUm+UZ6gYJSNlB0bylzQ7+JIik0gAFSsZSFNbdbbIglD7asjf5oqxLADJto+Ob+CM3OCz03ELITi+RHrcwzEyNO0dBxtlBoMeQ5vH0i5qBhjVco6heXAXMBzU21tcDq8wePi/hxWvY2R5ilUJGnI4NixSUobBxlwXeaI+cJzdXpti/e8sR8nhkcPiIxPYfWbfOGRMW679Rp+5pd+nJABjDTCK+WZGp/lDz/22/O/9pXzgMUr+3U9B3udpCyvkIJ0mjpXgMVyKr36bH5m8f0dU8tXe5rrKfLOHrBYHkMq2nQ3qH9QKT7QFZ25WteX0cDPVDB+lwEW3c/wA4bJB+6+f+9DZwNYdI3zMcNWd979tYfGzwQ+rDaIZ9rnbObpawpYnIokPaMp7WrtdsbSgCtXY/qsZy6fzf1ypvnXfSyd6tJqfMgw0n8FxjZNb8d45KWlpv9r94MPffmOW2/+oyWvi3UzZeT4y/wvTiMH04kgij/K/E6ME4Zh/MuVgM4rKTxPnuNp2l5v8b50LAEI3oph/hIoSacRm/xDSpl/EOcKv2+36t+35HVx8HTg6Mrr2C1JOxs2khznley73nM+V4CF9LvDNkIZX4xyhXeLxKaLebFXIqm7JXj/KIDFrpsFQBOG2HnA4mwePt+F2/7tRz+sdt5pUtz5UdJmHbHMS41EswtsJ6G6kPLc0/s4fOQQypVS0qLkFzlwcD/1+iJDw2WaDYtCsUQYR4yPHeOKKy6hWCrw5BNPkUYO11y3BcutMDtXJ29JOkXC4fHDmEaeQi4hiCydMGJ7DWLxYkhTenLDHDxyiFK5QP9Ar44wHB7p09KTF/cd5/ixOfLFmM1bL2BqrkaiWoz092jNvOlEvPDcMUzPZXBgiEY9odLrM9BbJE5sao05+vr7NTX88UefY2iol+2XX0zZ7iUIxxm94EryRZf+vmF6ygNZESmr4YZFrOram0KkCdVqk5nZGUZGyxTyPaSJQTuqablHqbhBp6fopA9hJAQNLNvQxbmsrKPEKNPSJS+Gq2NTlSGmknntQyFSDgE9XEciIiVGU8AGkSkIAGGB3SRJBBSR6ySr7Zn2XSURsRHpYtg0Un09w1YGigjgksaKcsnXCRfCBlB2TBCIp0VWsEukYruRslid1avwUbqA55TJScxp4mPY4gGxSJJIyklbAzJi7Om7BZHh69jWRqNJPg9jR6r6uoiPxZNPPIsyYq6+6jqOj49TKTvkCwXakXhhVDQNXTT5xb4SLz6zn0q+QKlcwS/7hDXF5PFDKNNgeOuwNrecnjxO0Ao5fHiGDRcMUkhjCqUeDs3U2P1399EKmjrpRVa2c75PvORhEUapNhOVgjD7SEGf/Zcuvi0Dx7QRDKklcZBpzEDF4zpHcU2jRaQtLWKxqNRmraZ4bdg+L3gOzzUi6qmj5SQCfMjYCMSiPWH0OC2Ze2rPiVSnaOgYVQEi9OhnxpcCJGXSEQE7Mk8K0Rl0MyY6IEGHBSGgQiY1ke0zY9HONp3UEAHL5JgSKZole5wCRTrbCrgicbKZZ4ZIZbKknM62cgz5LpOn2Lq9U/tmspfOR7cRZ2kpOnnIFLNKm960zYyRcHuhQCyxnanJDCm1dkDe9HVSi1wfnbPhuvoeWRSkVPx1ZLiUxZUVE8cymYkTqMdMijFoDt572TCXOvDU85N8rRFiK49COYcZNzTryMeg14CxZsrmjWU299h869uHmTB62GAqdl1aYHRTL63ZBs2eEvumZuhRBoXQ4W+emyU1U/KGzYk4YMSOuGukH3eDQyFXYkNvHzPjE0w3Q47XWyzWAlq2x4HGAkZocJHvccNwESMnz9GE2fmY3cdapLYAgE2ayqQp6US2eNYIyynGUwZ3VhKu6Ulp9JY51Iy5/9kpNm3YzA3DBr1mW7MoVFrHL+SZDiyeOzTL4XqdXRdvYWOfz2Njc3z+hTpbhyu8+7YteM0a+46GPPjcBE1L4lPhrTds4P/4xE+Q73tddk1Fgja3yH//2O/M/7vdXzrPsPhu+e0+U1zkGv08qwJljWMYd+68+U+UwQfOJtZUx6EO9vwJmi2k/iof8mf/66GHWt1trKfIewWAxcmXU62nN1Mx25NVX/0rp+C4AcfA+IZhGF9TSg2B+vR3nGGxRhG2zJhvdYaFUPbedfd9e77eGUspYPzQv1Mp9StLJpnahLFmJLEXen8LvLnbIG9lwZPmy79uNhf/B4q7OqkzWVFy8oV/3fPoTPu8WqbDeubMuWBYLMmxvirZaKslTaynX2fzLDkbwOJ0x10urTk709zlYOXqsqA7br3pPSjjDyRRRBJ8OmDZyj59lwAWp70EXRKC08afrjzIsujnsyyOX8m+3w2AxVLM6GfBaCmTu+65b8+3Tv5OdLEuOmO1nvm8WkrIK4ma7bR5ElQ5y2tyNvfp+W2/MyOw++MfVTe8NaT3tk8QNxb16qakPehVdbvN2FiDRx7+ZhZ76Njse3E/UavO6MgW2u2UdjzFwMAgwyMbWVhYYGpqTuvZ+wfKBG2TiekFLr9yMx5FGotVDh/eT6lS4KLt25iebhG25olEiuCVaIRVImUwNNDPmGjI/RxO0cIxfQ4+c4AtF/dxwcWjtNsGx45MYBLpl/RYtO8Dg8zNLZA0DBZqE0QSN9oK6Ol3NfNBPBGSIGTTpk20ghqenafeqpGaPrmCy+L8ArXpWS65rIdczyjXXncdQwNbNBvBNn0dLyrLmyIFUAIGiO4+Sak3Glru4Lk+aSLwgCRx1HGsXlIlwIE4LFocPzFGuZyjUimRRibtpsSS5lBGRCJEccPHdFqoWIoP8RFwtfGmlH+2IckTeSzTJKRK0BK/hTaWFJ8ReF5G8deMDNOk2aoRJm3ynoeKLdpNAYJCfW2bzRqlQlknIQjQYHmKdltlBbj4lJiKudkmSdomlxePkKoGKnJFkzgyMRIDZUUELYmMrFIuDmO7KvsOxfx8g3zex/NhdqZBqtr09w0yMzvJwuKMNsaUVJI0adFT6SNfkOLU1rKNIEqJzYi4ZZEEAYkK8ItlEqHM2ynNINGRsIqAoLFIuVQhCBSmbZMzYb4a8rWHH+O5p1/UdbMwOASMELlCh9wg49SR5nTAgMy+wliKNbWwlAAdCW2V4HoF3lQpsj2YJx9VCcUfUUAxAaOWPCnl2C3f4tspPCt913IQQ88T6cCpCNVMdnFSmiEMHBM9j7TUQ9qVfZe8ITrsBdle5D0do0xtrroUaaqhkCUz0c4TowMwZOCElPgZ2NEdjSpgg4ATGWsjkxPJR4CCTHaSsSOyNk/FqgpgkbUvx1xKvRHGhoo1O0uuTweY0Sanso0AHirFtRzs0MC2E0bLEVviPGNRi6Jvc7TeYqKl2JLP4RlQEymTeOkkFgtisipWrzZEqUOvV+Yyq4kdt5hWNovtmNi2MG2DjWWbkahNKVA8GiU0Uotrh20C4e0kKW6aUjIMjrYiCj0VSnbE/pmIahOCsM5FGy3e8rptuGGTRm6Aex89QMV1KHmKrx5pUhG/jlgxY8GwE/PPNw1hjQiDI4eVFggWW3zr4BTKq1AYGODJY4eYrYvXikfUqjHaC28dLTOST3l8POZL4yE5x8KyYTaMaOrhkzEzBJ/BUC5vL7d4y8Yyz1kuXzgwzabyAG8Y9Njg1jRwOt5IOFStU2snzDdTyPfy+orN5kKVnv4Kjxxp8eUDDWwv4V3XD7OpaPP3T03yxLQAmTEVz+L27S4/9ov/G0Nbb4HExMkVOHLkKP/tp397/rce3HsesPjO/ByfuZV/RMCi29wvXsu87GUFym03X6VS7jFgs6SZ3P3gXtHDL0sKWE+RdxKwUNRPE49o3LHz5v+JwfshY4FIf5qDPX+4tLI8+5JPzCeTfOVPV+rw/yl5WHSZMDZFxx067W+sB7BA8QSozyjU38d+6f0dQ8IzgQ+rzdoz7dNtorduD4suD431zJlVPSy60m5eUbsnTSnV7tVYRuvp15nv8lNbrKfAW8/xuiRdm5Tiffc8uPdvluJd/xy4wkB96u4HHvqd1Y61ItL4D3Y/uPdDXdtJdOmPGQa/p/0b4AkzMX7kC3v2PLOefr1W26y3eD9Te8uAA4M/3n3/3n/+zh07SomVfhqMnSj+bsX5nzyk3s7ksxjqLR3ZjeH71ivdtxOtvFaf13vO55JhsSyBA/Vzian+eik9pLianGY983k1cGIpYlmYEmdkRq0crzt37vikMtR/WJkA1b2dHsvA/2sMdTFK/c7uBx8Sz4vzn++yEfiLD/5L9eZ3m/Te+nOkjbp+UU5kHTOJdFG+MNvmH766l8VwmlJ+lIXZGcZOjLFl80bqcxHTM1Ns2baJ/sE83/72Cwz1byJfhHyhqCUTaSx+EW18z9f6atN2aDaFjuximznKA3kOHzqKiU1Pn8fcTIyft5mYPMzAwEZyeVnFTXAoYhkBQyMVvTosK/Yivyj1FMjlinhuD61wkbzrszA/Q5C4zE0vUu7xsByHoBqKJx52Ia+3u2TLNnL5EsdPzGnAIA4NpscW2HphDtPu5bIrL+Z1V1+b6fzNULMhSMVnIKVRX9SrthLnGIWSWCFyC2spCSSg1a6S80RhmvkgCLOiHYjHhYALto571CkO4g+Rhpl0QXtfBLoNYV9kySBKpx+gYlxHlO0GiREQtkVuUydf9DSIoeM6tYQh0sW2mDlG4l+Rxtimy/TUNLYdUSiVieJQF3/CzBAGhiFSlUj4+qn2k7AdWwNNtcYMhgAaUtjGMiaLWjpiSnSo72DEPvVgCt8taoNOkWbkij7VOfEMyVGq2NRrkjQS4Ni+loa4EsMYm0RhQCHns7hQ05Ii28xjuxHtEJphlXJuSA+BnKNX8GnUJJyyjemVGDs+jQpiCoVM/iKskU3DQxw9cpT5xZj7H3yCyanprOBeYhtoBkOnYNfjlOg+CitBG6UueUuIx4QADZo9QKTlO1f2DHF1u0p/sEjTTrGVgENiqphoYCIxbGztdxFx3LV5LHKYkVQIMTGVVBgBQzSokCk0hD2hAQZpQ3wjRBqy9EwQcEubrnYBAR35hQAdWhWx5MOxHLTIZB/y6ZhqZkkg4r+SpZV0syw6IIf8mbE4sqSPTprKymPJ/XcqoURTQjSbIztOBrYIU0K6YJjC9BFAI9HjrAERYaxIH4QrkSr6DcX1W3JMVSMW6gk9KuZImDCpPDY40CfbmRZTgRjT2kROTjOEfFuuuc0Gz+UKv00lDhmPbY7FCleuRTum7QnY1WKLaVK1fGbTlDc7DVq5MjnfJK906C/jsaKlbDb35/jaoSq2TocJyHsWd1y3kdFiRCOt8NlHJxj0oJJP+crROpsNhwWZW5LmkYt4+5Yym3pMrFJRG9mOTS5SjW22DFbYP9vi4f3HNfNJE0S0H0fKdX1w++Yi3zgS8vnpkD7bpCgSEklCSRWugCLybBBGjmXyfcWArX6Oh2ML0/N4XY/D5T0pcb1JYlscqMO3phJm2oqyCznPpR5U6SHm1s0DjC02+cJEotkafbmAG4YLtJs2900uUjOglKbsutDjQ//ne+m/8m2YAgJ6FvOTVX7/5//r/K/d88XzgMV32e/2mt05G6r92Z7TUoEjZozXKrjfc+IfXC1CcUUx82svxZ5/QicNYLx/9wN7JF5u2Wc9RV7XS3fPWvrwZbTqJVbCsmLrNN4bXS/J31lJyGvIsOgManeiiui4Q7f9pTMBFoahfkMp4w3AdSujX88EPqw2j860T/eqvYK/LMws/OhqEqNlKSHK+IW7H9zzq9LeeubMmVJCXkm7J1dr13Hd1opbPZv7bj0F3p07d3xEGeoXQB1dy7flzltv/gmlEAbEgU56wrICu4vSv7J/p1bRqaxMaOhO1ZBngoP9gTPFep7N+a932/UU73fuvPE6ZZj/HdiqDON9Ysi48vhdhrObDYwfvvuBPcLM6o6O/XZ36kX3/stTSE75/HTFzp71vqc7//Wcs75XTkXVvoyVtd7xPd12Xc/O3QrjTw3Un8LqgN565vNqgMXyZJXVU6LW6uO6U0Iyj6ZN3df9tRif88d47Ubgbz7yIbXzBxSVWz5G2mjoVXgpaLVEQFzrWw73PbCH4zMvMjMR0VMuE6o2Kg2ImzaL1UVGRjdSLBtMTs2Sxj79/XltlrnvxWe1mWJf3whB3EJ49hv6NmgDQZENFAoF8uUCx46d4OjhSfr6bdLQJEoTLr5iA1HLwjMV7bSOpfI6xaJQkOIl4dmn9tEIIzZtGaSY87XBputZuK6nwYejY0eoNRfZMDJCK2pihCYXb72QiYVF4rTBQLnA4MAgzzx1gEpvjkpPL4vzYvJYx7Z8RkYrXHPtdeTzoyhrEdPwMNKcNsIUloI2vRSvidRACehg5HBENZEEhIFEl/q64NXSjlSOq6u5zGRRJ4Vk+4rMw3Vl1d9lYaGK55nkfFevskpUalu4s1aKK5SFVBgVrSVDzThLBrESzYwQvwDDiInb4VLRCEFbaP3ZCnsaJ3gFR0dOtmQVdin6tNWq4ft5LB1rqXR0artta4BDYk8l9USK7Wr1GEEI/UMj2ivDjlzGpw/QW6rQ09NHK2hgirQ/zWEKQ8SMCQNfG5OGWuIQa+DC9x3GxyYolXL4fokorjI5UaXdajG4YYgobeJZJR1bK+PZbIdLAIEAQSGLCwFBPSCXV7SjgDCM6SsWqdYbPP74Pp5+6iCNUGQ4SxIK7SOSgRAaxBC2xVKB3inkpeAORBcjsJH4jcjqvhlx8eAQ18cB/c1ZHDFBNF2dAiKmj3J8gWNiWRqXsYzF3wRO5PM82oiYFhBIAxuyZC5MhGxNsWP+qcEEnSginifZtjpIZMk4VTNrlgw2E824EIlPBkp0JB8Zs0KAhgwEybw4smeD7CN/ydgcIv04xfTojk7NAI4lQGXJi6IDenT+7AAWGQsjY4lI3zpgSJZcIvNOCCWWbrsjTelEpiYyB1RMZKRc6Hhs32BzeD7U8qOcEXGkFdE2S5R9qIh8J02YkVOwTXKuTTMKNbvFNxxGCw6XeDH5NOVAI2Q+tXAMW4MBi1FEbFoUTBnbzJNkl+/gewq3YJMzHM0+quIxl8RsGy7yxYM1iu2Qgi0eEjHXX1hkxyUVGmmBv/rGMfqLBWqNiCfG5+gRKxnbIZ9AzYx4fZ+P76SMjPazacMA93/rAFv7XUaKDl/eV+XAQiLwA2ESYcm1wiGXhlw54HBwMeWZMKUnNSgYCsnLqSoDJxF2xZJBLB7b3DbDhQSrWGKsriCoccvGPFf1VUiCGhP43H8i4sDsgp6/YRTp8zAsl3dv66fWrHHvREyPEVNTMRXTZqtrM2nAdDsin5rcuMXip37ph+i57h2oVoKXsxk/eJz/8snfnf+9r913HrB47X5yz+2RziVgoV/cd978Ixj8oV5NNfjjyCt+ZI2oQ+OOW2/+SRQSPyrb/nWar/zIagkD6yk+lxfhq4Il3cZ1E6Tmu3Z//evfWiatWAOwWBbBuGIF70wv2K/aw2IdhW+3jGM9xUeXhjxcL8PCMHhBKS5+SUryZ/nphQ92gwdnAh9eCWChC6ldO35VoX4eWETxw7sf3Lu7+1grDB/HOtdUtlkWc4jxvnse2CNJIss+a127V9puFyA2upZR6Hrm8tk8Ac40/+RYXQWZsPLee/cDe7/c3Ub3/FaK/3jPg3tlzPWrwh27bvo4GL+xFqCoV9BD5y8y1oB61jL5/s/f99B+ve8tt1yPmf4dsAn4+yjmh04X53k25322266neF8Gkq0YBz2n3v52z2ws/j7w4wY8bDrJuz7/949M6rl6600/oJTxGe13odTHV67Ar5iry0DPV7Pv6cZhPees+36OAYvl7DfjMVDvXAtUXs98Xg2w0P4s7dpnDIy7gMPK5AfuuW/vEyvGZ+k3gH+jMA+YhvpJ8fBZxgJZPcHFuHPXzb/80nvwLwNrgkpnOyfPb//aj8BnPvjj6nve51O5+eOkdXllzlJCDDGIswyaLYdnn32B6cmDPPnUEWzHo69Y4fCRA/Rv2KalEgM9/VoWoIyU8SOL+DmLnl5Jj5DIvhhTedhSeBRc6rPzVEolau1FNo5upBW1mZg4weEDszheShiZzM00uf17riFn5Rg7epjhkSEWFxrMN+oUSr4uwqIWzM9VyefFP0Mo+i69g0WdXnH06AkdzRkksOWCjURpHcP02DIyyvPfPkStPsMlF13MyMgAY+NTWq4wODhEIddLK5jWBpYbRyvccNMb8f1RlNnQ4ECzLsyFLBHFMj1doLWaEa4f4DrlpVV0k1qthmu7eh+xMJXVdongFDa9ABQ6oSEWs0cxm9T2jhoAefqpF7HskEsu2p6lhNAgDj0M8bEQXTs2sZj3kRlFomxS2rqADANZzQ4y4z/tR2ESRRLHWidf8LHMnC6yJZzKUDnqtSqWKz4MTYIwpJAv64p5dm6W6kLMyGheAx61mnhLTFMpFGnUDIoDJR1vZaUGC80FTBXQWxqmUa9R7O8jFEPRJMS1QmrVFNONdQyugCpJ6ODlREbTJopjKuURkrTOk9/cz8SJI1y8fYR+SYCJJa5VsWGkpH0tRC4yfXyelEUGB7YSNRPq7Rmw8oQJHH7xmFT6PPnEE0xPzdGMhEovBbylAYNE+zFI0ox1sojXHhJLySodwEL2iZVFKNKCvMMbch4XNmZwjGzcBFCwzKUUD5EraPmDAGxpxn6ROEnL5mGV8mhbGBSeUCp0AZ8FzUrzAp5kTArpl3zEVFJE1SJVSVEaCOmADVmRK7GsoQYsNPDS4VMvmVtmAIyJZcsxhe2RGX5qaYgAItpYNGM+ZBKRLA5Vt20IAyMDNk6xMQTkyNI9VvpmZOBE1oHM3yKT0+jIWENAFQG+ZL5rt4lsO2krVRqckb5urPTSl4uYPVHD1oatEUeabVKzgk9ChYRqHFCziziGomjGtBJoC9NImZRNmz5TzGhN5gWI8zwcFdKMUhwvRy0UqVqceZCYcCVwcR/kNAsi0RHB9cRkrF3l0qLPQ5Pi2RPii99IknLNRpedV/czUTf566dmWajPY8QVDMvB8pu4bZNKmjKpEjY5lk4Euf7SPi7aOML9T5/g0p4YW8V86cUa05GJJ7IfZWhpVytKCbRPT5049Ul8CzsUU9+Y0HJpSRKPPB+EeSODmxh4rsXbNvlsNto8tmhyoNqiZCuuGczjK5OnZwMONyBwzEw2Iwk7SUTOy/FD2weYmJvh3uNtNjoGM4mirXJa3iRmuc3UxI0Nbtlm85F/90OUr7od2ilOzmLheIPf+eTvzv+ne8/Hmr72v7zn6IjrASy6CtA1o+XW6t4qLvsvYvDbyoj+9p77Hj0h3xu12rWYyS8aGO/IfnF4RiXmP7vn61/ft9px11PkdQMW+sEFD6PUR+9+8KFH3/k9bxqKQ+sThsG/1l8p9Su7H3zoU/K8Xabdh1mF+kWrEf6Z0K3lRTYKnfcrQ0lywoalvv3/lmHxjtveOGwm7ru7zmf9HhbZyS8DBTrX6pwBFrfftFHFhmbsZIkS/EraTv7k3kceqd21Y8cVia0+ZSikQJEfxJPXVP56x64dUhQJRXzNlJE1AYtX2O4dO2/6aQzjNxXqnm7JTPecXs9cPptbfz0F3rJiTnEAw/jZ/IbR3fV63bbrC29PDUPo8JdLMWZif/8XHnjgUKcPEsmZRtbfKbhR0+2XJFPFYjFuTY3fgOK3lr6TZK2TEcoinWgM9PypAe8TwEkp/oWZGo+e7tzaufZitwHj2YzDmbZdb/HeuYaSACLxr0mQ/NYq8y0wMH68w66QtjUgkfm7vLsTHbvGvi+bq69m39Od93rP+XSAgZ15+AAAIABJREFUxXJAd/2xxd39kvnntBoip/hezSuHwx0Wz8r+r2c+r+VXcdfOm25NDfMvQA2LT4oy1S+pfM9nBQQXMNFQ5odORsuuAMjv3LXjfQr1RwKed8fZ/sD33NAXRfZPKZDoVW81MOpMc+/899+5Efjcz3xI3XiXQe8tnyCpzujXCymvZF1aCqSxsXmeef4ArtHk8P45ntj3LG+49jImpo7qmL3NmzeKeoSx8aNs2jjE0UOz1OrzjG4cZHRzv5aCTE9UteGiZVtMT8wzOjKkwYl8rsj45DyNYIL+ylYMO6EVmBzdN8v27QVGRrew/+ABLtiyAcPIMzm7SJqEujgaOzZNMW+xcbSPZivgycdf4OLLNjHQN8C+5w8hJaT8/6KLtuv0klxO/BxqPPHIi0zWpqiUB7jhqkvxSj6PfuMJyqUerr329UxMv0ASOZRLea6/8XVcdNH12v9C8IG52QXmF06wefMWzRaQBA4kctRqEgYGrudlRV+S6fszWr6B67i6gFMCLMQBmFJEZ6vjWVGdFdO1hZYGGHpKPRrIkAJQKRvDlmhSMW+MtSGkFMFCvY/TlLBd0+kfqUhBVJskEnaHq9tvt0MNHglTQhgfURxoxovIP6oLCX7OxbEsxo/NkSuKD4dDo9Gg1Yyx3AaunadRV9QaEwyPbsRMSgRhTReBAnYESYlGtUY5X2Z6/Chu2aR/cADCAEO1CAOXXMnEdBwa9TZh2ySXF88GWYqPte+FrMzXqiFz8yfIF22GN4zq2NTpE5OYtsXA4ABJq8XRwzNEVp2hTZuw2j712gKlSq+OTH3q2y+wf99+xsePkybibCKkhcxfQa6BHuMlX4huhkPmGyGRswLuZKkhdcui17N5Y87hktoivWanCM9AhNTJfBk0v0Jo+/I6LiCBIT4LNn5qcNBMuD+wqErigy7wMwNLbcQpHhpLxpQd8EDatUwb13aQGNBEez5I9GwGNGSeFNl5dLw2tGPIEqAgc0UwAfleJ410vDB0l4UNIqkxpxI99Pt+V+Sp9Cl7JVwCeTQrR46XgRkdRkV3GolmbiwhJ7bIQGQOpm1dLpjK1gk10kRbooC1F4OwjwSyMcjZDjlDYQnY5bj6nhhPYhK3zIBsE7c4LveOI4wLi0TYFaEIt1INDlxgF2ilbRo6hcTkgp4ccVskHDG+Dc1YUUtS4tSiYShG7YBbSg6+a6NME9/3CUyDw4sLbOvzefaoTT1pkBNllKO4sOiRL7k8Od6iasb62bHByVGW6xNVSZsGM62YMTths+Mxkxi886oy/Z7Bo4frXNHnUw0MPvfCfAayGDE5r6B/yE1i6s2IRX0NcpREWSOskDSmmhoSo4az5GMiAxiYEWU8PtBvckkJ9qUm9023mY9d4nZVzzsJa/a8IkYSkreyZ4+wzzxD8YFL+5ioN/jLI22GTBcR2cQyeyU5R9JwkhgnMblxq8nP/Mr7qVz5Fsx2hFtwmD62wG9+7Lfm/+vX7j/PsPjO/SS/upbONWAhvXvPe95jtab+P/beBMiW8yzTfHLPPPtS+7237i5rsxYvsmVbXjAYGOwmwG0aArrZhoFmaIbBDTTDRPfQA91Ed7sZNjMQHTMxQwxLMyyNDbaxLVteJNnGsq0r6Up3X2qvOvuSe+bw/VklXTSyLRtMW3AqQtIN3VPnZP6Zp0597/++z7v+9jznZ4DaFzziXPuAqRnf94Vs4s9nyLvhl26bXPv4/i/Hhez6zJeqb0xL9R+50cnxV37Rfe6D3SbPfwFN+2fAiRvZBl8i1f4LLcXTwMrnM2g8D+jmc9Wa3vD62paeZ9/+ro8+9MDzagkpRKCfffdHHvzZZzNGvlKChRzss2own2v9Eg1+IS3Xf06u6XMwXD570GbypQxHX8rrGsPhYm7kAto8/WW8O79kUfDG13g+A548/lkuoec6zDMZ+Xe/5yMPfebZf/k81mL4l5slP/vuBx6Uqk+1XfFXLfrPc1W+QMvH83yGz/uw5/OeUsd9g4vi8zzZMCf/yT/7yEO/+ez3wZte9aoFy+T/Br7+83yvbPX+SlZq/PSznWR/ne/9fCf9fM/5Ky1YyPHd4NSRnyS/8acf+fg/ffb6qfv0mZaez/u++EKAzf/mvle9dZ+XciAwP9fyvC9O+CfPcvto3/Tae9/+l792yc83Ya08+0siuL+Wlus/+VwuwL/u/Tn7/r+ZFfj9H/mn+au+RWPuvreTjwakwrDIhcAvO6YG1y7t8MmHP02U9ciiCpeuXmBxdZF6vcL6lascO36MME65eP4alm3Rai0QTaVFQMe0xyyuNBiNBIzZReaZ0C8GaMtOaLebXL/cZxhsc+TIMXTDxHRyHKNMxZGdV5POsIfpampXPZPdR91kOOnR2Y6p1E1OnV5hY73H449fZGV5jqWlBfpd0YIT/HiPlZVjhEnOQquNmY751F88idWoUCnXqXkZtWqN0TDGqzjMNduE4Yhed6AEiBfdvMrXvOktqhJUwTOBIJ6oWs/d3R0lACwvHSLPhTNhq3pReV3LLBH5seJFSOOCaRaQQtmEngYBppWr4UkcELphKWeKMAFSycVrYQGJVG6IBE13QY+VwCHChms5+zEPmXNCfH9aVKrqhmp1SUJhHRTDep5JVaoMsRM0XMJI1iVUA5hEd8IoJIqnOJZQAyYkiQgvEdOxhmEHlCpVwklGrvkq0hOHDkaSKj5JbKcYIqgkJqE/wsgkugO1ZpOLT1zHc0xOnjitwJmy/sNRl8jPVFuLnJptJUpcGIx2aTZWlbgk0EOBjo4GAxw3IfQz1ZigWyKwyOCbYXsmezsD4njKwlwDzyvz8QfP8cmH/oIwFjGrcDwcACdvHLIPxAr5r9yrCqEqDow0IxV6qaGjZwa3NMrcmoUsjsZYbiE06GqozyWVU6ytCAFpwSUoWj5kQJYYT0xoOnw00rmYiOOi4J4kqUBKi3YNETwOjkWeS45RgJQiYCmxQvksClHhANB5Y0tIcW/I4RZihhIulFNHYh9ZcTzyXEqo2HdZFMGYpwWQA3GiOBf5d3GPHjSSKHHk6ed85p4qHl+8Fw5iNnLxRBDLNeG0iLgmQpzc28JuiUkiER9M0ekI4xhL1/FMA5eIqmYQpQlb8tqGR1s4FcmErvAaNBNLF7+JODbELWSglTUOCXeBnL04p5fkvGypwsSP2RyGmFlCrJv0hbuBwDbhkJWpWEipnGHZjnIH+WbOpUHA0mKZnXWda9EuLQHKiqgkLppEwzAbHF9MKWk6zbZDzbEZ9seYZpkLmz6fm+5xi1XmyWnG154oc6qRcK6rUzE01jspH9gJlLBXkXslEY9VRLtikoUO16OUWM8VP0LuI5HL+iJA6gZWIte/gJ6EhsYxM+eNNYuybXA9Crh/oFFSFa8JmcTSJI4kAp1UCucJFalH1jTGcc59bZOmqfO+rYhIhEYRsQRIq2k4uTynSZqn3Dkf8qP/6h/RvuObMdIEp1Ri7dImv/IT7+j98odmtaZ/M5+2fwvP8rchWBychuzOpon5/ZB9K7kmw9yBeLEJ+Uc13fj1d3/4Yw881y+uNy7FlyhYyE+ebyHLj6LxU/s7x/I+/zR5/vNS3/hcr/eN9913q0H6L3KNbwTmispHzpPnv5Mk/JodRUFWdiRW8E03/sL9AhMsxE93DbT3Zyb/7j33P3hR1vl5Chafd/D/SgoWcnz7DoHv0tB+6IbK2T0t5z3k+jve/bGPfe7gfrnhWEQAPqNp/LDYvp/rrfXFhqPn+7rP2oX+Ut/FfyuChRzU1997b8u0+Z/JtbcCq/u73RfzXPtPUtf5eaJb6nyeqUTN/1uQWlLlpL0GvFfX819814cfevLGE/+y3hdfBYKFnIMIrtPtje+C/MduvN/ynHflFj9/8L55rgv9+b4X8vu1nHeI4+vz/bz763zvcx3LV5NgcYOA1dY0/W3PrrM9OP4v9p6Ux32xRhD1uRMb/yPwLTfcq7It/iB69n+UFg7/4e///u/Lz4f/39ebX/OaO9Gyt9/wOTD9Yp8dX+obfvb4r9wK/M4PfX/+2m8rM/fqH4XJiHS/OlAAmfLb7XSQ874/vZ+9zhau1WBnbx3DM2k0Guxs7FCplWm0m+zt9JlvL9Id7dGoldSueRgPac1VqVaXWd+6yEJrWQ1+19d2uXDxIjedOq6Gl8GwT63VwLJdTFtjeXGFzWvrauiZX2wxGE+4dvmiareYbx9ha+c8zeZhBpM+9WaVMMiYjiL8sI9updRr89i6janB2E8J0wntaptW3WG7P8YPA+rVOS6dO8/yQoPW4hJBNqFW9WjXGowHE8ZTSMMu3/Qt30CpOqfAlFLjqZkxluGys9Mjjn3m5hr0Bn0W5hfUACnRB8uoEk7H6GaqnBgy1MZZpAYL2ckXi7cpg0aqo4tTQwuVlT4K1Vim7PxJJLWnwp2oqBaVJPOVC8PSPMUXEdhkmvqq1UHmR9k11vUc3y+GxoL06KgaVs/ViAKHOAtUlaaIKLKrLvDTzl6f5aXDhPGAIPYx8oxgbBDkIyqVFpHvY0uTSJjQ606oemVMyyU3UjX0m1joeUYYTkh1sec3OPvoFa5cPc/Xvuk+XHFXTMU5M2Y6jahWdSzTwTRyXKdOr9/FsSxKnrAFUvrDIePhRDXEGLql4gcxCTvbfQ4vL5PnIZeudtXrLc3X1N+/930Ps7a2pUSlXGIP+26KAzfCwZD9NMBSeBDK0SCRGrkOMjQWEQhXNzli6jRTHz0MOOXp1GwTWypSdZBGWanYVfYKEfcyMTzLHyVOIlWoKQ4GZzSLhyMRdQShKI0iqTouEUkOelQPxBQlAKh/ZAgtdjB0sfTsQzSL8ygcIEqgUBGTQnw4eIwSO/aBngruKSJGIbHsb4nI8z/jonhGMBHnRSF8HERCCu6JPP++8CUNQYZEXIpK0xu/CrCnpRpZkPtYtY+I+0NaTQqHhsRAlGdLOCBybTSNmmPSEK5LJOyPjF4mxhoDO5UITUpmCBAlAVMacgohp+xUOVbVKWdDyknOdpizHtus1iGLIjZGOZYmeFboiKvFlLSpSTX1eUPVoVbW1DUyNYNpErOVSs1rymqjwbm9Do0gZ5xaXMsDGlbGK25dZV7PVUxF6mPl/TtJI1rLC1y7PuZ3H32SF1cadFOLlx+tctL16UQa3TChH5f4xPquav9wEotJnDAnETF9yjCx6GemYvXUTE2144zihEDgpJqOtAMXDhsR1jQOeS5OMCbIUkq6wdlMxByo5jqhqKCqjdcmTBIS+R49w5V4ju3hxSGLtsm1WCIyKW5ugFWAWEUQyqNECXz3rBr86L/8FuZe/DaMeIpZqrBztc87f/IdvXfc//6Zw+Ir9xE8e+bnswJf6Rz28zmG2WP+fq7ADYKF1KR97bs//nEZ5L/g15fzPV/sOWd/P1uBr9YVuAGOe0mqlL8IjPmr9TRmx/VVvgK//UPfl7/u20rMverHyKYjNNUSUuwYy8CyvdHlgY98iKtXrrM8f5zhdJN6VSB0IefPbVNtOqweWVCChWOXaTTnCWW41gyuX79Oe67J4eV59nYmBMmYUzcd5trlAZ29nvplfL5ZpjucUm81qFQ95UKQmELkh2RazMJcC3885fLaNRbm50kCh87wGiePn+TqlQ0q5aYSKJ588inqzZLagV9YOEx3Z5vJYI+FpeOkRsLW2g5lR+PwieOMxiPVQvHIpz/LXLvEnXe9iJ29MWGUc+uLT6jGiiyrsHnpSe6+53ZOvOgO4tBkOhkpyKVjlyT1oGpB5RxGY2FplJUjRNgMOh5xMMYtyc6zQ5TI7nCs+BqOYynBQtdlV1/2vy1yPcIUezYCzPOVA0GG1CiaKoihuAUETikNHo5ZK1pAYsm4B/gTX0VOVEzDMPEnEgmIsF0Ze01lt89FqNCkyjRFy50iyiL7+KnO42cuMjfXplw11XBoaxGx7zBNx6Sp1I1OqFTLKrIwHPWwLV25GqJcuBsu/nCEozsMxnts7G1z+uRtTEY+5y5cYXV1nrJTIk0NnJKpAKJZOhH2Kq6X0WqusNfpKTHGssRZMaJcsUniRLlBdLUdLKNzjZ2d6xw+fEgJFFeudgiiIYcPzXHh/BZ/8icfKKIzKuYgu+SagmgeNIM8U+9ZQC0lUmSIC8EwiWJx7hRDuOcaLNQaVKXVJpkyyWOSIOGEpjOf5fiaztjQ8TLVKyNTIm6uEQkvQRPHDISOTjlJGBsmnxPaiOFiyk5/HBa5CIVskqiPxBn2waDKZSG8iH2BQNpsVHvHgeOhuB8koiVD7AFkU871wIVxEB0p4i8iZslrKInjrzginomCFOsgr6laUYxCjCgqTAttWsWSVJ5jvznFkIaVon1EBnhxAskxijtIBIs0C1W8Rhgw4hmQx6nH77+GMDtygX9qOmWgqmeqalTMS0ORcsRhJRpGXLSJSJtOKMKHWjadY80Wr00iHPrEJYPIKfPR62MOLTWRpNTFjQHWX9rUY8NiN5ZaXJ1MGmiygHs8nUMlHc0y8acRtpaxJudqGnzDHUtMN2K6vQGfGfp0Ao2XHHJ51UvaZGEJ3U4Z7Uww5V60NZyazcbFIf/nuQ5NiXdhcKqS86YTLbSyzbXOgO2ezqVpwmgaUtENZLewPtLZNUeYjnB4POW4MfNURViEpemLkySVlhCF/CDPNCpWpqIdckUsSxglIbY9T2QlDAcC2XSwXUu1OtmuTZ7ETIPiOlppgG6UpW+ISB8zjHKquUFmyloXEFYR0tLE4hWrFm//129h6c63oQUTTM9j7UKP3/gXv9z7xQ9/YCZYfJV/jv+dP7yZYPF3/hJ/1Z7glyM+fDnf81W7ALMDm63AF14B7c2vffWv5OT/PXxpDR6zhZ2twJeyAr/zg9+bv/47Xdr3/ASJDOSy5yw1j6m4AyzWr3c487nHWN9YZzQxaLYNJt0Bldo8SZqzsXmVUsmj2Wixvb1Brdpmu7er7Ppqt882OLnaoreb8sSlx5g/VKPuzbPYXqY33CUNMhYOH2VrZ4Ox31MsiTjw6fcFynmccBKpX+oNz0Ozxoy6CWcee5y77rqDes3l+vXL3HLLXWxtdgonxWKdONLp7mzS3VqjNbfCytFDKnpy5sxnqTZK3H73i6m5NXY6Y8I0pVUxaXgejz9+FbfpcetLjmGkDfydbU7deoibbnsZSWwUa2KrLXZCXyINAvUrYh1F5CNh4g+pSK9rFioxQ7n3hdwfJWogdF0HchnQNaTpNE5y3LJZbNjLjrpZbCxLNENeKw01HLOCH3aU+GFLlEQaVxB3gM9kFKiB0HGlLjTFnxbwU8eG8WSiaP/1ahNpRyUfM50EBMlUATxN01VRHnGIHDrcVoJIzTPR8grTPGTUH1OvulhC8hMYZZipQbher6k51rAdiDMGnS5RMqU3HrC8tFw0tZART+HyucuYtsHSahNHbyoXyLA7Jc56GHpFNagYrs4oiNhY2+D200cxKdHpjfCDAcF0SrW6RHdvi/nFFSzTYLvbJZPhGI2HH3qCxx5/QrkxDLkOioOp77d+PMOwUAO4OBWUCCAltQKnlH+k90MGuIilw4vcUq7hDjukowFBlnMpAjuOsUXAMy0cgWPaNn0RjLKAVilnOJ3i656CsVpEmGGiXATXM4tBIsO+iAMy+Mv9IvdRwaNQ0Z8bnA1y/PL/FJPCNNWfD45bTkyxTqS+c//75DFP14Lsn1/xfPsQzBviG0r0iuOnxQm5L58BbxYMCxF5imYSOTcRDVIlPKJJI4i8gIhs8nNBRJeCdyGihESf5HFS4yrOFYXZU8UoOWkmd0KOrZuKzxHL92UGVanvNOJChEkz9jJxcIjrRd46Ob787HClNljeK4WQ86IS3BYbmFqMKQYMr8z7t7scbS6gVxI29ny0aUyo2+yJqCdOD83ASDJuq5gccRPciqkcMMYk5lJmkHsxr1uucmx5ibODmD9/9Ap14PWrFRaOtwkNR4GB5QiqcYju56Rmyl4n4V3nOkwUL0XjiGvw2rLH1aRLrVVivKvzgZG4qizKacAYjapEgRowGIpgYlF2XeXsWRtPGcv6yz2cG9hKTMgUPNN1DLw8KsRNCyzX5LWHD1HF533X+uyNIpw8wEkTlpttbAKu+RDnJpY2RM88xBSjOSlT3cUJk6JiVdXpZjgCE/ZT7liEf/Vvvp1D97yVbDrBcFwmnZB3/uR/6P2v73rPTLD4Uj5UZ4/9m1+BmWDxN7+ms2d8fivw5YgPX873PL+jmT1qtgL/9VdA4ke2w0KaGBlG+j37sMstXc+/6dnxof/6Rzs7gr8rK/DH/8N/l7/irRpzr/hp0smoqCuVhgAlNjgqBvDRP/8LxuEe56/vYhoZJQE4knPieJM00ul3fdqLHkEs0M4mvd6Yqif2Z4dwOuCm06fY2umztddV1v+FlkOzdpi90YCN9V1uu+2Usib3xwHnr11goXmE6WSPdquOZUIkQ3husbb7FKdO3s7G9et4bp1GW1dxEIlgeCWL3AiwrHLRSBHHXLiwTmKkrB6ZxzMqTP0xURqp6EHVKuG4NcLQV4PDwlyNjc1NPvPIU9z9ihfRaMyBNmJp6RDHj794v0UjZjSeqN3yZr2lIiJxKkwLT7kcgnCixIKSWcMwxKMSq8aQNM5xyqWiVSGRoTVWu9JJLO0PGYZTMAeK2tOE2M+V06JccTFVm0Su2BrFrnauAIRSRSq8DLWznURqkLek/UCyLLpFNPEJpxOq82UswyOO5TVENCmqVWV4ld1a+a/EQlxPJxKLuuvh2S3G2Vi1c0iTgGZIBEU4Cy5JGuFPfeI4UmA+SzOIw2JgjbKIRr2ObZnEekQ40Rl2RvQH22imRaXcVpW3Akjc2dsgijUcy6bsFec+HPnYntj7TaJIxIWAPNUwjRK7vTU8t0Sz3lTRFc3UOP/UGh/90Bn8SGCsco8IMFZ5CtRg/fSwv8+JKBwX+8wH2YKWNhXdUjvQK/NV5hZc0mt76MGUPJJojcXUEtFDIKHiTknwxGki1nvNxs1S6qZGbBr0QhEZdKpJqFgBLpZiLKxpKaluoouNQJwG4jBIxNnwTCtHEQ15pgZV1YmqPIeIYTL866p9ROI/N7oylANin2Vx4LQQ0eEA6inikmoPeRZ0VJw4B+0eB04O1bwTy7taoKLPQDnF4ZPlEhkRkaU4phudHwf1pjJgJ4kIFsJhOYiSCP+kiLdIcCZKIkXSMCWulcSUjRTT0JWrazsScKkIDAmOqiiVNLahIjTiSNKSRMVI6tKyQYxbMrGilG15TGJSL5mIqUgcBtt+yK44LXJp0jHExctNVYNTbozhZDS8knpPbUwiVuo2J5ZdbMvh3edHbA0C3rTqcProPFmpQhL5kOhkAg0OfS5eCdj0+2iaxaWdCXsp1CwX00qYF6eIcGs8eGNlmU/09/jcVKOkaVi6uKAiSmbOKBeBMlfgURGirgcRE5GKtQKWq+VSgSqNLsLzsVmtWqpueL5WY7VmcLg14rhm8slBiT+7PlBxEi/NuNuzsAz4xFSqUjNGuqylLXkkAnkPazpVgb5qCdI1FEgEKU+Y+gl3HHL4t//mO1h6yZtVran8PL14YYdfffv/1vvfP37/TLD4u/KB/0I9j5lg8UK9ci/84/5yxIcv53te+Cs1O4O/Lyvw7NYmxUt5jrrXvy/rMTvPv50V+K0f+M78jf+4Rvuef046Gap8vuyJSu2m6VoM+1M+9N6P0xlsMQw04mjM4vwK6xs7GFaAZ5Xo7g5YXmlRbZpcuzahUmrQalgEeYqd6szNLTDwJ/hBQhQm1NxQQR8TS6PfH9NomFRsF8urcXn9KcJBheOnJPogtucemlamXmtz8eo5FhZXibIxzfIKuj6k7NR5/MxlYnxOnDyqYgpxlDMJ+kRRSKY7uJaOlUK1CW6pyc6Oz5WL51lZWMRwIkpuU/EDlg6VOXd2E7eUU681sEspC+2jLC8fot5aVHl0abvY7XRZObSCZWiEkcQkSuiGrdwHpgyYmeTuZQATQSF+ehCUHXjFPdjfiZahUfgUjkAwVZxBGhFi0kCGvJhS1SKYRoXbwiyR5YmKhkzGIeWyjWGUSDNL8SCkjUKGDz/wyRyHtD8kGXdx5ucUO0JZNyT2UKorQKgmwkg4xtAzNta7YE6wy2VlMZfhOs5CDKtEFEcYlk0qzR8Uu+qBH+P7vqqpVV+qzUIGLHF6SO1BzmQ8AQXAlCrXmL3djhK3Dh9tQKbR2dsjmOYcWm0xnoRqzWzHIkhDzp99inazQWuuSbncIk5kzbepuCXG4wmGXVKOive//0HOP7WpOAQCtVQz7n7dpggTigOwD4g84FcUcQmJhki7i3yDRt21efntC9hJztXH1tD0FJJYOQEyIyPMRcyRdhNxCAisLcUzTSq6TlnLCfOUUaopR1ItydizwUkzglBjU09V84iZ6QW/Yh9yKS4JERMOIhqKDaHJNSyAmiIciINEvmTgtwzraX6E4k+IsCDXXGpkVV2rCAYFe+Lp58hz1Qpz4K4oLlUBJD2IHSkRJy/+30GERIQHeWUlnKiZWmCiiaomlhn7YE2LcynYF3L7KneIcmMUDTlKMFLqx75IdMD9yDUJQlHSM8qWpdgW2yK8ibhgZFTljZZJtCFTLh4Jqcn7qmbqlMKE0JJz0tEEgCuNM1UHz3CY9MU5lLGXwK5qWxFxsKScBKdLGi+yUkwzoepVGOcpnUnI8YbDrXcu4Xfg9z51FRyHbzhlM7fSUA4kYdFUa21yYUD4Pv/Px9e4MB5zyPaYpBljAXJmBoYTE8j7ILbw9YTX2TolPed9U7nZMqpStzqOVAOO4Dm0LFONJlmcsyWCpLKwFOKNrIEuTI8cnNymYgQiTXKza/OaRUsJha64m3Kdj29M+OBuESd5udFn0XN5cJipWmrTLiswr3wlhk4UJ6rpRN5PUwwSQ9TBmGmUc8cRl1/8hbey8OKvJ/czHE9nbT39JEN5AAAgAElEQVTknW//pd4vfuBdM8Hib+fjePYqn28FZoLF7N6YrcBsBWYr8NWxAm8uqoH/GHhZDtf/kpb2L//sow/+X18MsPzVcfSzo3ihrsDv/uj35a/51hIL9/4o8aiDkbsyZxaDkK0z6I744AcfZDDaw6ZChI/j1blw9iqmp9NoVuht9dQAIa0fl69eY2l5CTW3uiY1u8qw38OtuRw7cYpPfeKzlK2IWrVF15ddfIdyFap2WWW7p3GfzQsZjcUJRw6dptcZs7a2yalTL2Jz65JyD4igUPbalMvFQDcZwuOPP8HJm45TrtlMRinTSY9ay8U058izKdFYst8RjdY8YaRz9smL1Cp1mvNF1EHLTBbmZYfTJZMd9ER2cXWOLB+l3q6wuHKLysQL7X887eKIu8DQmI67VCpNcmQKKTAFqmFAsu1apHbd4zDGnwq/wlGtHQLLlMFa4J1RKLupObnsesvgJ4KRr2FYCZYHeayp75eGFBEkNCNlPIyxrAzTqijbe7lkIASMLI1V08hYGCJBiJaEZJapXATCApD2lmq5pZgahpGQhCF57rO7NyRJx1SbTQUJTfyRGvJ0Q7gXcrw5nifZ/yGWJecpxymwxUwBTBVUUeIWsYgARV1rOJlgOTmdQUS92SD2J2ysd6i3DMpenWDSV8JLa8kjzVziQGphC2jp+bMXWFxqkuQRjj2P4YZ01ge06g1CTQZ9g89+6lE+8enHFPRSzkPGPYl7HDgXChCmVggZEgNRxEm5ryW3L9WuFroW4Nllbj9xlDe8zGW8HnL/R54o2jWyFNdysbOUQMuYJJlqbHBdmzlLw1SOAo3Mn6hYwFTXqOk6jmbQy8HKfKapxUDT6UvtqbSAiKuCQpQooJeFNCEDvjp2Bc4UnbpwYCjkxdNfst6FwKHiRyJoiCNBIhYiLCghRlwlBcdDiQX77Al5DWUoUfDOAiAp0FV1DPL/lShSADwVW0PaTGQ9JZukGkeED1JEHw4aSpSQomCdIlZZKi4iItGBKFIwOopqZDnagoMhDBO5Hhq2plF1dOxcBJOErjLE2CqqIyKQpaUqThNkJq6p4xgpZSPBy1DikTxlJoKRNGo0LeZdj83OWP1/EZi2o5hYGlMcT/FGThjwkpKBZ6YEwsWwK5zrR3hmxi2HazTdEuv9ERuTgGbN42vuPqRECqS1xHCxdUNV9/7eQ7ucizVquUbFyxkKADPMKNlQznOm4gCxNbwUjDhloGtYhinyAL4wQvQyhhEJyQRXy4kSk05qEAvPQwRBESxspf4o8UcaV2rZVLl4tDzgdUtVXt5ySR2pLbXo93M+2I15pDPmZg9eWqnx57tTAi/H8nWmeURuGQq2qZgZEj3JMsbCsjE0LHFYJBq3LFv80r/9R6zc8fXkQY5TMri+NuLXf/yXe//x/plg8UL9fJ8d92wFZiswW4HZCsxWYLYCsxV4wa/A7/7Qd+X3ffs88/f+IPF4iiZZezVGSVbd4PLlDR797GUSvcf5c5ssLC8qi3F3u4eUZJYdF0fXlFgxGA7o9ocsLi1RKcu07TIe9lm7fhmv6nHTLXewfrUHaYfVI0e5trXGcDyk2bapeXUq1boCWG5clqHkKjffcpOqTN24vkazWaWz26VRmWdu0aS7N6Q2N6c4D0kouXCN3Z11br/rKHGi87GPPMipm25Cd9uMhhdoVRfo7PkcP7XAcDggjjSuXNji8HGb1dXjVJw60+kaSSy7lx5R4lKqGZTdKm4l4pab70HTSqIgYEhNqRp+I5JkBEqs0NVutgIMpoWrQJoVNBnqJxG2JYN5UTM5CXaV66JaEqaDCBIiHGRYXlntdicSh8in2E4CqVvEcyxPRVBkWI0DETdCSl4bzU6IoymJPyWJMxy3SaZN1dCr5wYGNo+fPcPy0WXl1PB0j0qzymi0Rezbqh0kTk36vR1q7TbiAyjbOlEUq9YWmVz7va5qhdENRzE3xJ0QhT6RuBB0gzhKsNxAHbe4SLxyGZWL0HPForAcW0VbpmMZXYc0G3NM+4XzRHMSTMsmiURsiNXrblzrcnh1ke3eBv7IJLWHmEmZdBpy5OYTbG3s8vu//YeMg0K8yJMEQ6IpQr2U2I24ArIMyyo4EJLGkN12uWhF/ajUXthqF/rQwiG+4ZUnufuQxbQ35E/uv6AEnLInYpKvGAwydIcy0OsJp+sVliumijP4uThiPM7s7rIpTpk0o26YDNJEOQhkQAxMh91YEJTGvvtDRAcRKEQUKOpNVevLDW4QGezVOSSpAt+KOGHI8LrvbpCIiPA3nhENRLQoxARZA4l8yIVL0kRFlcRVouJIqsJVntNUnBFZI3mMYmEcVLWqutZnYKCFm6IQSw7qcuWeLiI46ggwdFvFd+SYinYTTTk2xJ2jIKEF1YLcEsdNip5mWMqFpNEQTkua01VuLJOJllCTus88YZBKzWeVkmNSy30qmvBDXDThPLgiEuhs7Q4ZxjovWy3TnWSsDxLFU9mMiniQcFsTU2PV9bjTSCh5woPQmW9XuRbonN8ZU7UNVuoZdy03GCQpD20HvPG2Eyy0ArJept5XEkHZ2+jxZxf6PDpJSeW8k0hAIOSWixMHLDsSF4oIc6kFrhIH0v6TkGuWEizFbSLJL0uDujSGaBF7YcZUL2Hnifo7iYrppoke+VTFnSInERQi05YE8bSM7zlZ41gzZhI7WONE/Rx+39qIS2P4BytVPtcZ80SqUZMaWEcjlDsoyvFyqTr1yUyLSGqUxfWTCOTX5GUnyvzUz3w9q3e9BT3MsUs2a9dG/OZP/0rvHX/+pzOHxQv+k352ArMVmK3AbAVmKzBbgdkKzFbgBboCf/jD35u/4lvrtF79veRTmZQO2gUCTNPm4vlt3vNnD7ByrMpjZ66rKszDS+JagHKzznQoDImI1WMrDPtDdjt7NNvz1Boevp9w7cq62lkteWU1xHtlGSRSGo0agT9ld3fKsWMrhFIpOByr/PxkIoJJpDLzpu6yutpmGsVcvbpFu9Xg0BGpHtXoCtxzocVkErJ1fZvh3garN5+gPbfM1pUNMj0kk1/SA5+VlUWCIKFU0bC0RXqDDS5fuIpbMjh902nm59u0m3D5qV0wbQaDKbWahyOBdGPCzTef5vDhm7BMcT8Y5KnA7CIVrRCopjgPpEJSWhGkvQNNBnGTKAiZTKc4dk2JCJaTEAT+PkPAVLv4mfhWphFeWbL1+zv3aaR2uQ1bdqUlviGuDQ23nCpux2Q8oNFcUDwL5eyQmkI9xXYajMZbVGtNRuMYf5yws7tGqVqi2WjT3dhWzg6nljOZJthmrNoINrd3qNRrCiSaxYGCqJLL0Jmo/LzUpppuEWmR3fnJRHgdCdL84LmectqMB7JTn6ihWOprcz2mVKoTZTF5nCpHgm4G+OOQ2JcqVg+rlDHoTwmmAeWySZxGDAcxlVKZSTRhNIDWskcyTlWef5j4vO/dD7BxfZcIqYkNlSgj4po0sRQVoYWbQA3kUpG5v/MvTgSBfOqmpSI4tmnxklNHeP1ph0XdxaiUuHxph821bYxMJ4wjfC3FjBJyVwPH5GStztJSDd3S0BwoJRX+6OMXeaLTx9AyBWyMVW+EQbNsEWlwthcyUMdUsBykolNVjwrA88Y4haAyxG2RyroWgE0F51RCVyEEyHMUgZDCzaBcFGL5j6OnHRdF88cztahyn8rzPO3IUMBPEcHEaZGrNTrgXBTWhSLCUTSPPMP1lD+LgCLg1GSfESJShIhG0rQiTglb4kjKHSDSXCFqyDkXHpci5qLYGtJMIsQbyyRJhbeQko0jYtfgkOPQylIV2yiXqlTFYaFn2HqMh6WqSRXs1jS50huxO8l4zapLs1rh0rbPziTk7CgnEufSvqNj0TG4Q09ol1OwKwRZpGIRmSZwyhir5PKKwy2SaMiT45juIOG+ly5TChy2NzdozdcZ9xLef7nLmUGML8KdKSKlNPeYWEmMGfoINbQXSUOJW9x3dlFtK2YV9fMhk2aQjKpwSVydqWUxjTSsOFKCp0AwDXHvSOuHNKXsAzINS2ccJgw1gxUDvvl0myMtgyAIKesZl6IKv3O2y6IT4+o5D29mlO2cOVfniGfzyGRAI/QITAk06Rji/BGehcR/YpM33FrhJ3/+O6mfeA1akGCWSuytr/GrP/4rvV+8f8aweIF+vM8Oe7YCsxWYrcBsBWYrMFuB2Qq88FfgXf/sB/KXvKXMwht+gGQo1u1iWEILsS2XzfUh//n3/pjcDFVEQECNwpuYBFN0L6JeWkYjpl6vqjrLT/3FGVYOH+bEqSMq7jAYDOnsdVhYXMA2TbWbHqcx3U5XgQSrFY/23Bxbm7tcvXqdWt1T1n/ZEXarHhtbu1SrEi2vsbkxwLQMDq1WMahx+fIVNfBJM4UMwaNhH7Nkk6t4R4tKTYbhUEEP240SBh790QZZ2GJr+wrdboeFhTZLy4vsdvrccfMRxn04d/UyjUoNQx+imxWac2U1iL/49ruZn1su2Aepp5oTigJYAWHKsKypnes0k0pO2UEWKGig4iWWVSMRK4geqNiFPDaJi4HTMMWNYakBVuCFcu4C9QumKbkxVTWvpMKRkHYE4X8Yqu2jVLGIC6uHqucU8cXIy+zsyjrOKVeB2O9dp6RgoZoWMO3vkclua6OmBv5w4CuooZ/Gam2R5ow4U9WssmOe5tJ0UFRNOq7Y1u3C1ZKFjEZTyuUqJa+iYi29bkia+YQhOJZAMzVarYraXw8nvvAPMe2IcT9SQ2+5VAM9ZDzK2dvr0JirMfFTglFAvVymNxiSpmMWV1bodqQqN+Tc+Q0++MBHSCODXGUmYlU5q+CkEplRUEs5zv1whMQlxD0g7Aa5YFms7ocgS3jRkUXedMdxVitTzNTCq3v0RmOySFMVlvF4iO66pCOfJPcx2nOYucScIHHFPQNubPEH95/j3EYPTQbYNMST5oVpyrxrEGQBV3KLnoAm5VLtsyvESSOiX8GJKJwPyhEi10xEQ3E6yU691I1KNEHcBYapRIynGRZKKMgUuFKiFgdcjCJuss+/UGyEgwhKIZAU4kQR/1Brs88mUZWvigVSwDoLPoXICoX4IMqjuC8KqGcRSSlaQQTYKYJJrtw0yulSqClF3ESJNEUNjkSeJKojrg8Z4BfsYpjfy2KkgDM2oZGlNAyNII84US1RyxMiQyc3dOYsgZCKnGmShgEXxiHrvsHXnixzS6tKf0/jwvYuHxtl7EqsTUQtNOYdk3ttjbYdEbolBZzUzBQjS9gYRlQaFl936zGySY+01ubDn93ijlMuh6pz9LtdytUyeqDxX85c5tFByDjKibFouBYlXYRVidLEpFFGbBuEmYGgYzJrf40LHU1dL3F9OHmGY2Rotome6Vi6zkTgmSqmkTKVeyIxKOs5psR9JMpBQqgZDGKH4w2DN63oHHUtqp7DXhDxSC/jo2sTbEPHzHPCNKFsxHxtc44PD7oMQqtYD5Uc0hgo5otcb4NblkJ+7ue+i6P3fDNy4HrJY+3iFX71p97Ze+eHH5g5LF74H/WzM5itwGwFZiswW4HZCsxWYLYCL8wV+MMf/p781d+2QOPe7yYby2+wsiMtw0Rh95+M4UMfeoCHP/VJmu1lTp5aJhymyEgYZBOGnUhlqw8dPsKwF9Dpd5VteX6hrqo/19ausbp6hGqtwcbmGgtLTbVLK5GOMMyoVWssLNY59+Q19gYjcj3hrltOyr4tQZCzud3Hj7Y5cuQU21sDmq06CwuOcmZ09/p4ro1tezTqTQxTWiUiOv0ptfkKRw/V6XUhNSJa9SokDbr9Sww6cPbsGa5fX+cb3/x6br/tZj535ip76+d5zb1fp5pKTE1jZaVOEruEyYBGy+Pw4UMsLRxD1xMJTmDZlhIqgmCKKcwOGfMdj1Qy8lJNqFwFKb4f47jCrxA2RmHvlh3uLJGhPsFxZTC1iALZgZWdVtndNpV1PdNk0DZFRyL0B9iuxE7E3ZGoHdogjFTbiB/GVOo6425MmE6plOoqjmKK8yM18f0pUTgiTgPF6xiOhthll2AYUKsYJG6u2jlKtkeem1w4v0W1BQvzTUa9lL3dkRKAXE/aTpQTHjRLOUtMw1VMjd2dLmkWKrdMpVIiDDVqNVOd5/amGNozDh9tMun4MnpRqzSx7JTdXZ8gjJWDwy216Xc2sbJU3R/d7q4CAJZrTXZ3trn/A4+w09kmy8tq69+yJXIjEQbVo6nehEoAEFeCJgEXivUWfoCgAXKp64RayeL1L17lpStt6mWd8WSKZ8foVonUsKmUDPLxhNh0ycKUMO5RX1xVAFNtPCW0Y7Z7Jp979BzX+yPCSapqTzURHOKcSNOxkhDP0RllBtviVkGaRvZhmvt8igPOhLzn5PCLMhFFqNhngwhQRkwPMmXuOxZEqFAVp9Kusi9M7MMzC0uEUgvUcKxiHCIwqPxG8f0ipqmqVVmI4tvVV+GoUHkaJZzJ4+U+1EQs2G8HUbGafXaG/Ne2pdJXHBeFw0PiJQdQzoJ7Ia6WfeaGnF8iEYkiniLCyJJrEyUpgyyljMNIKnmzlDlLx9YzbvEs6kbCxDBx56o0XJvu1h4JNk3P5TM7e6z5Gq9aLbHSrvHEUx3i0Od8arEdScRCxJmcmmlwj6ux4MT0hBvieHhahp9qPL475tZTDd5wcoU0DFkbhTxwZosXnS5zU62h3ueIoySMefj6gE9uDpjmJn7iUDEiKnqKpUtMKycIMjIjZ5pq+InERcRRJhDMQvZRwg0aYtipiOCpSbOKKBkG41RaVTIc3ZQ7RXFpLInjpFJHK2DN4p4eyj1kGhyzMu5bqXKkVirAs16ZP3pqj81+QlWbsjtysdyQr2tXeWQQcWmcUDHkHhBxL2MgopaInbnJ7SsBP/8z38HJe7+NzA/QXYfO9ja/+vZf7f37P3/fTLB4YX68z456tgKzFZitwGwFZiswW4HZCrzwV+BPfuwH8pe+ucrca76fbJJKcF4JFvILrUAlu3sTHnr40wzHA7WbLw6Ip86c58jqUR47e56jh1ZJo4CJHyAViJVahYkfsrDYpNud8Njjf8FrX/ta5trznD37OPV6jWZzgelEKPbQH/aIo4idnT3qrSW1k31sdYkkSNjcuM7C4mE2Ni7RrDWV66Bcq+OWc3Y2ZPc9pb3QVE0b00FAq1GiWrJUrl1zbBbny4wGOaWSR2/YwzLKSFtpyVni8qWrXLx4maMnFrj1tpvY3p7yqQffzz0veSXtpTaf/MQjHDm2RMmaY/36VU7fssKL77oVUy9j27qKeMiAF4YRo9GQRquseAEyUCg2w/4AKfPf5voeftjnyJEVKWlUjRqyuyywT4El6qZURtpqkCio/sIkMFUkJ9czZamfDIQFkRavIYPdeITliiNChk/Z5ZY4RU8N76oa0vRUe4i0K4xGIZPJWDUQJMKJSCEahtglDX8iwoHFZm+XnU2fE8dWWVxssbM7BiOiVDbRc4/QV7kTTEtAiiKATPCqssNu4Dp14nBKHGeqmaXX8WnP1xRcM4rGxHFCMBlxdb3P3IJNq1JTjQmGLiKOODUS1aTQGU6otyoYuUkyihVfYdALsEoxrfYSDz34OT7x8GeI8hFZVlKMB2lTkR3ioqpTxIjCXSEj/37FBbYlQ7VEZzR1DwsV4pU3HeJrblllseaQZENGvUg12yQY+EFM61Abr1ShuzfFzBNSzSfXTMwsZxyY+MS894HzXNrcwTU0dIlWCDhRYIuZQWrpODksVsp0/YD1MGYqMRklJChPQ+H2UHEMU/ELJI0hQNBci1U0JFO8kAK0Ke4Fua+s/TaPIiIiQsZ+QGS/DaVwPxROCBEFJJYkQE0RDRTP44Z2kgNAaeHI2G/ykNeTO/AGjoVhSauIPJ/cr3JvPhMv2ddLlMPiIFYizyUi0dNxFSWcSJ2mjtSuKpeBHFeWMy9VvFGEpNHcBCaOhpNbzOk6FT3hNtvA82J2g4DlY/PUSzW2r++qWEOlZHOpN+HJvYi7Vyqq3ejhayMWHYtJmrOXpCS2oxwqTV3nnrpJ08zYk4rQtksU2zzZm+JWTV5782kW9SGJUeJSd8IHz6xTq5doVyJecuwIS+0Wsd/h4vUBZ7YDxrHBhbFUCvtUhLmBIYkhOlHKJEtUA0eu5IaMRIlUGaamk2RFA0vJNlUVaU3PVPVykEmlq0XiGiRRrGJfjiaCkfBfNAXQFcEv1zUmGtzZbDINUobhlDuPubxyrk69ZXMpsHnvp69xZbODbrXBimjKa+geZdujNxkQBDGZoTEQBpHhEGU5R9tTfvZn3srtr/52Uj/CqpS5duE6v/xj/7736w89NBMsXvgf9bMzmK3AbAVmKzBbgdkKzFZgtgIvzBX4vR/8rvyV3zpH+9Xfg+ELzC8q8uapxDBsrl1d47d+6w84fHiRQ8cO0e8PufzURQXWfOzxs1TrNvPtY2xurnHi5GHGE005BuYXaoSBzmNnLlCuaBwVsGXNYDwYsbvVUQP24krxS/fmtT5B3CdNNBYXm3gVj83NLTASbjr9UsWBGHc3mW/XGAQph48uMt6OWOtsEaYxZaNEtVLl/IXHOHn6iBpQr1+PWTpWxshT6t4827t9+qN1jhxtYxttfD9ibr7BY4+dVYP46soymSV2bZdDcw5nntzATyesLizS3R5Raunc/ZI7WVxYwHGleaMse/fKXZDHGZoRYJgSpahAbhGGfVJN+kktIj9S4suhw1LFKgyAgt8gg4OILQLklMEyCCdKABDXxqA3YXFxTkUcQj8giX00LaFcqTH1Ywb9IXNz86pyMoqmeI5DHAWqGUG4F8FEBCdhaoRMJz5JKrvgAU6pxOVr2zTKHq3FRfXcRKhIzGg6oVK3mJ8X+KeGa9YJ4+K1hwPhbujU6ha16jyD4VBBPB1HnCZSZyqv5zEY9okjA6+kk6c2gd/DDyNWFubY6SaMxtepl8rFLrtqFQ1UnaU4N4bDjP6kQ8UqEfsj6k2P4VCOqcKnPnWBTzz0KP40VbW2aWqrGlO5XyV4IG0s8iV8BIlTSARE1X3uN1sUc7yu1mHeNfn2N72Um+ZMJsFQAUytrEGtYTANIQqExQDeXJMkdtAicdC4DHYDLq8/xvmdmDtPH+HTj23ymXNXaErEx5QYwISSuCyinGkWY9oWpSxFkjaRW2MrSFWFa2bboBogQrXDnSonQo6pmWS6TU5ALDv6qV6AGlWUpQBnSjzIV5DWAoJ5wJooWB1FG4dEkUR2OBAOZCNd/d1+JOGgSvVApDh4Hvl7FQPZd2fIn5WbQo5PvZYID8Y+AFTaTKQJRNgVRT1sUZcqMSQBnhaCRXFNxGkkDpd9oO++80Ou2bxlMpboWJZR0gxCPaOFTRL6Knr1ctfCNEMVCalWbMw4U/WxplfCdDL6Um/7xJCaJjEjmCQWdTNlmGnsxUUcRMw3c4bD3V5G3ZT11mhWDLY1i0f7Q159dJWXVD3W/TU2puKm8Pj42fPctHCMjjnltrkGd9y6gDUZKnbKKDLoYfPH6x2isUUpTyjZOf50hG9Y5JpDqtnkEu8wImG1KiFNIlKylhIJ8cycisTGIhHrNNpVl5plYpVszDTn2miqrvlSvcwgCtnqjHFKHsMkVvfI60sJdrXFe64NiJIBX3dkhVcfhXpzic+tTfjAk12maaTYH3gud6/OcTSK+PD6Fk8MU0q6yViLVZzLDmIWajE/8TNv4ZbX/kMMAeDaFfobE37jf/p3vZ979wy6+cL8dJ8d9WwFZiswW4HZCsxWYLYCsxX4O7ACf/Qj35u/7JtbzL36u8kn8ot1UID4BKZYKbG53uGdv/af6I+63HLb3RxbXSGaTlRjhD+eMo1G7HYnKppx5PAhDNNld3cT3YjY3urjOSWazboasJqtBhWnzPVr19nY3OLUzYcZDcX271Ouanz2kSewbI2777hDDdB+OOCm07cyCbrMtZYomSkDmSjNlKa9wNrWOiN/JLIB8wtLfOaRT+NVDF5z35188hOXGIcBd93xIsXY6HaEI+EoGOhTT15SdvRTp05w7twFZdVeWV6hNu8qcaPqwYcf+Cy+FvK6e28nmSbs9PdYObTIy1/2CpySSRJLa4QMbwKilB3pEbopRu4yk9GUUkm6LS2SxFEWdUsy7qrCMlMVsGkquf9ix7vkSgMHBGEf2y4pN0C/G9JsVUhicRAUjANds1X0JNeK4VQeO5n2ydKoeP7cVNNQlgZMJzmuXSH0J4xGXeJYw3Sk+aNGmkoNpo9hOUTJEM8SAaePbpbUuUXxmH4nkDkHz22ra7m328UwPGXp7+wNmV8qKw5FGpWo1DVcLycLG8RSqSo7yK5NZ3fMNBK2g8N8o0WomUwnHbJpqipbRXAQyKZhlogC+W9KEEimXsSMAH2f6SAQzvf+6YcV50TVrO7v9MfKMSDrKQ4KgcUWQ7Gei5m+SEYobkC+z69IcxVZuO1UmzcdXmFuTsOomvjDIa7jKf6IRHP0LCbWEhKpNdVcEibYVpP3f+TTbO308MdyaUMWvDkeXZN4CiSaia0FtB1p5bCZSN2rABl1gSxG2G6di5OAXmSg2dL8IkwHadHIFARUHBRZLFEsAUEW8QqBfsixKxKECDD7TR8H5yUVsAcOjKdFiX3BQtwlcq3EXaGEBHFQ7Is4Mjwr9oVZtKioKIeAOKV+VV5vv6ZECRby2vuvK6DMgyhJ8RC1uipWopwX+04OdQ32a1LlOMQpI/GTgolRODhEXRDmw2qjxiiK6YYhTmpKsynzScpe4KNXHV5hGdQdSUzI+yxgvlYFO2cYJlhBxjBL+EQH9fPKMixsU6OZB+wlOjsi0iGA1ZR52+PFTkrNSDBdp+DohGC3S9x7YhE3GNMxct7z+DZJP2GuUqUbR6zoLoun6ty5WCIeDRGK6hN7Q87ujLkU5YQC15QYCKGiZYhYIY0uwhtZrLuqCHptMCXMxN0jaoW00ySqFQJU1t0AACAASURBVKTpWGhhRpRmHPZyTpYs1RiT6xBKo0qqU0pzOmnGE10fzRAbisGtjTJHyxlnuwlrgaHu041Oj7edrvK6mxpK5LoySNjrRbhuCcvNaDsxyyR8bifiDy5M1M+ekpEyTB20NONFizk/9r+8jeMv/QcYYYJZLtO9tssv/fgv9f7D/bNIyN+Bj/rZKcxWYLYCsxWYrcBsBWYrMFuBF+YK/L8//I/ze9+2yNwrv4doJPuRRWuEDBiW69Af+vzub/8RW3sbLK0cp1a2cXWNnd2uynZXSg67W32mgU9rrsnKoRUV75j6IWtXu1RbIXfcfgfnL0g1aRtCabIQzkNEsy3DsQzvHsPxFhtre4yGE26+5SSWVVaVoVIvOYp2STMPTw1zBoOx7MK3KJk6mSEDn8twOkZLivYDATlKRKQ7GtKeX6HeconDmNF4QKVcZm+3Q7XmsrhwXDlIak0bR2pNRxtMegnHTx3h8UefYhTGvOWtb8Ag4cqFayytNHnlK+7Ddlw13MuAHCcC0RR2QdGOYVsOw/5IRSlMt0Qcm3R3u9SrjrAnlVhRwDoNBcpM0xDHkeld3AASJZGWBREpNBW/CANfxUN8X8QQG8eTXdpQiQUyJo1HCUYu0L5MVY5qprSQTNF0jzyOSZOAqe+ra2rYsvZ1NM3G0BPFZpgGfUyvSZT52CKIyGHoOv1eiGGFRKGlmlWk9cKfFoLAxsYehuWzcniByHcoV2Q9ArJIzjFRsFV5bYMS/ckOll1SgNVAoIpxHz2UQTxSAtJg6itwY5ZEWJKvR2M8Giv3Rq0xxySK+NiHP8Wli1cIgwJsKnOfDMyqFSSTqIGrWCB5Hilcg7R/qK3s/WpRaeUQd4KDgeWavP6VR3ljfZEw66JXLdVoMh4NaNQXlPiTJFNKjSq610KLE8ZJj+sbEQ89dYnJ+gQjMenlY5atChuTKblrKwFKyANlEaUyjUTcCFJra0rEIceJE64nKTtmjVDaP/Jgn+8gBp8i9iE1oMJ3OXA23MiK2DdIPM2HEA5F4WYQoUCcUYWodeByEJbGgftCiQz7kY6iPSVX11jxJaQNpLghlfgjqyaC0IEQcvBTrYBtHrhYxO1R/FkEixsdG3/FvaEcG0U7hnJv7Le1qBYTiTnkUHYLDoyIT3LNSrpGPYvYEQ6IZfPGksZyKcc3Bc4ZU6nViI1MRZDK2GxMJjwyEN6FiScXPwlpainbWc5WKoEMB52Upmdzl8QjbJiaFtf9lJZucvNqjWOLHrHUfeoeH3qix5P9Ce2qjdn1Gec+Lz3e5rblBrZb5exan/dc2mQ6hlPtBuvhmM1RgiVxLkvidDZ122S5VmLVhZI/4JEoZ30iNbYWZqmMlsY4WULV0Jj6havqppLJcctAtwz6yRTHMbByl8RP+cx4xNXYpGWk3Llc5565Bmv5gD98vE+rXOO2pTL/5cI2zdjknhMOLzvZolF2SKcxepzhtSuEgy0cQ1guHu8+t8vD6xE3V1zWg5BeFPHquxr8+Nv/IY1Tr8NNxQJmsnN1jV/757/Z+48fev8sEvLC/HifHfVsBWYrMFuB2QrMVmC2ArMVeOGvwH/+oe/MX/Mdh2i//J+QjGUgjUgzaYHIcUyLfj/gIx9+hPF0F93I2NvdoubVGPtC8R+zdW2XEycWqFVbpPI9lYw0Nhh2pnQGe5hmiWPHGjx19jpLKwuqSUQy+4dX65SrNSZBUjx+2CeKEvpdiTrUabTqeLZNb6eDUzXodRKyxMcPpgxHI0zdo1kpUZ1rqHrBi+cvc9Mtp8hkZ3Vnk2a9piIW559co9yoYZga477P6dM3MRh0WFhpY2geo2FEuSHCgEkw3Obc2ctU50qcOHqcJNc5cmyRwB8rIWJ+vsbRwydZXF4iyxzVpKKbkk03SSMRX6ZFw0NqKzhmnImwYKrWCdlNNm2xpwuYL1AsColTxMkUQwb1zFJ/lyW2ahWRwVNiJuKwyDMZDgvoYpYb2LarbrztzT1qzYKdEYyHSiiptBzSOCLJbLa31tEEbLiyQuAHTMIhOiUFKZXXRTex7ZzU19GcHDM3VNuH41SYjFMyY0iS2kymXQbdKa12U0VXpN2js9ul0WyQJwmGtIbkEYNuRKXiqAEsnA7QchfNiklzjc7WDoMwZ37BwYo9Or0tSpUKUZLjeg5REDAdBURpQL1SVpyMFJsPfOhjnH3sqf1hWhwBObGKRyhioRLW9FxYAdJEIVEJiYKYhQAgNSz7u/kqEpIUDJY337XE3QsNjDynPx5jlx2a7RpBpKFbOdPhBMexMOt1BX31PIM/fv+jBImO1g8Yy4DtCh4gKyCe6lB0/FgjjRKaloHtWcRpQpQmOJpGRdfwNZ11dIYIvyHGECeJtH5kMrxLX4OIUkWU49kxDRFqDmCWN/7UKepDCxeJOHOkaUTBO/cjGKr5Q7geyh1R/FPgLg7+vE//fFp+eAaqefA6B/GSG8UI+TsVuaEQMgpBRCIi++KEuDNUQ0sB/1TRlgMAp3KNFDETcV9IakHMA+L8qJgGlTymk0DslrnPy1nWJkxsm5pjq3YXH2hUbDzD4kp3yJmBRVnTsDJhjaTkYUI/zenrNpm02mgaLVvjHi+hSsxjYUo/s3jFUplbVytkfoxRMVQd88OPr/PAhT1aEtGSuFoScqpd481vuo2drV3e/al1+prN/8fee4BZep713b/n7aef6bMzO9u0K2lVbUuyrLY2tjG2JduU2OBGMQQSAoEkTqgfhEBivjgJJTgk+bhCCBACBpsPSZZxCWq7smRsS7Kk1Wp7m52dnZnTy1uf6H7OnN3RstKuG8i55lzX2Npz3vK891vOuf/Pv2ywfKZyioPLLU5lNrlE03Vjc29dma+wQXUZ103jbXLU8dmfSGKQMKAc+nGXzQWbyzybZ3pdltsRNxU84+fRUSldoOB7lDKXeqvD55oxy8rjhnzKrdM+m2c2srdV5/efPE1VOWyoBJxoi4eMTZiEVHyba6cDrpsoEktkT6nMydNLFHIOhfIY+w8v87kzKWUvNmklK5HLps2aX/yF72XmmjfgJAn4NivHlvn1f/KR2n/4q0+tAxbf/F/160ewXoH1CqxXYL0C6xVYr8B6Bb45K3D3P/kh/Yq3jzB98wfIemJbJ82uzLLbWFlmZvbvve8z9HtNquUy+/cfNk1iqTpBQsrBQ8e4fMcME9UxThw6ycxlcxQKUzzx+FP4eU2/B6MjGodRWv06uXyBmak5tNUgn6ugVZfFk03qDWn2QyxEphBSLufI52yyWBI5Evpdy3gwRGGPQnWKE/MnKOcKhDaMVAJyVpluViPvV9HiWzE2aij2zz11ANcPyBcGM/H5gmtmpG3HY6W+RKOWMrOpZACJLMuxuNCiGx1nZmYDk2OTxjE/lytQGK8Q9XuMl8ps3j6H55RRliRDDAwIw64Fbs9El6ZGfuEQRn08T7gJ4mOhCArS1Fn0etJyxRSLldVZcUUUJiTCanEdIzNxnAKdbs3EyEosaZxEZLqHTgNsu0AQ+Dy37wCFsmJqwyidZp92s0axWAQVEUaK0wsr2PQZGx8jiYWSHtMLMxMvG/Y7ZJ6wI1zoZoYV4PguuVKeNImIjL2CmAoKmNTg2LFDbN2x0cSYislns1an3a5RKBdx/RxB4LC80DNAjRxX2G3RboVUx/I4Xg5LZzz13FFsO2aiPEqWdlhpCpOhzGilQmO5yYkTZ+jGHa7aeRnloMT9D3yBe//yM6a5FlBIGCRDOcMw3lO6b8vM4oungjTGcj5WTSJNjuYgYUMMYXWq2T47zndfPUapKIqeArHEvXoupYkq9U4XvxTgpTaBpWm48Kef+iK3XnM1j37pCKcXzxjZyJnlNq4xIFVYIkkp+BQcm8W2yAJcAmya/a6BHyzHMWyYvDTyWUrNVrS1yAYkvSNGaQstaR+GwTBo2qNoYGA5BAgGgMALfSgGYMEgFlfIJAMgYiD1MFYRYux51ohTlj2XoLIWsBhuR7YlhpiWYxv/iaEsTN4XxsoQjBiyPs7KO4wxpPiuDGQsQ4nJALiQ45fjOBfdKqMQaUmixTZTPGMz7FQYQi7KFS1EhLh4dNCUgoBbPYdxp48q+URRB8/z6CpNUBkh7afsX1jgeMejLPGhWtMW7wu3TC+DFUl30ZKqYzHtwVWuIkrbPBn1ue3yq9m1qUTcXcBLFcWxESNZeujpYzx1pE7RtVmJMuq2R6cXcc1V09j9LvVWigokIBk6tRb1UFF3hDEDFd9hazlPNUqpJF3KObk2NbawPZyAxb7HwXqTybLLNWWPmSjiZBCwe7HONt9ns2eTOQlNMVBp9wmUxXxf82QjxbMs3jgZcO0Gh9LYOKe6bf74qRWWOhEuKaVc3vizLEWJSf3wew3G8haJsM/6CZ1M4arUxJpuK1aoJZpWBiUnJulYXLbD5qd+4fuYueaNqDDEKxY5se8Qv/5Pf632kd271wGLb86v9/VRr1dgvQLrFVivwHoF1iuwXoFv/gp89Ie/W9/y7q2M3fJ+VDslycKBVlpM/bTF4tIif3X/HjrtJoXcCIeOHGNsaoypkaqZDa71evSjlMvnJqifWmGx06UwUmL/voMy90qxUKJUTkjDItrLmByvMjE6ybET+xkpj5mZ5mazx9JSkyRLmNu4nVpthXqtSa/fYPPcRnKFjCRxCVt9lhtnyJVGjOFlwVFEKjMpFzk1yqnmUcYnRo2UQqs8zUaf2pkW+VKOkbJjGCMLp+cNQ8LzCpw4eZIvfeFZbnz1DjbNbaJQLHH0YJsobhgmQZbElOWH+/wJbN/i2mt30liq8cpXXcX0Bok3FYM9hWNl9NoiTenjBx7dnm2YAr4XmKSVZmOJXjdjZNTDdYoyyWqMPkV3PyAA2MRRav4kOUUkJmnsEsV9UpEnFIqrQI4ko0RnWQTSqbZbEUHBpdtJSbMmOhLgo0+QK7K0JGyWHtVKkVYjIzPsiZxhgji2RRJbKFukFBrHCSjkReaiaHZOC7OewBVTUZHmhERJQkJMIe8R9W0DHLWaS5TKk5QqVfq9k6jMxc8XOLPcYv/eQ2zbtoPRaY9OW1HIWdRqXRN9OjVdxHdztNsJoepQEIZFMya1fJY6y0yNjJB2+3zs43/FsePHDNNlEJ05iP50JFXDGEgOmBYiZTApIKsNvNTTeDGY5AuRPfRRlourLG7fOcdtm/K4/ZiOiigVPJxcjsS1cJWmu1wzrJ2Fep+jJ5p84cAKV+/YgNuK+d9P7adSrWKlKZ1+TwgbBhgQ5lFR2B62+AnkaLRjmlFC3pdWMiMWj4gMA9qYZcSbwlAUYkTfIgmiwqgRPoIAFpIGcjZidPURM2BiDHwpzkaHDpkYg8DSgdHmqreEbEtids8xIAYyGmHvSH0G0pCBieZQ3mEADllo1aTzrN+ESTodMCiGIMpwfSNHWTX8lGNYa65prm/jj2EZnw4xmDUmqGdNQIWFYRAlHG3huNYAoMwsIiul7MANjsukm5KrSgKPeSwRKsWSyHLaKad6LVqxy6jgPxLXqqUpV2jPoRYpamGM8l1KjqbcS+gnfU6n8PZrL+PWuYCYrjF/nZwY47mTK+x++hQrHRsrTui5KantM99LsHs9ZmZGKVsBcdKknmaGtVSyA5StOZNorg5GmNQtyPoUc465z0U2Z/cjwlTMYn2e7vYZL+e4OvAZcwWccflkvcPpVsY1RZ9KkJGVy0TNFvQjnmxbHGiFvPqyKW6p2JS8hMxV2K7i0UXNZw/WsVRCxfVodlLD0IiVTaw9VBrhKYGV5dp0zH1ULeZ4YzVgodHi87U+viOuO4pXXm7zL37p+6ls24UVReggoH2qwW//zEdqv3LP3euAxTf/V/36EaxXYL0C6xVYr8B6BdYrsF6Bb84K3P1j36tf9V3TVG7+XmgLhT5FmR/+g9nqxcVlnvziIZaXF4iSjIOHj5Eveey8fI5OrYsTBCwtdVB2i5kNm/nS488yMZmj1eqytNxi65adlPIJ9eWUheUTXHHFViqlcZ479CzTExvoNhcJSlVjbpjSJ1+pkEUWR46c5OixE1xx5XbyJZk9dyGyTAyq+GqMVEZYPjVPdXqM2dkqYS3gyKkjzG6usGlumjC0TWxpe6VHZbzK+EgVm4BafZHR8SqOk2NpeYl6LWJ6pkjOtaiOOMwf69Js1Nh++Q4jPWiHbRYXVzh54iRv+tZbiLqKsckSr7r5JhMvinbQWR8rs1FWHxHmx6kYQaSmGbNFLpC6tBoRXk7YEiUz45/EEskpGn+JmxRDxZyZeVb24P0kFLNEmzCqD/wuxPsjsEgE1HB8EjFLlBZXxaZh7vc1nc4SOhImQkg+59JuS0pJRLmcR6d56q2GYQhIbIGAIjqySZIOKucQZw5Zp4utbJxcgo5949HhuyX6UQOt84bKLoT8Qq5s5DSdljRLyviCpFkNS+adbZdGK+TgvgOMjU1QHndYWYkolyTtIU+/1Ud5sYm+rS/WKVXyRq5TKJQ5tVBHW30qwST3f/Z+9h86QRRpYrEzFD8OYzx6LgVDmndp8KVO0kzLfw+ZFyJHEFqCo2wSFZlZ50pgc9eNm7h+rkC03MXyLQq5Kt1eFxxNwfOJWl2inMvuZ09xYN8KI+Uy/aTGdD7PYycljUKRdzNjoNhONT0dU/QDJp2ciXRtpBEriUVfUi08BwkvaXQjY0JpYeNhEeqY3mrMqnTvAqoMgICBJGQo4ZAnytnIUTVIBRlKLgzQZTr4VebFGuNLAwikKa6pi1xfAjQMWBZDJsaQcTHY76qZ5qoRp/HDyFLjMbFWUiL1l9fQJ2PgkXEuCWQoYxlKT+ScnWV52IOxDIJMLGNuISCMIcE4AixlWGliDCsFrIkNQyNhiw0brIycZ1GtBMa34su1Nif6Kb7lEeiExBPPkgw7S8lh0YozmqlE+NrEjpwHH0uHhr0hzJaW5XD9hM+uTQXcQJEbrZJ0Ij795WMcWO7jJC5eZhN64meSsSKJGlFG3neQsFJfx5A6TBV9psUoU8fs63VQ3SI7nZiRaoz2XFIDBtl04gwvjQkii6OCTimLG6dKKC9htJNwILH4zEKXKUez2Utxq0WsJCPp9NizlGKNlHnztTNs1HV6UYwdQNl3eeBAh08f6GB5YrQrwam2Oef9eJC6It4srniZKMswt2YrOXaMFLgpB/sXm/zlmZR62sFKFDdcZvMLv/LDjG+/FSuJ8UolTu47wW9+8Ndqv/ngQ+uAxTfn1/v6qNcrsF6B9QqsV2C9AusVWK/AN38F/uwfvF/f/J4NjN/wg6S9cDWtQBphSeNwaNS6fO7hR2k0GpxeWSKXL+LZHmksyR4V0iwmCvvUanWK5SLNmswQ1xgbG8fLWSye6lMsiT68zMljK0ZyMj4yQa7oMDs5y8GDezm53GDrzAxaZQTVANGkdJqwcOIEmzfNQqCYP3WaUn7ENDix9AsyU5z0iDML7cacOdmj069zw41XMTu3CfBp1eoc3LeXcnWCoGiTz+fZu3cfy0s1bnj1tURRD52UaDTmCdwcl1+xgW5HceTIUbbv2MiGDRtodPvEcUSz3qVQgLHqJI3WCq+48ZVUqxOkqUOns0zeD/B9iJIIW1dNWocAPtJIkYmhZDCQdGS2achk9tkkW5hZ9chQ3QW0iBNhRch6MqOs6PcFsHBoNjp40mAX82djO8UzRFmO8W6Q8XW7Z8DKU8mX6HeXTDRmq9NhdKxE3h8jjEOzfBi2aXW6VEfGse0BEyGNYO/TX6ZcqjI6niMXjBiGh3hr5AsWnTY02nVwIsZGRWIiDJFUekrifozlCGujiO35dHsavTqTn1oten2HQsGmU5fIXIxvxpkzS6apzpXzEKUEjkeUZTSjGs988RTPPbuXtrAYIkUoK+lsFaQZyB/EaNTM7GuN5zrGuFFm2IckgSEe4NoWETG9xGHnRIG3XjfF3LRD2h9Ic8S3wxcjxrhFRkCYOjx54Dgn2rBc67C5OsHy8hnTJNZ6NrbOCExKi4BLFm1icrk8bi8h0IoeqUl1CKVBz0D2nwljwnGxBTgQ+YqCFgkigFJaZBQSXSofnGMwDNkiQ8bCIElEDRgMAy6JWV5AC0P0MJoRYXsMuBUDYEE8UxRpMpAiCTYxADwGbAnD6jAgiHhPDNaSa894SyTCvBkAagMmxjkvjHNpIIPPByyXAZgxlJjIv+XalnEaAGaV/SL/lu0OfC2EEyJ/iTFFdUxSiSYVyoNYzFopo7aFH4scCso5m3LicUpgM8vGyTLGhGWVpfS1omw5RP2Y05GiIXW3IZ/zqGoHJ+0T6xBXTHvTlFs3j3LDiE3eUWTlAs+e6LHn6DJtSc8Q81HXpRf25ASSOD7LkggSaxNRayWa7cUcu8YUKm7h+XkajsVDKw6zachV45IeovFyecOsqXciA2D2WyGFapH9rR6bA9g5WiFWXXw7x/1LMU/N17mqkGOmnJl7Y7ENTzdg66Yyb9jgUgxSOpZPjoSc7fAnX6zzhIDGYj4cp/gSi+o4tOOEZpiadBfEDFjluXK0xOtGE8YrFvlCgU/tXeTpZaipkF7q8KrLHP7NL/0QG3fsIkp7BLkCtRNLfORnP1T75b94YB2weLl81d/52tt+4Xke3C9pOP68p9EvfOKhPb83FHzd9brbbteZ/nNgTKO++xMP7v6T4bjfeset36WU/jCorcAf3vvgnve9dddt71LoPwb2q1S98Z7du4+tPc63vOUtvtVt/AGavwcsK0t9+z337354uMy33XLLqOPwj1DqfcBlq+8f1Fr9TpIr/KdPfepTneGya8YmD6UXbOfsGM+N5wX7+lrH+WLnbm29zCNV8/v3PLTn+84K6Nas+B1vePVYFDt/Ady6+rap4XCRO3fd+gfP1/G9w9qev8+33Xbb1Zmt7wG2AH8VeuF3fOYzX2hcYP2LXmrnn9u7brttk7a1iCd3XHTl88711zpu2Z/Zv6U/iOIdgPz6kif4QeDjSaz/7V8+8sjK2nG98Y03VPzI/zjwLc//4vzFex/Y/a/OH/cLjukCy7zzne+0u4snvhOtfhy4QZLJgCZa7YHs1+996JFPnX8e11xHFyqT8F33a61+9/xr92I1fbEavmPXrrmE5D8DbwIOyz3Wz/Ubw2OX86gd/QUr5kMo7hwcg1pA64+qTP278+/HNeNQd95xy5vA+kmUluuxDMb76AvPT+396wsd+3BduaftbuM9WvOPgWvkdwKwpDT3pdi/et9DDz1jzumaZ8nFjn/4bOg7/S+fPa+rz5hLWPfsInfd8ZpXPf9L4Je0ZtfqMV1o9a/o2SAbGD4zX+w595WMcX3Z9QqsV+DvrgIf/4kf1Dd9R4XRm36ETKIEpZ2JAsKsjeN5HDuywB/+3u8TxyGFSpmR6gijxQI66uEXRzhdq7Gy0mJ2dgvVqmdkBg/v/iszU/zKm67ii48dx3EyXvst11OvRzRbDRNDOjZToOgWTfN032cfYGp0nLnNM1h5m5PHTjBW3ohKWmyYnqCnXfbs+Twjoz6zG6eNrGLfM0+zbdM0aeoKNkGjk7K4sMDG6WkmxsQ0sou2PJZXTjEzu8VQ76Vrqq10+OJfP83Vr9zM1VddxpHnGpw5vUCh4DMxWWV24wyHDp4kjOu84hVXkw8mOHDwcY4fX2BiYpJKNUcun2PHjsuY3jiN7RTpdySNI8J2NVEcGhlMkkaGcZDGCSqLDAvAsXOGuaJ1zzSIYsgZS3ynaOC9mLQ7ZlgmEnIRR8K6EAq8NHwWFgHPPPMMlRGPkdFBTGwu8MmilFZXQKMOSdQktTXV4hS12jKeJ42hi6XEn0MMQG263QQ/sGi3m+QLOQplnzjqk/Y1UWjR6bZN2kZltMJSTeJQU6bHx8n5kqSQGrmJZQtbIqAXZXQ6HdqNkHzQZnrDNN0oNBIHT7nUznSMR4kkJ9iBhco8VmoNgpxD2hNtR0J1Q5WkGdGtLYFf5rN7HuDpLx1GJSlxKtsaUNmHkgQTA2rYE8a4wiSouJ5jQKVhgz0ALSx0mhjpixg15p0q33bFJNdMaPAiA365MnPebJDL25Snpnjk2QUOHV+mXg/pZYpGv06gbMpWAfyIlVqIFo+RLKaVZoxIq50lNFSG73gEGYT9PrlCkcR1WOmlxvSwkpeEC2FlJPi2Y0CbRhwSy4mWc5vZkmBqfuaJP8yw6R/6Rhgmg+udBRJMJKnoDYzk5ZxppmGYyO9uadal6RZ/iFXgZCAPGTI25P1BTeWaEJPSISgxTBYRwGGQQjJYZ8DMGIAS8pJ/i9eF1F22JR4W55JDzjFDZFnZzkDiIsDMANww50eJZ4s4vCg8Yzoq50quscSAGZOei5uGxMqll2hyYp6pLNqppAcVBwyaJCS2XU51eiiJb8WmIya1PuQ9Gz/TFCIIrJSeeM30IwqBxbdcNsaWfGbAv+MrMZ88vExiOZQdy0i8TkQZORQlPyCNUxqZZklSiCy5Hj2m0ibfNQszeYe06OMHZQ6uxHzpTI3tlYDJAHq9NsbtwrUI08SAsJkfc1J+ImY2txQUG8sxXcvneM/j04frTHkOO4OYnlYcaisON0PeduMWdo5peo0GmfIo5Wz6YcofPtHkWBzhKCEI2eQDl3Y/NNemyI5SS9xAJMEEdk3mef2cQ64yeB58eb7PZ46coZbZNOKArZsz/uMvf4BN27+FXtomyOVYOrzAb/7UL9c+/OnPrwMWf3df0S/c85of33IbLkD2Xfc++Mie85uMtU3tec2yLHpJgMWdu257O+g/Wm0GX9AovG3Xrq0Z8R+BuvlCtVHo+1w3ff/HP/vY8nlj+7oDFi81zpc6bxdoyp5LrezbPnn/546cv95bdt36egs+BlRWP/tKAAt1167b/qNG/6PVdb9ZAIuLjVs+f5dGf0RAshep9Qk0/+Deh/bcO/z8awUs3nTrrZOuo/4z6O94kX2mSvM/0yj9sfsefbQ5XOYigMXaCrB69wAAIABJREFUTf23rFD50fvuuy+8lPv+QoDFO6+6yuuMV/+Hgu9e3YYBBdcCFqD+HejvATZeYD8nUOo99z6w+6G1n73pTW8qeGH71583c/4BmSC4wHqpUvxu5Bd/ci1gKMtd7J4VwEehfvSeB3f/4d82YHHnHbe+D8V/WX3WvFTZ1wGLS7ko15dZr8D/hRX4gx99r971PZOMv+KHSPtd01BYOkeatbGDgC994Rk+9sd/Tq/fJ1+tUK1UmKiWiDotOlFm/CrOLM6baMQrdm6nuewxf+oIBw8e4rLLN5HzJqitrHDFFbOEScJyfYnAKRAUYOPEDJoey+3UGHZumK4ws2mO3Q//Nb7nGc24tFmVkSnmT9boR3XjUWFlLo89tpvNm+eYndlGL65RGdnEoWOLPPP4E1y1Y4Kx0TKHTtY5fvwo27duZW52yqQ29DpdkkSTr+QJipD2PPPQF5PJlfoi179yh4nvPHGshlZ9RkdGiKI68ycbTE1Ps2Fm0sxozs3NMrdtC46bN6aaMoPcanfo9zs4TkKhUCTsxSwvLbNhZpqcH9CPYpP60WqeYnJiCtfz6PV7xiQy1UtY6SyWGxnmRZpIBKk0hJIqIiakIxw9eoxev87UzMxgJlz+koiF+dNYrjAXbJPIUcpXaLdDE5Pq2L6JU+yHbfL5HMtLbWxHU6kUmT+5ZJaZmh4lDDNyuTLdbtP8eUFAlAakUZ+C7+N7IsfwjfFpPlcmTCIjPZE4yF4/pVSS6NIC3c6yYXbkcg4nj7WorZxkfHIMy5cI3EmaKzUiesShY1gyhTKUimVajSaff+w5nnzqGeM9In248UAQScNA+WBmnYUmYGbzM03OlThRQ78wrAXjBRKLR8NAaiCz2lpMQbKQqyY38tZXTjFTEGWAmMsmWI6mX+9hF3wquQp/+cVnefJUg7ydo99NWIk7OLZiLBVwRkw9PAJJ/tDGp5SKr4hE/eN7WJ2ISBJMNKbRFUeKM3ZCN7HwJcIz7ZEq8VrI0057LCkBpFzDQlCpcZ8wKSFZOgAhzH24ymoYpmwYqYXxqRiwFNbGngpbQo5dXoP1BHAYGJEag09hMpiUjkE07dAjw7B9jCRp4Gth4lINW2Jo4jkALgZgxEC6MgSPBhIQAeBEdjLwE5HtCXAi4xS/DCPNGfBBDGBxLqlEmwhPy9bYwg4QpokS7woMW0Be05ZF4CXEFnTClFE3j6+hFbUouj6JpXGjhGamaeVdmjrBjn1ynm0SQ3zxBskyco6Pipp0rBydOOGG2RFes32coKB5drHGY881WIwUFZ2QF/8MHdO2LZO+I14qApRYvsfp2DKeOb5j0w1TynGfb53wuGwmoB945LI+X1iS2GXNzmnfeFm0u5q86xjPk2bHwfcyagIE5fPk6k02j+XZPBlQW+rzwELM0W7E7eMV+mGfA1FMx/F4z1yVSjkki1363T7FySrPHjvJnx+OiSXpR2d4tnjexLSieBAfLFokgYZ1RM6Cd8z63DYXUHctvBjaoc1i6hvZ3v6FmC03beDHPvhOSlPXShgwQSHHwsFT/OY/+5e1f/9XX1wHLF5O3/0yu9w7ffL/ef4Z+fOgfufeB3f/Q7m/Xoxhcdeu2z6k0T8N/Pv81OxPffSjHzV32EsxF17QVA4Ofm2jsLaRXX4eCPyZNF/5H+bh0238MJpfHTQe+p/f++Aj/07e/0YxLC4yzpc8bWvG5IHqgB5RynrnPQ88fPf5K66p4fCjSwYsLtD8vRRg8YLtDne2lnHwUgyL8z+7QLP+AjbNSzEsLjbu84Civ1Za/3RueuP97Xbbcdr1t2RK/RtgpwBrls6+5+6HHnlAxvO1ABbSsDv91h8p1NuEVaCV/g3HyX7jLz776Om3vO7mjSqzfk6hfmiVOfAC4OElrnf11tffuknF/ByKD4gY8cWugwtdUBeq4RqA6xQW77z3/j1P/Y1jH2ysq+DDaZj+B0ZHQ1M3ATKUYSx92cJ5x90PPnh4db9r77tEa35T2+mv3Xf/oyeEARTHzo9r+Ody72nNv/3EQ3vknjdTGlJzL/L/RA3YHk3Qv+y56e9+/LOPrdx1xy03aaUEdLoROEFmffu9Dz/8hfOP9WJsnPPuxQtexxeq39tfd8v2NOP/B3UVmocti38aTM5+cficeqnnx8XYV7LuOsPi5fTttT6W9Qp89RX4w3/4Xv26d88w8eoPkHTCgXmftkhVaMz9JBb0M/c9bNz8W902o6NVw7KIO12Onlo0euyxkTG6nRqlEYdaTRqijIX5FWwn5fVvuJ1WPTEpF+KpIMkXcxu30GqfppwvGXmAdsd4/LHHKeczrr3uWp5+5hiZm1EoFAj7XXZevo1eN6QXa06dWBzII1yHYtUz2m10h6mpjRw4NE9tuc3UVJEt22axrCK7H3qMftRmdKTC1PSMYXT0w4iFU00sb4Urtu2kmM8hCZhx2jJxllrLdjX1Ro0Tx5e4/pUD341Ot2UkGcZItFJi6/ZtWCqHY4sRYkarJY32oOHMBSW0tqnVlxmd8An8gjkG2W4oM6+2TamYMwyF5TM9RsZT8t4mAxRJE27o+mYW3DKsjSAnkhGbTqdnPB+StGtSAZKeQ6fVJ9U98jmfRNgcrsREFsx2wqhj0kw8J29YHkkiDX9oti/yl3Z7hYmpqvHiEInMQBogRpASURsMJAFRiKMSlBaAYJCacupU3RxHdTRv2nMxTOx1NYFv0e9H+EGe5cWYY6cOMD41YRq1NHENgFMse4Q9TVeSSnSHuZltHDl8nE/e9zCNlsyHOAMChfyPJJWIf4MzmJmXZtnUR5pj0xYPpBmrCgmiMFyV1IiHCGa2fW66yLds28Q2r8XkVIVQ4kfjiF67ie2UORX2ibqaZ08tMl8TvVFGt9M3s/+TxYC422cljImsjIKACyIXyBQbLJeIiD4ZOcsxTWaQCwxA0A1D+o6iK54evQRHx0aOICacURxhOZ6Z0Y+leibMRBEPDCnMzTyUZhhphdbngJhVQEJACzlXBmQQacVQLjKICDlrjimggQEjVoUk58CHc/sQgEnYVAboSCWWdwBCmP7DHphmRqEAaYN9iRRouE+RcshPImFYyDXluB6xkZMMmB8yHAEw5J8CywxlL8KUEYMP+UxkExI9aqJZxRNDjgvFqDAcnMQYTApTyBhIqoSitlGpmJcqJIslEmmVmOQaOYwiH2sTbxqLBEeuHwu8WNG0bAoljzdsKHPZ1grP1js88ORROpmDr3wKicZOBDYajDmzMvpWhm+7lDOHFTFb1Qll88wqcKQB2+nxptmA0VGPkXyfpbjC44shQT5jYyGl0RBvlIBeklDvJuQsi3Yvwi/YNHs2840eu64tsyOOeWQh5s+XQm6qVignXfb1e4xVq9xV8jhhtch7VSo5C19lPHxqkYdXAgK5T9KUwLbpRwmNJCVMLWJHtCuKPCl5y+JtMx43TbrUHAfX9ohSC52E2Imm4VQovqLKq9/8rYxveCWpEomaS2u+zm/97C/Xfvnu9ZSQr/4b9hu0pjRnVmZ/4nkQomSl6q67d+9++kKAxblmwBrVFm/7xP27//piTaxpEF5769/Xmt8GnludAY6GUg4jBXHV7yp4zfPA5M/f88Ce/2+4zbfdcEM+K/giRRGK+71WJ3zX3V/4QvcbBVi81DgvVvq1Y0JxH5r3ofntex/a86Nr110jB9mC4gya68+XfrxYM7dGViMNttTy2otIQl4WgMXFxv1CiYx+1E6t7/yL3bvn19btrbfffrmys4+huVqj706C0rtl1v9rASzu3HXLB0D918G3Cz9+7wN7RHKxNpxb5BI/L1ITSb4C9e57H9wtUp6XBOjk8wEDIRFpzbYXk6pc6Jq6wLlXd+667bdB/8ha0G4IHKyRTYh08B984qE9/33tdt92xy2vzZT1v0BPK9Sv3vPg7p+Rz9eAIEWRhd370CO/cr7s5dz9oM6svd/X1E1+5f/IvQ/tEQnT2debb7vtCts2crIr1+5z7TLfKMBiIFdDpGldrdR3feKB3Z8+v84v9vxYBywu9pRb/3y9Av/3VOBjP/b9+pZ3TjN683tJOzKrOvBWkNlYaZqefGI/933yIXxfUQwc498QlMroSNPsxIyMltCxR71+Ci8n6/uG8t/vRJw4fpJrr7+SanWMXtSi19Z4+ZiNkxuxXIvT8y0aZ07iV8q0mj0kdkFm1XPVhE1bd7C82KBZX6FULpsmaPPcZvYfOMBTTx3msm1bmBjPU6t1aHebXH3NZRzZf1r48Ka5T3VkJBz9tiQDhBw6ME9lJGBsbISop3nyy3uNSeab3/wmjh09RKVaMB4XT335WdO8X7FzE5VKiTNnWoyOlCjmCyzXlk1c6eTYBFnW56rrrmakIiBISmYiNxPDcOh3egbYEHNMmeUWv0NLzB8lL1bMTO2IMIzwPUW30+PIoUVm54qMVjcaQED8GBzbNY256/omtSVNY6K4Q+AUicOUbm8Jx3HpRxKJKhEUKY5rG5ZFEveNB4Ylsoz6SXI5D8fKkw49Esy5lVnwvPGzkG07nm9YMkkcGdmIAFfFERfb8oxcRBq/UNJFHI1jB/R7DmdWlqiOecaHod1qmSQT19cGlBBfi8u2vJLjy4cN4JB3UrptTbvTo1Kx8Jwc8wsLhu3Rb8Jjj36JI8cWSUxzO4jENNIBachMI7oaUWo0CkNDTROMiRKTRmmS5baUY7SUSWcR1oXj+rz6ynHuum4b1JZInIQoynC1T8G2OFVv82kTt1plodag2x2AItIAFkQeEPfoxrEx0cSxKWjbNJ8Sm1mRhBhPwCPha4ivSsSYkzPry6xJX9nYucA01lGmsVMIXehJoxilpMLWsGwirfGxjWpJQBpZX+QW8hrKKSRy9AWRoo54TThnATIDDIgMxAAWho9y1mhTAIgBeDBwvxi+DJPDMHWcsz/4TKWNLEMSWYTpseq5kspzQWovDI7Bfoeghexr6LVhfFtW9yPnb8i4GBqmDnQ7g/Mkxztgwyg82xblhAEt4jQl1hlV5VKV2X4x3bQ9ClZK4mRYPfGhUPQtTTPtkvN8vGwgWYklXzROyZRlmBX9LCa0NR4BRS/g8qLDdZMSV+rw2QNtDjYk3Sc15p0F5eIbFoqmG8b0dUzkatLYIqcdAleTOSIvEbmNwxktca4pm3XCa8Zcdowq3Ikqx5ZFGtJj1kmYy+fIfIt6lBjANex28YMCmU6oJTb1CEYLKVuVYn8NHmgnzNoxk7bNvIbL8y4zOmR3P8XTiu3jHrcWivzp8gKH6jlKtk0oEbuGJeOyEqd0xaNEuViOoqwzw/Z501TKzWMeDb+ALeCn8U6JTOyqP1kmuGKSuetvZ3brdWTaxi3YnNy3xH/6uV+p/fvPfG6dYfFy/MofzvoPZ1Pvet1tt53vYXHnrls+COrDGv64sFT/3o8+80w0PJYX+7F/1+tvmdWJEr+FcaXVv9ZKS2P0olKOtbWRGXC31/lTlH7zNxqw+FrGKWNe2wRptMzM/wLo45l23nbfQw+dGR7XuUZRf1aj4lWa/yUxLIYsBI3+rIX19CrT5WXPsLjYuN/62tu+VWn9Z+JJpZR+9z0PPCKeFH/jNbz+gPkMfdd9Dz7ypa8WsBCZRXe8IjIk8a74ZJwr/L3zZQ+msT8H5glf7CwAdbHmdi1godA/ec+Dj/zGpdz35zfyd95++w1YmTT/kWXpO+++/5Fnh9t5wbG/+DGsATzY47nJ20Vadecdt/4nFP8Q9KPnX6Nnr9U77piwVHK3kWqten9cat3eeset/y+KdyvNPR3b+6f3339//28FsDjnXXPIwnnjGkbJ2d2vAxaXciWuL7Negf+7K/DRH/s+fce7NjJyw7vIujYJEVkaG7d+cZZ/9PNP82d/eh+B5zA6Uka5inanSzHwhTbHxHSedk2xvLRCvVFnw8ZZRsfyODpgYX6BQjlHt9enXltiw4at4LaZGJlkfGyUx790lP17H2fnNTuZmJ6mH0cmFeLZvY9w9RXXoDLfmDMeOTXP6NgIN1x7OXEiMagph48cB90n5+dZqrd53Ruv44nH9hm5xtTEOF9+5immZ+bYsmUrKys1jhw6w7bLy0xOjtNuyky2xcLCIps2TxsdfqstwMQ4pxcXzFy06xYolXL4OZ+l0ytsmp2kF/cQwfhYdYx2Y4lXvOo6I0mx7JgsEb24zEJLkoeFhHEI6CDNWZLFJr1CGluRKQgbY7W3Np932mJGGeL7Pp7rmphFYRk0m3U8X0whA5LEMswKiAi7jmGq2EGCbRUIW3VC0dxXPBztGRkJlvgZCFOgQ7fbIxeUcT0BLSLDiPACOc8+fSMDsvF8hU4HxyAz6GEUEhQCo7W3pZ22M+MHYts+cZxJS4SXc3Fllryf0u72UCIlipYlsRXbdSmWK3T6LU6faVDOlQwDoVTJITwDmTXv9SxOnlzigfv3cOrUAmGcEonvhEhshFWQiGzDMV4eUSwNuIAWMofuDPgC2Wq6hG0ZCc05M0hlYmhlqvzKmVFes6PEldNV4khjW5pEx6ieNoaeew/P89fzy8Q6RysepELkRTLj2GRRxHKnZ4Anx/LopX1KeZH2JAZEEZaGyFrGi5WBL0XYNyylUS9PV069Stg+VsBH4+YKxrTR0zYN1edkN6HWCmkmGaljCd5Eapruc+CC8apwHAM0CGAxTOdYPXT8IBiwFwwrZjDHNDTBHEg15HglDlVqN5CYnB+ZatJVVqenBhKPlHyQM1KlQYLJADQRpoWwj2Q3YSgmmbLs0CR0AJQYqY7sxxZGh5wzYXcMpCiSOmIYHKvsDFlOABvNgC0jaS7I+ZYxhhGxrRgPchTTrqmf8GkkXld8WWyd54w04p5lJDvCiFF9AflExuFSTyNjMLvBL5IpxWIasW2ywmW2y4xKyY2knO5nPHIo5JgQaly53iO8TBI/NF0BHpUjFBQyczE7ZFGCm6VUXUXJgCwZmefSsRWLzZDtKdw5V2Rig4JygQdPWnx5/zw3Tzjyi55umNEXSUcvxi165jk13425dqaK1e3y8GJCTdtM+BK/DLV2m1qo2ZH3mcspPtftYMcZBUux1Q84ELaNl4awduReFJaKyF2aWhFbgyQSz7IZd0UqkvAtY3D7piK1wMWS9JpYzukg/tcfK1G+apLZa3cxNXcFqYAzRZelAy1+6+d+qfahT66nhLwsfwWc86ZQYvj7vQKSorU0juIH+z2ZYkVpjFRjrdfFRQAL9dY7bv1VpfgXAoQoS92zus2LAhbCrtD54Ce00j9vbK+1/uC9Dz3y6+eDA18n082vepzD41/bBGVKvd/SWuj0r8rgO+97cM//PrvcqqRGa/X3ldKvu5C55oVmn9/+hpunstj+8+fBop0K3qWVeo3MjL/cGRaXMu677rjtZ7TSIvl40SbTgAe7bnmlhQG/ZhTqfeKP8NUCFqtAhMy+X/m8i9e/uvehR4RFccHXueaeB1clDrWXAizMtlP730rD/lKyiAvtbO25t930n6WR/Wso3nUhFsTaY1da/ew9D+3+0IW2uWasBuiJvejQpRpanhuP/lh+qfHu5tjYmGOlwiC6/mJ1e6kH3TeMYXEJ4Nc6YPGy/ApaH9R6Bf5WK/Cxn/wBfct3TjN243vI+tJUC0ldZn/B8iwO7T3J//hv/8vozUenpti4ZcY0nM89vZcTi4tcvnMWT4kJpEOvE9KJl6mM2PhWgWOHT5JpnxtuejVHD+/H84oURy1mpjdx8sRRDjxzGq/okumQiekZgsClEBT49H1/yeRomSComtlwGUem+lxz5WbTOGpd4ul9ezl2/Bm2bt5hvAPmNo+QtvPGhLHXb3OmtmKM54olzzQvWeQwPeuzZdsVHDwwz5a5WUaqeY4fO065UqW+0mRkrGSYJMKUOHjwOP1+i/HxGbrtFtViQGYpCtUS5fw4adjl2ldcyfjoDNgdiH1sJyfzDUg/k2Z902C7QpGPhSKfmAbBeCzYA6+CAT1fGlKJHbTIdGwkLlr+MptObxHLyUz0ps48wyxIsia9Xp9Wo0YnajAyMkXRc+iL+WbcxhJgw3JxPfEicWi3+iwtLVHIl8nlSwR5nywViUWTOHbotHuMjFSMKadEmSKU+1KO/Yf2G8+CamXURI42GnWWlhaZmZ02jaPM5nv5Aq7t06t3UEFCu6FxaKCMwWmR6niBE8eOc2D/YWN8Kk3w6JiPo/IoKyGK89x33wPs3bfPNLtiShmrFCd1cdUg1SKUBlekAMlqNoYkdAhzgYGcQNgU0vAKYGFkBquNeWiFzARlXn/tNFfNBpQlUrUrKRGaxE8p5at8bPdBDp5YMaaFS+0OTj7AUzZV3SOwNHE/o+O6BCKFsB2Ww77xSciyiCmR+OBgS6xmktAPQ8b8EjU7xcsGIEBJ2bwilzC9bQy3XDWNaLutWW4s0++5fKHd4XAnJS+eA0oSVyQpYyB9ETbMMK3DeHkYEE1YFwMQQej+hsEgF5sYWJq4UJFVDMxHB+DGwMNCgB1h48j2RLohr6FBpuN4BkwY+FIYNxAcyzbbHhpwyruyvCcHIABbR67tgR/FKl3iBQCGNNCJxG9KQ2zAkoE/hoxJQAoT42vMR0UmJEwfc0CU8h6upajXOuQ9l6Il4IlE/CaCKuBbFq6VkFMWy2LYKRGxJkAmFX6KAQTzjphiCrsloYpLFPaIgyKvm82zddRFBzZW3uXpwzUeOdSkqXJYXsxSJ8S3BeCQMcWUBCSUaliKSq4k+CbzK4v4CZQdRTWJKDgCPsGC4xF3UrbEPd4867Fpa5WanePu52LC9kmqdo6xSs4wc5Tch8UAN+pgkefycZeC6vJwS1GLFFelMb7ncGixx75Oj+15l0nH5s/PNCiJUY1l0eqn5JQm8MRSE1wx8FU2tTCmLgwRS8A7RT6xmHAkfjdk12iOb7t6knbBxhET09qK8ZXpNzVZ2WXkujGuvONtTM/tJEoU+WrAocdP8x//+c/WPvLIk+sMi7/Vb+WvYGd33X779drKhN4tjv8Xej2lLfUDa6UgLwVYnJsd1k3b4h0Z1vQqa+NSzDLX7F//VlaofnBoXPjVmPgNE0ku1Gh+NeM8vzjnN0Fa83oDKKxJpTgrfdDMorK3gPVzlwpY3HnHLT+JMn4Ev58/U/+R7sTIT38zABaXMu47d932YdAfvBD4srbOF0r7uIDvyEtf8avn485dr9mJtu5DsfnFvDqGG7qQb8Elmm42NOqH1ybsXOx2XNPIDxftaviQLlQ+fL5x59pjf6ljWOuvIjIJK2HfV5AEMxyHYfLkosLoUOpysbp9HQGL8zclnM1jSqnPklq/dc/DDz8xXOCFrBMOKqV+se/171mbonMJgMXFTpN8fsE0pEtZcX2Z9QqsV+DvvgJ//MPv0bveu4mxmz5A1AmNhl5mhpXoxN2MVh0++kcf5+TpJcOg8NyUa19xBc2VDs22pH4sUymOMbVhjEIhz19/8VlsO2V2cgNJP+XowhGuuvpq45VQylUYGc2R2DZtSRdZjNl2+ZyZKT11eoWTxw8yN73FaNsXl0+Ts3IcO3KMbVdtMYyFqWLFNHLP7TtFoVwAOuQKZSw3oDICC8daLCzMmxQNJTGiyiNftInTLmP5adrtE8xu3M7nH91Ls32GmdkNbNo0Z4ASMQQ0RPpEbBOk5QoNG8H3A0KRCYQD88fyxAhLC6fZvHGSrds2s3HjDuPDIUyHNBOWgTSVwg7omdl623bxfUlIEMr+oPE0s9FZbJrIOEqNOWGQc02qg8Q6knqGWaKsFpOTM3S6PVqtFVw3QCXuIIkiL14BEpOh8aR5xSImws08Or3EJBRUKzlQkUn3cO0cliPSCWGodBmdkISKnElTcT2N7+doNmJjGjo+PmKAq1arZVgivl8yMqGGNJJFx6SkiK+BJBLYls/SidO4QR/fHcPxYpJI1BcNevEKsxu3sHJmhVyhZACUlfo8cSSJKbD7oSd48um9KKlDrI0pqvh2KJN2Ic33wBtB6qIQDw+pm3hUCOgykCfYIo2QxlgAj1jMNBWpmDGmcMdlM7xmxyiVYiQdLHE3NNd0MFLg6NEGH//SaZpRiq1ieiLDcDxmHA8/6pCpFDfxadup8ZloRCE9SStxXRylKdkOaRgxWvFptzqGA5CTplH3KeMRKcVIPuA1Uz7Tl03T0z5R0scXLkbWY2kJPn+6wYF6aK65lATfE8BrAALIjL9IWgSIGYADg6bfMCJWDS4HDIdBIor4Swz0MwM5V5qK3EOACgENBjKMgYfJIKZ0sJ8BcDE00hw8jcQv4lwaiDAuhj4ZA18KE1C6OhYB3Ab/PZSEDJ9oa7c5BF7WGokKyCAgkIxbABMBViq+xLxCI9VM+Dmq/R49q08ikqLMp6SgKcCaiJkcF1dbtJKE2FXkLE3etqlFCZ4NBQ2R9g3IdOPmHDdNSEKPS9f1cCtlPr/3DI+eWKQt8a7C2nFzeAJ2Jn2586kGOfwsRseD+/4qv8hSuc/elQinVSCwugRZn6rv4eZznNKKU7UG1wHfNuWxaTbHYnWG+ZUYRyd4YYuCXFPlgnmuiG9J4LhEUUjJ9ehbika9S1XYOP2M0yGcEFlTqKnXunwpFYjOI7Niaqkmj2UMNYtiZuv6zDfqNOXadwtk8vyOY8pYTPg2PQuusFPefs0kaV4Shxx8Adl6bYS/Yhc8xm/YwNY73sr4hu1AgF90OPVcnd/+qX9Z+9Bn1j0s/u6/qS8wgtWIwt9aTQw4pFGPqEFyQkk8AxTqStHjXygxQTZ3PhCQq9UWuhPV/4Lm/UN2xFfoPbF2lM9m6PeIBEDe/HoCFl/tOC8GWIiRs5E5aLV7KDdYKweR2eruePW/XQpgscZIsDw0MVzTRL9sJSGXOu41TfrfOJZvFGDxUrG955/brwGwEAT9BQk3F7v51zAaHn3e8POEhnegOaos3n/PA3seWbv+VwFYmIhiK+VzXy1ZFPugAAAgAElEQVRgESTBtS8Wd3yxY1v7+VfIsHipTcuvFImzFXaJIXje9dpbb9EZv79qNvpS675YSsilHMo6YHEpVVpfZr0CL9MK3PuPf1Df+M4JRl7xg4OGTrTldgzaxbIj2t2MJ558jsf2PMXTjz9NZdTjyuu2G+8F180buUQQOMYDQowXWx1N2G+Z2dLJ0RFqnS5HDtUoVBTTGybxlGZ0tEyWSMRmzzjxJzqi0Q7ptkPGR4uUR0Y5emyeUiEw7z39zD5mNo6waXrSNLR79x1ldGKMvKcJQws351EoS/JEgf37DlIdyzFaHaVYmEHbPRrNOqP5CZK0hk4D2p0+Z2oNk3wyt2naeFc4rqZZ63Fs/0muvHKOYrVMqvvUliLmT5zh2uu3EqcZ9VqTkdEC46OjlEouG7ZuYmZyE7bKkWQdtEzFig9BGglR23gJyKy3zGTLLKh0ocrMiw4iR8Ooj7K0mREVGYf4Z1g6IEoadNsrjIxOGJaEsEaa7bqJhPU8h2IhRzcShoE2ppgS4eoXHJJQmcjDM6fnqVZKJgWkkCuRC4oo16Pba7NyZpnJ6RKuHRigQOQZMs5mI2NlZZFuu8HlO3capkkcxZB5uJ4YdDZYXm4yMbaBpaUF8uUSflCkU1sxUa3F8hRh0iXwS3QaKxw6/Aw7dlxB2AvpStJJcRRlpxx49iRPPvEEh48smvQE6Z/lT6LIpElXqcZeNWE0LAJHWmTx9EhNTKOlpNEdGDMKcOII7T3smZl7Y+7opGwcneb1V45wzYYCmSVRo6OojiLMmiZi9fC+Jf7n544Tej5WFmO7cm4SRrCx45BmGpPTOTpWQkuYAAICxArtiv4/IVDCpZG/0IBdMsdvkj6SiCmvSEOnjI7meeOOSaxxn3bqENXaeDrCzXs8cWCF2kqfM4liPoxQicJyHQMAGLaJMEbkkhA9zGp9hnKPtRGkwroQgEJo/3IWxVB1INcwknMjPTDeFlIrkWSIKayJfBXWxAAAGRpkDlgXA8Di/CjT4T4H0pJBmNrgvQEAN5SbnJOJDB54Qw8O+e8ha8O8L0wOWzgSA7mIsGV8K8HHoaMzxmzFnNJkXkYD8U+xyGUD01Ix1LSEBWBJvSAUAFB+9gj7JYGc5xJI0keiCPGYK9tcXsqYG63g5Qqs9Prcs/c0T3czVJCnJElEgUuv26evxQvGo6hi3LiHa7t0I02iMl4x6nIMxd7TcqYTfN1nwnEo2mLs6XMildjUjJsDxR3bc4zNFWk3B/V344SkG3O43WHjmMdItWS8dh47eJqjywJ8CPNo9ThSYe3YtKKUpV5CPbNIfd+Y7EossoxFzqf4T+TIDPPiWL9PU+oh16nOcFOLkmcZ09JEu5SjPt9+dZktowF9uc56NnGrRX9UkVd5yq+ZY/vtb6Y8dhmZ9sgVfQ7tn+d3fvJXah9+eN3D4uX49X3OXFDxrE6t77QcPbm2MfHd+LNh7PyZgtcq1EfueXD3j6816TsfsMDWV2r4Ew2P+27yXaKbvxTAYlgcSS/pLs7fitZiinjlWqPFS9nOmvG8ZHTh1zrO4XjPH1OaWvtW9f9zQ7+Fcz4h6u9/4qHdv/NiTdt5779/KKt5/vvsl+55cI/IQPQ3AWBxyeP+ujEs1rBZLgZ0fB0ZFn+jcRU5U1oI7lLwG6tml3/jfnmxh8D55/6s6efqffmJhx8Ws1Xz+ioAC8NsIubYWcDiRWr24uO7dGbKSz3ovkLA4gUeL/JsCBeOXZ0o61eGCS9rDVFlv8bM11PvJeMnXgK4WI81fTl+G62Pab0CfwsV+PgPv0/f+r4Zqq/6AEmvj3DZtS0/jIV+3OfIoQX2Hz7GsSOLHNx/imLJZXQix5HDR8i0w7YtWxkbK5HP5UjSBNcpcfTYQRPFOTpWplz0WFxI6WUN8vkiI75DEAT4hRz12jKnTtYZmx6h1Q5ZPtNgdmOVzZu2cez4PKdOnWBu42YOHjxMoeSyfctWGs1lntp72Pxgv2bnZo4fP4O0aoluMFa+zDRobk78ICSSM6Bc9jlx/AT5IE+54tNppSa14tTpBYJcnnzRwlY2ulsnSxw6nYzqiIPlVen0zhD4VZbPtBibCIykYu8zz7Lzyh3m+Gw74dW7bmVsfII0tA1gIwaUkmwhPiCW7ZqZZ2mgjWekEn8KmdEPsY0hZsfEh0rKhbADBDhpNJqmIS8WlWmBBfhod8RwU/6/PWgoxcNBjPaMmWdq3hGAyQkso2u3cNGqx9Jil1Z9mZ2XX2l8OnQuNXKMsNkjTpomNlVkN8Ly6EcN4sQiDPsou4elR8kVLHxPZCySRNJAqw71lZTZDZs4cmyvYX+Ix8biwmlGSyW8SoHFWhMXGx2HdDoiP4iIeiHVSoFWL8axHB584HGefOYZdCoRmOfkCMKPMGh7KgwLwX0EyBGGgEhqBoyAQZO8mj4u/griJeBIDpnUQWb6bfJuxhtv2MaNG4uM52x6IinpJ1QKPjrIE4cdlo+s8Ht7jrOSKEquNhKEJJKIWQs7CllRFmEmkbCJ6MLNrL6VKjJp+kkoOQ65JKZLyEyuTLsn7I2BT4TfTWjrlA3TZd5w1aTkn9LoKaJax8y2z/f6fPlwg0qY0MoU865NHGqzbcsc0yCpwkSlrDIgBL2Qa0lYEkN2xJDxIGMesi0y8UsRIELGK+CPJdeQADlD+Ya8J/yVQfSprDs04xz+v7AqBiEfwp4YSJeGUahD6YisZwQkq54bApzI+Ibgh/x7kOgyOL+eJwkzIjUb/Bm2iGF4DBJMBIDyxJOinxIKqGllbCbDzimWwj492yMQSUSSGH+dviR6KKi6MbFyqPUFqIJAzGE1lG2JNLVo2z7zSY/rpkq8aa5CPo050ezz0RNtjvRdcrbDZl9TsGCp3ydzAuMnUsgicc0wgGJqOTSUz1U5zdZSno+3IlrdGCeLjexnRCWUcZi3XE5HDpU05S2zFjs3igmua0xIxYfm2Ar8yRP72bV5jJtnKkRY/OEz8+xrppRWpWGxSgYJOJFgm3I/OyblxPcd7Cw2gFgsQIUwnyyFlWD8K07GMW257wT0szDgTsG1yasecSb+IBlv2Whz42yJtFqktiLPJWFoyDMrR3hNnte+/f3kq9uJEgiKHkcOzvN7/+xXa//6/ofXJSF/C9/FX9Eu1jTbRYX6QfEGuNAM9JroSTGLfNc9D+751HBHawGLTNvfrlTyqwr1hrWNxKUADecP/K7X3vIdWqs/UsKWstQ77rt/9+cuZTuXAlh8Xcf5uttuP1/uMvQ+EL8K34s/HsXOX7AqB7n3wc/tvRTAgsz6tVXTxSXl6Lvu+d+PnJQavdwBi69k3HftuuUnNEr8SS7Zw2IoR/hqPSy+7Y47NlyqF8MaD4uzDJCLmW7KOVoTX/tsZqXfKpGhF7sxz78m1niAvOZ8oPAFgIUegGAX2v5du257r0b/gTA1jBQpcxZWr6ldSvP79zy05/vOTwh5sXG+wPvjJcCO1fpIvOkzytHvGV63w+1+LYDFcBsvMERV/Pd7H9jzA2c/e8tbfLvbGDLGQhQ/neUr/1VkNZcgCXlR9sR6rOnFruD1z9cr8M1RgXt+4vv1zd89TeX67yfpdgezuZZEm/pYXsQzX57n8498icjqUS1PsbxyxsgCep2IlVqXy3dsYPOWOeorHeYX5kmFOh+2qLV6bL98Bzk6pInP0YXjLC2scP21OzhxvG5YCmXxStg3z9TcmGmWlxZXSHVMoVBirDpJbaVGkFeUSmWjdXesyEgl5hf61JYb3HTjVlJts/uRLzIxNcJEZRbHj5mcGqHdizl2fJGtm2ZoLJ4hDGM2zJUJezbV6ij7D5w0s9g7r9yCnwuIkxZp6jE+PUetfpzG6TaWU+eyy69AvDZPnTpJsVjmwP4jbN8xw9holThts+OaK5mY2IqOxDciM7Pw/W7HxL8as8Sob3wJJE5UC5CQiuq+j+/51JsruF5APlcxsg3xDqi3av+HvTeBluy+6zs/d791a696+9ar1OrWamuzLFsGPDgEmxMGErZgYEJCGAJkss7CTCZzYBLCgUnIwpk5meQkIUMgZEKMbWzA2JJsyZZt2bKklnpRb6/77Uvtdfd7x79/vZKeGkmWgcGGU+9I53T3q3fr1v/eeu/9vv/v9/P9MhZJp1K20KWtwBfWhM5gsK12Tm17it3dLhl9qiUP27QoV6r4g5g4G2J5DdJAXBuy017nxvXrzE2VVcTFKGkqtmHrRYZ9AXX6akc6jlH1q/VGnTgLqTdcttZDvKKhoicC4+x3uwoumsQyhEmkICMMTNUIs7+3SxIkTC3Oc2OzTRZHzDaqbG60sAsi3ugcWS6zsevz0Y/8LtevtugMh+gCmZRMQz5iHshgJuJNKpyPg8jCGOY4jkOMdvNlaB8BH1V7iBI9pN4UhnHOsfkm33nvFEdtmyyJ0StFVi/fwCzZtAYZrhVxtDbDL3/8Ejd6EQ0HipZJr+8Tkym44m4GQ9sjzyQmJaOryEICihi9r+uOTWkwYNuJOWmUSOKU2DLo9vsUygX0JGep7vLIPbMYlFldu4Fd9dAtj49/8QKdocFxqUdNUnYsi92wQxQX1GtL8kR4jwq+KoKMqm0VB8p40FcwTIl7CBNCpI1xTEP+mKqvETePcu0IT0OhPQzlsFB8lTRVXys8FSVLyMIdfIzaP+SSvBI9GQtFYyeF/F3FmSSCI/wIVb87ipmIWDISNUYkTxEqRIxQwp2qRBV3kVw7g0yyQ8LWkEiJVHOKRCfHc2DF0KnI8ZKQvq6znWsYEhtJc4risCkIM8bCCTvq2gdmkdzWGARDBpEAPg3lQIiSlMzM1fvtG5YcbqmZvDSw+MiVNoPUYMnJecu0jeNWWO0O2W736A8OIKXZUIGFBT4cUFCOiiU75qXM49ogQ88FxJlTlVdkpKyLepCVsTKD907ByQZYtQoVielkMU+vhnxg3eeBaYs/O6MRWiV+9WKPq8OABc9hquwoUKwtwGPh9hgZ7VBjo9NVrhG5p7b9oWpRaToCNtZHYmcWsRfEJLqrImKZllM0PBwDKuE+ullgPzV4qKbx9lmLxmKJSGph+0M0z+Oan1G9o8R7v/eHKVaPQ2piurC13ub/+us/0/qZj39iIlh8Pf04P1Q5+ecPMwReS7A4/NjDjgd5PYcHuDzX/qWm5T+Nxgczr/r9r8GeeJlhcVBD+DcB37aS7xYnxuH1OXQeVU3Lv0saJP6oBIuv5jy/0jV7rXN637ve8W15nv16Dv9Fh38tjhPIf0/iINKw8pUEC2lj0TR8idVoGv/t4crXr2fB4qs970MtIR7kP/Lhxz8tUZnf9zFuCdFgeyxe/UEFi1e1XfBKe8bNT/p6Q/GbESxeTzR7o3vpte6JQzWi7cOQ2Vc7LH5/c8/B8xxuCXlZcDkkwjyX6em3vhkxRY73ZltCvpJr5o9CsJDfEt77zrf/Pwdw01c37bzr4f9JoKBqDW6qbZ0IFl/pu9nk85MV+NO/Ah/47344v//bp5i674fJfYkxiDVfJiUb05ZoQcATn/wMjidleSUuXLpE0XUUvLHZnGLtyjW14zy/eIRzZy+xsfYSd99zO8NIhIcatYI0GejstFtkOCwseFx4cR1/GHHq1mNEQx8/jthrdWg06mjmkK2tNqdO3EqSpfhRRzVdNKqztFs3qNebtLoaG9e3WVmuKifFs2ev0JwuUa2UaHW2WFk5Qq+fcvX6DSpFh4rtqgGpXLe4cO4as3MzNKbm2NneVyKIDD7TsuPZ13B0k92W1G0WqDWlIrXC5lZHtaRI/r9SrnDy2Ekcq6xcCvPHF9SAaiMgyVQ1T8hOfcGVnVU1TisIpkAFBbSpIgti2SchSUOCIFCxGBEuZDdfRA0Bb6ZRlygcYlgJWWqxu7OpXqtm1Nnb3ZUAB7MzTUy9yO5Om0p5ikJR4JA2kS+Rgh5RminBIRwMyPMIw9YwrBJBHGPZBq7h0Wu3SGVnXJNKUp1cl88l+D2PMOriehJCKZAJKyAOSGKNJOurnf489Sh48pwovknBsVlb36fV73LXmWPsbvXQTF99TblY5lOfvcxv//ZHKJiS489UFWwmw7dEPbKMzFBeETVoysIpQOkhxsK4mULFQTSJOIj7IlWDo9TpSvSjOV3kW+47zX0znhAu6XR69HSXp56+xO4goOhovOW2eY6Wy/ze2VXO78Xosex1Z/jSGJHqxFpOaMj7QAb5hDgZOStUREPXVL1kKYNpQ6Or+ZQyqfnUiGVHXDgkskWfwNG5Et987xLrN/bI+hHudJn1bsxjz65TdD1m0yHdTKNtmkRZRCs2VR3lqMJV7BEydAuANVHMk7EDQtZBMSoO1mbkkpD/RRgQ5oemXBQS+1BZm4OYgIK7mlLFKaLZ6EOOIZyVsSgx+lXhoNFDuVlGDoxRHGcUI5HYwZiTMWojGQkUY7eGunwHgsUY7jk67ivxE8WLEWFlfHyVCcpxLYOaETMr75scbBNiTWMzjJktORyzXYp6oqCQckGCPMB2asRByuWdHhc6MZqR42QpvVxnPwspaRo1q8KsPaBezjm7H1MtzHOskbLQkOhEhcJwqICbL+x02AostEwn7PWQEFYnTih74nxw8OIEvWDzxf2AOCuA4WMlMSkmqTmqC12eneFBJ6ce73NF81i2oZ73efRan5eyKvNGj/csulwPLb6YWiw7BsueVOlC0ShgeAbJXlc1mTzd9RFOqmuYtMKATpYpZ0ZBN2loGp6tsxUF7AtoI5VqYgG7gGfIYzS8eEimm2wlGUdzeO+SxXQzxDYbtLsGz4Y+F/cH/FfvPsaf/+HvpzJ9Wn3vtys2F1+8yr/6yZ9p/cJTn5sIFl9Pvwq875G3v2c0SEs0beSukPN7vYz/qx5/qILy0HDWyaGrgXdzg8cbDfWjNzU/+luffPLfHF6f8bCmwd4fscPiqzrPr3TNXuu1fcs3vO2okem/LV+r5TyVa3zf4YH8TQgW14V1BXxBgIeHwYGvJ1hIHCErOnI93wu8aogbv4bD8MqbwYmHmzheD6r4esP6+PXk8FWd98swUni71Gwaqf4dv/nEE+uH1/xb3/GOWzUj+8/k3H5YLPuDChZy7ENCgAjkP/Hhx578P29yGrwSlUKgzNr3fvjxJ35TvvbNCBaHaljf0Dny6vv97QK9/YuHr93h9TlcKXwTcHRP0/U//6FHP/Xo4eN92zsfelem6b8K+fThpp1Dbinvy5yaX/BmF//7X//1X3+FOCWv8ZU1b2ho/7kwu/DX5TGH1k0oUH/1w598Us755Y9vefjhU4aRSxXrbZD/nQ8//umfv/n980chWHzrN9w/R2b9pgb3c8hhcagKdimHx8aRtJfv/9dwQ73pa/quh//eAex2wrD4St8UJ5+frMDX8Qr8xx/7gfyd37fA9L0/QOYnqm0g1WTnvajEg/3diBdeuIRBh1YnY+hHtHb2WDjaoFi1ufjsJn2/x7FbjpIN4cbaNQoFD6dg0tkPOXv2Od728FsplipcuHCNW04fo+B6fPazz2EbKbedPMbz584zvzJLxS2T5QntbsRMvUK7O0C3LRU5cGyPQiFnZWWRdqdHvx3gRwNq9SrdbkCUtpibWuHy5TVWji5gOQJDFIt/TLHkYmoCxRywt9vDsgwSAeZVpmlW6zz7heeZXpjllttniAMZutfI4oTpZpMsl6E1ZH62zpUrW8SZz8PvvF9FDIIo4OiJW5R4E8ejSlBTd7F0sdTHChAqv9BJTl+GSMmyj3a+CwRhfzQYahKLkDFdallyslh2q0NE0pDq0kzAnbqj3CCFok0cGgwFRui3KRZtvEKNfr+HaXqUitIQMtplbXV2lSBz9MgyPVlHTVfrjjQEpCFJGqClKbahq/YO2WGWc+n5LUoVi86OhmHmFEoFdU6ubSkgp2yQC1BUmjLcQoPIH8g8TKlWxe8MGQ4Ttro7mGlEqSg/biP8YcLZ5y7wxNMX6HU3sQ1jJIylEhlQNQ9KfBCGRZJlalCVKMgrDoDRwCyNKyPg5MjmIPdqnIeqMcNKbGpVi3fcfYR3HG8S725Cqcz5tQ6ff+Ea+iBjZqrC0WMNmnWLRpxzY9/n4vZQCSZpnNAPc/w0YjXK6SQmWhyhGRmpYidITEqGdYmt5BSynCYZVdehLbGBLMfSTBJp/kxlR13nyKzHg7fWSAyPkuvR9vs8+ewl9rrCSNAo6QGXhzFB7lBzcnaznEFmqp1z2SWXNZFgUJxKe8xIsJB1GbEgRtwI+RC3hIhppjmqRRXXirTPiMik6kpkuZTzYRThkPtOPsYQTBHTxuyJEYtC4k4C6BQHxSuighJChIqpFn8cTRmJFa8IFiO3hZyTfIxdIa8Gex44OJSooTIw6vz8PKWmaywYGlY+At1mdoLn6sw6ZRqawDBh9mgdt+oS9zMCw2HTD9ja7LO9HdKRBhJXY9gfsh9C33DV+7BhJLh5Rt2BBS+jXm8wXTZZqrjkw4xOr6O4OM9sDHhutUXZzpTDaS+KcNwyJSNjLRhA6jFd0Lg0DFnLXTxpck1TolxaT+DM4gxHBZaZ7/PQnU32Qp1zZ6/TDTPWY404DNS1OVXUWG7axIbBdKgzbQuENMWbqql77MaFHZ7sJFyVaEdmI16YvSwkznIizVaCRVOLsLSMrSijl1qk6p4wKNg6NQLF3FHXWMQ/UyPKc77TszhSgS+kGpc7IVuaSSUyeNc7Gvzg//iDVMt3o2UmlgNXN7b59z/xs62//4lJJOTr5kf4e97znqIZ9P6DyoHn2kfHcEg5wdcTLF7PkXFza8JrcS5ea6i/eejKyX/KGES/7B4/Hg631v8c5L8ILL2O++PNtI28IVjvzZ7nV7por7Nrq73vnW//tyOhQkXzbuh6/t4PPvrpc6OB+fcPpzf9u/x1eHM+Xz3mlcHpVaDK933TQ4t5osmweN/hhpLD5/9GgsXBICsDaPQmKmNfNbTd1HDxVZ33TQP057U8/x8Kc0uP9vt90+y3/2ymaVJ7ehq0TT3PvueDn/z0Y/Ka/jCCxavufxjmWv6Lppn94m/+3lNb4qzQMv2nvgy+/MuqGB7+dVas/tjYLfRGgoViWHjOd2ma9g+FYXFYZPhK99Hr3xMP/SXQhOfSH8exXqMhZSvPtf85L1V+WZ5HG3a+S8uRdVsi1z5m2/H3jB1M6n086PwS8JcO7s1/a+j5P/zNRz/9kvqc33onmS4gy/ukZv1wBEye146c/6jBe+RnyeH3rL+99sCXf0b+04Ove+ZwjOnwa//DCBayvknZvUvPVOWxCHMv32sKHtzv/Mtc4/03n/f/n4LFqxpsXkco/ErXfvL5yQpMVuCPbwV+4yf/Uv7QX1ikee8PkAYhuTRPmDF5UsSwh1xf3eOxR59SHIZgEFIuV9m8sUV12qQ+V2V/M0IX77EuuzManU4fXbPQjJD93ZQvvfACD9x/mttO3MoLz79Ic2GaW249xXNfOs/G5iqNRoMXzl1kbnmKO0+eUeLEpWtrHFuYJ5WB3nJUxWev1ycM9xW8slatkKt8u6ko/pcubtLq3eCO0/ccbChrmLam6jgLhQJraxsqMnHs+IxiUvhBj/WNNdXKMDfVYH+/S2qa3HJ6hqhn0G3t0ajXuHrtEmHc4fSpU5DKgGbTHfQ4c/dtzEzPYtsehuZg2uI+MEeChVZAOfgVx0IYDKPmA2kCkcneFuCd7MQLlDOXnfKYOBamhHALIjSpHNV8dK1MlAwY9AdUqx4aLkk+IIs1NYP6wxDbyfEcaU4Rm73snufEkUvfb2F6Nt39LtViUbEqojAgShIcES3ICPwQ2zIY9ALVWlCW9oLIoj9sMTVVZmerq6CIoVjUXY1KsSJMQzDkV7iMQT9EMwyGnYBUG1Crlti40aZYd2m3ZNc5wakUCRONpz73LOfPPk+nJa81VTvg4yE5SZRioeIwYRwpZoPk7eV+GtdijmIPo7+rSkxpvkizUVOITGMCgsw0Zhsubz1a58HjTcwk4amLG1zd7jMIc4ww4cRUjTtXKhhFn2btKEncUxWdQTcgaEcE/YjQ9FkNLdZ9R/EAIjulG8W0/EDVzeoSMRCnBVCKQmbtguJYFByTgS/wRXGJpBQwWSiZ3HdrHXd2hqJXZLs/5MmnrhD3fbIgUeyNK6IpZC5Vw5fKE7ZU2kZqW3PVHCI8ExFIRhyKEdNj9HFQb3rQOiMOIl0Er1G/6QgEmqRKRBERUOCdytWg4hqj9XzFsSEQ0xGnYuSmGDlbxi6JsRihqlJVC0mOup0VgHN0zNGxRoKKXNPxuY6jJeM2k1FDjuTOJLqimnpV3EWuo+gXFhl1PWHetBhEGcWizpQ04oTiNNKYqeqcPjVLreSQGwWu76U8c2kNP4yUY6c9CNT3gE6WMsBWjwmznIoe4OU5NVNnsajTTxMqns1d8w0VM8nNlFrT4/pezOevtOj1I8WPqc87nGw0qQ8iPr3b5WIvp5DGCta6JT6pIFMDvm6bHJ+tco+jke3t0qtavPstK1idIc9c2+VzN4a0cp1y3mOQ26C71KyEch4yZdp4JpSKFnnZROulXNqPeD7K8USkS1I6cURoCJTTJMigqkkTREKQxfQFUBvbJPKNxhCuh8mSkbHTH+Bb4qSS2I1U/2bMijPKiGk2pqk7GS/t7VPH5eFvWuR9P/n9lLwzSkOyPINLV9f55b/2D1r/+6eemjgs/vh+JL/xMx0aEg3tkFvijQQL9bnXcGXcJFicS1Pt2z/6xBPnXzUov87O5nvf9fA7yfNfORAmXuukb6Bp3/fhx5745E3n9ocVLL6q83yj1Xxdm/k7H/7Lmpb/S/namwfXNyNYCGMgLVX/ys2VljcLFnbk/hmN/NcOneNrCgZq/R5+eGUMXRy7KF6jTvN1h82v5LBQPxDe5Hkfco1o73vkoffnaP+Mkavkte+DnB/98Cef/PD4k38YwUKO8Z63v33GMvl3wml8nQ0GnQUAACAASURBVOeUzY9fSaP0xz/y1FPd8WPeZK2pPPxV9+5Xeu+/3j3x6tfJf5KoVRxvu07k/AbwjSLogXZaBJLXeI5n8kz/7sPATnnMyLlh/BJo3ym/E73OuXU18p/40OOfFhHkYIsBvu2RR45lxP8BtAdf8+tyLr1Ws8n4sV+lYPFGyyaGwH+RFqt/V/EpHnn4u3NyiRR5ryVGvtH3jzflmnkdh8VEsPhKd/bk85MV+PpagV/7q9+Tv+v7j1B9yw9BMFQtF7kRoeVFdHPIzkaf//jrv8UzLzzLQ/fdj2vKwGiBJbv4ERXXUeDI9Y0uZcfkpcuXWTlylKlmkfPn1llb3+K+B26h2qioXVlpt+h2Opx/8RqOp9OcmmNvu4efdnno3rcq0NzvPPo4Ddvk1lMn1O6wKW0kezsEvk8euwyjfWbm6iS5R6/bY9CVco0elYpHUdozhgFra2sszM6ysnKM3d0dun2f6bkiZWkLiQNIhA8RkOkRQZyoIe34sWXwDbZ3NlhcOsFua5det0tVHBpWqoSWKDaZWZhmarqOpomGL4jJAXnioukxSSqtFWrbVQ2ZAjcUloCAJ03bVnl4qeZUufsgJImEzVEg1xOCwFdRAseR4U3cELDfuk6pXEDLSmhGhDSj+nLeKTSmPOW+GPo9UqkudUySrKDaPJyCjZ5ZRH5Mte6pc/Hl+fIM15WvM9TOsPAlhkGPKBZXjak4FSKQtPd9xSjohgP8YMhsvYFX8ggDXw2W3XafcrmEabp0uvvMTFe5fn0fr2YRDnLWr61xy5ljfPbpF/jMk1+g1WmRRqYaaFVVpppUUVWmrwzioyrT5OUoyMiFMQY7moapog4iZImwlqmaWLlBDAqaTsWMcM2EqWoNJx3Qj02CSEc89c2yw5mpOitVB6OakrkNbCdSu/jiiHDNMjsbu5SqNqnlcmN/QOZndNo9LrYkJpDTkl2BMMZWrAYZPjNmNYteOqRgCoDDxrBdduMBHgZNM+P0jDADKmiay5W9HteuJZjpgCjLGGYaa7nwEXRsaRfRLda0lL5UXiYGiT6OvhxU4SpnxdjNMBIXRi2o0gbiqHt4JDaM3A+qLUJIlOKSOBAj5JcXgeMqdogIIdkrIogcb9QqMgJljhwVIyeLDLwieojrZQzyVAKHLtczV58fCxfj6ylAVXle+Rq5hq9iZchzC9dC+BfyOQWYHYlRnpFRj2MVZzpVcBkmAS1p17FstjsdvuEtt3DrrEfuahTSMh9/+iKrvY5iXHR7MAh1dq2UUrlKXRdYZwfNKqKHKX57D822iSS+Ie4GLebOhQpnlhsk/T0wLHZ7Ef1eTiROLE2qilPCvT7nA53riaNqg51Mx3FNttIAMzc4udDkLldnpbODVrF4ISmx7XdIU417qyadMOeJnVx9r8mMiIpjqPe+OCZMYdvk4kqJMDINPTIYeDZN02FvMMCX+96QBiafvmYrfaeh59R0GGRScypCma0aTWQNxb0zY0m1aUpgmvTEn5GDE2sMNBvNTvnWapG7yy7buo+tG8zfN8Wp7/o25qbuV+diuwbrO11+5Sd+tvVTH3t0Ilh8PfzYlt1lyx/8J7T8W252V9z0S72qQvytx5+QmIH6OOyy0OAzupV+exKb7zoYmOU7y9/+8Cc/LRDFV328EXtC/cKv538bjT/35d3slYMvXCXnA1qm/fyHnnhidXywPyKGxR/oPF/v2r3eOR1qo1i6mc/wJgSLG+Ma05uf940FC20zz/m53/rkE3INXh4yX16/NxYsRIJ+TtP4sZtrNF9jWH89h8WbPu/DMRd13/3++0DO5xJ5/u+ThH/x25/+9P7htfjDChZyrFEjzY3vINek+eZeGXaRWJPG42j6L3zo0U+Jm+NV6/gmBAu5Xz+amfzcRz7+5KU3+55/o0H+AJ75r0aOCO17Qzt47GXBQtP+VyNL/kuqGeKoEAHDkXXLc+3/TgrFX/qd3/mdwWudg3rtm2vfAtqPo+VvPxCL1JprWv4BEv2fH37vHT7GgUPl+zW0HwXuOHCirKLl/28S8TM3X6vDX/tHIFiIePQMaL/44cefENEmP3AXfQi4R+5hHfPPffDxx6+82e9DE8Hizd6lk8dNVuBP/gr8xt/4kfyh/3qa8lv/Inoo1nPZsQ4VgNJyh1w53+L8i5d47twFmlMz5PmArY190BxO3HoLra0tThxb4fKVDT7x0ScpT+ucvuu02iXv7AU4XsLSkSX6wwHFYpGp5jRPf+7zlIp1LCejWWsQJRndbo/ZqTkWjizx5Gc+y/q1dR562x1qV1tgiLvbuxTrRaZn5hn6bWoNi62NLufPv8TJ40dZXJxlGBjs7t1gdXWd1aub3PuWt3Dq1FFVs7rfkp3XkFpzmulmnSTw6Q98ipWqglhu3rjG3ffcie1UubZ+luWFWYrONL1+TL+9jx9uUp2uc/yWMxxfPKpgk2GQq6pBxw3QcNQgl8SyyzmCM8oQpoZJZRHP1eAnQ1IYDpW7QupJxbUvw16UCOshQc8c/LBLQSIaRkS73cIwcsWm0PUUxykSivAQ5rjFBD9IKUlsI4FEixiEFp4tLR0Bg36ErhdwHHleQSIU6fdDxZ8QAKOY8lw5XihRD3lsFcOIybUQwgpJFmKVTa5dXScZ+kzPlmm3u1hmSQkw9YZFL8xIMothZ5ssNmnOV9D0Atev3KC9v8Pv/u7jSPnMMIlUFt+2ZI0ixfWwTEvxFMYgzXGrxJhrIJGEcfuEOFYE9DhyACTKVZGN8iTKcVLSUKyAgm7T7QTUag6altAdBpycnWbJkKYSi+pMmTjNsUs29fklWrt99tpbzB5fJog06gUHnQjbNNl6aYuPffyzrIcafavIdqIRaCaiTYjDZ8bKqeXQSsR7o7FS8mgP+mxqKY5lUc9T7lsqMHtknm4/4vyVbbb3M0wroh9mdGODjmlhSDVmrgAa+JZFWzgUqQgBcgeJKCDwylELh6zRCHA5upfGTSHCoRAhSJw84+pRw5JYyAjCKXaGw7+8jd0U42ONjyfi2jjGIc8nz/Eyw+KASzGOd4wiKgL+fCU2MhYtBLYZRZFqeDnswDg4xMvCiyGclxHYRQkssmekpylVV+f+ZoGZOORSmNAxPLQ8YcuHuQo8fKxCU5xHrZDPXNxkI9DwBUoZS4zEodaocMIwWMx8IjPkhW5IO7Qw8xw3i0htGxyTqukyGLa5a9qhZjk0SzoLDYdBYvPU+g43tiNa3ZSuMFdsizzL6Sc6WRLSsA0yw8HWdd5ZSznT1xlWImZOTbE5dHn8wiaZV+ahWRHNfD56rsWOXsIzpPVHHDujdh+JE3lFF8+QKEtMT9Ow9YhyruHrOgNhdWQiRmoEI/QrBWLqpoEvcRC5Y/WMgiUsFRG/UmpaREEzVeXrII0Q3S4zTEqay3Tq866mwa2lnIu5yWyzxtTbZjj6yHuZWXqrYp94RZMbN3b4pR//X1o//9jTE8HiT/6P+skrmKzAZAW+1ivwZsSar/U5Tp5/sgKTFZiswNfjCvzaj/83+SPfuUDlgfej+SPrua5HkLlobocXvrjNlUsvcfnaVXLD49TpRZ54/Iv4/pC77znNzu4e80vThEHCF58+T7lYZHFxmUFvG0tzKE1ZFEs1Vq/eoFQssTC3qAbNXq9LueJSLpoEMXRbgXInNGYL+MMW21sxRS8hjQ329rv0OkMqzRLTM3UGg4Fq5Ojsp+wIgDLRqZZNitUpBr0eYZhQ8ErYtqYaLyzNot8JR60CnlD/dUqFmhpU4iym24oJh0PufuvdrG2s0+5sMduYxpSB58Q8mzeG9LYvUfACMBocOTXFkaWTVCoLWFoBzXSQsSHTM/LMBS0+2NEeNSCIk0GGEhVhUFvWMoSOoImjqIhPmhpEYYRpjBwGwuwQNkUYxWonV7zzrc4q83PHGA4iNThVqgV2toaUywXl4sj0BLtYIQ0jUrGQB/FImNBy3IKtOAeDgY+hmg8Ko11dw2Lo76MZAgstqJpUiZ5oSUUBGjUXYokRBNIaEeD7Pp5Xh8yn09lgfW+PqdljtLfWVLNMuWFhWhWefeY8n3nyCQa9kCg28BWHIVfVr7lkSzLhbYxaI8ZxgvFgq6IHB5WY43aQ0Q79KAYhkRtJjah/k7+kCQ3DYsWEQhyp7H5asAmyiKXmFItpSC0LsKc9mscamGmRob6D0zhG7EsIoY9VtEgTaVFJCdOI7sDmqc9f5sVr64SaQy/RiMUFoFwFkOhgxQnVMCW1UXDZejIkiCM6blFFeypWzkPHSpSXZtETj888fYn94QAv7zOwKlwfZgzQKToODSLa4QBL9xii4cuTxMI1kf8MBbaVj1eqR8eVryPnwgh4OQJmjqCko4pVcTmoTxzEQcbChKQHxm0hYxFkJIDI8UZwUTnO+PFjIeRlgSOX+MlB3auqOH01aFOuoRxL6nTHrI3R84zYGfIhx5R7TAQoua6qblWUNfk+UDB497LFUsnjqfV91tow36gxO9cg3tlmpWYxv1jlUxdWWVsbEA0NpDqwVzQ4PVPjuG1xNNxlxtb54PWMK8MAXJNUM7HDmIqloTkas5UGl/d26QQhzdzkZMVgbrrCxX7A3l4b2xZpwFJsjH4coucmoXB+yCiIsOA4HHXh3cKdyAV2qXHnbWVCr0jXl/pWcTKB3h7ysWt7nE9FNEgIcg0LiyCKiZJIvX893SImpy/ftzJNuY8EkBalwvfQyA1T3QXiLCoaOVXHojWICbFQyBCJ2ShQrIgyIZ6Bqm21dIMgighSnUDXmDdz7nJcFbkZVjMePtbgyNtWuP0b/iylhVuQUmHHc7n20ga/9Hd+uvWPPzaJhHw9/uyenNNkBSYr8CdsBSaCxZ+wCzY53ckKTFbg62YFfuVH35+/+7sXKd3/fnJfuABSUyj5bQfT7XPxxX1ePHueC5cuUKo0uPPuM+xvD3j2S5/HcSrMLkqzR46tFRV8cvXKKvvtIUU3oVFqEmkRpuPQbnVZnJ1nZ/06c3Pz6pdxycNXmw2efvpFahWPufkl0EMsK6fXFUdBh3JxisuXZbe+x5GjsxQKNufOXaJcsck1l4JnsbXZIQj3WVxYwnZtCm6BONOVqJImHaIgwtZLLC4u4RYhiUOKhYbaq3zuuedwHVe5R44sLdDu79Fr9yg6U0RZn8UjdYb7PRxalA2Ds196iV7cp7pQ48Ttc9x++n50cxrbmlI0/kQLIIpVJaVle0qwEACnJkNOphNJQ4dyCsiEIQ4NATsOCXypCRXAoFjwtYP6R50wTDHMjDQxsAtDbEuqWQVOGVKtFomGUu0pu+ihikqUq1MEw5AwTnEtE9sUaGOihkFpXWl1OliGo9gXMEDDpNvfUK6LfsdRLg7MgHhoUql6yhnjx77ahfX7iWpSMG2H2O8z6Of0hx0My2aqWaPbCkmyHutruzz6+OfY220p9oD4IGIZpkSbMQ+aJmQIl8jMQTRh3CwxBkuOB+Axv2LkJDiIQ8j4nkmeP8WwLGpaQi3LsGTHPwqwzALdKGBxrsh9K3MUk4Rk2KcwXaW60CQLpPpxD6s0RZQUFFRVBJswzdEsnWtrLZ574TqXN/sMMktFTqJUdqtFKBIuhCtFCkoYslIRC1IqesK0m0GUoBUqyjkjNIu3LJVpHPfQafDJz11FjwZ4Wcy10GBbhl9No27Y1NIh25mvjm0XHFpSyTnMySUWcvC6D3MmxsDMkRtiDLgc8SXGNaejitKRc0GJBALjFN6BfM2h2tixKDRqDBlFQuSeUrUo6tnlzyPHkBxThApRGNSZyZprI96FEjwOeBujJpMR72TkmJHISKrcGPJndRypMBUeSSYRoVHjgFzPNLex84h7ly3edmKJ6+1d9reHHFucYnmmwf7mHv1YAKUR56712B9k7AoHxi1yrD7F7aU+tzZL1A1pn9H45ee22Q8tEi1TPJepJMTMMspNBy3J+dK+tG+YKubh5eJAEoXBwZbz1zKC3KAl95C8DtX2I5QSExONgplyj2mwpOd83I+o10y+dblCWhD3VJ9Zr0DNq9NZ6/Do6i5Pd2MFJBXGjiFNL6mNn+eEeaB4FTWnQCf0qeUWQZqwnqVKxBDuh4hlYpUS3bNi6hRIaPsZkelimhmanJfcr4ZGyU7x0oCygm5Ke4207mT0FIDFpJCmlC2Nh29zuK3skZRrvPX938L8Lfer711m0WPrRpd/9tf/Xusf/e4TE4fF181P7MmJTFZgsgJ/YldgIlj8ib10kxOfrMBkBb7GK/Crf+0H83d9xzTlB38QLchIklDVc+aZh+sNOPuFNT7/9Bfp9vs4XpFiucTVq2sYekzQS7jjrpPK8RAHJidOLuNH+3zhi6u4psni/DypGRCEGe29HpVymc3NDbWzfuaO2xn0WgreeOnCDZxizLETwqzIGAwHZKlLvSaVlxYbm3usX9/i+K1LmJbFubOrLK80KVYLWE5Ma1cGo5RapaZs9JZhcPHSDTZ3NnnwgdPUy3XVriG1oJ3uNqWSS7niEYY5w4FPrV6hVmvywvNfolyt8Ja770I2ZDWjRzXdZ/fyKl7dYe36NoP9LWqVKqtbAyrzGifOnMSpRMwtvIVi5S4y3SYd+MrhYBoFBW6U1kjZU46lYUPEDN1X7AnhDZiGC3qsQJUCK5RaxzhKsR2Der3M7o5PmvVURES+LvQl7y/VlzGNepXdvS6y9++5BqZVQDfldfnEUUjBK6gYhQyE4t7QTAFDDjE0Cx2TLA2JghTNjFQsxe8b7Ld3WFhqsnZtl/qUiEY669t7HDuyQOzLLq84MDSqbpVeL6DdabG7v4eh+8xOn+D555/nU088zW67S5rk6n9xB2TCnZD6TxIVkTF1++U2CYkOyADrOI6KEYwbK8ZugrELYxQdETEnVoKF1H2WDJsVO8PIIvZVk8eX8dexxbQFbz1Z4tTRBoNuD6dQwS4UCGWt7Cqp3UV3i0RdA0eXStMeWqHEsxc3OX9pj/2uTydKCa0CmSbC0YgDoYtDRNOYNjUSPWIvEMaGjZ4kFKS1IU2oS0VtHqG7Fg/ccoKVExbbHXj62TWKvS6WlnPW19gRCUCiI9IEE/jsGjqe5VJ1cvazmIEv3AhTvSfGkNIRw0JEAGmbGTkiRneXrEt44JAY15wKk8IkjKKDGtiRUDBqGRmJGWOwqaytCGkKhKnAneLUEIlCV7v3cl2U8KCaRjRy8wDKeVBCotwfShQZQTiV4CQcjNGf1NfIe1QJGvJp1bgyEkAOHoQu94XwcVIR9gKKVsSDt6ywUgJz2KXaKBAaJte3fDZ3BgR+wtYgYS+BvmNxtF7lbVbO8WJAecqlWilzbj3kI8+uo5suoWFwfMrmqBaTuR6NmSKdvQEfu7rDbiTX11buHNeMWZJ7MchoxQmBCCwiWjFygyjBQlgSmk5ZC2naGpWmRykq0k32cWPoSTNHnnCmWePYdJnPX1nnWjtRbSKFgoGlpVjil4gkZqSpKlwjz7HzHN+0SQJhmSQMsFS1rWXrxElEJvWpeUbN0SnrGu1hykCzlENDzyPlPCoYBjOlIgL0cCWCpmd0skQ1D0l7TSoNNQWXIyY8WI2YXyqiLS9w6r3vZf6We4nzVDnUNi6t889/8n9r/fwnJw6Lr/GP6cnTT1ZgsgJ/GlZgIlj8abiKk9cwWYHJCnwtVuDf/JXvyd/3fbfiPPC9WIOYJJfcudQp2himz6ULOzz2+KMsrSyRphEvXV7lhRevcOSWZRanVmi1W7jlEnEyZOvGPqdvX6JRW6Sz32Y46BOFndGQQkh7b8jc3KyqJV06vojr5Kxf3cYyKiwsNtje2afT36daqygWhLgD/H5EEKaK5VCdqmLacOniDaarTQW+nFkssr02VHBMxzPRTY1w2Gdjq8t+x+fB++/k1hMn6PdbDH2fly5f4dixZSzb5bc++DHe+fb7ueXUEaLMYGdvlzQPmJ1epFmv4sT7RGefwtY9tvKM1Y0dPK/HrUeKtDarXN9qoTeHBL0ei8fmKc0usbh8H0eX71ZxDBnc/DCgILYJDYJgxFyQYU2Ag+J8EAhnGHUx9ZoaOpIwVE0rvf4OK0fnIZW2kLYSLCTCYlkesr3f7W1jF6RK1cOWYUd2U8tVUl0aQfp0urtUq1K8OapTdW2bTqfN7s42S0tH1PpKO8jmehfLNilXCly5eoUk8Tl9963kkUEc+lLgyc5eh0a9QKVYY2tnHU1aDRwBUobkeqye49rla3T2Ur703NNsbPaVjV2GahmgyAW6KIOqSS6VrXqOa3sHg21OGI5ECuFVjB53UMeo62pQHm0syz2pKUijtGck8UiwmNEtTukxAy1mU4EhbcIo45sqRW47mlA6fQLbm8a1SmxurpNELaaqMxhVkVE8oh0fQ1o+PJtLGxs89vQmq5tDhqaloI5pLkOqpE4Siki1rklqB8yEKXtBj9iyiIWbEWhI4UmuRdSzjJqwOorwTffcxalpnXObPs8/u0ojCsFIeMaHXfG3mA5TtkGvM8C3PabcIsWsy14eMMhdFZ2Rek2p5hxFiEZMCFmrV1wMMviLSCHRipGYMaowzZVgMQZ1KlHhVdWor1Atxo+RKFKcxKpiU1Ah4lDQdGUXGTksRFwR/oMIR1IxK3qDuDYkNnRwnUZNJCNgqFTGjuIqch9KLMtQx1Sih4gV4hw4iKs4BQcBhOhxrqIkUnHbcDTefcsyK57O+tYuL3V6BJpHKo6kOORK0iHQ6pyszXBHMeWEvsOx5Xm6BBRJ+MzVmM9tS8VdD71Q4v5lh3tWZhn4IY6esrnp85sXttkROGhqqkaOohaxaJu005yNVEQ7E89z8fvCmYmJ9ETBVauOy6JrcKxqMdd0MPMIWj67uouWamR+wPagy8VBRivTqMhr1wrkqU9B3B6axI9sojBG3taOtAgVCuz1YzpxSOiCmerYCriLqo/WzBJ+NqTp6nhSQStcHGwGuoWeRUq8FJ+LGSU4uUVs6QTCZFFeF+WVQWTDkq6zlFtM2Q5T0xFvfWSFt/yFb8eavhNLmooK0N7p80t/9xdaP/OB3544LL4WP5wnzzlZgckK/OlagYlg8afrek5ezWQFJivwx7cCv/LXfjB/93es4L39L2K2B6S6DJeuAgDqVs716x2ef+F5Ir/P9dUN5VLIdRvD1di4vE7ZK9LrtYjiAfu7EYsnmkzPLrK+cY1mvUlnz1eW+bvuOc2wn+IVctq9hO29DWZmm3R2e8RJzvLKnGqOGAx6lEo2g36Kbur4g0gNjLIDPhxmlKtCwrcw4gzPy6hOe+xv+mr3PnNjtDhHz3Rl/7a8Cu1Wh8uXrvDOh+7Edj0+/ZnznD5zizrmM898lofuv5vZqRo3bmyxcusdRNkWvV2fO47X8QY94q1zaPUlrm/s0dnZxpmC5fkSzeocvYHJ8+cvs/biGqWaQW25yOyxW7nnwfeimTqm7pDlBrk+qmZNsyHDwT4WVXJtgGFUyPIhkdTJ5tKmEOLaDmEYcmPtGseOHcW0SoRRR7kZCgWNSmUaX+B+w5ZqWanW5sikDWDQV3EaiYI0yjX6ga/s76ViTXE5igWPbqfFxo0tzpy5E83KiPOMdrel2gWSMKA/DOl3fY7dukzq2xiaRCXE4dLBdWKqlSoDqWSRqs1EhJWAUq3EIMg4++wlPvXYZwj8HkEEkcRgdKmwFIFGTaQK/ij/24bwK0YxhtGgPLrfx7v/Y3FC5QSknjM74FwIO1IiBiLsxOCZOgu6yXTSoRuEBNW6qtmsug73JhknjutoxxawvSnCuIsmg36hgJ6XGPbXsUsz+GGIlsm613jsc8/zhcsb9DKTQHbYswQ7A1vAmDLuxSlNC2q2QSvM2e+HFIUvokE3M+mnObEAV8OEZipADYM7jtV5pAmrhRKf/9wapdAnIeKK5uCj49olnCRk4Mf0ZXg0TOa1IbGesx4YdA8iCCo2IYLMQbRCNXUoUeAgbpHK2sSSBngZujlez5srSsfCxXjNx99tRmyJEbtCKnqlnjiVmIzEhBQXU0OTxgoBY4pfQtwGo4OMBArhiYjfQx81hihmi2A0VUWqcD8FCCpBEvm83BKvxEgUXFRMGAI0laiEYjZIjMln0bY5Ua3RjwIGvk8i10egsmnCrmbScD3urxc5Y2dMVS0KDVu5tKIw4eOrQy62M0rEStD85tN1litF+r1Qxcp291N+4/kNOprFfpQSyDnlCVMi+hgZbc2ioNkkxKp6t1KrKIGwaegsZjHTWUzVTqk0bKqNqmoQ6cUp0TCgII0jX2bj/MZLPULbo2aJ+0fgKzFhJtdPV98nLFMjinKiREe3xDUhFbc2mpkSZhJDsnGLRcoFG0uLqbkmnrixtIyyo1NCGDcmQ1sqgw0VVhEX06Wtfdp+RMm2qQjcNEvppQkDqa5ORMwSV47wMkIeeWCWb/vb30N1+WGMMMeqmFx/aZ1/8jd/rvVPP/HkRLD44/uRPHmmyQpMVmCyApMVmKzAZAUmKzBZgcMr8Ms/8r35e777BKWH34/RHiqbu3ANZKC3zJi1tR5Xr11lb2+bi+c2cVyDYRAys1Qjaoesre9TbtS4sXaZgttgYaHJoBdx+doFjiwdYWVxgSAMaU6VOPfiNY4en2Vze8gzz32Jb3jXI/jDiFZrnzTvc/zIUfrtPvt7LRaXF3FcW8Ujzp59VtWYFrxZckbQx52tHabqJQwz5LNPvsBtd97OzFyJ1taQLNa5vHqBe952O/5A49kvnueuuxdYnJ/l3EubqiY09PvohsVMc45atUwUdnEF1GntU9EKVKw+ZpxRiNtstgL6QY9wELDZjjh9YprKrI1ZbtBb7bK3PaAbBjiVIu1OTKS5LN9WZGbuKIY9R21hGTs3iQOpIxWwYhU/3sPAwzRlx9wiDIZKqEDy+7bs6mYUigUMgTD67ZE4UNEVb2PQF5ihQEvL6LqtrPUyG2bZkHZ7n2qhhlMsk+kxplakP+zirsat1wAAIABJREFUmI4aKPd2Wgo+ajs5q9f7HL1thqDbUQJVhkuvH1CvV7hycYP5OQ/fl+vTo9koKPZFmAbUG01iv8vq1R2qMw3OXljjE7/zCfr9rnI+iEYh7hHFTFC5f404Elyg2o5X1nT1rwrsOOJYyOAtUQ8ZbKWhQw3bwjjQ5V6MVRuFDLlRFmPLn/Ocsp1zJoSu3aU3ENhnAaOS8/ajsyyWXIpFnViLiDObStEj0xL0QlFFDizbQPc8wrZPpgVc2OzwsScu0fFjEqmcVE0gJhVTdsY1CEfwStmVT/2QVDfp64Zq1ik5Nt0ctuNUOUoMDMw0x9ASTk4ZPLjiIRSU8y+1qOope36oBAvbKlCWGT0L2QgSEqOg6iqntYQCOhu5xEYMwiQnTAJs3VSDvJyHRI1CWR9GsREZ9m1DtAOdWBwrB24HiRmNozWvAExH7oexcDHig4ycEqM/i8AQqcaOUbpDhAapmRHxYtT8rkk1i2JYvCI26YYxqih9+Thjl8WIP6LkJnXAkftmLFS9XM+qoKFK2cDMpYFEI3ZHzJk6JjVDx5SqVnLaccx2bpNbFm9retxVE/ApuIaN6Zlkw4Sdjs/H1wKiUCOKEypli/feXsUIAsJcpz5V4vJaxIdevE655LITaeyHsRLyqnLtRWCwLAqZiIAOs5USJcPA1jKKxBTzAFdYEq6JVTTIPRvLLhIPErpbe3iOSbFW57de2uPCXg8r1YgC1HuvnyVYUvPsSpVwqBp2fLOogK7bfZ+uOFmkTjXL8AoF7phrMKfFFJOImm5iquhOiGdlFJSLKSNvFtAdFz3JqSzUubbdp7PVx/XFYZGRRhH7ScRQM0kMh4uDmF0/xYsjHrqryY/8gx+kufyNEKVYJYO96/v8k7/1s62f/ejHJoLF5NeGyQpMVmCyApMVmKzAZAUmKzBZga/NCvzqT/xA/o3fsYT3wA9h9nwlWKhd3BQMM+f5Zy9z6fJFciMn6OtE/oDtzj5OyaG/F7G2vs69991Jkvtcv9amYOZ0OqESG1aW59nb3WJhfkZB5p750nnmFpaxjBKr6zeYminLDEOl2KA/bFOruGiJxrPPvUBzuoLrFJhqLhAEbRpTVZxCnU5vR0E2B4FPo+Ix2/C4fr1PNx5yfFnGGokreDz3wkuqwrJaLdHv5rimz/KRZYahRRh2uXrpeU6efAtu0aFYLVOt2WqgcLjKlFkmHmxhuhWKic6zz7wE9g4zU1OcvRRRK8QszINTqLG5k+PHfZLc4/pqxNUrG1ilmEpZw3MLuOU6y7ef4vY77iQKpQVBwzbrhPk+RloiQxwLuhrgxWKfiJVcYH6u7GSPGAKWA8EwRzcjLKNIlunEka8gejIAeiVLRXhMU6fX2ceU1gDPA1My8jLcS3WoNAloDIchg8FQOhq4dHGP+eNTlKseRpriGBVa3a6Knuxu9VlZmSHwYxVlmZ8r097tcm37BrWZJrONGturPa6trvGFLz3D1WvrGIZwKURoyEny0aCs4gHyb4kMuwe77Zm0k4xiAuPd/1gAHyJk6AbmeIc+GwE6Vb2p8BpeBnRKq4LNrGNR7XaI9ZDcKKuK2ekllz/zwG2Ua2V6u/toeYxuOWgSc7JlwM6Iw5CpWYkFDNB7MZ0o4mPP3eDzF9tK1DFtXT2fDM7TjkbRj4h1nUBD7fALf8PKMiJhk0hNZh4qWORGZDJIjVFFp66hpwnLRZOGYxD7IZ5t4qQh2xFs6rZal2oSYxd0roYZcaJTJMXLMpqWTdfQ2M3AV62kGVIBqhJF4lDQdRyp5bRdioZO086xXJ31VsT6fk8JLpq4Uw4gl+NmjrE4MWZY3NzI8jLY9ECIEH1hDEYdOTpGQoXcr2OHhzhi5BrJx6sEjBHSQrXDjCIi4+9xIlAd3BsHURfVTqJrGLpEcIR3kmPKGkr1r7AXJJKT5TSMiCKwHkPL9Dg2VeYdTsyRRZdYoJ2ZoQQvLYx5cbPLl3ZzxYsQCG+sJXzzySlmizFOvcpgP+XRyztc6QWqCrSd6ioGIs6XoqYxV4A52+RorUjF1vAE7lpy0B0HR4sgHZIVqqpuVepjU+F9OC7lcpFQGCiDQLWPrPdzLu206Yc53cgmSlOmPY0F26Cmx3jiWdFt4oKOUHe3+hqfabXYl+pi0+aOqTp3MmAm7mMXbcqep+IymaXhlh0F28zFZFF0yOOEguXgrNQZtkKitQ70u6pC9Yn1mKvdAY6j4ZgWuwGsSVVvEPHI6Tp/7xd+iPrKI+RhhlHU2biyw//xN36m9U8/8amJYPG1+fE8edbJCkxWYLICkxWYrMBkBSYrMFmBX/vxH8i/8TtncB78Uaxun1Q/YAhombJkP/OZC3z80ceYP1Gl5lZYv7hBec4jt0pcenaDYdrl9J3HadbqbG/qtPcu0OvFrG/tcOfdRzCzCoYxpFqbZ2N7TdWUFgsFgqyLU3SU1b5kNNgfbnHkaA1XL3Hleou9/S0F6VuYW2GmPk1mbNFuZVhOwrCrcfXSKtVmk3LdxdRcnnjs87gVm1O3HWW6ViJJCmzttil5MuE5DPyeagFZXd3FH+6x0JjGt23ivMvD99xDQ+IVXoaT7rJ9bQ27ANWZE+zvtLh+bhXdaFNuNLjer1FxW0wlPWYqR3l+O+IDj35qJLp0h2DG3HPmKJ0dm6i7RaWZUGuWOXr7CvO33Q72HDZVxfQIB1JDOMQwZGQR/oAMgQ6m5ap6ym5vH9uyqJRdOq0+bkmgkiWyNFbDqqaVCcIemhFScGSmyIijHkmgwgF4RZs0jonjGNv28IOeatCQoWrY22fQl3rFgGpjiotnL3Fs5QilksMw2KezF+IUbDy3rCI7wtkgN9jY2mBzZ5dv+sZ38tTjZ/n4Jx6j1dobGRDERp9kxMItkA15TYahYNQQIXW5hq4GJ+EYiGAhwtjLYM1YxlJhVegqCSLCx5iFILwEETEkqOCg088jmobJGSOjFw4wNYljgOF53L1S4p575ygsLWH1deJhC1/PGbYHVBsl8sgmN6XqUae1toFXdnn+whafOLvGup+J+QLPspiybDwzJU4H4EMv8XHsIrk0wWQJbm6gZSlB7NMo6BQsg13f4IaAXC0LQ6z+ekLN1smGIjYYiqkgYskw0wgdjzROyWXQTQL6pqnaVkwRafIUV1odco1IN1X7jEFKrIwQCQtzDaa8Cl4WUdOgMBziBW31zeysn/BcIOgLdwS5VPWvr7gpxnyQMWPisJAxhnGKsDWKhUh8Q1pQ5H9pB1EHU5EcERdEbDzc+qHcM3JdD1gbEhmxLeGW5IpFMuZpCBNCBAr5/OG4inxetZ4cADxfEapG94QWRzTMhKpmcjXNqTUbPFh0uWPawKjl5KG4VcSZoeN32jy3PuB8J1SOiET3FMj2gVmXo7UAp1jn6pbGR6+sYWsFhv2AgabTzXJ6IntqJqeLCfdWNebrBar1CpWSTWzl7PV93DymVjJIjRKp1IPu9cjinKn5ObBCOv2Uz720ybPXtinangKS7vgGwzhmul7jDldj3vCx3BwjtbFxsSsByXDAYK/KB+lzObRolD2+yQw5Gvcpz5UxSg7V5TnVNuR3OpjeiGXip1B2i4SDIcVmmSAbyq0CgxjHcmnt7/FvPr/Dha5BzbWoiUslzQiNjGGc8sipOj/1099F8+TDmJmpjnv9/Cb//G/9o9Y/fmzSEjL5TWGyApMVmKzAZAUmKzBZgckKTFbga7QC/+FHvzf/5u9bwn3gxzDaHSVYCN1fJh3NNtlZHfCBD/02kdbj1NGjXLi4xuzKNOtXrirwZWBnVKS2b2+Hcy/J7l2XUqFCd+CrVouluVtozjh0WhFh0ub4kWX89pDL169TrM5w5rZj9LdDzq0+x623HKPqzbC932X1+nVKVQtTs9RA4ZS2OHd2l+npCneevocXzz5Px+8T6xrx0KfmLvLc5ReYnqlzcnmJ7b0tavU5lheabG3soWsp9WaDS5euUqtZ3HHmrXTSHraecLJWoGwIs8MnGA4J9rvKwTDMy3T3Ojjs0RDRICzzudWAMyctFuspS/Nn2Nzb5d/9xpNcu9HDtTLOHFniHfef5Itf2iYM15iZqqElOqk7pLpYIdYWOXX7GZJUHBEejmOrGsFUgHlC+lfDnEQhBHqqEQYOhkA1DQ23kLCz3aNQcFS9K5q0agQKkiogQ7sQkkYaQ+F+JAaOa5HRV88jDS3nX1xXQof8WXgCUsjQbgeYVsaL525QrReZm65BlihXRbcXUCpbWEYBDImMiKVduA0Vbqyv8pEPP8rmdlu1m0hjgjSBCIdEOBN5Jpl/S0FHR9Z/GYITteuvmTIAS+BAoIyZcjXIUCuTqtr5HxV5KoFkxDzIR+4K9TmDUMtYzmNu+//YexNwSc6zvvdXe++n++zL7Pui0b54ZqSRjR0bbSwmxhgDAQIBAtw4QEy4N4FAABMgDw5hublZIfAA14C5WLJAyLI0o5E80mhGy0iz72ff+vTetV+9X3VLR6MZSZZjTPBpHqyZ6a6qr976qrrf//dfYp9a1CRM5am4IavXD/KBrWuwci1Sa9ailUOa7QW0bE7oQli2+FCIYaJN5EfUp6aIrDwHDp7n9HSV2aCBkcuTiWOKgc/OngK1VoPjrRaDhkOt1iAsiMGsSyrQMIOAqgBNhqmABklvmA4M6mLSaCQSHCtuEPgRumMTtVwibEIBMYIY4cX4pkWoRYpZkGR7iqko2DqkMGjLir/u4bguem6A4WKWG4dSDNcWac2XMf1QsT3kfi36Js8Cj7qSRGMr9sfyiFPFgOjoMJKo0YTp0DU67aZ7WJbINbqAUZI00o2dFcNUARUEmEguWAIuKQBEUkdMowNY+ArMEJhJXsuBEjUblAlnwsLpsi26TA1VBTGUlAhgGZ9pYInniZiIhm0KaDRSDtuGB3l/r06q31aRvk5kYAgjx3WZnl/i6GSLM/UYx5ZaxmzsK7At5bJt6yin59r8zYlxgjiNv+Tj27AQBYoh08QgbZjc2x+zLQeZXpPe0T5iXxhKnooFdfI2Tkqj3gyULMT0A5XOU3M1Lix4HL84z5yv4wUmJT2gqcFCaHNTX5rNtgBwPpm8zsBoL74L7VqTQslBX3D5m3N1nmtWyFg9tOIWH9Bi1uc1Ult6MJ0s+UJRmX8KK6nd9pXZplmwsDKS2WyqZ5cwi4xUSj1bNDdQkqxjZ2o8PdviUlsMTYUFpfRLBLHOXet7+Fc/+zGGd91J3NbRszoLFxb4Dz/1K+Vfe3T/CsPia/T9vHLYlQqsVGClAisVWKnASgVWKvB1X4E//qcfj9/30VU4N/0gdrOhGlMxJ5TmUrwULp2b45H9z1Brlrlx50YuXCozMXGJtKQgRDqjG4fImnmqSxUOPXuKprvArl03kiuVaDSWcKshmUJAo6bT8irs2LqJkb5hDh0+wmKtxrZtQ2xcvYVjJ0+Qtm16CyWmy7MqztR2TCzD5JUXTzA0nFNSE5E/XL99B7Pz85y7OK8SQbL5LH19a2m1ypi2RSmTY3ZxjlQhy2BvFiKTxYUphodHMSRG1PTJ9fWTDV3yWo2C1SRrO1RbnjLr1LWI8fFZzpyZxWzU2bDOYmhsCM0Z5eDzc+TDWW7eMaxWIV3D5ekjUzz4+Czb1vfy/u05sqMjfPYvnmfH2jw3blvNqcsVTky75MI58rbO6PWruTzVJte7ia071lLqLeF5hmpwdd0CvM5qfojnWSqZQpr7IKzQboNpyAp+lMSY6hoT43MsLJTZtGUAQ0uxtCSGgxrZVJp0DlotMbus0m4ZLJXLmJaJ57UYHBxkqdyk0GPiuiaVRlUxAdqNFqW+LPW6j2l7FPODzM/PqPmQTuc4dfI8jz/2JDNzZfxQwhnDjjxAkjsSgCERtoiRaNKUCqgh3a2YtnqhmGguAyx02UI8U0S+Ir23yErEzyOl5CySaoBuqchSyfQoODqr/SaWF5CzI6JMXnmI3H7TENdv34AXxuR6sriLTeXBIFKOQqkIYQM7k8OLQ1rVpmrkXjp9mYPPnMXBYZ4mERlSoU/J0Ng6lOeV8RlmtRQFTfwcQtV4RpKAokn6gkR/hoRKPqIRaWJVKf4Awh4RaYulGmgZhBh4dv0dlAeFAg6kTkkzb4gzgzTbkqij6eo6GI6BY2jkHYtCymDQTlFq1yk1l+jzmhixqQAcqXRDi+jxA45ENo/7Ynqa1F8Oo9JaOpKNLjggIEQ3ZaTLcukCCeK9qUwzO2kfXcCi+zkBKGTscj5ShwSQ6MSTKouNxEBT7SNIwA3Zh8wFBTqYUsuIIExYNWofHSClm1sivixJoomAO4l/SCT3RuCRJybVk+G2wRLbhtogXhGBMErEuLJNf75Es1Lj6KUqx8sesR6xvj/LzpEifUGbaibNZ1+epLbYZki3qODSdDWmxe9EdxTbYVdfhr09AYN9GSIjJFfKEIQRZhDTDkOsbJrAcwmrDQUwhrZGVUtx4KVZZsseoQBQusSIWsr3Rc55y2A/O5wGJUkLsXVyo71EIoGptIlij1Te5txsiz9+YYGsYWAZ0PYMRqKAOwazjI7ZaBm5TwysYpa2H6E1AnRJ1cnaYn+D2/BIpbNq/uiFHLEwMebL5BwLGjp/eWKWQ5U2vmHhNxuEhoYX67xvYx8/+68/Rt+OvUSujpnXufDKOf7jT/1q+XeefHYFsPi6/6WwUoCVCqxUYKUCKxVYqcBKBVYq8DWqwGd+5OPx+z42in7TD+E0a8RaiKF08tKwxCzMVjh5dpIL4xdYvarIzESNqfFJekpFYjuDnQqgGbOwuEClITRvj9XrVqmma3p8nJ5sCdNqMzG+yLpNayj09JAxLcZnJmk0Ii6df4nNm7axftMWFmZFBuKhpSLVJFcqLQI3IPZNYq2pYk/DwGfj2jH0rEZ1Kaa9VEezbeqNBqvW9FBveAwUiswszFNzW6wbG2DV6EbmFi4qCr6dKlDqT5EXFsixV7CDywxuyJHuWcfxl+doBk2Gh6Qpn+HMmSWGC21u3t7D2LoxzN4xzp9v4U2epicFlxeWcG2TjRuGOPZShUJG47o1aYx8L3/8uVfYvNrmrps2cPx8i8PHLtLfp5E2Ja+giq9bLC7pWMWInTfcynU77lQMFE1iD7VYsRoMK1SxmsJZsPWUYguEgaWAA2mNJZo1jgNq1Ta1WpOBwTS5dJG5+UVcN6a/lME2NI4fn8ZK1+kfWkXgWpw/P0EU19m6dRvNRkChaKp9xLRZXHRpuwF2qkVPoRfPr5NySpw6cYpcLqfAjC88+iSTUxVanrAnTEItUKaY0tBFcQJGiFxCzFuTNAiJuVRtLbZpq2Zaml1HfCnUNrI6L82pMCp0FS2J5hMFKSLlKCAECVuQAkLdYXXaZDRoUnNdCjmLWmBipEI+uHcToyMlZSjoNpvk9LSKA/WNmIylYQQ1XE/HzvbQbDSozrR57OhpxmcaaF5My45ox7piYWTzNmN9BU5eWqQWa1gCxBhi9xiBSF8kpla4EEriklLAQ6jJ9QqIDBNDk5jJJF1DxdjKSahGv8NeUq6YwqbQlMeDgH+2ZajV+mw6RbaQpietk61XGAxiSlGI47WxvTYp4S0I6CFuFsoYQsM3NDJhk6OhwQFPEk4MxToQoCKRXbxmIPFa5OhyhoVcnddZFwm7QgAF2UquXddfQoxIRN6TsCokQjUBFV5jZHQAC/m3MJAgzYTVIddWgRpSPgGoRBISJcasCVCiXE4TwEukJcrfRH1cfTZBNnQkO1bm2mgpzR2rbbJGQL6nT7ENLs6XSVkaO4f6sRsuS406lcBG7EPXDGRJpy001+ORl6Y4KVIJN6Kka9QCn+mWxoIl3io2Gwsl7uh32TXSh52Bct2jmDEV8+XYxCKzVZ+MCSlNx2+F+MTUw5CJms+CbyXMlijE1jSaQURdj9k1PMQt/RFr0wF2Tx9uHCi/D9sXpomAONDWA/7q+CJnZyMKQDls48U2KS1gTS7km9f3k86b1PyYVH8GM2pDO8TJFFSdKks1ooykpBQwfCmVqfxYotqSMt09e2aeJ07PM5vK0I6hIsyLOJRd8P5tJf71v/kuejbcjh4YGFlTeVh8+ic+Vf7Nx1Y8LL5GX88rh12pwEoFViqwUoGVCqxUYKUCKxX43I9+X3zrh/M4uz+B05gjjnQMidiUphKNpcUl5qemOHzkZZp+FcfOUciJr4FHITfE4uI4hw+/THEgx5o1m5i/uACOT9/gANOXphkc7aNYKjE/M4+VSlZeTT1Fo1FBt/KcOXEG8YDcsGGQkeE+1WBVxWNidITA05iZWiJtFAi1KfJ9q1haKlOeb2PYLvl0GtuyuTwxw9xChTvvvJ6MI7GD4rUwyeDYmKKpS7/jGA0iPUOjBls29ZAOfS6+8DIZo4Xr1IiNXsYvaUzPnmfr9UPMX65z4VKNYqbO1pE0pdWjbNm0hqbIDEQI4EUcPnRGxYjuu3kMzzW5MDHHxo2DFAtD/NmjL9PXH/CeHeuZvtxisb6ANTDEzGyIW51BMyts27qF42fGaTQs7r3vWyisLtLTM6BiJCU9RdcDNCOtVusdMeWL2vgSMylQgJEYKsb4eJLMEYi/h0/ayVEREEfL4AfzmKbNqVfKFIoRG7aMEnppXnzhBAvli9x+xy34ns5SZYpSsV81j+WFmIsTE/jhArdcf5saSxym8d2I5184ypEjR5iZXML1Y7xQImcD/MjHSqVVI6vkAhKhKP+VVeZYV1KJxKgx6TtDlRYifgMoc0vFPOhIFKSpTVIjQgLPQtO9JKpTmAQiOTFSbAwDhqI6FSdm1boRzk5Ms23bRnZvXUM6qpPtG2BqvoJj2aQLBS4sLOG1fbylOeU5IUCbG8DkmQUuLLaoeb6Km6zKiriAC/JYsA0EFmqHDoHmYUhUbih+AQFWyqTlt1UzL7KVWD4ZC5MgYZGEkY5jOcShl8R5Br5K8pAV9wS0MFSMbGyZ+CJVShWws1myVkQh8hhJm0qSkqs36PWEUSBlTFJThMavSaysJoCEeGMkUpnI0snGLofdiAN+VsVmCiAQdGQhMoe6kg817A6joesr0ZV0CLNKYkgThoWcTyIJkWskUjGRLCVgRUe+o6NkTSLfENNYATYSX4zkM9KMK0BCT4xlBXwQUKLLMJFJoVgUct3jxKVTyUcUcyNJHFHj7jI3BPzSDAZMg71bMvQXU1hWmrOzNZ4/v0TKiRnMGmzvLbJ6yKInk0dCXtpuS+I5OHxqhqdemlGyKgUs6CbzzZaKL23rEpGaZU9fltuGp3H61mGGLQVKFPtzHLu4xMMvT6KbWWzPo9VuEZoOsRmRUjG9Ns3Ao8dxVLLLUqtFVTcYG+zng2M51uZjsj0Odtqh3awTVps04kCBEJnA5sSCz8Mvz2OF4OoRlVjHbYf0RilqqTrf2GNx87BNfmiQudBnbnoRP5XBN01ymsYa2yYzbOHlCmiuSdxoQU4nbZq8cnKeh5+5nNxntkYzjqnEBtU4Use4a1eaf/epHyM9sktuPZxcnrMvjfPbP/3L5d968ksrDIuVnworFVipwEoFViqwUoGVCqxUYKUCX5sK/Mk//mh818cHSd/+CezmvGoG9BD8IMJJp5mfXeKZpw/y1KGjNFsBGzeO0ddf4MTJk/QWVjM2VuD8pRk0K2JwYIR2w6fcKDM0Oka7WlWO9rZus1Src1l8K7ICbKxndmaG2IjIFVOU50OOvfg8t9yymXVrNvDiSy+SyaYolvppVlu49YhCLwytWYVtOxx59gxPHXxCxUm+9wO343kBM/M1NmwcZKA4QsbOMDM/q1avZYV9sVwhipe45eZbcRfmWTcc0W41aSy0CDyPyelz1Kshs2WLfMnlxts3MD9V59jLMwwV+8jFbaKUyc3r8/T1ZYn6SkxdXuT8yTnGhgfIpmo0zQJPPjND7NXIpHTqXpZWu8yd28ewfY9mKqCnMMy5y0tURfcelrlp1zC9QzuZuFjl4JFDmH2DbNm+i6HhEqvWbCad0ZibXWKpUmNMnbuJ5qQwhJreofmL1KJWqykTvlwuj2XHBH6MZRaZmZtRSSILlRrDo4Pk0xqtmqw3u9QaDUp9BUI/xSOPPMz1O7aha2JO6uHFLq7bZt3YGrI5k0ptkUvn5/niY08yP1dJWAKmgeeH+L6nGnxNtwnERFKaaMNQzbU0pR3lg5rc3eZYSSBMnViiGzsmjQJ2qKZZFtLFH0HSPGSowt4QKYCszFsGkR/S02wyqEW4GZ3NN2zBsiwFhvQ5DvWlWfpWj7HYDpicmFTbnbk8i2lnqNbrqrkrtzxi00ZvB3Ia6FbCcvCVYaOhzEPFTyTyfSLdUSwWAVd8Sa4QvwlTT84vjNR89H2JcfURfwdL5DqkFDjhh64yqBQwIw5kFd3qyD1iIg/MnEV/X5oNhRIZt4VZXqK3tUSvsFrEF0OzlRTIEwBRdzCiUPkVKMaEABDCshBzUomsNAwyscezrZD9QYqg4ykiwKMyN1UVSpgSwmDpAhYJq+V1UED2J3iDAE9dYEOOl3hWJGwRmXNScwGrBFeQ/SugStJRBFAQqcsy5kRizJn4XSg+SOc9YeMISJa8JwhIwtTovqRuwiaS+SKAiDTbZkcmovkhm4csbt04BGGbdgvOjUdM1Crofkipx+DWHRk29uSwdQ03tmjVff74uWmqbkBR00mZFjNRzGSrhWaJV47FLYMl9vZGbF7tc9lPY7k+qcjg5FKVZxciLs969Jg2jbZLRSJ2sw55YYw0XdKmgxe49DgWZT9kvO2pJKH3b+hhX08NqziAn8tjeFVlV2JpUJmvU0iFTM7UefB8yGwsvj0+kRfimTZN30OLdBqWxnp8vntjiZGRHL9/ZppXpkKVXtJqe9ihwfbhNLdvKrBh1Vrmm0siTsLI2OipHJ/9wnGeO7tIqVik7buYsYlmCCMkxm3rfOg9g/ybX/gBjIGt6ML2yWaYOjPHb//0L5UVjr0KAAAgAElEQVR/7dEnVgCLr83X81seVbvvrj1/iMbH3mZsp7VQ+8CDBw9e+krP4d59e79dI/6Td7mfL7q2+62PPvqcfIOsvFYqsFKBlQqsVGClAisVWKnAO67Agz/+vfGt31Yk+56fwKxNE2MqrwBpiCzH4vyZGb508ACNVsgrx8ZZs3aIwaE8Z86eY8O6HbTdBVotjdJAlvHL0/SXHEpDJcYny1QXaqr5zqUynD13kWp1iaHhfpyUmaRepIv0DmeZGm+wOFeh1Guxft1qcpkctXqNs5cmWL1qhMNPv8i27WtJOTa9fT3MTDZ5/sUjNOpt9ty5g7GxflqeyWJ5Giu2WJhbZHhkkInJWbBirrvpFlotn5G8To9WpZgNmJv38CoV/IZLtVVWsYenz7XQjSof+Ib1GJkszz57iZg09flFBvp6uWV7mkLJIrR7cL2IhVrIxGSZ1X0BfUObOfxcmdPHX8bOh7TiArW5ee7cvpZ1Aw5zocuqNWPMlNs8efgcW8YGuGXbMD1DfZyfavH0l44RGhZN12VgrMCW7Tezeu2IiuOcHJ9idHSIdD6Hk80TuR6mkXgQSDSnalqDiFw+Q8trEPoCyEgT6inpiKansGybZrNJveozMCS+HjqVyizZVC/l8rSKUxWPgbbnEtsRw/0jinXQbrucPn2aJ754mGa7iedJEoSkY8RKMiCtsHStoZJ+JM2malojkQGIEWfCDEiYBcqwAFPTE7+KULwvkjhLYWN0kytUg9/xRBDGjTKk7BxHOj09CMnGhop1tNMp8rbNksSbRjqRYaBbegI2dJJXxPND9P6Gkh3I2H1Mx1JjU7x8TQA6T0IpE+NI8Z2IBaAQ2r6RnKdq+kMVLSqEESVh6MTOqvQTxQowCEQKI59JdBQKAJHtVaONRb3dIt+XZ9PGDSqGdHWpxPCpS6TOv0zKMnEMFDAR6ia+MAtEFqGkEEaSlKHYKhGG1WUjiAlmRGDYOLHHMy2P/X6KULbRhS2SMHKk1gmgkJhjCgigJCHKNFNxSt4gCelKPBTIIZ+TmqgzTmJHE4lH4uGRGHcmQJNKGlHxtAI+iOolkYKIh4PsU8wi1bEE9AlEPtQBLBQYorxDXzue2recw2uMDDDiJHa27Yl8w+N921aztmCSilvMNeHoxTJaYCiTyZ2rNW5du4qZuTq10CUXxXzhotRCWaUqmc+ca7Bk59Hx2TaU554xg3W9MX4+TTBrERp1pioGf/zccdr5fgq+q85xKdJxQ52MGdGn6diSjKIJI8dXEq6GD1O+xqaBMb5tyGWoFKL3FrHyGXBdvCjDkTOX6G+FlCN4ebbJjDBviFVsa8rJUG561A1h9iSmmaYecUcxRa1V55jrkTWL2KGHZgqgo9GOTHrTATt7UuzZlCNvxuj5ArbTwxeOzfHgSxfJZNLqVnQ0yNsw2QxptU323pjnU7/0g2TX3kzYCjEzaSZPT/Ppn/g35d88sMKweMdfqH9bH7zvzjtL6NFfAPtWAIu/raqvHGelAisVWKnASgVWKrBSga9FBf70hz4e7/2ufoo3/ASxPyvWh2iBGP+Jj0Gak8cv8oVHH8ZO55idqipt/ejYAEeOPM9g/whr1/VRq7ZwMim++PiT3HLddfQN9FKuuCzMLagEio3rN7O4uMTM9CLNVot8Lq3+bDkZbrx5E/Nzi7SbYkwnK5Qe+XzizVCuSxynzsVzE9ywawftmodhebRbLql0Gs/zSaVjMhlhY4xx4fJZUlqaMPLJ5gzsdJ7Y1OgtDTI6YJJqT1MwdSqNNhMXqpRsl0plEidjkesZ4dCz0yxV5rn7tkGGt44wP+kxc2qC8XqLxaUqu3cNMrK6SMoqqmO0rDRHX7xEc7HGmk1rmBhvMDV+GccyWGz6lByTrSMF1q4bYrLpUeovqkbriwdPCd2AD+7ewEhfD3/95EscO36RXdvWKVPB4rBFxTVxfY19d99HX28vpiFyAGlAbSWrEYNSlbwhDV0Q0mq1SWVMJbWRZsdzDSrlGXKFNLado9qoKyNV3xVpQgPLzBL6LoZu0m7XabZCwtBVUo/BVQNYmoFbDzh69EUOHXqJxcUaQSwSB1OxH4IgSe4QEEAaXmF4dNfGuw1wN4FC9aIdtoUwMASsULIDMYIUsEAZMVoqJUNYGskCfIeZEGsqeUJ9UCQHit1gYEr8gfpnYWokS/eyHwELTOnlJYpTlybdJgwkwUOiVA3wWwqIkOP5yvRRkkeS6E9lBCo+FTLWSBgSIZgJ20DreIlI3672Lf+X/CUBJyTBRJgIHbaBsDCS80bJnGRcMshms8HOm7bywfftxm830d2QgRdOEJ88Jm6KKiVEmAZSC2FOdD0qugaaAgYlTb7KUVEGp/K/nm6T1nyearaVh4UvCSsyPmGKdIAlXcCTQEAY2T5hMygQw098LpLrpVwj1Ni7ppsCTigAQz4vebUdECMBPRK/C+VDor3OxHgt/SNMUocUQ0PVSSQdkhSjE7heUsfX2BiJmWmiYkmuqaHMOn01bjGSTIAVQ0ljgthl82CeW4ez9KZDFrw0h16ZxRHPDIWgBMqwtuWaBFpAyTSZbRoEXp1MSiQ1GjPtmAXDZjCX5sacxg3FFutG8ujZAs2WIAc2f/PiRV46s6AAQwFzvSCmqcUYGYd0HGM3XbK6ThOPhhZjRxpzDZ2gmOeeYoHbci2MwRR2NoVjhSqq9ksnyjx9dg7djNSz1WsaRLqPoSXzPw4Nxc4JHJOZukfghgpbc+R+wyCfDcn64EY6nu7RVGkkBsWM1CZUhsLXjRW48fpeCnqKh14p88TLlxV4HAmTJRDAx2cikOhhm3tuH+QXfuF7MIdvQJf3MmkuvjjJ7/6fv1L+jf0HVhgWX4sv57c65n373rOdWH8YjWGN+J8Q6o9f9fNOFKb7Vk1/5jOfSThTX8FrGcNiUY/jfxxH+pG32p2AYpHBf4J4L7DCsPgKar+y6UoFViqwUoGVCqxU4Ou5An/6w98d7/54D8PX/zTNcBottDACWdBtYdtZjh09zyNfeIx0PktPJkvTXVJyj2efOYqOw9YtI4oirpHm+MvHGVk3Rl8uTb3ZptaukSLN8KoBPDdgamqBertMxi5hWdKQu8pcMgjrqiHJ5iSuD2ZnJhBLw01bt1JZqqgISNOx8VqyXtymr1SiPFNmw8YSmBm+sP8gd++7nfpixMzcHNfvXEU2Z+HFDvW6y+LUJW5YlWJdWqNpWJy6tER1pszaIQurUCE/vB5dH2Hm4jzN9jTr1o5QbXosLcxQksYztJkK2/h16M9Z9BV1moFFbIVcOD3LqfkYT2jUpg8Nl6G8g5Ypks76VGcW2LR5PQs1WZFtqcb45XOzlL0Wm9b0UhIZQ0Pn5OlLjJVMNg7kMfIacbrExQtLNGON62/dyXU7dlAo9aoVayO2ibyA0IgQ/ECMAkMfavUlIsPD0nKk0xncdpswbJLN9tBoStShSDAKVOpTpJweBSJJEks2l2PiwjRz89NMTs2y65ZtjA6v5rG/epKjR5+jvFinLU2/sBuEaC70/NeaXvE6SFgVikkhIEZnBb8rK0gYCJ3IThmowGKWyDw6zbdp4vlBIjVBmCOJSaMYKaqm2kqCTjXlvWgQIpGunmqAJSND73gs+JEYxproocglXCVt0C1TsQrk/03dRvMl00S8MHR8MaQUyUQnicJUY0qyO4T5oVI7lVeIMCuE5ZA08ZYCV0SWIQyTBOzoshl0kVQIy0P5cCSGkXGoEcQ+UWQqYO5DD+zk5utuYElYRVaK/JcO450/Daaj/D9UQQVcSaI21L5E/iHXr+v3IcvkMk71XhTjauJjEPC07/PFpkSliv+HEEgEMAg7UbEKaUhYFh1mg4oXFRBDMWIEEEjSQV6TiYjjRhewUNt1pCUdkEE+n4BRimLRSfZIgAUlPemkjZimrpp9dVyZDxJb6rqJyWYHLEnAmU5giAIskr/LeNQ10M1EbhQkniciI7I1j+tG82zoTTFfbnBm2lUxwp5IiVI2mmHg+hFZ06LfitDtFBnxhnFbtLCY0B3GvZB8GFF0PYq2z0hfilzaVuaWvm7y/PgiOjbpOKAdB3herORZYkuC3BdhRFpMNjMO9Uij1XBZNCwFVn7IiRgcTJPvL9BaEtBP49hchUPnqwROL42wRlFiY9ttFfdbclIstX2aEaSMACcOueTr1OIkplbug6xlMuIEGH5EM7ZwNZeWLyagBgW5FyKPmliNhga3rY+5e9Na/uTIPOVWSOx6eBqkrCy1ZpUJSe4hzzffPMT/8dPfQW7tbcShi5VNMfPKPJ/+yZ8v/8aTT60AFn/XfiTcf/edD8Rx9BliptGiex7a/6XjX+0xLgMsFjRd+5YHHz/45Fsd8wMfuKXH8ZzPAu9bASy+2ldnZf8rFVipwEoFViqwUoG/vxX4ix/73vj27ywwvOuTNL1JCKTh04gNoRobnHhxgsnZGapui+r0ApYdYFoO+ewgtUWX+cop1YjosaO2Ma0i89PjZDMFnIKjDPEK+TT1RotGM2RwtMSlC9MslauMjA4zP9tganocxzEVG2ByYoqtWzYwNtLLpnUbeP7oC7SbTUVxr3kewoS/7ZabeOSvn8ILG1y/cydLi4sUMrIc2sN8tc1tt19HOp1Srvmz45MsXDjJ9aMOt9yxnQVf49zh8wReg75eh+FNBUpbdrE016I2t0CxX4IiCxx88jQL5UusGsqxOmXTzKaYn2yRNT1laNjyYGx1Hr8a8NJ4i3MTZXRa9Gg2t960nmNnJ9i0ZYgosFlYLHP57Awb1g8yX6lSd1NcWphXbIJ8T1aZ7jXnoZQOuPvGdVT8AFe3OHtikkuzFfpG0wz19FEj5iMf/VbWrd7OwuwsLbdGoSSmgo6SvCwuLVCuz+GYI6xamweRBkQ1Ar+Fo2exnQxLlTZmKib0baanz2M7GiND62i1Yk6fOstSpUpsBoxPTnLyxfPK90GZIZpJgx92KP2ClCRJEh5oRuLhoCQBiTmjsCKS2MzEcFM1sCJLkD8IkiBgg0qLkM1N1YQmMZkGlt39/OvGj9InK3mBmI6K6aTADgJQyD5klT+U/cluJVXFRJOEFddX0oPEG0Oae5FnCOglzItk/ErpIKvWgY9mWq+llpgCYmiRAjfiwFReF8JQEfaDblqKsSGgUWBqpA1TyXEMU6Nerij5g8AiAn5IBGUUCq3fI4ocdc0f+KatbNu+i/GLC/SmcvR96XnC8y8SOxJfK2wGMVuVBl9AkaSDl/OXhBwFJMi5iMRCAYUCsOh4GDiRx7NBzMEwraJdhX0jPA2pm1yT5CUr9B1WRCe2VFgNAhYkMo8k0ng5u6LLlOkaokpKx2sghQALXcBCJZck+5GXMCMSo81EHqTwB9m//FfmijA7OuadciFknF2QSyRMMh/UProSFqmOzB2FDwmYExMELtlUzE1rBzFdV81r2hFzfpOG5yv/HEKXjatHGOuBcq1NKZun6NXx44BGOsVMrOE2Iax7NCKXWsvHjSTBxkPOwI112i0fA19d75TtEDc9HNPGdT11rQ1TGCgGbdehqUcU+g3uLZncPtSDMVQiDNu4tTbtKMMT5+e42ATX82k0a1giLTE8bEPHCOUpYikzTkkhSYVwwfVxnRRa7CsALKdrjNkyrwU4DSnkTAVsCgssYVDIDDGoY9LrBPQXNMZnXBwrQ+S52DpkMjnOVGtUY5u86fDxD27m+z7xPaR61xC3Xcwem7NHz/E7P/Op8m8fPLoCWPxd+wlw/77d/yxG+zSwn0j/loeefLL81R7jCmDx1a7wyv5XKrBSgZUKrFRgpQIrFbhaBf7oBz8a3/WPhhja8c9xo3n02Faxjug+pkhCjk3y9LOHMB0Hre3TaLeZLc+xfv1a8vkc506f4fTJiwp82LJjmGYjxdz4RaLYouHXGB0cVhKPc+cusbjQYtuuTcpI78XnTzE81qskEBJ1GuChaxmOvXSawYEi61b3MTKyilarRXm+rFIS6oFLbalK1jYZHhrh4uVpFufmWb9uAzt3DXJ5vMyFS3NsXjfM1rV9tBcXOXn8OOfPXmJjf5Y9d24jLuaZOj1LvdVmtOgwtGkIu2cVF05c4NL4eTZuW08uM8RTB5+np+RQ6NEwW1UWaxq1uRnWrh3g+BmRX7TJCpXbj8jYeQ69fJrFukFv2uKmG0pcnqky1NfL+rUDRFGGFw8fY/XqEhMzc8zVDcp1lKRFVkNzRZvVA5u4PHWaDaO9TC8uoVs55mcrNNsxPSWTrO8xXl2gb80a3vvef8C2XduwdOG4OGqlv+17zM+VCb1FUk4vvf0FND1H260zPj5Fyk4xOFhAN3L4UYOlBdHiN2m32lRrTYaGR1mYL7NQbvLKqZMcfu4QeiyNqanmhG5F+EGY+E6IZCBKjCqTHlhXZoNq9Vwa4o7xpvJvENnHslSKxNsgWZFPfB5kC2nSk5V1eV8IDNKYdaMzVRRqh5mh/CUS60bFBhCOhdRBWAMCRESRoeJEpU+NZXzS4EvXH4Np6YrJIYwDWa1PEkclnUJ6Xzk36aMTSYLqi40QL4zQ4zSaITIYN4krNS0VcSrGpz3FDCULBmU0bY8X5uaoGbZiZOgdkECpLBDAQlPSqQ/fu5fBsZJiF4SNCPsLz5KdOkeYEv8YScTsJmvIdsKgSGQCXVKDCu+QOgvbQ4xI45h2pJGJfA6FsN+1FMAXRIFin3SlFIkZaiLf6HpaqPoIo0KunGI9iOdJAoMoAElYE510jyQ1RMCHjnRFmWsKu0biT5UOpyORSa6jkpEIqKKAExmxgEoCbgXqygmIYglIIQamKvkmASy67A8Z62u5qoocIj4eSays7CthuYj3SpPrxvq4bd0wOd/FrTXwbB3XN4jdGLdVZXhNmo2jJV46M62uZy6ThfoiY6P9zAQxJyeaNGstmqGLrxvYsUG9XcXUTRzNVgkozUhnMXCT6F4/ouWFRIrZgpKDVENxcC2gayH7BrLcnXFx1trYuR5l7qtnikSNOpcXPB45W6UhMbVxgGWYKqlDpFK1uK3A0LSVJh3DkueyoJkSp4MlEiaVj6tRMERmFAk0x6hjYVkai0FM1Q8x5F+FhdIBoWajupKL9BgOvoDRUUwzDpmThJAwxWgpw49//24e+PYPq/MRLxuyGRbPVfmtT/5i+df/5vEVwOLv2s+H++7e89+J+V40/sdDTzz1fX8b4/tfCVgs29cXbSv4iOdb3wLR/wXaeiEugXYILfoPmcFVf34tOcsHP/jBrNmufZeG9sPAdYqfB/MQP6bF8b978MCX3iRZuW/fnj8APt6p11syRe7bt/v7Qft/VK4TvOGzy8b/jk1N79+7d01sxI8Cm2O0j35+/8H/V8Zx/3v33hlHsfiRyMPyTcyVtzvWfXfv/dlXeX4/fzUWy7L33n6KaNrPPfTEwV+44oPafXft/iDon0CL94CKXG4CzxHHv/TQgacfeU1E2Nnw7c5HPnatufR25yrbLjunq9Ze1VmPfwqNb5ZIa5VMBmeBzwZ+/Kt//fTTi9cqxgPv3b0tDLVPahoPAP3JXOQYWvy7Uab4ew8//LCrxvDGefR2tf3Dh/Y/9V1vN+6328nV3r+CxfR2u7jqfH8399Hyufx2B331flPXyUr5Dc83/xLYo8X8zwcPPPWPrpw7sq8HbrklE2UduTfuA+3XY3i2Y/Z7zfv13c6ne+65x9GblT8g5h9eeY9fcW/2vYPzvJrsTbv/vXfeTRz9ZBzzns6ckl1VibWnIPr01e6hd3Asvun9dwyFgf7TxNq3LZ/nMfzP2A1/8+FDh6rd/Sy7JxdDPfqgEeo7X/3N9YvArs5njsfEvxWk8n/wyCOPNK52/I985CNGc3riY2j801fvpRuAjJyHpgloHv3c1Z63V9zrb3lay5+Jyz/4Ts/zy3rWdSSKcpxlLMCrjW9e0/jStc6ve+/oaD8Uw9ZOTWQ/YnL9V5HJrz782FPy7HlHrzfcz1d/HnP/vj0fjEHuj55Xv0vUs+Ud7fzvwYc+++PfF9/6LRl67/gXGM0y0nrEspJMhGNnOHt+ir/83Bep1qbJpgqksjr1aouhkUGclDSaGi8cPaO0/7vv3ML0dIva4iLVap3Lk5cZ7u1jy9aNlMtVjp+8xMBonm1bt/PsoWP0FCws06bU30tPPqdWK10/oLZUY2DAYWJqXlHQN25cp3ohMYyrV9tMTpxlZGgEvxVw5sJFUsUhxWZIGTlmJ+awWvPcdV0Pdtjg3IVFXpkoQ6Bz0xqbwS2DlD2DUyfKbB/JsnXHGJ5R4tL581y8cJpsqZ+0VeTkyfOk+yyu2zFIZWaJE6dc8pkWazdv5LkX51gzHDE3FXLi/CVu3jDMguvywimfocEC1+/QabsplVZw084eHKOHY2cWsHMOLx8/x0JDJ7JsvHaTnpTJUK/JyOAaXjl/lkhWXV1YWGqSilMY6Qy9BYti0MTM2tRjS62eb9ixmtvuuJ1iukjkmLTDGLcRUilfpLe0GstOWAiu71NZCvDCFiNDeYizVOrzuK1IMS/qNTHdazOyqsTM1DxffPx5Tp26QDsQ00oxqkw8BKTplEY1iZhMGtpE5iGv170P5Hp1zTe7t8dyecHyyMvEZFN2ZyqzRXlPVuKlAU68FJKXyEe6wIf8vWvO2ZWliI9C0GEfhEEyTjSRniQRot3P6x2wQwEFMseVzCJZsQ+lCY0TDwV1DDn7wCfWTCKRVyg5gUVO2EU6DGQz9BgBQ3pEtl6jt9akEYb8YRizaGbpiYSFESYMFGXsKWOJKPUW+eZv3ENkhvT3FglaAdnHj2CcPU2k7qeO1UPHXyJRhSSGmd0EjeS/yd+FCSJRt2IZmos8nvYi9oc2sW4l7JCuMaimJ14aHXaLYpd0jDm7NVVmqUGIKYwGxZZIAAYBFrp+GcqLQ8ak1D8Ja0J5ZHTSVRQYIgwbkcUIaBIkbI0u2CIsl65MRPbVZU+8brgq86DjC9KRg8h1Tjw2kmvZNfRMYlRjJWkpOCZ3biiyKWeTyumK5ZLOlmg3I1oLixR6XHKFPI2WSERCnLSJV2/Qk01RLnscOr1IbOoqqnS6pdOOXdLCnJBpZDtsHcuxqmAyWY84dnmRJU+nmIGKF6EFAorBvEwdPceGHocPlXTW5EL8Hou0MCeE3WM7KsZ3dqHBHxxZQNMCcnpILRQwUBJoDDzNR0xipb5u6FMOxMxT/Cx0LEmDEdBQMxnMOGRMSWzxMOQ5YqcJdI2l0CcyTWwXnCDE1wNckcYEys4ELdJwZd/CfcnIvZXjpuvH+P7vuY+1W+Wni6/ASCOfZfrULL/xiZ8v/9aKJOTv1jf98h81MfHPEOuhpsU/AGzsPPWOgfbpzNDoH/yv8K7onv1XCbB4Cg2xt/5IBxhYXuxQ0/jvYabnx7qNYvfNb9y7d6thRL8H2h3XuDrBq9KnXwmzPb+4fNs3NZrX+FH4kR077EZ/8fc1+Ghn/193gIX8GLfd+qfjGAHEEt7cG1/q+nhO7hPLm5yvIWCh3b9v77fHxL8tqWHXmBfjr8qofvihA089dMX72n37dv/kq19rAvxII/aml0b8sGWF3/3ZLzyz8PcFsHi399G7ASwkqej+fXs/FRP/S+BUqEcf+qvHv3ThykLf+969t2oRn4M4HcGHNbT+rxZgcd++vd8E8R91rvmbAJFlc/nLBizuueOOgmEbvxVrfOc17h85dcls+/mHDjwt4MHrGWlv85Vz3927P0Ks/e5bzPPn40j/6OeffPKU7GrZeVQg/jwJyCsA7xtey+f48jc+uGfPoGXy+8CHrvW8fZXz+QuZ4VW/fOV3zjtNl7oaYPHlnOdXCbDonK42rcfRd3zuwNNPdM//nn27b9LRfm8Z6HO1p8abtnurS/t2gEUHIPkjDU0AVXl9XQEWf/KDH4/v+lgv+T0/iVOt4Iq+X2nlNUWnvjR9iRdfuMDJM89SWTJYv2aAykKLkdExIj0kjJtMjVepLLXZdeMo7VrMQrmsZCLopqIpF3I2vaUcM3NtrByMjQxx/OWzVBfn6O8dUg3x8Eivuls932V+tsXaTUUmJip4LZ81qwdUzKno4A3NUbd4vV5n4vIU1WaTbP8Qi7ML9Kbhlhu20ZyYYnWmwrrNfVyetrk0NU1lscaN1xcZWt/LQj3DoS8c5abteTZuWk9dzyjgI2y4AtOoiMLFhsdMtc4NG0eIGj5nLl9m13vWU24MUJ+aYf0qePl0haMnZ9hQMrh19zqeesGl2W4wtiqmMh8Q+fDAvtUMrhrjoQMXWZhr0Kgt0HJzZPuhVquTMVK8b1uK43MZJmYn6UvbDA/3s1itcfFCAyNjsWV4gKg6SSBSA6tEKW2yUJtlzdYN2IUcG7dvIzKK5DMj1KvTBJFOJqXheW3abkQ2myeMI0Vhry4FuMEScWRSrdTUKqyYjgaRx5eePMqhZ44rVodK2NDEn0CaosSUUa3Qd+MuVeBH4u8g+5BrEyZkCrUCnTSrSZqE8kmQ9IiONCD5VLKyL/ID03ASE0hZd+/EYnZNILuNdQJ0vB63mbwvhpbSzEtTnxhRimRD9hXGXiIf6DARZD8yRmXYKN4Kih2gMk4U20CxCrosD5GDCF5ihKTSOVK6RT5rkrd1eqOYUqNCXxyQcT3SYUyKmAwR02HA/2jrLOZ6yUlyh2ISCFYhpp+SvxOzcbSPW/fdokAVGw/XtVh18jwcPwq2fH10JRRJc558hSVsFDVWZXyZnJe8VIBIKM4uGtko4FAQ82ToEKrkFjG47IALy1JAlPGmkpkkzAeJm+36VihvDJHxKCBEQJyE5KAMRZXJaCLxSVggiVGp/Hs3dlTvyEWS655cn0ReIgBHqOaM/FlABmFIJCabndhTuQQdPOw1Bk7HQyOZBx0ZzzLwIgw9dY66ZrG6ZLAha7C531ZsIjudUZKhRqVBXlI/hNGgvGYsxRhqteT8QmjHXJxOTASweeMAACAASURBVGvrrZDHziyy4LcoOSJbiZiPddaXUmzOxjRaEScWfWqhzWAmYL4d4mEi5ZgxfHb1DfGejMkGp0XPWA69mINqA1/8MCTCV9OYr7V4/EKLpbqwnAIagaA/koASK7lGViJ4XY8F36cWW+oeMqRuoTxvBdAw6JcYWyJclaYT42iWAprb+Bi2Q1YEavUWPRlTMSvGGwGB4dOfzmJkUtg9JYa39dHfO8bWrQX27H4vupEFTZKSLJyMw+y5WX7zp365/Kt/sxJr+jY/H/92335g3771EYGs1G9QIdUg34pvel3rx+e7He1XCbDoDuewFsc/+uCBp5+95713jOmh8bOvAhnfn3xXaD/70BMHf7n7wfu/YfdYHGgPAjfKquirz6Gfj9rh7z186FDtgb17d4Rm/ItarFbIBf59QzPweqOpTSv4HvbrDffbP/fcc8IaeO0lK+1RpElTKzWW1//ugMVVTU/f4geyNP//MSb+UWXVE/ObsRH+xsOPHxr/1vff3uf75o/H8C+k0YtjfvXzB56SJlQ1XF8rwOKK5lPm079MD696vF6vm2Z96Z5I02QObX+1WXtTE3H/vr0fjYn/m2pc4/hxXdc+mRocO1K/dClrOMZPdM9VQ/vtB/cf/PF3wyr5qjMsrrUiew0Gz1dyH12LLbT8HroaW2bZ3ChqaB9/cP/BN8Uk37dv90+B9mvAU7YVfJPrW+//agAWV2GnvBVgcVX2k5zvtRhOy/69qcGvWVbwHwXsElaHmo9ov46mQObJiPj+h/c/ffSdPJvv27d7D+h/BvEw8FKsx5+M08UvyrZGs/I9ccynBMiIiT8XpPIfEzDxTcBLzFk07ScyQ6MPBYsXi8vvZ03jv6Tnln70M6+84sk+r2iSq69au/1b2wr/uzqX996xavmzWtP4kQefeOo/X2MevKm5fqt59G7Oc/lx38kcfSuAQJg+cc7+UBxpv9a5Tg91vyvesF3MWZ34p4Jc8WEBx698PgKvbfd21/ftAIv79+39eEz8X5d9539dARb/3499f3zLt2Uo7f4kRnVBabZ10UqLClq3qNYrHH7mLLOzl5kabzI4kiWTyXP50kX6BjKUBkpcOLvI+OUZigMxbjVk06atLCzOU2k06e8f4+zpY6xaXWB0cAvPHnmJkbEebCvFuVOXyKf7aLSWsLMhxUIfKSdFJt1HrTmPp+lk0ylCv0Ehn0KI4ItzVUxHY7CvjzNnxskUsowNF6lPB9SqJ7hj9yBZN4c/Mc7A7Vs5fKqBOb9ErXqeHdePsmnrdVwer3Px7HHauT6Gsz5Z2jx3Ygbb6qFZqZK2TNKFEs12m9W5tErHmFpYYN2GISKvSKrSIleCw+crHJ8sM9IfsHvPJp54pszMeBnLqqFHQuNO8eH3rWfV5tU89NgFZqZEVd4gCtOs2VhicrbKpfML3HN9gVPNPsrT57l9Rz9Dq4qkU7385V8dp1Kd4c7bthJHLY4cPkuqb5B9d+5kbmKSA/tfopkrcPf7drF2/Wb6BzepeFORSbjNCulMnqWaR0YSBbJFapUW587Oks60caysMtNcv3mExaUajz16hBefP0M7cAliE99rIcuyYnypZAGdVW5pJAV8kKbXcRzV+IZKriGNdFbFhsaai207ilreBTuSn46Jl0HyShpzZboovhXCogiTBi6RHCTpEV2wowtgeJ6nGuzuS0kSQpE0SHpKwiDQhRURi+lmIu/oei+olXtlDhpjO2kC103YFQrA0NHDmNAysTMWGStDT9qmlNYYdF1yYYtCvUIpiMnoESkxXySJc5XGW1IvJqOAz1ZMGsVerNhLTENlDL6PL2PUYu664wZu3r2VynSNtJWi6fqMPn8O7cxRNCcx8xRQIBm7yopNIIuOEabiVii6QqeOKkIVXPE7iDyeCzS+6JqEhpkwKpThaRLAKjUWgKjrKyJSDEnb6V5PldYhpqESR2oLkydABCHda6cSXuwE8EnMNV6XqSjDVWHDiL9Dx5dCGY52YlOVBEUiWxXLRbxNRA4lDI7X/TC6TJwu62I5WJX8uZMWo46bXFuRRSSAh0Wgi4cM7BnLsXNNP0bUYmiogBtladVrpBxTLF1VOovp6OjpfqJGFctroeVGSOXg+dPjfPbZCWVumdYj2sKycDJKAtJ0Q3yzRBhXMAKNATzmdI1qqOHJGGyde4dKXG/6FAomzlCBOG8T1328Rpta6DE80IcbGlyuN3n2xBIXyi1yKVtJ3wxLo2AbNOshjQgqcl0NSaMxlRmr1FCuVY+TIYVHKvaVdMSPNZoiL4sD0paj5ko61GilQnpi6Pd02qUshbUFtm7YTN/YKPnREQaGU2R6hlmcfYUdm27CtAvy5MCPIZ3LMHnyMr/5k58q/8YTT69IQt7uh8bf5vv33r33H2hx/GdAHph5FRD+11rd/UNpur/pvbs3hZH2M4DQreWO+W9RtuefXslQeDfj/WoBFjE84VjBt8kP4O64FFW7UfmdV6m1Alqc0/X4vs89/vQJ1RC/vkpbIebjV66WX7HteMfj4znVXHSo/DE8omkMETNwtWZhmRxEmgiRqbyhYXkn0oUra/w1loR8WYDFPfv2fIMOfw7krrUCfP/de34wjvld0OZinQc+//jBw18rwEKahK7cAOJDRqh/+C8PHpx8Q+N0551bNCP6c2J2Lm/m3rBtrD1q2/53LJ+Lcunv37fn5179Xvu5K+did//vBKT5OwdYfAX30TtpBq92jyxvyK4mC5Hm2Go1/hQt/kaI/8VD+5/+9Xfy3Hk3kpDX5y/CQlglwt0rJVlf5nV97R5TjXxkfF5W368E9F6bM/v23hsT/7E8x68lh7jyGfIG5pfGy3Gof7jLouh+9t679nyvpvF/S3SBMFQe3v/UY1cAFifCUPuWvzp48OSy/Yv061+9+itV5ni9u13yzHxNGucS80MPHXhKZHXLX9q9d+35FU3jkwKgRHp4rwCbr49n7w9oWvyfZd9XSs6uNY/e7XkuH9Q7maNvBxCo879r988LaN6VNimm0N27vzWONWHmtDX49gf3PyXSuDfU5L67d/97Yu2fL9/u7b5332o8Io2JfOMvYthMzFIHRPm6Aiz+9Ee+O777OwdJ3f7jmOVFIl1U0Z2mRjO4dOEizxw6Scg8GbuPXEnH0NM06m1m52ZZtaEP4gKzUxXq7XEmzy2wddsuqtUlzl8+S9/IGmrzDYq9sGZkPefPXsBOmTh2lkuXLtDfv5owaKnEkFwuRyYDQZRSTcVseV41Odft2KYiOqWRlVX8WrPMDdtu4NSpaWYXZ7nrprXoC1V0q8qGrTnyRpHI86haaQ586TK2X8Vx5tm2aT2r1m2n3bZUEsVfHjhOv+6yY8zklakZQquPAiEnz16m2D9CJhVx6841eEHIs8+cYP3aPoYGR9FDH9+2+cxjx7k8O49Qpe58zw5evjBDfcanx6mgZ3JMLbTZd2sfazYM88WnLlBe0hgdSbFt+3r2P3WEl16ewjHTbF1bolKLGB7JcuO2PP2lNOWlmMcOXKAvn2HN1rxafZ94ZZbBYo7r3r+LsNLis//1SV6uRgyNuty2cx07b7kJuydHGA6SttNYKZvFxRZ+UKavd4ClpQazM0ukc4kPwWJ5mmxugM/+2Rc4f3GaOBRmghhNSlPaUk2p8iHoUPy7bIpuI5nElyYMgMTAMqXkC5LgIc2lijv1AtUod/X0XTPHrgRAwIc46phDGrIi76vIUdl1Nx61KwOQfQhgIft7I/tAlublmkpTKyCHiW4kDXSSNJIkXSjWR8fEUaQJItkQRw6h4+tOmmzKZqTHotdySDXbjLhNSkGDvO9hE+DIZIzFUFNif5NIUamAHmuKrj+uwWebFvNaCltMOhUTQRJJIHIlSlXnG+/7Bt531zouXZ5jtuyhhVXGXprEOnkewxJPhpigCwCJiWiX9tEBeLrPO+XnoPw55CideFetzSnP4fOBoZpY5VehgKRkZT+5fkmzL/VN6iKAgTCqhGUiVJUOKVF5U4gkSCeVSikGRQJAJGyARLGTMCy6rJsumybZrzBupFLJ+8k1tMSpQoFSSRCKRNZ2WSS6Ooa8EtNOAcIEvEqIyMuBLxm/adod4EUSQ6LEB8UUu1UU0+Lu1QOUqJLPpIk1YZy0lX8IlqOOKylFkZFF99vkiShXfVrtKmdnW3z+5UUc2ySfMphvtzAiHSMISKWS6zMbgNvWKeoe5UijbdiK1dQb+3zTkMOWNRlKQ4M0G000S0cX2kQIvg5W6JIplhDuzZ8/NcPRi3P02eJdouEJe8WKVFLTgg91uf8Ue0QSY2TOic9KQNFMJ2BF3CbvpFhohfh2ChuRjUhaSZrK0hLtyKLt+Nx7x03c/p5dDOxYx3CxHyudxnZsdH+RuYWQuckL3HLLe/C1GMsI1JxK5/JMnJjid//Vvy//2iMrHhZv9zvjb/X9zmrwrwg7So/j71pOU+0MZHmD5Wpa/LEHn3ha0jq+otc7aRyWH+CtUkKW7eua41tGDR+A+J88tP/p/3bPXXcN6FrwuUQKov2nh/Yf/JGrUamXbSuxr594cP/T/yH58f2ah8UfElNF40fiWPvBzx84+F+6Y1/2Y/leLdY+FWvxTybP2Nf9Jf6+Axb33bXnd6Q20vxHsfnAwwcOzF05ed5wLZY1I++kyXs3DWb3+Fdr/JeBePZbzfdlq/evrWq/k21VjLBa1RbZtPajDz1x8MAbmqO38SFRc+91r5F37HvydjfsO2m4rnY9vtL76J00g9e6R5ZdgzfJQl6/bxVbVoFgryUiQf1a6URf7nxaxi7p12Ltl2ItFknGm1gU72QuX41h8cDde26LY/7Tq8ykXs3QvutqiUpvkNVcgx1z5fVfFme9tgvoXP2+DP9M0xgk1v7tg/sP/uEbAYsECHrTdstAFg3tVx7cf/Bn3ugnEv95Zr7ysS7zYvn2y8a16krmzGv1+TIAi3d7nm+4J6/hGXTN76hrXIPXAAuNF4LIuOevDxyYuu+u3Z9A0/4ZsXbGddr/8NFHn6tcWc8v9/tStn+r+7lzzF/X0ASMKsXEIjX6ugIs/vxHvie+9WODDN78fYQNWWmWpiRAC5NIyAvnL/PkgcPEZgu3mUbTXXbu2MriYp1TZ05Tbzbo7y+xbmwVjmNw5vQUjVaVQqGHyZkZ0j0Wjp1jfmpBNXvplEY651DIl7hw5hwDQ2O02y3lh9GqNJkrz5DKDtDfk+LC2WkmJ2a49fbtjI70UanXKBZHaHvz5HIFLCdLu1pmwG5iejOYdo5syqJHa6M5EVqqyJPPzDJVvcztO0cZ6R9SrAfDyWFbQnmexG/MkylAJfS4ONlm7UAP5y7VKbd1UlqVtWMlNqwd5ciRcTTLI5/W2LxxiNOX6zx5eIpir4Ve89i+ZRinZNCcNcikXC4vtjh8bJHrNzu8733X8+ILVU6cX6C/L+a+e2/mrx87y6HnzzM8nGOxXGZ1vpc4boHZZtVQL+NTi9TaBiNDBSbnahRyKSy3wt6tmyn0O0zOLXH2XIsjUw02rc2xKgXZYZuN/z97bwInx1ne+X/fOvo+puc+NNLosKzDlg9kG1s+SIBw2JBAQggbMIT8NxASIGyyG8i1f5Kw5NgkSzbXZnezm5AsOVnAFo45jC1Zlm9LtmXJ1jkjjTT39Ezf1XWsn7e6pdZ4RhrJOECs5sPHo+6uqvd9663qen7v77j+auzYCjKpHK6nmJ/1SGWkYIxQLTthYWpWMI0MR0YOc9+3nmLv3iOaTi7JHlrVpoEh8V4I6f9SLGpgoRFLqVfuVaPokzSKQApQofsnNIvA9aqN+EuJowzjMqXYleI4jCuV1XWfSESACWFZSHEtx2h6YYSyjrDIlUK7JTqzIU8I7w3CzpBV+ghS65qmyD7skBViNv0xwqSSUNJghHIHKYqVQV352HGbzmiUNtMkZ7j0VUt0uB7JapGULwWqiaelEwrflPZJMkcIEmgvTx15IZR8OOn6/GPVZiaSQPn1BnukYWDpK+Jxi3f/yBvYsrmT6lSZwsgk+eFj5I5NYeRn9f7DfofpKJphoqUqIYuiyUAQmU6TfdLIVQUxY7Qcnq/Y3OOb1BpRszoGRWMCDSPPZtyqHoamyWUIMLR6ZDSTQeRbAhCFoIS0IxzLpoREthPGhY4dbch/wnSYxnvavbRpHGpp1paAMAJMhQaeoYlkKN0JpSr6uUFLR84YcDbBq2a7QhaOtF/SacSHU7ggJulYBFeVeOtQP0PtBkFNoSoF4l0RoqkEdjRGXSJD7Yhmi9QrVX3Mas3BK1c5OuGw45lJ5p06KmJqhorgDQK8SStjRpUCCaZrgY44FZBMAIaaF2UoZ/JjXTBwWRYj2UF+bJZ0RworE2d+skDUNEhHfKYqDs9P19i5b0LHEZtmnbhkkChFyYN81aFuxlF2RI9TCMKZmsURDRzWpRMa8JkrOqSjEu8a4KdTFNwyxUJNy1MEjFNEKZsu73//9/HhH393CEY6YsTq4bkWgZqlXIwwO3OCjRtvwNNROGJ+HCGesBgfmea3/92nZ//oG7suMSzOVzh8t33eusJ3LoO7C2n3hT6ALROwOOAb3htbV+SabVpAu/3T7Tsf+shbXrfttaYffDmAboV6rzyML9aHsx60A76wfedDYrQZtAIWCnVXQPA3Afxjcip/Z/NB/IwcJJgE4z8RSgVeNYDFgvN2zgfiM+N5pphZTpF3oQXmWcXRIoX/Hbds+1SgApF8HDGw3nDXjh1HF5sXDd25yIn6m/OnJXHnnNue61pZTp+/qwCLl3kdvRzAohWIfElxe1oOsuh8SillvOvuBx68a7nF4RKgyWlGgLAflKHuJgg0oPvtYlgs5756MYBFC3hTCuAdX93x0I5lHasBqOkFJkP94D3373p4se1a7o9axhDEYp1No+DFGBKL3qtR/3n7jl0iF9Ov22/d9rsQ/MJi9+slWWfN2G64oH629mk5c/RcAEFoyJp/O4HxhyK/WUoOttT4X+jv5bkAi7dt27bZNwO5b0mM5x2+GQiLUn7TXlWAxZd/5ieCLe/uZHDrndQKof+AVrYLXdtSHDhwnEcf2YOj5lAqpaUCuXSScqnO+PQoJ0/Ok0haDA320N+3iumJeeZKs7qIPHx4lLWbB0jELGbGipwamyYaT5KMy4KjRywiClKLXC5FMm1w/NAks8UCPb1DdLV5lCoO+/YdIpGCq6/aQmF+nvl8QHunQSrbSTZukFMVLH+SmWKRg4egvyPKhg6fZNzATWV44rkqB48d5I4fWE97+2XMleao1aoU8wXaIj6JjINh28zPwdNPHdEAQjLbw8SUuPU7uGWf67Z28NyRCgdeGOaq1Un6+/v54reOUKvUuXlLO709SexYnFjaxnMNolaUB3ftZ+R4lc4VEXzT4NiIQ0KkDKpIT3cnc+NVutZ30deZ5cj+A2wa6GVybo4nnjvOqhVt1CoOFT9Be8xleNqjQ0werTnas20YNaFt28xW6swRY3BVByvTCXY+/BQDm9vZuu164smVBEaMwpxHe2cSzzNx6wUNOEnteXK0xj333s+evQcwjZguZgSwkKJRhACS3uBLFGdDAtKUZEjBKICF1tWbKvStUD7VapVYNB1u70uRFa7ch1KRkC0Rel2Exa8AFZJwIfWzxDPqyFOJLhXvhLqAFyGLIqT7hwVy09dA2BtNw87QR9PCqysMM5STiBTFsEIaQLOIDsENybIIU0xwfTzTZN1gP+tqJXrnxkm6NYQDEJdjmT5mEAnZJoZHWGaH2wZGyDxwtfxGwA9FJAiY8RVfqNqcsiOYXl0nZ0hKh4AOVixDJhrwpit6eE17isLhE7ijU9SqFQLXIaLMEAbR5pwC4px9FzwbTAiLfP2e/KlrfEsn++wrKr6GJdaJmiEhA6zPQwPwaO4nZEeELBj5PPSxEICgCRSdneai5SIa9wgNNM/Mh1CSE54/AZpCMEWOI8DUGfPN8PyKeaS8tH+J9sEIfUVCc9FwjrQyd5r7DGUm4RyQeSrghIBFAsDJ3URiXqO2RV97CqdWYm0qzuaVbbQpG2duEjMekMhkyKRTVKWtnnh1BFRLFTK5jB776vwcdRXjq7uPM1UWb4xwXKraD0XOqU9Qd5AA41mJ8nUDAkOAKZsoNjd02rxlZYzOVW1UjBjzc0XaUgmZatTKJaKJCFHb5Z69Yzw9VidaqxO1YlSCKrG6T82OMF71KArDTdlyFerEERkzmWteoEiZBkOSEGKJDChCe8air7OX7g1reOzAIfY+c1R7UITAc5j0cucHbuWn3vc+qtWSBjEtU8xgBUiq4btRarUiAyvWUQ/K4fwLTGLpGCMHRvndX/jM7H9/4NFLgMVyHgq/y76jbr/lpr9B8Z7F0iMupq0X+gC2TMBiUanCmYfdJiMiLGBKXbnbGnKYl9C3F/ap5eH79DFaAQvP8H/F9I17ZbtWA8AzFGj1B8rgy4sleJzHSE7c+Z8NFH8WJLJ/35TjfK9IQi7QULE57KfH+AKNCpfyBlnOFD3NVGgWReeb64sViS2U73POxW8jYLHYrqYI1OMY/l+cKxln4YYXy7BoYZVc1HW0nGJwKYbFghSQ0yypFjnIG5uMKunvm265pc8yvHsIuGopecWFAGC333zzazD8L0Ewbxr8oI/Ru1RKzwUCUeecP9JvLx5fgeFtVahtsqDeMEqWJ6DFEnpeMk8aHgYiybgglk5rSogktoisYVHA4jQYGDKrTNO/vDE2yzEdbe7yrCK6cc/9kcXApiXviaFXwwX382UBFue+43wlYrsfXCAVO2uLt73udZ0e9SHD47WB8r8P1K2NVJhzplG17mSJ6/mMn1BjnrT+jr2aUkK+9JH3B1f+WBcrXvN+6qUwalB04RJHKLTp8fE8D+16kpnSCY4cGWXNysuwVIRypUI2l+H4iSnmC3li8YguPKulWTpyXXr1PF8qkchEMTxPSx9qVR9X4iN9l0q5ihWBiB2nUqnR29eGqlvkqyXa0l1YxhSVekAy2Uk0HtESlMLsMJNjDgMDGfqF1ZGzibpjWLEKo/mAp5526c55bLuim0jGouxG2fPUFG5lmm1v2MTRw1Wmp8bI5hJMTcwQjXr09idJxeL4ZZ/8jBjOKdraE1T9GI4d1Q/yjnESZ9rmmYcOcM2tPRSnI/zNPU+QVoqb+5IMXp1krqI4OSXSkyRdsQSzczNkcjnyVZd7v3mQqYpPV2daJ4MEVYibHtvesIGBrj6c6Sl601Gq9Sp37ThER6dNV1uMsYki03MV6r7FDetW0kaBXUcnGC/BD9ywCS8/wWwtTd+qNGu6c3zx68/y7PGj3HDjRtauX033wHqSyRV4QZVqVeHWZxhc1c+jjz3P331hOxOT0yH7QFZ3xaxSGAR+Dd+P6PMXBE4oK/BDyUdrMdpM+9BmnIZFuVwlEpVyX9gSSqdMeF5NpzhYwpKohyvzUhA7NZF9GPr7UoQKwKDrYanXJYlE5p4ZFvo1p6apDPJ92bYmbA8pzqVwluQSIcHLyrAUdtrIMdCMCA24KTFpFUp9w2xBVpgbha/EPhqZJFsGVnLD1BQdxRGcQJbqG5GqEgkpkINOy5Ax0tCLBnBCpkF4l9HRnyKbUDDpGny+6DGeyJAwDbKpGGllEI3b9CiLjuo83fUCfRUBgnytLxcwq2YHWnagi2hNyAiNFIVJ0XjjNAhwpqAPwQGBTHQcaGBq2cMLJcW9nqk9LTQ/RlbfRV4hYISWW4TynBD8CT0oQoBAzmPY1yaDIwQwwu+F74WJJdL/VsZN8+8m86bpN9H04WgCTc242BBsCSUqTblRExCR/TflPk2j1RAoCU0+RSZi2Q2mhpYsSXt8fBnnaMD6vg4ysSRzszNs6IuyPtVOfXoMM+IRT2exJD1HzFdFjiJ1ishWTJNoNEs04uJUqty98ziH8xUsfOKGyZwnySkCiJmUnYApr04VG7mBGW6Nmm/Qm4zy1hysH4qS6+/Dt6OUCnnaEmlmZ/LEkwmSnTl2PvUC9zx5HD+Spq1eoypz1FR0mjYzSjHqBLhiYCueJ3IdyFSX8ccgFo3QkYywIhGjfyBF32Vr6VzRRm//atZsuZzf/vSf889ffZBILCYnmsCtERgmd77vZn7iPe/Bqc/JBYYyXNmb9uJQQQbHqdDVs057yEhEMkGERMpmamSa3/r3vzn7X/95xyXAYjnV03fbd87Q+i/s4XapfnxnAQt0MRBxYm86nwHfS8GOcFuh7bY+6CWm8h8sd2a/AOr2poygVQ4SKPXDhqJyEYBFyxAGjxjY75EV/0uAxaIz69sEWJyW+pyzaFwUsDgjE/pOAhanB+dCzHIvGrC4dduPvpzr6OUAFtLRt97S8DVo8TxoYV7ML0gQafVI0AaWXs37fYntlCIxCNwbA/w7F4smXQiaxGdnx8pdbf+NgPcRBL+wfefu/3IuUOJlAhaLRQIvfntdJmBxsSydCwcswt8MbFa+HMCiOT8VbF6M2bHUPLrYfr6CgMW8Qn2kldHXSFH6UCBz6Uys9mLn92UBFi3n7riygjvuvm/36KsVsLjn5z8cbPzBFD3XfBC/LDIAqWKkOJXVV3mgh4d27WV8ZpRHHtlPT1eSW299LQdfGGZi8jima2HZAX2r1vHw7t10diTJ5Xpx/SrxVIY9e/fT09NDd0cK21I4XgTTqlEtmxSLc8RTSaoFj/nipGYbtPf2MDXhElFFxidmWL16CMtKMDU5R2e3S37CITDzrOruYyhRxnYniPfmKKk4Dz08xeTUCW64rFObSfqpJE/uHKEtW2XtFZt4dOcEIyf2cN316+nqWMlkyWPPM08RdwO2XtmD4waMHJlh05YcVjTHnANdHSsYmdhHd28fX/zHffSuN0nV2zny/CjtUYeVsQRtfWmKdZPjUyXNPGkzJlm/qZ+Va1dw+GSNv/w/TxLpSOhYRWeuTLXka8Bi1aAFc+U2BwAAIABJREFUrmJdTxc9Eqgb+PzD159HpWPcvPUyxo68wISbojJf4vVXrGF9LsKO0Xmeypv8wNU9RPNH2LmvRKIzwrWbhhgbc/nnHYfwLJ8tW5LceNtrse1eevtzzM8Jw8Bi/4Fj3HXXNxg5MaYL15BWH34WJnrKanIMpT0oQk+BJqNBJ0FIIa8lHo3kCu3lIJ4XYWynABZiEiiggQAWsvotDAS9cNtY5Zc5FY1G8IO6pvSHcamh/EEDI6L1134RSq9Oe35Nx2sKY0HHOupCNUzIEFCiIoV7xMGQJJAgSkSKWlNh2dIGIVMYBIaAAqG0QxAMt1Jj5aYhrh9cw8Cep0mVRjWzpClFEOCu6Z/QlKbItk0/jaafh9LFvhjUBhxXPl+R7ToH6Y7GdIZ723SBnkqZVOASExWDABw6MFZo+0GYptOQQDSzP0MpiJgsas/NMP2k8QoLfEuDN6GppjalwAgMalaFw0XF1x2TkviAyNl1FfUwg1SfgFAaE0p0QpaKMGDk35JhIj4VAlIIeyZkX4QyjfAc6/9qeULIVtHzR4GlWS1i+himrYTzShtwaMCnmUrSlIo05TnN98M51pSZhKauGkCxRO7QjHQNo001OKHHJASwpC0ajDEtEvEIK9IW69pjHJko0tOR5NqhQdKFEYyIsHB8HR1a8et0rR4gYcWozs5QFYDHg/akS6lQYfveCZ49NUfOsDVIkU236aJ+rDDHPBEdX4t8ZosZp3g+BGxot7mjE/pWp3GsOIl0lvn5WQZXdBOxFfnZImN1iz/98hNYZhxT1SjXFRFJPqrXaTfjDDsO+SCKFTFxalU9nwPL19dOLJ7kpuu3cOVlXVx22To6VnSQ6eiBiKdv0lk7yef+69/zd/90L8qWa9nUQHGgFHfeeSvv+5Ef0teONnQVhgYxlFVjaszh6NFhtt38Jqy4R90pYxgxYhmL4QMn+MzHfnX2r3bvuQRYfLeBEfKgLm266/77p5Zq2+233fS/CPjAuXwILqRf32HAQq/avdyV4YUPeqcLpwAtOWmVgyxYYVy2JOStr7uuVwX2u14EtsXAriOAvxPJSSWX623Sq1tN9s5XFJ3PL2OplAI5t+f6TD5frOC9GKr6WYXCMvwcLmRFfOEcXayYeVkMiwZl/XzsjHNdK+c7hwvOxUtWx2XOGL794fOlkSxsw0UDFmeMe//FGRbSh5YUnoEmWHjmvL7Um0Ybozr236ICYSWc63XONB/MYEMAfx/AnqbR7ysBWIicwCzP/dGCSGC5V0s60RNKqV0otT/wA4nFXLNchkUL0PMKMyxCkDfmxq5sAhbLNQZtPTktiVbOYtK/pQCLi+3nywIsXgoaqbd+/00rVZ3PNpiKpw2c3yoGvoYvCTeSVCUvWQw9qeA4qEeVUvcFQdANgXgjXTRg4Scyv22U5/6agLcFAR/+6s6H/re+l7R4Mb2qGBY/8xPBa3+0nezWn8Wbn9LFCqYUS+GK+uT4LHueeJbjk2McPjKF71QYGGgjnezAcYsk0kkcpw71CLFUjGPDx2jPZYiZljbrGx0vMDo6QX9/SssGorEMK1cMMD45jh9UdPSg1Dczo9Oasrx283pqxThHD+6lu6+d3v52MMpUa1GK8x7d7XHWD9aJSxFbmMcyy6hsD4mONWy/9zlGDh9g7Yocbe0+lp3l+X0TmLEKA2vWMXxojmyiwM23raKjfwXT+QSPPvYEzpzH1mv7OXlqhqMHptn62jaS2S4mJxzcvKIrUmLMz3PvQ9OU5qaJxBLcMNRNW9qg6NbIEqUaNSjWPALTYmVnnFQqQqls8viBEzx7dIb2vgwpK4oVGMyXPclvpS8dUCjXSFguV6/ppS0R5e6HRxmuBnTYHtcPduBnEmDEyU/NUpsZZe36VeyfdOhIWFyzqZudT57khRMzdCUSbBlsoxKJ8I09R3UE54arB1i36Ro2bric+bk6Tz/7HNu/+iBjY3MoO2TTSKKG49YxJT9BTr0mL8gKb+gvIB6MunAPfKqVqi52haIerp6Hkg1hWAhgEcaSSvEpgIXUx2K6KIBFeDWHha8Uu7Yu8gXokqpW6O66wNWFrrA5PKKRCG49jL6Uolk+kyIsEBZFIBGoIWtC/pL2OKpOzLRJCrvBSlKYy1NQdWxZgZd26vksu5MEEZdqxWHdlavYOjBA3zNHSeeHCYR9oCNSw3jVVtlD2PIzsoUwtlXaJckXJqYvsZWKk4kIjhUjVvNIOVUdNRrTbTU10CLxcMJgkpcev0byto4PbfWG0KvsoTQkZBec2UYKdQ0hCKjQYGQoYbXYNQ5XDLZXxZxKPAp00EtY2Ou0kCZIEco7ZB+hz6b0V8x2BXBoMDtOsxqashxLj0erEabsQUfd6uSVkMGhz1NT1hFSA0JD1kYsbdMH5WyviqY3RjM5RkArYbuE8pHT3h1+yCYJjWDD6SL/F5VJxI6QSSaI47ImZzBZcjAsm9Ur2ri+C0zx4XBllgd6XqW6upiemCAoV0hn2pjPTxKPRZjy4nz1kecp1AKEhyBsjqQnc9xgxjWYqtYoabaR6FuUNikeyCS4Oa24qs0nOZDG1hGqFaLJLsrzJYTwUPUNtu89wYFjZVYnE4xXa9o3pzeTplByyHseNSxc30ZZjr7/ClNJTDhN1xavUP79J+/khmuuapjYevh1H8fz9Zi0pxN85g8+zz9+6T7NjBPWj47TJeD9d97CT77n31CplDWoZGlJTRwrVuL4sQKHjzzP63/gTURiAlKVtdQmlkgyNjrPH3/iM7O/c+8l080Lqetf0e+eLbNY2gTtbNr18mPVztX4VwawWNrU8fabb86F1G1upaGLXsyDYLE2L+j/aYrywge9M/sLjgtAYSj3baD+HNQfiA57qWLmfCCCtOl0mknAMMp/i/LM0vcCYNE67hfjf7Kc4v3bDVgs14eidf40C7AW/4sli0B93dVikl6xjiD4nKzMn1UcLQOkWcaqsbr91m1/CsGHgCW9XVqPe7GAxcu9jl4uw+KsFAjUf3Pr/i9ZtvpH4KalfCp0vGal9BGl/J8GJck9jSIxeAyYBfWT54of9gPzh5Ryf0uhXg/qPdt37PqKvk7Pce6WM5cXAwVb4iflmeMvzIj3q1/55iPjSxXUywcsbvphpZBCOb+UAanu0y03/ZWveJ0K+NL2nQ997HQ/AopyL9q+4+H9i9w3W2SE4W9LtbNz4HSE9jJZIGf18bQXRbB9McPOpQGLi+vntxmw0LtrjbhWgfql+PTs7zVYOh/Q803xKS+R/auFSVwX+nspx1p4PROwB4IvBATfbEbUvpoBi3v/3YeDq98WJ7n151CFCV1YiUZfPA0ipsXJkUmefnof08UiwyOTKFcc+j3cmkGxMk2sTWJOY1TyLkOrVzAxMU2pmMc2TVav7SeaTrB//zFq5TK5ti6mZsaZm50nnojTlm2jHgS0dSRhvszh4VEu27KOtnQ34ycPksn2U6nU2XTFIDPjFcqFaTpzJTauiKFKszilOa3XrpCh7sfYe3iW4okRLlvXSbQtxonjVUZP5DHtgGRMVoJ9Nm0ZYGhNG2a8C6dkcWJigomRPN05g71Pn6DmRrhic5z+wUFOTlQZe/okGzfnqKp5Hn5shn1Hi3Rlbe7Y1kut9mIVUZqFaJqnx2fpsOKsXp8iAUzm4eRUgVPjs7iGSaY7RVwlKM0XyLSlWLkuw/TJaUZP1KmU5xhI2wxkEzw/WWKGOKdOTZNQFleu66S/M83u545pf5B1KzsJoinmJov8wE297D88xePHqiQtg+suj3DTxs188aF9PH18noiC/pW9vPPf3MHURI2/+vzfMTZdxNWMCqHjS3qESd1zsCQdpuFTEBaJptbwayaD0NYNi1rVaRSkYdHjiszDNLQXRd0JDVsbsQZ42kJC6P0CisjCbrhCHvophPoP25ZYUEmkCY05tX+FJ/+uE4/G8euyT5GYCE8jpFToWl+MOrVnQUQXlJlUlKwyaPehTVXw6y77JouMWiIdEFmHpK0KU0BAj7BwF8+LDVev5Jr+HtKPHaS7PBpGkDZzTxoGo1oS0vDRkMJceyg0zCU1sKEBGEkKkdV+k7rpE7geUQH+jDAiVMwSBcCxhBkiRbcP9YZMRfbflJXovxsxplIP66JewBmNzoTHDgv/kGGiySLSFvnbgXq0xpGKyT2OomiYuGKEKYamsp02pWyCHyFYoT099HHA9wSQCSUgAh41p4JmMGjT0ybDIWRXNAGX1t8HPbYCfjTelL6G4xe+o8ENzZ4IX00gImRXhFIT7TUitqYNjVAYU9tg3jQYOiELJvTOaGSxkE7E6GhL4FXKtKVT2GKo6lVIJuNsXdVGNhPHiMYwpYgvFDESAvjYujh3nbIGAU4UTZ7cf5L8yTxF32XG8knVxNNEUcajZEa1b0xd2fiaZeKQjSS4rjPF9TGXvr447spOIm7INolmupgT4+F4lCcPTfOtfePYKkGP6TDum8w4LhJm41kR/ISis79Px/MODx/C1T4sEXzh/QQJYjHFL//HO9n6mo045QBfQGKj4VHiG3S2Z/m1//Q/+Mr2ncQi0YbBrDAs0IDF+9/9bhynqsdL+6CSxozPM3aixsEjT/K6199BzE6DqoaGuIk0w4en+bOP/vrs7+/81iWGxSuKQlzgzlukHmfFfbbupjUlYyk3+Qs8LBf6ALZMD4u51gi9JfrQ1TTna003aDIXFnOtPyslJFC/dPfOXZ9d7EGvBdi4WeLpfPiggreKHOSrD+z6+ssBLBaOF3VGvhcACz1Op1NCXhpTeL55s5wi79sNWLQwbxKt/gcL29pMqFAw0aSoLzslJDDuQfGSFARdIH57AAsBuS5Iu3/RgEVL2s7FXEcvF7DQY3brtneL6S2KZ19cvvxFlPoLCIHDxVJpzjXvljOfgkD9d6WC30Bxl5/Ivve0t8wrAFgsh912ltfLMsGA5adnNJKUGvttOVbbUtdHq1FzE0A527xY/XM9nvyRr33ta6Xz3QOan59mPi3RvyUlIZLKE15v50lDObufre1azhxdzvWz0ITYN7xPGr75dWBDE0hfbDxagKyLYlgoFfxuEKitwLULo1NfrQyLL//0B4IbfrSbxDU/Q6Q2p1cuXeWEhZUZY2xskgPPH2BqKs/jj+6jWp7nyqsvw45kOHL4OQIzS1dXksG+VUyOj1EqFpkvOUTiJr09bUSjMUq1AMOTKNQi8+UpjrwwSlycNPFo686yclUXqlJicrrAwNoB2jO9eN44sUQXD+94iu6+CKt6VtKTCEiniyScGm4lj+NXmJ03tK48Hrc5cqJIFo8NG/tpX7WaR584xL59h0mmImQiMLSinTYxtHQhZibo6Gmj4CTY/+hzRN1ZHntmmFi2j/ZskRV9nWDFCEo+Vhra2+PsfXyCg8eKxK063/+2DQyPFNmc9LG6sjyyr0yx5tLdXmVFNMXI8XFWrl1J1a9h1aVqVXzt6aMcnyvwfZtXcscPXMb2nYd5+LFxXUBkIiYDbWlKgYtDVAM8ql5h6+XdxJNxvrT7IH4txuZ1vXT2GniVBPWZYxipNE+OVLTsoj/usblNEe3pYMfeWY5PlyBSZ+OVQ0zPwDPPHkQr80VWIF4iQRj1KTIAbZrYMGHUaSGSouE3JCCayRAWnlIkip+ELqG9cHuUSEfC/YjfhZRDvtD53UacpSSKaGPF0LcgTAwJ/x0abGqthN5WvAU0ANCUEjTSI6QMti2h6NtEE3ESUYussmgzIes69NZKZOoV0pKw4Tn8rWMzLPGiWt5kaZaHLnBFDlIXb4AIW7eu5dbV66jveAx7+iC+uGMY1um+Sn+aTBJdXDdkMLrPjb9lHAS0CZkSIYvCCMSJVFNTdE0p/ZL4VM10aBjaavRAKypC5sZpc0kBUxrpGA0ayemCP7wnNuGA0FVDr/RLAe+KNqPOkarFPTWfuYZfCG6gAQvpd5NXEaZyNMGPcJfikSCJFzq1JUADUk0GTTOGVPuVNEwz9fnXzIymNEgAAHF9OON3oueZnHfxxhBPES0zkYSKRryqABUa0JLPw2M3z73MP93ulpQSYck0pSp6JDSGFfpaSGHenrBYKaabvktfZ460qlKuwuqeOAPtaSIdGajWibkOpgB2mglkMzw2zmw9xuMHxqkX5mmX8XcNyhGLmhfg1V1qSjHt+JSFCeRHcGwBpopcHs3wxpzNyn6f1FAf5ViKaLmiE0i8ZJLa/Dz1WJa7HjrExGSFYtlHOQXcaAwjGaGvLUu2s4uugQ42XrmJiqP48//2F1paZkdsvKCO4cWIxuFTv3wn115zBV4tZEcF1PQ5V36UtnQbn/n9z/PFL3+TeDSGbdq4cp8MfD7wgVv5yfe8j3JNQhxDUMhQKc2wODlS5ejw89z2htfrbZQq6evFiiUYOTzJn33i12d/71u7LwEWy31A+5f43u23bnu7rLoAiRfvIZ++e8dDn265M6DdzUtzfwJ8UKcmGMHtd92/+8DLbdsrBFgI4vp5L5X9t60rVAv6sKep3W0UOp8NCD4JzBHw49t3PrS9tW8Ltj1N410MsNDvNYzmgoD/pRS3CW07YrtvF4O1lwNYnI5v/E4yLM4AD4v6Myz1wN46x4DfS/QM/OI//MM/nIGbxYdAaNGm/0UkuhH1xXhP/8flO8sp3pdTYC5lDrgYU0FLBuqWrJjfJBIo0zPe+ZVdu06eBYCdae/mgOCu5orlWdsG6huRSP3HFpjrtcYEP+Mb3lsXptosp8/LYljcduPvEahPvNIMi5d7HS3GVFl4fzkfC+nNr3vtUMP0ti9A/V9FcGczTvNC71XLmE9zAcwruWe2xBOfD2xaTqTqYgyLlvScRWOBF9yj5CFuWaabZzFTFPsCz3jnVx988IWz5vktN31AKf4M1OzpaNgzoIxI1B5oymFathO/jV+RdgCn8I0f2v7gg0/o+2MY4RnGoCo+uv2BhyRW84xQWVgIt9x4m6/UFwJwDcUf3f3AQ7/TAoD0L8UGWQpUuNh+vhKAxVlAThD8uvKN/3k6OWVBIkrz+C33xs0XKwlRiueDgHUoPp+YzH+oFZh/tQIWX/qZnwi2vbuP5FU/iXKEDhzgas8ASbTwKdXgm9+8n5nxaaoVmJ8TSUiOdLqDkjPD+Ng8fYNpomacwy8c00Xl/gNHsJMml13Wq2MMZXV5anSOYnGejVespu7EmZ4sMHryMF29Xawc7CFlR7GsKJXA4anHDrFp4wCBMpg8laenx2PrxiESgc/I0QlyySoZY4pkepAiGSbHjjE01MczwwXiToFVQx1EOrp5Zs8wR46NkuqIc9nGPi7vSvPEnuPs2TfLdVsSXHvzJg4Pd7Lzvl2krSJj+Rp9K7sJKDE0uII4VVS1zvOjNYxIjUrRpao8Tozk2TTUxlzVZuPlaUoTZYxojkePncSdHeMtN13LzIkpIm0wtLqb9miMomNz/95jHJ2dY+uqIVZk5jk6PMtTh6v4lshHyqSsmF61rVQCclmTzWvaWNuRomoafGnXSYrT8+TaFTdd18tlQ0M89chxDp+c5PBUhUQmTUYl6DPm6FnZzuh4nWNzVbrakpycPUneSTNfLDNfF7aESVCvaraBTvqQ1WqRhci5EoNBkSPIqrsSc0Ub13U0lT5MBWkWnsKUiDQKZkdLRZrmnFJ1urI2XG+kiSjJ5ghX1OUVJkrIir14X0hEaphQIYCJgaXlBcLyqSuXqlfTMqJMxKAvlyZtKXKuR3vdIVuskPCLpMWzQo4v7TWi+IHDF+oxjng2UfEIUAFVxwkTMHAIPEPH3257/TWsjOWwdu8lM3sMX0s7pA1Cp/eFbKSrYgEqmkaVTZPIpmQkTEIxtJRCkKfAE7mLiAkEmDnD2NBeDFZo9OhqQ9AwblRY/wLYyDjImDQlFGES6Rk2g2VFNPMkNOMUFkJouhlCGIZOfzCpcsiL8UDNYEJJkompQSNXxlNyRHQSSFOe0QQaQj+L5vkI0z1kDoSSE4ksPQ1oNSQa+mdLszOE/RImkITnNJRxtI6VZkgIMKHnleiNGkaXjbQRkaqcNgEV9Y60T4NZ6GPr9grw0wCJmuMf+muEfdHMF2EIeVXWr+wkEbXJWQZXr04wUfGoVV2uX9ODFXNR9dBMtRi4HDpV5cjxKU5NzVOpi+kpSD6ugFzRuk/atijYNuWaR8kPmHJd6iqCEqZORAxgK2yOxPmhngiplS7ta1cT2G2o6UntzeOlUozPe2x//DDPH5oiKQyRdJxsVxu59nYu2zjIyk0D9HT20daRo7Orm4nROX7mQ7/E1HRBSzS0nwsx7Iji5z/5Y1y/9Uq8qsyvqga2NAPHt0inuvjVz/wR3/jmI9rMVq5lv14nsBV3vncbd/7IuzRrLvQxCfDdJCo6y/yUxcEjz7LttjcQs1L4Kq/ZNHYsxtjxOf7kE///7O9+45Lp5oU+P7+i31/wsCsysz+0It7vfOWbj0y8bdu2TZ7pf1ah3ib3WqX46bsfeOi/tzao5WHngnTQrxRgoandirtMFXxKgJW3v+7GdV6gfoOAdwE1Aj60fedD4hivX3d8/40Dgask4k30w9Mvwr6f9qveX97zyCMF3X8r+E0VIP2XCf/p7Tt3/2bzAXuxB72WYjOtU59Qv3v3jl0SG7fkyvk5irGm7vmnUPwskPlOeVhoCn218IXGXFg0/m4pwGLBHJNb41+aRvDZr9y/+5D+rDJ7C74hrBVZAZxrXQFcTvG+jAJzybm5VOG/AGR5XAXBJ+O9K+4vFouWVcy/xVdKYk83ghozAv/H7tq5+4HTcypc7Zf42oSAGaZnfOquXbuee8frr2+v162PNrwlok2jxoUX+HL6vFS73/Wud5nF6dEh5QU/qQL18RCIVH98945dH11YGC487nJWiJdq28u7jjRoKtfkkh4Y5wMs5DmiRQIjjmfFc8kcznVTXcZ8atTbLx3Xc5w7dcct234mUMF/PVcqx+KSkBs/HqBENiRPX3/hm96vC8jVvHaUb/xGAK893adlAhYaQLj1xpvA+CeJ2nzxFvW4Unws3j3waPXIkaiXjLxPoT4j3jmtc2hhco+ChwmCj9+9c/djb3/9Dd2uY/4H2U+Dv3vWPXOBf0g5UMHnLMv/nEhchIERJGPvCILg0y8W1muBYxK7edeuXfuaQEdA8NVWOcNyQYWL6edy99383nmuH/XmbdvWm4Zm5chvkWYDWqXaw34y+vdyKuT3JyD4ZbPkfP6uJ54oy1jVHfs9gQp+BehpHOeiGBaNbc8C3JvtfrUCFv/0cz8VvPbtKdpf828JaiUtE/A9F1Pb08sqZJQH7n+MuXyJZ/Y/rc3krrp8LTNj03jRKsMHTrFybS/j0wJIQJ0y+XG9Dolt14nHMqRzScZOjVErQ+/KHNdevRGnFuPE6BRjxw9oE8qeoXauWr+aqdkZHnxyP125LKrm072ih+s2pVnXaVOtlNnzxAnaOyr0DeQYPuromNTuflPHkO7ZM8XaFWmG1qQYnjJ59uljWBJUaTis3pRk4+AAD95/kFMnq1y7Nca1N1zO/feXdLRnZ9agtzvJqrUD7HjyCKlIir5cFMsrYSQT7HvuJMpM0b5ikCMHD9IWNUm1ZyjWp3An41y+LsPwWI3KXJkVay267QTPHhjh2isG8JXLodkqzrwi1Z7UYzo/epDbNqxheC7gmRPTzMyViOsUCof5ikl7Z4Kr1+e4vD3JgRPjPHO4Tizh6rEaSMW5+eZ+XDp5Yu8RZl2Pqngo1Ov0GTlOzE8QTwVEDZvBXA+zhSn2T3pMlyuczBf0CrepzSIFcDhjBqBZ+cIEkPQN06TqOtgCJMnKuLASzAj1uiSHiFGm/JLKz7dUYQJYCPghPgESmejhaVOGMCVRR406YuYpxVIIbITcAjEUVCgzooEQbfQpLA7f1ekIHbks8YhFzoyT9StkqZCr1OgoVUlKUSmghgAFvkVdqPW2QUSbSbp8MUhywFVEQqsBnLqj01C8wMZ3A3o6k7zh7TdhzxSJ7d5De2EEZcbDNmgWSMNCQftMhAV6E0DQfzdSU5pykTBdQ8ZP5lsY5ypyA81eUKG/Q0PFoY9x2myzUYhLEd0EFsIf1tAjpJniYRgChIQSiKaBpmakNKQTri9JKg5H6hG+VjWYNcCrB7o4l2YoiawV00X5d3iiG7IP2UdEt7kJOjSZFSHrI/yegAdnfEtCZkcz3lT2VatJIoykb4TSoqbBppax6MkCvvYfQSfASJtkHjXTZjSzw5N7RlQDY47jnJbANKUwAlA041ObMpPQB6Th8BF4xEyf3o4MqxJxLus2GC7DxIzDrRty2BGouOB4Nk8dPEy+KCwig6BeIWVIjGjAfLVO1bfojBrYrvhMCEhpU3B9alpCEhq4Wiqg7LustW3ePRRj9YY2rL4VlL0Yzvwsc7Uyp0oV9g7PMT1t0ZHNMtjfQdvaTvouX0dfZw/d3W105jq0ELfu14hGowwPj/GJj/0npqfnsaIih4ngGRbJiMcvf/LHufY1V1KvhEBN4ItprVxTPsl0ls/81l9y770PYkRF1ifsnoBEIsJ733sD73jr7QI56nu6SLzE5FbMPU8cn+aFwwd48x1vJWqmcd157UETS8cZfvYUn/v5T8/+0YOXGBavKABxMTvXD0Z18/MB6i1LbC9QsKzaSVF51mrYdxdgocYI/AMo9bpF+rFkHxq59FIwNU3PFm4upLPf8pLZ32xlbiz2oNcqM2k+lN6z46H7lglYnPv0tayCLiMl5EKiAxc77kuM8hpfkl80nYhwIQVvyDww/wTUD2v+4OKveUXw0bt37P58c54tp3hfRoF5wYCF/KbdceuN7wtQUmBmlmjvCQI+vJCVExbPN/78iz93wlYSWe/Cl8hc/9hLZv/DQq36ueZJ605aCtvzXPJnkmXOd294OYCF7PtCr6OW66fZtLPYT63tXQZgwR233fiOIFDCFosSXLjkoHlt5sL+AAAgAElEQVS8Zcwn+eoBz1M/9M+7dj3f2s6F87VqVZ+JOtH/C3xf83utjJyF52QxwGIZJqHiU//HimAQ1DsJ+ML2nQ/9+PkAquaxb7/txncRqD8VYGKxOaLgn2zb/VCTKdTSxwiBGH4Gb1zkmhaA+395iezPLpzj2jwzcP8Kxc3nmJMnfHi/6alDZxgI55vBL/n8rOv+Qvt51nndtm3lYhK81u8skHucq7FnjU3IKDH+tgEaLbbdOEHwWygloOMahXpva8LIUgda2J7FGJSy7asVsPjrn/rx4PXv7SN75U+AU9EFl+vJY0LTrM/mwIFhTo6Oc/DI80xMTpJJxYmqDFOFE6SiaXr7uhg5MUquo5/Acjk1PE1nR4eOLR05KhpuKURi5GdnSaZMNqwfZCZfJV8QgGQOpxxDRQPSZpx0Mkuhkme+WCBuG6ztMbj52iEM19ASkJnJKtF4gUT7IC8cnMJ0K3R3WZw4JfRvg1SbQaXms/fZYeo1SMcjKBxSIuvI5SjM1/Sydrbd47Wv2cShQ2WOjp6kpytLb9YllevmocfzzJw8QQ2fzZu7WTHYzb49E3heASOSxnDrjJU9ktkEtqeYmR7n5uuGoBYwU5wnnmnH8go8+vAcA92K+ZlZpvwE+WJFM0iSySidZpXXbRgkksnwtSeOky8FZGMOkWiS4bEitcBlVQJev20DB0fmeHzfJEaiwqquPmJeQCZewU6miWYTlOomh49N4fg14nWT8ULAig6LUq1Iqq2DLfEUX9l/FBVX2MkOxqfKnBrPE5hRHYVpOwJcBFR9R6dBaMND4SIE1RCwEINJp65lFAJISKEpjAIViFZeamtJlxA2gdDz6xqQkNV9kUFIFa+MKHUdbRvKHWQFV+wPtf5IJ1hYKNvGtMTXwtbzq98w6DI94hK5WK4Q9WokAgfx6bSUpZ0Wa8I2ENPFuqSTiJRJYWPg1Gv8Hy/GqCmRulLgh9Gj8t2QTVLjmisuZ8tr1pIuBsQe3Et65gh1+b7d8FkQn4/QLiLsQ0N6IfeK0FsilFScLqYbchhhi4SmEhqpaIAYTWeMUOoiUgednNLwr2iKNVoZKFL8n/YU0SyPMMIzTOYIfR5kHAV8sMQc1TeIGnUO1E2+WlLMigZGwCJJRjGbAIIYOUq7zphgSn9aZS/y79OMh0aKiABOrvgynAZpQpaNMCbku65X11G1IiUK504zKeQMS0SPWUM+oo+h2RrhGIesjro2gG36bDTBoVA6FMpqtL/HaR+P0MwzjFQlTEIRg1fPIxa3uWawj4ztsPdEAcs36ItVtLFlqa60xMJXAm6ID4snob6kbEWl5OLZwhKx8FyHRCxOyfGYcAPybhXLtImIXEIMYXWcKayPGrxzbZLsYI5ZI8XMTJ3C3DwVy4VMF7FMlq7uNnpXrWRg1SAdHTkidkJ7rwR+FVPOq/YPcYnEo4yMTvHxj/4G+bwYFJsEvks9iJCO1vnkp97H1ddciecIOidjLPNBh9aSTqX5jc9+gXvu3YkZNXUQrxW4ej5/4P038Z53vBPXDWVNMk4EEuVqMnYqz4HDL/D9b3oDCSuD58/peRWJ28yNlPgv/+E3Zj97zyUPiwt+6vqX2EBWZsvjJ9+rCD4ewOWNQmsKgvtUEPz23TsffnKxdnx3ARYcDHzjDmV4bwc+0jDTm1eKHS9e9f9xqT5IvxoMgvcq1IdbYuWmVMA9BMbv3f3gg3tfUlws4a7ekjLxUFMOcq5CtKVAWmyIRRR48EXt8VfcevA79+7ePaP3tcQD9MLVz5cxdxYDLObFRNRPZn5lsUL7fAWvnmNjo28G9bOo4KYGECB328NKBV/GNf7o7l27Rs5VAN59/64HF/ZpGQXmxQAW+jB6nI3gF1D8ILAyvONxmCD4a9flj5vnY7FxvuPmm69C+T8fKAQIlCSe8ot1/RMEwWe279z9taUKyuWANOcBLPScCeD/BDXvDyWycznz4Hzn71xzuLn/C7mOWu4dMqbPKMVH7n7god2LtXU5gMWbbrmlzzK8ewi4ShH83N07dn9uOf2+iPm0JGh3HsBCgM8dCuv/k2jiRe+nDUnZwpSZt9xwQ0ZFzY8pdOylsA/k6eiUCvhG8/7UYha7qNToXGOxyDyXOfQsqP+S6On/61YJV2sfUeod+MEqFL8YMo5EXHr+OS7sEFWe+1EV8NPAVY3fm/CYSv2D6/h/JtfWWSlDF34yX3LdX0g/z7oPfXsAC7n+9xLwJ4negS+0julbbrllk4n3yZZ7RXjfD4IvyH0m4jjVM0yMlybfLDY0CwCLJcHAVytg8fcf/UBwy4/20Hb1+wnKYqUiq3ChHEBWiE3b5IlHn+W55w7S2Z1j5PgcU7PjxK0Mhj+nV//k4durF2jPtpHN5Xjk4Wfo7O+mr7+bPY/vJzBLDK1cz8EXDpFJZYnEDBzHpVar0zmQpjM7xMTYcZ1kEA0s4v4MA4MpyuUapZNH2LrpcmIpKR5OEY2micZEztBNRZz8K2NEfCh5UaqqRCIV54lHZ5GAic7OdpxahXRbopGAIHIAj/J8BUtYFyu6mC/ZWGmT7r5ulO9QzNfJ520qhTFKnsvl6/oYm3A5+PwBrljfzv7n6qxfF+PQRJ6an2RuokQ2XWXbNX10d0oSSoGRIzBVLjIxlyIT9cjn80wWdZAlJ/JVypUaa7sNrl+fY21vF08enGH/yDTtHTEGe7t45oVTzFQ9co7PDVuHWLMqybOH8jy89yRDK9q4fF2WPfumGBmZ57qtXZhGgsJsha60Sa1a54XxMleu7ufwqVGOjM7wujU9TNs2wycnuWpNP8P5Ck+PFIkkM5TrZebzPsp1UIbORdArrL4h0gXxsAh9AiRfNEyZaPgtSKEp8gflYph1TUsP6/gGVb9R4GvPCzEp1ACAp+lxliepFSZBxMCKWSTTEdosgx7PI1urk1ImHeUKGb+CYfqaJSDbSJt88aSQojvUa4TJJCGKoE0vLWVQDer8dVUxbiW0GWboNxHGg8o/hQFy1Ya13HjDZUQLLtYDe2nLH6ei00/C4liKa0N7dYTAQ2shrwv60Pjh9PuatdCI89TyFh3vGQIazZdmHmh2RtjqpiFlU3Ii/hD6Mx3tGpqDNtM1dIKITo4I007CV4Op0jDOjL6Ibh/14CsiCRFISEAkfR03pAAClmgpRSjfCL1DQjmHvJpxo01gIjTF9DRDJkzmCL8n51RiaZteGLJ98zPt59HosuxHx5M2+tU8juxLs3a0AWRDBqP9MEKgo2nGGf4t50MK89A3pXGqT4MXIZtDmDky/iGQI5KiNV3tJMw6s6U6WUmI8arM1gPaksKaAs8Rho5HYMd0DKjtlKjUAz0HElaUUqHIvB1QEqDUszU4Jg6qIsXRwJ1XpRYErE8luKbLomSKhCnKiv61dK7qwsom6e1Zq+OQs70xTLlU/IiOVZWUGj3GEiGsWU7alRYzYnP81Cw//4nPMDExRyQq8i35lk02VucT/+5dbN16NYE4tjaAP6XFWg6ZVI5f/fT/5OvffAg7YWuZkMi+ZJ8//eHv551veRuOMFw09y1M9hHT29ET0xw4/DxvuONNxFUG18tjGTaRhM2J5yb5g1/4j7N/uOPRSx4WF/7cdWmLc43AcoqZSyN4aQQujcC/7hFo8QdIfru8dv51j9jF9W45gNrF7fmlW7UAFizlQ7Nwq4vZ5tvV3kv7+d4ZgS9+5APBze/uIfmaD0C5qFc5xQjPD4T2H6U07/D1e79BueSQySbIFwzylSlOnThBb2eCaLyLPU89QyxucNXmzSSSKXbsfJTeFZ2s6O/hqSeeJ9eVYMPl63n+0AhmLEY2HSUZT+AWXIK4IhFro5Qfo1yvklYWG1cYrOrzGBku8sSBOWyvyIqUSXtPSlPOe/uypOKD+F6NudIRCkWHY+M1pqfmyGUzVIsuq9e0s2bdJp7Yc1AbgA6sscCrUSv7TJ6aJ2marOrt5eDhPMVgmnhXJ2vWbWTi0AyPPfY0l69P0D0wwKreAY4dO8XI8ASJhMXTz5ziNRtTTNctxos+qmbREfO4ck2URDSC65c4ejDBsdI4dTtFvVJntugQScWIeWUmxstM5svaCDQRrfDG69czOV1mz/5JiFpsGEgxMukyMjPN2lyOWDbOdRvTjE9VeHK/wxVDHn2dBvuPKY5NGLQlZ0nFMkRUlCsGYhTKFe7dO8GqrrQuiMdnbaLxKXpzSU5NVzDcGumuXk7NlPBsS68gH5+sUXUECJCEAKk2hWUjRbPgV1JcytgFeK54UjRWxqU0DKI6xQCjhlLRhhFgSNuXwlGAD1nBlsK47NX1aq+sUMfbErSlYnQEJmkV0Os4JMtFsk6NjHIwRXIihbthUjXRsh4zTDPFFX+IQIAFWaEOk0n0KrPUk6aFHSjm6xX+pmoyGUnpMZBa83R/pEvRCDdecwWbLu/CnHdIPbKf+PhhqpapEfCw0JaF9hBAaGVANGUaoWyiKasIUyyk+G6+LzKIsMgPQYeQwh/uV5uPNmNTG7BDk7XRvHO0SlBa3xOGhBwn9HBo8Y0IfKK+xTHP52uu4rhnYPkWvqSWKB9JhpXtNFDguriNtjRNLJvMhVa2RbP9TRAhBAskhtbV8oXQhFUAjRD8cByRhSgdAXoGBAnBjvC7oYnraWmNjHFLioiwcEKAoyEh8SXZpenj0fROCdGQ0+auvq9ZOQJSCPAjZ9DH06yg7rhNj3JxnSrVIEZRmay0arhUKNRTGqQLJElGZrwwNwg4KefMMyV1mDmziO8JIBDRwK2hgsY8imIbAbm2JOv7ulmZM2jr76a9f5CBoR4y3R2kcylsEpgCigTiGeOBL2yRACXnRO6x4iuiYqBq2r9FjDoPHR3nEz/3WfLzFSKShxsE1DyLtqTHJ3/xTq7asgXfbSTfIKyXMNklEY/xa5/+a755/8Mk0vEwDlh8aiyLn/q3t/GON9+uDThVIIa6cjGZGrA4dnScY6OjvPHN309EGFfMYak4djzC2PPT/MmvfHb2t+65FGv6vfOL/j3S0kuAxffIibrUzEsj8AqOwBlDR/U/tu/YJSv3Z8nXXsFDv6p2fQmweFWd7n+1nf3qx34quP6H24iLh4XEhAYWrjzQStFoJZg+VeDhR3YyM1Wg7hUp1+JIuqX4FkQihpZDRKwkxWqNbCbL4GAXu3c/zYrBdq7atIo9T44wVyty3TWX88STB1i5rp3+jm5Nm87nCyg7QSbTxuEDh/CdIkNdBldvybFyRRfHj1aYHKlBdJhTJwPWC807Y5PpTRINsuTzp3C8WY5OO7ywbwIsA1tl6YxXuOm2HPGO6/n6t/YTj1R5zXVdVIo+J09OE7gGGTNKKuYzP+9RCQKGR8e44uorsJ009+3cxZZr2olGB5mZm2HDqiRTp+oMT04zOT3NDesHODY1y7FJkw2XdVOYOoUR1Fm7og3XKfDkkwaxoTgT03lmpqpctroNw0+x79Aw3SmhzdtEsh2Mjo9z7eYs/pxDoWhxanaOjSs6qBvw8HMHWNu3AhWNsL4jxuRsgVO1BJv7FIlijRN5l1liJBMehZJHpVThTdf3UyhW+ebBeeJBHVtW3Mcs4h1Vrh/oZL5a5b59Y6wbGKQ/UScWhZprs+dEHj/dTrFUojBX1KaLUuWLcaYUmLaym6EWWtKhV7RdAbXk/bpmWIgUIvCkGJIi3aUuUaVi4GqbxONpPNOnoyPKGmWTqrtkXZdMpUyqWtLJHlFhMYiMJCpGj2XNYNDGgSIs8Q3BTbQXgo67lJV4MQ5syhtkdb6xMi+SkFJQ52+dCKOB3ZBLhFIIKaLtqEUml2PL+nVcdcUA4wcO0bdvlGzhBDVDitfw57LpWxGyM6S0DGUVzWhW7R/RiONsrv6HbIoQyGggE6cBCg0INKgRGhBpmFYKk6PJsGgyG5o3m9ZEjPA9+W7YlrBgFxAilGCIXCQe2BxXisdcl4N1Kb9jOF5VRwdr1ow2umyaaYar/E0GR/PYrYCF/C1SjaY0RdrTBBDCvp+RaIQgj4AKoZRFR2NGojiO+CyE/hfifyKfN/0tdPsb501HsIpEQ3tZhO2UPoWSjxDwkLml2yAxt/o7TQZLOB4yJzSbR0kSiUvSCBj0fBJxiMeSjFdcUjJXIlVM8Wvw6lS8Op1WinytTFVJ2khUGysVvRRG0iNihDKoSrkgE5CYbTHQ00lPbxdrLx9k3eXr6enIku3IkG6XWNI6VDwRJuELYGHO6iheSeQJIRGPiC3mpzoEGEslkOwR5duYtsf4ZIlPfPyznJyYJhIRA1pHxCJ05yz+/S/8GFuu3KiTdbT3i4BDysCpKXIdNp/65f/NfQ88QjQe0W1FACLT5EMf+j7NsKhJOoqYkwqI4ikMM2BirMxjTz7H2955O5l4groXelhEEkmOHjzEH3/0P8/+4YMPXmJY/Kt9AvgOdewSYPEdGvhLh700At/BERD5iVmprLKUqvjKvePF5yVJpZCo93c2fWO+g837V3voS4DFv9pT+6rq2N0f+WBw43u6iF79kwSlPEYQ0VF6PjWidpZDB0d55NEHMYM4o2OHSLd1a7lFJiMGbS7PPb2HNevXEpgRTp0YpbMzhU+KmjAyomJwZ3D05An62kXCUWPtpnauuOxKnn5qH3ueH2GgN8mKzozWbHuFCdKREm25GHUxdPQUkZrLpg0xirU2jMCnVilSdD0G+zOYpk9p3mD/oVny03naVyrqboxEzeGaazsoRVey/8AUUaMqcnKe3z+J+A52taXpjJv0D2SIxzNUa4rn958k0+XTk17Ncwf2o4w5vGo388YcWy7rY/pUmUOjY3R0drJ+VYpjp8Z4Zl+FjZvamZ2r8fCThxno7aAjbbH/wEmuuG4jhXyFUr7ClrU25fks9z99jLYuRdyM0ZbLMjc9y8oui2gVksksJybHGBzspavXZPdz4+Sna2wY6mSoI82eF8Y4Pl/hug39tEezTM2XOTF+ikKpjie+Gris6hIPiAQnJ6sUxCxQXFBVO/GMR9w3GezLcGR8juOTs8Rsk9XdWQzHZ7JQZkVfH6PzcxyadihVXKxomrpTw3cqDXlDQF1WpKVolxQR1yVwwrjQQOIVRIsvqQ6iqZAV96hFLp0gaxvkTIu0U6XXqRP3SuTKLlFtxileFi6uFFAh2R5fSeKFq+MXZZVcimD5l3hi6NVprcSQ/8mBQzBBgxs6dSMMCa0Fir/3FUddm4hlh/mXutgPZSGrVg2wYW0/nd0ZgtkSXc8cJTF+DFeK6UZR3zTIbBbLIW0/lHQ0C/JQEhGyOzQLQzcpLOLPmGaeCRNtggNNiYaO+zztdRHSNZqGniEY0YiP1TIQ8VZo9Fd3J5RL6O83jhtzDY75AU95dV4wTOYcA+WHkbRh+8Q/w9fmljL2reaYrbKQJtui2c8mmNFMGWmCHqEUpAFq2SIlEqlXTTMeQjAjBBaaka0CWDSNOqXvzZjY0M9CQ0KNKNxQVnS6fyIhafhliPTDc5sAknhohLdrkRxpYMlAg1RS1Et06Rrbpk1kRcqjoiwSQYSSVyYt9bxlMedWyfhJSpLAEvdIGja2EWPKi+JEXYrVgEIdqtUyyrRJJKP84Ftey/U3vZbOfklLymjWCp4DroABoewiUDUUcXy/hIWwKEQCEvY59DAR4EaLnfCCCvhRojE4OVHg4x/7DGPjU5oBIUidT4xMzONTv/jjXHPNZpxa6P0hWTzSZ9tKYceq/Nqv/QP3PbAbO2ZreZ1Xc7Qk5KM/+0be8ea361QTMQ1FIl29gHgswsEXTvHcCy/w9h/9YZIqRdWZ1ddaPJPmyP59/PknPjf7+w9dAixeVQ8F/xKdvQRY/EuM8qVjXBqB764RWMzfYLmJKN9dPfneas0lwOJ763xdau3iI7D9Iz8RXP+eLhJbPohfmQdJURCaf+AQj2YZHpnhvm99g3Sik1NTR3TRMzNdIplMMTE+Ra1cZmCwn3R7ghPDJ7VRnBlJYPoRqFXxxRDQqDM7lmeuVOLm119BX8cQJ4YnGT56nHWDHmuH+qirTsaee4JopEpH7yB7n5kkYc3SP9DJ0IoUuVwv8/kKhw8fI19yuGJ9mkjSYuxUwNRYXhckg1espFpUFE5NYkUdZoMYphWjIxXh+WPDHHxhhnQmwcb1vawfytDe1YdTtTCNeQ4cmGVyfoSNQ9dw7Nhhxk8cY+NlG+gebNMP+JWKydjULLn2LLlYwCPPHGG2gJa3TM2UOTUxTaEcJxKp09+ZIm6ZGIFHxrSZmztFgRSzJUkcUChHDDYNOlMpzXKYnqmQtExipsOKoQE6OyPc9/gh4maCNQOdWKrGo4dPUS84vO6qdRybz1Mcr4XRg3MFcTTV5qKTU7NsWr+G2fEJ8rUKHb1ZUoluOtJQyxeJCc27WOPwySmmCnWSkQjdmSRjs3nWdaTozqUYLQTMVktYsRQnx+d1seYILb1eI3BcdACGWFrg4nkmUlMJ68GMZIhFAmIRg5Sl6DIVfbZPbn6OaK1G0oWU52sfCl3ACndCZA26MD9j9CgsAG1MKcad+gMBGiQtQVdo2nRTCj5dFuqEiEb+RgNhsCQRxLP4O1XniBshZsW1yaTEturvKoON61Zw5f9j7z3AJLvKO+/fjZWrOucwOWlGo1FCCSVkWBAymGAwRrbX4BUgsCSEwRgHsgEbL9heLwb7sb2Ll7W9Zm0jkgChnOPkmZ7p7umcq7py3fjxnlstDVj+MH7MZ8tfFY+Yme5b9577nnOr+/2ff9g3RDwWIx3ESTxykNjcaXxBX5psAFnn4h/gqmSLpsFmU4qwwTiQXe5nDTabHBQ1oibDQBr/s1kJqilvSiBMqYVcToADwR/8iGkRySGiqNAoiSNiK2xIQZ7NGhGQQslV5JY0URtguzpnvIAnGh5Thk5BM5W0wQ6j2NVAduQFIpIdejErbUovBHiI0jaEBRKxFjbGvvG9Z8GWpkRjowYR+yTEtu1n/TrkvK7UW/l7RvWQ/xTDQow5m427+F00kQrFYhDAIkqwiM4ZSV6if0stNgw4VavuBerf6hhDfEEkjtDAFeNY5eQpV/EY0DVy+CRMSaPRSQClMCTeCAksnboNTt1XKSHdZogjCTcxm1XP4lStQFV5RNhKNiLpIHEBAG57A9dec3Vk2Ck+IQJWiK2bloiAChmzMC0CG13+7ccwrFBJPjw3wGl46hh1v3KsVkUPY8STJtNzZW5+x4dYWSlgWpLwIhKSJOmYw6++90bOP28vnissLamr1EciSg3shM9vffBLCrCw45aST4nvjBW3uem/XMVrX/FqvNDB92V+HbRQok9DVteqnJo8zRXXXEFCE4ZFAUKTWDLH7PgZvvAr/zX/ibtakpDW7w//yhVoARb/ygVtna5VgRdABX7y8ssznhn+j2bs8Dqa9ukgmf308xnCvgBu5wUzxP8vAYsXTFFaA33BVeCOd7wlPP8NbbSd90sE1aLahVaZC4FPMpnm5KllvvHNr1BaD5g4c5yLL9hLpiPL+OlVTo/NousNLjj/HPWeJx8/xoUX7qXiruPVAzoysgPZTrmxTHGtwmqphpVxqK54ZONZnNIq11zSxvad23jyqTx+YYY9+4YY2baPb3/rKFrtFNvOHSaZFCZEmrnJGaamZplbXeec0T6MZIylpRIZ2yGRdOjdfCEz4w1q+dMsr63SiMfZtWc7Vuhx+OgZluZcPL9M/0Abl1y+g5nFEmdOrvET121idkHnsacOktY7GV+axq06vOLKHWzflGal5CjpRM3T8N0GiUaVR44uU4np2HYGSiX6OkyWlj3WKwUO7NhMYamAS5GuVJaDJ9dYNkXq4BDTMwRhg81DXZK1TalUZ3y1Stqoct3eUWJZWzUuTx2epaOtnZrj06hWmFmtkY0b7O7PsOx4HJxYQfcT9HS1ky8WyMZs1vIOe3b3s7q0BPE46XSSfMFh66YUKZFVuC6LVYelwObw8QnigcNF+7YrgODw9DS9uTQXjW6lzSpTbLh885lZCn6CZDbN3HoFryFpDCFO3UX2jzXTot3QyVgadluCfjegvbROu+OQkP+0hjI2VM2eZIIJeCXSEUm7UAkhkZ+lpINI4y27/0KVt1UjGsVVKtNI8TXQhVLfZFg04zlVXqkcI7v5qqGEmKYpzf9f+nVmSGKbcWWg6fnSyBoqenV0qJvz9g/T095Fnx7Huf8x/IkjhNJMK5lJ5E0ogIlIFTaMISPJh7AiIoBBGmNh3m+YQkbeFNJAR2aWKgVlw29BD7EMYR5IsokYYcpOu0RMagpQcJpSlA02wgYvYwM82FCZnJ2SEXmFRN4UvhFi+xbTQcgjVZcVw6Ckm1QkQUWiOMMAJ/QwlfdHZMIpZppSc6mP4qYImCR7/qb5rAeFjF9dp0lliOJrZX4iJkkkEQmxrEguIvGr8qfria/JcyaiG+9RshRhzMjcCTgRCvAQxd5G6SIRSCPggrxkDkSWIi8FmqjY22YCiwKAfGzxjhHwQNaWAGGKQqIRuiEZU2eLoREzXOQ0Ii0KbUOlp6TFZNYwqQh4VHcV86p9oJfubQMsBQn+4qv3oVPHVpGyEsMaxYS++/bXc+mlF+E1DCwBfbQo+UYafQFebFvWakP5XyRUSlHAylKBsbEzymB21+7tUXx06CqGBbqk88SUGfHiUoVfftfHmJpeIJGw8MSgUxfTTU1JQi65+ABOI/Kc1bS6SvUJZV1bVT76oa9w570PE0taas59v6EiZN9180t41StuUKwTiTMVFoj4VMhCn56aZXr+DNdc95/QtRiBX1Enj2fSjB0/wRdu/6/5z977YEsS8oL7yd4acKsCrQq0KtCqQKsCrQq0KvAfpAL/8M63hhe8sY22fW9Fr1eU275IPmTDMJGJc/TINP/jf32RmNVOPr9IZ1eO3XuHKBcNxsdmWc4vsXv3AMO9Izx4/0m27O7DD6oEDQvXW2PXrh1USg0qjcppqdUAACAASURBVIaSLxw/eohkYLFjSzuFSoMtmyzO2zTCkSdnqfl1Dly6HTvdz8njCxQXT7Nvfwcd2T4CJ85qcYwzs4vc9fA87bEM5+zspl5eorPdYmS0k66+Pdz/yBwLZ07Tn9Po3txJ3+hmamWP1dU8K9MzdPanOXTaY3qhwP4daXK6wTkHdjC+5HD//ScwwhhzS7O4gcY1LzmHKy/q4NRTS8xOVpldXqCz06Yvl+TYrMN8IY9hw+7dW8nZOrV6gXKlSEe8naxvUq+vslaEY2IIikSAOqSJKar2K1+6l3JxlcLKGiUtw/raKhds6abcqJBIpRgeGcC2dJ48cpqJMyuYLqQ721lbnGKofZQTaxWyOZvAcZg+Pc/m/i5qGHR1xejpTNPwkpw8eprFgsvei/rotGOYDZel9Qb7r7yYJw+f4ImnTxEzfS4+sI9yzWXy+ASXn9vNjj02TlHn+CmXgzMFunJJhnIGi+Uaq760YhYJEtTKFTpcl45SkXbPJQ0qkSGQRlg8LCSNwRKQImrwDTHwxFRJH8JcUI2pSomQZlNt+RP4PmYYSS9cFeMp74+kAurY5rlELqIIDpIKIfIUaXANIeFrVOshX/QazBttTZZGJF2QZjaVTrF71yi7trQRT2XwF4u0HxrHmhsnFA+LJgNCPDFMBTJ5kZmmCnmRMTTBk2bjLOCDQg2idvs5gMLQIkmLxMAquUrkuWGIkaeiHhgERgTAyP2K74fIbTYACWWO2QQFlMHmWXGeCqQ529BT6P8a2L7BpOPxiBuqKDYvFqcUBBSr4rgpjXFUa2mqlRyh6QnhyRhV/KuKflGSDnkJcNFoCPDw/SkpG6DKhuGmAFDihyCAkJhHytelbjJuMefcMDEV0OJsxoYAEWd/zZQc5Oa9qWAWlajynKTEVw13gGFKzGpTimI3TT49McsUsCLEtIWBoBG4LhlbfFMg7vqsWRox3yctAI7uY0tsr2bTNdDGwK5hNr34SlK7tzLUmeXk8WVuufUT+LWC8pyQGsn85NJx3vb2G3jJdVdSrQbYhjC0RJoh5Y0pbxdRIcXiIkXSmJle5jt33cNTTxzhmaeOcu752/n4x9+PbsSjeGAE4Kmr9wrQMDm1xLtu/giF9YpiWHiSq2Na5GyNX3vvL3LgwF6qFQ/D9NHlP91ED+KYsRq//lv/i2/e/xi5bJZG2cPVi6T0BO98+0t47ateilcXxoaAKZFsRSKLF2bWmFs4wyUvvgTdslVkqkhqYimD5cklPnfL7+Q/fNc9LcDiP8jP+9ZttCrQqkCrAq0KtCrQqkCrAi+4Cnz9lpvC/a/L0Hng7bglSQuX5ki2jVF04omJVR594lF0kszOTXF6aoaR4TZMx6Knu4OGFmdu4TTD/Z3MzxZpa++kVFnHbfhkpMldWOKcPbtYWy2wtLKOFVbZ1d9Lf7/G0WML9GaTHNi7ldX1Fb5171Gy7Rkli1jJ16CRZ9fWNvrb26muVah7NeYLFU6Nr+FVoSuXxbRdegYMtu3dSUg/hw+dZnZynAPn9jK4dTOT06s4xTLdCQ077pHpTnNy3OArX5tkeGiZHaODbN7Rxbob5+FHZrB0m9CtUKs56IbPhfv6iGs+rh9nva4zPT9LX0cbx84U0AOHuFZBS6UprVfZtqULyzQ4cXyKC/fsEDE999x/FDMWY92Lk7A0am7A4vwaF1zQRsaKoRebgEUlJBPTVLJDKqlz4f52ssk2Hj0+z+RshYxkVibaqeSX6c5k0IIY+VqJpUKZbCpHV3ua+bVVejM5hno9RN2zuO4xmffRwnUO7BxmpVDjxNgSmzaZjPR0MLPosFANiTs1duRCJqpxetLgJxrMuyleNNTHo0fmWSys8ZKd7WzPZVheKDC/VCPd8GgUy8T9kJQ0OMIYUI19JHWIPBzEX0FRdpR8Q1gLKh2ymSKhiXmnklBE+dSKoaA8ISI/h41mVVgOESNAbSs3VRjCVJDzCRtI+XCq8wvDQiQhX/RqTAUp4nYc3/eUh4A05YMD3Vx11fnovsd6o04q1Ol4/DBta7N4SkYQpViohl1o+4qMIKaekRWGYhg0ZQqSuhD5TshjE71HDC4F9FD/CzU8QxgOgqXIjrowGUJslZqqqQSUOkiwJXZT3LJhyqBkIs8mZMjxKjP2WQft5+Qm0X1LHeOhxSwad5bKNFyIpxIUA428F9IIwBYgwpXGO2I5PMeIiBJHPIkwVd4KGzKMiE0iRpnR9aPUio1rbwARIk+I1CXK0ETNk5xDQAv5bwOE2TD03AA6FHulCYZE9xqxNBRo0QQsNu5Z+UQISNRk18hREQgVJddIutHZ49NtOV7Wk8cuQ6fbMKjQILQtehMdDLQliO0YpHvHHoa29tI2mCMea8cKdOy0yd3feoqPfvBzBFotAq4cTxlYtrWleOfNr+PyKy7C83QMYiBMCQW+CWhhsDC/yt1338epU6cZH59hfnldrVmJcb7wwE4+9JGbSSXTuJ6sSblRB12zsRMms3MFbrvtEywsRB4WgSlTptOe0Hnv7T/DhRfvx3cFUKoRiLRDgKjApL3d4v2/9iW+8/Bj9HR3kk6mSbRpbBoa5YbrD7BjdAhZFAJY+EquYqh1vLRQYuz0UV7yilcQt2OKzSLclnja4tSRMf7ktk/nP/1QK9b0BfeDvTXgVgVaFWhVoFWBVgVaFWhV4D9KBb78tp8PL3lTD+0H3qpSQiLKekStFvr8M4cmKVfWmZ5cZeLMSWqVBqFop8MEW3Z0kW3vJL+6oswZ6/UA19GZmlogmYlxzp5hqkWfer2iWBuJmEajtEBf1ubcvcKiWOecnW3ksnHylYCvff1hqtUC+/ZtpVZvYGoGw305asUqCdltty2m89Ev27kU2HaamflFhrYmKWtJdCdFd2+dWq3OYE8KP+xgcjxPYW6GtnTAjvM2oZFRKSET42XOLJziyPEKm7bE6e3OcPzUCluGe0mkExSWC1jSEAcOuXSSzr4hZlYrPP7MSXZt6ePk5BJp02MgE1Lw48yuFjl/Sx8dWsD07CJ79m8myGT5h+8cYdNgD+vzSwRmjK5cNydOz5Fud9ncO0AicFkuNShJoxQzyJgGKV2nO1dn88gmxhbyrC6XsSyNM8vS20hygYenaSRTSVZXF2hvb1MNayXU6c10YflzGFqC9v4+JpbKPPbkcV7ziovIT89zeKJA3i1wweYRhtvTnJ7Jk0sH7OqIs1S1WaxUOLVSpxYmefWBHPmFZRanHfr1gF5bg0KNakE08CamKRkevtq5l4ZWRWU2wQdJbFEhlVFnGTWhzf9TXgQbLIGmyEI5G+gG7kbzd9YDttHEbvhBqEhQxVpoxluq5JCIICBDrLsmXwwbzOkpxeiQxlUicCUgdXCwk/Mv2MbW4T2cnhonq4X0HzxJbH4MVzXqkeeCarKlWW829orpITKDpseGuq3m9YW4IPcp9yTiBUN8B0Qk5QeUbTHyNEg7Gr4p3h8BXuBR1mzWxHg0m2arYRPm1xSQIL4OqnlXxdpgbDwXh7qRKCLHKBNMX8CUEF+TTIoEp5wGdzcc1j1LsRBi8QSBpeHoUHICTFfHN4U1IkkWSZUKFCrfh6iWMraIUdGME5VaSLaFpHioaNaNdJJIshHNTcQckZd4UMi45OU0ZR5ns0E2plWBUyIH0SNTUGW0qomMIfKvUICX8hHZYKRE/hryioAKYaUIsyNaVCIhEbmDzI+8x9BsNY503GYwBgNpjd7Odjq2bqZt0wj9w/2ke7uU3EwcKsS3R1guth8SS5g8/PBJfuNDf0jDK6t0GgGf/MAjnYrxrnf9NFdfdQWeJG2EJpqStYikqaGioO++6zD/7Y/+jML6uvq6ZsTUZ2a1WuPi8/fx8Y/fRMy28QMdT6ldHEwzgRXTmZktcOutH2N+YYVYTFgxUtQYcdPjA+//eS68cA+Nmo1puaDVlSeFHGRaDl/+uyOcmJlk89ZROlIZhvvb6e7qJNvmo7sSDizAnoUXCGvGIBlPMj4+x/jkUV56w6uIiTTHd1RscCyRYPLkGf709t/Jf/Lelunmf5Sf9637aFWgVYFWBVoVaFWgVYFWBV5wFfjbm38+vOxNvWT3/SJ6relhIRF8uvziD6eOLjE2fpKVtTILyzMYepJCqUA60UYiE5JKWJiBxqnxKbr6upk+U2B5Lc+B87aTbbOwjTTzk3OYlLjkwgFWZhdYmJpnZKSfE2eqXHXlVhVh+tADU0ycnMQJapyzdwtdOZtGpay8MaZnVxjIxsikkxyZdenpybB1axLdyPH4oydxtDqHJ/K0xTO87KVJbNsim+5k4kyCk0dncMsl+jZpZHsSrE4n2LeznbZkB4+fOMjjj69iGw6yIUvcZO++IQJNflkf54Jzt1NrOBw/NktXTyerhSrrhTIjXWkOnVhQXhOdtkcdi8l8jQsHOsg6DSYLFfZftJWC4/PAM4vsGLDJmi4LToygvE49TGNnAvYOj1Iu5BUVe3mtQdWp0NuVYH5ijY4Oi84Okc04uOtVijWXUysVdgx0YhoWc/kK5UZAXyokI02xmDPG4phaF7PLZ/A1i8sOtBOaKb72zVn2nJfAqjmMzZYpB5I7oLFzSyel1Tqb+gxG2hKYmkYlTHD44Dxaw2BvqoJbrOBVNeJuRE/3VQoCWL4kH8herewuh2i+7MJLnykNpoAYkWmk7EEr1kXgoQuDQRpyFf8QNZ6qyVUpIJF/wQZgsbHzrtr2JoCw8XCp3f6oXUZcPCOTzojtkNA1qo7Ol3SH6SCtvApUM60AFY+dO0Zpy8a4+qqrWFpdwF8q0nNwjNj8STwBAMTgUYCLJqMhapjVqdXXm06S0WZ+0zxS2AqmADTqPiN/iowYeCJrQ4wgpVQGVXwKZkg9YeF39VAyTUY2jbKt0qD48GMKeNCa6R1RtOdGjGoz1rPZrD+bqtE0s5T6NwKfmG8zA9xbd5lSrBObROgwmk3RGU8w7gYs1UIqjYg9ZBLDUF4i4qDR9Jto+mDKfEUSnKbpZzN2VDwRlESlmQ6ywcYQiYkkjyhApxn/Kg16JD2JACB5z0bah5p308D3HAVoKeBDGVFqkX+GXFd5XcjXUDv/4mOi3tcEloQ5Y9oSFSqsMEXJwLJNspk0yXiMrq42No0Msmmgnf6OLJ0jm2jrbVe+DpplKh8VkSCJEanmy/Uj1CsVT3D3Q0/ywY99Dr/uErOieWg4PumUzW23/jSXXHqRmmuVGtNMp5H7EYnGXXc/yWc/80XqjZpS4kR0kZByucp55+/mIx96C7lUFs+TukhcruTgWJjiYbFY5ZZbPsTs3IpiuEkMqiQ3STTru9/zBi65aD/1qoVu1pq1kQfJAMMln/dwA590VpJObGK6pSJM/aCmxmAqJ05hWDQwrBhoFvMzK4ydPsx1r7yBuJFQZqlScZGETByf4o9v+e387z30SEsS8oL7yd4acKsCrQq0KtCqQKsCrQq0KvAfpAJ/9fY3h1feOED7vpsIKis40ohgohlR9N7SfIHjJ48zv1BnKb+AE3jUa3nK+TJ7z91DrVyjuLRGI7CxLGFTiDlljQPnbmdxfomJiUk6Y0n270ty6SUjLM16HH56QnkczCyu0daZZfOWDiaPLdOZsnAsjY7edgbaUuTiFo8dPsX8Yp7OeMj2zZ1U9DbaO7tJJKFarinwY3J2jadPrmJYJq9+WTejvR2YyQxPHHY5euwI/b0DpLp18gvTJIMuBntD2jqH+ebD99KbGKEtrjO5tEi6q5PLLzmXsePLNNxVto12oDVsTo0vkuvJMr/ksrw0xsU7Rjh1pspKVWNqboX2tgQ6LgdGMmQDnSPzFWZLVdo625lfrdCT9tjep1MJ2ymXyyyUHFJtMa7ZP8zMmTxhKobWgMNHJtm8s4P5+SqaG9I30sXEQo2FhRJuo0EmHmPbaJJULM5CocEjYzOkjDR7e7P0tseZWlxk5+h5TBVmWAkCdvTEGUjFeOyZAnQEyjC0Xg7p6uqgUa4TM0LqZehOi5a+wTkJk6QXUpgp4TV8ktKICSZgSPMawxe6vyYNprSIwogQyYSIOKSp1RFWftTMRkaQkfeDdPuKj6AiFeWdKgK1yR+QXk7XQsWmkZ5VQBFpWpXR5YafgWrqosa5Sax49umTZthUoIDsOOuIC4Ikm/wfzWfCTWLrOpZp4jgudsLgyisuIJeQuEmP3tFerJpO4yvfoqswQ9CM49yQLjyHVETsgwhUiZrvKL70uVhRU0WOeqSCGLUgpKDrLDdcun2NtnSKkzEfcm3Eh4aoxm1pGVmoVtgyOMD+5RKVB+7Hl3hYiXoVg9FmLOhGwsYGuCN/yo6/vJSfg8yBpJmEIbarcSaAu+s+k2psBgO2wYvaUvRZDSr97YxVYWa5SqEcUKrJvDvEbVvJQZQRaJNNsWEuqqJQm8kpAjaYuqGYE2cDFhsAgorhFLaFkoQY1OuNCN9pghUbcaiKQaLGHcXMBpLEokxIQ8wNQEQhVZE0RZltnlWPDYmJmgs8TMsgFc/R29VFKmvQ399D73A3IyMD9A72kOtIqvUlSRwCg4gkRxllKlRN2DGyzqPxyPXS8ST3PvY0v/ahP0D3xIskikp13FC8bHnnu36K615yLXXHw1B6nAioMQ0b3YavfPUu/uxPv4Ijnht+lJYi91ssCpC5k09+/B2kzZSS3kXSmYoCLIyYxtJSjVtu+TCLi+tosh5FxtIQNpXNr33gjVx60S5cN0ZIkcBLKB8L3xNQTnwtEgQeeF5BRZ3K90NDxiBADgSug6Wig2uK9WEaMRVbfXrqMK941auImyl811U1sNMW4ydn+Yv3fyb/yW//G3lYBP6V3Ljzvh/1R+1zQcI/6jv/8tTdyEfxz2592Y/61tbxrQq0KtCqQKsCrQq0KtCqQKsCP54KfOltN4ZX3zhM+763EFRWcTzZ9TYUYCH09LVKnZW1JUrLIQ89/JAklWJZAfnlPJtGe0BLc/jIYbZv3c7U5HFyuW4y3TmCep2JkzOsFaZoT1q84Q3nsW/nFo4cXGBuZoWetMl6uczx0yt4Wo3hvkH6OtOkkgnm5ubJZTMMbe7nyPEF1hdXSGZ0egezdPbG6En0MbesMbc0QzYRw8oaPP3MIpV8lRdfPcBA/zCmmeTwoWmWp47R1htnuZGgtlZm//lZ4k4Wy87x7UePKjnK5sEYRw/O4usW+/Zu5dHHxtixa4AD+wcV5XtyRejqLiuzZSZPHuH8czZjJDWeOrHEybEKW0ZHCPwVOpNlBrs6qdazfPPx0yRMk+50kqV8UTVSW7sTZGJJJvINps5M8bPX78L3EyzUXax6hakZl4blK4aAXq3R1m5QDjLKe0JSW3KJDjKpCknfJV/zCVM58msGupOnv08iFTUSjoVDgZoVp1T06ExJUm2cQs1Ed6WZrDE0msIKMiwsVzl4ekV5jjTqHq+0NUaVzt8kFmrIXqvQ4MU/QKQMkaYj2gWXOEVpDKRh8+XYQLwEIvWHWDtsUPNVbyjMAQVACOVfmmQxlFQttwIATFMTr8eIeaEMKYLIsFJ22UORUEQ7/ZFMQVIipDk0lQxDxAHS6EZAhoalhVQcjb/SfKa8BHExpAzEx0Mjm0vyosvOYeemYSYOnSHZk2CgvZfK332T7vKqMq5U/gy6ru5ZjD4j489IfrIRAypjipQQ0XVld98IAyxdY9LXGK+4zDRcvFyCvT2d7Nw2jDs4QBmNOjFMK0ZYqZKvFelqy7Jjcomq+MRY0f2oXXsFAkUsCwESPM9VkaDqdRbjxJRUDWl6JanDDTiDwTfKDnOaGKPCxZkcOxN19l/cT2awm9OTq6wFJrMFm5P5ErMreZy6g+fLbBs40mALY8GLJD6S4KHO7/sk4nEViSomp1IL8ad4NoZVZAmmoUx7BSBS/iXKKDQCX0TysSHpUUCLGLMGwqQIFBAk0hYFfKlEEqm1FaXGqGjUyMNEzbkeXVfWkwKOAp+evm7OO7CLrZv66OjsZmiwn2RbAttKovs6noSTxsEWNo5lKhlTXFxTBKiQtScsHHER0SSqNyARj3HwxAy/8r5P4NWF2RFJVWQ8mZTFO97xGl5y7bU0JOZXE6lM5AEi6IcwF+69+xCf+cz/pFqvYtriuyFr0KVeabDz/K38/u/cRls8R70hKSXC5mkoDwuRhMzOFbn11g+ytFTGsCW1o6bkLbG4yW++/81cuD8CLHy/SKjHwQwiA1I8LCuhxinRqpaRiFhCWrSeMH28houlxQl1R92zrRvMzpeZmDrJlVdfRSyZxncEYPGIJeMszhT5wrs/kf/onXf+2zAsWoDFj+eHfuusrQq0KtCqQKsCrQq0KtCqwAupAv/nHb8QXvLGfrr2v5WwVsQLJVFBmlIf3TKo1Az+4Stfxi36imJ96NiE8lqIGRZOrcjiaplsV5ZsMkm9skZbzybWiisceeY4TtUhlQiwNYOhgQzn79lGxYHy+hJbc76K0bz3qSquUWbLcI72dIKuVILF5aIyh+va1MfUdIny6jy5TIP5RZ/BLe0M9aR55vACtgX9Pd2ku5NgJXjonjH6tqTIZDrIaRaV1TqV+hkSbTnmFqvopkZfT5pkLEk62Uu+mufoyQn2bGunsBryxMFx+rssYokO+oez7Nk7TLUUcPDwDIbmkyLJ4swU23b1Y2dCHn9mmc7uJLuGtvL0Eyc4PZUHw2Pv/gHGphoEhQIv2tPPVN7g4NgU+/p0BrpTHJ0LyK8VeO21Q9QrGqeWC2zuzTE+W+TwdFnFMm7u60B365S8KIayu6eTQt4jdNbIpRMcn1mjqzdDV6yX09PjVDyPy/eNMHV6QVH8Bzv6qDUa1PoSVD0Dfb1ONm6xvJ7HyBnMz7ssrtRYrogtoUHKiHO95bBFAAtpfkJJ54ikF9KwK+ZEk/GgUiKahpDqe83oy+87dkMyoOIpI2BCHSvNvjrRc/ugsnstTXl0TCQdkL9vMB0kSnXDbVLiHFXDq0l7rcJsIi8EaXY1JHOBRmDxl2GDKS9JTLa8JcVCN2nLZegdTHHers3Y0tjFkjSWHXpPjpGaH8NTPghRAy1GmdIUe3LhptHks5GjG/Vofl3uO4FBPQz426LDSU0SYWDb9q1c8uK9rBeLbO4ZxvGqKvHFdfKMbhrBc2uksu0MTi+zftc9SlYiBpYSrfpcModgVdEOfsRIiAALJT1pRoRuJKZYfshcCF8ueyxbbbyoI8Fuy2H7jhT9559DTRIsyo4ChlbLVYrYHJosct/BcfJunYQWV3GYblhBkxSTIMBV6SESL9qMam1+uCnWQzOGVOZXgKiIcSJ+CmK8GTX50VyDF7jPGmxKE22ZNr7XbPSbchsBa0LfVECYkr1oMoZ6FEcrUZtxWT+68oJQ8g0BqzyN0U293PgL1zM8NIwVt9BCm5jtY2mmWsdCkTD1SLoRWhHAZfgCmtgKMJF5Fj+PIKwpoEWAmfsePcKHP/zfFDNHiCMCFnleSDxh8M53vJ5rrr4M1wsVYCf1l3Uty9SO6Xzrrif4g9//EpVaSZnwKpZJEFCpNjjv4u184mM30xbvwHGi1BORcwg3yLI1imV41y2/wamxOex4BC4YXgIr7vOr73sTFx3YiefYaHoFSKEZApqYKiJVPFqimNOaAkDEZ8YPa1H9bEnT0dDlITF8Jd+JWzbHjs5x9PhRXvXG15G0LFxHmDYesUyaiaPT/PEtH8n/14cfbgEWL6Qf6q2xtirw467AKy+/fCQwg8sJNMdLpL9x5513yidS69WqQKsCrQq0KtCqwI+lAn/19hvDK948RPvetxBW19UvvhI+qXaaTYNSyecbX/8GlUKVwaF+ltdXmJxeZKR/hEpxAddPUPOKZFLtitqczxeZPDNLtewge5mWGWCbNvVqhVyqjUQMOtth92iGiw6cy7HJOqFfJJewse2AnO5RLLk4iXaWiw4nDh3lwgM99HWaPPhAniDmceEFOU4cXSPd3oNbqdGWS7PlnO18/TsnWZg/Q29flq19Gdbmi2T7dXoGtzI3s0Qm1WB5VmOtvIpm2Fx+5Raq62naO2BtpcY99x2lqzfJ/v17aMtCImFz8nSeR+96hs60rVgAwpQ4cNlOpuZKHDwyz/Uv20y8ZjM3u8CJ2XUlc+npiBPP9mCUV9m7q4tE+zDf/c4hdK9BPBUyvmwRjyc4sDnAqeiMza2xY7iTU9+LNFyt2tJ109fRw6nTJ+jqGWSkv5166HLy9BpDnSl8z2VsvoJpSuLKMFghYzMLDHQmODlZYrQnyZ7OLGYiwEm3cXSizGq5SLFUpljzaIQBjpOg4TuERkjQ8BhMtvGTMZ9er4YnEZnSZeohnh8xKdRudnN3X7WqG8aUsvvcpPxvLNBnkx4U9V+AhwhvaIZjEohfQPMc6s8NVsFZZo8b51CNoMhFlKeDckF9Vp4RQSECWoRR06gSOCSJRed/BHWWtJySV/iuwBoGA4PdbN3WR39PF051lVxHO+GaRseRw6QWTuFJU95Mw4hSTQQEiSJWN8azASREfhVNuUIYKkPDuhbylbLGITOOHrhs3zLIVddcSGF5lfZct5IVlEshlfoSpi3eLy6p9l62Lq2Q/+7dkQGlsFFUreXvUXUkeUMYCqqHl8a76fMgmI/s/gvTRPwvhDUw4Tr83wrEsp28fMTknO1DdOzoJ8yXKVXKysOh0QgxQhc/9Mh78A8PzfLIMQHbJF5TGt4oEkWa7LojHiXiTyGfCZHnyMZ9C9tBxidsG/meRH9GnhUS7WlG8amGqcYuDBGVuqIALpkvYV4IW0bWRjO1RPmdSCSpEAMkvlQnk7GUMWY6naa3L8P8QpETJ8axbTFobeB7Nju29XLTTa+ju2OA0Ghg6klidhP4EINg8Ycwo/Vrmr4CRdCE6SPGlzJWQcEsxUwQxkYiluHoqRne896PUasLcyaSIkmqh/iJvuW/XM9rrv8JXMcUjABTWEcqEcdANwO+eecTLjrvfQAAIABJREFU/Pf//r9pNGpNP44IAK5U6+zbv4lPfuqd5BL9eG5dAWmeV1VmnXZcY2WlwW23f4zxiRlisYQCboQRkrJ83n3bm7j00r049TiEVUwjpcAOGZx4fChWUiixwVU0Ac2UzCoCusRNRuZT+Z3oHqXVMmurS9x510E6O9P8wk1vJh5YTYaLh5lIMDu5zudv/Wj+E9/9bguw+LH89G2dtFWBf8cVuOHyy88JzOAthNp/ArYrSPQHX6H2bSPgNf/wwAOlf8e30hpaqwKtCrQq0KrAC7wCf3PzmxXDonv/TfjlAkEo5P8oxUEzdabP5Dl29CR2LOoOl5aXOD2ziOHbuI1Ftu3ZobTaUxMl1ouLrMzP47kiJ7FwG1VipkEikaBaLWLG06SEFuGX6evOsGf/TiwtRW9GdvTBakuQ1gPyRZ0njp6mlK+rqNXzzutkcCjD8dMVSm6Dqy7axqnjy6wW16nky2weGCDb1cZ3npqkM2HS3mMx0ptl5vQyg6MpjHSSSinNaJ/HwkKVE2NF3KDK1l3ddHaM0tFWpZp3eeyJCQZ2biamBwx02KRzab75rSMcfXqC7T1t+F6doXO72LJlGw89NMmh09Ncc2ArXabs6HpML5YkxEPt6q7VfBrlAnu3tbH94l3Mjq/yzNNzLFQ9XN1WEaduo0ZfmxS2QeAkmZtfIExnKJVLdKcy1Ks1gnic0YFeJs4sML3usG20l6zmEpoWnckYxxZ9tMYKWzZ1EIvZnBhfowOX8/tyZKtVziyV+fNTeYqmUPBNMGT3PkAlfYrBow5uucGu0T5eresk1uZxJZ1BdY1NPwolUWiCDs2/P+vzINaSZ5kwPvc4RBCFNEhNpKIZ06nje8+ZZkY79QJsREkbzwEbESgiJoChNOVNvwHVgDWjTaWxV+adaoc8em8MnYqr8T/dOstGRhk7ioxBdr/P3buZLVuGsO0cK4uzdPTYjGZ74Z5HSM5O4Ap9owmsSIupdvyb/478EgTDaCZ3bBh/NoEc+UWupPl8pQSn7KySx+zeOcyF5+1mfnwSO5Oju6ub2prE5XiEmospMol4mt6xcbRnnsaUVAgBb1TsqYwkSsZQ8gr1dwELJApUwJnoFSV3iGlIQCw0OeOF3NHwFEPnDVf00bllK/VamSBfwhfPhIxJ1bNJJLL4lXXiboGpSpzPfesoS+tllaoiHhmR4iWCElzxsJCGV9U+Mr1sepI+C1hE1Y8cO0X+ICCGGKLaIn8RJwa3EcmAlARI5BhNqZCSB4kExVfnTCQsJX+IxxLkcimGRroZGhphsH+QTVv6uO+hw/zpF/6aWFzQGgFJbPbs7OdtN72OzlwXmikgaQrdiOZO/jTCGIbhE4vFSSTilEtViqUVErEclhUXTo4CtAT6kmcjEc/yxNMn+cBv/C7VRqAMeQUklDkR2cYvve0nec3Lf4LAt/EQM1kBmQRMszDtgDu/dZDPfvbP8QJH1UNwHhmHXHf/vi185BP/hVxyGEIxwzQJkNQdA9PyFaPt9vf8Ns8cPkEymVRzXQsbdCUtbr/157n4kl34bgo/KGKQJdQlGFcuIjI+SQ0ROY2nzuu4PqaeQDc8QmHpBA7pZDtPnzjF5z77JRaWlpD06Nf+1JXc+itvwfYCXFfkKRp2NsWpI7P891s+kv+Dh/+NYk1bkpAX+G8XP+LwX3n15VeEQfh3QGeI9oav3fvAXz/f137E07YO/xEr8PKXvzymVwu/Tai963lBiufOVyXkpq/e9+AXf8RLtA5vVaBVgVYFWhVoVeBHqsBfve1N4VW/MEpu9y9AraK07LJTKJ4Juh1jYa7Id++6n2J1jZGBYTzHoVCvcvzQJGMnnmT3eTsZGBzg6KE5ZqensCyTmCW7tCG1uqcACtn5q1VKxNMJkvE066USphZiC3XcirNrxOTAlhE6u5LYlkFH+wB33fsoa0WfXbsHQCuRX6tx4tQq+180wq4dbTz90Czry3lFFa+7BpVyEaOjh307u+jpSRML6kyenKGz2yDVO8TEGZ1YbIWenhynx9aolgO2725n7Ogqe7aJVWPImWWXXeds5dCTZ8Ct09ffw8EjU0yPr3Dupgz9mQTJXpNs71Yef+oMK+U6m9uTlBZnGR3p4fBYnv7uHLt7snz3xALHplfoy3pc9rIL2Na/hfvuP8bJ+SVGervRKg4NSWuwNOwEFAoxkgmNSr3KSmldeWcMtHdiBiXVMK43oOYbyihveXlOGXqeu2uIx08v4Swu8KpLz8OsFFmcW6O6vEan7pEpu8xXff7Us1g3TOK6rmjoqsvXfJXYIVGilVKVvds38erQJLs6TZ0o2lA1fAIWqFjHSKoRAQzPvVTEZNOYcUP2odpcZTsRMRM2IjMVGKD8CmRHPjqHAAoKGmjKK1QD7j+XNCHnFwbFhmeCXF98G8QIcgNAiK4T7e7L9wpuwN85LhMCHMhFHEkzcbj2mkvIZVOk4m1Mzk8qYGrvlh0437yPztUzBIaYSDTvU0Cbjca9mWaykU6y4cWgmvOm54JuiHxE4++KAYf0pJKfDPbl6O3McP6B/Zw5M6lMT33XVEaIvV05UvEU1YZD+tg0iSMHsWzhVWygFVFUrNRDXobIKpRfRhS3qsAdXYAlxfBXTBCRskx4HvdjcP21e7l8byenF9dJNBpoiQR2PAOSymEZmIm0en7M0iqJzi7++tGT3HM4j+OKnEOEMOJHoWZM1Vb+LmyVaB6cpneFSFPkGJGEiEeF9SzDQrwsIpBHmCIGTkPYBDLXzaQPqa2KsJU1Jp8ZMdqyKfoGMmQzCfoGhti+dyfdfRnash1kkylyWYsv/99H+PTv/gm2HRIYLk49xu4dPUqm0dc1qBp4S8+gWR6e0Dd0n1S8HUu3WFtZ59T4ae65+0HCsMrP3vgmBgd7FNPB9yU1w1GgkGUlmZxe47b3/BZrxYaEB0Xrv8k6e/ONP8GNb3wVXkO8XbxmLKxMiIWEb3zt60/zR3/0lziuxJyKF0qIaWtUqw3O2T3Cxz91E+lYv/KnENmGgFcCMMQSOqVywG3v/ignxiaxbOE5hXihTlIPef+vvJVLLtulWCWhsU7opRUrRNAry4zh+XUFKsUsxWGh7gZooRXJRkKLMKiRTrbx1JF53vfez+BSou46/Pybr+PmX34LuiOCKjFU9bHSCRYmC/zZez6V/3DLw+JH+pnaOvhfWIEWYPEvLNy/7tu061986a9/b6vht5qnPQbhI1qoPx3o4fqzlwooYriPfO3uxxb+dS/fOlurAq0KtCrQqkCrAv+4An/7rp8LL3/zCJ17/zN+pYjrK9W+GANgWBYrqyXuuedBpqfnSCdTJJNxivUycTPJ3Mws66UGhfVlShLN4DoYto1pBLhOA1d8EPyAuKnjNRxSqTh2LE6+INITX0lF4okMcSvPrv5OLtw9SC7Xhm2FOKGYJ+ps2tahaNrHj5d56unDnHdhu9pFnTntYLg15Yo/vlSjrS9F58AwO9stUjGLpfyKSmewLI90Zx+LhTZOTB7E8kosza1TLHtcc+12xg+uM9RvMbGwyMDAZi7Y1MWho8tMTy+iBVVcPU6+UubAjizbRvopOTVy2V5m51dYqXv0xGIsz8+R6UrwxJFldm0d5MrNHfzDQyd5eqZCOhHjwMUj7Ovv547vHKRu+uzslZSOGnPLDXQ9YGmtwGIBtm7rZnN3O4vFEssrZerVMtmMwdBgN65pkJ9fJxvLMrO0SiaVZMeWDuxKneWTq/SKL0BxGdfT0FwfQ7T4lsa84/MnjkXetEiogI5oJ1sSCiIPBB/PDbjiwC6uyFdIrkwT2tIZR5GLqkFWjfFznhMb8oiN1fSDHhbK6K+Z8hHFhEZpIRvgRWTc2UyAENAE8U2R9wi1PtrZV026ACXCslDmjJEhowASz/ojNBkWEYUjyh61MChpIX9XdRjTJR1CR/NCAt3nhuuvprujjbVViZLVlAlhQjNJPnGIQZE3SbqFLx4HkcGoGG+e/RL5wAYoswFWKNNJBdqECrj5St3g0dCiJ5PkxRftJr+4zO5zzyUeMxkfP04m3UfNLdLWlsIILdbLJTqWG3QePoyt1VWUsAJjzjL5VNdUUowoTFUFfTa/Fsl1fFxdXBBC5nyXh32DV167nc19OarVEDOdVoyPemENfItYd4cyjZX0CcevKVbKqTMlvnDPUQp1mfcqYWhF/gqBhig/ZKdfAAeZI0kJkTmKIkolgcVBEkLk79FL5jICp3xdw5f3Or7yBRELBV2iT02RRcXJtado70zS29dNb6+wKXoZGOilq7OddDoRsXxk/nyPXC7Jl7/8MJ/9zJ+rKFCRrDUaPuecM8q73vUGejoG8cI6MTHbFAlIIKwFjZX5Kl//xh0cOXKKmbl51gs1hjd38sHfvJ3R4T583yHwbMV0EGQmnkowdirP7e/9CJV6TflfyNqTzzJ5DH7mxuu48XWvVOwOTaJMQzEBNZSXhGa43P/gSX73d79AtV7G0C0FnMgar9Ya7NozxKc+eTOd2UGcRrUp4fDUcbGYSbni8973fZJDR0+riFaB6/zAIqkbvPuX38Q11x7AdcVfZh0tTBGGTmRCqpkqEUeusbo2T1dnD7F0TM1jiMju5MmAZFJjbqXBB379Tzk+fgRTs3j9ay7n1ttvIh6kcfyqhMhipyVeucAf3/ax/G/fdVdLEtL65eHHX4EWYPHjr/EPu8INV1+6Kwi0rwJ9YcjNX7vvwb9oshd/2Ftb329VoFWBVgVaFWhV4MdWgTt++T+HF75hiLZ9P0dYK0X0bN0FMb+zYH5+hcPPjHHwmWOsrefZsXuUhfk8nV0drK3NMn60QEnSRSTyT/TYgewz6+ji/m9b+JqJ5zqKUp2K22qXdr1YUe74phGSTWXRdNGVV9m5rZ89WwcpFZdJpONsHd1MV4et9PMrVY+luWm6MjG+/dA45bUG2ztD1kkwX6lTrq9x7YsvpD8esLZUJ18K2Lc9i5Vyybs5FtcMhHF/7JmnVSqCyFjOv6gPrZKiUqxzYnqBi8/dyZa0Sb5SVY1WYX2RdLadasMknWwoenuyLUPQ8FnJF1Qco+EEispvmR7jyx6dvZ2c2xdjYrrGY0cWWas4bN7WyfnDbTx8cAo/Y7FJ6Nbji6xULTriIctFkbqkSKfrDGRilBsBhpUlv7RKPB6ypb8rStFwfdpzGYrzy7RpPn6xhr22QrmWUP4Yhu6jiQ9DoONrBinNYbkR8OeOyZo044GYHVr4nkMgalTdxDLEp6LM9VdfzYEzC2gzY4QxnVB2Zw1DafzVjn7TNHPDgHODPaEad2nYm+wJJSWSBtfQlRRDXhsGmtL0qV676ZEigIk6b5PBIECEgB8qKaLpd6AAC5XKERlRCrPgOTAkov2rTX7BWAQc00zKOvy943I6TEVpH2JuqPm88hUvJpeK0aiX6e7pYfzUPIbnsGslT3ziJJ5pYKGriE+VCvIDbJLvAyyaO+7PSkWiwFb+vhLytJ5gtL+bG15xKbX1BidOnmbH7s0U15eV2evy0gzdgz2YWoypmRl61xpsmjiNqcuOe+Q3IKCJkl40n3xlLCpjUtIDRX1RWgNhLDTE9wKHjB8yjcajusW1F/axfaANP5ETx0hK6+uk0gkVLVsvFDASBolkSiVDTM+WeOTQJE/NF1ipSSqL1D9qtJU0qHmvGx9Cz829hm3HmwkZUaKJjF4AFPGFEA8LMbwUI18Zt6XHSKUS5NpidPbk6Ozoo7evk6HhLvr6u0ln0sRjkqIiqE0AXtM3pbn+Mrk4X/3Kk/zupz+vAItQjEFDj23bB7n1tp9msG8Ex2tgSySILqwCk3Q2wxOPjPOxj36KSi2K53V9h8GRHL/5629n+6YtimERBAIOiBzCIJOO89TTS/zq+z9FuSERoQLuRaadYor62tdfyY1vuAExmxGWkkhCRAInn53CpPj2d57kD//wi1SdikrjkBQdOUexVOOc/aN88uM3057I4SqgIa68RISLIvGylYrDu2//JIdPnCJmp8TSjsCwifsh7/7l13PV1RehEccLS2i+gCwugd5A05M88/A03737Lk5PTvBTr30Fr37VVVRLYroZ4useWiCfpdGz+bnP38mf/a+vI5jQ619zMbfc/nYSegLHrcgMYqdTTI8t8Kfv+WT+Y3e1PCx+bD+AWyduVeDfUwVe8eLL36pp4RdA++Ov3vvA21tgxb+n2WmNpVWBVgVaFfj/bwXu/JVfCs977SDpXW+EWlnt7Pq6cMxj6KbLeqHMyZNTeI7OQw8/SVtPnFLBY3xskUJxBq/uKN23opCL3EB2REPV9qlGXjNNnJpQlYW2jIrgk10/af4MXQCLuGpM3NBTEviUVSeVsAktjcHefraN9pFIxFhaLaoUk72be7n70THiYcDOwRhzjslypaqayxedO0xHe5zxM2VOT5a55pJecm0eZ1bizMznyZoGk5PTtLW10ai7dPZ7tFtZVmbXKNdD+ge7yS8UGRkdJJ62aQQ14okEWskjNBtMT6+ybVM3R0/lmVtdZ29PjPWiS6VRY89oB3nbxtNidMdt9EQHzxydZvzMPNlkjMt293LozBw1p8H2jm4ePZ2nLZdloDvBfUcm8T2Taw7soFpa5tTENOmuIUzPYTil05OJE65LvIqLVyziFCrEw1DVXvrWCHyQMkqiQ+Q/4WohsdAg7/n8Zd1nXkuJxSCWZeG5LoEASmKk6AXEYz4vueIyth4eJ52fQ49pBF4QRS4KYCGeCU2jzCg/tJlisdHIKlp/0+dCWADCqFAAQiQLEIPFSAriKyaCZkk8psgBxBshSi5Qva4Cy4RlIWtEhadKwKbalVcRmU2WhzK+jCIpImKFhDqGwkoQ40mdqq7x5brLKbln08R1PGIxuOSS8+jKxPEDMSVMkEx04DUqDI+NExs/iS/ylGZcqWKWnMUqUbwBZSIaNfAbAMpGS62iOUP4alnnSS3Gjp19XHBgiCRpFlbL5NqTJGIaS/NVTMujGvokrRSSgJKZWmF0bAwr5kSCCXlGxDBRpDUiyVFZsSINkLo3/WWUGSlYMjeysx/WMTyDR52QE7GQn7lyE9tH+ljzTcQywimuE+9qpxZCrCZsgTpaPEGuu43v3HWCx54+gy0skFpI2XGi+xTwS4AD4Qeoe46MRoVZIZGkAj7qksLShI2UvEMoIjLWwFWghyRPpFMWqbY2cu3tdHd2sm3HIEMjXXS19ZJJJ9RlhKkioKbvioxDJBIahi6fQZH8Ry7R3pHkb//PA8ofQqJwo0QMl01bBrj11jcxMrBNySJ0AcTEjyLUaGtP8NBDY3z0Y79PveGiGdKU1xgcSvPhD72TLcOD+AKshXYEcmg68ZjFmak1fuPX/4CVwiq1uqMYYYYu6Rwhb77xOt7wmpdHLBQE0IucTgQws1M2D9x3jE/+zucpVYoqaUk9lrqmooOHt3Twe5+4lYHOXmqOA5LMIjMdOCRiMSpll9t/5ZMcOX4K046reOnQiBEPQm59509y7XUvIvDiuP6q+lOxb2yPWLyN33zfH/Hggw/R8AMOXLSDj3/oZlKJJL4vKSa1KIRYFx8PnSeenOX2X/0sjlPhDW98Ebe8+5dJGjHcRlkBlGYyydzkEp+/7bfzH7/r7hbD4t/jrwivuPLyn9YI/+qHjW3DD+IHj3vZpZd2mJb2XuCngK1NJ5cptPBvPYePfvOhh9bOfs91112Qizmx/wtcI5KBr97zwIfP/r4kR4RG+G0xaHy+a57FoJAH4tV33P3A/We///Wvf71RXZj9GTTeAewXRhBQ1DTu/R6/7LfuuO/hJ3/wHq6/8jLxT/jZf6IGReBpwvDjX73voTvlk+osBsGW57uHjfO87MUv7jd1/+uE7A9D7Ze+dt8Df3LWtf7yq/c++OYfuKb2yquvuIowuD0MuRLIAsJXeuJ7nxQf27j+D5urje+fVas1Xw9eavj6Od+D+j8K7Gsecywk/EMvnvniP5XQ8dKXvjRl1ktv1tFuCmFns57y9ingG4HJp75+14Onzx7T9Vdd9meE3Kih/awTT91h1irv0LTwrc31IZ90h0PCz/2/XVfN49LMa5oeGBdszCOh9iAEnzm7Ft+3puD56srzHfNCmceN2jbX9n9C433AszWRtR2ifeqr9zxw38axP+w5k+NeeeVlLw3hr4Hc9563f1S3H/JcfN8y3HhWr7/y0l8E7fNA4fmez2fX5lVX3BCGwd8QsoAWvPyr9z587J+zrq+/6vLf/N5vdh/6IceuPt+1/yX3s3Ed9Rx8/zr+fu7scwN63vX3fOM967P3u7blvd5xrVdD8AHQNsuvcKA9ghZ8Ntkz9OW/+Zu/Edv3f/R65RVX7EcLbg81rgP6mwfIZ8YzhPxRsm/wSz/43o1nWkN7G7C36THzvJ/ZP/DcPN8QVjSNh5/vs/WHfNahDHmN8A5gE/Ddht34qXgtntv4/P/nrIeNdXdWLcc0X7vujgcekM+nZ1+Rp876Fwl5HfCP1sfLr71sq+byAU1DtpG6/qlr/1M/B/85Y20d8++jAn//tp8NX/RzW2nf94v4lTXlHyCAhdCNNatGseAwP7tCf98Af/+VO1jOz7G2us7k+ArVWpGYKbt2QiM3lJxEful2ahLX55CIR2kjysRPKOS6oXYVK/XIBFHADGnLjECiFuUjREIC68TsJKHhUy03FAsjnUzQmbboSLlsHsow1N+njPCSuSRrazWeODaDpcEVl+5Qvhjz+YAT0+t0tWfZvTVNo+pimlG85TMHT6gUkloVunpd0n6M3k6PgW17WFjV+Zu/ukulg4yOdKp70I00Ruhz8f5+5mfWaO/WePCRItOLBW64dCcTU9N4QZ3d23tZcQMqFZ/+rg4auolfM5iamGNwNM5wl879D66RiSeJaXUen1lg185B4lacux5aZMvmHJfvbsOrOmiOjltzYL1CXHZI3QZa1UF3xUAwSg2Ql+xoCzCgvBxUQ6vc/bBjFk7DxfAt1oOALzkeU8QRn8J4zKZaq2DZAirpim3S35/liosvZPSZMeLLk2CKiWAULSmGjlEs44YfRSQNUbKNpkeFxHEKYCGyH7Uj34wDVXNvGnK66Fg/wDRMfNsndMUvIMT2DdVoNyQ60gnwEzE8hOEjV4lyQHxlNtlkY0gDL8kJYgQZmWOoxjny0hDTTahpOn9bbXBSvAx0YWh4nLtnG/u2byUuYEzgs7xSZ2i4AzOAzKPHSE8cpSFekFJHTxI5xDDSiownVQ0iCUQk14h4DxFoIe2qrG0QQsEd6yGHUmn27RmiM52mUXOJZWJ05DpIxw0mJubZtGOU/OoaKysrZDvbGVit0nPkEJaYqUodRIoT+ISm4ipFdH5bYio9AtchVEwaA9OTZBIbG5OyU2DSDXm8EWMxdLlyXz9vueE8ypZ4O4b4pQaBZeDFE9SKZdIpyHZ1sbzm8L//972sLtXJmD7LesiCI3iBHTXSsjsfhsRsOwIOIotUfM9TxpiRbMiJUkaNQPlqyHOea0sRi6Xp6+6iv6+D3pEutm4dpberi1QmFZmFqlhTYZLI2hIpjKwpAQ2aLJJQPFaaiba+T7Y9xR13PMnvffqPI4KJyJpwGdncw6/+6psY7t9Cw6kpQ1nxfxDwIZsxOXRsid/4wKcolqpgxvEaGsNDST74wbezdVM/vtcg9FMq4SMC6jRqjsnf3/EwB48c5anHn1BSEfHpiMUT/NyN1/Pan7xOxT8L20VkXcIqURCbbfDtbz3DZ37/L2g4ZRE7qShWWTvVSoO9527jwx98Cz25ThWTKs9rtIwdYnYMxwl57/t+jyefOYxtp/BoiK0nacvkPe96I1dddRFuXSfUq2hh7P9h7zvA5Crr9d/vtOmzs72lN5IghA5JIAmgYApciigISFGsFLmAkmu5IgJKESyI/kXkwlUULFdIAQQhnVCkppKebLLZNrs79dTvz+93Zjazm91sgube+DyZ5/FB2JlzzlfOd87v/d4C18uxb0dZYgjm3vITLF66hOU2RsDDT354M448ehS60yYUMuUkM2UPCAZV5C0VX//mj7Fk6TpcfuU0/PvNX0KIgGTkIGn+h4LYvn4XHp97f/J7hxkWh8bDuu9V/COAxcxpU85QAKL7DxmgdTs84IqFi5f/rfj3wQqpfwSwOGvKlBpdw2MAzh7geohT9d1w3ZA7S1/i97OQ6TGHvGjiRCNTlXhMAJ8qvmi/8MIbe7wZCiefM33y+VKKJwA0KYqc/czLK9bu4yVezJ4+dW6hGNs7SQP0DBP3uJH4dxYuXEgWv4N+SgCLLkAugF+g7HVsAblQ193L//ziq+29XvKnTT5WgaDxLQIc/ZxTNCvSu/iZJSsW0R/PnTo15ir4E4Q8Vgp5nZC4ARAn93+xcqUC/ZJnFi/eXPp3fxzFzwFJIFh/H1dI/Na13GsXrlzZ/WEBi3+VcaQOOP/MkyptW/uFBC4ccG77AOBd9Hwd7D4rFK1PCAgq0OjzTwEs9hMEErOnTX0IkASC/T7S1vmZp1av9u2lB/n8XwAW1PeWpf8OQhIoMNjnwwAWyyGwDRIXFQDf0nO4QuDXbrjs2tL7ngpwNdP1TQncOoip7SNepOzLxd/uxzx6S3rKpxYsXbqeLmI/AIvCtfZeB+g/DgrOTpv6Ewn5lcIBDipgMXva1HMBSWsxAdi9AItzTps83RPK7wBZN9jgHgYsBuuhQ//vf/nSpXLylWMQG385x5qSDp98DlxHhxZwke0Gli5ZxrRjDwG8+9YGrF71DhwHTKUmszh6Yadig2j3oVCUpQBmPo9gQEE0HOaXfSoCqcCjaEDTlrB411SB8Fy4Lmn3VS6KKESEQiJNO8Oxg7Rjq6smauNRBkNSZgtGjmjA9OOGQIuXI99i4YVXtqC9ezcuO+8YVCbCUBHE+5s68ccX30MwDJw4cQQmn9KI7i4TrW0Wlr7+Pto7XJxyUjnOoL67AAAgAElEQVSMbhPjJtaicsSRWLz8fbz84ivQVAOj66KAk0Nb1oCnOrjgo+OR3J1BokbF6g15vL1mG848ZijyuQwXVSOHV6CppQOpbvLqiKMlk2FGh65FsSubgZJrg4MEOxCQXGbVdgt1ER31VcDOVBZTjhyHWFcHrLY0QkJH544miLQNL++xAWaI0j1UAcsTpPjgnV0/StE3XqSdVgYsqGgiZoQrEXA1tDgO/uBIbKeoR4UkIRSjSFR03yuBfAlGjWrAuOGNGLNqMyLJ7QxY6Z4CqVLhXIg1LQEsigkhFDlKpTvFcdLxSLJAXhV8bJaKEMNC6bm+ooeFzlIGDaZUYLkekqoL2hcfqhjQeHedcApqD/UWgTB0jAJrg3b6izGjBCKwVMVPsCBWBO1XZ4TAH3MW1oI8EHyg5fRpJ+PIkY0wrRTMfAaZLFAZCYACFcLvrUe0aQMcYipwqoPPbKC+oj4qmo3uMRGlfvFzOtingdpMkg2h4q92AEsdF6dPOwrDauqxbvUGICJRXlbDJpOpbhfxygjqKuLYuWsXg3aN7Rk0rFsDQTGz1J6C5wddDPUptUvTKTiVQB/yWVCYySPcPLZ7OtKag4qqOFqUEF7bmUSnRXeQi2ljA5j2sZNQRsyRTBrQo5CEcqQIDAHaTQfPv7QeO3e3I6joCNJNrVtoUsvRbJGEiLwqCv4MPKf8fuHEEhrzAsmFSmECBxxhQw0EMXrECIwcWYZhw8eioaECtbV1SJQHEQoG4dK9b+e5uKerlB6tCy7HnqoKMQYKMafC94ugV3SeN9JFWbwcC59biXt/+DA8lp4RyCnROKQcc2/9DIYNHQXbyRPSxv+j6wxHNTRtSePWW7+P1mSG2RxOVkOsTOBb3/kcjj/qGNgmxZn6c5iYFESJkEoYnqLi+edfxf976BHeM6H0IyOo4YqrP44L53wUjq1CkHyl4CFB8iNX8fDSiz5gkbeyELQ20naLoiCftTD6yHrce+e1qC6rZvDW8Yj1QGwnmm86Ut0ebv767Vi9ZivHmlL8Kq27IV3i5ps+gZOnHA3XJl6SCZD5JiFcWhZGoAb/cetP8eqrr0MLBGFbGXzpmnPwyU+dxYwSSiEh1hwhQ6quoDwRwYIFb+Gbtz2Mc84/EbfMvQ5hkiI5xMSQUMNhJHd24ZFb7k5+c/6zhxkWh+KjvASw2OtFe1/gwexTTz0eikdpHARWvCsV+TUZSrwUjUadXEvTSVLixwBOALBFccWcZ5YtW7XXC/A/kWHRpwDr/iDz5nZDd39NRfjMGScPUVz12x8UBVf7Cy6+NG/R8l8Wx2OgF2sqCpBOnqAI5QFui8DbjqfOfG7Jkl1zpk39lIT8zT52kvstygY6V+F4tEqEJeQzqoKvEcBBBYbpqDcJKW4pPCt6Xfu+5lSpnwd/T2IjhPj3cG3DfKdja8K2teskQMcNC4GHQ62dXykWjr0KFYmNCuTNTjSxkAqfQtHT81sA85WM+cln3ngjO/vUU8sL84J2btsAjOP2uMrcZ5YtW33O8ceH3IhB7Is7KMkFUrxgGPbFRbCkzzhmpZA/0jTvR0+/uHI3jaPwlG8ICGJrEPDCxZhttwR7WDsHwLCgLvlXGEcCVnLViQelBLWb3ml+LFX3/oUvr9xBAIHr4e4C8JAFxCXzFy97ejDAYs60qZdKyF9xKpr/2Rdg0W8RPsD6IOacNuW/pMDlA4F5fD966gIAEwH5+fmLV9C8369PD2DR39qxJyGoX/bVYDv+A613JSBJ9oN3q9t0zflVX3BvsGP317h+wOLXhZRfmbdkxWszZ5zcWLpmfcBB//b8RcvuLB6nZPyIC/qIp7rfpflALJw+668phHLRvEVLn2EQ4bTJX4UQ91KuoADucU33h9FhwzKZ5qbzhBA/9Yv2PVKufc2jc44/PiyjxtnSE/dAMLuuZx0YDLDYa20qMCz6A35L+p9Bjf6+sy+GRT+gSw9g0edva6Uib6TnWCk4NBiIvl8T9/CXDpkeeObGq+TkS0chMuaT8PJpKEKHVGw4lg7dcJBNOexYv3H7ZqxZvRnbNjUhnUoW9OM5WHl2LWAKNhvtUdICvfQ7AhVlIehBMpLLcbFD2ngpKO7Ug2Ob0NnNT0HWpKLIQTTse1yYlvSjEamsVcmcT4NwHHguJTGYXHA3NkQQCWgYVVuFjlYy/OzErFlHo742BkNR0bQrj8cWrEJ3NoXjRkZx5rTxUEKCXfhfeKGZDfYqKxVU6B7GjG2ArSXw15ffw+7mdqhqEAayGD2kFpYSxdrt23Dxx4/Ee29vRVu2A8eceAw2b2xHPJBDWSwKdKfRmkpx0VcWK0OKGOaKg4byMJqb83hzcxtsO42jjh2HVLsNaaahagJDAzoqhYZMpgNhS4fdnkWuu5slAQbtXMPj3VWOmoQFW9rw1ADvwJOnJTEWfP9FwYwA9nrgUtBPNSD+Sqfl4be2h11qBAGil/u+jTxeVIxT1OOJJ05ETA9g2FtrUU3AiuYhQD4YBV8GAiSo71mKwYkdVMgTi8bfHfd3mf0Clq6JCuwe2UahqCUAgws6z0HSVdDqALuljnZ46AwoqAvGMB02ElYbXAR8UILaQmachfaxTINiSiUBZP5uPxtQ0jU4DoMkgQ8olzkI/DHvYL0ggQj5B+g44biPoLEqjpyVRzSiIBCMsFmilRGIv7kGibat7LdA4BqdzwdiCnKEwt3KjJGCt0ap8ajfXg/CE5ifAd7Qg5h51vGor6hEa3MHTOQhvAiSne0IhMshtRxGD2tEW3MSWTuPiY6LxBtvs4yKWCLUDmo3sVU4CUR60Fx2WEAnXLS7OtqFisaGOLq0AOyqBMZNGIsVr63C2o07kXdcaK5ErWYiUhHH2VPH4thhlcjSGIYF7KSJN1ftxJJ3d8DKZaEKlyVfocJ4tigGWpkVQ+2XMDSdC3kCt8jI0vNslCViCOgKAoaKRHkZmprbkezMIhaP4pJLZuOkk0ciHKiAQVQoju40C1QJP17TBxV8OQkBOVxIKxrPHQKfipIb4pjQjKa7IR6vwHN/XYm77/m5P49JhuPZqK2P45tzv4DRI8bDZtNI3zCWJDXhMgOb17Zi7q33oT2dRyhMwSEGho6I4oYbL8WoYWPhmsTe8WVIxBYRis0MMyMk8dzzr+PHP3mcL5eAWFqyvvCV83Hux06HbSmQmmR2l29kS3IZBYuXrsU99zyMVCaFQJCSZ6jNHnI5G40jqvDAPTeivqoWlkNcKUpl8iV4BPCa+QBuvvUOvP739xANxdmbRHKCiMT1N5yHadMmw6LrLfDRIAOc9hGN1eI73/oRXl72OnQ9hFy2C8efMAa3/8e1iEUjnP6kEHtF0SEpMchwsW17Fjfc8kMcM2k45t42F2Facch3QwOMSARN61rw4PXfSd637JXDgMUh88QuuZAev4EDAA967UwLrJKuckFxR6546HPPPLnWs9X/kcAp+/sCzAXkh5SElFDRzQFiMsWs06Z8XwiQfOVdT3Fn0Qv+YC/WhaKWijuSjfS86H58xikjVE95jgry/mQhJUXZOCHkJfMWrSAZTL+7jryDa2tPA5gigUUB3bmwT0Ek5uzZjex17QcAWKx1XXHes8uWrSv5TWmaR9oDLiiyYUrYIfR69sl5i5eTHKb0I2ZPn3wfpLjxAzlNDw27dPz4y30AieIBSnY8ydb35vlLVhAohJJxpDX4uvmLlv+8jwdG6TWbVKCbRn7RhwUs/hXGscBk+hOAKDFw5i9ZQbKeojcVsy9MW/ujAKYXGQvJhlBoIOlVyb05FhKdhWLznwVYDAoClcyt9aX34f6sj7OnTb0HkDd/GLnYYKBCf2tPCWPoo4D8U7it65L+2CCDHXswwKK/+55lDJmun30gvyKgdVORpUWgnp7L/AFCkjzoD1647LK+rKvZM6Z8RHpYIIChxfVpxowZwYhr/RAC50mJxxcsWU7sjJ55NPu0KT+DwJdKgdnBgK8CCHIbASql68C+1tUSeQaxe4jJQQyuAcGIfxSwmDN9yjVS4qHCuQhgt4qSoZkzpp6ievIvEqgpyvb6jtVgz6T9mbeHv3Po9MDT118pT71qIsKjLmSPCNbOSxuuq0HRXeza2YldTe3464vPY82qLVwgEH3ZcxUomuO763sebJtkF1SQSgQ0gaChIkpRe46DjnyWd9KJF6CqIS5+bTuLMHk9qCrS5EGh+8Z0tBtp2VQAU2Hs8S43GUkSFZ53clUFtu0gY7qs36+p9jCyugEN5SHUDYlAMzQusCxL4N33WxHW8zhiiEBd3Wi0ZzJcQDRtziEc9rBpRwoRzcOUo0dgV0cWLy7bgI4U0bMJuAE+Mm4ETpoxBs+/tAGTxwSRaUlhY9Nu1IwbhfakjXLDAkwP5WURvP5+E8pCKuriIXSkLSQSMeghA52t3fBsB9F4GOFAAMGcBc8kP4pOxF0V6LLgpPLcJgJ0dPIAIF8ClkD4FgJ+lCjBF6zTKLAefNkGfXi3ulDoUuGkSKLlS9bPpzIOHnWANjUGnZV1gmMp/V18wcktp59+PMoDZQgvXoHa7hYKkvBLRAKYOK2CGAwF74qCESVLRQhSKBb3ZLJJVHK6Frp2VYEKldtEZp+2SnwZFd2w8ULewQ43jFwwwgUbNXlSdQ3O7OpC2NoJS4SZTcIJFQWfDOoDKgjJt4EL1WKSSIGBQP1DZ6QyldJpnjQtvI8QAzf1DbWYNHEMgrpEJueiti6KnTu6UNtQDqqV46+9h6rWZkiViro9/hi+hwVJQgooD0NBxbhWPzGEvQu4vRSBAczPSrwXjeL0qScgpBjIpvOIVUXhmkCquw2plILy6hAI52ptybH/yYnhABJvvAWVISJfckEyGvpnyjM5plUxwkAoht0BAbusHE25HI45ZjQUPYSWZBqVVXVYs2o9tm9rQiZDyRYGyt0Ue5icPL4e/3bSCOThoUNKbFjXig0b29GcyaHaCCKVyqCLjCFpQnkqiNtkGpQuQckfPh5E0hSaB8FAEIGAQENjJepqa9iTYsjoRvzP0y/j7bc2oaoyjBtuuhSnnDgJ2W4ynSR9SYCZBsQM8s0rCeyiuRPieUgdZxgaNMNBPp+HZVJqBq0rDFkyEKoKSgmpwPN//TvuuvtBPzYXGiw7jWEjqnDrrddgeOM4uF6G5x0TYEgiFFLQtLULt93+ENKuhdq6GIbU1ODoo4fgxBOPRVm0HNKhee6Pp0cTgsc5Ai3oYcGClfjlw4/Dsm1mD5F3xtXXzMYn5nwctqVxm9hthG1GJFRNYtHiVbjvh79CKp+GrqpQKT1FSnR1pzBu4gjcfecXfYYFaZ1ITgcHrm0gFAKnutz0tbuwZt0WBGnMKWbUFSzxuPVW6tdj2QuDzkeGuWTA6SkWAuEYvvOtn+FvS1YiGIhBkPwq4ODu712LoyeNgeva7B/UnRNoa+tCW8tOJJMmli96DcceORRnzZ6Kyup66JEorw+BUAjJLSn8v5tuT/7nC4dNNw+dJ3bJlexzx3IA8GCmLxUg7XHDQC95dIo95otY7yre2c++/MqWwV6AB3s57M/Dgnb6vEiAtPiz911UnDIBUlkIgSHkrzBv8TL27his2CjsZhJgsdODnLNw8Yo36Q4v0tr7e9keqCjr71wlbUoMtONc+h0p8akFS5b/cbAJ1XsXU94yf/EK2lnt9SkBVo4SEN+ft3jZ3EIRQjuxN0CKDWYg/4lBdjV7gJw+gIVZCtaUnrg/OUb5zlwuW1X2BCDIu+JZOxT5RH/eGqXXDImHlKx5857x338Pi8L1HPLjWCzS+wJtpf1ZuNfID+Y1x5ZXuRHLHQiwKO6yC5DsBuUS8tP/RIYFeo3P3kBoSX8fuClr8f753wIsejON5HfnL1lRjOrtdR8NtoYMAlgMeJ/MmjH1BOHhGUBWF9eGOWdMbpSO+K0AxgPi+uI6VnqO/ZFJ9bmmPeNSwiQbbL3uBViU/G5f62oRrJSQLypQVklIAk4OCmBR6Ct6VlUJKe6QQhLY18PAKVkj6dX1/AWLly8+DFgM9mT51/77ghs/J4+/eDSi4z8JNZemktbfDaVIwIDA4qVv4IVnl6Jp+zbk0w6nF3iCdkQ16AYVOERKE8hmiUpMBo4ayiNRSM/mHclULo+s7frRhnR0h0hQOqCS6aLvycDFtabC9mwGLFx6QTcM3u1mZ36md5sMllAqAUkNsnnyt4giqOcYICEpAUlSPP6+h7BBTAsFo4cYmD59JCrqhmL+M+8h292E6VMnojxShuVv57F580Z84qwxzFF8ct5qbG9LIxwQMGQZwgED5182AaveziJqNWFE3EBZLIYX1yWxoaMF5x8/EroDdMBCU6uNnbsyGNWYALHSd7Z3oCvn4IiGKEaWx1GthrD7/Y0wkt1cvHp5B4LiCQ3St1J1Jdl8kkAbagMbLtLOLIE85JpIEgvyF6H+L5j8kYCB5RkesVeIxu57hRBgQRvblGDQlXfxX5b0AQtJRoh+0oFt+d4MlNgwc+Y0aKaKyLJX0dDdClcn08RCSgUX6wUPiRJ2AReavBvuF/BEeaddeLbRKJpj8owgcwIJW4BjVVtIrmHZaHWjgBqE6jqI14VxzjETMfbtTTC7NrIxIMsOCsAN77YXoku9gr9BEVlWODKSg1GhCSr5fdPXJ20L6z0q+Ewce9REHD1hHHL5FrS3pCG0PODVoTymIaSZKFuzGfGm7USp4BhU9qkoMCx8/KLEZLMAlFCf+IwL6nP6F4dTVf6SsbE2EsKpJ52C2kQU+ZSDXakWlJVFUF0Zw9b381ADJsrj5L0RY0BidM5CZPlrCCvELPLZHRnXRaurwKaI35AOmahGNloGO66gqqGB2xGJS9i2jlwqj4rKKuzctQmb17cgRZ4FAggrJkKGgYDjYWhERTCqYndXFmaWPCmiSJsWLMdDzvPQSbGsBCCKADyHuBw0hwwGifSAhop4AqFoBFVVcYwYVYWGhgbU19WiqrwKlfXluO9Hj2P+/JdQUx3CZ6+5EB87YzqynRm+b3mNoN19neY2sTRIxe3xXAmGYwxuNbe0YdvmZtTXV6OiopyBJwKBiNGhkI5DEjMmjgXPrsQDP/41M3xU1UAul8IR44fhppuvwNC6EXAlAZvE1vCNXsmPItWVxzMLl0CNBDFyRA1GNDagqqqMgURInZk0niRjYJrHvomm7ajQQ8DiRavx4E8fQzqdAsUmGQEFX/jybMw6cwYcJ8hsNHB76D5QoesaXnllC+78/kNI5btZyqKSH4gQbPpZMySI+39wPUY0jkI+T/cZtZPWuSh0g7x1XHz1prs4WYa9fGjNlEAkouBrN1+MU044Frkc3VUEsPhpLkKzEI7W4Jtf+ymeW7wSIepTT8B0cvj0+ZPx6cvPQzafwa62Lry3dieMvAk1342Am0dYcxE0gFAkjyOnzURi+NFQSOISC2Dz6hb87Kv/mfzpslcPMywOxcd8sRgSEJfNW7yMJA49n4HAgxL6bb/mdsUDlLwMGlKICxcsWvbXwV6APwxg0atI7ocpUrye3i/x4t75i5eRHGJAwMI3ftw5BVKSieB4kjY4wdglxSK6BJRI9zH5Ky3Kes4z0Ll6ABGJrQMZEJYaeO7L6LPX+BUo8izdVMS/LXx52Sv9zcGSYqsXpXuw+drfPOg9FnskNP0da860yTdIiAdQaLenyJTiqX+lviavkYGKQ79IKuwGg8xUlfOgeD8pGKf224Z9FXCH8jj2AuMknpi/ZDmZw/bsig80RgPdZyVGhyCplqdKAqjomP80hsW+wLwSMGNEcU0YbJ4V/04gVwHQmtFfcTmYIe9goEJ/a0/JOfcJog127P7aWHL/rPUU92NFxlfpd/tIsx6av2Q5mQkP+jkQwIIZD+muiyBALKdKAfHgvMXLrhvMC8VnSnSeC6n8mKQkpb8baK0rYfdMIOaWFOKUgm/PwQAselh1UuJuoYh5kJKZbsX1eva0HhB7ONA/qDvYM2nQwTj8hUOqB/5449Vy6qfHoWrsRbDzKTiuyjGjmhpHOpPErx55EitffZWTPAw1jO5MO2zSm6sGDEMgn3PZ5JHACV21kUhEIKSB7s4UMp4NW9Oh2YoffemaUAkZEAZUg5QPFLVHySABZlJQKodVkH7ohgbp2rA9l4096fdUzNGOObEyVFCsH0WiWrA92qHUeec3GDQguTgyoORs3rUdM2oIRo4sx0ZK91i/A7NnDcOYIeV4+uVONHe041NnNqCuoQZPLtyIdzc3Y/Sooch3J6EgwJyAoBOGKtNoGFqNoSPKsfRVotI7OGpCJTxVoCqkob3bxaaN3agfXY6KWATZpiyy2zpQp1FRAGRaO6AT4GJLwJJQCHihgkoQ6dtlqYRGQA6RKdhF01fWEPvAN5SkpAZfAsI7uYrqS0NIrkE+IBwnqjFTg3wdCOLwNAKSXDxqC7TrUWjSRjBIMZQecnmihzsYO24IJk4Yh0xrF0au3YT6TBtMoqgzmcNnEBRIDTwGbANJ5/SdOH1qP8ELVHgV2Bd0fB/Q8IM8HAJJiGWiBPCmI/Gs6SJd2EEnk8OJJ4/FF6dPgfvbF9HRvRYBJVjwS/BZBj2JHMS28EkO/GGGQzHFhNJHKF2D2SAGfm9ZWO+GEdAdHDVpDAwHiMWJwBqB7XbAUKtY2tRYXYYjdrUDG1YDOkVU+owJnzVBx9qTFlIqAylKXggUonEihJdcFf7cnUPmiFE45iNHAU4GMaMa63ashnQFMxJaWzJoad2GseOHI6CH0DCsGrWbd8J74RXkFBMZGtNIBHY8hPZEDfKJBOKNZVi7rRm7t+7GcUeMQrwihpVLV2P00UOZjdS6YzeG1Q+Bo6Tx5usbkMra0FWwh0qU5F1ZkkwRSEFgoYc8jb9UWWKSJ2BAIykGUQUoJYWMJTXEY2EuvivKYohVxjC0oRajRo1BY30tEpURBLQKeMhBoaJZ03DnnQ9jybI3UFEdxA3XXY4ppxwJN0uxnHnuG1fmoJJczCN5iYNgWIcmNLy/uQnvvLser/39Hbz6ylv48lc+hXPOmY58RkBVqUcL1yYtVCSq8Mz85bj73gehqcTaoHUlj/q6OnzntqvRWD8MJiWccMIIkRcITCIPkgDS2RzC0RCMAOASxsDsIRo4Akx90NW/+cg802YJCp170eI38cBPHofl5thzh5hfn/v8LFxw7sdhkfklg40OzwECWTXVw0tL1uKBBx5DRyrFFCm6DlpTM+kMJkwahTtv+zzqKqtJ+cWePrQI0v1M8pmuLg833vR9rNuwkWNnJQEzQiAQVjH3ls/g5OOO4+hWknhwPpAWgKuYiJdX48br7sVLy95BLBBBQChIwcHQagNXfeYiBq8CroXWXZ0I5zsoDBeenUdVWRjCcGFUhtB47DTEhhzNoF0gEsT2NS349dfvTN7+0uLDgMUh9dQuXEzhRfsTpTrnHsBhAIbFfhrf9WpucUf0oAAWe7TrlQfQxz0F2n6Zbgr5hiL1i0oNInuBCCUvuyVF2bBSmUWfl/j+LrVfh3v64oEUID3jt6dfOvpzzi9+b894ypWe1M5ZuGRJa38Xd86MGVUu7BGKi1Ok8E4HBCWZkKN+D3DVu096a9r7HrMv4CE9t73AgBk+mLldyRzkPoPqnc/gRx/PlOI599V/h/I4lniCTNtfoGqv+bIHxNsjLSr8t30V2oMV4fsq5OYUU0AgklLBOQtIaEiSrz1GtG8YunNuXy+Ifd2/JWN4RAnTqecnBwOw4Gve4/dBvin/5Un1vmhd3boBjHs/jOnmgMV67zVjYEkKgQcyl6xXXGWSEOJU8l0tSQDp34Ok/3XzaUN3ri6Oy/6bbqLX7wYCLHo8NAQeD7d2fiFbXX7rwQIs9vgsyW5Vwb95UOqkJ8l3qQewYECqOvELSFxJ69gHtcptUthPLXj5tebBnoMH8Kw5/NVDqAd+e92l8oyrj0HViPOQdVJUHrDJI3lHbN26Ew/c/yiadm2AEQjCsaggdmGZJhu3sU684KdA8ZG67hsu0kt4dzbHBSXr0l2/qKYdQdK9+1aKtIvpQg+QeaCHvJkBoPOuum4I3xtD8XcXQ6EIF8k5ikdlAwZia3jQdb/o8DwDiiOhh0lGEYIUlBTg6+Cp6HRsIKABUT1AVTwS4RwmTRyKnSkX67e2YPrECoS0EJ59fTuaswJj6uPQiS1A5YtioTochU7QRSaFnN2FUXWjYOZ15JwUupKtmHTMaNSFdQjThELSmJQNa1srzGQaiklpFlTYFAp6lYpiYiEoIDs93aPyyAcimFHCJpJ+Vc6Ff8E0kv8bU9Z9rrtv9khpLgUPCy6uFTiu43uDUNt1IJMHfuWQsWUMBkXOEvjhOb6AQpOYfPKRqCyvhMx6GLdhK0I7N8A1aBfc9w3wdSc6hCRYZQ8IwRR637zCN0osMDGKsafcXunLOKgQDEkCkcJYkLWwLK/A1Qms0eGZDs775FR8etIR2PbzP6Ez3QqdQQN/LhUNPmnHnwAbHpWe/nFBLBNN0cAton7VdJimxG8sE5tlDLGIimkzjoGSd9DdnQUo/UbrQGX5MLS1tyNi6Ji0uwOBbatBCh2dNP4u7Wt7zFApGH74cbHUI9wf/vgwuMGUEkAjbQAU/DGVR3jGsZgwejxamnZCOAaykrwMQmjbnYbn5ZHqslFRGWbArqK+DA3JDJpeexdGYxkitTVwQgZiQ4egO0fpECEEAazeuB4t6SyOnnAkQprEyy+vRO2QGk6Z2L5lJ8aPnwBXduG9N7cil88xMFEX1FAOiZTtwJISecuisGEoBBwEg8hSf9qU3KIiEDAQNgKoqgigoiqByoYaVNfVoqGuHmVlMZQloohHE0QN4ghV6ZHhowtFV6DqBu6791G89PLrKK8wcMMNl2PalGORp3pd5iGYYUA+4oTCCbS2JfHqK++ipakFGzZtxc7mVuRtB22dnbjiqrNx6SXnADLMxposuGDwzOO1plMAACAASURBVEUsWoYFC5bj/gd+CYUMUhXAti2MHNmIr339MgxtHAXLoohjYor4pqhU8BOApWgEZBIDi1JIKA41xyADS5cEgaMehEYT2QdFiWmhKyE8/9el+NHPfs9AIN07qgZ87nOzcf75H4dn+p4bPsjhzw+he1i6fD2+/4NfImvSOKgIahqiUQPhcAgTJ47HNZ89A+XxSjbQFTTpyP9EsREKhNDckmLAYseu3VB0n11Gcy8YVDD3pstw0jHHIyc7OIaVANCALmDJAPuv3PatR7Bo+XqEqlRUhEKoicdRUW3g1I8MRZSMjfOdUAT9LodQIo5M1mKGk2IIKBVlGHnyqUjUHgFYFM8aRNPW3Xjk5h8mb3/hhcOAxSH0zOZLKb6MCuDI/nbg98OEbr+b9C8PWDCYvCeFoafYL2jqSyUMJUXZ8r4mcYOAI//HgMUeLwpqH2nlDTP9BSnZQLEYf9jfmA9kYrfP4m3W9KkfE1KStIU15bzY+gVF5YECFgKIlUQk7jEvnDnTUHJdY+HJjwPihoJJbD9sAt8b4VAbx/1lD/UdlP6AwZKCfrvQ5Jx5f1vRdLAAi5mnnVatCOcZPyGmZ+e6RHawd6TxYItJSV+4/TESDhZgUUjkuFsClGgxUJxp8fIPImDRWzYx57RTjpNCfB0QZ+wrirM/9gwDMf0CFqJZCPH5oknnAQAW3QLiy6Usvb5z69wZk8d8EJf+F0DEiRU1f+nSN/bHn2J/vtPXdDOUTDYXgIjLix45A82Pc6ZNG+nBJinaAGlGe2bmYOvSYHP48N//73vgD1+5VE6/chLKxl4Ay6QALdLiS4SCYWzavAM//tHjaG3bDkMPoqs7w2wGqiDIr8LzyHPCZYNAXdWgaT5V2bIlTNc3ImRqNnQGLMiTQlV8TwDaqTeJSU2FrSCquMnMCXpB1w3AzFM6gMUyCGJb8E69Q/4ZVMT4/gtUKJDJnWEEUGYYyDsZ5EyVC3FJX+O4REqVIOmJRDxEOnEDmTTJHVwYISCVlSgPWCBSQUvKg6MHEFAAXWjQFRdSzaIsUoloNAorl4anSxx19Gh4KROwLER2dyBISRNkFWmbcLrykBkLsF1ymWSDSI47LFyLLSjZQoFKqSoMFvpgBqdO9OEKFhkLRYYBg4t+jIIP+Lj0GkaFMm2Os8NHwW+BaiAqJoGMJfCwaTNgoRXAAwKOoOoIhVRMOnIUJk2YhA3r3sfoDZtQ09kCW6Nr06FLzreEJVXfsI+J+gQY+XINNtn0MQsepx7mhW8zwdG19HV6SAjVgWYH8ZRp400RRSwRQUjXEXYsnD0igYmeie7Nu+DZNF5UWBakJpKglZ4zM5OE2k7MFC4g2euB7C6oyFQZRCCa/e9MYljEUJ0IYOppR0P3NGzd3ISq6noEghYsk2QkdGQXH2lqRtmuDWC5iSQfFj8ileajH2lKbSNpgu9pwd1Io0pRkYrrn5uKXMfDH60cqmZOw9iaCdi5bTva27sQLKe5pKBpG3lNGLCyKkgXtKVpO4LlMUweMx6vvvM2ErVlGD5sGMcG6/EYkm0dGD20Dql0Bpu27mB/llgwCum62L6jDZU1ZYiSyWtXBnV1jVi34W10tlpwaAceLmoFUOY46FIEuhQPpIAQgnwXFATpJlMkEmURRCIhVNdUYviwRtQOrUV1ZQUSiShi0TgCdJMUJEse03hMQLEhXQIhCCBUubj9wV0P48WXXkUiEcS1116Cs2ZMRiZlsbmtkGGODOVRlC4WLlyE3zz+HBw3xx4QDt2sQoWdU3HhRafgkk/PhIp4Ya7510xMqkgkgRf+9jruvecXPP/ounK5DEZ8kP4yd+4VGD50DGyKAOZ4ZH+dYECJgDOCExSfCkMyE0rfIAkH3WMkK6IxpknrH9dfl2nNW7To77jvx4/CJDBSIbNWFZ/93CzMmnkmXJNAQrodaCYRHEOpIS7+9tJ7+NnPf4NAxEAgEkZjbTVGDG9AfX0tGodW4YjhZdDVCBg+8tgwBrQABfQgOjMubvzq9/D+pi3Qg0EfdKUVNAR84+aLMfmEk2AjA1cG4eRMpDMZNO/sRtOuZry3pgnNu5oxrCGKIbEIdC+PuO6iLurBzWXgCgex8gakHWJXeBCuRC6bghrUUT6sHiOOnYx4wxiOVTZiEWxctwm//OoPk/ctXXIYsPi/f1T3vgL/Rc15gQrGfguAwRkWAxbYA7X1YDMsPswL5b6KtlkzTqyDq98oBG5icWAhhaHYvj2GiCJX2El+Y09Kwt4U4/7OVeL18X8NWPTs9M469dRxQvHI4+OYQlspMXqnALYD4lUhxN+klDWAfLiUYXEgEoZ/JsNi3rJl22afNuUyCPyiEF24r9ttr6LyUB3HXoX/PuROgwEWXjj+AyXb9d+QOEdKfHHBkuWP0m8OFmDBBfG0qXexP0HBj0Sxuqt9o1oRL2Vd7O+6OGvalGkC+DOk+Lvq4YKnly1Llf72YAEWhXOIOTOmToWHL0nIT9CzfYDrPpiARfHY/UUgd5PHDiTeFUIucxVlpeLJHwAgFtRg1yTOmTp1oqvKB8m4FcBbRUBrkPVazDpjyjBh4y4IXAJgRxGI6GduXV40Pf5g3/S2eYuX30ZvwvsDRuzPd/oCFlDleAk8KYG3iibG+5ofnE5kpi8QEtcCOGmgOflhni/7O78Pf+9/pwcWXHulPOmKIxEZdz7cXBf7SpAJXSAUwcb3t+IXDz2FnS1bmNKetzxYLr3oA5quQTBFGrBzeRgagQEa8ibRlakI8YMLqRBwbDLb9OP7aFuTvQ5oR1P6jAqipAuVGBhk9AeYdpoLFkUl9oSfZkGadb/E94tHl03w/F3WaDSA8kgQlpdFZ5KuTUFA15E3yWHfl1XQ7imlXYSoNtA1jiq1c11QaHdSBNls1LItaEEB6Siw8i4aykIYUhHExs4U4lVxDKutRIWmYmQkCK9lN1ItuxFMOnBTJiRFhpIsgooj3y+Si12Xd2v9yEQ/frMgMbCZr8DfK7Iq6G+lcZk+q8IXZRSZFqXgBUs0/LgEnw0gKGGFTCxV9gUhr4puy8PjUNHqBYgnAY0SPjhK0kBtTTlOOmkM6mqqkG7Nw/jbUjRarbA1gYBLRR6xMagD/XhPorZ7VLwSk4FRioL0g8fFB004BpTGneYRsW8K3hMugUi2hhd0oKW8GnWaiqGmg0Q6h0Q+j4DMQKc5ZAWQDpBfScHQs8Ay8e8Gvx+LwA0DFi67m/gJJKqCgEcwlocnsw5WeSEMqYlh3JghqIhXoWlHM4YOq+N52N2Vg+spiEZUjNi0BYnmLfCIuk9tpAK2z+3ng0dFl1MSFkv2GKFjSYqepHnsaHgq24nIGadjRGUjEnENzc3dyGTaEY9EsW5LC0YOGwZD2tjR3AKT4y4dVFTE8f6GFtRUx1BRGcXWTW1oaBwCFxnE4gaSSQdr332fzRN1RaCluRPk2xqv0ZFO5VATD0MNlGHH7m1o30mgo+CkkKBnsX+FqehwDbrPdMSMEHtJENgRiwVRV1+JIUOHoaGxEbX1FQgFA8xeoGQSMtb1CLQDmZH6oCOPPQFeRZ8S8vDQJO6649dYtvxtVFYFcd31V2LGKccjmzYhCeDwQlAMSj2h+eTi9797Eb976nnoAeLwSPauoWI/05XD5Veejosvng3PJd8Kf977gJ+HSDSG19/cgO/edj8yaQu6rjPDorGxEl+/9VKMHD6eAU2FpFVsnkn3IIF6uh89q9K95/uhUFwrp3qoFK1K95HPZPCb5UcIUz8sXfIO7v/pf/usFc9j+ds1n5+JObPOAqU607RgthEhXHQzqxJr1rdg3sJFqK6rwPCRQzF0SA2qyuMIR8hThUCKLKSrs+eOJmntoV5wEAwYDKD++7/fgVXvb0I0GuZ5RvegGnTx3blXYfzYCdi4dSOUQDnynVns2rGNTYZJyuNk29CdakdjzECFbsBVTZbjUVts4cKg3rZ0WGYOtmXDypEXkQ0EVUSGVWH8qWcg1jgGiqUiEA5i++ad+NUt9ya/9/xhScj/ztP4AM6yh7Yt5/fnfj8Qw6LEhHKfHhb9XcrBACxKgJdRB0KbL17fYNT30hQPCDw6f9Hyq4q/7fU3yFtcRf6hkB4S7Y+23q/pZg99Hu39/YbO9Y94WEAiPZA3BvsNnDblN37B4VPO6XylNGkhMNcNlz3WN4lgIC+Tvv4S85cuTfY3F0oKkU0KtI9aUuY1xV0IiUkH4GHRi07v7zorZD55egG4IBeg9yGxAhAzCkyRvQq4Q3Uce6dUDFx4cjHmyv8WAh1C4As53VxfaroJibcA+QQZHZb6sBxMwKIvCKR4GF2IAn62GIN7AMsVejxPsMd/5n8RsMDs6VNPg5S/JZYOpXqoivwiRQ/3U5xftj/t2nP/DCzF6iUJKrS7lBlRGoFces4PIyErNfgsGvsOtl7TOSla1/PEfACjhBT/MW/Jsrv69gk85f5C3HFbEQzh70yf+u1/tiTEk+p5QjjfFxBnlgLMgwBapSAQ1UT3Scu9Y+HKld2HPSz2Zzb/63xn3o1Xy5Mun4jY6HMhcllIlbwiSEqho31XO37yoyewYcs6LlRcqcCVVOz6RbdGhZBrsddEKEieFgEkO7phhEKwHf97hBiQwz4nPqiCmRlUhFChYQRUVMSiyJkWF8Lkfu+4LizbRMCIMcBQNEAkU09dN7hIocLYMvMMKlAhGY0qKI/qyNsmMmkVoUgAmuEhS0wHCX6hzxVkLLGwjoiqI5/PwLQc2I4BlRgYVPCT0acw4dgCtuvhiOoYjquvRmc2xWaiDbqAvXkH4nkbViqDvKdxGoM0KJaQ+sZjiQI126FNXMvlHWQGFhSFzf38SFEqdiXHr3IUKTNWNE7Z2ItNwfWTXyizZt8lVgmp8XwJiUvJHAXTS/LEMB2HJRJU2JJpYTIv8YRmoMU1YPiqEi7IbcvExPEjcNY5k7G7rRXVRgOCzy1HYNcaEMUkaCnoZoaEh4iuIs/GlyTnoR1f30fEK0SL+oW8L3nxGS0+Pd6hfqX/b/kMCUsDsuEg0+uFlUdCAIbrwRIGsqovL4ikJOwQXaPLJpq2dGEX2kwxn8zuKJyH1RnUB1zwCfYECXr0Tw9PpExs0SpxzLFjUF0VRlAJo7OrG8muVpQn4hg6ZCS6u9OIBFU0rH4foS3vw6OinuQBXMDSfPd33Ytb7gQAcfFMoAaDNA7vzhtCh+q6yEkNC10b0RmnoaGmEqNGVuDvb2zA7t2dOPG4iXhv/VakuzOoqYiiO2OivLyapRKpVCdcO8SRmrl8hg1vQ+QrENARjgTR3GZi3eadOHHSeIQCCvvGZDI2yqo0dHSQj4SD97fswtARQ9G6bRciqoJMJg+H7jt2Dw3w/VUztBrjx45iU8shw+tRW1+LqqoY4uEEy7ZMMwVVye6JpIXOY8n3hKlyKpAqSaBC3e5wtU6eIbFYFHd87xG88LflSFTquPKKC3Hh7LPQ1W5CqAQ+kWTHgqYQw0rDb37zN/z+6b8goAfg2uT/4Eu30pkULrjoFHz2qksgZMCXnZDcQvqSi0hZAK+/sQV3ff9nSHVTlgkxsWw2Af2Pb3wGw4ccwfdQkWFB4Ig/dgF4SLOHhmcToCk43UjVybg3hly+k0J3GfSjb2sF8I/mwquvvYm7f/goJ69w9Kqq4CvXn4ePfXQ63LwORSVGh3/Ps2BJ6LBcF+l0FuWJMOLRODxLMAjLYJ4bAInBQCAQz+NgIVKVJEg2HE/FjXPvx9/fXI1INALh0LUSOAN88vwzgCCtE2mMqxwL3Ukin25F3MhDtS2ESOJjBOCoBNDkEQtReyLIEpvNsxGUeThkyJrJIhiOo7PLgpdNMRAVnTAC4z52JqqrxrAZqR6LYM3bG/DoLXcn71v+xmGGxaH2SO9JHxhg53agF7XSlJCBjMoGautgL8CDvRwOmhKyj3SJga5pMMCiz8v3Xnrzkpfu+RLiMQH5GNA/CNTfuUpe+Mn47fPzF694pO+1lrQ72p/fSH9t25/0kf4SHQr/zTe/HKA47FNs9AKuSqJJe0Wlll5jb4DA97oI5nJOT0oIsHwgj4Pe19wbQNqveTfAjvOhOo4HkBLyS4pupEQeR7OTRcBCCHmPlOIEAMf1jag9mIBF6b0uIL8qpTiCYjP3lSw00PiVmF/+W2nCz/8WYFEARf/CEZz9RDnvzxrSt20lgF9XX6+b4ndLQYRiu+ecNnWuFPLOolnt/MWvrOl77F5xvYX5Pmf6lMnSE98VQlYKRX66CLYUf9tr7ZXiawuWLLtnsPWafjsQOLIn0QW/FwIkbr1cCHxp3qLlNE/5czAACynFL4WQt0PgmdLI130BFnOmTf2UhKR1l7aEHvEiZV8uArSDPZMOtef64evZdw/8+brPyMlXHoXE6HMhsxneISSjS1ULoH13O372o99h/ab1XHRTkUKxfsSMtyyT6fOm6bLMg17AQcW7I1ivb1rkuu+nK/h+ByQMkDACYd7lNy3aF7dhEHVbCXJRqgobkpIhClGRvP9KLAWORCWdfdDf2RceMuksuWfDMHREQhKq47ABoUvfC1GBZiOXomN7iMXCyGcI8BCIxwy4eRfSkciaLqRGGnySN0iENSqmLcQjIQyrlEgYGo6xFdht3cik0yw/YEM/3v2X8BRimfi+Blw8U9FCG/HE+HfoSgoJJ+z0TX4Uhe9Q4UP0c/aAKPhRFIp/jlYkw0f6bcG4kvqAtPLcdgIiqNBhFgClSlAR6O8Os3yB4AT2j/AjGDtNiV/bHpJKFAGV+taFIilqUcWRE0fg7JkfxZZtO7BjzVqc2JKE1rwDSlBFt6oiGYqiMRGH3LoFQfLSKBh+coJDwYdEFOIgS5M0qJClwo48NnzTTAW6LeFpHgzipioSJtXBkmQZvlxHFyoyugRMSj4gXwxfa6IW+oJ5JNRGanMBwGHPCgIWfByIzxUgSQgknspa2KxW4oSTJ6C6OoxMWwZpSpYJKDCCNDIGYsEwG81O3JVEcPP7FBhRKD6pZ4vSpT1KHZ12sgvMGY7oFQonbDATwBXYmMsgOawG5SdOQlOzA9tqR3XFMIQCcQSCWSQzOeTzDpo3b4ZDriiGQFmiDIaqwMq6yLp5QNOQT5sY1kC/oQQNgV1tGeTzQFVlEO1tLaiuKIOhh2EpeXQlbTTUVGDT9jY2st21qRmJkIBj5pHzFHSmMuzRQEDgJ688DzPPnsagQThIXCMPnpVmyYRDO/mCHC5I2kXeDAQSsJiHY4xJRiFUC7oW8MEhx4Jte+jO5LBt+0488tiT2LSpBbG4huu/einOnj4Z6SSNoQWXkkHIE6IwRn95ZiUeeey/CwlABKwRSOTCshzM+vjx+NznL4auB+E5BAw5oDlGUp9gJIRVa5vxvTt+gmR7GzOtiL0VTyj49n9ejY9MOIHTiqi9ZGVL9wX55AgEoBs+u4sAEIk8XDuMnTt2oLPLxZGTGnrGnRg2NOKqpjHrY8WKt/CDe3/DDAtVpeN6uOKq03HBBedAmgEINcvsE77phQPbVXlcue/Y3ZOkQ3RPksktAbDEQrKhUEoS3f8qeQPZ3BfhoI7uVB7X33w3yzGC4TAchBEqd1FencDJ44dhdGUlKkN5WF1p5JMdKI+EoYtuZk4EqiLs35HJAFm7C+GIAU2PAcjDMT02F6WEVQJbWQJDm7FdWRgKEBxZj6Gnn4LGxCSOItbKw9j6zhb81613J+9YtOwwYHEovUiUFH0NfRIuei5zoBc1ps/mU08IiHPI5FAqOH/By8vf6tM+Mfu0yd+EwNcllI2KkF+ct2j5isFegAd7ORzopbPHzI0uQuC6+YuWU2RjL5bbOadNnu4J8QRtBigCP523aPndfcCIfqnT1F49l/kDhPw4+klq6LkmZjKIvwPy3IGAh/4Km1LjN9q5LVKYi/3JGvp01y+lYC+Jdz3FndVfosA+QI7K/o7rsytojARFNe4q0rl7R5P2v5vNkhHV+9MHz8kjSyUhdA0lUYLHQIoXDMO+uK+54pzpU66REg8RZC8gPlvUvpeAHQONY+k17yXR+UcAi0N1HPcwFRCl3ej5S1ZQNGPP3Cbwx7S1P/p0fj8q9KMfPT6+B7DAOikxBgWjw6dWryY3KL9gnDaF4nr3SgnpHRXcP7NjsHu1V0Eq5csQIg4goShydt9iebC1saRw7y5GJO9jvveYKha/8w+2Z49ZKWCWSmoG68d9tasEsKCX/8fdaNk1pSwmTuHIdP0MwNWlMo2eIn/gVKHSe4TeRnhdKwWaS2UZPevMtClnKMCfAEQPhGHRO2Z4T7pPCWCxXQA09n/fy9Pnn8+w6JJANyXc9X2uDfTs6LVeAWtdV5z37LJl64r9sj/zfLD5e/jvh04PzPvqVfL4S8ejYtyFcLJdvp6cgkeNENpbO3D/D/4LmzZv9PeTXZsZElRH500/BpDiLzXdTwmhejwUCPrxm67DnhMkg6ACyGcF+P9OL8u2Q0W/AdW1qEblYpTi9SitwHSoWPSBEJZVuC4zK+ghSMehY6S6uzjiVDd8qYmVNnlHH7rGchAyD82lHWZx0M44FdREudYUKiSpVDBg2hSTSn8X3LYAxSRaeYwORnGaloWQNkKWA4NQCAIlqPigglVVOZ2Ci3QaSp8X3sOOoB1+BjAK0Ze8K887sHsiMoklUvphkKLAHPCF8f5ffZDDL56pr4ll4nsr+CaARTkJnc/3W6A+8I09NfIucAR+ZbvoRAQ6yRb4tARmGDju2BE4atw4dLS1IJeRqNqxC13ZJI49dgzea8lDH9aIobua4b72GsKGwYarXMAqJNEhoMQvaYt+Er7vRKE/COAg6IkAnQI7hE/tuQwo+H1DR/OTGdingpNQaF74Eakc2Ug77GSrUvCt4N8VduQJyKGDuOwtwb0Fg/avPYmncybWReI4evw4OGYWw0cMR8vuXaipqUJLSwsqq2oRNMrQvKsJR+7ajbq2HbBVPwXFL+Z8bxWNI2Z91gZLXmgXm67Hkwwa5VQdG9J5GPEIjPoyxMaOgFsVw+Yt3Wjb3YyJRw5Hff0oLFm8HK4UqKmpRS5F8cHkr5BDR0cnhtYNQzQcRjLbja6siTXvrcPokbU49vgT0JXsxKatTRg+ciQ8h77fhsqyKLZvaUVVYwKKS14jJmwlitaOXRCujtraMlRVJtDWZWPxsldZNkOF+5dvuAQXXXQ2uto6GWDhgVEt7mdC2iR8zxLuSYXkWsV5lociwgw+UOpMe3sndjW1Ys3a9di8dTt27GhBdy4H2w5A0Wx88Uvn4YJZH0W6y2TJiyt9hkWQAE1X4g//sxy/ffJP8MiDhTVPZCBrI5sycc65M3DNNRcgFCKWAPW9y9IjAvCC0QA2bO7Abbf9GC3N7czwIvZWWULBrXOvwDFHnYJ8Lk+3JnSV1g/yxqGoXQOum0c+Z2NXcws2bV2Pdat3Y/PmdahvaMCt//EFKASdEjujRxZCZpwKXnt9Fe7+4WPoTnVxMomqSlx9zZmYM2smFJcMftMsQfHjlInxRH1Kc0fzmRPst0Nzm4ASuq8piYXWOfo3CzqxsyQZxTrMZtnR3Inb7vo5Um0dqGmoRmVFHWqiOYyuiiMgTNRSH+Z2AnG6n4PQYMBWsshnNU4oIVaORQbEQReu5UJxAnCsNEJaEEJXkHMswnBZUueRIbBOv3cQbajAiOlTUFN1AkySvsQ0NL27FY/cfGfyjqUrDwMWh84jm2IhJ38VQtwrIReUUsRLr3FfL2p+8a/8juLsPtg52ygV+S0ZTvyJXrjpBVZI5ctCsslhGAJ/KO50HSzAgnfsLf13EOyOn5VC/kjTvB89/eLK3VSsyEjwfCnlbR8UbaP7Jknsa3eU2+KpNwuwtpkW9b0YECWAxsf4SQRsGaioGuhcs6dNngIof6T+LKV5czHgqt+G4KKFHlY3z1+ygtIwBv30NdUTwCuQ8oZ5S1a8du6ZJ9c4lvq1DyQE1/uOXnsK4T7FXfsHSsxvqBnr8WfeeCNL/Wxb+iVSyG8CqC1cxF7SoF5+ElK+LCBvmrfklTdnnnxyTA2o/y4BipQN9y3U+oBhvcbRHwvlGwLic8xn67MTuq8O2R+K/KE6jgRo5aoTD0oJandWAPfouvOTP7/4aofvPeDdVQAPezwE+jFL7OUvUOyrgeZjoYgjA9QTBpJZ7U8hVwI00AOAmMi/nbdk+RV9wcRBJnMPYNA3OrPXerXHRHIvwOIfac+cGafOkJ73BzKDLV3LSs/9DzIs6FD0bveMKuRcAnPYoFKK2yFxEXvnSHxh/pLlBC5hj5QPAV4rXGXuM8uWrb7ooouUfEvTca6U3xIQs0oMQhmw6JOI0WsezZk+5RQp2f/lKECuplSNp19esWEwD4uPT506TlWYzUDX2Ysp0sdgONvX/4fachAYFoXX+D3RrMVxGgCwEHOmTfnPD16rCLQlhnUvBgj39wBeTn2u/4DlkYMu4Ie/cFB6YP61V8jjrpiIiiMugm12cCFGPgyKrqG5qQUP3P0YNm7ewJ4VJBUhiYC/UyiRt3NQCEigHVzLQ9hQmBFhWZYv27Bpl1NlA0/fXJNtFmDbNkzTQjAUQVhTkcrkEYwEoAoX2ZwFk6QUtHtO5bCUnHxBu6XEprAdOqaBnJlHOGQwi4Do75rU4VKRG1DJ6xLCtnlnl8ow2unXg2FEwypsm/TbVJQZcEm/rWhQKBXCsSBVFWnbxNGhMszxuqGpxASQCEoKOBT8ok9SAFej8rqYjEFFVeFtiJkkvnSDPiS98Isx32uCCnFfYeAXhUXJDBUv1F89LIXCA6EHECn4WFBfMC+j4KdAhXUxapOOSH3NBbxKO/7EAJDodlU84nnoRhTwHI6P5cLe0DBl6hGYMHI8Nqx6C6HKGijZDFrJE6GuCuF4DN0dXah7Zx0qmnfAoxSSQmiIK1w4Lun/BZtJsv0p7dBTecZBC3sSTdj3gvqFmCSFu4TUsgAAIABJREFUiFKWlRT8PErbSEdiM88i8MIMFPJDKaan+Mkc3JcFA1A6NrNKCKGhdBtmWAAL8yY2VFZgwohxyJNPRkUCsTINZZEwWts7UFFZiR3bm7lAP7GzE9Ft6yFViovVfDCCQCIpYRRiL7OeDRM2XNr1NyXcSAS7IxJudTU2dJuIV5RjwhGjYHoWgvEIOtqyaNreifrhYZRX1OGZvzyHSCSAyVNOxupVaxCMlqG6ugLLl72GcCCKUWOHQNEU5LI2Vr+7HrGohiMnjUNHSxIdHSnYro36ugrEYgns2L4b6W4XdUMNJKIVfF+WVVQhHAtxwsfQ4fVorB+Kd15bjfvv+6X/duh5+Mp1n8AnLpyJ9tZOLsap7WTEyMat9KZeuN9o919Knec6MS/0gIO23RZeW/k6Nm7ajm3bdiGfM5FKZZDN5RlYIJaRJD8I6eJzn52FT39yFlLJPJtJ0nwjXxEqzA1F4C9Pr8SvHvs902MIjCIpBt27uayDM8+chOu/cinClErkUKKJ5PuIgIdwOICW3Vl889sPYkvTNiKjMDAa/ADc+Natl+PYScextwcBaOS7QWwJZuu4AvPnL8Qbr69HS2sbulJpNvXN5jpw9LHjcPt3v4igFodNDBdiHxEwxUBsAKvXbMRt3/05kp0pVpcQO+yyy6fh05+6AJ5NnjtkKkq3neA5yECQ6jPCyOuDwBNSphA+yUwzAjJU8tOh9Ucik+7Gxo0kFbIhvDxMz8Sqd3cAbgoNEYGaCJnldiAR0WFmsxCBGDwnBTWnQEQDDDzmnS5oIoRUewrxygTL+RyZgmVanJokdAm3y4RB11f+gXunDWQz3QjLEOy8BaVMR6ixFvVTTkRt7CM+YyyiY/eqnfjV1+5I3v7y8sOAxUF5+h7gQXvvnh/gj9E7RWLWaVMuFAIPlhSu/R3wOdvBZ55fvryF/ngArvODXdxeL4hM25bOYxA4dR8/3uEBVyxcvPxv/RRt+zyngFyo6+7l/UUxzp42+WZA3OMfwN/l7q8o21dhU/AGoR1V2o3s+6Fl4UE3Uva1vl4SA110yQs65Rstg5AEqPRNOaCX9F+74bJrS4/bC5Dq/wS7PxCjfR9CXMfadYjLShMCmL0xfercgj69IEDd60Av2g4+XZwbxb+eNWVKja7hMbLuGKBtLhW+ruVeSxrzwSZKP/NuQBPCQ3Ec6foZKLK1X0jgwgHa2w4hvzR/0Yqn+rvP+ttRp+/1nY+lu/6F8/RbaNLf9gew6MVOAkwh5CXzFq348/6MGZ/jw0UWFw//klTwmPDw65LzHVB7aL0yrMCTAjirr6lkaRv+McBCNEN6ayHYY6XvZ690oj7Mi/66kjihf5YSTQIg0HhxgT2V7MdMt+/ve6V9HMB6vdc6UgpY9Mcg4fn3z2dY0GH3Ykn0mUs9gFZfoLg/8P4wYLG/d+u/xveevf6z8sTPjIIx+hK4VhvLHVRoUDUVLbvbcM/dj2L9hjUIRsJw8pK9D9iSkHdiBVRD491besEPqIJjEqngMyhHFDZ03pWmFBEdCnteeOy4T6V/IKjD0ARSmSwbb7KaQiNzP2JwkDeGLytQNV/mEA6FYObznJJABVVZGe1MZtGVchFWDZjSgap7XPDS9QUDEaQzaVAYqk6xjbqGiK7AzpuwBflaZHk3PsBmnwQsqDBVByfqYZytdsNgCQJ9fAkH+U5wjCHJOXyqArM/6FNM9OD9+EI0qS8DEeznwYwLijTlmNKCcSjJYPg4heMWQZBCGgX9lop1/xL8dBEGKIrOkwWTTmZrEOhBZqSkkyfDQAIsNMEeFo8rGjMspGODZA2qrnPM4oQj6zD95NPxzqtUNAcRqtCR7ga6OjsxfNJIWNuSCC16BbX5JDySCbChZkHXwrIUi9Nh6HJpDtB1MRhBfyvEspYmnRA7pthfRa8O6k/fUJQSJwpSEJKN8BH847EUpeBGQH3AwA0BPMQ4KYSrWLSTTsauLDMReLozg66JY3H0EROwddNOuBYQDJuYOGEsdMNAR0cS7e1tqK2pwhHbd0NZ+w48TSIkgpywAUorcVU4ggJOVaSFixbThTakHm4iAlMNIBcIIV1toGVzErV1jTBNio7MoKG6klkwecfDmnUb4dBxrDx0Q0FDQw06OrpRXz8csUQUr6x8A44tUVUVRKIsjpzpMgjRursJ6WwKDfWNSHW7ePvtNzH2iCEYOnQEku1pBgmGjgiisXEIGhvqUFldjnhVJcoTlA5BG/DlePGvL+GO7z0EN0Awl44vf+UynDt7OrKZDDNaqG9tEqfQHKR7ihJa1TAUkWfpAnlIklzDCDp4ZckGPPSLh5HsSnH0K903ru2y9wTzUQiwoON4Eldc/lFcefl5yHQVJEsqgY6+8a0uXDzz9Gt46JEn2DC3CGgRAGZbHmbOOg5f+eKnECR/C9cHQFgKpLgcTZzq9HDL3AewfutWGGT8KwRCEeBbt1yO4445BqbpM7osJ8dgpKoE4Dg5/Oc3foK33lmPUExn0IluW9t0MfEjI3H7965EWaiSz0+3F3lcOEoeqijD26vext13P4r2tiTL1agfL7vsY7jq4jmwyF+CYFWSspGsBh7LK8hMkwQwGoGHrsXrGa2nRiBA6Bs6M2m0tyexe0crWlqSyFt51BoGgm4GnmqiqzOJuoowS6U004Kd7WKZFqTGsjuSlOiugBLR0ZZMUhg0KiIJ7G7vQLgyBjUahWeZsHJZ7nfF8xAUKscVBxIRuDkbmVQnlBwBGgaC5WUINlZj1GknI2KMgCCj0mgIO9fuwq9u/m7yzsWvHgYsDoXH+T8TsKD2nHvmybWurd5INRXA7AV6GnVDiuVQvEfCNUP+9NRTT/lPuIMMWNDx6WVeZLs+KSQIMJhU0CQTAP0ehHjKsbyfP7diRccAxUZ/Q8S/FQKPW4HoL55//nkKT9/rU0K3rtyXx8Rghc2cU0+dBOHdJAX+rQBcZAEsgZT3z1+y4vkD2Zku3VGEEOfDk8NJogNggp94gjc+eAu6Y6DjzjzttIkq3FulwMxCbCL1xfuQ8gnHwYOGZeW9SOBJqjsGAGnEnBmnTof0bpKS0woIiKG5sFFK8bATivxsoP686KKL1GzLjgsgGRA5vmigKQQWQyj3zXt56aID6Yv9YVjw/Jk2+VgFYh7tph8q41icbAP0SZv8/+y9CZhldXXu/dvzPnPNVV3VM3SjTCqCgoog4pDodVYQB3CecTYxMYm5JrlOCFFR48zFaL4k340x4hxUQASVQcZmaHrurrnqzGfPn2vtU9DXJ7koj4q53ykfHqH7DHuv/d+nznr/7/q9Gf+WOfz1Ny+/eud/cp/dm/rwywv3/yxYGLO/GHP+4Deu/JE4en4ZIv4rCRbaKD7+lDdnGBdh8PM4tf7g21deeehX/Sz8zQoWv/75/O+jZsafX/bDH/3Nf3Ts93df/0fPOTzZIkvNpxtm8gzg9WBskc9QXetp+hdfv/Ka63/5+SpadFbPJTPkc24tcnjRMLhm7f54+mmPe3qWpf/0izjflcNTWZ5yyikjts0bMAyBg659Zi8aGd8kMy/4+lVX/fzX+LyWz6efk/GJ4tTMVw7/rD+sJv+hu0fe47cgWEhn9x+60H7ZYRG6pRvuG200ZiF97mVX/PjqX671QLD4Ve/W/xqP+3/f+vLs1HPWU9x6Hka4pL+SZF5dvrTXV9t84AOXcPuOm7AUkCdfwEUzFJBmiGv5/fGEhFjjTk2F6Pm+OB8kQSTFtW1tjGL55pyYOoYh1HtxWsg4h0RBytf7QFwQtke5VCISQcMwaHfadONEdzpNU1gHsVLzRdgQ8//IqE273WG5BcXUokGobZg0QYbpUvQsPNtkuFLGTQN2LsuYh7xnj1ac76KbtqUpItKHZ/EQXaPF432DJ8q8fj/iNTQFptl/UH80QQSOXEfIX0d+8sjRXKTIG3FT58Hlb9VRIGKG9uJ5U39fWGduEc8jMzWGQZtAHbWQBkpfV95HHnff6Ii+39rYST9NQcdCtBE0lVkxl2RcGqasUMJIElwdrUkZHS5ywgkbOP7YE5ndt0BzdYmJTRMQWNRXD1EaG2eqaxN883t4nWVi2yRVoKGh8/3Kp8jExZGPhShnRGMhZac5P/+1kZW1O0EaybUkFPl/EVo0FUVcPf3n9auQjwqooUecHFLHXJmwZcdc1o8pYyN5MkukuAtxVuRYUIHD/stqi/iRx3HKicdzYPciO+/ezeholempEZr1VcbGRxmfWofnOvg/+CnmXTtIHRk/yt9TllrseeyNO0S1KqMbZpjtdZk68kiaRY89swuUE5/aiMfy3DLDExO0ei327zugEaO+GbBh/ThXXrGXdifkiG3THDxwkHanwymPeiTLq8uaDtGKhAeTkPRWqA3XaKwGZFnEcLXMrp1zjI2NYHlldu25m3Xra2zfdiST4+MMlyeZmPYZH59mqOyo26WXxfn9GRmUKjWu+NG1vP+vP6kjCnL/veIVz+dFZ/83mvWGrlGN2rVMrMzRGNw465Amck8Ln8bVtSd3p+Uk3HbTCh/5yEdZXF2h4Bd0LEZ38K3+9VabQb6mX/Gyp/Lis55GfVU+E2SiQ8CbwnawcMyIr/7LtXzmf/6jjpeJGiXrSN4rjuFxp27j/De9lFqxShxrhogMgslNQNG12bN7lr9432fZc/CQCkByP7iOyXve+UIee/IpKljIZ5HwdkRgkGNtNFZ59x99lDvu2ofji9upoElAUdbm2KOP4C/fey7l4hBJIiwNue8iMlMwU1X2zx7gL/7i8xzYtxdbPq/IOPtsESyeSSIwU2HI6GeCrS6yRMbgPHEBiTghNY2xrBLtRpM9u2ZptgM6jQWsWADBs9RKJuVimbizQtpsUHOK9IKm8i8KQ2UVblaXW7TDkImxUaKgR6uxiuF5GF7O0EniFMd0aa2u4pYcKhNjBJ0E+eQVd1ra7mGFMabv4RQ8dRzJaJPE0orFJXZMKhs389DTHgfuDHaa4FYK3HXDHr7wrvetXHDNALr5e/Hb/LAvX2LlOVPiIO/vwB7Ic+7vNf9v+/vDrO/3/GewyN/1Od9fzOPv+nj+K7zf7+N1/K9Qt//TMa65VgyM93/9ih+9+9c5n8PW8E2/zD/4z17ngTzn1zmm39RjfzmK81f5LP5NvffgdQYV+P9rBS591dnZU159FNVt54GOhMhuoY1pJiwuNvgf7/8Se/bcqewESfFIkgDbdnA9N485FECbaWojlsncu7okxAItdHsRIeSLPBq3SSLNrjxP4j5jPNfGjPNd3l4sIDpTHy8OjGq5QLcX0W7LjH0BSxMGxLEhO/rS6MgYQEyr1yGNZfdfFBADv2BRtGyKpsOkA9O+y1QSa7Tkvy0HLAl8UjzRAvoTcGQqO7hi/7awjVGa8SJPGR3l5N4ylhyTme+cCv8hn0cXIJ+kdeTeC/l7TTI5LL1C8Y+yfawOib5HQ3kT2h/cK270vQr3NflyLDp2kwsWAq6U5+s4ijR00khrc94fOTks8lP+TAQAmcPP3wBKls2+LOMrnZgVq4IpLBBNwrA4/qGbOeboMYqlUVZXWkRJzOjIhLpaOu1ZqsNjlHcfwrjyp9hJh0hKniR5Iok4XqL+sfThoSpCqWgim8ja9d0rpqyJOWsCxf8m8MhfihOlDxnN9Zx85ONeAWfNYaFNdg5IVfCmNNRGzjcQjoiCSsWRHxt8JQgxjj+SRx1/NHvvWaDVbuvO+8R4VTkGbtFgy9ajCFtttt68k3T3blI/YlGiTAolrLJFvGkDztg0q2lCI+hgex7tehMik8VGE9O3OfHIowiMhF17d9NpiWMnYOu2Iwk7PUZHCuy8M6TRmuXYhx1JfbXBrbfezkkPf6S6E1ppl8w0WT64imkbTE2NsX/fPPNL8xx73DbajZ6KdSNjY3gFk21HzagjZGJkmKJXAzMhFuqZxoIKAE1SKvJ7o1iu8r0fXMmH/uZzyhpJk5C3vv2FPPuZT6ZZl9GHjE67x8LiKnffPUul5HDSSdsIIwtbU2/8nMkgMZyOyc+u2cfHLv4MjXZD16U4CgQsK4KFsGNkXcj4iIgg5770TM55/tPottRng6FjJ/I5II6HlG996wY+9onPKftGQJbCuhGHVq8X8fjTj+Ytbz6Xil/StB5hP8hjRIQT8XF5qcuf/PnHuf3u3cqnsZxMWS1ve8NzOOO00wnCXACR2shcqSSRhGnIn777k9z08zsolAXyWaFYKFKpWDzshCN56QtPp+jISIgk7viYqbB52rjuGPsPHeS97/sEe3btxnJcjUZ95jNP4VXnvkDsJ/nomkSpmq7WJQxideo0GglZ2CX6xezy/t37aS03aSzNM1GzSaMOBbmHki5j1QJBOyIyZIzOoLHUwC8XFVpcEjCqJCGJO8KWRJKMbreDbcrYikmwUsd3fVF+SfS+SCDsYpfLNHpdhmvlPHlI0pJEhCgU6AoINEoIWpGCh10nJLRiijNbecipj8MdPUqFYcu3Wbynzuff/Vcr7/3ODwYOi9+HLwgPRHx4IM/5fTjX3+ExHAbly9552RU//vDv8L3/07caCBa/9lX4vbyOv/ZZ/B494T6goTF1+C7/r3qID0R8eCDP+VWP5zf5uIFg8Zus5uC1BhX41Srw1Teel53y4s0MHfdK4mAeM8qjSAWY2OqkXHjB33PbrTfpi8WRuAUkKcRRpoUwJ6Kgq+MRzbZ8wffJBEypO+yxzs0Xi0UVBUSw8F1BeIlzQibRZCTEhTBG7PyBpGqYAtCUVAIZf5Cdw4QgkZ1SS8dNLBEWLAdLmqUkZTUKlRhetl0KtsFw2WNTuchQFOL3uvhBSCmKGUoylo2AL3cM9to1Sqk4MXIHg+ziikXAkqjDwMMZSnnOzBaOPHg3ZhgojyEPrMgZEyLCiCvjf/vpj2ncm+qhDXeuGsSZTu/nYwx9wUKnQ0TQ0ZERcaLkYw75qI38e86mMKQZFFu4Zg5IQygNae7kyOf08581sWRNGJD3Fjt/MTV0Du4fQ1SoMTXmURpQj6eeeQpHbBlmaTFkbn6f8geEXZGGUKv6tJZaTOzcQ/H2O4jNOBchZMxEXBEiGPQhocIWUZeJiif5jrdyN9fcE2vOk8MKtuYMuffY++mhej73joj0Z/77iSEK2JT3MnLhRn6kBjnBUGdp8vEa08CN4CtxQHfTeh5+1HEcmj3A5LphKqVh5XosLHbYc+gAG9dPMz1Rwbnxdg7dfAfuaJlobIae2OpLIox5WHaB2niVlUad3XftpzZSZmm2oSk3nh9xyqNPwTQy7tk1x3K9yciwpD702HLUQwjiDnMHuqRpl3JFkll8DuybUx7CxPiwgiVbzY5e42Kxgu9azM0v4JeGOOZhGxkfH6ZcmGR8vEK1XEFQMNK8WjqOJSJZv17qcbGJsy6pADR/kUNdKVT59vd/xIc+8FnVjkRUe9krn8nznvdkdt21mwP75/n5Dbexe9dellY6HHv8Vt7w6rPwCkMkqTiRypi2MBgSbNflhp/t5SMXfZqmjCcoj0TuQXH9JMpuWEOnynU6++zHcd65zyNo5rHEpmqWsr5FpHT51jd/yt9e/EW9p9bYLXIJe92Q0884hvPfdC5l3ydLxA0kLAphgmYUHY/ZuSX+7L2fZufeOXVdyT3nOClvP/+5nPqYxxLGMqKRCx1yfK7jq6DyV+/7PHfcdQ+bts4wNFphev1mNkyNsHH9GNOTRR1dy+89afxjkrSL742wf/Ygf/HeT7Nvz4G1KThe8NzHcd5Lno3hFtUdZFgp3Z64z1LajTb7Z+dYmJvDDrqMDI3qaIYZNUi7q7i9Dr7rYBUKOJ7ED5tE7YiuGZGEIZ2VOpXhEbESYXkeWRBj9SICM1AQhpXl4o0UJWq1MGyXzPfwCwXotolXVkkzC8o+pYqMw6QknQAvS2nHod4qrjAuWhFxp6uZKYGZUNuwjm2nnkJlwyMw0wi3XOOem/bxmbf9+cpHrr1hIFj8ar9Of7uPeiDiwwN5zm/3LB78VxdbtesxkcRWipWc1weMzj6QBITf1tkMBIv7r+x/het4/2fx+/UIYcnol30zmTRThbM+LYP/p7S4+tLDE0p+laN+IOLDA3nOr3Isv+nHDASL33RFB683qMD9V+Cf33xu9phzNjH80FeRRYuyMamWdG0gIpNPfeQSfvqzn2iTavu+Qi8VjigtSIKmbEjCRrPdpeQJBK5IGAkXF3zX1b+TplJ6LAuLKI50ht5xHR0dSIJEYyllf1xAkNJ4ShqFxHLGYvdHiP82njQUhqG7sALpk93acsVjxMuY8GxmOhF+EFCJe/ipxDPGGt8pTAOJzJyPQy4NYcGsYac9hXjm4wmSmCGZIglp6OENJZxzxFFs3n07aRDoMUoDJDv6yljI9/3VaaENs+o7ss3aTxLR1kzcCH1nhQgT/ZERHQ3pB4CIAUMs49K0qRwhDgqBWYqjQhMH8p1rbf77goXuV/cdG/fGn/Yb+pwDkY+nSBMo/+3FAu7J+NfMZS719TyiuEupXOIFz3kKjhGSxCVqQzY7d+2j4EuDV8BxPRZnV1l/x22MHDxAx87I5FgFQGnZpGLVl9PNFRJdZDra0Z+VlAZ5Daq5JqIc7qo4XGDRdBTFcuTHrw1gH9CprycxrlL/PitEhJg17sW9iQ5CNOvDHUX08YOEb5cdkqOOZaw2RS9YYHLdKK5Z0lGlxaUOjU6XxuoymzdOYXUD9t91gHqhzfSmLUxUa3S7MQv1hAMHd/PQ4zdTLZbZcdNeShWDpkRBFmo0Wi22b9tMFkSMT85w+x07mJoapbm8wNaHbGap3tQY08ZSmzCSWF2HI7Zs4+YdO1hYXWCm4ONVx8hqHqPFApVSRZNsNm88gokNRYaHRjGSAkbWkYwMUqOdp3mIiCCAS6F1aISKCDkCnW0RZ66KgVW/xr9//1re/+HPq9Anf3bscVuYXjfOnbfu0lEquZeiKKATRpoM8443n8fw0BSJUF8SHwhVmHJ9n+uv28VHP3oJ9dbyvQ4fWZmRRHKK0yOKMIU/k6U889mP4g2vOodeKxe3NEpU1qWTYNsFvvfd6/jYxZfoY3OWSQ6qFbfIYx+3jfPPfyklT87bxTBlhEygngYOHkEY8qd/9ml+vuN2fD9n4gga4o2vfTqnn/Z4olggEiJ+Sl0EfCnjbfDt71zPSq/Btm3bmJmuUiqPUXJVhSXopVh+TJoIEyPGSEVhCVRgWlhe5C//6nPcfdfufOQjSzjrmafwute/hMCo0Fppcmhxnka9A3FIq76kozJVs425uojjFdRxZiYdir5FrxnTW1ilPDGCOVRRl0RhtEwm4OIlERsSklZMaoQ4E2WcpExWz6hnK4gm4aYFUqtHGJo4vodXGWK5PU+23KNWK5LYFvGhVVbrDUZmJrF8R6OWzZ4kvAR4hSJRpwdBpCDXQD4riw7V6RG2P/5USlMnqDDplG323ioMi/etfOCqAcPi/n+T/g4e8UDEhwfynN/BqTyob/EfzNb/p7PTD9aBDgSL+6/8f4XreP9n8fv1iMO4BGsH9p8yDO7vyB+I+PBAnnN/x/Hb+PuBYPHbqOrgNQcV+D9X4F/e/ors5Oeto/qQV2IGy9owYsmvb4NebPGZC7/AT268QRv8SL5MyziH2O0lujMtaZNiWilxkDFSEwCfTbvX1AjBoleiE3SUOi9QTYF5CpRTLNuyu2hYiX65j1KLarmojVW72VYruG1ZBHFELI235ZE4hu5kDtsmM0NDjKQWlVaT4bSpu5ZeDBURDWyTMJYZduE4CIAx06jLThrz6SijHoiFOsO0XG38NMFDkiEkjzAuMrWhzFPHamzde5dGh2qUqrgblKXQb8D6/64QTtllVjihxGnmAsRaAy/Cypob4N7xD9mL1qZbZsxzkGec2XkTbsWaimGLmUDSKGwRO3LkmTb5fVeFNPlrAMs1cSIXX/r2eWVLmDrD3s4cvmRazMlMhwhGSZv168Z49tPOIE06zC92OPqYLczvn8UwPcLIYOfBg2wpDzH8sx9TXJwnFLBiHOs55pDQtbPJBR9pNkVQkDWiKANVKfpcEBF2ZFyj/4/E36oLQ9gX/REWEZX6gSC5g6TvT1GIp7pSciFG/hGehQg4OV8hd5JIhWTlybGJkOS0A344UqDw6FNo1NsYdNi4fis3/XwH6zdNUSxV2Xb0er7z/WsxU5va2CjNpS5GFlAoW0xNTLC4tES3LSMCNtWqh21Y+P4Qe/ffTrcnzeEYu/YeZGpyDDuLc9eNATPTM3TbLdKkx/69K/jFDq47ShTLiFOTzZs3c8eOO9i9f47ymM2ZZ5zJI47ZQsF3KVUmqNU8bNMlTnvKJpCGWyCyhjBIzJY6KXLBZi15ReJtRdbzSIy2yDXaWNcKNb57+RX89QcupdAXAoWZobwDiedUTopm3mgqzwkPP4p3vPWl1CpVIcqQJZ5AXZQDIeyJW285yEcu+AIr9SUFSEqqTirFV3FNgmpFKHPpBF3OOvtU3vL6l7E839U1k2SCiMtUsBEJ7vLLr+fCCz+P7YqDYu1HnFcBZ5x5HK9/3TkMl4el/wdDxi0MUivEt10a9SZ/9t8/z0237cojibFw7IS3vPF5nHrqY4mkFALqFPaG4WDYFknYpttz8Uc9FTGtqE0SS1JHrIKb8DVEdCEV90KedpOlEZ5b5tDcPO993+fYtfMQpiHNf8yzn3Usz/rDMzmwv8XB2VmCXoeN1SoFO8ZozxO26soAyuIA1zXxS1WFlMpnZdSLWNl3iPHpKexKmWxxlaQmjogaSbNNFoYI2ET2fuXeN0tjuMVhovk5fLdLt1zCLWYkh7oiJ4Hpk3aWSZoB9swITtHHWo1YnJvXdKZyuaCRsuIMiyyHSrVGa2lFPyNN31X3h2dnVNYPsfmxj2Zk8kRNcXIrFfbddIiL3/qelQuvvXHgsBh8kfi/pwKHxyRmsO8X7q/fQZA6AAAgAElEQVQ//8aVV1/y64Agf9vVGAgW91/h/wrX8f7P4vfrEf3YTYngLIFxjZXFr//aldfmHuvBz70VGAgWg8UwqMDvvgL/640vyU578XZK219KGs5jyNa5KW1+RpAV+NSHPsP1N9xAGEd0Q/2KrDGgri3NgCudNb4rrgATz7Pp9RzCuEMYSTKGSzfsIvmD0pyK00EgnGLVlpEIzzd0ZzYVar+IIUmAJXblGIIgwnAMPNdiolqmmKYMhyEzBnhZQCnqYkcxXmrhCfOh3yDLTqy4IWQUQxpoaWy9zKSeRnwmTGnFRTI7ZyYod0EfI+MnMb5d4Yw/OImjG20qN1yrJnZLXlgFnHxcRc9f0iksO+dRpNL0KZ5DRzp+2T2QN+/SnOeRrwKENLQpEheJCBY5IDMyEhxiXIEZGg5mmo9XpAK77LsXVAzoawW5CyF/7TV3go6u6JiLiAuWphR0UpsvkrEYewrKTE2Do7du4lEnHMWWIybZs2uB5dUFxsfHiMJYBabJ6RkKu1cxr/oBRruOZbikToyRZLpbKyM5UpbcW9F3WcgOuka/ZpqHrDGXCpnI2RYiWOjIixRQYlelXuqayP06kjIh8EJJcxHxQ3fsRYCS5yXyzPx8FZC6Jlj0R29yEKkIR44KV2YUcuN4mc5DjyOKDeqdBhtnZlicX2B0soqJz/jkMLfetZ+lxWXWrZtk7z37GZsqs2lqnGanx4G5JkXTpliRNe5iuwIqHeHuu3YyNTKm62q1V6cb5HXptju6Iz89M0Wp6LAwu0jQjSkUMiy3AE5FeRsTE8P85Oob2bHjHtYdMczb3/JSHrbtGAJllygmkTSJVDzBEC6CuI6kmfawrG4uXmm9FCqSR2XqJfAVUBnqmsyoFkv8+w+v4W/e/3k8v+8MUnFN1lUuAuQxuNBLU048YRvvOP+lVEs1UqOrDIs0lXwdG8d3uO66nfztRV9ktZEzLORHQbrKccmvtZiKgl7Es57zSN71ztezMt/R8RRHeA0SNqv3gc+3v/1jPnrxJfl4iy2jVvm4jyS5PPLR63nrW17BUGmYOJLjjnQsKzNCfMen0+mp4+GGm+/SURPH9knjNm954/N5whlPIApF2JMxkkQBu+pRkvhio0BsBxC72JkwP2wiemqMMjMHrB6GiDRGPyrYinGtGgfm9vOn7/kMe/bM6QhbseRz6qOmefQjjqTTjfBEQur0cJYbtOvzjG4o4GLTWWqoc8wuliiXy0RRSrvVVhGyWi2r8yEWY1ZbXFUBYcEnDiKKToHVgyv4FQEXxxjioqhWWZ0V95sAPWvYjpBa5Tom9JohVtqkNjRBzwiJxIkSZprqQySCm4yACIjYYanVxCu6GHFMt9WlUK2RRR11gxXWzbDttJMpjx5HlHYVurn3lnk++44/X/ngVQPo5u/+N/PgHQcVGFRgUIFBBQYVGFRgUIFBBbQCl73lZdmjz9pA8chzIavnu9nqSzAIIoO/u+iLXPvT61QECATgJjvYhqmwt24Ug53gWSm+bSvDYrUeaoMgzUucmfTCQCMoBdLp26Z+We5FoTajAuuMZMddx0tMdWFUix6mG+NHPcY8l1HbYiKVL+EB5U6PUpQSS8Ph5GMk8qXf/sWMuq0jFfcqB8QCl5SmSiztmUHXSPlMkLEc+mphsGQGX99Z/mfT7bWoVkZ43tlPYutcm+yH39X5fAH6ybjBGpVCkzD6/ARxna8lvEp9pLHKB0byEYe8Ic8bbeU2iBtA7Rjy34lIFjoOUc1MwgRWk4g5SeIwHTZ4NoU0ItQkhVwc0PGJvoNjLXFE30chn/ct6DVGhMQitlObL6Qp9ayorATTNTjxmKPYOD3Kpi3jmFQ4cGAvq0GkcZUVO2Z4uEzhngbJNVfiJh21q0tUowgr4qhQHUJ21Pvwz7V3FseIXHh15YvDReNND09Ryeu1VguFi/ZHamTHXzml2mDKG8jYSX+8RovcF36E+SGvrY4LOQo9Em3CRZxphSZGIWN+/RDZEdvoRa6OFYn7pNvqMDkzRK+VUSp63HLnPZSKZcpFi7nZJULLYmKowPBwBbIijeUGI2MVeqG0zU2SMKLbjBkbr9FpBtTbdR7xqJNZnJ0jbDfYf2CeQtHXZA9ZGnI+Q9URhZROzqxjdGyCqakqX/7SZXz9a9/lqO3r+JM/O4/p8e0kYidQUGnuILGMDmnq9EeXBDwrSTk9XU+OK46gMkFYV/ilNueGuEvkfghVNJNknO98/0f8zfu/pIKBjjP102fy9WL202eEEpFy0glH8I7zX0S5OKZpIZKkISMhIo7YnsNPrr2Tj37si9SbzT6vREQoEVPkcgnzIQdritD49Gc+gre97ZW06jJfJokZ+bU1BZprenz/+zfw4Y99Tl9bhau1ZJ0IHnXyZs5/w0sYqQ6TpPm5yTmK28O2CoRJxF/8+Se54eY7FCCbqfgZ8uY3PpcnnnmmujLkWufMV1lfeapOqkJsnjiika4ivkmujCymxMZ0AiwKOrMlMbSSmiMurIPzS3z28/9Ko1lnamKI4aEa24czNq4vKS/E67TJllYpxSmrzQb+uiryudBZaeEUivjlKr24o8Knk2REBYm7jbF9Nxds4pRGo0lhqNIHkKZ0V1oUqr6Kd72VFrbEs44Msbo4h9UI1QVkT6xTF0faFoGrpQJW2GlphGq31cMbHdK1qDKhxBmbHiuLyyRE+I5Bc76u4FGnKFDSCHd8gqOfeCrlyYcRBW38apGDO5b51Dves/LBKwaCxeDrwqACgwoMKjCowKACgwoMKjCowINUga+ff1520gunsbadi5228LRXzBv5IHX41IWf46c/u55AY0DBkfjIKMSxXXpRLwfuCTMhk508gyiUFBEbw7Rod8U2LmMEBr7naxJC0Ar1C7s2ViIaWBkV16bmVhhyfcadhFGnR6HbohQmFJKMUix2au1s8phEbVHF6SAjAdLlSlOiPW4fwKjzINrjylOKhsVqFvH5ZsK8cAykSVGIpezESiMnCSht1k9P8IQnPoxtSzHmNVfpfLyju8n5DP4aN0JGQ9RJ0Y8rzTe18/rkuaU5j0EdEf3n6eU1yK3hemx9SGRqsBob7IhS9kcxy0GiPIOnlmyqcZtInBx99oVGKMrYg5nXQONA77Wx3pe0LZwJaeZFbGmnDp+LY1YkyjEDv5Bx5unH8dAjH8LC0kHi0FcGQBBZdFpdatWiRoN6N9xDZedtOFZMoiBUSePIuR/K1xAXxxoQs5+QYohKpckdmpOi5ylCTt/8kjeO8hBZM/IcESz6DpX8tfLyybVdGw1RaKmmj8j4Cbj99JE4tYlDYQrEyNBH07No2Ra9SonRrZvpmCml0RFWWj3cSo2lhSa33XgLW7dNMzw0w+rqAsvNFTZu2YxFyOpym07o4BUSfC/FjD1My9Hdemn2/JLJobk6S4sr1CZqlLwqe/fv5XGPfQztJUmBDmlKGoNtUxoaYnJyhMnxEcY04UMaVw/fK+N5Jhdd8AW++Y3vs/2oGf7oj17E9NR20jivkwhDZurgiBvAcHKBUJIw7Cpp1iaUiNrlRXbcepCxyTLbj9pOJmKB3Jeieik8MmOoUuI7P7ia93/g7zENgaXmxVUnkBRX1lI/Lje1TE58xFbe+gYRLIZJjR5G5uvIliw2uZ47bj/Ehz78KZZXV7BMYT2IS0YYESZx1FMRTlxIvV6P//bsR/K2t72auo7ZyJ+LGCmfAzGe4fDvP7yRD3/884KPULeGjhXJIUUZxx4/yh+/83VMDE+oO0ZHX1R8kISbCquNZf7yvZ/k1tt2YtkasquCxTvechaPP+004lgiXOXzy+7PJcn7S5pJ7j7KjCiHa8qPiCDi/hJmhRPRbRvMLi9xqBVht9vEYQvXL3DTTbdRNRqsGzKwEgu3vYxXdHBGZrAaPeJ2S0XaVmxihF0qVYl9FfuEeI5sklL+2RAstDE9QzkxllPQz5eINq5XVNktCHqqupYKhhgo8P0y6QqsrsxSHq0RLLcJopDqjE+j61IbrWEkMXEvoFmvqzCrI3FZgl8sYUmEcRwTdnsYrqMOjaTR1lG3ILTwi+LosQnDDqXxIbY94RSqW04h7kUq5N19411c/KcfXPnEjwYMiwfp1/PgbQcVGFRgUIFBBQYVGFRgUIFBBf7xtS/MznjZERQe8krSYFXt0tKhiCui1U34+If+jltuvZ1ukOqcfiQhpJHuH5OK5VikDWngJTbPMSn6jtrNe72AKEiJBYpX8HWWXUbtu818Ptt0Eyplj6laiQnDZazbphoG+GFENYh01ETeL1F3gcR6yry2oY1Av93QxiwXS2TmvM9O0KYvxervyMvxFQ2b+Szg7xuwyyxQMPJ9+bWRA3G2R70uJ5+wnac87TFEV95A6eab+uMM8jhLmyrd0ZeGWprC/s/hsEvVJPqpIjIHnseP5iMb+iO8CnF1iAgi4o9lcXevy+XLIe1SlZ5sagcGM16Fc+SRZh1T2ndhN4gw0xdBRECQ15GfNWClCBnyLhrNqK+f4ZkmK5nFP0WwV5rMEEZHRvjDJx/H1k1HsO/AXjodg7ERYQn4zB6axxp2mfKHsb97Ld6+HWTS9Ag0UBgZuSKjr630gD7TQ95T7f4iSOiYQKbjPKJf2Pl/5u4BGYuJLUxLmvJ89z2VWX25tJmDhEJk4uQII1zT0zoFZkgc57viwjiRmM16HLMcWrQMaQYd5nsBEyedgD8+SrPbod1NqJUqGEGXbtShWBlm1849rCzWKdYsjjzyaGYPHCIyUzZtWU/QbpJ2E5rtHqWRHE7aWGix4YhNJGFdoZnT6ydIzCoH5xaZX51namwdnU6DylANs11n0/oJSkPDOLUqM+vWMzlSpSb8gH6crXAhgjClVKzx8Y9dyj9/9Rsc+7CNvOOdL2Jm4mhNFpFrKOKAjAM5trgWLAqFoooA+w402L3nbu7asY+dd93J7rv38oznPpoXv+QcksjKXTYiLoijJTGplF2+/u0rueDCL+MI/0VSeRybTFgrUSLMWuWviIIhTqOHH7+Rd7/tZZSKY2CFZKlDlknUpoxLWFz749v4+Ccupdlq3QvdlOUgYyEqAGp0qtz3PZ72zIfzlje/mnazq9dYeTE6omVQ/kVCzTU/3cF7//piAkkQ0fEgEatEcXR56ENrvPtdr2VsaEhHw5JE3FgijIiTSFJbTP7k3R/huhtv0/NybWF2dHnD657Jk848kyQWMVGEG3Ee5CNHOseU25qUiZFEApc11PUlIyzzSzHLjUMQuOw/uIus1eHIqWHqh3bTbB4QKghTE5PUhvO0mKi1jF0YIhsaJWu3iDp5bKhXHsJKVukJiyLKGPJLRKa4uyJd70lg6UhGu9XC8YvYRZ9MPgtth0RGqJKMpJ3S7i5QnZzQ69maa+I5EVa5Qme5TtRLGB7zaC6H2AIdVSHHJ5RahvlnVJzGeJUSmecQ1dukq20S16Ak52wYdE0hDZWIeiu02onCS0c2TrL+MY+gNHWijqmJg2754AIfOv9vVi64/PsDhsXgq8KgAoMKDCowqMCgAoMKDCowqMCDU4F/fct52Ulnz1B7yCsxgrruFOoueJrRDVM+8j8+wY7bd+Zcgn6TLJbrKEnUIm/bLq7rkERiRU8olgrYlkur2dIv1+KMMO1UIXZqQfaLTJQLrCNmIgipJRlmswlpT4c0XIH8GbZgI7TP1WEMWyz/eYOeR3D0QQ79ZlCbHeU75A4MTSSQ2Xg9EQM3TVk2Ur7SNdljlvBk175vFY+yFM8w6XU7POxhR/GUZ5wGV/6c2i036u6lgD4TmYXvixVr5IZcmOgnW/ShmOpM6QsWa6kYeYBIzq9YO3TTsbQ5kWb+pijma9K42xWcNFQny0avwFlmiGt1BSmou+E5GwJNEJFXigRkKq4E2cntD56IULSWJCJsjoJhsZhk/HOYssf1sSODo7dt5ZEP30SvEyDph4ZZYmqs2N+5r2OM2BSXW6y7bg/ZobtIHR/DzEeBlOEhTAKxsovnoa/DyJ/lkaz98Q85CGmIRbCQcQBpokVBkjjU2MOT/zcSloWxEfYolcqEno8fh1RkHQg0NHMITBFGEuLQZLUXY5QMIt/HGB2n6ThE5TLWUIF2O8QdGmGp3qbRajNUrVAbqXJw30G67YiZdVPML89rgsTQSInpyQkO7T5A6FgaHdteXWaoXKEyXOPQ7AK+W6VaMxkdH2L/nlnGh0bxyi52wWNlocNKvUHJc5VXUR0Zwiu4TI9XWTcxiesLa0I4LQmxWAik2dZ2WdI0XO2ZL/rbf+Ib37yChxwzwbv+6DymxqZVzNMoWBHb1Awh4ozBDdffwdU/vo79e/aztLxIuyNigkev1+UJTz6a89/0cnyrpMKgiDqRxAlnKbVSicu+czUXXPQlvW6qM2mMrnpfsB2B5RpEkXBpMk45+aG89XXnUCwOk2TCnvBzfoQcvWVx0417+PjF/5N6s6HnllMr8rEnXXXKcJGgjITnPO8U3vT6l9JY6aiQKE4VHZQyMwpOgcsv/ykfuuhzZBpjbN07TuLaHg8/fprXvuosxkaHMRAwrnA7cpaJ61aZnTvEf//LT3DPnkPYdh4l6roJbzn/BZzxhCcQ9GQ8RgQQSUbJ3RVy3lkm5yuaYUQcSLpIxo47bqbZ7ijkt5w18CSBKFrBSQ26q4sM10wMTz5HhEHi4tWGCeUmbK4Q9GIy36Xg9EjaGXEAiRsjEoJTLhEGPYx6QHF4mCiW95DkD0+Br62FJRI/xa4W1bHRC2MdG/KLBZJWQpzUccoVwk6ME4m4Kw6JGkHQIW5D0Y/pdAXWItdRRMA0vyaem3N1REh2Xdxykc7KMlkn0rXdbbcVCJqYwoqpQtYl6KZEacDo9hmOfNzJjMycRBalCgS9+2d38NE/ev/Kp665fiBYPDi/ngfvOqjAoAKDCgwqMKjAoAKDCgwq8E+ve0H2+Fc+lOIR52F0l/o76VKXmE475YIP/h233HIbmey0yiiGNAMCtQxDQonE8z1t0gXoaKR59Kgtu3hRT9kBFcdh3LMZcy2mCyJGmJRbXcbiHk6SYocRqSUNsQgAeSyijABI9yM7stqoy4y7QOQ0IrH/o7Gh+XiCDMhrbKpOScgxGnlkqjRoGNogL2UxlzQSDrk1/HygQu3gkkSi/gLf47GPOYmZozfA93/G9D13UBQAnxUTxnJeubsgFyn6HIbD4jwPFy/Wjkvrok1iTspQEGVf0NDY1gSu7SVcIeBASVwxInpZzFbL4hw7xDYDbXLN/nnIYQjwNE9szJ0O+rrKz8jrIr3pWsyqh8lsGPPVzOSgV8SKM550+qPZvnWS5YUmvaRDuwNVP6NaG6ETRFRqBeJb7mHk5h34YYvYlLGIMAcEanRrnmySu1xUishrreJQLliITV/HD8RNIushMwkiAZ6GGIUiqe3SNhOcdeuZ63ZhrILv2my98wAT9VWajkXPQJNdJBfDGirTLbgMb93EwXqXtFCEcoVYuClWTLvVoeRX2HX3HmqjY5QrRQpFVwGN9ZWWwkTdgq3pGLbj0m42aDWarN+8RY9338HdlMtFfLdAnISsLHUYmSwzMjLGnbffw2i1zJZt0wyNFug2M2q1CtXhISam1lN2HV07jitMBxmJkpEDaZb7aTD9KSERILBcHM/kwx/+Mt/61vc5+php3v7Oc9kwMYUpcZWGRPkKf0HWma2xvhdf/CWuuOIn+J5BGOYJK5nh02qt8OznPJHXvfZs7EyihXP3jwgeMgJS9ot87bKr+PjffQUkaURcN3IRNXUmdw2pzicgVsvgpBO28dbXv5hyeYQobeUjISKyGDaGY3PD9bv56McuodPt5MJVmqh7ROqnwoyMC5kynpDx9Kc/mre/9Ww6dRnLkAEjqYlFakoEaZXLf/BjLvzIJViei+c5ogUwNjrKSLXGw47byFOeeJK6spLMk8G0fmwr6kTodQPe856L2XHHTmxH7n9b4ZSvf8MzOO3xMhIi7yhrVuofa1pImKT0egb1pUU9p0ajq5HCK/sPQbhK1U0peSlWYmAkXWy3oJBZERNkfKkbmJh+RtrtYbUiCsM1VlviHuniezZJbNNbbGKVQ5KoSHmkqM6J9qEG1ZEapm/RnG+qaGf7BUpejWZQJ0i6lO0ivUAgoCIA2uqyMawukST2dELKrkG3t4rnjubukNhQoSaMBKDbT9CJEo2SNssFdWJFYYjneRiO1KujfB/Hd0nChHh5VV1ZiSSW2G1cs6ZR1YVNI2w/9TGMjD9SnWBWscC+2/Zy8Z99aOXC7101ECwGXxUGFRhUYFCBQQUGFRhUYFCBQQUenAp84y0vyR790u14W1+E0VvWnXOZAzfskG7T4qILPsXNt9xKZufz9LJzKTPpEs8X9mIKlRJxFtOL891YzzYYL3kUrJQhz2UoThiJUipRTDkJsWT3XKBzIhnIjrLMA0iTJo13H8InjXEsO7fa6EsfLBGO+WjE4YKF8is1faLPPJAv2upON+7lLojTwMkymknMpZ2UfV6FgogiqTTbcq6SyGBRKRd40pmPYfrISZa/ejlbZvcoXFSav1jEFHm0Nuz9UM81N4HyKvLGXCcm+mMhh7Mr1iI5FRmg0xo2XpKqiPLtXsbd/pBGjqZRpA3rEa7NC80Y1+6SCvBShB15H2VCiHlBczX039dkA9n41R8RE6RusiMNHIpi/jVx2e/4WEmXF73wDxirlWnXE1bay9QbAQSrjI+vw61WqHoWxvV34d14A0XbJpTXSiIkuFKBo2rdF2aIDurcG2EqEpDCE3WNyFZ2Pu7RSmO6mUnTLrInWOWIE4/BLFRxfZ/axGZ2HppjKW4y4RXxr7+N4UOLNOV5QwUK42MsWBajm2dwKwIIHGbfzj34RZfQNAkleaHRUpEh7AV6TUeGR1ltrDA6PIzvmzSbMrPv4xUjbVJXl9q0g4TaWImHHH08h/bNsbQwq2s7DBMm1lWZO7hCo9XCcjxWV+sUXYNnPOMMHv7wo3HsIuWqiydOClOiP1N1hOTnn8fcKvTRksYyX7MCpJQ/N21fn/fhD1/CN7/z7xx3/Gb+6F2vYbw2orvkcn3VRyQuFssniDI+cfE/8IMf/ghbAJOywJT7YdDpNXjGMx7P6159ljI2ZC1o9LB07KTUylW+8a1r+eBFn8ESfoEuPsE2yN/n7Ig1mqvAWE99zHG88dVnq6CQKnQzd9aI0CCxpjffspePXPhZGk2JaRUHiTiPZCBBlkOmXBvTzoi68Mz/djLnn/9cgpYkl8iykTEzS8U6y/a46uqf8NnPfpVytcr0hjGmZ2ps3bKBDVPrGaqVqRZlrExO1UHmmLJExkpMLNtltVnnb973BW6/c6fiOvJVGPDGNzyH0884nSgTgG9G2ksI40Cvydxyk95qwMrBfQwVTXrzTeJgLyMjRYwwIai3KQ9blEcm9DOh0+2RWBEFZ5gkatNqdymP1OjW27R27aM8PYFXq5GEObsjlPv2wDKFSRPbn8EyIxUWG4eWsb2U4vQ4zUMNDFEORJCwizrSFYZtxgqjtFrLZHGIY5YJJB1GuMBukXC5TZi0dDTOCEziuE2hWsbzywTNtoqElu8RipiqIpdJGvYw5UPQ84WSg2ubuElKN+7S6UXKBLLiXEh1xySBp0qv2cSfKrH99NOpTp2o6SNeocLuO+7hU3/8Vyt/+/0Bw+LB+e08eNdBBQYVGFRgUIFBBQYVGFRgUAG+9baXZie+aBv+kS/G6C1peobsyGZGl3bH5YK/+ii33HprHmEqjb7soqqNOSWNUwqOjela+I5DmZDJos2UZVBLQirtLm4caVSnjHpgeDpf7cgur4GmSQjowNLJjX40aZ/TIFaBw0GXOQ8idw+s/bP2Zwri1FhMSSTI0yRE2shTNRQVSSuK+XJgsKdQotxv+sI4JpVUDjympmqcftrDGB0fJbr6ZqbuvAksG1P4DBojKaKE7CILY+BeZeLeY7rv2HLGhVi0c8hkLmaoG0I4GCI6JAZ+YrA/i/lmbLDb8zWC1IosQiPhYaOjPKPTxU3rOvohYoErvgUB9/UBHo7upt8XDSKChZ7rGogzM3HNlLko5l8il71WmWop5iUvPl0Im3SbJm2xoiv01CMLMxpmxEipyvitNxFf/3Ncv5JHqko940RFIHGvKLO074TR5JA+VVP+XD0tplzTiLBj82PPJdowyvbjt3NoaZXEdVi/eSN2YjM/t6rpHsJEaRxYhqUD+EGDLSc8gj1ByujkEMsrTdLMplSxGBud5uDsHg4cWmTD5vX4rsXsnjl6QcD45KTCKMulKvv3z1Gp+hTKNodmVxgf2sTUtMvC/Aphx6XeaDI8WWFkYpTFuXmyXkC5WFTH0Nbt0+y8a5brbriFNJOI3ZRyyeK1rzmLM894DN22OBy6+XVNHR0pkbGDJBVnUR7PKvwST7gfMu6QpNo0O65HikOj0+bCCy7lmp9cz5HbJnnn21/Dlg0biOOOig7iWrDNSMGWUezwtxd+mSt+9BME1SCLT8W8KKHVbnLWC57MK17+HB2fMQS0KmMBOW8W3y+oYHHBx7+ggFddG5qwIvdFhu3ofARBJKNBNo875RjOf80L8QtDpElXo181QUMcVXbKjTfv5qILP0ur2VWxQ85N7mVZmyJixkGsboQsMnj60x7J+W8+i6Ap4x7i5pBVYeWiHiZ33LmTq6+5gQ3bjmTb5k1MTpWpVIoYPYNOEugIhyQIiVMipauGFRmzEbeRJLP8j//+OW6+7U4KBVc5KWQ93vGW8zjllJOYm52l3mlS8Iv0mg1lXgSHDhHOzUp8BgQrBKsu3nCXyZlhsHzadQPDbeOXhuU/6fQyzLiDaQ1jFsX1YhKKEBAZVE2X5fayHm8mkFdxOgRdersWsKdtxmaOUh4OAheeXyS2Y9yJUcKGwF8rOI5Du9vWWFUig7CdkhgBfkE+BEVkyGNtZdDG6UZESVPnXqsAACAASURBVEShUqE+O0vvF2untnFGo1JX9x+kKEjPsk9gZIS2SdktIZ8LkqLklyv0uvI6Mb5lE8dBPpaSRJheEWIL1w9prXQwk5Chh84wc+KjqU4+QlNffK/C3jv38Lk//euV93/3pwOHxeC7wqACgwoMKjCowKACgwoMKjCowINTga+9/nnZqa95ONbGszHDVVwFTIpDoUt7GT70wYvZseMOjc0Ti3oUi305w3d8imWPsmcwbdmMWTDe6+B3evjdQB0EoS27/TJcIpGYNkYmbbeAMiXeU5waeUSoNPK51T1vwNeafYU69m3na4KANj39MRHZNZaxDnV+aIykGMBzR4Y0Y/I60lxJI9lKMi7txuz1SpQQe32C1X+u7FSecsoxnHDsNg4cXGRidpV1t9+o7gphehhmQXcddTfdtPWc5PgPF1DWmBba4Muur3Ar+pYLOQ9N1dCGXp4b45suN/VCLk88ll0LM5U5dJt1MyOcvmEd22++HSNtavSpWPZddfOnxNYatyKPplRRJJHhC9GZZFxHuBHyPiaOmTAfRfyvyGWfWWOk6nDO88+AJNSRjVK1RhAltFdapGFK6FoUWw6lq6+g3Dqo1zzf1M/5E2v2FnHDqNAkYpUAQJVhIewFYXMk2mYKd0SAfl+vlthw4qOxrZiR6iTLSwv4VYd7dh3giK3bSNMOWRIxe2AFoRbMbK4SD3l0OkW6rTkVLPbc0+CRj9pGqVDSRn3PPYvUhssce9xm9uw8wPzCEsc+7DjqjUWszGbXPXVWW0tMbRjVv1uZC3jkCUcwOl7hjh37dU2tmx6l22lSdMV4YVGZrLJ+apqjth/F1/7tx1z+gyuIZU2GIjZkvPIVz+dJZz6KQBpzdVWYOJacqQBfRbDIHQ66tpM8alfWH5JAEwQcOLjAz39+J3fv3scdd97J7MISR2yd4j3vfh3jY+P5pIYmeAhgVWRDm26UcNEFl3DFT67D8fJEFbnmFjYrK/O88uXP47xzn0UkPAVNrRHBJIefer7P179+FR/75JdIzXx0StkuIhwKHUIYFqZBp9NRIeOxjzuaN772bE2mEGdCHoOax3+6ts2PfnQrH//0pTTbImaAJOWIk0ZdPqlwEEIV8+JewnOedQpvetOL6NZzF5NhCkei//6Wo7HGMiJUGSuSRiZJHGBkMpplEIswKMKY8FkS+cwJ9LzkeGzHpvGL9I73/MknufX2u3E8WX8umAHPPeupnHTMURiNFs3GCmPDZdLGPNHSIeJOg2JpiILlkYQtWmEP2y2RhBZOxcQbnsByA8KWuLoiwiAkbSzjFMfJyhaO6dJpLILhMuxVabcXcayMtDhEmKaEs4fI9qxSOnoUqzyCmVmEkpC0sojpu6QjJTzDJVERKpIgDxUMUkn36DSpCLzTCQnD3K3lZg42Ma36Mpld0JGjsL6C4Xm468ZVjE1mW5ieRLpaNFZXMYSxUfBVfHOLLr1WRBaCVy0Qxz1lxgx5RVr1OmHBw8Uj6SyyMlfHG7IZfsgWtpz8WGqTjyTNQjzXYd+ueT71jr9e+fDl1wwEiwfn1/PgXQcVGFRgUIFBBQYVGFRgUIFBBb72phdlp5z7UCrbXkTcq2vjLEKCYQXUV+DCD1zMbbvuQdwIsttaKxYZMzKmPJcRI6QQdah0QipBiKlAPzD6yRBpDlTI0w/EGZGz8/IG18gbM80d1a5nzdbcj7q8F2CZcyPuA1rmgoU8X8MJJOZTRhFy9J/OdctjBfaYgwFlhMKknaZ8sROyv1ChnMmOqYyw5K/t+S5PfNJJHH3EJup1A/vWOxm9+ce4RoJnZPRSaZxEFJAGIYf3yTHIjwoUOt2Sj0fI7rX8HO4IWVtlIs9IE2ynPXyryOWdkB+kLqklr2vTjk0e+6ij+YMtM/DV7xAZLUyJc1C4pjSFCb4pbZ2BoBJtOZB+vKlcm7XkEFsOyRJXS8piAv/QjTlg19i+aQNPfPwJTIzWqLfm9VjSxKe5uMqufXey5SGb2BKUCP7tGzrSo/GXfXaHskH6LhcRlyRCUXb1RWOK5FqtRZ/2o2/leBaaIT8+ssrG4x+BsBOrQ8LJaLN3z5zyGMrVEuvHqsQShTs0qqMdpD6t5grlQlWBmz+/7XaWlnpMzVSZntqoDIKluTrtboOZmTHlAcwvL9PtdRkbH2Z6coyddx9gqbGsUEdL0kp6GeOjZbYdtZVd9yywsrzMQx6yCa/kMTFSYmRoisp4iaHqMAWvwFf+4Xtc9s1vyxQDcStAzEXnnvscnva0JxAFsrhzKKaMJOj1lvO3ZNxBYI4pnW5AuxWztLTKPXv3c8cdtzN/4BCH5pbUmdRLZbc7YfuRM/zxu17BxNgEcWSqKCbxoyK6WKZLq9fjgg99nquvvwnPk6jaPqMFk267zjlnP4Vzz30WJCKO5QwLjWK1RLAo8Q9/fxmf/Pw/4BU8vf9UD5TjVaEv54xoFGqS8uQnP4pXvfzZ2M6QjrRkpoxK5ecpLqqrf3I3F33iizTbbU1yUU5JnItUIiaIYBVlEUmY8rznnsYb3/BiOvUgH1PIcmirpndIVKvGEPuEWQNSiY8VYTPCTmSEJHc05XGnIhLmwpxE9WKn7N63ygfefwm7du+mNFSgJJ9HRZdTjtnEpvEyJSMkaC4yUi7q9euuNHALJXpBg7gd4lUK2LUirlEk7na15kmpqGNGwVKHqLNMoVzGNAr0ojaW52HFPlGvgVEQ50yZ1nIDyX92q8OYiUl7YR6r3SOxJU60hlsq0+l18cRx4tqYvqdCjjjRlFMiLhUMegkUHUi6MS0zxK+VKPhlOishFSej0V4i8Up6TR11diXEtofj2HQWl/UeL3oezaU6UdClXK7knBRf4lcNWqs9nJqHbXkszx6k4pt0Gl3MYgHHLYDRIow8UithdOt6Np98MuXJE8mMGM+1uPWmO/i7d12w8ulrrhsIFoOvCoMKDCowqMCgAoMKDCowqMCgAg9OBf7ljS/KTnv5MZS3nkMcdshigcnJbmbIPXtafO5T/5PW0hyZHTEVpkyYFqVel0q3h0MISYwjMYwiEPThizkIM3cTqHgg0L++AyBJYm1882SJfNNeG6N8g/le18LhIsXhldHXluZH3+I+UUKjTfuvJ49X8Gb/ceIaaUQhl3RTDvjlXLCQ+E8RUpKE4VqNM888FcdMFSZYuP0Qk7tup0AXS+zWGbSlP7MKFMMI3xLxJh/7yI+5L6qsOR36CSJr56A1EDeH7CBnKT49UqvAvzQTbtJhD2FTpHjVKk9+/MN57GiF7j9+mzTtYjnS8OVcAxEKJKFDGk4h/Rv9xJD76pa7VTQC0shUcFlOMr7SSVgoD/EHpz+W6YlxalWPOGrT6QV0I3lNj9275hibqrGx3sb79++RerJbryjAfNQhjzvJd/LXXBeSUrAW1Wq4kAgk1NZrHmQmq0FE/Q8egTe2iaxnYdqSAxOwf+8Sw0NDSNRnt91jfn6BTVtnmByucsVVN3HUkUdQ8n0SO2V2tc6eXYtYVkDBLzE+WtPjnV+cZWZmCDMt0g5ChQ4uLy9y5NZNmsRw622302wnjEwUyUKTybERJqZrlMpDJHHM5i1TTEyso+RZFNwKsRvnzXyW8fdf/jaXfeM7OWg2yHCclJe97FkqWLRbPW38pcaS/GIaeYJNmCUsLzbYu/cAN15/M8sLdRZX6izXO3QFLCpxkzKyYZi62x2HMcc8dCPvftcrGRkaJUlF8MqTWMSiIWui/QtGzAc++BluuPkuLHuNkSLuA4tmfZnXvPr5vOScP9RkDG3uxYmgME0D2/H4h7//Jp+99P/F9d2+dJffM/loxlqqi1igUs444xG87jUvwLL8foJOznmRK1YuFrjsmz/h05f8syZaxJHAOHWoIb8D++YbGQkRQefZzzmZN73+XLp1cfLkrpM0lcjbgEy6bFuIHznMNUsEMpniuClx18OURBoRER2Jao2JU4duL6SxukKjUeeOHYe46Ya7CTurrFtXYsgJGbMzNg4Pk0lub9xV0ckvl2n2OkTdSOGZlh9jZALZ7RA7rkJaXSPWdJZ2FFKqFWkudDHNDpXxcdLEZnl5noLnqRtKjsmseiRBQn1uDrfsUayOqpupt9Kg3VhW51WxMoIlYxq9ngoRorN4pTLdOBEtQe+l3nIb05Jz80i6TU0LEghtZbyGI86PKMPsieukR+IVSRwHVwTB5QV6gXweRRSqclxFHRMRzTQOAh0Rs0pVHFvuaZsgNTHL+ehS5+C8eHY0IljSm2QMqLTOJYwd0jCiNjnCpsc+jur0iSosFRyD3Xft5u/e8bcrF1515UCweHB+PQ/edVCBQQUGFRhUYFCBQQUGFRhU4Btve0l28ou3U9x6NmncxUgjJBlRLNLLSzbf+uSlmDtvppB1KTQC3DjFFkdAKiBGW0cPZC5emRH9GFKNvFQ3gk0k0aDSRAvkzzCIk1idAQonlGSPfmqG7FRLIyXOBBEC1vgTh/MqNMZTXkPiNbRRyqM98zGMPsNBaX15ooeID/LjGhaNJODSnsE+p4gfSxJJ/ngZB5kan+C4o7ezcf0wQdbGv32BwvXXE7kxK77D6PYt+Bs34BwK8K67AcvtkSo98z6FRI5L2AUyJvHLwM17z6WfFlLIQg5m8L9aNodUyLAJ465yHk59xNFslCSGb16lDYtsZIsDRe35/XPW8RNbzluAjvcxMiwZsRGxQh0s4Bsxq2nGl9sGy7UhXnb2kzATl7t37mLrkVvotOt6vmns02vbVIYMhu/ZQ+2a67BKLrFwRFIBQIopX1wuchwWhuz0it/EMfG0yU/IohKJ0aUZoc1ZY7RGuHmYaHyGiclpFheWcDyX6lCZhaUVJsZrWFnAnj1Nbr7tbo499iiOOGKcm265k6jn6Uqa2TRCvb5Kq+sTBqmODhRdW4WRRqvH9qOm5GHUZXc7gaXFJoVCxqat0ywv9DR+dNMRk1TKQ6ybGGViapihoXEFOyZZzokQXkQWS1MtUasyXmTwlS9/j8u++91cdAs0J5JzzvlDnv+8p9NpS9MtdU7VfaAwS8vg6muu47KvX87CYoOgGyvzIwh7yl0QLoWUSRt3jffMIZxHbt3Au//4VYyOjBLHMgYi4xOyfCPllXR6IR+68BKuu24HhjT5YlCQ9W1a9IIWLz77qbz8pc8iEZ6orHUZpZAIXjJKlQpf++pVfPiiT+MV/XuTPfQ+6ccAi4AiIMu4F/LUpzya177meaSJNOeJsk10vMhM8W2Py394Mx/99Jdod3q6Hk3LVsCuODtEhBRQryhZUZjwohedwatf9ULaK5LVKmcsDgsLI5OUExHcEgzTwzJ6ZJknAw5YdkQcl/DdPH1k/3yDbtih12iSBoG6YoaKHvWDs7Tm5xirFRkbKlETCayzgj02RtgNaLVWKTi+1lfYDkXbpbvQIS3EjG/cxGp9QUUUK7Ux04A0iFk59P+x9+bvltXlmfdnzWvt+cxTnZqpKmpgRhGZxAFRcUSUxBmHGDsx2knaN/0maZMY2066+8rQtp1WFJlBEQERRVAcQBRkpoqa5zNPe1zzet/nu/ZB8hfwg/t4cVFSdc5e+9lrnzrP/b3vz91gYHKAJLNI9baKXsj3EGklyTohccdXNZ/YlqpbjoKmAmhG8n0y1ghXWsSRj1VwKQ/2k5kmreUmUT3CLWpYxQLYLp3OioqliCgUyjXjEmc+rllQDTqWtBaFbdyCS2cxIAvbmKUiuuXRWJpXcFwMTwleUqnbijPClq9qpdvCeik4WJWiivDESz6WVSAwOxgCT20lhEEDIyuQ+BGtRgezFlMaGiMxdcrlKhsuuAi3tlm9pl7R4dnHn+Ybf/HlpX99tAfd7P2k0JtAbwK9CfQm0JtAbwK9CfQm8DJN4I5PviN7zSfPwV37btK4iZYoCQKsmLjh8ug/fIXk1z/HlqNExbGISQ2dWAsxYjOvHDQkkiF7W37arOL4qjkjbyJQ+kH3GFYz8giHLMJympyf4cvhdrdpowvWfGkEJAc/5uJA3goiLoJcmOj2iCDQSSWMiKjRFU7yE3OwdZOVuMM3fTjpVLCjSIkr8mfDMOTcs0/j1G0bKRVMCiWLdKlDsG8f0WCVuTRlaM0YbnUA44EnGXjmMVEC1KmmuvYX20JyN4kQ/eVjlV/x0pd11U1S0DKejEPu9j18AeIlMV5B481vfyMbBkdYfuYZ1j75AnG0kp+GizDRBUgIg2C1tlVFMbpAT3k8cV+IMCRfT/SUQpaxmCbc0MzwR9fwjjedx8r0MksrbTbtXKtEnanDhxjp6+foTJtN60aoPPE07p49JFZ+Uq8aOiV+o6QpCddYBGkkCXjsWGfRiKnHEX5apbypSlLtp7J1M4FdZi5aJGgb7N13EMeyFPfEKZqUy2WytEUaZRhmkcNThyja/Wh6RBi2GR1dy4npaSbGB3hhz27SrMz2LdsxNZ92ELL3wF5cc4iNm/owMJhbWmZufoVCocLEmhJOIcMzh1kzMcHIeJlSrY9y1aFgFUkjgzhr5U0miukQdOGZKbFmqWaYW297kO9+/z7VyBF2IiSV89GPv423XH4RrWaYO3sEWiEagSGRCIPvfPdebrnle+h6UcV1MpVNitXrkUciJDakkcSJqjaNIo1Nm9fwp5/5KMNDg8SpD2ke+xCXgYVLo7XE3/3Xr/HCCwcxbUN9rlyTvL/8qM5/+Ph7eM+Vl9Hyc5CmqpCViShHTMo3vnkPt97xA1zXUuKh3BfCUJAoj6gRmopi5XXBl7zmdP7w41diGq6KbMh7WRpH5LV3XZsHf/wsX/63G2l22iqeImKHnqpgSPetLaGQhMiHN19xBp/97DU0F8WJJM9H5iG8CeF96ETSFqTbedWqJjPKW36EKHvy5AxzM8s0luuYaZ3O3EmqlkXgdzANjYIeUq65FAf7MW2HzvQCnZVlcG0KTpGw0WF6fpbRNSM4hQJBqwmhg5+1sIpliHN+SzuN8EwTK9ZoHZ3FHinj1kaI5D3nuWq+cj9JHKTVbOGULfyVdv5tSA+Us6xUrFFf8vHrdeUYWolbBHGLob4xwpVYtY9YI44SPmynjJ601Vwbct8FbcpOhcD2sd0qYLF0+Dgdf4HayCD1hQg9jbCqReKOTtxYVo1GhUIfmWdQqomo4tOu+5iGzeLCCiOja4j0kE6cQqNN0fFUm45mBiRtcfh00Azh8SgjClE0hVftw+2vUOwbYvK8V1MoTaJlCbbncHD3IW74y/+99IUHf9xzWLxMfz/3HrY3gd4EehPoTaA3gd4EehP4nZ/AXZ/+vez8D++itPZdpGFdneAKNC41WiSdAgf/8VpmfvUQUiqQSBmp2C+6TRWytClXhZa7HazV31g1HoiI0IX9ye+Ls0KiD6tihDq1l01OlRHknIo8aJ9/vNSpIJ+XVxjm8Em5oFXBQDkOVMOCMABEEPn37gtbM6knId/0U044ZcwgVH9OuRbShMve+EpO27GDNEp58omnOGXtOkI7Qh8c54Vf78N1MsadIoXHHmFkdobIUsb6fHkRvme3jUQ9bvfyV69dWfx/+4TUaX7BgPtaDR5MiziuRxh2WLNxhHe94zJsXyfYf5TaI78iTepKhJAlVs1NXCvduIn8N6FwKPihqs5MFTB11VkikZEiKStoXN+CaHyCyy85Az1ymJ6ZYv3WcSU+dNptkqjNkRMrrKuWmfzN8+jLJ1QrzCozQXw0CDBQGmilDlaDTqeFPThCu7+AP1BjqmkwsH2ERDL01SJJ3WP3sw8ztmYNh/cfY2J8BNP2WFycplQq0F+tqjjA3MI8mhWRJR6e57HvwH7Wb5hQcM3R4RHCdsDM3CLVvho2CYOjI7T8DiePLDMyUqYkvIBA6iV1xsfWMLm2Rq1Ww3UrVKulLvshI4xEjJP7RBwI0uAii6c0YUjVrkWaBcS6h5ml3HjTD7nr3nvRYnk9TfSirqIX73zja1TzgtyJqQh3WYJlihvE4Pbv3M8tt92rGALiKFDimQhxEgPpWnHkPsnvu0w5RrbvXMvnPvcJKoUasdRXasKayN8LVubRbC3yxX+4lud3H8A0c4eLOAcEhuonTQXJvOrtl9LsiPtktfkjFwttx+WWW+/n69+4Hbfg5MKTeEW695GKaohDRN7AVsLr3nAun/jgVZiap4SH397IAaZX4Ef3P82/fe1G2mELU1gdIpYluVCp6m3Ve8+i1Yx4y9vP4E+VYKHkSiRZk0UZmhGRmiZpHCqgprS/NJtLtFshK80OtuGzMLWAJYDOxhxGuIgnTBTPIVlcxnFNKhNDJKZG1BGXivBghFOxoNwNWAWiep0wbVAcGCKLdAJ/mSx2SY0Yz6pAO6C5MosxWsApDZLUG+hizyl5+feQLMMulWB5idBzoSPXrysWhdYMcuFE4JcilkjERcCzrQBTYhwlN3cbJQmtukSHNGpra/h+QlQPcvKMnhGv+Bi1AabqAUtLCxi1ci4kLUtUJGXTpvXYUYhlSRzJw2+1lYAg1bEpEYstWFBxGw2PFuWiRRRnFCRGJbGsWDghOoUBaVZx0ZJQRVx8X76+14US61TshIW5BRV16T/lFDac+QpK1U1KsHKKRQ7sPshXPvN3S//0SI9h8Tv/g0JvAL0J9CbQm0BvAr0J9CbQm8DLNYHvfOrq7NUf3UVl3XtIw6W8ylC2JrNF6Bc49IWvM//EI8hhqGSkM9kQRGPo1o8qd4TEEGR5VlUVXeGh29qhUu4iaHTZCrnRIj8Nlg/hCcjnvFRoeKlgkTsmtFwUkYVPWBmqhiF3Mrz0YzUikgsWXfeB1ANi0I4jrvMTjlpFLPn8LmdD6iwvu+xVjA72USl7/PTBx/EKFsNr+1i7fhMP/eAJSuWMXaOTxA/dz+DCCr7E8CUaIZEBEU+UyyFvJ+kWnr74/FarNeT5ybLoxHKcHHNLO+Qp3aVomtiuyXmXnM3G8XHVmFFdCTB++BButEIiJ/iS7xC0QZedoJ6zAo92+R8SpRHehOKCCOtC6lPFCJJSjzNuaeqkG9fylkvPVG0gjU5MwRN4p8X+I0fpr9noVoliY4XJR59DC+uqflWaMCJ5rcXhoSU0RbUqedTGJpjRwd26gUAiMEnG9Ewbb7BA1slYXJ5nsDRGvTGNW/Zo1psM9tXwXJdn9zyHabmccdpOXnhuL45AUGsFDh06ztDIIM3lNpmcyBMxPLiGlZV5Sv1llpbaNOdbDA4N4EdN6itNTt+1ifVrN1IoFylVPIYGRzCtFEdAhXLPxAGpgDwRHoK0TUhYyVK1qzkoUuIIMXoqIkZApDs4ms5tt/2E2+66QzEJ0liGHvGB37+Cd7/1DXT8KGeKSPGkKRElnSzWuPOun3Dr7d8jFVFP2AzK3ZPbgvLWG4kyxUpgEiUj8CO2bhvnc39xDYO1MVWfqmsiEoliIQWowm6o88X/9nWefnYfpoWqpZTrlgLfVlTnkx99J+991xtpB/Ka5/EqlYLSUtxCieu/eS833/Ld3BGhYlQyCuHH5BEqsQkZqYiTPm9+8wVc8/53YogspBpx5LaW5yffC2x+9tPn+MpXb8CPpNK121CjGB652ygKA9W602omXPG20/nzP/8EzcVIvWcVN1aaM6KATiLukjaJH9NsrTA3M4UlMYeZZQrRvOK2iNNJT8DKYjzPpSOX2myCaWIUHdXwk7UFghsrxkSWBLhS/bnQIPU72CWLxLAUb6LRWKDm1tA9eW+4aHGCHYZEXopWqJGGHVIBYjo2lmereydd8WmtzJP0l6GTg1Al2uZKZEiDwAS7UFQCgoCG9aZPc3ae2vgQhuXixxGNIFLMlopjEkpqKDZoteeFj0rWsFhMNfZOtzD0ghKBHDthbrHDShhTcCxGyjabh11qjkWUJNjVMlNTHU5MLbPUbKnmILnWibJOgQ6LjQDsIqes62OkLN9PPShZmLpN0vbx55bwUx+jXEGzMrRItBW5pjr1wGf01I3sfNVF1EZ2EumRun/2PLGHa//8C0v//OjTPYfFy/UXdO9xexPoTaA3gd4EehPoTaA3gd/1CXznU1dlF3ziLKqT7yYKlxW4T1nFDbHKl9j/pa9x4tEHVJWp8Ask6692MQXTzOGZmYJoptgSHFB5/d/WKMqiLcA6tbqt0vm6poNVXoVAOPOGje4iJS9KN+qgXBiyhMvXSYX2kIMDZaVVsZDugr4qgKxGMXI9JH8giQ104ojrg4zDhovddWDINZeLRXZt38DQYJVXnbeTxhIcOH6MIFhmx+ZtHDm8RHkAJmKL1ve/j7u8SCpLp3zdbu3q6sn56mPLv1ddF6v3l1yPzMrLNFbSlNvCjANZSS3Rp54yyQXnbwM/o2OkRPtOcMreozjhLIEAFLvNI7LsqAW5O0f17GXWAr9U9aZSDSs1svn4HEOjGcR829ewTzudM7eMYZkx5cFRnnpiL+vWjrD7ucNYVsS6bVvom56i7+FnSbUQW5osNJ2WqTOnO9TdlP6NWyitHyJxy/ixpk6bBY5paQHz9Yy5lRmKRk3IgtQGq6qu8/jxExw4cIRisYBjSP7fwHZ0BoYqPPvMbgb6hjnrnB3sfuEwhw6doGib7Dp9A41mg+lpn6mTx9m2YwONRsDhQ3NEUcZKK68E/cj738PG9etUE4i0TojoIAPIXwdZpi0yhJMgDopY3TUSmjCt3CGRZV2BQJpbDItIvaZw880Pcufd9+bMkFiWP7j69y7j3e96A35Tvt6qg8ck0SL0xOHee3/OTbffCbqF32mrJV6xEkSoCsPc0SEuI2GWZBlxlLJ91wSf+9xHqBRlH8wFDqVXiBiWmDRby3zpH6/jmef2Ylp5JMQSrkKm0wiW+OM/vIor3/pG2n6iAKzqvpP7QcSqYi5Y3HD9d5QAJ4KFgsSa4vCQf5QZAD2RLpY2l132Sj7+YXFYSFXrb8U3Wchdt8AP7n+Mf/vaLXSithKD5AZT/5NZJKmKj4goSXj7ewAAIABJREFUk8Q6l79pB5/+448SdETwSYiijrrGheUlGssdSiIWLS5iGj7t5ryq2U3nl6iVdMxSldS2FDdFwJqGaRDGOtryCpq4TJyiAmqGDZ/MFvEjxHXkNbXozK7QnJ+nOFKj2D9CFmTMTh3FdjxqQyVCX9ozYuyqQ6O5SBSZqiGovdjEsR084U+4JtncLHrsE7o2UQvV/mKVPZIwVoBKrVRAL9rQ8pXYZWUW/lITyzYJTB+jKA0jKZZlYGcRkS5OjwjPyag3pflmCm+gRqFUxtGhtdSi1F/giDhSDJeTxw+qphm5i21xkHQiIjOhoLgh/UxMVnErIZbjqu+5xSRkaT7iZ0/tZ2xQ51U7aqwbG0UKaCUKlLYCkiBQ7SFQVuKXsDhOrsQcmj5G0bM49ayd7LzwIszSBlI9oeB5HHz2INf+2d8t/eMveg6L3/WfE3rPvzeB3gR6E+hNoDeB3gR6E3jZJnDPp9+XnXfNLiprryQJV0gE8CjqgNPBosbeL/wbJx79MaYA9TIdQ5elL4dVSh5blqBV/qS4H1QzhljNXyJCKDChUi66C5Xad2T7lkIEWRzz6Ij6nCxT8ErLsv6dgCEOCxE2BEaoSzuG8BW6DAsRHvLmipxL8e+4EpIXF6eAlnFtK1KREHFYrPI1Cp7L2Eg/GzeO8pqLz2BuyscpV3nsV7+kXHAY7pvEGzQoPHeS7Gc/RdNaGKlNLKBAsfd3YZtyvavVkvnhdT4D+XhRRBGHhaZzJDX4VifiZOriFjTe+Lpz2LF5hOZSgDtQofXMAfoeeYJyFhKoJg4ly+ScDhGNuo4O4hxOKhGC3IeSQxljI5+1qaWEqcHdMustZ6CFHc44a6OKShx84TiZkbA018HyUPn3Dc8fIXviSRp9BkuhRjZUZvvF53I4SplphzhmEd0zleBjaTa6LgwTiaVE1AYmeOjhH6vle3jYYXBgkBPH55Xdf3ZujuXmEtt2nYqhCUeixcmTx5mbW6HgVtm2Y5KleouFuTpJaqmGmsmRfprLLRZXEhWHeOHAC0SZhm06tDptXnHOKXz2jz5CtVrMxQdM9fxTVfEpwEQZvDgoRMQwlWBhGCI06KrSMwwFNmpi2bbiKAg/QlwkoojdfPOP+c4d31N+DIktZHrI29/xej74gffiN5pKvBPOhLArMqONnpa44ab7uO2ue9RyK6+LKAKqEUTuNTUjQzV5yFIvokUQhGzdPsR//OzHGB2cJIrlOpUfQ90zAmJcri/wpX+4nqee3Ze7PQRgmZCDNbUWn/jklVxx+eWEcpqvpMb8eSbCFym6XPe1e7np1rspVlz1NUU4EXeEZTkvuiTiQBwoEe9610V84PffipY4CpQp0R/lxMhCXNvjkUf380//+nU6QQfLsPPnpVxMcgsYBCQKwtlu1nnTZafznz77GY4v1Kk3W+hBk8ZyU82kPTWH3jrBQNSmubwi6Ab6+ov5m9fuJ7RSMumRlbpRPaSguySLPmnSIrVjolBcSbpiSPiWRRgHFD0Xy/VIl+pgRpIhIVzuKDfNyuIMWrVK31AfRqgxffwYlgbjE300hTPRbuP0l+kEIXaxQFpyMNopyUobs2iTCJ8llsrREpq8xxfreT2pVyAQzoZjKuhqFkZU7ALNsAOWSaVYprm8TBSnVEcHSHVDCY+/ePgAJ4KIM8/ZSsHTGBkZ4fChWbyxQU7OhiTtOuPDfTzwyNPs23eCAdul6BUxyx79fTrlKpyyYZJKuZ8jM3PsOzZLFrTYMrGex545xI9/8TgbBqu8/4JT2bWtzFwdEt9Xtb/9I2XitMTc4pwSOR45PE/H8tgwOcYFl5/P+m07idslUtOnUKry5CNPcetf/uPS/+g5LF62v597D9ybQG8CvQn0JtCbQG8CvQn8zk/gvk+/Pzv3mlMpr30vsV9XrRSatHToAUbax4Ev/V9OPPojdcocpbm3QdVpisOiW0+qGkJEGJAFXszy3WV9tcEjr1HMs/lyEiu/VsLCS9o95Eg6B3H+tvXjpfwLTSIKsgTK11Zli3n8QYkCUl+qGg/MF5kZcn2rHAnhQPgkXN/OOGx6mFJpiogtMWvXr+Hs07ajZQHbd67n8V8/y86dO1hYXMLwbEb6x6m3pvF+/gLeM08QFTK0UE6oc0FCrjG3/HedD134oVxblxOq7jHF2RAzf5bx63bIA0aBZuoxWHPZuWuSkbExJofHmVk+yYSvYf3wZ1jhcm4nFzlCFsNch8gfN7ekrBai5F6SLstD2BYyL0faUZoRPyynrLvotUR+RN9AiYmRQY4dW6LUV2L62DKR3qSQ6owutJg9dgBntJ9Fo8asH7HjFZspuAWOHjxKqxEqKOXgeAXLNXjisWeo1KpMjI4RNDTCZFG1hMzNzrBz13aeeWIPkxNrKFcLLDeXGZ8c49j+GRqNFdZvWIOWWarZo+1LE0ibvoF+KpVBjh49woYNI2xaP0G1b4x9e49zx53fVQu/NCm0OglnnzPBn/3JNfRVxkkziWBYoEl4QFxAchNL5a5LJk0rWS4maaY0e5hEAl6UO0BVxIpaJjEoDUl/iFvj5ptEsLhHxaPkGkXQuPp9l/P2t7+e2BehbrVm1kTXfGXrv/W2H3HLHXcTp/J1o65gkYtqUkOq4jpKKAPHkVhDwLbtIyo6UfIEuqjeFerfmiBDNJtGZ5kvfOGrPLvnKIYAK5XDRlOskpXlGT71R7/Hle98O512h0zad7DV0blyPGkx1371+9x55w/xysKcyAW/KBKnSS6aJMKAMG2izgpvueJVfPgD78RIa3msSQkRMZrewbM97r3vN3ztm7fnjSCReFHkbhYmh4UvTUCGg2nb+EGLi169mQ+941206tOErTaGuBnqi3hWSlAPsc1A3VPShOFWCoRZoBgbSTtDcyKsTEC+DnHNUXyR4NgCaexTGHZJWh4kdYojVVUNrMUhSSqP75I0VogK8v/LOH5A1AlI7YzC8CjBSgNpYRb3T9xo4/ZbaIlNutwhtBP8MGFoeJgw8YmCiNZ8QGWwhG6L4GQocS4UB1PkqyaThnyr9AxMu6S+d+i6RSgFLlFKplvESZ2kFWN4FsWay1Lk8bNfHWRprsmG0zexfsdmSkWXWl+N2Zk6uhNy8uQ8Bw4fp2D28cRvnqdcqXDq+gkmRzU6iYbpDuKVfTasW8vPf7GbXzz8PFEGBw4cZWi4TN/gBAcOHmNlucWGqsGVF29k+9oRbD0hbrc4sBLy8N5ZbNtmyJHrLGBWXdZvWcP5l17K4Ph6tEBai0Jcz+bgC9N8/c8+v/QPD/ccFr/zPyj0BtCbQG8CvQn0JtCbQG8CvQm8XBP4wR99MDvrI1uobbiKoLOiqgl1AfuZIVlU4eCXruXkr36kbPSyMf0WkpmLBy+NcYgg8VJo5qq7IBceVI1IfjLbtZOL0CFuAbXKd5tDVkWKFyMeCmyZn+Qq90bX2SGOiXwZzIUCOcVe/TCkmeEl8RJhWPhZwk0B7JP+BbnOTMf3O7zivDN5w2teSdj2abYinnjyKSbXD7J27RqKhT727NtH0TIZe2wvhWN7iSw5hJdFN7+WVVFklekhz0d+/WLdqDy/LnhTIIchOg+2Qn5llhTY8sztW1izZogoXWF8ZIKTJ2ZZq5mMPvoMQfuE+NG70Zec/bEqWCiRREViuuYV+T1Nrq17qq9reLpNvR7y0BqLU1/3WkzD4/k9hzl10yj1ekTf4DALiyucmD5Mf98IuohQBSPnANhVpmYX8NyMsaFxTs4cJw4zav1V5QLIEodDRw4yvmZcnS53GiE7T5vkyT2HOH5sge07trL3hRcIwpCdu3aQRYGqw/VDm7mpaSpVhy1bt3Lk4AnVXmEXHUYnxlg7OaaEq5HxEQaGa/SVC9xxx4/5xjduV/eKCBaNdsgrzp3ks3/yfmqlMZKsjZYWQAtU60XOSBFhTSCW0uohdaWJtHHy4wd+ptgQb33rW9V9lS/nIoIZuYPFSLnx+ge4+54fKqgmUsdpZrzn6jdw9VVvpt0MMZXdQZgq0nThI+jDb337AW684+5cMBEBpSvSibgkzgbxf6jGECVo5a0eZ5+7kU9/+oMU3WrXhZO33uQxC5OV9iJf+q/f4Pm9xxT4Ud1vJLiWSX2pzsc/8Q7e/Z63EHSkBlUgmCJYpFLcg+mZfO3/fp/bbrubQlkiMSKYiCjYdTMpOK0IIwZZ1OItV7yaj3zgHZA66vWQ95UgNeMkouwWuP/BZ/jKV2/EVzmPrrNCGBemhWFlFL0Ko4NVbCPjjG2DnDG5jiyaIQx8rKhNQUCawiYxHcVHadTbmO2UsmsTaAGG7WHEGfWpw1gF4S/0YXmuEkekQCVMA/rGqxhplU5nDr3qYsQWmh+QZiKgOKRBhyD2iXQbzzPQY43U1jFsBwKpMM3wyi6p51Cvz1DMSsQrTdV4IhW+pUpFcTVII0qmpwSiUKikmk3oRwq0mTtkUpqNhEIhxjIHaLQWKRbK+HpGEDawjZISfLPIxHQ6dOICDz81w4mlJue8eifrN6+lHecAWIlJhbGmRBB5h//ooWf46U+f41XnbmTTljEFkB3qT3HMQU5MLeEUDA4dneLBHz1O2zdoN1u02xFRluAWbSVGtDotmn7AmJvxzldsYOuGfg5Ph9z/5AzTS01O2yBCoMZ43yBeRaM04vDaS1/PwMRm4kTYNeLQKfD8k4e47s8+v/RPv+oxLF6uv597j9ubQG8CvQn0JtCbQG8CvQn8zk/gnj94X/bKj+2ktvFtBEGTTLZeIS3aEWbWx+7P/y9mn3qoy7gUOGFeFSp2ccmui9X9Rf6ERBO6roPVZV7tg8pNIYuaiA9JnqFXbE91lKxiHrKKqXWtu/Cr5gEh7qvPyeF+q1wL+b24ywTI4ybK1vEiz0HpAwpAmR+eiyugFUfcHOjs1wVnmHbbHRJef9mF7Ny6Vhzmqo3BsT3BEFAtu/T3V1loLBIeXmLkiT2U2/Nkhq7s+XIN+QKZkzLUVXSBohLPkCVI/qDMY9UFIte0nGjc14l53nYZ7KvyijN3Mjw4SBLP45VrtBshpaVFRh/dTRIvqfYL9aWVALP6aPnzU3PMi2NfrI4VsUZgmWKpt3WL2UbAr9aV2fnGN+BZBZ59/hhrxlw151YrIUozjh45wdqN61maX6RSKkMSUapVCHw5rQ7otEOGByu0OzFNv4OhpQS+QaFoUSgWWVpY4PChY1xw8WmK+dFqhezYvpVjx05y/OQcI+N9GHGCU0ipd3S0uEOSRGw79VQV8SiW5XRY2j3K9FWrymZvWRILiKmVi9x88/187drb0O08WtFqdjj33M189tMfoVrsJ8466GkR9FjyEjnAUoQDiXqo+ckSFtNoZvzN3/5PbCflbz//R+h6iZz5mscwxDmR6jo33PxD7rrnR8RZRBJpmFbGx655B29/0+U0Ow0lKKgQjsRFjKYSS+6+8xdcd/u3VTzC1GIFiZXrkPiFYrVIlELFhnK+SZimnHnmGj7zx9fQVx4gFgGkC/MUjoSm2czMz/KFL/wbB49OKe6HWqxjaY+w6dSb/OGn3s1V776cjrAUxJ2h3CDi7hA4rsaX//XbfP8HD2GJCCUOJFWRa6o2nTxWlGJIdiZLePObz+XD73sbOjWi2Fe/L78ljgrHLPDAj5/my1+5jk7QQnNMSqWS4j9UXJeJgTID5RJr+w3FQxgpxZhNn8SLsAp96r2pNyT61SLRUjRDGjUG8Bc7xHOLlAZL0ttCvJyShvMUxvtIDUcxO4J2gOG52JaNVpD2lAqd9hyabWBHlqrgjLKQ1LBxRZjIMpptmVGEkVjotkYjijCiGM8sEqcRRrVIpzVHyeij3W5jGxaZqROmseJdmFmEHvrqa7ZFvM1S6vU6VYHZxClJ0sZ2ixhOQNgylPtDPk8cFlESYKcGhiORIGlFavHkoYBHd8/iViu87vXnMzE5SHOlRX2lQaEktacC8dU5OdXk9rseZGJsA6961XpaKwtMzS8zNGywZmAbB49NMT27yM9+8Rslxg0MDDA3t4jvByrqJMKagvEKjlQ30aKEtVWTbRv6ODJd5/hizMhgkdecu4mVjk8UJayZHGB40OXcV17A6LptpJmm4n/SzLLnmSNKsPjHh3/Tg27+zv+k0BtAbwK9CfQm0JtAbwK9CfQm8DJN4J5PfkhFQmobryCJRLBISGXhc1LMpJ89f/d/mHr8JxjiaJATVXXuqhFJjaH6/3kUQbEschiFAuXJx2p9qWIs5OUHq0EOtUfKEiUNI3Ji2y3CQFcdiEkOD0zz35fmA0NUgpxcmFd3qiRIXh2p2hFk4ZOGRgUClZaDHPwpe74lDQ2azo1ByvOxOA/Eh6AxOFzh9z/0DoKGz+J8kxPT02xetwnLTHlh3yEm1oyz5YxJVh78Dfovf40RtbAzG0OP8mUkTtCkPuXFx5JCyLx6VJ2kixjTdUEIoFQu5pifcrsfMV0ocu6pm9m+fSvLC4s4VkylUqNQrTHQ6WB+90ElWOTtH3kcZBVmqp5Xt+lEOVFU60Pe6qEEH5mTnxAmGccDn2Nrh9jw2kuoVcvs2zNNvbPIrl1ref6ZA6SZw5r1mzHSFY4cPIJt9zExOcbhE/uUbX9wqMyJEwusGR9lcaXD/oPHGButEYcaw0N96vWOabIw16ZSMKkvS6xC54yzdrB37240rYhumiwvrVCtOhiOx4bN46qOtL+/j6GhYTwBHlo6SeSrhUk3tZyRYmhqob7lxh9y63fuVTEXEQlC3+esc8b4zGc/SNXrQ9dt9KxIELeljkFxWMTCb4rLQiCSiURJUo4cbfDXf/s/6etz+cLnP4brDhGGcmPGasYCmMR0ue7Ge7jrngfIxK0Q6cRphw/83ht437t/n7bvK5eDej9kEgXyyVKP22/+ETd99y403cEgUm4NqZo0DRvT0NHSKHcTaQZxFuJHCee9cjOf/g8foeJVlXCkIa4HEfSES5KqeX/xv/5fnt+7H9s0FXsjCMX1USANlvnMf3wfb7rsNYQdvxuxkjqOUAlZ1v8/5+v+7S6uv+07FGsF5XRRMQ8xI8h7RuJTUiWjt9C0Mle8eRcffO9bVbWqKH1ynfJnDFMAoQa33X4/t95xH17BZXKyn/6+PmpFh7GyxpDpM6hBxbNJaxUsO6Z+bInMDknMAfV+MFNxONTRBYBqZ3j9EzQW5qEuTRspQRrKpavvLd6ApzgcEotZnF9UdZ22ays0SCbzLVtqyTeksCgMScKIUIsoDQ3l4k1dPtfHdC30RBw5LXQnw7ZLBEkbQ3Ow04RAXpMU2k0oVstkZkyiWxi2SWd+lqLjKW6KQEH1VCfxoeGLmyemPDZMIo6eVqqaaOQ9ZxXLqi0laybolo9bKBC4Hjd+/1mmfShUTDatn+T8V26h4uo0mjHNNGOgViQOI374g+d4fM9uXn/Zaziydw+zEtsa6GfN+gJmWOSJ5/YxPbOgIJyWa2M7Ns16K2f2CHElLyvKv2eo9hoJGWWUSxaWKe6PmK0bxzj3zDXEmcMzu3dz5mmnsmGixLZd2xhet016XVW0z/Kq7Hv2GF//079c+seHn+gJFi/T38+9h+1NoDeB3gR6E+hNoDeB3gR+5ydwxx9cnZ1/zS5qp7yT2G8oK7jatsTqnvXzwt/+L04+9iDCuUtlyZEogiwKsqiv1pJ2oY+qyrHbnqFEDHFTdB0QpiwteRsniURL9JBM/UTtkcq/NFnYclihGUZqyVwyPEqaVJkmxI6p/ptKc6iT4lyQEPeGehxxUmR5e4hm59eZJplq5hDBIkhibg0MjrsVdC3C76SsXzfI9m3rOPucszmw/wh79x2nf6CPvlqGZRTVImyUDcaOTWE89ChRGmJrtoIUKoaEYnEYykKvxBpdII3dylYRbqQl4sWaV1Wtwp4W3BHrrJQtPvbWyzll2xYe/tkjrJ0cxZfYhGczEado330AI5IFvNuOKS6KLuNDGCJxGmMJYFOF/+X56ypuosCTaUrb0FgequKNjTHrWljDNQbKNocONOlkGX0Vh4XZBQzbZu2mLViZz8L8Cm65T7VKHDpwhGrJ4/DhfThOH45r0vAjqn19DPcX8IwKe/Y8y+j4KKkVM9C/kYPPP05/rZ+WH1LqNwmlmcAoqCYQXIfx0X7WjKyhf7iEW/ByT424VKKUNA7RNHHsOMptk3+klEsVvnHDfXz9um/hFESEMPE7Pue+cpLP/MmHGCxPMDW9omIXw6NVUk2cNjIFHVsXN4PcK4lySfzmqaN88R/+N5s2jvP3n/8kSWTJ6FTzjbpPVQWnw+3feZBbbr9LQTi1VDbjmPe++wJ+/6qrCIKAKI4UdFTcCrrRAkp86+b7ueHbd2KasvCHZLYwUkSUU7cFjtlltshtYlt0Qp9zz17HZ/74Y5QLVSIRWdSLnTuFDAfqrYS//8L/5tnnnlc1leq5iG5nWVQKKR+/5t1cetH5xNGqYCGuH/m1VHSW+D9fvp07f3A/nmsokK16vybCkQkw9LzyUrEW0hJXvuNMPvJ774TMU9DIhWbIzMwCRw/uY+3IIPue3cvzhw4z2F9jRI9ZU6vQX9YwvYRiqYjf8tE0n1DmImpiHaJskZYfU3AdXMtW0NOgJX8mxjLKaH4Ly3VVq02Y+tgBtBdaaJbwN0u41bJa5KX6N3Z1mks+dqFEJMDTRKpbbUquy4nnDyo46NDmTWqBL5iOaroIJZoTWQStDkZZvne4+I1l1cCS+jHeSAlTomEdEcZQla26Y2EWK0SNBhWJkgkjw8wwdYnVGLSXFjHbMel4BaOtoUcBRslFN0yiJMVP2+hJmXLRRHdcfrH7KA/++gDOQD9W2VbRkTe8ahcFiXYcXmJmZYrtW7exf/cB9u87ybG5RaxKlZkDJ9i8aYJCpahaZ5YXlqm3W6SJTasZKdFLHEd65uRMEXH16EZXRBYHW/79OdUSvKKLv9Jk26ZJzj57kiixCJrLlPvFJeOyb/dern7P2zjn1ZcShg0hk1AseTz/1EGu+9znl/7p4ad6gsXv/E8KvQH0JtCbQG8CvQn0JtCbQG8CL9MEbv/Ye7LXfPwsilveTuY38hM6ObA3pDmhxt6/+VdOPvETZRNOuwu4FqfEhjqIRZc2AXFddNmFcjq3ansX94E68U8z5YgQPL8Zycm0LPziHBAGgFisOzRTiYbY6lRz3g4ojI+zmBapHT5KJQnwrQwtyZ0Eyo2R++dz6GU3nuLoRu5E6DIGVps6hM4fEXFr6rE7ynCU0lBgcrJC1SuwZdt6KoUSi40my36dillSFutM1+jvG2LsuccoP7OXyDRILI0sjtRRprhGci5BzvJQ0RdpL+n+Wrga8o+KtSiDRcxP2xYPJybjEzUuvPQ8Tt+1g317DxIGbYpumflmg2pjkbFfPoXuh8SGcDo09DRWVu/V6svMMBS3IItTZsQR43q4ps2cZaNPDlAYGcQZGWOFlIWFOv3lKouzcwwMDxClES88P02lVsQPfVYadU47dSOVSoG5xTaHD0yx+ZQKm9Zv5ZFf/oYwhYX6LMNDw6xfu5b6yiJ798+yvDLN2WfvUG0M1dIgjz36C+UomFyzkdpgiepQjXVrRhnq78eS5bLk4ekuqZy2yyav8ixdZoOqfRV2Qt5AIcKZOFSkUvOGm3/ADTfeqaIElm4qjsLGTcNcesl5TB1ZZP+hY4wMefzBp95HpTZIHOaihQJVyuuYJBSKOt/74eP861du4LRdm/mrz30I0yiSxOKEkVPy/DFTzeSbN97F9+79iYovZAI7tDU+/L7LeOtb3ky701ICiIgLpm6Sam2yxOXb3/oxt95xt1r2DF0aXXKxRBw+sgznxb15lMd0LGXHP+ec9Xzmjz9KwSoSKS5EDviU03HNhKXlNl/6+2s5uP8ElYpHoWwqyGlloI/hYVexV9ZPrCf2O13ordzZUrsq3A2br3/9bm6/8/s4BZs4EueGNMfYCjoqLAZ5D+qy2Mc2b3nTTj549bs4eXSJk9MnWFqp40ncoj7P8GBZfU8wWnVKBZ3M0yj3FzH9mLDdpFCp4ScmQdzENUuYaUpzKabTXsDSU1xP2jwy1cghbpIQnzC2EKlC3rtOX00BT1vzC2itENt2sUf6SNIILZZ2ooTY0tHbGUaS0InreFYV3bMxBKTa0WlFDeyBfgVSjQIf17FYWWooSObAyASdoAGNlGBhDqtaotPs4Iz05/Ee+Z4VJ7i2qxgWIlo4XpGkHhMFbeyiPI6jYjydZkO9F82CKzkOzDAlbAfYpQqhclz56KGB6xnMRjZ3/OhJmplFaXiAxZVlZmbmufySc9BNnQP7Zyl6DouNBuW+MlpkcuTINMutFVynjO2ZdNptGksN1q2bIExC5uaX8IVZEcW4BRG4PNWaY5ghulHI+TlJTCKMDBG3jATHc3BNi/H+fl7z2g0stzosTM0xPLyWXz3+HPOz8/znv3gfl772XfjRAnFqUSwUOLz7GNf+6V8t/bdf9ASLl+mv597D9ibQm0BvAr0J9CbQm0BvAr0JfOvj78kuueZMitvehebX1Qm1LFW6mZIGJfb+zZeZfvKnmCaobg2x6mcakZEzItSZvpgH5FRYbMgvERKkrUE1iMhRMym2VDvG3X6PFJZjjWOxxvEoYZ4OW8eG2bp5I3PDFaqTo7CYYtz3ENVOPT9VXf36SgT5bUuHcjV0hRbl4O6eUqt4iq7jiO07Cbgxc9iXWlhhpkB8F128gz6vj2NHjrJ2w1qG16yBLCAOA47uO0p5oMzGgQmMB+7HPX6U1HHItFSxN1SEQGEl8hiM2kW74Eu5nryxQ05ARWDJ4yFBnPLdRspep8QbLzmN4Ylh0lBApuCLuyVz2H3sMKeWPLbs3k/aqSsBxBYmhsRk0oxSqNEyNaazNgPlKs7wMAexaXkuu07fxqNP7adTMJQ7Ynx4jP1HjzAyOEIYNDl+YoYzz92s8vP79iwwPjnCoWNOdGYEAAAgAElEQVSzTE+f5LRd6xka6VPshEd+voezTlvLxsn1HJ+dYX6lzZFjR1g7voaC7ZIS8fy+aXW6Plgpsjxfp9Fs0mxEBEHM2664hIsvvQCzZFDyvBw4KWBV4SLIa4MwJhTcRIlZqhlD1dzKv83f1sPqUChVuOmGe7nu+m9hGHYXWBnhuiaubapGh+VGwCnr+/lP//mTjI5PQCQxHWlBEMeLQZZkFMtw6y0P89XrbmTnrvX83V9/EgNXRUwkqyRASqkN1XSLG265h3vueiB3zESJag5571UXcfVVV9LuSAREmjbksm0yo4WReVx/833cedcP0XRbzUeelmoFBWXdT0Ip/hTIrIh4JnHsc/FF2/jDT3wEV6sqDochlyKT0SJ0Qxgj8NWv3cHswjIbN48zOjzOmskhhoYHcAtQdD2kAUdPEtUCouseuiGNKRm243Ltdfdw/c13Uip63QvJa1/TOEZT9cUmmi2tIh6XvGoTV1x+EQd2H0ZvzGKkEX2ujh4uqfYWp1LBjDMF0XRKBSUMtGKBi2aUXI+gk6HbqWJOJM2mck1ldqZqYG3PwCv1U59awBIR05MWEw/bSAgbbTLXwnbLxFFH0KdoZgFTIiDNNpm4B2yLRKpbo5Qo6oCKd9QQYqXlatDW1TKvVyskfky7sUh/sUR7rkXbX6R/w/pcaGwnpL6P7VkEdZ+sUKQ1v0hJ2kgKBcxCgSRMqM/P4w33YccZ/sy8eq5W0aPuh0RBiCHcicUmxkhViW6un5I5Hq3Ax7AD7E6C7jj85mSHB544hDc4QJYVOXjwIJVSkXPO2ML+Y4dZWmgxUK0RhAaDoyXaTZ/J8TGOHT3AXD1VDSOzU0u4hkV/v8vswqLCCwlTo1osYWsa84s+gZYyNFIR45eqkRWYcBp3m5nEeSEQ0UoFL9V5yxu3UO63mV/s8NTjJ3luzzHGhmv85f97NRde+FbCeJGYnE3zwtMHue5P/2rpv//ymZ7DovejQm8CvQn0JtCbQG8CvQn0JtCbwMszgTv+4D3ZJR89G2/L20AWZCVApGhWBh2PfX/7FU4+9RC61Jqiya6A8BgiQyOMo7wxI8dlvtjiIaKFgm92HRYiWJiS989gPjVZSGKOhnAk1FjQIuZT8DyXs07bzMZNkyRpET+b4/Sxzeh3P4A+f4zQkpU3/yFclT+KKNDlWah2jK6TQzkcRB6R+Ei3ZtVCoxW3uL5jcNyoqCrEYn+Bq666CLNT4uihKWoTg2qhrJZiRoZGaC3EOGWDwcBg+bpbseNFMtvqsjJ09Xji+ZflcDXCoNgSsuTG8tiyNHedIF3ORStOuWk5oLl2LX/2sber6MRzTx5UJ6A7dq1h7+5pDswusKNWYOKxJzHri1i6XL1OW8vw5WTfton6ivRt30z/2nH0ah/PzbY5Wa+z6ZQ1PPrTpwSeQP9gjUZ7mbTdZvPWrfhxzMz0CtV+gyhMWF6IGRkd5unnDjIw1EecNdWp6o6dW3j0l7tZnjvB+vFh7KJJdXANhw4eZ2xkhPriArouy3U/bsXh+af2cOz4FKFUW2o6lqlzzcfewRsvf52yssspfhKL7yB3mcjcVO2ozE05UXL+iVR/ysyiOMGUm01y+RoUy33cdqtEQm5V8RvppszhrCaa1OzqCSuNiEsv3MUnPnkV5WoNvWveEEdQQqyiD+Lk+cr/uofv3ncP575iO3/9/3wMAwE7dompUmuqSzWuw3XXf4fv3/NjxYJQcRLb4EPvfz1vv+JyGq22BCswlLAiX1cqRW1u+daP+PYd30M3cpaGar0RUUAiVvI+kLiTvJIS4xG7URzy6gs28ak/uIaCUQEjQtPFudOVd3STTpRw+OgJNCtlcKiEa/XhOqaKQ4jVn0RaUHxM8XWIUJLZJLTV/ATC+c9fvoW7fvQQ1ULOpZDIgEQkhEWjexk1r0TZ69BXq7Jt3SBb1vWjNztU2iuKD6E5tmJFFGtl4swi6QSEUi9a9CjqOh0tVJyUUskkDCUaBYZj01hoUrZdMjei1Uhptlco2zX8xWWsEjgll9hwac8tUcIkNjM0UxpBdOxKiuWUFackCzPa7WXVymLrLk7JURBcy5FoRYWW38K0Hcp2ibm5aUxTV8wKcRDVpDY16OC4OmE7I9JNijWPZmNJ8TTc/j4a8wGdE7P0TZSJiyVi3VDgztbsAlbRwi7opCshWmzi1IqKwxLWW5QHBojrPp0sxa4WoBNhGim6YePrbQo4CgS6Z0HjmZWAqeMLdNq2qtX1HI8tpwxx5NgUx2YXufDC85g/vsD89DH8OOX007ZQKTr84KdP0D88QKcVsrS4KIkq6s1QOXZq/TXlmAgaDZp+wmnnngFZxNNP7KHebBBL249U9qrv5RFC1pHoWNmwecdbzqba5/DUc0f51S+PYFgFTtk8zJ986k2ce+5r6SR1yRxRKJY4vneGr372z5a++FDPYfHy/O3ce9TeBHoT6E2gN4HeBHoT6E2gNwG+9ye/n53/4dPwNr2JtNVU9nYlNpg+WlRh33/5F048/TPVviC1kKJjyEolgoU6HZd2DsVy+K27QkHgxPpumTnTQVkwUn4ZpPym49COW7QcTy2dkZ7iBz6bJsfYddYpbN9+Jtp8k6nWHAOmxejDv0GbP0xgm6RR7lgQLoT8GL76IY+tmkaEh6AqO7rVoiKUyHIsAMQk49ZOxBGzhvjP12/p59JLz+DIC3OsmzwF3Q0V9LHU73Fg9wEW5wLWbxnljNii+e3vo7uRev46lnKLqJNyxfCQE+r88dTjyo4gm5sAN1U7Sn4iKv/MpCn3RAXWX/RqrnzTdhbmVlhZjpTte3S8SH3ZZKbTZotY0u9+iGTpJJ0sZC7NWKgUGVi7Dmv9BOlgmTPPOJNG4jMzPcfJvVOID0My6U8/t5+S51IbHObgnheYGB1FKxjKIdNekesKFT9kYcrHKeh0/JiLLz2fhWOzzM7O4xUFRlgkCH3CVpOl+jLbT9/J9MkZ+ks1wUKyflMfo2vW4RaKfP/OR7j/gYexC7aCtWpmwsc+dSWvufASkkYDU07HxbWjyWsnYM08eqFYJF1hK69Z6b5mco9JXCFPi+AVa9xyy7184/rbchCkZpLEIYYjDoGczdAOYt7/3jdw9dVXqIpR5X7JDFJ1z/qq5aLZivmrz/8Tz+x5kvNeuZO//E8fU9GDoCM1Id37V5Y8zeLGm+/inrsezJtrBIKpZbz/6kt5z5VX0hSAo1LMxL3homtNdL3AN264h+989z5sq0yY+XnkJU2J4xjTEVAr3brQvBI3CgIuvnAnf/SpD6sTdOVQMvL7JMs8BZtNslCddOvYxHETPxDxI8CUGFYaY2CTZJF6bU1xe+gOQdrExKRgevzLV7/FTXfcRaHkYQps1vUwSzVGR2qMVy0qZkrVXmDYLjFkWxRrLsUBE9M3aLU7+OJiMh28ah+LSwGHDx6ntbJEcWBQff1iSUmD9PUbLC+ZNNsBZslTDh4rFnEvZuMpZTwpfFmx8Dsn0MVx4wyAwEMbSyxNLVEdqZEVLJJUgJwBrl0mi6X5AjUn3TLQip4SE5qtZUzLUXWqMmNdd3B0m5X6HJZuUDBKdNwAI8poNppM9o3iNxbV94tSbZBGvUVneYry2lHa8wGNI1NU1lTQy6NEUntqiatGIispbqmo4iWd1gqWZ2NmFpqpEZuGYmnEqYG/PM/KyUVsI0S3HMoVmzQwMauiPfUxdaLO7hNLMD7EyIYxnvrJEUbWm1hOVc1r7TpxOR1k3/MniWKTwb4Sa8eH2X9shpMnTjA+NslKu0WjvkKYpISNFn0DA8wvLxPFMdU+lzUTgxzYc5yVpQj59iSin7iClMNLYkaZTpSEDJQsJkcGaAUBYeKw1KmzcWwTF1+8jje9/gxGRjcp+Kth67ilKi88eYyvf+bPl/7Ho8/1HBa9nxV6E+hNoDeB3gR6E+hNoDeB3gRengnc8Ykrsws/eg7lrW8nCVbQEqkGTMkMH+IKe/7mX5h78ucU5ERPTom7DgshKogNXU7KFfyyG4tQTAkVAUE5LPKoCAQZfKeV8GxWUJBDyfi7iZz9QTuIuODiszn9rE2Kn1CybDZtWs/JZ/eyfs9+nOXjJNIeIvu2agZ5SUuILm4HAYXmUQ0RLehGUSTLLXKJNCzIcnFTq8l+o4admZx55iSvf91F/PpXTzM4UmOo5LJQb1EdGiNcWeahX/2as3ds5fSZGTq/fkpVbcoCK4KJLM4vxhhEnJHFVBosROiRU3VDzBcpeiJLpzhNEiwyfh3G/NoeZM2WrZx51jAlW6d/dIiZ6UUO7DvOwsIKZ7zmNEqNiOM3/YSNNQ97U5WTZoGjUczEKRspllIiv0jYaZHGEa0oQTbWkuWxPDNLJ5aMv9Q6Gqr2UGCBz+3Zw9jIIM1mm0q5wPjafvbuW6S+tKhOy7efuY3O0jL1hYZ6bUr9g5ycWULrRGR+xNiWUUzHY2J8hKHBIYb6CvTXhkgtjX/+79/kxw89irSQSmTFtkyu+cSbueji88hCWZYkQhSTiRti9R4Rt4xukETi2bFVHans98o6IzBRU4QuAZUklCtDXHvtnVx30x2YlnA7jJxtYIpoJK+3RidM+eRH38Jb33wJcZK3X6gyU126JiIKhTIH9k/zV3/1ZaYXpnnFK07lv/zFH6jqFYmMyNKt3B7iA7EcbrzpTu6+6wEMI28YEQLKhz7wJt52xVsJQhH1JI4kVaEOmiFuCpsbbr6PO+78AZbpqRNt+Rx1L+oaprRtaBmhPN/uDGTZvuD8nXz6U+9XLSlJLGyPBN3M+SjyuYGEZ1IdWxXj+DhGX94CYsrvR6SRoRgUKnKEqVo1Ui1SjpZGvc1/+5/Xs/v5A4xNDFIqmEz29VMtaoz0u/QT0ZfpDG4p0z42h2N5aOUSkR1jxAW0oIOf1AkEien2c2QuZs+B48RBgh9FnFxpM1rwsBJdVbtGfgWvolMdLpKlOiU0pqaP0T9U5dW71mAsNYmjFm5FeBVlwlaLgquz0uqgW7oC8mqRjuYGaHqJLGopAcBwXDJDI4lSqoZJK+4QCZjX0bEMTS3knSBWLiURhYJmRkgdJyvQinUayyFTzVlWggaO7uFYLk4UUhsaoFx0aZ44oRwHqYhxfoQZdHArrhIHkthkJfQpV0v4yyJMCWTUIdE1LMtTf8YT5kiQkRkhy4FGW56nwDrlz2gRNc3hsUMnGNu2ia2bx3jwh7upnjLE0OQ6CHwW5mZoRxJfcuk0NRZnZzGMiHWbJti3f4ojR5bJTIep6aMM9PVRNC1anQ5BHOE4NmEQs7i4rNgk8l5uB50u08JAKo6zOG9VEuzOxskhRgeHOHbiJGOjRQbXDtCar3PeeZOcf/55bNi4nVD0Oz2lUCjxwnMz3Pjn/3npiz97vCdYvDx/PfcetTeB3gR6E+hNoDeB3gR6E+hN4J4/en923gfPoLz1TaR+B2SBU3b8JgRVXvibf2H62V/gmiYhCZbaljJlMZbqSfm1OByUQPHiMtZ1P3Rr9kxdJ8rgnmbCY7gUdI2OABbFoZClSgQ458LTufTCs3nuqQMEYYv1mzbiNX0qP/0l2eKx3MaOjtllFwqkT4khIhJkUqYhhau5eKDYBSJgiAtDNzBFMEkMbgnaHEgriglx2umbeMubX8fJY0fJrICBUoWpEx1aScD6yT7mlyKGUw3zZz/HnTuBYYpPJH+eokiIOCI1lboARbuPqSpNxQFiivMiQ9o85L85hrR6ZPxSXBZrtqB5NU7ZMkCtZFKtVWm3YXne5+HHH+Xss7ZCR1wnbRzJ9ZsdLDkZt4scPTTD2vVFPKdGHASkLYPHnvklm3ZuU5n2g7sPMTDSTxBENFp1duzYQWO5zsnpaUzDpNkK6e+vUSiJyFSlsbyoKmhtaRFo1BkeHKTV8pmYGCPw6xTLVWp9NcbWDWGbZTzPVu0eAlU0Ugc/jfnXf76OX/zyMbUcyetvWTof/MDlvOHyC+l0JK7w/7H33m+SnuWZ9vnGyqGrc5jp6Z7umekZaYJyBIQIImMMGGNwwjYgvJ/xsWCzhgVjMNi7YGywsXexsYnG2GtAKBAsFFHWSJOnJ3bOXdWV683f3k+1dvc/0C81HIhBM91Vdb9vdfd9Pdd1Xra6zgKplHpTgU1Wag1W1zc4e/Yi62vrvP6NL2GgfwjHbbZ5F5qAW20Mq4llpfnKP9zLv33/HnGqt2Gtwr6QeJIl8YoA14M/+L23KQhnK/AJXWmkkPvCVSJIMpXhwYeO8bnPf5maVKJetZc/+oPfVoBXuYfEzyFOCLlWGBZfl0jIPQ9hGNJMA6Yd8e53384bX/9GGs2quq4iWgWBRCbqaKHFt//5x6p61bQSivMid4swOwQYaVkmltS/+iJiRETS5qCbvOQlE/z2b7wbPbTaj+V7VCplGnWNWnOdxcUNJZoEQY1CoUAynlZuiVw+SSaTwtLTGFakFnan6arntllpsLqySb24yczsAq1yi76syUC3SSFlkQ58Ct1Z3KCpHEvCagibnnoPNl2PpCz+kURNhOXSwm16nFva4kI5JNXThSGOqqbO6ZnLiv0Ri8VZWLpAMtFPWlw2VkTctrj1mkMsrq7y3LOLHBzNcetEhhgNPHm/2mkq6xUyiRiOFil3jrgY9DBBPNkOfUljjh/ZbNaauLqlXDVm0yNI6ArSWS06tOp1UukMhrTJJH2G+rqJ2THCSp256TWe29yirsfY3Khh2ia9+ZwSWU+du0QybbNzqJtE4GH7HvGBLoYTBrnIJ5HJqC+DmWyGUrOuxCDbDZQjRzgngZhkzIRyV5mWxlapyWp1jXKQUVBOicnYJEjGq2x5Fr5hkzcSXDmR5tSlTbZiUkGaprxRUgLB8uoaIyMFBgcGFY9FKl5H+/PKwTQzV2R+cZ1yvUZXV45cIqe+Fk1fnGV1pUQum1U1u35LoJsW5UYDP/BIJdOqoqbeqG2Dj12uPbKX8V0DNFyfZ584xite/xJmLyzR16Xzrl95IyM79ovui2b4JNJpLpxe4+v/+Q9Ln320U2va+UmhM4HOBDoT6EygM4HOBDoT6EzgRZrAv7//XdFLfusIuT1vwm9U26ABiTzI6ZyrMf2JL7F08nF0SxYwHVuqFQF/myHxQtWmWvxUBGLb5bDtsJCXJeulrHA/aAQ8FhikdbFV6wpa6bou/T29XHPjFRzcv4u4LyF3ePbiaQaJMfrcaaKVS3gCF1TLrMoPtLkRL1SIio1Z+frbME4lWAgjQez8siob0HTg267DjJYln0wwuWeUgYE8uXScfD6tMuFrG3XOXp5mqC9NIjvMuB+ncdfddEk8Rp6sgmWos3vloJBJGKGAJCEwtytNVduDPD/5W/K6QxKhRtmLeC6lUR0bIzc8ha23aG5VGNu9Uz3HwcEhjj9/lnq1QsJOsWvfEJu1Bo8+/DDXHL6abD7L4nKJZCZgfanK4GAPuVQPzx17hlQqQe9AL5fn58klZIGLaLoN9k1NsbSwRqPVwgubOA509/SytjaPHiXp7TKJCSzQFYdKg4OHDqilrK/QS1+hCzOVVO0jptXEpm3BV7WaqiUjrgSsL/7V13j4kWeUo0NcAfGYzW+853W88pUvVW0dsViKWqNJs+GwsVrkqWeOcuHCPOvrGxSLVYz/3d/y0f/6HqYOXEmr5WAKw0ETYqNURTbIZLr5p2/8kO/+r3vwlXtnu5FGTtejCN+P1BL52U+8n6sOXUndraOHAgYVt0tLXftUtot//NpdfO1r/0KgaRy5apI/+didqiK1XVUiVZ++csaIKvLtb93L3Xf/VL0jPVegmfCe37yD17zmtdTrNSyJJwkbwLfQzQg9TPKtb93Fd38gDIu4TErdhyr6ocm9GWJLlGU7KhUK3iSCG28c57WvfDlbG1V27OxVDo9yucbqcpmltXPYRpqYbbO8UsS2RQiLGBoewrIsBa88fPAmSq11Li4sEFQ9jNAiWi9hBQ0syydmBmh+jaQZ0ZXRsZNxQjNLvVoncF1MLLS4QUKudWRTXJwHr4FtJ9GzCZyWQ8wJWdiocL7mE2W76OvvIYxMjj53nuJmBTfyKVZqxGJpdL+FeJpkiR7pSZFLJ6l4MHvpAleP5Llpogcj8rBiEv8wcVwR/aRxQ5wsUsobo15ukcrE8OwMz525xHo1ZHnLIwjqtBoOhXwf2W6dM+fWaTkew/1JRgb7KG+V6Y5F3HztCJar85PHZpireFxzzT5aoU7fzhzZVJyNjRY//smzpLMJdg33ELcg4wvnYpOzK+vgwMuuGWd8tAscj7rbVDBL3W+SyKRouA6xZIx4oot6yaGquUxf3mClvERv3wAJaeop++DF2TWUw7VM6oGH1wrZMZzl2MkzVN0kmWyeCxfOY5spkvE44+NDFLpjmPEUDz7+CNce2k/fQDdra1tslQIi06P2v2tubStiYvcI5y9v8u/f+7mCBItQJF+rpRJYHC2eQFijCKfVpFyu4Lg+6Uya177iarozBm7ocs+PnqEpf69pcdUVw3zo99/G+O7DeJJh03ziqTjTx5f4zkc+Xvr0wx2HxYv07bnzsJ0JdCbQmUBnAp0JdCbQmUBnAv/rfe+Kbr/zKhLDbyIKK8rOHYUNiDKqIvHsx77M5smn2g0AoRRYCmtAuemVs0EJFdvOCt0USGG7cUH2QAUclB1QqvbCiO81A54yYsTFlUCEGWm4jsfUgV28+nUvx05aLM4sEHM0EumkapQYfPoE0cJpofmp0z8RLMTRII/5wu/lD14QLOTxlJix3dKhZA49pOq5fMvVuBTFGcnnObBvFDMhAgSMFHbQatRIp2NMzy6Tk2rQrkH2ND3i996DlpasvK6WAHEAKH6BvHgRJORxtoGj6pE9YSyaqk3Ej3SswFfLY9EJmR8sUN67m6UVh8nd/dTLdVqOoYB6o6PdVKoBDS2kUXXpS0lzwDAnjh9n18i4qmUsFLox7ZBpaeiwdOJxn0Q8y/TZy6SyOSb2TLI0M4fvehiWpYCZla0NDD2BF/lUKq6KJwwMFCiu1kknHUbHdjG0Yw+ZhKbaJ7KZgnIURLQUf0Sum8gvRphDAha6sChwCCPhJTT4qy98nccfP6GiJHJfxGIGd/5/b+E1d7yCjZUWx45f5sSps8zNzjE3s0ClVlYOBRE3fBGvYgaf+ORvMnXFPnzHbrfO4CKqVUSNZKLA8WPT3PPjhzh17jIbxQ1M025X5wYhvufRP9jLn3/i/YwMDVN1a+hRSjW2SAuFJtWkeozP/Nnf8vDDT2ElEhw4sJOP/uF7lbjjBV67dlddzZaqu/3a1+7hR/cJdFNcMjF0w+HXf/U1vOVNb6faKCoZSuWTQhPd8iBM8c//fC/fu+cntJwIW0VV2mwXiU7JazIjHUNFXaTi1yObzXLl/mFuvu6w+jyF7oQSTuq1JrV6nfmFC0zuvlLVVU6fXqC3r0AqbapoTbPpMj+7yMjwGJvrJRJRirRZJMYacRFMzDjdhTixJKTjWVq1Cn7oYGS7iByN5uoGjtMkW+gmmYzhW6JCxWiUKrj1EvFYCsuO0Ww1iMd1VldLiqvhtFysLg2vN8uFGZNnTlym3GpQrjRIp9IkRYQ0LLLZDNWNVXKxFBNHhjD0OI/9x9O87Ord3Lynh1Z9Ey0eV9EXKwjx6lUsJ8lqZYbCcA9LGxozlYij52YIrQR2KkW5Ut52qsQpVYuUtiJcX3gXAW961a1q5ufPz9Bs1MnGbYpNg8KOQW64dorVlSZuUOGqq8ZJZ7o4fWJRtaM0m1vk0ilSgTTJOGxFFo///DjrSzPcNDXAkaEeUmlx66SpVZexMklcX8eKaeS7e1hY2eLS7CJlN0FhV4HJ0Z1KyD15fkXd217TYcdYN2uri1TLHtl8mssz59lYt0jn0nR1xbhiardyk2wWN+nv66Gve5iv/sM32Xtokt27xjlx/BT1asRtrzjMseMzDO/K0NOdodG0ePCBM1y8PMNmsYWmuSRNyOYSqsY2le5WzS2Li4s0mk16B9K8+hX7yegJTM3n5PQSz5xYY/f4To4cyvPWN93O2PhBXFFnIp1kymT2XJF/+OCHSp956HgnEtL5UaEzgc4EOhPoTKAzgc4EOhPoTODFmcD3PvCr0cved5j0yJsIg7LKv0MD9Axhs8Glj/89G6efUa4Hd9vJoBwEsnhtQy0Vek9EBAmRv/D7/4drIYBFP4i4uxHycwxkNWu3n7bzHTfccpCrjxwhFotR2lgjoac5ffakWgDGTl6iefFpDLN9aq7iKvJf9eFtsUQBPiV+IaeDSiERy76uoIeaEPNNjVrg8Q3XYpYYe3fvYGK4QCJhERmmOhV3W3X6+3LUmib5eJytVsDApYv0Hn0WPy0xGU2dHqtD+G3GgGJ3SPOCetD28xI2hyEWcsXnCPEinbWWz1ZcY/RVNzOfzLA6XyaeMHGDKr6r09NTwLQisrFuVrfWcFzozthslOukkg6DvcMsLW0qDsfEvj6q1QbTZxaYuTzLTbdcR9ONmJtd5Mbrrmbx8gy+CelcL/NzSxS6QkIvhpXIKAhfrVZl354Rugr9at6DI3309ubJJhL4SgDwCQIdX/dUG4VEDqJQQTkIIkOCHURCV9CSuF6NL3/5X3n08WcVT0LQJboe8qo7bqS3t5sTx89w+eK8Ol12PIGTth0vkVRrCmfC0LGsgA996K3ccN0RGvWYAqpqmrAt4qA1CU2dVtVhdd3hK//0XU6cOqWy+2EgfAdNxRb27R/i4x/5XbpzPSrDLzWUmjBFiLBMg9X1LT71qS9y4fKGaAMcOTLKJz7yfmwRwTwRNSSCIs/PRTNS/MM//oD77n1QAUQlDiAsjHe8/aX8yi/9KrV6WQEvxQ0hLSOhUcaIbL7+jfu456eP4kmriNwLfoTne0Smrup+pe1Fbk8FJk22uO6a69gx0MVOccrkkqSyIkaYKhIizhQ7Jk0qaQLKqnVG7r9yseIblxwAACAASURBVKQEpP6hXmq1OutLW0Reg1SokbYcdg/nMWMWeszEcyP8MCCV7KZRXMPAwZbaT83GXVtTcZ1kIUdUbeD4LmHDA98nvaMHw07QKDfQ/UC1q4g4Zvkm9eoWW6HB2bUqrWbAyZUqK0UXR9gcho9tJjDjCZJJk6RtqXhRf1+GfZN7mD43R7g+wztfsodMKkal7pCJS2NJhNtq4lQCyo7PfLlMIzJJdHfz2PQy1VZEUuprpSdVD6iUI4qbRTRDBDOX/q40r7vtCLbh42FzanqFp59+llff/jIK/d1cnJ3h1NFL+JrD5N5BujJJkmaKLc+h3qhiBBpmoCnXhJ7NMJDpZmVlg+njz/PKPd3ccngXhpWi2SoTJWKEQYp6aRkjk+DZy5t4TpNmmEXLJOjuG6DcrBHTNBKxFAtLq2iGw+jOQSwrTnd3D4vLK8xeWmd9dR3fcxTrJRbTuXTxHKM7B8hkCjz08PNsbNQZGiyga01abozuQoJ4Is7ufcPUGh7Tpy+TiydJFvo5euYCC/NrFDdK+K7cw5pybcjXJBEr4rEYe8e6uPamPVw8v0W9XmfHQB/TFxeZ2rOTsZ02t7/8Nnr7xghNgeKaxFIJTj5ziW/8/odLf/HshY5g8eJ8e+48amcCnQl0JtCZQGcCnQl0JtCZwL/f+e7otvcfIbvrF/Cdkqp51Ghh6HncVoULn/g71k49BbYu5+wqn69EiW3YpGEIz6G9sv+fek9lr/i/TIs2qyLih42IRwNNAfkktiHW5UJXgR3jPYwNy2noYSrlElayi4fuf4ih7h6uvLhMa+Youi6Vje3PqdwOcoItLQbbLg4Bb6rWkhcqViMpA5GlNsDWoBEEfKOlM2+luf66KfJqIQwZ3zPF5dlZ5SqYmBxj9vwarrvFaF8f1iNP0LO8ih8ToWS7UlViEerVtkURqQ8UMKM0VcrGbkUhWyJrpCwSBZNSqsCZVY0VKrz6bXfw/HOXyed72VhfQTc8LEtOQ3N4AmKQiIIRMjOzzMErdxMP4tSddTCztAKP4maJ/v4MGdsm8CyeP3WRfVfsotDbxfT0BXQ/olIsYqUTpHJ5BTCNmS1uvPZmuge76OvtIfQj+noSCmYplZAoYaeBqdAl8g+JY8TU9VEuAi1EF8FCrxOFMSU0iR9BBAU3bPL5z3+bp545roCHSrTSNOJxsfwHNBryeTUMqcSMpMrCb4MwWxaabmFZEIuHfPRjv8qhqX3UG+qmwdQl9hEj0Fp4ekRCN6hUdT712b/j9LkzWKbALITnaeI1a1x/ywQf+r07SVkpJbgpV4U0k0i/hh3j7Nl5PvPZv6ZY9khkLW6+ZYrf+fW3YGlxxSEQEUVAnrZlEeoW//SNu7jrh/ejmT6BuIpMk/f8+h288bWvp1arqRmIu8fSY4r1EgQG3/j2T/nh3f+hxqlL00QQKfeQvDeEs2KL+0hENd+nf0ePaqgZ7EmSNBLYtk4sFZBM9Kpog1yjlhfgOC21qMbspGp+qG1toesWnrigcJQI4nsugd8gqDj0WT65TAzfcbFcaPo1tEDcPj5WXAIgMt44ri7shSQtxyWpS5tGHc0NMWMaqf5emq5D4DrYobR0+OgJC9MUuGWDn5+sML1SZe9IjqYBZy5XWNooqXu/IYwOUIDR3ePDCoQr4FnLgJtuvo4LzzxNgTJXHdqLX3NJx221IAdaQHGrwakLJWqhycCuHgo9aUpekkpLY3VhSTm6NssbXL5QxGk2yRVyWHGbhBVycN9uunImQyODZDJ57rn7YWIxS8Wbjp+coVjZUhwTeb+KMOm3mqrpQxPYjLi2fBHjQiSq8+qbDzKxf4KfPzZNVJzj7S+ZIC+iqO2TGuxla83FbZTY8nXuPrbKTTddweJqgwceeVrFmGQCw4U0YeiwWWkS+SYDI3nFlDBsm42NIuO7eknGbTaWG2xulhjbPczwSBe25VMul4QUxOpyg8G+PDt2ZqlVA1aWVxjsG6bSKlISGK5nMtzXrWpkdVvj9Jk5ZmZKOE2Haq2hoksSW5KK00Qixf7JPq66bpIH7z/N6vIqr3vVLczNX2D3zi727unj0LU3MjQwRaBcSfIejnHxzCrf/NBHSn/6aKfWtPOTQmcCnQl0JtCZQGcCnQl0JtCZwIs0ge//7rujl/32IRJjb0DzaioSIrA2XY/juS5nP/YlNk4/JVRLQnEjyMKuoiAiXwgAUX7mbzchOK5Y+SUSIQuVbHVtpoXEKGTNv6el8/PQJBMF+IZU7flM7dnHxN5httYXuPrwIbX8m5k0C5dXGSn0UHjiGdzzRzGs+Hb8ou3LULGUsP3DtaEbaKoO8v/GUxTwUpWHhGrxcgn5ehOWEzleeuMVZOMxaq0mdjJLXJwTMRge7qW45nNs+nlePnWA+IOPEdtcJVDixv8L25RFTF61VAeaSgxxpS1AFvV8D3NGnOSuAoeuOcC5hRJn55doOC12DY9x5sR5urrzdBXSFIs1dZoZhi47hkc4M3ORdDJGoxowONrNcHcXxfVFLKubxaVlSqVNJW5kskklPpw9f46hkR7i6SznpudwKy62HrFRrdLyW2wVXQb749z5/t9gYu8YlmFhamLFd9TJucAtZdlGc9BVTa0stCGRLLmROGZktnI7COtBftloqsK1ptor3Mjhy3/9rzz86LNtEKb6BNsxIRGwlONCAKShcodEdkBClnM9RTqToa8/rwCSb3nzTezZNY4YCZQ7RoYdmviaXDULSw+pVEM++/m/5+SpU5gK8KmLIQDT8HnLL97GO9/6+rawIgwMFU8R5ggYps0TT57iu//yYwZHBugeTLJ/aheHp/ZgqTYZEThkDiG2YRDoFl/75l3cdff9itviCWfB0Hnn227jnW97B41WXQkPWhRgaBaGWVfwza9+/T7uufen6LIEW5ESHeTek9iKCGkJy8K0BS7ZYGjHAK969RESVgszFGdFmmRWV/EeeaeINCZxg/m5y3TlEhiWTU+hQD6TUMuoHovjuGV6u3pVQ0RXV4qFi2vojSojPRY9iTiNzRJGVCfZNUJgB/jSJtN0cRoiAmn0FPrwWw6h6annGDgORtzAjOdVrazjN5HCknrZweqyiCfj+K2Qex47h1/oZXJihGYr5OjxRc5evEgiFqdad5QDRAQeuUcKyTSJRBw/cLj9VbexVWzy4E8eJBsPGchk0WyPWquh3BhWCLZpM7h7B/F0HCuTYXL/PorFNarVGmfOllhaKnHxcjviIG6hTDZNQngStsm+PUMcPjhBT3+K9XWPBx54kvnLW4ohY8YCxnaNkk7lWV4r8tyzz7WdMHKttoVVuW4iMsVsyHdlueP26zh/5hzDCY2bR1IYhkuULEDoqK9R1VbAN55fZ3x8mFwqx2NPnySZyFOvV9X1XlldxWnJVyqRiSReJcBVjcg06evLsX9PLyMDO5ifrXH58gw7xzMcODCKbUMiM8AjDz/NgX17GRq00X1bVbSWylXE25PJ5VhbrxFPGjhOhWw2rZpBdDNOoxawuLSpxCxxFp2+MK9+n7RdCt1pPNdk53A/E2O9nJw+wbVXjDM+1sVV172E3u5xQs1XIlssZXH+2AJf+fAnS3/1ZEeweJG+PXcetjOBzgQ6E+hMoDOBzgQ6E+hM4Lu/89bolXdeS2zsDViB5Jd9aZZEN8FraUz/179m/dSTCl7o62Jvb0cwJA4i0QhpNxBRQngVstOrKkdVKakrzoP8PVtr8x/uczV+jkVK2BVyAu23eMWrb+PWI0c4cfZZ0uku9CDgysP7eO70EkbNYfjsKZIzp1R0QzVdvhAnUQDGSC2TxjZss301hSuxLWrI/wsi4oZBI/T4ei2i3NPLDYf2kUsmlOW/UgsY6MvieQ18aowMTDA/N09/sUn++BkSQUstYVJp2JJKTTNG3HeIwhaRZinXx7QfsOOGQ6QGh6l2dTO3OkuzqXHkyikqjQbri+tcvrDA2N5RthoOa4tLFPIZLpyfpbsnQzaXYtf4KBcuLnHy2Emm9u3n6psneOSBp9SSesM1N/HEE8+xuVVibHJCLVQba2ucPzdHMpUiX+hRTpNmuc656Ys4QYtQC2nWYe+eHH/08ffSXxjGcwSMKjORRd4lFMCqkCZVNa2PAD1ECBD3gDQNiBila7patILQBa190i7Fkb4nxZ0eX/jct3ji6eOKL+D7Qbuas80/VV4XceBIO4YWS5LLZ+kuZBjo7lVNJHv2jdDb209X1iYbF9kowDAF7ukTeBqh4ao2BVNz2Sw6fPYL/5Ppc5ewpLFlG7gZTxjc+f63ctvN1xK4InaIe0OEE1nSIwzLZH1zg0sX1pmY3E1alm/baPfsyuvwfUxLHtvHiEwC3eafvvEDfnjP/Som0Gy0FJ/jPb/2cn7hDW+j2aq3o0ihoSo1Q6Om3CDf+s7P+OH371MNIJ7uoanK1LaohiewRFNxIZxWC9OMeNWrbmBkOEOl1CSRzOEGWzgND8PUadZcLs2WaLWahI6j3C6FrjQ33nAlXhjihagoTVemi9XVVQ4cmqBagSfuf5apHo8rJwbYKpbBLRLvGkVPaAr6Wd8sousmrWqV0Glh2gm0WJZcVx6/1kCLR+ipFI1qhbDl4Hk+mlzzVKS4DX414vj5NXJ7dtDVP8R/PHCM+dWWqu1NJ2K03IDLMyv48gXECIjZceLi7LANYrrHbTfdyupag3t/fD+a1MWaIn7aDBWyHJzsJp9NMjg+jJWOsVX21H1e6ErScBrcfc9pjh49hWaJiGbTqrp4QZNUNg6BRi5ncvVVkwwNpuju66e0WeWB/zhFX18vXT1J9u7dhev6PPfcOZ595jxNx22zVFQxTIhpGKrxRO4bgYbe/tI95NJZLl5a5OaRDPHainK5ZAd7FNyyUaryvdM16E6zf/dOtjZrCpK5vr7G6XMrXDy/Ia2l+F6VweF+Go0aG5ubBFJDG1nYUZ3RHQO85jWvYXl5gYcfOsrk3n76Bg0Ghq/k2aeOM7G3n6HBJPWySTJh4LgO62sVJZg0mj5B5DIxOY7btKk3i4xNdLM4V+HS/CY33XAFs5eW+MnPnmet1KAnZ1Fe2yBX6Oa2265lffMS0xdXuHpqgiv393HTLbfS3z+GBGsszcBIw8zz83z5j75c+uKjD3ciIZ0fFToT6EygM4HOBDoT6EygM4HOBF6cCdzzwfdEt/7mIayxOzDdFkHgEyl2gUDjQqY/9kU2zz6jlrZAKkJNWUwlNhC14xDb1aaClxCLtfozOSg3RLCQzH6AqjX1A37YCHnGTrahm5GBFfN4w5tejdZqsbKxzO7JfdSKJQ5MTbLe0Dn/zGkmZmcYKs23P5ec+qsT/v8bN1ESxXYkRUSFNhBUPv+2uCG+AE3HCX2+1tRo9PVzy3VT7OzrJdI9SmVfVTkuLa6TzpuqlrSnrwf7+HkSx46TkE+ETmj6NFyXRNVD686ykLRoDgwq2J6bydG/dz+unGC7LVYWLnDyuTl6BnMMDfeyttpkZWmNbE+CfPcOnEqDRMzi5MmLjI4X6O0ZJIx8GtUWC/MrhIbP6998A/f94BS18ipvfvMrabg6i6tFPK9OJmlRKddouJGKckwdmGBibILVhTJ/+mf/Azvhbi++Efumevnsn/0umXg/niPWd4l22G0ORagrB4QWpSCqEWmmWr4lKSLChMQkpIY08MXz4GAYtqq9FcFC12yaXpO//MI/8+TR55VAIY4GuX8kHSOLsXy8qdv0DebZsWc3+3ZPsWukh6GBLPlsjkS8/Tiu20L8+NLqokQTw4XQJlS+mDgxw1fX6c8+/xVOnj4nTbXta+L5dOXifPQjv8aB/VO0muLvb2M7Rdwi9NTzEAnNNNvRJXXvqIJaiWgI+LON2zR0Swlw0p3x1X/8Hj+5/xHMmE6r6Sox41fe8VLe+fa30WpUVCxDPl7xLcRN4Rl86zs/5t77foob+KppQYQykfDUK1LOD1+JDbLsOrUWr3v9DUwdHMGSFxNarBZXadRCtrYqlIolllfkOkW4TeHJBOzZM8JLbr2a9c0t1jZr6nnkUlm2yiXG9g3RKjusX9jgioTD3iv68ZMZUmkf3U3j+jV8x8OryZwhY9mKxZHqy1JvSOonIGUlIGkQxtNUVzZVK0Ysl1ARGc+VitMA0w9xmy1crU5o9PLcxU2en9lg9MCwEhsTpsXpcwusVCpEvoPhJkimEkr8vHT+ee549a34rsZjjz1PwwlxNY/h3h1cc3CQw1eMYsUyLKyscmlhhRNHLxF4PpMTu5hbWmJpvYwj0Svk/rLRQluJjMI7ET6E62rKvZOwNTIZiz1Tw/iOiW66TE5OqFrT9fUiS0tblLYahIFBve6ysrJCGLRwvZBsJstgf569k+OM7MmTNGweefwcr5nso+DNYCVzxPNZVT/rFqvcNb3F8OGDxK0Q3/Hp7S2QTNpslUJOnFxgrVhmcXkey7CxzRilYhFHa9I/sBO3UmVysp9rbppQLR/3fv80Gk36hkxOnV1m3/59DPYXKJU3yOV3EVImF8/w1CPP4wQh42OjZDIRuVyB55+bpd5Y5+abx3CaAbOrdXaO5ZRQ6npZHnxyWrUPdSXT6rrvnRzGNiNmF4qkkhE3XL2LX/3Vd1HoGSWU+UoVbzbO4qkV/uI/f670N4890hEsXpxvz51H7UygM4HOBDoT6EygM4HOBDoT+Lf3/0r0ivddT2L3a4maNQEDqBN32TrDFpz7+F+zfuZJdFPH17YdFrLwqXYMXZ32qU1VRQHa7Q8vtIYoCKecRm87Mu5y4MkoTkJWwFBnaGcXv/CLr2L23KL6uLFdYyzOLZCwoX/3Ltz1MolHnyY9dw5dAH3qcdoxE3meCnopjo8XRAs5LdWlRFJs+CKgtF0fZiSmbJ+/L3uYk/u47uA4hbhNpjvFwmpT9kHK5SpjY/2cnJ5lbLjAyNnzGKfPKBv/ghewrEccmtpNZjDPqh6jYmfZaLkM7Owhlcozd2mGbCqF5wl/oEXoS4SlpQSLmctLTJ9dIp+3FWNAvAkDQztZnt8gm5coRYz11S0yeYN0JsnGWoVk2iKf3smJ48+yb98wdixOqSTuBYfxXUP09veT7i4oO3iXOonu5tEHjvKJT34RKyEw0ACnETK1f5CPf+K3yCf6FRQzpAmRCA8SoRGXgCzRGUKtqYCb9ZrP6toyZ89cxrB8brv9ZuJ2mihy1aIeBmJzcYkiEaRC/vpL/8ZDjz9NJPEcXVcn1YEr7ow2FyJwI45ct5tfe887GO4bIR631UIky6g0M6hGFWkfUfBSiaUIBKKlhBNZnsQFEjNCqnX4zOe+wrET04qWIqqF13QZHS3wmT95P309/bQcn0jdE+LwsJR9XxoPFAZVE+GipQQLQzXOCDNE7h0RRhqqmtTQxDMS4+vf/CH33PcTfJEv9DaP4xfecCu/81vvpLklkRD5JOrDtyM9Jl/71vf54d0/wzA1AomreEJ0cQmkHUTPEE/JU/bJxHLkrARXHN5Bb3+KbCIilepWMR6BMD5/dIal5U02i2UixX8w1BI8PNTPjqFuxZGo1BxKpSKtuodh6OzcMchKsQVbG7z5umEOTAxSlhpZo0WuFacrZVBtNLCNJI5fVbwUYTxIdaXnarieQyIu3A2doOKT2TFEqbwJtRrxQkGZcFrVBlpTADe+cpCYepx6I+SHj12mku0i35/l2v0iDFgcOzPLww8/x+Erxhna2c/i3CqnTkwrkKNU2XqeAFptQsNjanKE/i6LrnwXy5tV5hZWKa5VaDqttmsnaANO5d4S7VCiG3KfBK4gcOUeFveKpb5kyd81RYjyXfr7cySTaQaH88R1ee9skUomiYuDJGiysrxGreKxtSXxJoN8PrMthPncdO0V9AxmOHlqno2FLd6wt4u9fQGtZBeWoHcDn2a1wUNLdUam9tNotjh7foFypcpwTzeFni7FMRHHiWYmWZhdYmZmga2tFrFEwN6pvXRnc+wazRKIMBSPKwZFPmMxObWThx68zOXLyyQTMLazl6uvPISvFVlYagstZtylu9BHvVxlaLCX5eUil2bn2LkjQy6fZmFNBOUWIxmbVPcgjz43x4OPHCVrxxnozTE5UaCvkOboqVWmz1zkpbdM8J9+95fZMXqAKPIVTlbPWpx74gJ/+7G/Ln35iY5g0flJoTOBzgQ6E+hMoDOBzgQ6E+hM4EWawL+975ejV3zgeuKjdxA5DcEPqn1Q0gJhsx0JWTvzBHbMpBWiHAgvtHvIEqEaO/6PeCACRjsSIoJGOxbQBnQKJ+CeusvDgU1cWhk0jcHhHK989U1cOj1DOhsnmUzQbDgM9PVi5pIkWxGZnz9L7MJJomSi7Z4IJNawDfncFkfkGannojgTbfinuETs7QYPcRFUg5Bv1338sXGO7BvFrTXpHcpTqviKsVArV7nm+r1cntsk5noMTZ+mt1ZFG8gzk8xx1oebrruKzUqFs/OrDA2M0JdPs7lRVKfPEkOQ8/RysUw6FVcVpclMAj0B1UqNcikgZmrkUzpmMqTWtKhXmgwMJckke1ha3KDZqiimQzLez9mzp9l/cELB9cQOnutOEEt00dWVY2iwm2w6RcxKKhaFOBMky//II8/xp5/6H9hxWfpDVWs4PJLk05++k4HuMQWBRGuhSbuFqisVF4TL+mqD85fPMXNpjqXFNdY2NlhdKbJjtIsPfvh3GOjpJxQGguqxFRdLuy9F7ON/8flv8sQzZ1TdqSbLuidsBx35j+e18AKN626a4EMf/HVSdgY3khiP1KTaYr9pR4qE2yBbsbLLyL3RUFBPcTbIMikMi4Zj8Odf+AeeevqYiufIL98P2X9gjE9+/L1kEkk8tcRK3EX+XKoq5V6W+9NQDoooarbZKyJYRD4BnookSBxGixJYhosbWnz1n77Pj37yIKHeXpZFIHvbW17Cr73rl/Aa4kwRwaQt0snnDQKNr3/nXr73/fswTbGstJ0+kaURM2wS8YyK9gzlY5jCW9F9Bnd2kUhkyKU08r15Go6nPBtPPH6BR588hePK0iluEZ2eQppDh6bIZ03Fh9ks1RQMNR7PsL5eY0hqLusV7EaFmw/20JNP4bpyJu8S1n26syL+6OBHKM5k4Cjgqus46HIP+RGR4aKHJm6phZ5PKkhnzPEpt1xVAap78oJM/MjD9T1S8Rj+lsOFYpU1Pc3MWo2R8WGuOLSHkydnuesHj3Do8F52T/ZSLNVp1nxmL8xw/tJ8u3LXzBGLGwoAK8BcqZctNZo4Tohfd9vRCQVO1fA8V/FQZOzi8lGVttLUom4DmXUbvvt/iocCH9sy1L+zLEtFHKS9JpmIk04n8bSIcrVKuVhXcZVUNk8iaWLbmnqPXXOwn6SV4IH7T7C3P82e7oCJvjRNYfZEIdOrNTaKLsnBOHuuuhLfT3BpdpWFxSXmL2+yVqwqFsXhK/dww/V7efbEOX78k+epVBuK7yGP1ZXPsnf3EEO9NrFYH489fZybrh3jyoNjLKzoPPH0KZxWlVatzmBPF1ccLHDpYpm+oR52jCZZXoSTJ84xvrOXnTt3cnF+AdOQKl+deitkq1ZjuC9J3E5Rqbs88dwlzp1fZHJ8hENTgyQtmyePn2NzvcWBvd184M63sGviCEHYxNZs9ExcRUL+5r/8t9JfPdyJhLxI3547D9uZQGcCnQl0JtCZQGcCnQl0JvDvH3hX9LLfvor0rtdIJYBaZF+AJ2qewZmPfoGNs09j2AJB1NGCULkhZEmWhUAYBfJL/p1AHF9gWCiOgWwQmoqYq5Py+xsuP/VN4lpcxQ56erMcObRXiRtRqCm4XqvlcOSaa0F3yGKRfeRJwjNHCeLJ9r6sYJ6yE+oqfiAPoMQRcVZILl6WGF2YC4EC+cnCp+sRrdDih26DxsQe9u0ep7heJJHW6esZkvJRFufWyBcsBkZ3kI6ylKZPsnt0gPlmmbVGRDbXTSZts7q8iSNtCIHG1NRO3JrPVrmGb/gqLtOsSn5fHA4mK6tr+M068WSOTCZDpVZSC1nTqzLaO6gAppu1GolEFst2FWNCnCyF/AD11gY9AzlGR6ZIJ+IUCklS6aRa1tsLuyZxeyUUhFKjmIzx0EPH+PR/+1tilsAxA1p1n6GRJJ/61HsZ7B3HczysmCQl5DoFimGwsLTA3/3Nd5lfXFKChsQ/ZL5SQzox2cvv/effYKi7DwTOqXuqmSOMhJFhEGoBX/zLf+GJJ0+IfLAtFIn7RhbtSC2afmRwzfXj/MEH30UqlscRx4EpgoU0fQQqWiFxiQiplxU3TvvzCztBWkokYWSZ0HRMvvjlb/Pzx55S7gj5OC8Iuf7Gg/zxxz9A5EpbhrSDtJtitk0/kg9C02Jt50fY2F5uVfGoahIRQURcAwQ2hu4QaDG++e17+cHdP1WfS2IZwmF58xtu5r2/9S78lrvdRiPxGmFJCMPF5qvf+B7f+/6PSCSTxFJx7ESaQneOXUkoUCctAkHT5cTSJptNj2xPVkEad+/KMLJjlJZXY2CgwOJig3v+4yjNlqdENGkK0QKPvfuGuf7avaQzKcVV2DU+yMDgMLPnl+lyNrGpqDrXkcECobSA6Clcr44XGMRNjWalpngY8UQ3vuvRaLoYiYB4SoNqhBYT9odBKBWitQZWEJLNZahUW1hJnUa5Lj4YBXWV55Xr68HwQhpeBSNXYLkc4/zKBn393UrYPP7cOSoNk8hwiKcTqg3o3LlLrK6V1T0+MDjIjh3d2EbUBoG6YsbSlVui3nRxfXHLhKpVQ9gPrjBNlNgkUZ5oWwTdvtQigokqKZGwIEALxNUiXyRC5T6S1yH8F3FgqFiU6yrRSu7TkdEe+vp7KRW3iCcgnshw+PAOFpaqlOaK3LwzTk/Mpbsnx1qjxtqmz8nlqmJITB4cZHL/BOdOLbO02mBxcYnN4hYbxaZq+Hj9a25kx0iO87Pr3PujU6rSVN667aAQpGIab7jjBrZKwv6tpgAAIABJREFUPhcXZ/jlN91IOqGxvK4jQSQh3j78wBMKfHrzLbuVY2rn2CBR0OD5E4tYcZ3hniwSlDFjNnbMxlAxLIOaZzM/N8dwfz8jQwWmL5R49vR5EjGbrAXpdJqK45CIJejPG7zjl19H38gUflQjKe+XTIaTjx/jKx/9Qulvnni6Ewnp/KjQmUBnAp0JdCbQmUBnAp0JdCbw4kzgn3/rl6I7Png9mbF2JETBFSMd3TQIGhpnP/olNs49i2kbSrCIPL+9HMgyp4pA2rEMWepELZClQjks1Bm3/FPYF23B4qcNlwf9OHHTJNeVYHi4j7179nD4wJVslDa5fGlG/bC9e/cEjdYmyVgM6ycPY58/oxYptYuqlEmkFhclnGxXmyq4oysWeRPZQVXV6nadiNSaekHED/0G1vUvZbhngLWlZQZHkuQzeRIxjVZDZ3r6PDv37sbM5qitb5LIJ1hbLLF4foGRXf3kuiwG+0cwTJPHfv40o2MD7JvYjeP7/Oz+xxgaGiSmGyytrDI5tQ/PkxP8gOXFTUpbWyoSkskXmFlYQHd9JnbtYn61pNoWBrqSDO8apTCYJBUvkMnHGOnvJp0qqHn7Av90JUIh4lBbpNAjD0vVf8rJsKEqC//4S18krozxOs26y8TeAp/89PvpTg7i+XLtxNJuKXFAt22eP3GSP/3kP9Kqt7BtaXfQ26fbgc7oWJ6P/Jf3M1jok45YAqMFQZpIr6FbCRpujc986qucOX1eVZm6rrzedkOGcsGY7ZaNK/YP8od/+Jvk8oO0HE+5EOTOEBeIKcuR7hL6McKooYCK4lhA95XYIM0hlg21usZn/vzvOHP6koqfSAWs4zi8+Rdv4ff+06/hVEVsaan7QW5F3dxuOFEVoBKtEJFCWjvkNhX2QVJdmxcqShXVQg8JNJtvfutuvn/XTwWngS+uDS3i3e+4g1966xuUqGOio4wUhqXuq61qk3/57k94/JlnGN4/Rn8iRbpVpyeu0ZUO6c5opBNJ7vnZcR6+VKIVScSmTsK0GR/N09s9zOrKLCM7uzlw5WH8WJJypczywiZzs6u0yi5uq8jhQ+OMjA4zO7tOb18Gp9lgIJ1lqDlHIWmidXWpilDJNtiGMBPmidlZFSuxJVpjmTQig421ImvLS+wcH1D3ibfWoDDcjyPiV9zG9EKcYgktbuA0fGJJedNBcWmDQiyB03IwRnrQzQDbN3DFVZNLUt5oqb+v2zpNP2K65LJartP0hP/iKTdIyxUhyyOdixFLQCLWFvlajYDeQl4919CSz4mCYC6vzFKpNml5UiErbJP2e16uqS41wLL+C+RTmlsUW8RXbThu0yGXj3Hw8BWq4aReq5NO55ibWWb65GXiKYuevi4md+8gGU8wffYcVx7aS08hw8rGRZ48tcJNg8PcPCCEU59qqKmvifc/d54gP0hfdw/zxUWcusu5MytoJMn0ZCjkUqys1Lly/w5ef8cVNJp1XD/H0WMzrK2LsFFkfa2I5wb0dWd5xcuv49lnT9OzM8MbXn4LDz3wIMePzfHSlx9g39QUp05f4p57nubt73gV2UyCRCLG3KVzXFxsMT4+zrnjx6i7W9xy6/WkYnHFqsgl02T7elhdWmW9WMH1t5TDK5eNKwFwba3O5blZFT/pTqeZ2FXgZbfdSv+OvURhAyu0MDJp5k/M8ZU//m+lP/9px2Hx4nx37jxqZwKdCXQm0JlAZwKdCXQm0JkA373zl6JX3XkLmV2vJmjUlZ1dsSF0A6fc4sxH/4LSpecxZAkwIkw5HNTawoQy3gvMcHuJEKpFsC1YSJWpapggIhaL0XR87qs3eThIgh9y4OAg1153Na6jc+XeXTzws4fp6x0i0n3S6QQ92TwL6ysMHTtD7uJZgnhcOTZU84Sy3EtuRfWrqtN+cVGousnta+prwrhogz/Vnt2scGasF+2WV5G2dJx6g8UlYVR0qTaA/v5B1lfW8XzY2Cyxe3wng0MFFpcrnDh2kmTKUI0co7uGabaqOA0b2wrIpm10I8n88jJd+QJezaXmFEln05h2WrlOFhdmSWW62dhYIWZmVfTl4uwCXfkYQzv6SWdzTO2eVHGPbMEmGc9hKpijCADt1ymzVK4KOaFVkQQNU1Ei5fXrKn7y6CPTfPiTnyYTT4tvgVrVYf+VfXzyT+4kmxgg8EJ00yHyZfkLsGNJzkyf579+7Eu0HGnDMLeZDx5BYDI+keMPPvxeRgaGFCwR4V+QIqCuGlKcsMUX/vu3eeap5zEtqRrVCHzhTogLBJLJGKVynauOjPKRD/8W8XQXYkuISXxEHBRSoYrG2vqGmlOhkMXQY6o9Rrluth01uhkpOOTnPv9Vjh8/T+g7qt1ETuDf+a7b+ZV3vJmWOFuEL6BmpCs4qzJaiGNIRYd0LFsn8IVlIU6LJDpO+6Qeg9CIMCKJ9cT42td+wF0//pnkn4hUPWnAu976En793W+j0RRnhcZm3aXZrCpIbNRosDq7xuLCZYZTKWLNBoM5aY8tYuQNciMTrKy2+PnxeZ5brLLRMGnVi6rO0xSAiuaiGwnVYnHk8D6mJodotMr07tghGAnWl9dVxEGT03MDtczL4l4sbnJgYpKcv0Jrs8XgeIyEkSWsV7H/N4zUKzvqdelRiCkQ1LiFGU/jrNfwKjVVh1r2fRz5fW8K3zXQHEc5R5K5NOXSBrG4hi3sicUtEraFFo+1RUHPI7Aj9JaBEUSEtgR7QuJi4VFOCJOVzSp1gXTGNFZaAT96Zo7QTVH1WkrwTBhxdFNAuiaNRp0rJseVqLK0sUksbZGwTZbmaqyXiwq1qYtLxneJSyVxVXgk2zGlNuZVLlf7a04kESOPVC5BVy5Lq1kj31WgJzfAzOwMy6ubKpKRySTIpnTSCYulxRIHDo/y8ltv5NFHjnLP46e5pTfLyw/EyPb0srSwTiod54mZFo9fXCaX7GG1WKLl1Ont7ubgwSuJzCYr6yVmLm1y5IohDu/vIZnO0HIttmp1MoUCJ0/NsriwTLFYYWp8kGuv2s+P7nmEbF+GYqXO7Pl1egs7uPW2Efbu7cXzDO66+xjpdJwrDgwpAUS+JJw5t8ry4ipOtc7ha/eTjHn09/SrGFar0WJyby/1psbDD19is7zMQP8wI/0mW5seTx6dIZ5OM3XFLuqbi9x49RivfdNryfWMEWoNYqGFnctx4eh5/vLDnyz9z6c6taadHxU6E+hMoDOBzgQ6E+hMoDOBzgRepAl8+33vjO74wDVkRt9I6JSVL0Ks+FII0drwOfNHf8Hm7POYeowoZqCL7V4gmsrZ0BY3XgBtqt8L02Lb9SC1gRLREHu26wf8qO7yUJAkpgccue4KDh04QHFhEcd1mVleYu+eCSYnR7k0cwlDS7CxuMLhrSLd8zMElljB280fmlrYZUEWkoKALSLcSFN8DQX8jAwcS07yLVw/wqsFEPOoXz3FxtAeuvN5BUt8/rmnsLQCug2SH5nau4u5uSW2Kk3GdvYxNFigtNni0uUlevuzOI2AZNJifvEy9a2Qq67aTz7XzdnzZ+nu68GKxblwYYGZmUtce+NBxUUob1ToyiVYWS5zaXmWvt5eJof6iWdtUukCo7tHyfXYZJJxEloKTeIRYhGRZVq4Drq4AHRVk9nO7G/b37VQgStjplRtiCNG5/7/OManP/9FElZCwRgbNZd9V/TwyU/cSSbWo5wLhuUSBTE1yFgswbETZ/jkH/8tTbferixVmRoRLGwlWPzhH7yXge4BVXWL4UAYJ6CpGkW8yFe1ps88/bxyZ4jLxvOlGrftgpH60WYrYt++Xj75iQ+QyfbRang0qxUuXlzm/LnzVKolFue3uOMNV3HLLdcTuGkCHKSXRDl9xOlvR5QrIZ///D9w6vQF1dIgjohk3OS33/c6bn/lS2hVdUzFPJCIh7TEKGqDiulI1anrNmk0G8zNbtJqFbn6yDWEujgyVEeIcu9IjAY9zne+fR//+u/34OqBgrhK883b3/oK3vXut7Iyu8zM5UWiRoWUVKHWSziy2FuhYnhINCUpdaduhGWHRD0C3Oxi9uwca07Ekglrm3FmLy+gGzabm+vYMRFwTOxYjJGBbrozMbq6M8qBIHJKuRaRtA127RxSQNRsLocVS1DZamDHLTIxn/p8Hd2fYWpykmwUUhEeRC0gk5Q2WoNWw6HpOsRyGZJmFrdaIZ7QqIc+TtklkTYxzTT10iZYBolEUoFKK05F1Z7WNuuqRjOZTRKTd50T4OoOfjMgEUvjuFILHJCWVhB5zhtFIhfiIsokDBpags/95GmWm3G0ZogZ1zEk5qH7xJMi1sCenf30DGRZXS+R7ylgRg1On1ij4tRpuL5q4BG4rOu4lLfq6h5/QZjSDU1xVjSJ8Gi6EtBMQ4CiPgkT7LhJrRLi+S0VtYibhnJMFLpS7BgqsLpUJdSbvOL2q1lfafDvDxzj5l153jiVJF8oQMVhfnmL+y4Umau76ImsgtTGs3HGBpPccPU+SuUGP37gKIKK6enuopC2eMUrD+OHEU4rxDYTFLeKVFSsyKZSXGdxZZlcVw+GqzE3O8PA7h0UukeZGokRT9r4XpO51QYnzy9TL67huS3qtUjxMExTY3RogNtvO8LK+gquX8fWdfQgg5l0aUUmC4tVFZPp78pQLjU5c25eQVN37uhn/65enKBONpHgDW+8naHx/YS+kG08zGyK2aMX+ZuP/vfSl37eiYS8SN+eOw/bmUBnAp0JdCbQmUBnAp0JdCbwnQ/8SvTKO68hu+PNhM46ERbICWUsxFn1Ofuxv6S0cFxZ9wVjYG4LFLKQqoaO7f9Vk1TNIULrlzaLNmdBfi+1prIY3tfwedCL0ZW1uPXlVzPc30PGMLhwaZGlYoWe3h4O7N9Ly22xubZJa6XIZGmd/KXzCmQgbom2gSPE3G4kEQ+HoUW0jAS6nLyLXTxMsBzU0KwYqYEe9KEhVoM62tAQpchiuJBVjQByQk2QIZaMsVaqkUtHamm3U0nSqRgXTy/S15/CcXWGhvrYWC9CIqFOedcWFtm5s0edhj7w0APsHBlVTokz588pvkIu10WhO87qQonpc5eUKFNtlnndG2/nZbe8lEJXnLhlYJlJIj1Ek3iCZ6DJqb6EF3wfwxaoqfyZcB40BZk09EhxE4yYtLZ4RK7NwtwKp8+d57HHjnHsxHkFJrXiBpWqw57JLH/2Jx8mk87hexK1cNC1uLo2VszmzJkL/NF/+RINt6E4D21JRFo+UoxN5PnQB3+Tob4BfF9OrWW7N9oVt1GA6+v85V98gyeefk5FhsRdIY4GxY9Q90aAH0Tsnujjnb/0Rqq1BjMzyyzMLbK8tEmlUmm7RfwYb3rbId71zreCn8MLhWEhZ+bi9AkJhZtQD/nc5/6e48en206OMGSoP8fvf+jt7Nt3AHVoL+u9cEuU20bcG7pymcwtLDB9dpq5yytKsBjZFef3f/99aIa9DSKVYESg3AuGmeZb37qXb33nB9I2quYkTIpX3nqE1730esoL82zNzKJXy+SyMQwzIAo8dV3SAz2SnGFrtYTpBViaRk238awkCwsr+JZFcrSPyOjl6NGzrK7XKFdq6vlKaYlp2sRTsvRD3//P3nt/y5rXdb6vJ1dOu8LOZ58c+nSmA00TVRSEtgFB4MIwKg4OOLoGQWxBBURQkoAiSZ1RdO6sCcw4hmWCUZrQTcfTJ8edc6hc9eTnzue7m7lz7z/QP1i9Vq/udcKuXZ96ntr1eX/f79d7bJpsyqBWLdBuRyzOX6VeL6olvdqYJJtJ0ex0CP0h1XoaK54i7DxJzsoyY0mNJqqNw4w9JTRK9aeIDKEVqqYJiaO48Z5qMSk7Y8RmQrvlQeQyVh1nr9NU9zq2RHtM3JZPuZglCnz6/QHpQp7IazEMRAzIU87ZeK6vohgS65D7sB9InEJXlbL0Av78whr/NN9CCywM28Lt94i1QHErLDPPnbccQfp89joddPm1xCf0MyxurahrWa57ae1xhx6ObWJZGXZ3WsotkcSBaukQ51eSWAquWShk6XTaGIlOqeSwvTXEdwWdaeDkc1i5FKWSRVb36D0rAkzVs4o18tiVNX78vuO8eCqDmQ4oOfD0mYD/dmEFLy9tQCHVSkU5Qeamspw4MsXyRp/Hn7pAsTTGcDigUihw7ESF8UaV5aUdxvIFUulEiU0iUF27tMy3Hn2Sl/7gfcw2SgpO6pkizNhkGNBtR6ytLZCtFsjmJ1m5vs7ly5fpdMR5td/Sc2CqyIOvfj67zRa6bWDEMdsbHpeuL+EmXe666xZMQ+falU2efnoeJ5Ph5tsOUUpbdDbWmDpQp5wv8apX3cfk0ZMEnoGeDLHLBZYfu8bnHvpk8/e+OxIsRp8URhMYTWA0gdEERhMYTWA0gdEEnqMJ/Nk73py8/N/cTXH6VeC10KRBQYtVm8Bgvc/VX/8ce6tnMBKL0JDTt/1/VI5cLA9Kp5AIgKIS/H9qTcVtIYuuCBYiYHzdj/nrocHUTJWX3HsLp2++Cdt2uHphnoWFJcyUxeHDB5mabrB0Y569tU2mVlepXruGLoLFfkuqcgFIyamAL3tapJwVfgSmFZI2cnTGCiwIBHOsQWG2wfihg4o5Ua1PMNZosLGxpCzlQvIvpGtoZsLWboe0LafzOjffeZz+XlvZ4I2cx42FNe68/S4WF7fY222SGANuuvlWllYWqWSqFAtFFhdvkMuVWVhaJJtNUSpPMla1WVve5utff0SB9gQm+S/f/ioe/LEfIwqGCpCXRLaKHJiGTRhKtEUMIyp3o2IS++0nktMfKKheNpVnMAjYWG9y6fo8F8/Pc+3ydTabG8p+L5WlcSQcAY1OL+TY0Rwf/cB7qdYqeL5IIS6GLvyGGMsxOX/hOh94/+/Td/tKsFBAzyQgjFPMHSnxy+/+GSbr4s4Q6764XPbjFQkevu/w2c/9Kd8SwcKQVpBgPyakYhn7bTICBMwX8jiGQaeztx/5kMYRFRaSP7LfhPHAg3fyk299E4RpwriHptnq19EHJHqKXn/AJz/573jmwrxy1vhBwPFjdX7pvW9mvHKaMNpSoEmZVRL7aKbF5naLP/6Tv+LylfMMhz6JJ1WTLsdPTfLhj/xbUrqN68o3rGGYUolp0/NC/v1X/4KHH34GI6VRyWSpOA63TmeZzphkjS5GrBFoIelKnrRU2XYHuP0uKUdqQwNCNyDlpBgOhujZHOdWdrm+02Pq2FHKpRy52hjbOy7Xrq9zfX6JQq6GbQ1p7g3pdHdVjev0eIODByc4fOgAhmlz9epFBt0Q0zLVLCYn5/C8bTqDgN3eADtb5+5bahirW5T9PpWyoaIQtYkpPImD+D5WHOBHEa1mm0q+QKJHOHmHwc5QsS/sVIlECVMGdj6N1+8SBT2q9Rrba3tSL7IfT0qn9sVLr4fhZPHlz0tnjBepqJXUYlYyeboyl5SFbhkw6LPc8XlmLaBlptnqJ6wvrzHwxAEQq8jLLUfnCANXfc1YD7B1j6nJkyxuLdPqxrh9cQHZzB5o4DiaEgG2tppKUHN7PRY3lhX6tVauU8hmKJazdNodwtBT9Z8L13cI8EkVSkxNNVRzy/bOFnsb22qeiwvLdFot+r0AM5vhLc+vMRkNMAoZZuopLs67/Onja/Ri0XX6zB0+tF/3GrepT9TZ60ccPDhNr++xs71BNpUDM+bUycM89cQlspk0p0/NMmgPKORTFIoVnjq/hOWEPO/Ow+xuhaxuLHHj2jbFQgbP88mO5bj7ztsktMTf/c/HeebMVcXqibCJwgTL6PHAq57PPffezM52h07b5buPnufJJ5a45faDnDoxrpgZF+fbCuR69OABDh+sK/eKvOeePjHLRK3AHc87zszx0/i+psRTu1Dg2ncu8Pu/9qnmFx99cgTdfI5+Po8edjSB0QRGExhNYDSB0QRGE/hnP4E/+1c/kbziF+4jN/OjJJ7YrKXy0ifRNbyNDpc+9BnaqxcwhDlg7DMKvi9S7Fea7osW/2dbyPdjIoopobD4AlfU+UaY8FcDjdO3HeOu03NMTdfIlse49MR1kjCg329xYHaGKPaws1m2tnexH3mS41s7JBb4EosQZoUy8YvbwmI3jtjTDJYDl7tecppUeYZB3mHP0li+1iHQBtxy/ADN3SFXr17hhS+4m+ZwwJVz6/SDJm6zz8RUDqeQR4tt+rttJmZKSB9pOpeiVitx6elVGjNZvvedy4SuS71h8cL7f4D5+VWuXr/GgcOHFADRMNIU5TQ0FzE7fZryWIann7jEl770Z2rZl6X+wQfv4/968+vRAh3NEBjBfk3jvtjjKuFHTtzFrq6FpuI8yAIpzov1jRUuX1zmysVVzpw7y+rWBv2ep0QfyxbBQ/kmlJigmybdfsDx4zk+8eFfIZfNE0bymB5xKI8ZYaUsrlxd5Nc+8CV6w7aKP8h0BT45cHUOHx/joXf/DFPjE4RBoGI40sQiYoNwJdzA4qO/+UUef/rCPrBT1ctqimkgFgmplBSBQMU0xIVg7osvIlhYloFhmco1IpGen3jzi3jTG16L5qcUJBBSSrBB8zAsh1a3y6c+9e85d3lJzScMYk6fnuSX3vtWys5BomQbXSvIl0Kom8KreObiFT7xyT+k1d1DJ0XsC5DT4/StB/ngb/wcimIR2nhxSNPvsrrUo7W5wtb8GpvrTWJ9wLFahaPFDLq3qdgA5bJDKl+m2elj5tNYUuEqIMl+oLggIUPMbIG2p7Gyvk6m0eDpJ69jFBpMnz5KMa2hRzquVHXqFn/9V9+hUCozOatTyh1RS6e4LgplnbnZGp2dDuP1DDgxTz22RLmYp1S2cPRxcjmP3vaA3vo2Wibm2ESJTBAQaB75lEBHLWkixU6XlZvBiAcUiuMqGmNaEnWBcinDxuKKcutUxyaU2COMDLmf+/4QfJ18SkdPpRh4HrbELAYubtslV82qdhEnk6bf7BK4Q1JZG28Ahjy/OMFK5wgNV/Z2Yi9iszUgttNsdHWe2vZY7A7prO2ipXRCr4eW+Ko1RQSffNbg3ntvY+ANmL+xSbfXx/MNxieyWHbE1mab7e0htUqeleVtbixvUy7nueX2Eyoq1uu2ae22yWYLnLpljjOPX6NQSHHz7YfpDT2ELzx/5YZUvdDruayvbePFCcP2kOMH67z2RBm7t022WsNmiG8b/NV1nyeXe1iWxkQhzfbGUEUxRPwL3Iibb7+FCF85O7RInFYFrl29QqvZV0LGocNT+86ZcpFsJcdOc0C31+HQwQmuXV3g8KEGY+UZNrdE3Isx0yliL2Txxg3O31ghCCx0fZ+jEkcmSTDk0FyDN/z4y1Qr0ZNPzishs1gt8oofeQF7qyv4fYskZdEftBkriLMrpFgos7zRYrpucXh6kmOnDnHo9M0Qp5VTSc8UWH16nt/7lY82P/utR0aCxT/7TwqjAYwmMJrAaAKjCYwmMJrAaALP0QT+87vemrz07XdQOfEa3EFTnewbcppu6bgrHc7/5mfoL11Bs2wFJfTjSJ2iCxtAsv3fj4X8/6Mhcm6uXBjPQjzl978x1PmHIOQlL3sBpWyaUjGrWj+WFleojzVIpXQmqhXarS7tYEgmW8L67hOMXzmvIiEiWIRaSKQbBJkULTMH9QqFIxNsRjblusMwFHEkRZxYzF9aoFS2qY1XmKrO8vVv/hPZWoojU8fVQrq2uaVAhvVqWVUbXr+6yPzVZQ4cmCBVyDE+O07kJzzz5HlOnZpgZbnJVmuPqYMF5mpzBAOfnXaP8ekajeo0+WKOWj1LoWSSdiqk0hn++9f+nq985T9iOLIeh/zEG+7h9Q8+oJYNiaXsQzWfrTqMRdSQ0345Tw1pNffYWO8qIODC0jKXr15mZXlH2mdVpadm7c9YWhFy+RyCQe02B0RJXzk1Bj6cOJHjI+9/D8VCdV+w0D2SOKVEjUwuw4WL8/zSez+HHw2wTUuJQTqBEiyOnqzx0C/+DBO1mhIWRAsQF4WIDaa139zxmc/+MQ8/+qRy0YhIIfZ+XQlZohsIhvFZ8IhEXIz9tpaYffFGxBmJdsShz6tfcw/vePvbSIY2CYN9p4hEkwwPTU/THwz57O/+Gd997Jn9ykp07rv3NO9652vJmOOgtRH/TyzgBKkbtXW++c0LfOnL/5lWdxfLEgCqxmAw4OCxKr/64X9DxqmwtbbHxsoyXncbba9H6DXJSDBhu8vkeJZMI4+hBxjuAIZZesMWzlhJORLcbg/N0Mlk8uBLK/AQJ2vQ7nps7g3ZHnqsNvuUalNk61XKY0VKJQOvZ7GyPs/kzBhPPbHJ+QtLOLmEVz94P578ncU9cmlDNdgIAHLod5mcqXPl6q6Kntx+5yF2NoY4mSE3NQ4wMWxi2/uVrel0HiOXVs6mXL7McG+HwdAlk82pelQnX1AsCz0tzAcllxEJSNSOsIwUfmsHO5NTDS16NkUw1Bl0N8jVayS6iWMahL0BhAZJSpJKCZlinsSD3uoaTjWDphfoCVQ0n6e718PQh9h6WoldYtKwNJPESlhYHbA2SLjcGrA7iFlYXqY6NqbgqxKZ0LWAu+48odwI7rDPzp7Hw9+6RDodcuLEJEPhaPgZ3F6TM+evqUrajJ3i5ptmKFYKXLx0DbQUc3MNJiayNLc9jMjn7juP89SFG8wvblFIZ+m4PXZ3e3S64kBJFGD3/mN1fmSuSDDs0R/0cQc+hXqF1V7AP55vUZmoUUxCLm526OvSMiSRmQKVik2nv4tjFRh2I6y0xuZ6i0KpiOf2cYfQ7m6iJZYk75ieLSiwar/fYxD0yOWL1McqrKyvYamKX41ep61AqKaTJhbRVoxHhq7iTAIZTaKEQ7MFVYHbc3XG6mPcfc9JTC1iY3WdfKZA4HvUK46C+fbDWMWjatWyqkU+NFviJS95EZWpQ1KvozhFTrHA5Uev8IUP/GbzC4+MoJvP0Y/n0cOOJjCawGgCowkvZcrAAAAgAElEQVSMJjCawGgCown8ydtfl7zy515E+dCrcIOOsvPLwqlbOoNlESw+TX/xCpqZUh/2A3FMPBsDkQVEWf+fZVfI8iwns/tWf4FvynIqf3h/gf37nsajaZPXPvgAGdthc3NDneiHQUR9Mk+tXmTY9dAih4WFBRpjNZKz58lfvUA136CXstktgFEdxyhmObe2R5JKcde9p9lYbuF5PY4cmVaci831bVbWNqlNVcmJvXpnwF5zj8bhBmm9yM7uJtvrPSr1nIIzOjqYqSwXr6zQG3S4+abDzExO8U1ZGL0+hw9OMRj46vsdn8gzMz5HOmNTrk6orHw+N46d9pSTJBZwJiGmkeIv//Jh/ugP/28F0JRWi9c+cBdve/NPIPF+caDIvNX8dOEH5PCCLsurOzz5+FmWl5ZYW2uz02ypU2YhhMjCYhg2YsJ3CiLSlKkWChw8MqWaWP78P/0diZzyGxp9L+LkTSU+9qsPkcsW1Im6OBa0JEOU9LBTGc6dv86HP/iHahG3LXFeyDR8/NBUkZCHfvHtTDUmiKJ9tkYUhVimuCkiXN/k4x//Ct975qwUfWIYEmOBKJS2DYGCRspVIQDEWJwUiQREbMIkwkxMtWhJBWYcuTz44L38zE++FXwRTbpopPYBoPpAuVAGbshvf+IPeOJpcfvYKnbzYw+8iDe87gdJYoGIuhgIm2Pf0GFoJn/+3/+Br/7ZXzMU54rwLQIN39QYn8rypte+iJKZxd3rErU2McMu/rCPk3WYmJ3GDEJit0uk23i9PpoeYFEgwccpp3GDBH0Y7IsuwqDwhnhBwnAoVagJS50WhUOHOX95mwOHZ7DzGv4wJJ93yKYLbG83FYi23e3QboWsru5y611VBm1fAV0bjSxzM1Osr3a4JtGH3RW2d2NK5SwT41lso4TvblErjXFHKWGqHuHUZhm2WkR+oKplU45O0PJpex3K9RqR6+G5wiqxFezS6yfqGnZMG6uc2m9AabcVY8EbuqQyGdrNAbE5oDRRB3EFxRHBQBQz4Zj4ZIsFYhOM2FYxCT0vbR0FBm4LW7eJ5c8FbXWtSEzJTMA2LKy8TnO1iWk4bGLw8IV1Lq71SJWKZBwTy7SIkoBGJUepVKRUSat74Xvfm2d2tsxNJycJYp3h0OCpx55mdXObfKWg6m1nZyqMT9a5cn2VvfaAaqlAHA0YHztAo2Fy7Mg4C0ubXL+xTq5YUnyZZrOLH1q0mh0ONErcPJHjnhmDYsGi2+qrxiRPi8g1ymy1dUG5cP3aFpuBRnqiwfZen/HGJMWizu52k52dAe3WgJN3HFJRGXFBhUGXQc9laW2XjfUWZqJz4mSD9fU+a6vr0tRLIg03iiMc7bNr1D9y5+27l5SrTURj4YI8qwWKk8XUAyrFCl4Qc+zEHLfddohrly7h2AaFXArTsEg8l6EvQqZAbNtMNspK2JyZyvKyl76YiYMnCeVrRzHpXJ5rZ2/wxQ98tPm5f3pi5LAYfVQYTWA0gdEERhMYTWA0gdEERhN4bibwtZ//F8mLf/ouSodejhcO0dUSnaiTU39tyIWPfIr24iUMK4Ue+crdICe5/2czyP8WKCQqoMIasbLmy2mqKu1Q7Q0Jf90KWDtyhAce+GEiz8PzJbPfp1IpqtrFielpLl65ytZak9r4mDoRX3vqEklvkxO3H6fVcZk8fph2oCmBYXl+hSjUKFeyOKkcVy6eZ/bQJDOTYyzcWGRhqYWds7n1jhO0d7osLi3wkh94AUloc/HyOZqbQ8YaWTTNYW+nRaMxxrXra3hRyJFDE5jo6iQ71Dxmj4mDYoxqWSpQM1RLDdIpA9O2QFor4hS6se9eGHpdHPk9M8Pf/c13+d3P/xGGJTWe8JoH7uZfvPEN+3OMZbF+dglhiG2MMb84zxe++Kdcv76iBIpImJRJhK5bpFM5UmmTsWqeqdkpapMlZg/OMTPeUNGVhflN3v+ej+HFA9J2RkVCbr2jwYcf+rekUylCIUIi0ZUMUeySyqa5cmWdX/6lz9J325iWtX/yG3uEscXhYxXe++63MVWbJIgiJUaJYKGLxGOi7Pmf/exXefjRRzENmaOwNmQGGtLaIEKUXE2WLY8dEkYhhlAtkoFqgTGFyVHIMVbMcd/dx3nDa1+NpTuEUpsay/cikZCBHCfT70d8/BN/wNkLl7A0adCIectbf4hX/OAPKkaBHDvLyb0sXL7lkjca/N5n/4Sv/c3DmNkUptYjlxkjXy5wKG9xZ8Mhl5KISELkD8hk8xgZmyQyVG1mOhuTZCxohrjtFul0mq7Y/LWEXClPaGYVtyEeuAwC6G7v0gza+EGJreaA1OwkB07N8e3vXSEMDG67rUESRASexGkEHpmh3R2yuLJIElmYhrR0oIQMzw246ZbDnDo5oxpRFm80+cbDj2JnyszM1jgwXmGjs8PBsTGStV0q+pCZqTyZ+gyuu4sZgj8Ut0gf28rj5Gy0lMnedg9vd4dypawgm/1BQmIGZPS0ek7bm1sYWohdLilQpRklbC1sY6dNwqylWCTZVIphZ8Cw1SMUDoqlk87ZytmBLXd/RDjUsayYnheRGGIHcNE8jWG3h2EJnDXCdAoMPBfL7xF2Qh5eb3G2ZZCk8wSDrppzoZDnxJFDCmDZ6zeV86Pfizh0oEHKjJlf2mDg6SzPb6iIjZHR2VxtMj3dIEwCquUxIk+8ShHdTgsCjckZmyMHJ0gZBZ6+cJ3YMcllpUI1x27b5drVGwTdHiXb5kAjw82Hx2g4JmUJSsQuXhKSH6tzZXud81sa2XKNfCmnxMJDczMMA5/Ll5aVSOcPE8anG0zPFul1+ixcWaAxPsUgjrh6fUNFow4eafDU41fYWNlSIFLVsiNTFPuLJk1MzzqRRG2U2lbVn/NshCxJlNvo+4DbamkMU485euIAneY2c7MTNBpFtHio2oa2dlw2NzoUc1nK41WiYMDa0jL33H2UH/rBH6Q8PrffmhNHpAtFLj92kc8/9BvNLz56biRYPDc/nkePOprAaAKjCYwmMJrAaAKjCYwm8J/+9euTl/3sfZQPPkAQDlHebmHrGRCue1z46Kfp3LioWgY0LSQ0DNVgsW+i2P/ALJu42P9VL4guLgD5QC2FjNLhIZ4EOS3U+HtPY/v4cV75wz/A0uJ1Uo6BYzmqkrO51uT222+hF/Z4/OmnODp3gJ7r0t7t45s+Pa+H5VrU63VWFje59dSkqusL7TTXFi5z09ytnL34NMVKmumJwzTbARevXqNeH+PYwVmE87i5usXkVI7mnquWrGDokNBhfGqOlc02re1lBt0BA99nbm6MlG4xNnGQ2lSZRqNCOV8nL9Z6rUfsiWtkqJ57HMlikSHRBsSRo06epYFD6kn/x5//A3/y1T8n0aVVJeFHf+QOfuqtbyRIdMWMkJN/2f+FX+HYeZZW9vjQhz7D6uomtpElVzQo18bIZLKkMw6nTh3j4KEJZucaVMtZCAy1ONqWxtmnFvi1D32OgABLt9SJ+Qtfcoz3/fzb0UVsCCVZI69dTgkITsbizNlLfPjXv8zA7WBZDkkssZGQKLY4dKTC+97zU9TLNfzQxTBMdN1UHAoRLLqdiN/5nX/Hd594gnSqQhB5GEakYIDypMSpI5Z2YVD4kmMxQ0p2kYIsuPkKmVqWU0cmODJzgNnpGtMTdeJIJzbFEWFDJJTVAaadZq/Z47c+/mWuXFskDEwKZYN3vfP13H/38/HDHsSGsrfrlkPsaDS3Q377o1/gytIqBw8dIJuGWi5h1gupp2KyFQMt1sk6jgKgtrwAu2gT9yDo9MlXLLLT0+idiMGwQyafxu/21bWfTqWxU45iQfhOhktLHXrNIVmG7AzBOtgg32hQF7bC4i7f/tZTvOhlt5DPZNnb2iOXzVKslvECl62tAf/jvz9KpZriwIFZdna3cXtdTp6c4+ZbZikUHTo7Pt959Bq5WoV8MSaVmLQGEdn+Focjj1TaojFRxZOb1glwkgwkfQZdn6E/IJfP44xl8IcWzeVlJRQZOROGFnrQxRd/TGJhS7uKYxFkLFKahRUGRIOYvc09XCNk9qZDqqITAXMKz0beJ+KAeNjHdDSSXIGkt1/HK5Dewe42TsrBUeJWj+FAma3IlIt013vEYZ9sMcVeN+E7y7tc72qkquMMW7vqOjh0ZJJGtaTaZFqtFlNTU9hyjUYDdd9cvr5KexCpJXtne0eJar4nDiQNJ61z66kjNOoVQifDwvUbqiK0Uiqytritrq20wENNae3Yr8Pd2+0rOOv62oZyGono5hBQNg1un6pyz6k6eTNgebPD+mBI7shRPDuF54eqAWRzY4dm1yWTz1KfyGFJCMyPmZyp0XcD1hbXqdeKZMeybG731TVeqqb4r197hAtnF3HS+21Acu+IMCgig2LaaDph6EsQbz8CIk6leJ8fJL8vQqKuxDqfe+88ydGDNTZXd8lkbFIZKGRthoMugZ5RQnG9nsdPXPwBbG12mJsu86pXv5z69HElmIhwlsoVuPbENX7/V3+r+bvfHLWEjD4pjCYwmsBoAqMJjCYwmsBoAqMJPEcT+JN/9aPJK971IsrTrycIe+iGVOZpaiEdLg248LHfYbB4GUeX9hAfXwLU37dOSIWkZD2ejYQodoEsxrEs8GDoGvtMxf3axsdSGaIX3UI1P8781RsUC1npkWR2LsfStTbVWoHxmRxL89sqi77bHzA1WSGfatDc3SOOPb73+BmazQ7Pu/NmNFMjXx3j8cce4+7b7lCtAJfOXqDbCTh26jhrO6vs7bjcedtxLl++Qa06pppE+t0hp2++WbEztrY3Vawilc7T29thrFZXJ52Tk5PUahVKpQp5We4kOx5rSiTRGKLpjnIUxLE4Tjwgi6b7auGXukE59RQB4C/+4ht8/vf+BCeTVTbv1z34/P1IiLhYlMNC2A/SuBJimg7X57f54h/8B7p9X7WOzMxWmZ6tMTM1TaOaZqxSxUmb6EmILu4AN5JdnVwuzcWLq7z7fZ8gSFxSpmTp+zz/BQf44PverZYdiZOYRkIY7f+/ABIv/a+c/wd//QsMhl3Ek74fOYnxQzh96wy/8K430yjV1R4ly9G+u0b2u4ReJ+G3P/5lzl65hKlnCCNxOsSKnyCOh/1aUg3HSSleSamUYnbuGJOTFer1cWYP1Gg0cmSslHKpqOciT8YYYgiHRH0ZD9NMsdvu8olPfpVLF+cJwpjxqRTvffdPcfLITfhhF6GyDoZDdnd6bKwuErfaXLh2Q4llRcukbOvUnEDBE+1ihlyjTm+9Q3t7lzgcEpk2hWoBOYyOBi6NiQqeFpNPlegMOkpsUg4RM4WuGzQ7LloSsOcGnJvfw8qmuPO2m2l5CXvRHk4qjSm8hjjhzNlVYjvi9luPK3ippRk4GZvBsI9upPjedzdY21hgYnxMtYxIPefURJGbj88yM1MnSiy+/fAZvHDA6dsPcP3iJpWxo/jrT3FbMSGVttWSLA0PA7+rhC7bDiE00SxxkZjKSaFrtuJXGJpBxtBJPJNhe0sKXQnkek0ZlOt5dlt9rFBXQoiZyag63EEwxDH3gaoiUfbdIWYupYCpieSbFFPFxvMjzHwOx0oR7m3g+j5GHGHlLGyjTHdvlyQlThYTKxwq98ONZsATS23a2Ni5Ctub61SrRSanxkiCgJYAPYOYe59/B2HUZ2dzlyQ2ubG4oqCV+UIOdzhUbqRDhw6yeGOdgdtjrJwhnTHoecKR2FLMl4n6JLVCgXMXzzHZmFD3XLPXZ31jlbSdVdyZ7c1NYi1RsSLldBC3CTHThZi7T0+wsjUgU64ze3iCPS9mZ2eLl774TrY2Bly8vKDqZ3P5DKHfwTYcNDNWzSeRxEccgziRalWLQrZAYnV5+LvrfO+7V0kMDdd1CQJX1SuL6KsidXLzidKj/nmWDfQsqFd+Re7LMEiYmKlz202znJqtE8Yx33vyDKlUloyj4wcJZqHKwfEYdxgxVkyzttlje6fDiSM1Hnjw1ZSrU+o9Sq4PJ5fm6jOLfPaXP9r80re+N3JYPEc/n0cPO5rAaAKjCYwmMJrAaAKjCfyzn8CfvuOB5Ad+9j5qB15LEMoRaKiiCJpjMLzW4exHPsVg9RqmJXWZPqGqq1Sfm9HlM/SzJ31Sv6niDbpGIBEGZdHXiOS00AsxPY/58Sr6K+7FSE2wcH2BbMbC7fnMHi4x7GXp9JpMzZZZXWhSLKXJlIpsbW6Qtcfwgw65fJbzZ6/Rbu5y6qYjXFtcUDZ1ydmPT1U5MjfDuTMXiSKNWr2slrMbV1vcfe9h+u0BnV6XbC6L5yVkUhmu3bjM0uIGd91/khfedw+lzBjZfIZc3lZLsjRfmPJ0I2k8MJVDQJYIXUVcDBWLQcuhSYQhskELVDODgBhjLVIVg1/7L3/Hf/3a32A6KcV1eNMbXsRb3vDjuGoRMtBlQZd9ZJ8QQbsd88iT5yClKVjoRLVBKaeRMW0lAOxrAXK0/eyLINWoaOr5PH3+Br/yod8l8LqkrbQSLO68e5wPPfRexX3Y97xIxEQiLJDOZTh79iof/PUvM4yG6neTxMA2Ejw/4KabZnjPe36SWrGqlkERVVRrCdIYA8M+fOITf8hjz5xR8/h+5alt6WSyGTXrwliWxniDA7MHODA7xXi9TDmXxTZ1HEnTyAxjyQ3Fin9BLAwL+V4kWqSp71UYC63WgE986g84e24BL4y5/c5x3vmv3kLKzLGxvohjOCpO0dvaRWttkjc1nIxGNu8Q+0MyZoogSPC0kGKpLJc5g16LnZ0mhhWTSRXw4yGRb5LNSCWmSSfwSNlyHfXodQTK6ONpDtgmWzvithhgaiZ7nT6kI/TaGNMTJ7CCHn7oq5NxPXZJTKmvvMShA1NkMjo521FVpRKJ2G0NaO0mbGysqhP1XC7HbtOjMZ7ljhMHyKQMLlxbZnlhFycFt95+BHfoUZyYIZDoVGuF6QM5PAGeksHr7ylmgqa5pOwMkRGhxTnlmhGGSLcrtaEWlVqZhBTuYE85qiTMhS+iRES7F6q4UCabIha4rmaixTHeoE/asQhdXwkIUm8qiQ/bNPA6XcJBgGbLvOX+MImcAbaeIhqG2BULw8oQ9QdEcqXHOqbnq1aO78zvMt/LEEj9aqKxtbPJ3KEG2YwNIXRbssCbnLxpGs/12N0bKnFteXVNOSKk8UQqQOW/r37whZx5fJmzZ8+rKlOpmxURbuD5uJEAL5vccnR238GgyXuWSbM1VFWxKXkvaXfw+tL84SkHlLy/BbpBrJvYoUc+YxAKz0UzyRUz6r61jYj7XnCaQrbKysY6uZwFSRq331b3m8R4CoUC3hDmry+RzzqMVcdUjMTTNvGCAt/+1jm2trv0ewN1O8h7sNxPqn5YXCUimKm4yP77r7z3iBCsuDZRTCZt8bznnWSqnseMIwqlOhtbm8o5Va9mGQxj+onNsSmLK5d3sMWB5fsqnvXC+27ihS98MdXatOLvEJnY+QznnzzP5x/6WPMPHjk7Eiz+2X9SGA1gNIHRBEYTGE1gNIHRBEYTeI4m8B/f8brkJe+8l7HZVxGIR1iWcdk3HAPvcotzv/kp+ls30GxhWOwvxyJKhFGkAJOqZlScFZpUIZqyDqslRNZrM9Fwtf3MekLA4mSd2gMvoFo/wvlnrhNGLQr5Go5ts7fTxwu7TE/VuXp5kyOnD6PHGhcunSEOHYadJtOzE6yv79Btdnne3bepxXV9c4/m9japlM/Nt97OjcVFsoUSlm2QRDFriy0a9ZRaxqUpYWu7w+NPPq3s1N1emyQ0+NHX3cub3vQAjpnH1tJokbsvJugiSMgSLwu+iWaKWCHsCU+d6IfSSGEKbNLHNMSGH9BtRmzv7HHp6lXOnr3EjatrrG+31cIRRQFvfP2LeetPvB5flg0ReEKxdRvqBD9KhsQCL5R4gxVhigbiW2iaxCzEEi6bjIOuSxOGVJ4KbcRTr1cuW+LJ89f45V/9NLE/IGWl6Q19br59jN946D3YsiwKUC8REclX83DSaZ548gIf/OCX8DQPU7eIIw3LEFBiwIkTU/zS+95OrVRV9n95bVUbjFSnGrGy+H/841/iiWcuqlrVKIoxTItDRyc5eeo4440ajfEiE40ahWwZxzJJhF+BLMChEigSTSI0oXLkiBamizCk7VenyjIWJDGm5aj4yUc/+hmeubRMhME9zxvnZXedxvIiBp09aoUs/VYHw+9K4AXddsjkdDK5Eh2vRRQYpDNF1XbiRT38Xo9MaOIFEQOvR9rJExVshtsD0lmTfM5hNzbY2usjOREv0rlyo0W2MEY5Ly0uaZq9XfLVGqtbXdb39hj0fF7y4js5cnCa4bBLZ9ijtbPLgakaN1Y6XF9scmgqzYGpMTwvpDeQ11xjYWmL1bUtqo0qtmOwttJk7kBVCTue67OwskkuVSDGV20ZQ9dneq7OS04cwWmvUcgmmLZJbDrorvAlPKxMrKCZvb5P5GnkyjZxaOHtuQzpU2gUSaUq7LY3VCwr6oiQYZLKpPCaAxXTsjOWcsuEsrDHAe7/amqReJLvDjFMB6w0oXAptIAo2Qfuiv/IdIVj4UrRC+m0NFTE2EWB2uhE4oTQE7wIzIGHblic2R7wyLyPlk6Tz5dYXl1hYnIM4lAxPwRSalgSfZH7z2J+ocn2XlMt7ZlUlv6wowSSdNrgrucfJArS/NM/Ps7z77lTMTmkTtULQnoeLCwuUStnGZ+cYGlxGS1OWFlbY2pmjgEx2+s7BK6vxAFpOLJFEDAh0jRMqcXVxUEmnhQYG6uo98HBoK8cT5XSGEdO1zl8dApvmGZ1YZF0yuTE8Wl1PxUKJTY293BsESA81pebHD01wd/+wzNcvLhCECfUpJHHD9lt7qn3B3nPUJXRAneVlhW5/4RrIXBbcVjFgYo2nTo1w0vvO0nkDdlt+xRLebJpi8tXrnP04DheGHFxpcXNBzMs3ghZWt7EJ+TgdIl77zrI/SJY1CeVICuvk5V1mL+0zO/84oeaX/zWqCXkOfrxPHrY0QRGExhNYDSB0QRGExhNYDSB//Lzb0zu++nbqR94EN9t/7+MgpSGd6nN+Y99mu7mDRCyfxKrBUuiHlooC2WiWheiJCIlcQPHUcBKaYQY+i6xqRGIM6NSoXR4jqV8Ba2RYrjXw4tNJqcqyDZw9fwiR08cxY/apGydnZbO6laLoNvk2M2TuH2Ly2evqFPX9bVl5g5Oq8U4TtJcuzrPWDFLLmtTGq9x8fJVgthharpIOW/R3fVwHJ1sPkW9doDrV9b5b3/517iuiA1gJg4//EN38C/f9koy6SJxaBMaQ5UJl/iHKSfqBPuuE3W4aZHoHnrsoNugpyzVODJ/pcv8/EWuXbrO1etLdAciMgQqax5GGpEmrSEJP/mWV/DAK34YT2Izoj88G5mRLy5xHE1gk+LeSFwM3SFJbCUGSV2nZYhgYJFoAXFk4JgZfOFoRBGZXJ4z5xd56Fc/TegKwDNF3wu4+fYKH3novQqK6InoofIcslZapPMZzpy5wkMPfRZfYJzyhBCuRqBEppMnZ3j3L76NermhhA5NlxNfQ53IYye4Q4NPf+orPPLUWXRdrgMRLAze8rZX8yMvfwkpU9oJfJLAVTBLooBIMU6ymCo2Iy4EEX5kvvumEXl0+VqS0zefbZzxI1hZbvP5L/wxC6s71MtjPO/UGDPpBKPfJmjvMJZFgRSdfBbS0HN9UkUHXXNw3T1ZZ9HTOSrZCp29DYaDvhLK3EHAYK9Jfeogbi5kd2WHbEGn34tZ66suSaqVPFGS4hsPn+HEiWMcODTGzsDgqWfO0OoOMa00a+vibHC56aYGr371y1hdWSXSLLx+RNqKafcjblzfolq1qdWrql5yRxbIm09zY2mBx56+TLkyxk5zi2Hf4+DchPp6gv5w3QjbzOGG0hQTsdfqEw72+OmXnlbLcGvQJh34qpJS3B+GnsUd7lLIFPHjkNbKDuVqiiC0GLREzIkpNNKEnsWg3SQ3VqK7u4edK6ooAN2B4tDotggzGp12j2LBIRxGOLk8XjIgnc4QSJPHTp90WqMVJsLcxDZ0oq5LFPQUJNSwZO5iPuqzubSN4xikS1ksW+pIPaLQU5W1zywPuRGF1CqHWN7eUm6S7bUm1XqViYkye3t7ShQ8ODfN1//no8wvb5PJiHgXEGmQtqrkUhH33HUKj5hv/P3j/NhrXsqRIxOceeIiczPVfbhu22W3v6WEoMUbm+zuusSWTq1SZmN7k2Hfx5MqDdNCUypdjGmKMBjvs2piiSr52OmEmakpEjdgY6fNMAiVG2v6QIlixWZq/AiWFjI+0WBza50k6jFen0V3PArFIgvz6wSuPIzBX/7Vd+h0fJxChjvvup2rl6/huoFqmxm60piz70jZF/JEtjSVo2Lo+UrQqJZq3P/CY9x2coJ2q4WdarC902R7awFXmB4kHDpUoznUMcMWy6see3s9qvUGjVKaYsnlgQd/lOmZYwSxREJC7HyRM995hs+857eaX336wshhMfqoMJrAaAKjCYwmMJrAaAKjCYwm8NxM4A9/+lXJq3/+pVQPvJqh30RLbEwjRs8adJ/qcf6jH6W3M68s2LYGvpyCK5+FrE7yMT6BKFF1hS4JW15IoVxlOYwonJrg/h/4Ef7mmes0TkwybPUZtofcmL/BkVOHmZpsqMX6O998hkItT+R1yJUMjp++j4uPPMGNpWscv/kmquPjnDtzQUE6w1CnXquwvLLF6uYK+UJRwQ1zKfkQ3+DsuadJ53KMT1WYmqpRzFfIlzLUa1VyuTr/8Lff4g/++E+fbbIwcfsDfujlt/KOt7+ZnJUjSnRCXHWSGytHQoJFgG6mQA/3Ww+EYtELubGwylNPXObq5QWW1zZptfZUVaUs3BINiUXgiQI0TRwU+wv/a177fN76xjcod4ilG4phIXH0MB6iGw661IomkcTmCRP9WaZEsB+QSBosAboAACAASURBVHRVGWqa4tYQd0IGQ5epS7wixZPn53nog59CiwJSRoZ2f8Dtzxvnw7/yi6StDP6zYFSBU8rLZjoWjz56nt/82FcYJj1M4XKIdJBI1WzIsaOTvO+ht1MvNdSulIjjJBFvhoFmBfR6Oh/9rd/nyTMXVNUphoFlJvzCL7yZl93/fIJuh8jSCQyJRsi/IaEmIpC4UXwVJxABROX01dUkqQhpzNCI9YRWZ8jmdpu9jUWGuwOWbywy7LWYKmdVM4a4CYQ5kM2nEYKg1JaSMVXlbTAMyVXKBGFC3hagYpsg6pJJl4gFtlnIEwY99pqdfRu8r6MXbXpbLk0RQYwsy5HH1MQMY6UKsWXx6NPXWVpd5/ZbD7K15bK10WVjbV0JX1Fi4PflVL7N6x78IQXyFPfN7OQ4YZjQcz06my32Bn1Cgv1r1ikxd3CSRx8/x/z1LWJdZ3NnS7WilPI2XtdFt0zllBHBRaIrB+fG6bZdtjZ3efDeSW7POeD6uOmYwswUHW9A2iww7LfxuwH5sknY9QkGbZxUnkiX555hiIsZZjEij15/SK5cUJLR7uYmjekpuoMBrjekUKmrOlTNHarXSmJanfYutm5gpQs0dzYo1soqMhEOBhgZB60fEERD7FKRsC/imIfvdrEpoBsxVi5Fa36TJJ8lcXTs5pDVzSbf7g5Il+ZoDXx6va4SCsZqeVKOSb/vK3FhZ6PDXq+///2bAqSMIDRoVCc4diSvrtnFhV2+9e2LVMbypDIO2zsblMppZg5MKhfV6uIWQ39Iq9knTkwmZhvoccTa2g7dbp9QnEJyzQobItx3Fcn/C1ciCUSA9LDSGiePHKW106Q38In1mLTjUBsbw7BdSkWB80YcmLmFc2fPMz5ZYXyszviEzsZ2m+1mxM7WNo8++qR6L9JMh1ylSMqxWV9bp1CoKtaOROEkfqLeT2KpVRa2hsRAEgzbxLJ1js1OMVuvk81r+zW7scF2u80L7jrM1k6PJ8/c4KX3H1L3WKc9pLnn8fiZy1THqlTLabKZiDe8+c0cOXozbugqWKidyXPj/GU+//7fbP7u/xxBN5+bn86jRx1NYDSB0QRGExhNYDSB0QRGE+Cr//o1ySt/7sWUpl6J77dU1EGiEGbeYee7G1z6+CcYNheVLd8MYiJjHwSnDPuBMB101jRoWhqVRpENzSFzYA6cnJAdOH3/HbgtiSBEtNq7CjbXG/ZJ2VI1CdeuXieTqVBrVFhZWqQ6nqdUmMCOA5bXV+kMB5hGSlUEqsaMsYpafHs9uLF0nUp1TC1PcegyPTWLnYoUO2F6ZppcziGbrZDKmvtZcyfLN//xKT71O1/Gc11VSRp5ET/yirt4+0+9iYyRJggjIt1X9Z66VHBKjl2iH5E4KbZ48sxFdrd6rK3vMH99ka2tNSwjLTumchgE0X5NqSz2mmoG2c+bB2GoOCBveuP9vOn1r8OXDL+0WjwrEKi0h4gaEjWJBiS6pcQTVTOb+Oprytz3KRTPRlW0FLom8RSDtJPi0sIq7/u1jzNo9dR8O/0hdzxvlg9/4OdwzKxacpTNPBFoQYKTtjn3v5gQD73/M7hxX9WPCttCGhqk6eOmU9P84nvfTDU/hhYbkkBRTghDFwRhwMCFT37yj3jsiWdwHGkC8dVy+a53voGXvPj5il0giA5Z5rQkq14DDR9Dk3BJoJ67pZvyK/hxojgErZ0W6zt75KOEXmsHd9Aj6/YIu7vYhqmqRzNJjBN4iIyjy0WkSwWk2ObF5ZPGdhLCoYYuNZFeQHdnh3Ra2kMMdFlEMw7uShuv10QvFRREVv5cnE6zvROy1mwzNjfLMGPjZCWOZGCYMY5V5G//9h8xTY2J6TmuXVmm2+4qtklkmCq+II6BAxNjHD0+rZpRDh+oUchLK0SbbqdLy00opGzmDtRJTAMnZXPt4hqXLy8rt4YwGWLNwTJdBiJYiKqjSWQmzeysVPbmaTZ7Khp0ZCzmeMnACAT26lGZmAa/SzCIcBxx4qTot3ZUPa+TM1R7RxB6pPI5EluW8TQ6PlFroAQniYQM4wA7kybsdSUHAaU8xXKVsNXE9UMSS8cydEw/wg0jbMtUzqHudld1AhnptHJYEbtq/padpTtsUshl6OzKNadh59OsXF8nm87iRz7pGLxexNdW18gWJ1TDTt+Tk/799yLD0Wm1+ly5NE+v5xIlEkeRJT4iiUPqUw0ma2McPVLk2MGDXDy7wrcfOUe2kmZ9vanuhUHfV9dsKiVxJ43Aj5TDZubQtHKG7eys02p69LpDBdOV+0TuW3Uvi6/Kku9FJwg8Fc3QTYNKMU/sJxiGjZU3mJ2aJOdYlMdSTExOsLW5SKcZsrq6zrHjBzgwN83MXIVzZxd46ukrLFzdot0ZoknNrWOL7ksYDqnXaqRSBu1Oj52dNobEv0TcE8ivEk8SND9R91allufE7JS6p8pSr+p2KY8ViXSPk4caxFGGv/yrRzh1vMHxU4dpN7tcu7HCwuoegSv1swanTo3xtre8lnptTt1DImha2RwXHr/IF97/G80vfff8yGEx+qwwmsBoAqMJjCYwmsBoAqMJjCbw3EzgT9/5muSV73oZxYmX4wWd/dNzHfSsxvYjW1z95CcZ7C6TsjLK9iwWcz8J0SyLYimHebTBvFlgR6j/TgLZCnY2Q6ANCbo6lbxNY3KWi5dvKHr+yuqqggFKm0N9coyV9VU0w+Lu227m6WcuK9hm1AvAiXFsizAO2VzfVX/n9G0n6Lb7LM1f4ODBU8rCnc6lyaezTDSqNMZrVGoZ0nZJQfoUWVGWG2ShS7BTeb7x9Uf53Bf+EN8X14SulrJXvPJufvKtrydtpFWEI9I8FZmQ6HioJ/QHPn/xX/+Rc+fOsbKxSeh6Kt8eBpE6PTd1ez8uIou5qiDcr30Vp4X6PiRUEobKZv/jr7+Ht735jbiRNH1IFl5ORVXJwv5SogQPgU4Ku0JkIVk3I7VUSRzHdyVKoupZVP5fiSmJTsp2OHdlmfd/8FMM2gIgTBi4Lrc/7zAf+sC/VifLEusQ8KfYvpVjJm3z5OOX+PUP/T5hvN9MoJax2CaTdjh+os67fv711It14kAEi2dhn4lOogcEoc1v//aXeeLps5jG/t91bJ13/OxredkP3E88lMpWXbXL6Imt2hLEdaLApLqON4D+wKU16CkGwObiMp3dNmzukA47ONkYLfTRPVmMJZWkY5VzZLU0ST9kp93BdzuUG1kl8DjZHGEvIQz2MJy8WjCFJRH6PsXqGL1BoOIpmUaB3Qvb2I5Jdqqu6kolvnNpeYONjkdldpJMbYxsqU67u8n2lkFi+Jw4JMvwDb75yBnmDs7RG/RYuL6ELmBKY9+1Ii4EMw4oVdLUKuMcm8mTLzk0BbNgWHTDgN7mNqdOzCgoaLvpcmOxuR9HGBpKTBq44sqR5xEoDotcJ3YmxVi+SCqbIe1o3DRbZ6riEPq72KGB19qiMjZGfaJM6LnK0eJ3esSdPrGwGMoSNUoT9nsYmQwU8wSuh+71lBiStR38OCbKplR8Ku7GeG6XvqbTaDTwmrsM4wTXc8mmU2RNSzkAZIk2LA2/70E3JiUVmyULX80hUQJHbPpofsigp5MpZ/AGA8W1GDbbin3iZESQNPnqY+dJsmUOzFYVgFaSGRopNra3WV3dw+1Lp4iIdzqGJfdHqCpiDx+fpt9rc/xEjXvuuJ3Hv3WVr3/zMapTJfZaXerVKlJgI46pXDbN4vIGe7tNDh2aZu7wLJevXmdnR6pUJT7kK0FKhAq5nuW/cg8LR0L+fpR8H3xpKAFOODty81tZjTtuO61iaILycYc6165cotv2ufN5J7np9IyK7CyvrXL2qSUWlzYIfUM5sOS1tRyLbrtHpVbk/hfeo9wUrpfw2PcusLO2g+6IgUlTYpBUyiahhhcKnDXPHTcd5fSpOZqtjnKiyH3a67scPyCsFPjmd86Rz1ncftsJxeYY9F16PY/rVzfYbQ+4+64p3vmO11GrH1RRMM2U663Ahccv85UPfrL5+YdHDIvn5qfz6FFHExhNYDSB0QRGExhNYDSB0QT46jtfk7zinS+jPPVyhn5ffQg35OQ6a7Lx6AJLH/sMvdY2sePQiQbs6jFTp08z39pjUMpz1yvvYX3bo7UTsufuYsU607UJdodbEBWppm0Wd7bod9scnq0SG2n6nV1WVrrUJsaw0jauF3Fwus4j37uowJWHJud45tp5Tp88yXhtjEtXLssmyMS42J6LLC1e49CBOWrj4xTLBSrFDMViAUNPgeaqVzVCAHUx4vYXQcDUNFKZMv/jz/+RL37lP6h2Clm2oiDkgdfcy0/+ix8nrWdUG4gsReLzFxFC0wJ2tpt85De+zMLCsiTaMZQYEisRJBaIZWip01pDGBS61HpKreu+E0KWHREw5MTWC3x+/HX38tP/8i0MXB1TTo9FHZJgjbDu4n2KAwKm1CReIVt6Fh+f9ZUddrZaHDw8TSYnraJSiyrNHHL6rpFJZ7hyfYP3vu/TuIMY047ou11OnJzi4x95Nyk7RyCOGPV40uJiY6VNvvvdM/zqB/8dmhmQzWbJZCyyTp5Dh8Y5cqTKC++/g3K+oepaFeBTBTdEiInoDDQ+8dtf5qlnLigYqcxL4irv/NnX8pKXvpBwKE8nQpeGxtjGsBOCOOb/Ye+9/yS7yzPt6+RTOXUO05M00oyyQEJCEnHBliUhEQwGgzFhsQ0Ye9/XL9gmw4IwS1h2jS2M3yWZ9XrXGIe1zQIGSQgklEaDNDn1TOfu6q58qk5eP98S+y/oh635fEYjaaanqp6qU13P/b3v6+52e/S2myye3aLbaeDq4OITt7pkbJPe4hkybkh1vIyrOwxU8EgcKRqpaxD0JQagK+EoGfSY2T1FMxhGb9IOdDsrYOXIVvJK2Akiea41/O02oRdR2Tch+SUCLSDVYiX2tAY63/7nh5hZmGf24By6naNYmmRp+aR0sKjWl9r4GN2Ozw+//xgb2zvM79pFc7vNZr2OJs+VVL7qqZR9qNP/crnEv7l1Pz46Zy90ueLS3eQdnR/+4BHsrMl11xzA8/tsNiNWVjfodXVVLbq2vKZArCqOIIKFaFlaqv6+mdkJ1frwguddrYStkyfOkPZSqm6fkpvBiEOqZVdBXvuehytMCemoZYCtlXEwObN8EbNSYXLXNGF9gyIWScFAd1zCgYVdTDCTsuJkNLoCyYSCK/fHoNVqUsi5Cs5puFn6vke5UqDf8ejWPRyJaRgBrjuGH/Tp9DtUJ0qkrR5dL8EpZTG8iO21FYLApzAxhmHLa97lHx89x0q+zES5QDLokMnXaDR9zpw7T7PZxjKKlEoOAT6DKCGTc5ifmyPod+lsD7jlBZczMWZz9uQGTxw+K52yNLY98pUClUoBN2+r62rxxEUc1+GSg7uVKCgi1OZGUzlMokSuDan3HboshsLjMB4i/083xIEgTSESYUrV86P+jKlTyLiMj5VV08vq6ooSZdxMhltuvZzZ6SytZsB//9Z38bryfGZUA8jYWAa74KrmE3FnXH5oL9ffeFDF7nq9mKNPn+eB+x6jlwwFXJsQP9JIlTAaMjNd5EUvvJpDeyc4e35TiS5+4CmhdczV1Wvz4mqf2bmiqlR1MjlKZRubmOPHuhx5+mme97zdvOedb6Q8Nq+ub1XJnC9w8okz/PEf3tO498EnRg6L0WeF0QRGExhNYDSB0QRGExhNYDSBZ2cCX3/Xq9Jf/K2XUZt5CX0B98lpuGajlxy63z/Nmc9+lmW7y9nU4dbbbqGJxiBX4NTqFiePrjM5lWFqZoxBkJBzpcLUR7NKGHZf0HA8dewI5azL7tl9RKmPXdxFs71IfbnL3NwkXa+vCPy7901y4qmztDs7XHXoBk4eO8bC7ln8aMDiynlmq/OMVXIsXDpLNl9hrFygXKkq+KZGSCCdhZK+NsQ5MQRdqoiFsBFiEQ4iMu4U//PvH+KL9/4XdaKuGwZhEPDyO6/lbb/+Wgp2Adnpo3SgFkbZwG0tprHj8cGP/Qmnzp7FtIVzIU0h0fDk29IVh6NcrTA2lmN7u6Fs3LI8B0Ff/T1yMitihEREXvvLt/Cm199NomUVvM9UXZ4mUehjGrGyl8uGHwQJG+vbrG00eOrYSR575DC1Yp73fuDdZHMGWiyPcVgrK0uU65ocP7XMhz78J8rWblk67X6Hq6/aw8c/+C7VghHKY9YcdTItoQzHznDu7Aqf+NSf4VazzO+aY/fCHPPT8usE5WJOtXlIJEedNsvybKo1TblPur7Of/r8V3joocfVf2uGqX7/Xb/5Gl7yklsUH0ScOMLe6LbldL6vLPXLF87id5uEbQ/D2yZnakTtLma/z+5DMzS1EFPPEW17GI5GYGnkHBujFdCPhQsitn2N2JS8SUI+nyX0UyzXJBqk9Lri2snhlvLY0riSZFhev0DGTOhvBdSuGCdXmaaxsUm408Yez/PkUpdHj2xy3c1XMrE3j9+1GXQMGjtnufSyS/D6HVZ26pSKkxx77DzHT59R8ZNaZYyLS0sEqdJGCJMQR5cK2Vg5YJ57+RRz+2apt2Nmx8vsmihx9MQmDz/2FK5lcvkVByjksmw3Wpw6s6niJds7O3TaXaUNKUFLeCN2zHXXX8HCbFnKXqlNTNLxehhyIh45jI0ZVKwsW08+zbgxrAEt792j3A2tegvXSIj6+rA5Z2uL0vgkZiGHmfhkOx4Nc0CmUiNtiyOmiaEVVSXroO2jORazl0zRa/p4zQ4DryMpJKYOXkow8ARDS9yJFN/GyJmEaxsMWh6hE6pmlsrEOGmvA4FDZ9DBiKDZ2GZscpJBMBgyIZwCj59rcCxMsDN5Wq2BAnZKVa1EI8QtNLtrlrnJac4oAVNXUZEwDvFaXcars1x+xS5IfMqVIj/5yVMUii5nz67RC3zBiWA5phJb5sbk+a/Q9lqEvs/q+W12Gj10WyMR91IqYaWhWPHzaIgIFuKyEGFRfg3DAZqAeZXYOGz6kQtS4jGTkxNYtqaaeyR2FgQdBczd2GhRr/dJUnFqaGTtAvmCQT8OqY2Ncd01exgrZllfWWTfgT30Bj5Ft8RPnzjNjx47ptpD7DQmTMyhGCuCRznDbXfcxO5Jk416n43NDqViES9IqLk5+n6LE2daXHXlJKsbqySxy9REjVZzHbQyZ85eYHamyrvf9UompxfQdEtV9Uok5PCPD/PnH/9k489+MoJuPjvfnUe3OprAaAKjCYwmMJrAaAKjCYwmwFd/8xXp7b9zO2PTL6IfCcBRIgYCVUzoXRiwceKnbHgNlndSSlNVVtY3afV8Mm6Bop7nJ48+pPgTsvw7rsHU2ARnzq8yPu1QLEzw9JGnmJ9cwMlkFTTwzPGLzO6ZYO1ii5n5MuMzY5w+c4ZrrrmC+kablY2LlAslqg44hSKxmVFL6+7JWaqFEvlaTi1Bmjq+H/IYJOigyIeagWHE6tRcaiwlOiEnqBJ/COMBWbfGd/75J3zpy1/H9wcql+4PQn7xFdfzjre+HjuxkPPsWAvVDGSpt62UxnbIBz76ZQULlXy/LOzFgkuxUKBSKlIbL7Gwe4IDl1zKIw8d4Sv/5a+olCvKhSGHtEOmhbAIQu6+80be/tZfJohdZfvWVbOGq+Ce4mDodEIefvQYTz99ktWVZZXdb7cHDHp99u6b4L3vfzeT45Mkobg5xJ5uk+o6jg3HT67w+3/4KUR3EsGi2+9z8LJp7vnI75LPVVUshUSWskgtcOJ68Do+jz95hHKtzMz8FPl8hoydVzBPEQFkW5Z/xnJfNRexrCh4p54yiCz+6BNf4qkjJ7GcSEEjhdPxjnfczQtufT5hL1RchuMnjmMkqXr+dH+beGdHLBXktAhvuYGb0UhCAX2GmFkDO1ekn0DWsdXSvHFunVw5q5ZHJ5tHdw3Svk/Q7bBxcZvqVBZ3fGrYqhKneK1VnDRLlLGRLEDZLbK4fFHFVfRYJ1PLQyZL3I+JG20ams5D59bxUovLrr6E1IjpdSJ0o4BtR8xPTyjXzNL6MsX8JK1Gm0eeOK1qSyfKY7R3GrQGPWxH6lfFpSQvR1txQEoZg+ffeIixiRr1+obiC2iGzqCnceTICXo9j10zea667gouXmhw+uwimFnqSrTooEAFccL8wgQvfvENjFcdBR49f36JbifmphsO4mbzxHZCY62L0e0wY3TIJBGeLmwTk6gbSMCCjCXVqBIpsEgEmim+i0EXW+pT255yS9i6Q64g0ZQciRtjRKZixARCpOmDpRnUhdtiWZSnZ4j1mO6gjWO62KGBFQfErkSHHLbXN8kWyth2Bq+/g2k6CqQpbRuexFVIKVVrQ2dKq0U3tHmw0WezFbK23WHg+6p1aHJqBscxVa1xq9nl6SOnlONK4iT5UkZVvUrF6OxcDiKbPQt7+fFDR3BcnY1Nj1Z3wGAwhKuWSxmqhSxeP6U38NTXxp7wILKKqyJCk6GLMDF0GiiI5TPREIkxyXMrHAl1UYjvRxdorgh4IozJO1JKGA3IZjPsWdhF3xuCUwXmub6+raIsQeqTy7lMjs+wtr7Orrlp9uypsWfvFJauc+xnR7nm2iuVsJG1bAaJw/ekGWVxGT8Qx1BIGgy5LYIIfu5zDvHiG/YRGhqrm102BR7a73HVpQdodDY4cWqHyYkc+/dPYGsGx59eouel5CstvEGGvFXgne++i1279hMlUlUNjoJuXuBPP/iRxhd+OHJYjD4qjCYwmsBoAqMJjCYwmsBoAqMJPEsT+Oa77k5/4bdvozolgoU35D5IhV4Sk7o5jhw7zcnDZyjmNVzL5Qc/uI98sczG2iq33f4ijh69yHazzfT0FIN+l1qtxuL5dfYemGJnu8/y0gWuOXQ5p8+f5crrLufJh5+iWnTo9GLyYxl27Z7jicefxjJcNtfbqhLweddfz55dRTK5Atn8BG5BxzVQ8QBB52mpiZFK9MMiTsQpISehptxlNHFYaALjk+VaIhsDUk1WM11B/u677xE+9x+/jh/4uE6GwaDPv7ntGt7+ll/BkQpTOTUV6KbmECcRlpbSbHp86j98g83tDWqTU9TGCsztmmTX3CyT1XGqtTz5oonrFvnm1/6Be//k64yPTyqB4ucRCtl0kijk1a+8hTe/6W7CWJoynuFRyJqTpJiWxrHja/zxn3yN1bU1VXsai0VdN+kPBuy/bI6PfOh3qZXKxMLg0CX2IqhDHdfVOXtui/e+7x46XkDGNmj1ulx99QL3fPg9uOKwCEMxZCgRRVncBXsZC8ZDxJlUtWKKFT0JdVKth6FnhvchTkk1H0NcIamPMBUlp9/ua3zu01/hZz87TUqfME1w7QyvfOUtHNq/jzwlfK/J1sYpjDCkmhFgo48hOfxCEVMz6J7bJFN28dOYYi6DY5hs1hvqxFos+mPjBeorOwS+iGkx1WpNnZhrUUzWsdhYbmBoHYq1SQbSOBJr9DvrlLJjhHGEkUlxikUl/HjbDXLF/LDtwTEQZSfu+pystznT9Blf2KWYC45U5sYalakZWi2PSj6rHCT9sImeZnFyNj/68RlOnDtFznBxhf2hpRiWoao6W90OuuWqatYoDpifrHDd1ZepRgfb1djZlhN3hyC2OXlKqifblKs2jpVnc71LtlRA003qW3VarTZRHHLpZXt57sFdtBsNKtUxkmRAGiZUxrOKp2FnTE4eX+XU8XNcWYG9OejGEW6lSNQSJouPZTlY6rE4eAMfS3NEV1EsBCE+6j2fVq9BYW6c1DdxTANDmjL8AG/QJfR8TF3AnakCd2bE0ZKkLF3cpDrtUq5MMdhqEwZdcpUiAy/GSA1iK1UuI2mQkQSFLOJmIg4WDyefVS4cuh5JFLM6iNn0QnailI1uyLn1Btc99zmMlVxV63rfg49R3+qScTJk3QzlUgEvaDMxMY0lz1G3y5WX72Fjs0tn0KfTS1SV6uZai0EQEERdonCAYxWHsY40QvAjcSK8nFD9VFKExJsMiYVpw2iO8DgktvWMs0Hgt8PImAR2hoLFsO5HfgmxbZPpKWl0aeMFPmESKaFDXiPiFlnYvUe5s3bqDe5+xUuxLV+5nfLZLNVKQTUFCbsmY9tkShOcOHWeYycX8YUFk2psrizR8wOSIGKiluNlL76KTNmh1Y3ZXGlRKBTY3tmkNp6luROzvLLGpfsnuebQXnbqXVY3+iRGi3JlDC1K+bVfu53pmV2KyyPCn4hYR356lD//8Mcbf/rjp0eRkGfp+/PoZkcTGE1gNIHRBEYTGE1gNIH/6yfwX3/z7vS2372d/OSt6iRxeHoYKXdCaJX4p7/5Z7qdJtNzeQrZSR548EH1gXZzc5PJGZdqdZ52p83URJW8U+Spo6cVmPPAJXPSTcATP3uSmfHdpLS45MAVfPc7P6FYdCgUi2SzJpXaJI8d+RmHHztCvztg775J3vv772ZhfmpY8RnrJJYsVCFaIu6HVLEqktj/P9Whuh6p9hGB8andO4mUL0CAfVHcU2KGbOOWYfLoY0/z6U9/FW/gYcvppd/nl+66gbf+2uvI6BnAUdGV4ddEajEWD8d3/uXHDKI+e/ccpDZepFh2yDoObmKrxVQR/LH567/+Hl/60teoVCpEkQD8JD4itaUxSRxz5+3X8463vY4ozaAJvFTElVQy8wLWjDl/bsA9n/pjNjY3hiBLEWR0g3444JKDc3zwD97FdHWcKPAVu0IgoeqRZkzOn6/zvj/4IxrtHrah0/M9rr1mLx97/zvJZIqqxUMKQlTtqjm0swsbIY50JWQIdsNQ/y0n8H1VcyrHrSIE6YY0p2RI8BXHw3Q0mp2UT/z7/8yxo2dU5KRaLZJzDK4/OM181cCNfEypYRVhJtLICMx1yqHfH+DmK2wti7Awrm5LajQr5SKmqzOQpozB0B0zNTNOveGxs7GqYI9SU+v3Osqwkm53qG/1yMzZuMUyvrAt2j6DYIuxXZfSy4wp1AAAIABJREFU3dzEcHWK8wtsbWyjeX26fY9SpUQuXyIY+HQHfZ44t0rXdChNzRGlMZWirRwV5ek55abQQh9d4i5Wip7mKJQsnnp6lft/+qRitohzQ+I1hmnQbXdp93pgDGMhSRogZbHzM5Ncde0harWcqkJNY5N6q0vPk8iNw8Wlc3Q6nmqJMTMGuUIFx8kS+wFRMnwdzY/nyWYMPM+nVilw6YFZRIvLZyvKnbO+2mNtpUMx3OTKmRzlqku/0aS908Mt2hg5FwMTJ1eiHXXJBi70mmj5LLrrYoW64h8YeQ2/0cE2LCIRKPohhWJWQUadbBbHlchBH7/dopQvs73Vxcy0qIztIpAa08inH/fJZCt0OwL5TFVTkK0FWE5euTosEQYHEZYr4pFF2OkSRR5uOU+HDEcXe5xa9Ti51WB6epK9szVW6pucPL2iXACWkVLI5chlsnSCtmq2iQYxY7U8MxMuM5MLtPwe292Basi4/3tH6Xg+gWrcGdYMK6lB17BMqdwFr+MpR4fwIeSqsky5toVVI0waFKh32JMz/PHzBhH5d8sy1Z+NFW93GJmS6zaOI3X9qP8hXy2v2yRR7B1xO+zZtYvbbr+a9eVVNtcbzM7XWN/codXwOHTprPqz2UyJc8srbDf7VMbLGEaRRx45ptp0gn6oGnSec+M8By+5kq21DXKFIuOTY9z/w4fYvXdWCaqPP3mczXqLl95yI5WywYkz57ASi+pYlunpGr/4iy9icmKfeq1JlMku5Dn9xGm+8rFPNz77/YdHgsX/9Z8URgMYTWA0gdEERhMYTWA0gdEEnqUJ/M27X5++9J0vIrvrBcSDgfqALG0Osvj7nsOP7n+cnZ06xWqef/nBQwrOePCyy2h3PLY3mqytrnL1NZeTFys/NkeOnsPzu8Rhj1fc/Qtkc2N861vfY9d8hunJXSwtN/H8Fldde4D5yRkMK89Xv/ktnjx8GD1NWVio8dGPv4e52hwDuT9oGMZwaZAjTUVQ0AzlLBjWMiRYmkQUMuRyWfp9X8HootSDpABGgP7Maags7Q888Dif/dyXGfhS5Wgp4Oedr7qFt//6a3FwSWM5Le8p5oRuiHCjE4igoAuvwsXWbCVcCBtDbtuINLWUmNawhvRr3/gO3/jmX1EoZ1Q0Q06oxWIeSITDhNe/+oW8/rW3ESXCdhi6HQTUqcnJqRNw7pTH5/7jl1laXRaVQIkKprRdDCIW9ozziY/+DhOVGn7fU/Wimm4TJz6ua7GxOeD/fe8nqG/X1Wm6CANXXr2Lj3/wt8lmCkRhoqpNxTYhwpSWyvMck0S6gmXK6bdh6sSpSyy1o4lJqoVYcULqSJ1jXlnWe0FCvbHC1rrH//y7/0Wj0WAim1VQ1HEnVmJF1AqwehFWJsYs6RRru9naXkfLJNhmBkwHN+6jm9Ia0ceMU5rtFm7BoODkFBxTFn+zlAXXpbG2Tsay1KLrGA56wcXfqNNvegzMgLydVe0JlnBFzRDfzeDqOt6gR2hl0f610SRjx2ohlQpWkbjag5B6r8Xido/IyFKemqfZanHp/gq2lWWjIUwR8fEEBL5OuSr8iAxx3KTbDfn+j06yvrlMtSiLcx7fD2ns1PGjWAo+0YxECVEZYYBEIXsvmeSGG69iZ3OVPQsHOHFqiQsXV0gSnYEf0W17qrllfGpCnbDXt7u46jWi0Qn6XH/d5ey9pMrpE2eUs2Tv7iqXHdpDtxPQ6zcgKqu6Tj/YYCKT8tzdU7TPrzIYRNg5jTRbxO/2yRTzuFmNtBWRNnZo9AMKtSkiLUG3DHKuy8BvDqGuJASeT76QJ9FNzIyDnbUJ/YDOThfbsuhHEa4xIPJi8sW8qo3d2aqTNUo0By3yJZu8XaO9vUIUCtI3xHEt8vkS243h0q2HFsVamYu9Do+eXOLY+Sb9yCBTqxHEPplMhu3tDmF/QKSLo8gil8tgpCEbrR5aLM4Ym1p1jL17auzdPUsv3ubYqTUOXjrHww8cxwsiJfzFoTg+wHHsZ4TEhMQXB4ihalYl2iTwW2kLEWVMoko/d1oo8Kb6/aFg8XPGhTgsJNallA3RTJ/5c1J1LM4LBfJMNXRDhDiRQDWmauPccP1zuOraMhfObZAp5Ni7Z46H739UPafXXH8QTbOVeNHpNlSsJJO36PUT1pe2yRRKbLb6rF1co7Wzzguff4hyOSXVK7gOnDq6imbqXPvc3Wy32nz3B0/hGC7XX7OHfNFQ0bJua4uJyQIvffELqNUOkGoRsRYpAfD84fN84fc+1rj3p6NIyLP07Xl0s6MJjCYwmsBoAqMJjCYwmsBoAt965xvSl7z7VgoLtxD2JKOtEyW+clhEpsnjP36Ks6eWOXr8CPVGS2Xpq7US3W6XSrnGI488xszsJLZl8PSRC1zz3GsYH5uhUd/ANH3md+/hxOkzjJVKlCslxqenyOUNZmbHmK7McOrUOr//4c/TateJA5+Dh+b45CfeSyVTwPf7qh1CRINEIJeSE9c1AoE/Sg5ESRaxOjVutwJOHj/B/J5xpmemiWOfKHRVREQVEGoJGSfHTx4+xmc+dy+9dlc1BfSDkDvuuolff+OrydtF4jAm0boKPCon/LKcREinoGyOurLhi2yiTkrFti3xGXEqqPpOg69//ft87et/QXk8R5qKEyQaViQmYLs6r7zjJn71tbeRJo4SRUzNUaKARAB0M+HM6W0+85l72diuCy5UCQuObdJt95mbrfEfPvP/MVauEgyEKSEgCnFH+CpusL7h8773f0oJFtJ80ekOuPqaXXzs/e/BsbPPVDUm6lRZFja534Yt8R/JrfuqIUXEnUSBV6VS01IRkTDVafstkoGICz163S71rTNoTanl3MbveVTdATVpa7E07KKtYiXtdh9vo6GaZWt7DrK5dJqcBXG2jFXOk9Fj4r5HMtAI2gOa7SZ7DswQdHwafh+nUMMIItV2Ypg5OhurZKVC0y2qNo1yVu5Pl4HXR6+HhJkIo1xQMEupOy3lC3Q2PbzIxynnsV2LUCzvBQdsh/V6h+VNnzRr4YtVv+PQ93rs3VNWjRziJFm6sEWplBsu3YUsi4sNshkBkDosrnV59Ikjqmoyn8sq94pAV1VtrLhYpKFDnvhY2lNEfwoVZPPqQ7uxDZudVh+vF6jWFD+I1Cm9vK6qYzauXWB1Y1s5LLqtFkdPL7JrYZKbb75a1daeP72O6+hcf8MeTNPGyaScOrFJpxNQG69w+shRbliY4YpZk35jgFvQyFYnWF7fHtauZl06PY/sWI5woNHd7mJnE2ZmZlVkINGHDSVamCjXQxiEmKmtODduTpZvCPry+pQFPFKuk9hLlMCTaiY7KxsqstEcDMjndPKFcTqBp5w2cdAnW6piuA5Bp0+v2SBbyBGkWf7mR0+xFTvYlRyabjA9P6uEwwunl7m4uEUxn8N0TLK5oop2tFs7NNueEqtKhTyOXaRas7nisgVMI1KskT2XTPPow+cJRCwRYc73CUNpMpGq4JRQOoUEaGno6JajhMJOt4tlCQfHYNDvPwPWFHFyGG/5ObtCrm0F3ZT3JkNX0RExYYhIKaKERM9M1ROtq2tc2C/DGJvGdK3Cy1/2PPbvq3D+3BZmTtqG8myvbJEpGIzPlNlY32FtfYOJsXFOPLWE7pqEacRsaYZSJctGs019o8sTj5/m8oNFLj1QoNPLkS/a7GwlnDp1misun1dgzQurbRqbHmngqZpVN2/RH3iYesRdd93G/NwVqkFIXEZOIc/xh0/wlY9/rvGF+x8ZOSxGHxVGExhNYDSB0QRGExhNYDSB0QSenQn8t994ffoLv/sCCjM34wcC3Px57SXoboGTT5/n7//uH9jcWuPAvkvQNY2zp89jOXIiXaHX7TNeK+NkXB5/7Gnm5iewnCLnTl6gWDB57vOvplAsUynkVLVgppAln8tjmylmrPPFP/mv/PU//Au6qak89r5LJvjkJ3+fiWJVAQlVjaAuOfIEU04xdWkGkCpPAVekuI7L0soWn/rkF5UT5Dd+6zXcfPNNRBJ/SKTWsq8ED+FR5DMFvv+Dx/j8F75M4IdkMi593+fOVz6Pt/za63CwlbVcHAummVMVq8KJENFEFhvxkEvjhZyqSk5dTk41zVL3SdwKGA5f+co/81URLGp54th6Brwp9z9WwL27b38eb3/z3YSRo6omNbGnE6EZUkWpc/rUGp///H9hZX2D1Bh2FYjLxO8PmJ0p8cl7fpeZiSnVGKAJw0MWYi1QEL8z53f4vfd9XC2iGcdRJ+tzczn+wyffR7VcxQ/CoYAyrPQYZu4FwCmCjCYilSMaBkE0oB90gBw9b8DS6ho7Wxeo6mVsIyId+MQ75ynoeVXPGQ8EVuhBVkfrC4vDlmJcBTYddGO8qE2hOsOg3SRXtrFyFXrtDoPmNpN75+gNBpipRXOjTiFrk5O4yHadTCWv+APN9TqRF5H0e1QmyiR2jtgP8QfCzfApFsv01rpYNRenVGDQaFOQKtu8g9fXMeyEARFeN8K1bEI7xXUrnDl7ns2BRm6qxsByWTxdp5i1mV8Yo1AsKOjn1maXGI9mp8eu+V20mhHtzoYy91TG5zny1BmeOPwzShVxsKS0256KBqiGGiW0iRNHFlyx0ihSI5dfMsv8zAxjU2Osr0k8JGVufk5FkFxxxvgbxEEO3ejg2kXOnt/iBw8+hWVo7Nk1wxWHDhLHIefOnebW5x9SlbPjUxXOX6izvrFC1s2xdGaFfTNVDuR9apYNOVc8M7R7PkVLo1DME/kh/UGLaACCboizKbum5+lHDVLPUAJaszkgNz2ByYCg7RN40kBikdoptubS2m5SncwSGGCEqIhUuxvgR211bZi5AtogxK+3MXMGejmLbgq41iFNPAq2Q7cpolZE7Ff4q0dOsW4YXH5gXglO0uphGCkXFnfY6sjz0FLsi3KppKCmAjvd3mhhGpoSTaMoZf+ls9zyvEOkkc/99x2nMl3l1IkVul6oBBXH1BSQVt5PQolz6SmubuE6Nk4uwyAI2VivUypn6fcCxXUYVpwOORYiWgz/XQSaIaBTiRaaSTZjKTFQ3ldK5YL6ularpZ53aQ5SbyKIm0OnUshww42Xsm//BIuntjDsmPMXdhifGGdsIkfWdJRhww9iFa3ptRJV11ybzpJxyqxtXqRcLpMzcvz0seOcPXmeQ4fmGJuukRo+/U6GEyfPsjBfY34mjxeFhF6iIKqlssnK2gp+YDE9Ueatb38101OHSJKQxExx8iXOPn6aL33gU40v3P/TkWDx7Hx7Ht3qaAKjCYwmMJrAaAKjCYwmMJrAX73rDelL3nUT1em78eMNldHW9J9DIHNsrjX4x3/4J9peHztvM12d5pEfP0G5NsbUQplz5y4Os+CaxvKFDbY2NvD7vnIbvOJVL+G1r30ZlllQlZ2yGIeJh54YcsDN5nqPD3zgc5y7eFEB7gZ+yNXX7eVjH38PBTOnIgzSDiA1o1EwzJ0P8+AiFEhmPCLr5vnRjx/nD/7wHgqlCu9896t42YteoBo4tDRPknrqZFMIE66V5Qf/8gj/+YtfI0ikFjAmjmLuvPtG3vrm1ykIoXJwa3201B06EGSvl0coFD5ZOJWgI7kDCRVINMVUp6uWIZyJhC//+bf51rf/nmKxSBTJ18TE6raGjQOvuetm3vSrdxBFOVXHKuwNQ0SAVOpMIy4s1fmjP/pzzi2uqHYUOQUWm75rZDiwf4LffOfrGK/WSCIRLOREV17DEZmsw4WlNr/3vn9Po9lUcRdpQFnYXebjH/5tpqZm1Sn5cJmWqEdKnMrjiLHJgx7idX163R7nFjcxzRBHAAlRn8jzGGwu4krdYTYm6iVUrQTXLNAxQyWqeP02+bEpwpbAUGN6rW3F+EgShzD2sDSXftcnM2FRKI/TXm/i9XaozczRdyzV+NA4u4QdDLDHa2hhSn/QpjhZhNBga30DM4GM7ZAtFenudGltb1AcL5CrlmlsdVSlZBLEaH6q7j+OTqY6S7uzqZo5SsUZ2jtNFXna2o5Zqm9RXphhM0xZ3/Yo5sskYY/de6bI5aoMvDZeL8YwIy4ubTI+nWXX3GVKvOv3Qk6evkinD0sra8SpiEGaWqKlPlZVkj4TDxguuCIsyc8YopC5mVkOHNyPocVkXem5GYpSE5NT5GsOJ59cZqIaMD09w+GnFvmXHx0j7+Rx7ZT9B+aYnhnn+LFTXH/tIQXDNWxfgWb7g1S5A4pZjUP793D4u/dxw6V5ctUJtrdCUt2jnBGngU3UD+h326o1xM666LZFe6nB1EKBQV/DMSK8ToBeG6Pb2KFQLpAEw7YY34gpVrOqzlQiYFm3QDIYSGcNO9sN8mNZBrGlboNBQuyJy8UhkCcxNtV7hGknFEsF4kCjubaJ5aT8eCPi6e2Eyy6Zx3Hg4L4ZbNfl5Lkuh48d5fziOXJGiVq1pFwp29L04SVYukHedRmrFnjuDQtMjVepb27zs8MXqbeb+L5OKvW5UR8zFZcCDAIRI2MFrJXrRa5PXU8V76XXHVAbz3NhcYVux8Mw5P1GnkcRK4eQTYme2bYIFHJ9CzpH47rrdtPrRRw9eYGxSZe983s5e+4CvW6HWKqW5Q1FKo7TlKxtce1zDjK7O8/S2Sa2o3Py5Ap79sxTLNsq9jE1nWff/j2cPXVROaDiOODgFXPEacBWY5Mw0LjkkgPUl7b4zncfxchlmJ/PMV61SKIxjp9cJk4G7NszRiqPV5Mojo6ph1xc9zhxbJEX3nSQd//2LzM2sVc9Bs0Ul1SWpx88wpc/9LnGnz58ZCRYjD4qjCYwmsBoAqMJjCYwmsBoAqMJPDsT+OZvvC592XtupTZzF35UVyfBIlhEskJFAhc8wYVzK2xvt+gkOxxYkA/PF6g32piOoz64H33qGOtr9eEpoizwacT4rkne/du/xg3XXobXF0aDRAwMUt3HEC+DDff98EnuuedeIgldWBZeP+CKK/fykY8PwZIC9+x0+oRBB8usEkszSGyD7RGGAowE18nx99/+Pp/9z18kX57hN/7tHdzx8peiacKyEGieQCLFmQG2neN7//wgX/rSX9BNpG8kRQ/gFa96Pm976xuwUpsglKUiVPBDua+yYIjPQaIRhkRCYnFYDNAMiWoUFVxxc2uL1aUNnjp6jAd//ASnTy9iGO4wJiIAUImDOLK4+9xx2/W8/S2vIwxzGNKYoeCeMVosUMeAM+e3uOdTf05/ECsHSKVWZnwux/z0Xg4e2MW+PeNkhcmgKhWlzEUFR8hkMywutvidf/dBVWloOza+N+DgoQk+/tH3knPGSNMBGiaG3JYd4ks1aRCy0/BI/D7N1R3a7Tr0PYo5nbjZwlu9SC6bozZdxJbH5CRs7gQk7R1Kdp5AjzGyLqZrY2fyeJ0eYdgj9A2cbA8tyDPwu8oFEQSWEoNy2bwCGAZpH0PPEmczRHFE2GjgGjpeo4OVFxdFn6JlKLinWP8zRQPTGOAUctgU8Hd6hCL25CxMu0iu69Fe3cB0bMyxDGamCHZRtYakukFxfJbl06eZm5vkoaPrLHY6XH/r1Rw5tsXxU8vcest1NJurTI1PMjs7wdrGEloyhmEEPPHkaa69YRcGGbxunzjW+clPnyS1SgqWubm1io4slKlimojrRtxIEvtJkqFYpQCrpEjwRkQe3QyYn5/mlhufS6PR4uyZixLA4Xm3XsLKooXhbrNvboH7fnCEJ04skbdFUPMxnYSJmQITlQUmx4rKvWSYPabHJ1hcbHNmaYn5uRovfMF1PPgP32PGjjALNnkrTzlvqMpTuX/9RCeTt4m7A8Koh50vs3Z4BWcyQc9M0N/ZYqxYhEqBraU6rhvj2jqmQEDtLG5lktbqDuvry8zvuYROv4HtaKS+pmp1Tccl6A3w/FiBHDU3JptzGDRC9EyCZWdp9zqqajbZ6TNzoMIDFwd8/8k19h/cTbe1zeRYQUVrjp7YYXl1TWmFQWSqKlyJnHTTkMpkUfEnqnkBbpY4sG+KxXNNnj56in5PYxB18XsJ+VJWfV3eLlCZmGan0WZlfYVCzlIOLnnPy2YNarUicWSoCNCTj59iZ6etrrVhu464moRtIgKquC2EsilsCmki8vit33gFS+cb/O0/PorlRrzwhuvYqDe4eGGVrucPgZ6qHUj0K4Orrt7HJQfLHHt6Bb8nr52EPfsnFFD1zKkNclkd3UypjFXoeSHbOx5ep8v4lPBUBvR74Ng5DiyM8/SZNe67/0luuPYABw4WqTdCup2IEydPqSjbdLWCmRnGVqJQ48njZ8lnsrz6zhv5lV95KcXKbgUz1nUbK2uwfHyFL/3hZxuf/uGPR4LFs/PteXSrowmMJjCawGgCowmMJjCawGgC4rB48TtvoTpzJ2G6gyGcuaHhmTSxOH92mWPHT/HYI0cYmxpn36555bbo+F0KjsOhQ3t55JGT/MXX/4c6JZa6S1mGnnfrlbzrN9/ITLlMX8UWUtJQWi86WFaWntfnT+/9S77/g0eV08ASm3bbZ8++OT77+Q9w8ewFdYIsFam3vuhKXvyiF+L5AtIUJ4KvuAemIw6HlHv/5K/51t/+I3apxu++525uf8mLVbViSp6EvnJHGIZGNlPku995iC984c/oCgxRTlxDg9vvvJ63vPV1WEqayCphxBC3hR6iR4mC8Ol2gK47SsTxem26vTZnzq5x/PgSS0vLrK2us9NoMgilFUAcIDq27RCGqjZALTiSXX/lXTfxhjfcDeTVwmEgsZEAIrHKxyyubPHtb/+IUA+Y3j3Bpbt3szBVoVCs4mQhGoh/Xx6PoQCYEhcRp4ht26wud/jt3/vwEF7pZOm2etx00yV86CPvwtGGs/CTmNBzaPdaXFxZJ2c7+O0eVuwT1zcxtQFGxiGVRoggIBXORBgzsXccr53S3tkisYtEAmLNSgtLiCPsBVNQiuLYkBy+Rbupk7gbOIFLx/cY37WAGWfZ7jaxpN5UTqZTMLUET8QvTcPOyovPpLfSJLBjnFIZJ07wdmSVjOknfbKDHkleo1yaJOjEdEIBEZrky+N0V3fw2w28JKRvmdTDHDv1TVJxuWhjRElfuSVSMqrWcWKXwdTcPGfO90hNn+cc3M35jS49v838zDirK5vs33stxarGk0+c4orLZzl3fpOJsRI5J8MDPz3OVdccZHnlPPff95SCQ4ocIS0Wtiy3hkkQBP8HwKiuK1lWDQNDYkUiNiUhC7MTTM/PiJREFLQUJHHgZZXDRKI79z/wMwVU1XRpK9FwxJFiagrUWq267NszyWTVYf/+fTz8+HnOLF6glHV4+ctuplXf4cIT56iVYvbP5LD6fWItJFeuoUsEIuPgbe2QsU3SbBbTT1TsojI3T2u9SejtkJ0oknHH6Xb6+N0mhhbg5G10u0JbiQg9zKwAbgW6maO3Ba2tNSwjpFAdZyAVu1sNpmYqw2sp1QnTLllnnHSQUK8vU6oVWWzAtx49x3KnzaV7d6lrbXVtk8mii2nl8G2TIIJOZ6CqkTM5V/FHxsdKWJpOXjepFU0a7W3OnIsYhB71RoN2W5pebAUGzucMypUq1VoNK5vS7g7Y3OirJiRpzhHGhGnGhFGfVtPH60WqxlU4OSkRhmGrOlSpGhbOj1x7EvMQjGat6PL6X7mFi4s7fOd7T6hI2SX7ZymUMhx/eoW2N7ye9GQID46DlF+640XkSyFHnjiPL5ElFw5cuYdqucDOVo+JqTwZy8DOCtNkk63NOo2tPqWKiFQBti2cizq7Jou0gpjHHj3H3MwkB6+bYun8muLetBsDFs/U2b+3AppN0/NZWa2rppfJSpnnXjXL297+GvLZXcR6V70LWvkMpx4+zhff/5nGvT8dOSxGnxRGExhNYDSB0QRGExhNYDSB0QSepQn819/8lfRlv3ML1dk7CUJZRoZVmaaps9PyOPzoEdbWxHqcMDk7wUS1ipkVC7nNeCFPtuCwvtznP33hqzx++DCJqZMpZnnzm+/gVb/0YqzIIDblg718QJegu4dtFzh2/CJ/9Ed/ysryDoYj7RUBoQ+laoYbb7ya008vqZNbiXL8u997I7ff9kt0PPkw7aArp4VUaxp02gM+85m/4P6fPEyuWuKNb3gBr77jdqTqNI2zQ8FCQQ+lWSDPX/3lP/LVr/81slrKoh35Onfc9Xze8ut3SzEqaBkFsZSWAMFt6vGwrtRLAlY36pw9LkLK0ywvr7O93aXV6Q9jKiLWSPRE7OKmuL4l066ryInYyeWHwExfcfuNvOmNr0TTS1i6LPjiwvAgyqmYySBKWFrdwcnrjI0VyYubIhkMC1EEhJnk1MKpihclZiKnuxrqsZxfbPDv3vcxFQnQDQev0+fa6+b40IfeA4FFa7uFndFptgRU2carb1Er5Nhe71Kkgz7YopCxSYs1wvoWWqxhzlUIvAjbjiF0iXtd1i7ukMmZ1OZq+ClkDFMxNfp9j6ztkgZ91lZ6WG6TyckDtPstsm5WxSs8+mi2SalQwhd2RdbAcbMMdjyidgc/SejqJo4dYukZMq6DOYjpdJoEYV9FhKQK03XyihkQxRItsBTgc7nhcX5pE1IXQ06S9Ui1IpgZm9iq4qcRQQInTyxLEIeX/uKl9PyQC4tNZvdNUrYSfvL4KrppcslCCUd4BHGOicksixe2MV2pwi0yVi3Ra3kcPV3nBS+8nDiK+PrXvqdO0n/eYClLn5zER9FQsPo5pFGxEATIKY6LaOiQkbP9TMYkn5MmnQpXHJpnamJS1YhubDX44QM/w+uaRLTRTZ2FXXvUKXuj3mDP3ilmZ8uMlYtqcb6w0VTAWEdLqE0JDyTLmSdWODDhsLuoY3c6ZCdy9AITx9VUtMsUt0uSMiDE1H3igQvZAMeuUF+rY+sR5SlhkAzoNjZw3SJp3lBRDy3xyRQytAf+sCml6dFs9bDTCEMqcA0bP9FJBLQp7S6aiWnreN0WTqbEdpBydHlm3ab8AAAgAElEQVSNehsu1Ju0sbEKRWYmymRNyGRKZKuuahLxQ59CoQCpiAZtipkMnXafTn+gnjPh4krFbN8TR0RFQVw3GtuYdo2FhawSIVvbDaYrRXpxQ7mXXGuMtZUma1srw1pZXYS0mCAQaK9BpyPCpwgVhuK/yPuCCLIigkqzjjiDhCEiIsbVh/YwP1vm4sU6G9tdFQ26/LJ5tupbnD+/TSRvL4bE7cRfk+D7AW/81ddQbyzzs8Mn0SKNYtHi5puvJ40HrK1vU6g6TE7UWLmwSavRYXZ2SgmngzCk2d1Swl2n0yENPexshu2mx9M/O83M3DjjlRKFgsR/MhhaDkfvUq+HPHl8Ec1K2L17D4O2tItcyi+/7k4K2QVSvaugqY68bh47yZc/9PnG5x8YQTefpW/Po5sdTWA0gdEERhMYTWA0gdEERhP47+98c/qi91xHbfrlCsoosQf5wO5kszz5xEnuvfdeXvCC53Ptc67ByebJOQ6uLR/aw2HtZhShWzYPfP8on/j0vXSSDpddPs973/N2Ltu3nyiS/Leu4vtSnxkbXRy7zH/7q3/kL77xN4gBQbd0Qjk6VbV/KB6EAAFlGRibzPGBD/1brjp4HZ7nK6eEJpWjuoG4sDfWWnz8U1/iqWMnsdwMb3zTi3n93a8EkSTSPIYuv8pjSslnC3zja9/mq3/5bQxryMQI+gl33XUzb3vra7HFro0lRY6qanIIw9QZdBO++Zd/x5NPHaXR6BD5Pl4/HHrEJZIepxi62P5tYoH4pUORQqzXcpZqmqbKnwvL4TV3P59fe+OriRJZ3qQ21SROPcy0oBajKI1ITQvL0tDDlDCWFVjaRAx0+bvJEKkaV7mdIexPfuTdDBcuNni3REI6PWw9r05xD14xzetf/2LsJEdzqU6l4BIHLcywgx4OKJdzbK53sPBV+8UQiGjTD4fiUK5coNXtUSy7OLFDd2eHnY0utpOQrxZwimXVZCELZday2d7eQBM2RlLAC85SnbmCXqdFFmh6AZmcjuNkCUNYvbjE9N5ZjGqVi4vbnHz8BL5pQz/ArpqUxyocmCkxns1T39gk6ntUds3SuLCO65rkann6YciWr/PU0Q22+x1is8js9CzjYzpjU0W2VnvYRQMrV+PkyUV2Gj5nzl3kyoMHufrKCv1Q4IQQmQa5JOTw6Q1mZyaoZkwm52t4nZRWc4f1eo/ajMbC/GUE/QHHjp4l0iwO7ptk1/wMf/t3D/P44dOq2SVNA3Xinj7TJvHzCIF6rlSPreyrKbpcE2lCook3ScfULDKOSbESs3thD9NzNQa9mB/e9xhhoOPHAaals3t+ljRK2dyoUyxlmJkeQ49j1e4xtW+cfLZENOgxOVdQrJZjhy8wV84wU3U5VHExuy0l1BSmi0SynAYpsaheVoY4aqEnWTpRk+Jkle3FkLTXZmZXntTJk3ge0SAlkqhVmCJPV25qjH4/JmkGRH6HIO6RK5ZBrgvNYGenOXSVSOhC0/F0i9PLTZqdiPVeRN0XaKupmlnyhYwSQzNZnbDfZGJ6Didns35hC93SGJuqEflStzogY9u0623qzT5eX4TWmFq1QM6VuFZOuYna3TZjtT3kywMFEPW7CdPjFfx0R8UptNhg155pTpy5yOEnTpArlLEdg62tTeLIorHTUu+HCj2RCANGGDbCulD9OUNRMh4KlL/wsuvxej2OHb1ArlAk0uHQpdM8+chxdtp9sRPJX6IEDnkdREHMc64/SJR0ae706LQGHNi7iysPLlCrupy/sMVyfYObnncZvcaA9Y0mUTAEtEq0Q+qVBQjaaOywtrqF+a/Q34Xd4zzy8Gk6rQ53/dIt1Fsbaj6lTI7Eb3P8dIPtTsTUTJnmtjjqDO54+XN445tvw83OYsv7mLyt5UxOH17k///gJxufvf/xUSRk9FFhNIHRBEYTGE1gNIHRBEYTGE3g2ZnAN97+uvSl/88NTM3cThAFzyzAKW4+x0MPHOcjH/sEL3rJ9bzzPW/GCE1CLVLig9ReSt5aln4BaLa3bT7277/MDx95kDvvfgG/9ZbXMV4cI0o7qp4wDQWCmSXUu/gDjXvu+SKHnziGabsEQqZPJIIyFCIcAQIGHmGcctmhWf7g/e9gbnwPofAc9UAtJmKNNy2DpcVNPvLJ/8T5pRXFvHjTm1/CG171KlW1GEcZLEuAlhLHkFrTDH/9rf/Fn33tfwyrSA2dcJDwylfezK+/6ZfJ6DbgEkmnRCSiTIxmWfTaPh/9wGc4fuIpdFtO9of1qkpMUItLgmnKSaZBJI4MFQkRfoGIGLE6iZUazCgZ8Ko7b+DX3/QqEvFzyO9rDrHUiCYZTE3mH6tGEjmJlYNYgTjKfmtpppzZI5kd4V4kcjtyH6RxQNcouFkOH1/h9//wEyQ+ZCemmS5nueGyvVy21yTY6aN5PQWcHCvn0YWzIH9x4OM1IuycRVIwlS3ewFWxmKgr912j2fNUGwupj5PPqEU16fZIfE+xK1I9Ie2XcbM92l4swRDMNCCNmzjjcwy8gKDVwhSOxHQF08ly9uwKF85eYGxqhs1A4+xSA0/gjG6eA+UqG80l1re3ue3GA1wzX6FRb6u5Z2rjtNY2KToa9niRBw+f5snzDXppnoWFaRb2i1hRYrxksNbqcurkBlZWY2NzG68ZsrK6g+Gm3HrLjcxMZUnCgHazS5BalG2LnUCiFyGdZkjtX1tZbCOHaejU17rMzGepVGucO7nC8TPnmZmf4Mr98xSLWY48tczf/t2DSnAKI+GjmOo1IottGIYqAhM+47ZQV7rEYRQ0NSI0FGUFS7OJZbaJr56nffsEPOly4thZBUpNdEfxDMbVUu7SanQJfJ9iIasiLGmUUFsQkcPHzRrs3TWO14k4eWZTiUknTz/JHVfvZo/U2pY0nGoWiyLN1RUF3iyP7aK+cYpCYYyGiEPlEr3tDmHik50sY0UpidcnX5yg099m0Jamlg7lmUlVrerXmyTxgOxYhsBLaWz2cTMGhZIAaPsE7TZbg4R/OrrChdUEq+IyNj3DxHgRIw3Q4iy5TEK5IqwOXXFV/MTCzdpogUGspWRKDhvLO6rRI4xhZm6C7Z0dAt8YVi1XLGamyqyvb5FaNsWCQ+JbKuqQhq6aS3HMJe73CPqBEhMrkxU6HY3HHjnHuaUVMjmbxfNLGFpWXcNhNFCtQJpqeTHU+97QMSPtISJYCPcm4jWvejn5TIZ/+Lv7sB2X4kRBOR+Wzm0zEJCNNNdoJmEkjTwSCxJQb4N9excUs6bV6XDHHS/kwN4pLpw+qZpAttot9s1NEPga3UHAY488xv79l1CbFCdYoCJnWqrR7nk0NgfsOzDP9rbPd//pxzz/psuZniuwWd8h7GU4feo4nSAhk88rCLKluxQLJQ7uq/GWt91BZeIyrDAmtSP0rMmph07zjQ/f0/jMQ6NIyLPz3Xl0q6MJjCYwmsBoAqMJjCYwmsBoAnzzHb+Svvy9t1Ib+zeE8YBUctlJiptx+Okji7z//feopeRTn/49nv+c59DremhWVtmj/Vjo/FJTEZDJj/HkIyf40Kc/zxvfdjt3vuRmDBUBCVQFoyzxcuqer9r86IHDfPrTX6LT9RUMUyIOsryLaKFAlUGMY6eqYvSGm67ivX/wBgpOlSAQlkGAoVvqp6bZHDl8io/e8zn1gV++/vVvfDFveu0vE8cepAK2lHpTER8Scm6Gf7n/cT7/x1/H83oq+mJoFne/8ibe+qbXYGtC/reIEQFFmgNQy+pmvclHP/Ylzpw7iesW1Mm51JSKKBHKHmJIfWWihBmpNBRHiVjxxSKfJBFb9SVVaRiGMXfd9lx+6x2/Shi70jGCYTjqpFZiDNJoIq4IgTWm8vdpiYI7Di3oImKIq0MEBQ1LtVA47PS6/G/23vtLsrs89/1U7VC7cuqcp3t6clAeBRQYhJCEArIxCAQYjBfGgNNd1+kYY8BgE21sX0dsDDYGc5wA2wQJlGYkTR5NDj3TOVdXjjvf8/3WzDnr/AX6gWotrZF6uruqnr1r936f9wmO51KrV7k6vcqzTx/CV3z6xrsZy4ToL9kkQxW8gEs0FKNYKNLyLLJDPXLIrOWL1DcqpHvEEOoQCYVJ9GUorCxgEKbpNwnY0BISd9sknE5I7zsNh0DYJ9mVJdOdolqLYToLeGKwxCWqgxGMUq7WqZTrMnAyFYlQ8BRMX6FcdVhaXSfW34PtKZy8NIMRj2M5ASY3j9IdExWveS6fP8oHHtxFQo+iGirhRBotptFYb/DSq1c4eGGentGtDIynZFvErhu6GRoZYOZKlUOvHCUSSVFeKxIyDK4sLlEs1RkaSPHWn7oHNehQq7Uol+oy80OLmDIfwb12brUaJVLZHvoGNUpLIVwzwOC4z8VzOWGeYGg4g9OqyvrOlZU6//39g9h2gJZlihMHkbaqaiK3RXqG2m0SMoQTFFUQFKJeVhBTLrYlqnT1dkuNtBe1Ax2F2kiQeI5tY/s+0ZhBNpnFCMm2VExx3mOya8dWImGdlfU1EtEQfV1pUskw4ZjGyTPzdGcHeO7Ai+wbjfDQ9nGqlkk9v0oilkGPhwnoCm7QwLYaxAIatYKwGETRYx6OarKWcwg3TSIxnaYgLnQPIxBCc1oS48W1PIlEWCqlGn6TYNEnHFSoC3uU4RPRRB+Ozovn1zgw1aCne4hEX4iJrV10p2NcOHeVC2fnSSUjbN0+ICtBm9UKATWJHg2gKxrz0zOk0zECgZCsvl1YXCPdI+qSU1hNl4ZpkUyGEb6f3EYRT9T1qiJ7RqiYXGKhLOiWDMyNqQbZuCFJhKX1DcKGwUbB5+irF6RqZG1tg2ZD1IkKAkuomTx53NqVxoK4CMprg7BlCWVaz0Catz7xei6cvciZUzMkMl109XdRWF1gYaaMp7UbeUQGj2gmEUdZCYr/rhEOhzGbMDScZf8b9tDX1c3y7BW6u/sp1VsEbZtXT51lZNMkCwur7Ni5Fds0Mc0GISNENptFNSyclka1kpcNMGfOTPPCgdPcc/duxkd6OXx0jgszM9x51y10d8cplxvU8g6ruWlu3d3LL/3akyR7thBstZ9dKB1l5dUl/va3Plb8gwMnOwqLzr1CB4EOAh0EOgh0EOgg0EGgg8Brg8C/fPgpf/8v7yMx8pDcmothV0xNuqFz7twqv/M7n2V+fon9b7yFT37iQ6hCreAERUkjIkuzLfO2pRzZMXW+88MD7L15jImBHlwh3Q4KZYUrt4Ci3tRXfb7w+S/zg2deRhXEhycqUEX1ZwBVsBeCBLBMQpqoiISHHrmbX/mVd4IpBnpxmy+GdkfWoIoq0G9/+1n+5qtfb2+gPXjP+x7g7Y8/hpAZuF6IgHh8MbgELGllOXT0Ep//o69SrQs9uLCpuDzy6G38/M++HUMxsIWOWxGVocIy4qAHFVbWK/zeJ77M1blp2UYgQ/fkc20Pl8LGIlQPobBBJGowNDxAV3eCoeF+luY3+MH3n5V1iWK4edsTd/Ped70FxzEIiMHumrRcWD2kncRzUYPqtQrXptBWyPBGmX3ge1J90TIt8qUyufV1FNdB8UQ1qSMHc/E86iIfYGWNkfGU9LQnu2M4ikGpVMFr2aRjcQSXFIvHMfwgy3MzhDQfIxSXmRSO52FWi6S7e6krNpYTxHCaBG1xHHWatTq6quCFPNksIQc6YoTiDlbVJmC3JJmlayms4jo+Fk1Np2RZtNwQdRuqvkL/2CapnDDiUU5fusDAwCCLl5cxwgYT4xkWllscPnSUbf0a99+wk1TcIZkaZKlc4sirV8lXXPRMilg6iW1XpIpl195BHNvnxQOn2DwxSqlUlYqQcr7Gcr5K1bS46cZJbtzeTzSioOkGufWqtFMkUgHyBZOuni6pyAl4FkGlC9MuEXAUTLPK6ESKWCzD1KVlPF/h6vQV4imDRKybo8emWFrKSYuHbMENBAgKnDwx7Mr+2ba4whWKnHZNpiS6hNJF6GcEgRYU763253TVuKbOEFt5Qfo5xKIhsqk+UmmFdCpNveYwPTNFdzbN6FCXrNkVKoOYESWVCNM7mOLHL57BcjTOnrrAvWMR7hhLSeUFdhVNEAChKGEjSCigYoqQD12ohzwCaoioEcCsVimtlQlrcfwwkrTQVZ1yvYniWHT19rO2WpBEmqgaVQXDVfEwEhCId1GqFlCVJufmLY7Mtoj39zO6ZYh4CLIZn401m5eOXmR1rcxwd4p9d05i+R75xTLJnri0k9RrFg27QV93Gs/xZFioqPQ0TZGvIi4M4rpkMTLWQ71hsriwJgmdTFeSUChKvVHBNFsUy2WpWsnGRctGgGw2RqlUQFd7iWYiPH/gFVbXawwNj3Bp6gprKxvyWiODcORH+3iK963MrBGNG26L22/bypbJTXznP56TJOw9++/AankcfPEIlh3EFfYv1ZUkozi3ZByGMF9pnlS2iXyNN9x3K7t39mLVTbSQSrncQtF9ensSLC+02Cit0axbZHu6adU3CGlhmo5LJGzQMgt4VgRN86WdLBJK8v1nT0qsxoeTTC9sEO3OkowFGervZn6pyOzlZbqyYd543w7e8tP3k0pPypYQNeCjJaOcP3yVf/jY7xf/6KXTHcLitfn13HnUDgIdBDoIdBDoINBBoINAB4F/+oW3+Q/9yl2EJ95MoFzFV0Udo4cWCnPm1DQf//gXWVrJgeryqU/+HK/fvx+rIr0ZMnNCWCCUYLsVQ/x/ueahhX3CqkLAM3C8uqx7FGpqMWRMzy7y0Y99kaVcUVooXFvkNojNsygSaafnyxt5VUMN+rztnQ/y7nf8NAE7gCuyEeQ45xNUPBxX5Z++/n2+9e3/QFPC2I7Lu997P08+9iiqIoYCkUchiAshz/eIRQyefeEEf/ylf5TVn2KYFJL8xx+/jfe/8yk0RbRetDehYisrq0MDKtUa/N4nv8SZS+dlvSF+SG5HxUtOphNk0gm6u1Jku7Ns2jTEyFAXybhBV0+aZ54+zp/+2VfQQoZsYPmpR2/nve9+As8R9hNXkh5iXhVqERAeeYeAKppDREpnm7AQwY25cotqxcZQHeqlEo1KjXpuje6Qh9NqYsRUnFJVbuDF8y7Mb5DpieJrBkFdb2duKD664+B4DloySVDI7pstzIaD3ayS7k0RiIdp5E2qhTVaRpSVeoXVFZs9YxkyojWFEC3XIqKrRNIxXFelUVwDI0koFcCpBjArJRzRhqDEiCguK8UiR+dKnFmr8Pr79pFKJrkwtUj/4BDBgFAIQKlSJRwKsTizzNBoP5kuncW5EpevrlFvVhmNBNk2FiWkZZhdWqWhRGWmiq+61GoNnGadQDBG90CK5fk1AqrO0HAPZsuhWipS3KhSqIkeE4fX3bOT+kaOkZEBevtj5DfqlIsmASr4akLmD+TWVunpDpNOj8taS0G6DY/GpcVk+44xXNPl/MVVDp88QaYrytjwGGfOzHPlyoLMKmgrlSQPIc9o8XE9eNOxbDRNl80uYogW23uReSKGX3F+C8uBCHkU/wpSQ3yfYDDE1wnVTTKWYmwsKVUBtarL7Nw8m8eHuemmYdZWTFBMItGYDFDtzoQ5cPQcc/MFzGKTR8cTjGbBU8IYSZ1gJIrf9LBqJRna6ErVgHgcBT0cx2yUCSlg11w8y8NWbJLpMBE9RMME02pJm5Bv21imINNcfLOGYURR42F5ilulIpZq8q8Hy7hdA2y5oYeYLlo9QhSrG1yZKrG6UmQpV2LHjhFuuXUM2wzgtjxMryFDXx1Po+rUGO7vIbdSkBaTaDzM6KYJpi5eQtdi9A90Y9miQjcuc1kazRajI/3UqlVapsNabh3hyomEY0RCQiHTI65iNOplylWF3Tdv4tDhU7x44DRBVaPeMrFb7Vri691J8hiKbJqAoDvaVrNQROGB+3bLjJ3nnjsja1Hve8OtXL44w4ljUyghodoSzT5tC51Q5Agypa3KQgbHpjIJHrj/VnpSCpVKHccPcPLwFSYmexkYTlErGqSyIZlNUSyXcD0Tz1EIR0OkYxkZQlot25iuK8U9Xck0s7kcL714iVhUZeuOTfT1prh8/iKVqk1DXEt9hb2TI+y/dwt33X07ycQ4vt+AoI8ejXDl9Dxf++1PFD97oGMJ6dwpdBDoINBBoINAB4EOAh0EOgi8Rgh880Pv8t/4i7cTnXwUrVltb3d9l2DY4NUTV/nY736WfLEiffm33TTJR3/3l0jHEm2Vgaj6k1YFoQwQKgAxlWnYviX9+UFfw/aaBPygDPM0Ykn++Rv/wV//zTcJhkOSeBBqCjHVXVPNt5UEsv7RJx5V+eCHnuThN+7HbtptO0gg2LZhqEFqTYt/+Or3+O73/5sggkAI8t73P8iTjz2CZ7cIEsEPtnBpb0gjoQgvHjzFl/70q1SadVxR2OAFeVwoLN71djlEigpMT/yFeA5i461BrR7gU5/+M85PzRKOR4nHY2SSaQb6e2RjQyymMbIpSzbbQ8SIofg1QjK5Lsh/fvcV/uLLf0dQi8lixCeeuJ2n3v4IAScqayoFaIKsEESJGFqlvcT1aDnCctMi4PjkV1aoVGvUCg4JpdK2krhNnI01kiEdUzRzmDaJqAEpAzdXxZKZGirNakFKxKPhCK26hRYIoMR1mqaDVzLZWF0lEc9g+w7hdAg1EpGtEPmWw3zVIRBJcOlKFbe+zu7xHpKaglmq0BM2iGajwpxCq1qXNpFo1sBpibBRk1AoRLOZZ2qxQVFRqXlRTp5dYGxrH4++6XW8cvgcbjBOJuNTL9col1qU6zUq5QqbhnoZ29wv7QWVokm+5sk8gxA1GgWLTH+WUDJOvWZTaxRkCGY5b8qmC8sx0ZWwrMl03ZZUMkSNENVKg4uzyyS7UzzxyB0sTS/KANWJzV0kxYC7UcdF2AfEkN2iUTVJ9kQIKW0VUMDXyGRjrCwJGb7L1i0jHHz5Ci++coJN41nGhkd56aXzLC/l0KOGPLcEGRcQeRHX1BWCoBDkk1D1iM9d/39xrl8nJ66rLsTfyWYKsY33XDRFdNi0v09TdDZvThOO6JTyNqtrRfbu3sx9941x4ewqpmOihuLUmg22DQ8xtTDP0ZcvkYllecft3XQF61SbJqqh0Du6WQ7I9fy6SLvFtB2SInOmYaP29lOs5kgJNUPVbgfLxiKUChvEwxEUI0qlWqUnHJDBlDUMTNsHqwZBGyM2SMCvoTaaHL26ygtzKnvu20La0MgXy6RCGeaW51hcq7GRF2SRzgP7b6K3W8Np+Bh6iNmleVkpqkdSrOQ3CLoQDSdlY0wkFpLXnkbZItMVl+/LpaVVtmwbIrdWl60f3VmDbDrJzFyBi9MLpDNRhnp7KZfKjI1l8BwVy3eYW8ix+4YtnDkxw4GDx2mJdh9Nl/Ysx3Zk44skjiT91P4zIG1sNl39Gd7x1jdweWqaH3zvCIMDg3T1xFlcXKJctHCDgqwSDUKWrHcW6SWaaki7mPi5gnwYGxvitlu2I66KM/NrlCp1lhfW2HPTqLw+Nms2N9ywg2K+SKPRoCUyNQiTjNhkkxkss0W95VMTLJJv0t8do+m7PHdojq5MBqdawbJtVpdFtofG8Hgvmq+QTsS5YWcvb33rw8TjPbJVSajV9FiCi8em+Mff+Fjxc4fPdxQWr9Hv587DdhDoINBBoINAB4EOAh0EfuIR+Nr7n/Qf/X/eQGT8IQKNklQXiKEpFI3y3I8P85nP/Bn1loxRxC63+OCHH+bdT70T2xabYDHEiMR+U27aFUWX+Q8OLkHPkxWpQpnhi+W+KtQYBh/93S9x6NAxQjHjf2c/iOA4cVMumhIkASLzHix6e6L8zu/+Anu2bcdpimA7V84Lrh8kqELtfzVTfO6zX+GVY4dkBoaqarz35x7myccew5XBdhEUVRAdKo7TIhSKceToeVmn2hAJnpqC0/L46cfu4v3veQJFaz++74l8DEEkCNLCxXZD/MPXv8davsLQaIqu/ixbJgfpSieJ6Vl0w8X2S/iWCBcNEVQEYdP++Of/+Rz//K/fBSWE97+86G954lbe884nCNpxuQkXJIsW1MVenaYVIL+RY3lxgXQqgmubhDyNcm6VqFUjUChTqMwxsGO3bMnw6rZsDTB1hdbKOpqnkNg+hmq2aIomE2GMF5tY0yFgW/iqQdAIEA7prM8uoQZ1mq5POhnBdzVJQnl+kOePnCE2Nk7f5DCZvi6K1QjPPfN9NnV3sWm4i8rGKmnPJ6qrFCpFajWTWFxjYnKcWCQmyY+1Yo1CM8ezLy8wumsrwyNDhNQoF69cZqA3QSSR5syldfp606T0CNWKxVJhnZCu4NcaGPEIqxvz7Lt5Ly0zyFq+RH9vgtxSieWVZWIJg6ap0GiU5NBXKNoUSkWclkU6k0bRVSq1EtlUih3bJlmcnWV2rUCkJ84b79jNSM8Q3/7PZ0mkwtx9z42sbhRYWskTNxIMxAKyntcNx5mfXiEVt+nunuDSpStkuyKyWSWRyPJv//4i+Y0yt+zbgq7p/OhHR2iIzIFQCE/kmYgGHWHxEKSDK5omlPZJcW1DLzMt/HaLjPz0NWLjevOLpmmyslV8b0BIAzwVESgi5uZ0Jsbg4AClYpn8RoNwWOGB/btkna0aCmI7HrVGk+HRPs4em+all4+xZ8su9t+QIlZZQhd5FYEWWjQpyQ1bKD1qTXwR4NrdS6VRQNFCUi1hFZus1FrUhVIgIHISfPJrZanYCbo2g4kUYbXM1m0DRPQIrVKVptdC05OCzsKstfi3V+bYiPRw1/4JupQMF6bnWV0uY7kOs8urNGyXbFeWe2/dTlBpYJsKsZBPUwgBUKjWmnhBnVazKRs0ElGVoBZiaXUNsxkkFY8RMhRKpQaTW/vZyFWo12poisOuHZtZXCpx/PQcSsjldXft49yJWTTVYuvkCFWzSDjcS1AzOHHiHEcPv4qmh6XaTJCWIthUEE3i+AkrmC+sPsGAbI07HCEAACAASURBVMcRx2Jyxyhv/6n7ZJ3of/zbKwwNDZEvrlFv1CQx4SvC1qXIjCBBcIgMDpHBI65lgoR1HJt9+3Zww+4Rpi8sM7uyhuWGaNY2eOChffJ6VC4s09/TQ61el8eopyeKa4WZm11kbbkqScYh0R6jaNTqNXrSKiMjSaZXXOqOx8FnjrCykZe1rfF0hBt3D5IIJpiem2dyS5pf/ODbGRgYl9dWvCBGPMalk9N863c/Xfzk852WkJ/4G4UOAB0EOgh0EOgg0EGgg0AHgdcKgW/+8rv9h37hNkLDbyRgm7LxQgzqQm5//MgFPv6JL8lBUOQoiFj+/gGVj378/2Xz6IiosEBomkWCgagHFB57kSMoWvuCvkrAFTf3QgwdRA0rnDg+y//4nc/iiOBBcbcuQyVdqWwQ9XySKAmF2uGansPkZB+//hs/y+TYJqxGQAZnSjl2MExQs1leLfPpT/4lVxfm2q0djsPP/dybeecTT8jnIqwbIsNCEhauSTSc4IdPH+T/+/Ov0pJNDiLY0Oen33IXP/+zT8rKVCGHFyGdYg8qSAsxYopEi0JVhHgGSMXDMuguqLhYVgNc9VprgEhLFOWMIRlCKjDRtTA/evoMn/3jP5ESeaGgeOiRvbz/Z98GtiE35tValVbLRjcirK4s4tY9HDtP0m/QWFyTz1/UOoZDUdyNOgG9RGRgK6VijrieoNVoYnl14rE4leV1mjGfeCiCQRK7ZWFbFaymiaeIIFURYChyEiJszJXl1rcqhmolx8DABDPLDU5PzTFXqhEfGOK2O3YRDjmE9QzTK2WuXr7KaF9KDs21nIVmF8BvyVrbZNRgvKuLVFc3K7UyT79wnkDaQ/F78VSP4bFuNg330KqaHDlxni3bt1Msr2C5Jl3xDD4hjEgYs1rAs1VWiyUuT82ydXKM0dEeauUmg2M9lIs2K8vLFNfXQY2zvL5GrVzHsT1qTRGQKAgADVts+oMuqURUEjRqMCjDJbt7U+gBC83XmJ5dkaGYk1uHaJQrDAwlwNHIpKLCiUO0K84rLyygeJbcvjfMFlOXpxgZHWZlpcAPfnCIRCrKrfv2sjC7wvkLM3KYFMdeZh1cs3aI81o0hYgPSVpI60f7/LpOZAhiQwzF1xVG1//UQ7rMFAk6nggXQVHlm0uep5l0llgsIl/3+voyOyYGuOW2HSSSGcqFEvnyKtsHJvjhi2dYdKo8PjrCJnuZeCZFw1G4VKpSblQYSWTojSmkurvQIj6VvE2lkZfBlwK/3HydQ4JcCOk0rSbFGqyslenKxhnpjbNRb+BVKoymdXaO9dOfSFOvlLDNiqwKbrlB/v6F82R33cgtuwZomjbTV1ZYWMrLjJVas4Khh3FcuGXvhCS8zIbP7p19lBuWVF/Mz6wyunmEbG+G1aUZ0kaEZDyGHo+SL5dxmiGyXRrruTKpZA/T07NYVpPhgVFGxlLUm2tMXWiSL1X5qSfvYHZmicsXlrj1hknUQAvbVVhdL3D58jpXry6jhsLYniDwBEnqt0mjgKgzFWoScY0UCrIAmgY337qNW2/dxrmz0zz33CnCRlSef6ZTJyjCOhG1yiKct33cRZaNuCaKf8R1UBC+DzxwM/tuHGdpvsbBIydpmhqa0mL//hs5+epVBrrT9PVlZI6NUHGJfJ3VtQL5gkWrpTA4HCFqBJmdX2clV6cn5bFlcxbPi7CcL5DfsHjxlQv4QZ3+7ih375vAKtdpVh32vW47r3/TbXSlNrdrnYMmRsLg6qtzfO03P178w4MdS8hr9fu587gdBDoIdBDoINBBoINAB4GfeAS+/P6f8Z/4tTtJjD+E32iK1Ab8gE0onuXHP3iJz33mr2i0yih6mKCnymT6Rx+7iw995D2ojggXlAYFAsJrL2TwYuAXlaNCNi3qPYNCqeDTdAP83Ze/zbe/+20Iiko+Ab1oxxBDnPDvt8kLsW0WJIIgM265bZJf+dA7GezpwXKEn1/4ycXNfggj6nDs+Cxf/PzfkisV5deLBfX73/8Ib3/sEamoaBMWDr7wjMsbfRG6eYHPfubL1FsN2YxgmRaPPbaP9737SQzVkBkC15Uebal+W9IfVPV2foUjSA7BXYgK0rZ1RQZwysFDEB7IBg+xDXYUn+98+yW+9rV/Al9DVwLcdf8OPvDzT1JdbbGwMIuhC2ONCM7zqZdqGB6oTgsj0MCs6CgZB1Vs7J0Ahbl14knRvJrBa9VlCKaqhxFifC3aRbDp0HRNKT0XjRO6YdAolbGaNkYqApaKVSvi62Lm1WhWGnJbLCpMp1ebnJwvQjLFyLbNrObyaIrH/rtuJJOMslrVOXd6Cs2u0HBabBRtbKvA7q3DhEMxgs06WqNC3Q9yaWEd00swMplkeaFJyzXp7c3QqucZGx7iykKeya1b0NUa4XgCxQmyniuh6SoBuy6DL89dXZKZAMNDSXbtGkInTCwZ5vzZBRwfunp7yRcqnDh+jlKhIjMN3IA4DxUZgioGfscRg6VPLBxhdGKE7r4oI4PdbKytsrZcoFioMjI6SstuYrVMbrpxmIgep2a2METGQzzA2koL37IIGOLM8AnrUc5dmOLc+TkKhSrbbthEVzrD4QNnpBpAWIhk/ojfJiAEEXGdmLhOWIjQzXbYZtt6dP3z0i5y7fNt+4HgA4WySMETuRdBMeKK95t4X8kxmHA4SjwdJ7e2zI7xQR569E4uX16hVKjSM5BlaaXEydNX2Ll5hFuiFiG/TslVWKqZTC220ELQG9XYnAmzY+c4Ib9MZbUpyblgTGOtYbK0UGfeASOcZjm3JmtrRSBrPBbhpj1DqCE4/MpVapUmMbWJ6pr0GRE0qy7zU5ZLNc4s17nvLY8y3B3g6nKOE0cus7JaoiYSWBUHIxQiHg9z283b8VyXteUSk9v6qdeqHH91ilLBZMv2MSa29HLk0GXMusnNu8ZJpnQiqTDVqo+ituTPXF5uMjuzSHdvkp1bt6LoHqmsj1UP8+rJK9x61wBho4uDz55m+7ZuJrcMMjObo1BqceHiPLlcFTcg2nkE6SQag9qBm+0MkrYqRhxkofxIJnT277+JyckxvvudFzh/cQ5NZNAgrlfi+9pf7wkyU9MkYSXIK5lbEmhf68KxAA89sI+920dYX2vwyrGzzC/kGBzKcNe+LeQ2TI4dP83E2ACTE8Msza1SrlRl2KxjN+nqSVCs10nHwhQKLucuLhDybHoHMkSjEfFMSGRCfO/H51lbb3HHTYPsu2WEZtWSGR033jTCjftuJJXcJAkRwVhriQjnDl/km7/7ueJnD3ZaQn7ibxQ6AHQQ6CDQQaCDQAeBDgIdBF4rBP7+Q+/xH//V2wkPv4FAsz2oiI2fluji377xPf7qz/8Jj5aUGru2qBq16e1O8MlP/6bc6LaaghAItv31YgupqnjCCSJu6cW9LwEpa59d2uBTn/xzpuemIBjCFzKMazfzgqi4PhCIP0X4oLBIPPjw7XzkA++QAY+OJCxcAkEV39WJp32+972j/PVffotqq4nn21IF8q6nHuQdjz+KL8YqL4QfaMpcDbEZNYwgBw6+yuc/9/c0zSa+GsAyHZ54yz7e976n0MWzFiUhfjvs0A8In3qblPCFVDoo8j0EDyNqVWXMf5u0EDtUGYoolue+WIAjVq9qKMB3//0Af/SlvySR6EYPh9izu5+nHr8fc6VErbRCWA1iVmrEsp6U5hsirNQGzQjQMrsIJRt4dYVaZQ0/GCSZFpJ8kQtisJFbord3jHg6QLlu4VQ9aakI6rYkViSJUxfEAngRUa6i4DVrWE4DJRCXdahEYhx+dZ6ZXJXu8RE275qUtZVryyvYVpOtmycYGeljbnaVxcVF0vE4vV1dHLl8henL8/T1JQmqBnFdJRGBuBHlzKUV6lj0dWdwbJViKS+6a6nWK6hKgEQmSSwWo7srS3dPDB0N12niOAE28nlOnLpMbqPJti2DbNs2iO/X0QIReQzEUF8oVWl4PolYglbN5PzFGRZWBWkVICgbXMBRxNe2MLQYgz39cihMpcOM9McorOZpWQGK5QbdAz1EwyqO6TI8HJWEh6OoaBhoWpOQ2LS3TC7P5vD8AKqicez4KXJrFbk5f/K9j7E4u8CzTx8joIdRhZXEs64FaLaJE/HvdSJC2DxE6Ob1c/76310nKNqWqP/z9fI1KUEUT9Bo4uepMuhRZLIoilCT6IyOD7C+skzC0Hnrk2/gytQK62t5kgmDo0dmKbs24wNx0q0NmnZM9M1ixHVUtZv+TQPMz6+ysTTHHZuyTKZt0vF+8rUmF9c2uLRSoCc7iJ9JUqyLzJMCY6M9jI2PUq2W2buzn6mLi1y6MM+NN+8mVyjz6ukr5PIbhHyRmaJQqrTYccN2HnjwXmqFFc4vljl78hLFYhPL8tEMRebVjG/uZee2rehBl41cnmK9SXk1x6WZdXw/zI5d/eze1cPZk3mmZua55+69VPM5hjYliUV7sO0qq2stjhybZn1tneHRfgb6uwgGFHbt7aVWbXD05UX6Rj1GR3Zz/vQce/b00zcUZ+ZqiXLV5dCh4/L5OgQlcRmQdaZt4kl8iEBUwTOJLB2RA3PzLVu55+4dqEGD737nJa7OLaLrIsdFfF9bCSOvE9cu8DIBQwSbStZT/Al9Q2nuf8MN9HXrLC2UuHBpiYXlEnt3TbB75xDZviz//M0fYmghdu3ZhN2wwNZl9XSuKIiZhGwUaVp1+nqHyOcqNKsu9VZeBox2ZxKMb+7hR4fOcfzwJR55480MDRgUcialWp377tzNvrv2EYkOEhTZGKqKGjO4ePIK//hbny5+9kDHEvJa/X7uPG4HgQ4CHQQ6CHQQ6CDQQeAnHoGvfPi9/mMfuZX46IO4jYq8GQ/goMcz/Ne/Ps+X/uTvMJ2m9PSLYcu32iF0b37TzfyP3/4AVtPH8gMoYpIXtZxBUeHnidkeVW4QLVRN5+lnD/OXf/FNGq0SticKEEVORNu3b5qmDCAU28f2lrmda/fUe97Me972gAyHM0XAnWuhqCEZgBiK2Hzl7/+T//nNZ/AUMQS07R1Pvet+3v1Tj0HAxPcM/EALT+j7UQkbYY6fuMwffPrPqdQqqGENs2Hy5odvkoRFRAvjC1JCJCZKn3p7QBEDsMjVcIU5JKC2iRjFBk/H94XdpIlQ+guiQwy4Jg6VWoNGqcLzL13mOz/+MQOpLD3JENsHowyHAgTtBqGkRjiSkMGO1eoKPV098nX6ovpQrdGqR9H1Kn4riFUt4AZ1Eokwa+Umzx+dotQqs3lgjN1bE6QSXagtF7vZxPFsNDTZrqEoFtFEloqooLQgmYlTK21I28WK6fHypSUZ1NczMsTA5kn6ejJcOHGOcEYn09tLtdpk00CccslFCwWltaK/f4il1RIvPn2AAaFYqIjXW6ZaKhHRPWKJXkzflRaKSr5CU6hBxLY6ALZly0YVwwjJVhC7UiXd10+iy+Dq1DIbS6uEomFUI8zoQJo9O3dK4mdleZ2l+RV0I8Dw0CYWl1fI5Va5+3V3sLC0zo8OHqNQaKAJbY8izhchdzDZPrmF8bF+pq9exjIVEknQtQiNYlNagrS4zkh/lqgRZnAsQSlXQVVDsmGm0SwSSSWYmV3l1KuzMmtADJlCldNquYQMjbe94828/PIhzp+ZISAVOuJkFESWLYkFSWDJc6k98IrzW1PE+6IdoCkUReLvxHvgeouI+NN1HUmACfJC03XJjEnCTniurikzxCAdMeKMb8rSqDdYWy3KxpKoLipzg1JBUzPBCQoSIkjcMOhN9xDuilCu1NGCcbr7Y1y5nOPchYvEsNg+EGPLYIKV5SKXSz4j2yeJpMOs5VcorjdRgxFGNvfQ15vEbjqoapj/evpZhlJJHn/0FhqmyumrRZ577kUcy5PVm5ZlcvMt49xywyirS+tcnKuzulggXyzJylHR6pFO69x04yZUz5FVn5oe4eSZOZam1yiZnmywmZwcZMfWYVYX1nnm2ePc8/rbCLZEfoeo0E2TTEbZKNb50XOHKJZqjE8ME4+phPQYW7cn2MgVmJpqoUZaqKjEolk2jWWIpzVyuRZHDp1nUdTSCtI0IK5FQm/mSXKh3QrSZh7EeRzSNRp1h3vu3c3Nt46SjPby7X8/zKvnzqIL207AklXNomWoTUIJAlT8gIAMNtaCmrzONas1Xv/Gu7nnnt00qyvMTuc4cWKamm0y2J9mYiTDntsmePHZaS5cuMCevWMkIikG+rO0Wg3m5hcZGx2iVrZYLm2QiYaYGOrn1IV1bLdIb88ApVyeiYle1usmJ0/MsGf7BEGvTDTci9mqsGfHAK/bfzfR2LAkwgTxKwiLUwfP8o2P/UHxi4c6lpCf+BuFDgAdBDoIdBDoINBBoINAB4HXCoG/+Nm3+m/7jfuIjL2ZgJWXKfy+YqMn+vj3f/5P/uxL/ywHclfUnQrvtbhhdwME3Bpf/Oyvc9M9t1Mt19ACKqpI1wwo0mYgBiyhuBAfluPxp3/2j7zw4gkZMiczL6QGQ3jD2xvItoTfkUqNQCCCGnL40Aef4pGHXofmIYceP6jIzaYgO5SIxRe/+E98779fRg0pklxw7ADvevd+3v3WJ9oDgqPhBxv4QRfPVmTl58EXL/CFP/pbaqLW1FCwGx5v+ek7eO+7fqYtuZfbbQVFSvl9XBFyKEI+xYDhWnJgFU85qHkEPE2qS6S+xLNpNV0uzyyRrxSIegaJQI2aHWR9fYa072GEYCgRo1XaQE/F8DRBqATbgXxmBSOUJRgQ2Rs+XrCMX8/ieisERPaE61FYKhEf6iZXbvKtHx7ncq5MLKjz1FtuYvfEKG65gOr6UoHhunXcliVJGS+cImjbKFaLYCKB07BZW83x8vw6SwWX3tEuBobHSHelSUXCbIisjGCTru5eLlxeITsYIRHLUi7k2bZzkiPHDhIyuvHcII3yGsloN7YfZGFhGddv4pkBquUS23bvZmVxnZOvnpKtLmJCE8RFJKKRzaTJr5dlA0Y0lqTUyCFcPDFVIxSLsHn7JobHEjKH4+rUNANDfaSMuKy2NWIJKrWarHGcHBlkZW2elXyNmZkca+s1XMuWCptIIsy9997E5JYBzp+7yMljM6S7wvQPD5CNRthYLbG0UeCO27fRKlfkRrq/bwx8i1goQSwVZ6NZ5+lnXmZlpip37oqmyrYFNaTLDIcbb97OhfNXmLq8hOU4NB2PkNom40SIqVTnCBrjmjVEnF8yOFa0Q1wbhAUReD2As203aFebtkkOoXhqf4ifIUg9gZnsmlBUdF1jZDhDPBbm/IkpaasYGO4mnolhiRPV9El1ZVBci1PHT9I3NsjI4BDHT1yU77d4wsGz4zSbgijQ2TYxwPSFU/jBCF39A2zZvoMLczNcuXiVnnSGu+/dwczCKslYkmI+z6UrKzRNi/6BNLfdPEl1o8pSbp2F5RxXL+fQjDBewOPWvaPsEe0dxRonTs+yulKW9bjDfUPSCjQ00M1te8bJb6zIlqGgGuHE8WkWV/JYvse+O7cw0j+EZdYx3ToHD15kdCzNrXt3UM5VKVdLTG7eguNZfO0bz1ApW+zYMSb9WVpA4w33bmVxoczFqUUi0TCtlkksFicUMoiEw1SbNY4cPUOrKpRagnT1JTEhrG6u0z6O7SaXNgklbGx6UOWGGwbp7s2yZesIP/zeWU6du4wqam1FoKrUxHDNMiauc+2AVdsVeSaC9QyiuEEeefxWbtoximV5HL+8zvPPvERPMkEsESaRMBjdlOb0+QUqZZdEVOPmmyYoVsuE9Yis8x0dSePSRbVepdkqY1s+Cws14kmPUWF5qtSkbcxIdXPh9BypTJxyeYUtI8P0ZxIkkwr3vPH1RKPDBHzx3gmiJaJMnV7kn377D4qffv7lTkvIa/ULuvO4HQQ6CHQQ6CDQQaCDQAeBn3QEvv6R9/gPf/gOwiMPEbQq+K7wbttokQSHDhzjk5/8Kyr1Mlq4LY0XIXSKolEtFrnn7l188g9/E0UxwHQRGoSAIgZ9Rd6wyxYRVWVlpcjHP/knzMyuSd+3J1b9cuvYHsiEXUOSFdc2kYGAyCvw+dVfeT93336LYCvwRaWpossgQ3Gjr0YUPv3pv+VHPz6MqityIy1IhafedR8/+7a3iNHyWuuCBsEWAS9EKOrITeXnv/g3tJyWVGa4LZfHHr+LD7z/p9GlwkPkIAiCoh1u6AR9PFtD9VuSLBF+cNtXsQOWVJfkVosyT0DYJ1oth8WpK4ScAl3pPvRWUQ62BIW3P0ZQc9AjBvVqC8+xUfWIlJwLTHy3Sa1Yx0hHiKaieA0btx7GD1uyhtAqlmXmR3qgjxOXl/nx4RmiPRkuX1xhOKNy542bGMxGGOvrprKRp1UrowQ9hOZA5GdgNbFrNVJ9PSwtVThxcZFWUsNX00RTcUY2jUhPfcCzCOgidNXHM4PMTG0QDJl09wxTKRXo6+pjdvYSqpGh3nQpVxa56ea9LK8UOX5qij17tjDQ1cvZk0dZLZTZvu0GLl64zMLiIq4jAj8V2fAizqF6oy4xVgMGASxi0Tg9/QlCukEoHMPzatRLNkvLKxgRlR3bt8uvF3WVaxsFIrEk/Zk4hu6S6sqyvFTg+IlZarUmmiB+dJfduzcx3N/HwsoK+VyLkaEU6YxCzDBYWnOZmV1g165eEkaSU6dP05UdZHi0m6HhYalkWFhY4+lnXmK9WCeoalJh0rIdurpSjA1n2bZplNxGnVfPXGJpZRVLvD+CuiQURH3pdUtIe7fetncIS4jMPpFKinZdpvg6QW1IwkIyFO2vbSsrBEMm6m6F3UXYFNqJKXITrsLk1j76e/t44Zkj9PdkeOyJ12N5NQ4eOEE8lqK7v4eh3i4Ov3SGxbUy3dkYjYqNEtKJZz0ykQF6utLoSZ3C+jrLi8uMbJ5gqC9ONtXDMz8+wPSVVdSIzr2v30ar1GJ1sYYb9FjJFQlqQW7ZuxvHbXDmzBX6+8Kyqve5F87JHIhoIsz+u3YSC2tcOD/L1GwOy/RJ92VIJ2LSkrNzRx+paJhmq8lGocbc7DrFogjcbFC3m9x19zh7J8cJNBpUfYWnXzhLX7fG1okhfEclkQkTjYSYn8vxnf8+IjNyhMLCFgovReF1+3YQCsc5dvQkiXSCZrMla1pdU2QHu7JV5ur0OoVCRWaQCMeayOMRx0xcy/7vD9GH7BMKhnjkkX1Eo0kKxWVOHl9lcX2FoCBLPXC99jFuK2Xa1FOby22TF4J4TYQN3vTwHmmvU7QAR8/nOfTiadIxnf6BbvRQgHQmyenz5+jt3cTK/BI33DKG74iQ4ZbMVBkbTzEzn8eummT7e3np2Kv0JroYG01KAiNiRDGiOlcXCsxd3SAcDpKI6UxO9OA1Hfp6w7zhEUFYTKL44lorMizinDl8ma//jz8ofvGVTobFT/p9Quf1dxDoINBBoINAB4EOAh0EXjMEvvbBp/xHPnIH0fFHCdrFtnoiYKFHUjz/wlE+96mvUKkWZQWo2AqKzaLQNtt2C8cs8YU//ii333o7Vr0h1Qnijlzc8EpzNrb02C8s5vn4J/6Eufmc9G44mNc2xjLpAlVVpCReNoboQsmgMjIW43d++xfZPDoqSQUPU9oxxN2/ooSoOw1+67f+lDPnrshmEQLCrhHk7U/ew7vf+haUgBgahb1EhDAKR3qIUNjh5QNzfPqzf47piPpJFavZ4pFH7uYD7/8ZQpKwEFkU18gUX8j0xQCakG0nwrNut2oElCjLq0vUii1yCyt0dxlouiuHqUCtSjxkg67j2gG0cJyA2iJo6ih2HSJC9RHCbFYIikFdxGYEdIl5PV9DN3T0iAYtX7Z7KImQVHD4NbmTRUkkePbUNGdnNth6wwhzMwVKuXVZsSgsJ6+/cwsDmQQx26XpVPA0HavcpNawcBtN9JDGlbUaUwWH0T0jNE2VVsPDD9oyULW/f5B4QkdRfUoFi8uX5mWF6L4792K3PFZF9kZtmUxyCMutyxpRUfFabtk8d+A06XCI8bEBxrcO8R//8QJOw2RodID1jRqXLs7hiBBDGVyo4ImqVcWWOKTTCaKxEOFolEqpQksEXbqg+orcWDdaTSnJF8/LMFIEVZNmy8QxHaJRnXgyIVsXNoot2RQhBk2XKhOb+0kYGRZXF+kfGGRipI/BgRDF9Rynz67jBjVBQTG5aYxKZQPLDBGNB1CUIN3ZLC3T5PtPH6fYEFko7RBMcQ6HlAAjgyluu2E7vm/wwoFjXJ1ew1NFU44is1YEYXE9SFYEbYoBWKgpxIB8PXBTBjqKrBS5jfekjUQSfoK0uDbYtodb8eDtzJSACMQMtpUXwaDPtq39TGya4NkfH5HE3psevo1tk5t49ulXKNVEwkqLreP9tKwQl67OkklECekhLC/Irj0DdMejZLMxVostjh44Jit1h8cGWV2vsbGyQalSRVc19Hi83bYj23oClBvi+SqisZf7776VAy8fYmq+xKOP3kYtX+Xf//2gxGxkbIAHXr+Ly2dmWFgqsZQvkklmiXfHpP1scqyPwZ4IrmWhhCKs5xsszOdYXi6znitIm82OPSnuuG07SSPKhUvzvHR4nt5ehX037cIQKolkkFbd43v/fYSZxTyRqEZffy+mbTKxeYixvgRjE6McOXFOBnqKa47AW9SXNio1IrEYC0sF1pbXxRsST5Co4tjI49DOFRFhmeK8EC9KHKdENMzDb76BaCTN1elLnDlZodIS19C2dad9LNuBvDLDRKSeCO9YO61X1gpPjPXzurs2Mdg3QEC1OfDKBebnasSjOlu29TAy2ieVTC+/dIRUpptKpcnqRo5dE0PE4z5Ny6env4vLM6soVpPx8c3ymui3WlJh4lhlkqkIAS3Ci4ensOqwaSRBNpuQxLTVshjqTfCGh99AOr0NJSDINAc1HuPc0at84/c+V/zsC0c6CovX7Dd054E7CHQQ6CDQQaCDQAeBDgI/Pq/eNAAAIABJREFU4Qh8/cPv8R/6yJ0kNj2K19zAdYS6wCGkRTl08ix/+Im/YaOUk9kUMmxOVH+K7aHro6suv/Zr7+TB++/HtYSdQxAaQt4uyIp2NanYAjetAH/1l//CD35wQFpGXMWU1Y7XpfC2Y+PKykaRbRHAs4Psuamf3/j19zDUPYRrCe2GICzExhmi0QRHTpzi9z/19+RLBWkHCUcMGg2Lp959H+97+8/I19GeDYRdpIrrakRjHi88P8sffu6v5XYyGNZo1ho8+ujd/MLPv5MQYVxXNKU46GpUBn+iOhQ3TNbXF2V9YLFUIhtL4LZKREM6tWqZWMgjFVUx602MSIZE1qBl2dTz6zhukFgEdEsjtzALUQ1dfL/ZkKoPLazL2tVASAixw7RyeYyIgRYJUxPtJ1aDgGsT9DRsLcz5lQ0OnJol2z2KlvXo75+kVFhjebHGzNRlEskgmZjB3q4EWzYPE0vGiWsKrqpSr7R45rljeOkQfrKP3uEeHCF2cXTOnj5Od28v23ZsJ5dbwDKbZLp6cO2QtHf0D2YIGRFmrq6iaC0CROnqDZKMpLGtBuFEkrVChfmpq3I9fe/9N7OeL/Otb3yPTeOT7Nh9gwyrPHfqFK16E9AxDA0t5NNq+kRjEaJRFc9yUTWRBRJC0Qyp2EkmIpKsscVAq/kk4wPE423FweLCOucuXJbPTeQNiPOrVDbxAx5q0GbPns3s3bmT4ydOEI9HqVcrDA2n2b55G//9Xy+S6h1gam6egUyAO+7czvJCmVx+VVpgBnpGKFTX+fFzl6jUG2hqADPgEQ4ZuDWLTHeYp97zIKlIF0//8BUOHZmiZlVQZeiisPoEsCyReNoeWGUWq67JvBbxedk+I6xMsk1EEIXtUFFhUxCWEFeqjsTQLAgeUaGptStOg0LBJIZeYdHyGR3JctttN3Hw4BHW1wvE4wajo30MDfbjBXRmrk6TTYUZHN7KxcuX8B2PTRMjTInPJyPsv3sXqh7ixQPn8QIOmVSC2bll1per6IZGOKzR3ZWmK9slGzeuzM4Qi0TJ5+pS3STO3YQR48rVGTLdXTzxxO1cOr3CN7/1Ak7AZe/OUR64ewfPPn+ec1cWiCYVBvuHKddrbJ0cYfNYN4qr0KyXMB2bRkvn7MUpZmeXZTuQ6muMT6a4445JupJxZudX+PFz54nFDd7x9jdSKxYJhRQUJcrXvvlDcgWTeDSMrosWjxgPP3wXaxurDPV1yRaRC5dn8Wyb/EaV8c0D2K4jW33Eay6slNpkl1BJtMuN28qWa7WzbVuIT7NpMjExwv333cj83Dr1Zouz5xdoWhUU0fsjFGZem7i4biVxHWE3EWRW+2dqapC779zB627fjN3SmJlZ5Or8srTjpJI6W7dlGBrtZe5KkdnplXaujhbh9Lmrkgzbv387CUmMmlxd8RnoC9CTiXH2whzlfFMSFZvHu4mFdaaurHLyzAKjw73s3TVKs1EjlU1QqzdJx+CBNz9EPD6J7zUJBF3UeIQrJxf4ym99qvi5Ax3C4if8NqHz8jsIdBDoINBBoINAB4EOAq8dAn/7gbf7j/3SvaQn3ozvFHGtgKzsNBIZDr94jI///l9QbZRlzWPTca/lEASxbJ+JiX4+/dFfZHh0CLvVxPVtNDXcJiyu1f8JVYSo5Tx1dprf++ifUKxY+HpdVp6KxgU5mHnC7tHOtJDJdI7K3a/fwi9/+EkysT4RqoEXaEj1h5BTx5Ipnv7hUT7zhb+W/nlNb4caisaBd77zPt73zrdKW4fnicE63K6Z9DSMsM2p06t87BNfpFavSNWIZTV56ME7+fAH34WhxFA1QbT4lIt1mqbJpflVnJpFq7xOdzpGOm5Qza1hUKRvaBgl1kXY83HLZUqNIuF0r7Q8BMwWnutQrZnoIrej7OBQR4uFZcaCU2/hWjpO0COW6cbRLOlnp9aEhEbTiBBX0ni5ZTyrILfHhy+tcmiljBeIsGfzMC2lwujkndSr66TjMXIbFZ55/iAb+QJJDbYMDbFn+yZ2jsWJdcVZXW7wn8+fY3LvEDYGlWpVNsNYboi6WWd0dIBUsptMb5aLF04Qj8TZveMWjh46hR+oMTS0ifPnrnLLnROUC0GqzWWqJaGQ0IhG44yN97K0cJnVtTL33LMPOxjgX77xfVaW87LqVkSaBEUYoSgnCSeIxsOSjKiUW7LlxfNsYkaCzdtHSSQjFIslcmtF4smwtN0MDPTh+DataojV3JwcHK2Gz/JyDttxcWwXy3Wl5H9tdZ1GscGWraPccecWUokws1fWmZ65Khtc9u29gWMnThDr7iccNjj/6gVuvHkATU1g2S3CEZ1kKMvl6YucubBMs2nL7AFXCaITIK4n6B9Ls3ffGD2xblp1m4OvXOLkmQt4omNC5k20AxdtU1Tgtu0BMmhTFxkX7SYQQUgIkkJVRZONsIj835Wn1y0J7aYaYcdqq5KkCkhRsT0RbGly323biRrChjFLS6hY3AbJTIxtO8dJRZKkkqJzOI1lKbxy7Ec88OAtZKODfObzf8f+/ZM8+KZ7eeXlKRaXl2nUTFquz9imEcbHxzh+8lUa9SaZdIpYOIDZtBjqH2J6eone4QyhcIhvf/sgExPj7L9nD5s3x1lZr/M3X/425YbLvhsnedPrNvPVb77AcsFkYrxHknE7t2xnckKQKjWSqQT1ao1Gvc7pM6ucu7ogSVDHVSRxtW3zJnrSBo1yjuEto7zw0lnqVZufeftdBE1BnoLlKvzXjw6wuJonpKVRNZWtw2kee+s+Vgo1rEoVxzK4ePkizZaLYyoM90ZRolGm10qsLK5QK9flZUhaOaTIpV1LKrInpMrCEdi28ykSCYX3vftxps6v8NLhU6A5yKIlT5zj7fweoTCTBJPMLRHZFf/b8YMeNnjd7ZPcftskST3CkaMXOXJukaiRZGJM5Y59N9Joubx8YIpE2iOeTLO6nMfQDJ5/5Rgjg2l2bhkikYySq3v0pCOYNlydXURptOR5snOnsHpZLC7mmZrb4Nabd5KOq1hWheHRzZw/M093V5DH3/EAkfAmlECLIIZUWJx4/jjf+vgfF79wuGMJee1+Q3ceuYNAB4EOAh0EOgh0EOgg8BOOwF/9/Nv8n/rVe0mOPkjAK4Or4gUt9HCS535wgD/8wtf+f/be+02y/K7vfZ1YOXd3dc4905PDzqbZHKRVQEhCCCEkC5NlgjHIehBgLkJcEELC1+BrC4uLLMuyCMYXkEArVrtIu7OTw07Y6emcY3VXTufUOVXH/n578b3/wf6wNfvsM/vMVnVNffpUdX3e3/f79aZqlTA8FVtY2jUDx3UlM+Kffey9/MyPfoBWy5bRC0mjFFR9qRAIW70mcwyeyIorGv/pi3/Ff/uLb2KGFAx5Siz1DxRZEbq/hIl/GlaLD/zgI3z8p34YvxKk6aig11FauoxmhKJJ/vIvvsMf/d//D4pmouqSjifdDB/60GP8xEc/KE9QFUXUkAoLv2jzcPH7Aly5NsXvfu5PKBWqeEZLLiDvfNfDfPynfwS33mJvd5NSwaacy9PVmWR3Z5fuVEIuZQplQh6YioFqNDAiKRoYqJ5NYze7z2OIChCejudUUbymbMGIRUIUSzWq9QLxRBI1EKRRq1DdqqDpLsGODupqHcU28AvqaSSIo/hxilX8rSo7pTrXbm8ys7pFsGOQSDpJMmFSyu0RS6aJdUQIGBpbO7usLefZLdTQNZtSpkhXNE7IVwSfn3y2guIPMHZgFFX1Ewr4BBGVW3emiXd3cPjYIdbnl+gbSJPq6OTKtet0JJOEI6Z0jKieQblYZuxgD/WKwtLqoqw7DQWjrK6scfzEKGNjw1y6dIdgMMTGdp5GxZJWesVUZZNJvDNEJBKmXqmTz5Zw3QKmL0oiGScaD8o4h+PWGBjoImDouLUmwUgQS3jZXXF1CLipzsLSEsFAENOv02o1iIailMouttMkFDEplS1WlnPoust994soyCD5bJ3F1SVW1guM9aal+DS/vsnE5BgzM3uY/hIDA8P4fAJmqVDZa6EYDS5en6GYq4GuSj1NXKepWCdnHz7E+EQPK4vzpFJJbt3d5MK5Kcl2UFQhMAhtxJCCxT+dzEtGhXBTSKLBPnRWOi1ENkjCZ8XrYZ9lIQUMV7yABHBTly01gmEhRDvBXxAsFyHSNB2LR88e5vSZMf7y65fJ5ooYho7j1tEMGB0akG0Ywk0hwlGXbizwxJmjTE4M8x/+6zeIhDV+4sPPsLFj8/W/+DZ2uUFnV4r+sX4eefQ+dnb2uHDuBl3phIyOxENhFmaWqNQbHDgyxNLKOue+9zpPPjPJ/fcNEQ3H2Nq2+LO/eJFqw+ORh07Rm3C4enMJ1YwTCflRXYvTJycIBoRrpCaBn3bDx41bd7h5ewXH8STTwRMOBZ/JYH8nQVPDrTj0DnZwd2aLne0czzx9iAOjA9Css7tX5m++c5lCwcE0fSRSYQ6ODDDYF5acGFFdFE/28sp3X6FuCXeKTkcqRLq/l+s3p9jayO0zRTRZ57H/TvZPxNM3fk5I14VkW/gZHevg+99zhmpO4b/95Qs0aNBydRlGEhdKs7UvRElQp3DEiHCLAHq6+w0xIb/OO557FJ/ukYr6KNtVXjh3B78/zAOnhjh5/BjlSpb8boumuoeqxmg6TdkUdOXSCrfv3mVgIMqxY6Oong/HruG4Hivru3iuKiuO4zGDZEqXkbDNvTI9HRFiERPTJ6qSywT9Sbo6A7zt+58imTiE0qqiKCG0gM7inUW+9qnP5z/Thm6+xT8ltJ9+ewLtCbQn0J5AewLtCbQn8CZO4Es/82Hvfb/wGNHB5/AaOcl6aCkO/kCca5du8euf/o/ky1n8qoEj7OlKi0ajKSMCv/2ZX+T45AR2tbgfaxAWdVlVus+AkKeUYt/ymqimj8XVPL/xb36fpc1NeRrcdFwJYRTODGGTFrnyRsOhXrP45Cc/xvu+/1kJhdvvLXXRFNHKIdofUnzpj/87X/7Kn6MaPuloEK4Okaf/0Ief4Kf+2Q+jCPFEcjQkeUMuGaFQkFt3lviNT/878ntlDD84isbp0xO8712PE9LDlLObBE2/uAdBU0Gp54h0dxIMhWg6dVquRsAXwPVsmUGvWy6e6eITlZ1V4TIR9nE/qmFS28tgKA7BWISWFsDObu83jASCUnhp5JtUi7t0Dw6zVV7Dr8QICcaFz0SxHOzMHhnb5eWZLTazDXymzcFjD2MKxoJuszK1zMlTD1CxXPZ2NlA0l470iBQRfGGNrZVtkuEObDsvwadra0ucvu8IHV29bO+s0dvVRTaTY+TAKPeW5kmEIihWg47+TjpSA1y7coPt7WWGxwcYGJvk1e9elAWxiWSSzO4etVIdX9BH0B+kkK+h+5qY/iDbO1lajofliuskTk+6h1RnlM2NXVIpH8GAj8WFBbY3qgwOJTFNwa2ocd/D4zio3Lm6QL1SJRDSiERj+AMhenpT+ERFZKuOP+Tj3sw2kWCUYEhnL7fKiWNHKRVr8vy6kLcoVsosruZYXVnnyOF+ujoEIyNIoVBga6PG2vam5AckohFCiSjZ3TLRpJ9GvYYmXBDBCKZmShfQy69cJ5MrofsM2dRhOQ7JRIx3PX6a4yfHWV5fIRqJcvnqLC98+xJGIIQrKn7fiG8I/U7wXfbZKPvsCbG0ihiIcIYIJoKh71edSpymJ2If+68lsfh6nhAphIChSHFuHzy7/7Vw9w1EkZjOyFgvtbLHsogVOPuwSOnywCLdGWVCxERG+pie3+HkwX76eiK8dG2apcVtnnv0GFbD5fLledY3M/J+4ZCPaFK4Z/xkMxWSsTjpvhSJjhSLc8uynnVsspeVNdFscZPHn5okETPIrNfJFcvMLG4RSSR54L5J/EodV9clAFLs8yJWg1oiHN6/flYX97h7b5ut3BaVcks28zRpEAiHwfARDmokwj4G+wbRNEfednllnXe98yT3HztOpZJlfTPLX37jFRyR5NIMegdTjI30YloWsWiSRFcMPejnr//2BVxLJxAMMnaoH1oWC1OLrG3VaO3TMeWspRviDaHhf3/vpFurKTk7Tz19v3Sn5LbqfPmr36FsVfBaLgG/iDeF2dvbkc4M8X4oQZa6IQULGQdyXII+jY/+6AcQppni7g7xeJSXXr2Lovk4c6qTtBAy63Vi4QiqUaaYNykWCgwMR8AJ81ffuIRLnfHBMJ4aoK8jRqPpki3U2c7U6EhECPpE64fO8npe1h13Rvx0JKOS2XHv7h0OHBjn8OEeHn7yIRLxg6iemIGJHvIxfX2ar37q8/kvnL/aZli8iT+j2w/dnkB7Au0JtCfQnkB7Au0JvKUn8B9+7APehz75HOH+Z8ER+W0Bq3QkZ+HSyzf4zO/8MfniHqbul5b9uhAZNI13vutR/sXHP0JCLGeucFi4ksYvhIr9asY3lizhRBfkeUXFiHTw5//17/nDL36FgKlJmr6oNxUWfLEkmG9URoql7Tc//TM8cfYhWrbwWIuMxf4CoaotfME4n/n0H/F3z38XXyAE4kRU8XAc+MEPnuVnPvYjsnLQcRr7TQvoUjwRmfEr16f57Bf+hHrFIZSMEI5GODLZxf1HhuiPdmEXMnhqma6uJIXtDIbTInFgBNvxMDyHhhcgEAvhOTae5VLMFwkGdcywD6tQw3PqeKYP8FHZ2MQfFnqLimcrmC2Lmm2jB6L4oz5agg+RyxCNpyjUtnCdIOnebiy3imH6uPHaPDMzG1TdIP7uDoJJlWiwi1jUL5sRpm5c59ipSbSgwczUEslUhKGJA6wsbhIPqlQrVZquWLqbbO0UeO3WazzxxOPEkwkKpSxOtcr8zDLv++H3sL29zcK9BXy+ACWrKc//q/kypXKJQEw0MMSZnVmSi2zQ52M3nyMSjuD3CVCpJ2MdTa8mT8YFCyMWjUj+wfBYEtU1GRzuYnVtDatYlZGe7dwOczNZRsf6yeX32N4p87Znj3Fwopfbr62ytJShatX3v4cK9HSEOHbiEKlUArvmcOnqParVGuPjA2h6C9e1CPp1+gcHKWQ95pem2M05vH57liOH++jsTEkuS7VaIJFIcPHOItm9HO9+8gzhsMd2Ji+5BZrn4dcNwsmEXKqvXLvDytIuZXu/ZlT8W6tbdKTCnDkyxNBQJ66ovmyqzM5u8uqrrxEIJ7BbDckp2Bfk9u8rxQpZk+nKimBxzbtvNIBIbUKyX0TYQERH9i95IV4IDoKEzYrHNzUcR7AR9qMFqid6a1oojouhazz0xClmF1fIbJbQmoIrY8iYU19Pt5Tu+gbiNOouPV0pjhwakq+dr/35d1Fcl4F0gmLFYStXEqYkvIZwLblUKoLfsf/3VwwVXTMZHuzhxPFxHNdm5t4Kt+7MEQoHZNVqtSo4MA61Wot0dydPP3satWURjYawHQdD0QiYKqVCBQwhUGpcf22OzG5NPl61Zv3vZpR4IiadEOGQn0hAYbA/TTQa5PqtRaZnNnnfB07ywJHDrG2ucW9um3Pn74LuRzA1B0f7JNNhuCOMXWsyeXicUqXK1/9csEti+Pw6nd1JyvkM22u7rGXKMmYjZrvf7uEhYKn//1/SPdZqYhoGjz1xmieeGKWUdfniH/8DFbuKLtpD/AHC4TCbm1vS6SLEWPGWKN43xXvkP8VKhDHsox99L0dOHGR7bRarVuT2bA7banLqZCeqa0hmzMTBUfL5JYJmL2ur6zz6xDgB089L51e4fPUuk+Nxoh0djA92Mz03g+UgX6/ifSJktqjUVL776m1Gh9IkAz7JTWk0IZvZoXcgxdmHJnn40bMEw4Oo1KSTSgsHWL61xH/71Gfzv/nKxbZg8Zb+lNB+8u0JtCfQnkB7Au0JtCfQnsCbOIGv/PyPeO/5F08SH3s3TWtv3zrtiUhBkLvTa/wfv/Fv2drewtN0fLpGzRKARI1PfOJjvOOph2m29nP3koooRQVhbxf6gXBXiOpFsfSI7LaBook8v49P/uvPc/31W4Si5hsOjP0KUl1CCgUwL8hn/s9f5PTxYzStPF7LoCWrL1uYYtGp1PmlT/wWszNr+HwmjvBQ6CIj3uQHP/AsP/XjH0Rr+vEMW/IVqvkaS0uL7GazVMtw+86sPKnu7O1itC9MRK0x2BMlFurGw6SW28Gql3Bti454BCcakUtqyPBRtcByG8RCgX1oqAiNV6vUmiICYtB0SqRGumnUY1jZLZpuWTZ4NHMurt8llkrI6Irt1VAUPwFdoViuEowagowAoSjV4hqv39vk1rxNMBUmkgzTNzxIPBLGylqke0LMLi5SzZXZ3S0xcXiSTeFaiRhUG3V6OkZJRgx8QY2arbO9sc25V69h+AzOnn2Q2bl7jA53MzYywt52gfGD/eysbXNvfoOdYoXaruB3FKRbwmlpsqElt5bFdlo4qrrvhHEbstUDz6VasaVQEYsF6OiMyHaGSDhGsVBm8nAXM7dXSHT4eezxhzn/6utSzBoeHeIfnr9BvblHJCq+/1EG0hHCeoOWz0/JNvDqDapVm7WlDWmN94cMRkaHMRWNkN9HoVSgWC7x0NlHuH37pgQvGqafvUyZ/uEY2azKnVtzjI90MjQSZ3h4kM2NVQIRBaeR5n/83feIBVROHe7GFzCJRBISwOh4HoPdI+h6mK//1Tfkwi7iFwKiKJZYV5yO+w1Mn8PTZ4/Tme5ldW2T/E6Zc9cXUA0h3AkRY//2qrEPYRQqhKzLFX/2hrDnikYJAWF8ozpT3F4mEgTvQ9zvDRaC+HryJup+rEBAODVVAG5Fa44qgkkkYkkefuIA0/fmmZndkSwax2oS9AU4dHgIny9IsZAnFPQzPNbBQLqTzo4of/O3N7l963X6+oQYlqTqlqWQ4FNj7O7tUa3UpFjS8FTKloXhKQz1pBkaTPP661NUynUUMyhbW8QLWtVFJXCTltUk0RHhmbedoTtqEAmkWFkXTgI/peImHn6iCZOr11ek2FCvikiFIxs6RK2oYOwODQ5SzReJh6OkuxOEQiqDvR288PJ1FpfKPP3sIPcdPkCxWuPO1CYXzs9KV0YgqNHb30M0bHD6yAjb25uMT3TTtHW++O+/xfj9vRIMHNI7yeWKzC0s4HoCiLnf6rEPP/XJ9zDXcf4/AUMIFk0Pn+FJweLRR0ZRWwH++EvfYXNvF58pIiGg6hqWJd5/9oVWqXPIhiMBAVaxhesjHOQjP/J9jI7GsMs19nLbzK24bGeyVEoZjhwYp5Qr0DnYx872Bul4nMxmkeMnk+h6gJrl56UXXyOWCDI20UEkGGJpaVU28vSPdjLUE8evqSwsFpheWOXMmQmymT12dvdI9/cR8ItYnsaRsS6ee+5pQrERmt4umhJDj0SYuzHNlz/xO/nPX2o7LN7EH9Hth25PoD2B9gTaE2hPoD2B9gTe2hP40k/+oPf+X3iG5MHvw61n8QQnghq+WIqXX7jI7/7uFynXyugiP9Fyqdsehw4P8Cuf/EkODPXiOC15Mq0i7ic0C3d/aXkjIiLz+Zogzmk01SaBWJIXn7/MF/7wS5TKVSlAiNuI6j6xlFl2haNHD/Hp3/x5+tNpnFqJlid87wFZkypqOWfnt/j1X/8CO5kCZkCn4Yr7i3Nmh/f/4Dv5iR97L15Zw/b2WF0v0nQ0djNr8vS3NxbAqRUJhkziiShhDXbnloinwmidI1QaGfyWgtZsyBpV1Q+uFkKpVVF8IepOnWbZRVdd/MkUuqNRsYr7J9K2R6lRIt0fwi124NoZyW8wDA3VEQUWGo4A8tHEHwxSLrcob2yQSMdwBDehpVB2dc5ducOd6Q0OHj9Cz9gQdssmrOvYxQITEydZXJnCF4hhWx6mBqVCnRu3bnPkRB9uXcUXMDBMk57epOhqYX21zLe+9V16+jrp6+9kVrgx4gHe+/634TQsVhdz3Lhxh2K5QrKrG5+hs7q6itMUXBKPul3BtZt4grNgmPIUWVOFMKXJVgfbrksexvDoOA/eP45Pb7G1mePu9DqHj/RC00eLMmcfeYRvv/AqW+vbpGIheQLfO9RLujuC4vmxanXyu3sYQZNizZYLXTqV4PatJW7fm0czNUxDw65XOXlklKeefoq5+Xn6+3vIZLLcu7ck+Q2iAvXkfaNsbYjT/1XicYUnnzlOT3qAuakVHK/MyFCae3N5rl5fQPGqHDvcw5GxQ6zv7JGt5ulO+tjZaLCWKVCslalXm3LhFHwDRQBlXQhGVD78/qdJpJMUcnvsref5s7+7iqrrGDLuIVo+PAnZFPcVEQ25u4pq0jeiIRK8ud8GvM+ykImDfYeSOI0X99MNQ7ovRFzK8GmyZSQcSUj3gmkaBP0+MlsrtBotnn7qBDNTi1x4bYmWbst6XNFGc/joAAfHh1mcn6G3p4eQX6WrL8rAQAcvv7TA5etzuKqDz/DLZT8cNqlWWhJeKpxPXaIxRtSt6gqeIyINjmzGEDDSRqO6v+xr+5EZEc8S1bWu3aIj7uPd33eSRMwiYA6yuLAqcCqoio+9Qk2KQfMLGexmi92dKprm0lJEvAtiiSijw8MsLSzT2dVBMKTS25XkwHAXL37vNW7d3uSxRwd5++MPkq2UuXh5juvX5kFrMTQ+iM+nEg3FiEd0+npT+E1kxfLVK6scOtHNXiaP34iyly2wuLiE7gsLvu8bUZz9nwvCJSPe2KS7RLi1xPetIf5Hjeeee5znnjvO1voeX/4v/8huoYQpm46Ec0Z4MfYFXPGb/H4LMeQNiKcQZgTH54c+9AzHT/XQqnssrWxz4+4W1bJLMNDk7P3HZQTr1sy0jAX1dCa5d2eZAwdj9AwmZPPR+fMz6P4mjz98luxeVtZDl8pNqnYezbPpSXWzvlXEcl3SXVGsiotpuCSTEemIKRZL9KSDvPNdz5FIHRWBKtkApIX9TF+f4mv/5gv53/vepbbD4q39MaH97NsTaE+gPYH2BNoTaE+gPYE3bwJPNGwDAAAgAElEQVR/+lMf9N73i28jOvZ2WvUiiieEhTpGOMXll2/xm7/xf1Gu5tF8QTzBmsDg3e99jJ/40R8gJE565XGigqqJ7gTB3RS3ERl0Yx9Yp4jlxcFrmXiqJy3t1UqDf/dHf8VLL54X+y+eYuM1xWmxg+1YnH34FL/56R8nbIRRRCBd0Wl5flTVRtF1FpdyfOpXP8tmZhfDJxYocWpt0FQb3Hf/EZ594gwpM0kgZOHaDUylSdRn0BTCgucQDAeJhOLs7BVQPZdgMIAuhBM9jFXZQa2JZ2IRDPtpxoI06jpKLo8aDKJEgzjlmuRZBDu6pNVcVRt4TQfd88kFPhRr0ciZNK2smASqb/+5NzIlwokIlZaFGY2gNX3sLi8SDrYIpfqYXi5yb2mNbEm4DEL4BDAvnKRerhAKxWkpOyTjKWZmtwhF4oyOD1HIbhEOpcgWKnLJERyMaj0rGQ4HDg5SKua5eXODG7fmiCfCEj4aCSdkJMAfNMnl8+ztFMgWikTCIXli32jaVMrClq/IpdlTIRiOoPsCEpY52B0l2ZVkcy3L8uYGnZ0Rjh0cJ19sMD6aoj8dp1p1+McLd6Bpceb0GXSfRW6vyuy9Ncko6eyKEQxrxFOddHWGaXouhWwVn8+gVCzJ2IMRCOD3OZhqhHsz62ghnVLBZW5qjiNH+zl5+jjVckFGWwQTQmT/d7Il8qUa/f0J9jJNNtZ3UfUKR4+Pkk53MXV7g8GxKIMDSRoVjcWlPNdfn4ZmjQOj3dg1BX+wxeHJbq5fW2M3K4QqjXzZkm4i17HQRMOHI8CaDg8/cIozD06yvb7G4kKWi1fvoPuDcskV7gjpkBCLqmgN+admkJaIeajSWdGUoNl9kKe4kyYDIft1mrqAaqqi/lJUdAZIJELyBF/UpEYiBj09KcbHRzA1hXPnXmNmfpm3PX0fjYrNC9+9RUOxRSBECiDp7jCPnH2Avd11ert7QIJsWwwMRNjZdtncrbKytcXu7h5ORdRviqYLlbpVxx8IMDQwgM9QKVSKsrI1lYwQT8RxXY3l1SU2t3ex7JYUlISa43qirtUgFVT40AcfIxxTqJXCXLn8OqlOk57uFOsbFlcuXyMY6cAfM9lYz2BbVYEilULosROHJcz0xvWbpLs60VSbk8ePMD4U5/l/uM71G+s8+EAPT549TbFucfHKLNP31tCDGocOH5Aw1pGBfkJGjYnxYQp7Lv/w8nkc1+DJxw5y7dYMraaf6bvTOAKVoxi0VOH00uT3TbpepNDkob3REiKkWaG/uk6Rdz73LI88Ms7i/BJ/+T8uUbGb0n0k8x9C4Nj/TbprhIAj3BtS+BDilBCzHIW3v/1+zj5+kHImy25+jxvTW0RCMWJhP4M9KXo6kixt5qRrxbFtbt+YZ3wsyvjkGIqucv7VOTKZHU5MDuIP+WWbS7XWJNkVZC+TJRXrZXp+iWgiRKmUI6BGiIY9eR11pTtlo01PZ4Cnn32UZOooKEKNMdBCBku3F/jTf/1b+d97td0S8ub9hG4/cnsC7Qm0J9CeQHsC7Qm0J/AWn8BXPv4R7/t+/nEpWHi10n57ge5gBOO88uINfucz/5GqVRD+dJpug46+Ln7u536Yxx84jOcKqJ/AU4oFX1idwWmKZUyRyxlNV+bvBezN8wQwUxAnHRRD59VzS3z+c1+mXMth+h1ajjiF3j9Fftsz9/Erv/ox/FpUZuvl0o+Bh40RivCdF2/yG7/x+zQFTs6nEApGZItCZ3eCw4dGuG+ynx5fAl3NyjYFXbElcNNrOfLkVlFMaY+vNRy0RoVAIAqmul8TWa5g5esEIsLyb1B3qtQaOsGWCwJKGY7i2XV0cYocMFGbKi2ngler4QskaWoGlrVFZbNMJGZimmGq9Sr1mqhVtOXi0DDAFw5iKKH9v1OzzupWiRcvzKAEg6RHRuntH2Vh+ho767v4TR89/YNEO4JktvLE4gkymQIPnz3MjctXCQSTjEyO4dN0Ll+4zdhYN3uFPJGgQaVicfHStFwG/YEgpVKNhx89RqvpsLS4JpfmfK5Mq6XI03rhChAZe/GYgWAAwRBI93WRTHXIVo9yMcepY8McOn6C//E332Z5aZUH7z9GdyLK/PwGWhDGBtIUizbPf+8qqmNz+OAxdMNhcWEdf9hgeHiIcqlKdjfDocPjpDpiuE1PQjlFZKGjqwPHFjZ8vxRfOjvSpNNJbA+mbq1x/vwl0t1xuUCbunD2KFLg6OtPU63XKGQt4inR6mJSKjrsZHYZGenk0LFB5qYzGP66KKXkoTNjNBplLlzbIZMrkopAX3oCVStz6GA3r56b487dOQmqFKLNyvLeG5WXLdyGi6krJFNxOjtDdCQS8iR7emoZ3W/IRVDCMWU8QAhub7TrCrFCsCgUUfMq4I2icQIJZNxfkpFwT8OvEvD5iIRChIMhIrEQXT1R8pkyhqqTSpmUi0VOnjpKImryredvcuHqHd79nkeJiZrRvz6H1RBxE3HBi5rVFg8+9CDxpM74aC/rc3syJvXM2++j4RmYfpPdnbpsjFlfqbOXXSUcChEIB9H9Iv6k4FM8quUyDUQkQqMnleDAwTHKVYtCtcHUvUVymSK0bJqKRaNpEI9GeNczpxgeNAkG01y7tki1VqZs55ieyVErWJw4eRDLs5mampNQW+HQULUmZx99QMaKNla36O/uk86SgeGUrCI9f3maC5cWOHmyg8cfvo/1zZzkYGzt5ujsTjExMkE01mKoN01vyodpNFnf8vjmSxc5fXKYgWQHF27P0GyZvHb1nowSicpcISz8U/3sfpWsaAUR8RQBMRWg0332Tsu1OHPmMGdOD1HK1/h/v3mBlirYGZp0OYj3Uem1EMySN9w1IuIjv6YElni4/0uA+IEPvIPhoS7ymT1qdo3rr91ldGKAeDQqnWDd3Qn0QJLl1VXJALnz2hKD/X4OHztMoVxg6vVtCvkKfrPF0EivjM6sLe9RrGYZGByg1Qpz+eo1jh47IHkcu1sZAn5R0+ojFI7jOEUefuAATz55hs6uSelm8zwdM+Jn6sY9vv5rv5//7CvX2w6Lt/jnhPbTb0+gPYH2BNoTaE+gPYH2BN60CfzpT3/Ee9+/PEts9DlajZqk3IujQSMS5tvfPMfnP/tVGq0KimJIuv2DT5/hl//FB+lPiCVTnBILd8P+0iVCGQIbuLS0STgEPekkTTe+XzmKEC1ENaaOaioUCi5/+Id/xvMvvkw4Kj7eC0imKxf4H/vnb+cnfvQjNJymXGQDih/daOJpPip2kT/4gz/jG3/7Ml29acKJIMPD/RwZ6qUrpNAZNUlGxX0CWPVtAtG0tGXn8jmiySQ+04frqGhaS9YHWrUyTVfDCIjTbY1Wo0ohW5btE0LAEIteo+nDhw2aDwcfzYZNKB6i5bZw9gr4DJem7qEGY7iWhmPvUt6s4/e3UH2eXIbsmkogZMilQdVa2FYZMxTBC3Vy+94KMzNLGKEOlLCfUCK5L6ooJXmavbyySM9AL3sZi4ZlcOhYN7NzG2iGxaHhYVZX9wh1BJg8eJyvfvnrPPrYKcBkauZ1Xr+1CF4Aq1GXAMha1WFopE8KGZmdXcJRwUnQserWGyfDGm6zQSTi48iRQ1Jg6e5JMj48wfXzVzCCKt0jKQlh/du/+EeCkQiDI53Y+SzxRDe+eIigz+DSxRts7NUYH0iDo0sOxvZ2nqGJNEeOHWB2bp2luVWefOwklUqFQqFCuWyxvLbC+MQBKVHldnIEIuALdXD0QDf+cJCZ2RXu3ptFM0IEVR+5XJ58sYynaYTCJpGQRjXn0XAtwtGAXMxWV7c4eGCUR544wI0ry1iNCrbl49TxOL09EW7f2cExfEwOd7CzXiKe9pOIR/n7b11jaXGDwYE0x09P8sK3Lr4hvDlS8BFiXTAYlvWUR46MkK/WuPTqbTTTJygICD6FcKyISAhvgDMF90T8agjwpqLgNhrgtuR1GQwF0fwiqhSjty+FL6gjrrxISMdqFOnuS7EwtYthqJIfMTu9xOBoN13JEN/+h9tcuj7FO95xhskD/fzd31xjaycvr3PhWBAiYjIVJhaCt7/tESK+OHNLmxw41kUh15D1sEFdxW60eOnCOosr8yQCAR58+EHWdza4/dodApp/f3HXBIshgNISoM869x06yPjJcda386ws5Hj9zjQlq4gZDHNocphkFNbX1pmcmGQvX2ZxaUXWCuOPyLrZoF9jYXGZRr1BvlSh2VJIpUKMjPQyO7PIQE8vIeGC0g3MgILm2uTLTaamdjh0MMWx4yO8PrXCzOya5NlMHjpE3O/nyOFO/LqPdFcIr2nxyvklrk/N8+Mf+37W5la4s7SB4yncvbmI3yfgvY4U7MQv0e4h3u/+qR1EVszKyI4nZyAaiERzzbNPnCJg+PnqXzyPYohmGYNSWbwn+PBc0RSzHwWSApWqSKio+CVDP4rLe973FK2GaEMJSnBtfnONA0d6MPQgrZaFPxySXJ2L527jCwYlTHN8SMdyNWLJJFfPz0iOi2HqJLoCHBxKY5VV6aroHwmTy8P2xg6jI6OUSznCIYNYPEapkGNhKkNnd4QDRzr56D97H6nEGF5LOEBUjLDJ0u11vvpvfj//mRe/1xYs3rSf0O0Hbk+gPYH2BNoTaE+gPYH2BN7iE/jaz37Me8dPnyJ16P3YlaK0KyuaIinx51+8zmc+/UXsRpWmIOcbCj/50x/lB9/zGLoQNjwBzRQOiBa6ul85av0vu/i//7d/Qk9PhI/86PvxrKA85W2K+HZTtInoaEoL3efn4uV7fOpXv4BqiFy1iVWzMcM6n/rkh3jHE09gN8RJq45oftzJrFIuwsrqEpcvL9GwG/T2dDDUG2MgICzyAToDAvqngqFh2TqVVhZDiwqaBqViTj6myG2jin9Fg4KPRq0qK0wDQdEAocvF1yo3UZs2qs9AQCKaDU+2lQg5RlENfLoPzBaGpVHcXCYSCVMPK+AP4GaqmDGN0kYLq5Shsz9GINlFraJgFTZl5EYxNFljubpb49Wby6xu7TI64uORZ3+IQq2IVSyjqUHKToHhoUE2t8TpapKbV+/R29tDqifKt79zUTYnfPRDT7C1UWVxdZtENEWtWaacL+LVFdIDPUxNzXDztVlqtmAltGgKd4cAProqVrOBLlommhqBkILf7yeRSEr7+8b6KidPj5FK+ChVagz0jGBVLXxRYXk3+NbfncMfMnn07CNsrq2xtLDCU888QsNxWFxekzb1Bx54iEolRzBg0j/Qxet3NmgpZSLhKLuZAk2vzkMP38/dO3PMTK/j84VoeTbpdCexeIDtzRw7WxmiqSiBQJN4OIJm7n+f6nWFowcmKZZKfPs7r0qHRLwjzsRIL/WSQ7GYl1EG4RZZX9+QUaEHH5iUvA670eDijdd45PQhDoymZYvL1s4uEyN9nH/lCj1DnfQNDPPfv36epbUM0ZjBmQdOcOfmDDvbZcmREOKcpuzzGkRc4eGHD1J361w4d5t8yZEbqXAMiaiLEONUVZPRDOGeEPuuOIU3dVMyRsLRGJFIRDZPpFMxJkd66eyO4rgFttZLUrjQNZuW62Nxbls6kob7e5ibzZDsDTHQm+K7353m4o17vP3ZE5w+OcKFV5a5emMGv3+fhyGdU6KSuOkw3NPBE489RCTZycz8NY5NnKCQy7JbyPDkMw+ytmYxOzvFxnoBf8RPxXaxqxYRMyjnXXNs1KaCoYgWkDAPnX2QdFcAp2Fw4co0F65co5qtM3SwlyefPIXutbj46jwb2xs4jRamL0BnV4ihgxM49Tr37kzRUHR53dp2TdZw9qQ7ZfvOzl6O+08fxq5Z8nWI7rGdzZGOJ7HrLsfu6ycdi/LCP77O9OwCvkiIVKKL0f44958exmk4xGJhWq7Jn//VC1LQePs7TnPnxooUdHJl4RpqorQUVEOl6dnSMSa+X0KwEI4JAdAUcBHBCJFNLjIG16I7neCZR+6XosTf/P0rVB3QZd2sECM0CXAVkzd9PikY1Ws1+TgiHibErGBA55lnzqCpHp3dnSzN7VDY2eDMQ5PyPViIZq/fXaZQFLGoMGsb63R3dXPyRILZpT06uhLcvLbM9laGSEKlf7CXrrhOMtrB2maGQFRlbj7DQHcKv2Yyv7JKIBGlvzMt6mW4dm1aun+OTsT4V7/0Y6TiIzKUJJ6eHgly99I9/vSTn83/0fUbbcHiLf45of302xNoT6A9gfYE2hNoT6A9gTdtAl/+qQ977/2Fh4hPvI+mXZFLjfiQrYXDPP/X3+EPPv81rEZZtgMcmBzm13/t4xwcG8Br2DJusV9fKmzUBpo/wMz0Ar/2a7+P1nT4/T/6JAMDY9iVKrrul/WmwoKteRaGqWC5Op/93Fd44dsvy+VXLHEdXTF++zM/x9jgGC27wdbqBvcW1zBwiGhx/FEd12lhqBaBAESEplCt43gNdFOh5XqYpsBeJCHUxKmpNCwR1zBlNanmVtC1MGYsiNM0wa3j1W0JBvX5w9SpygVeaTakA0PVAxTLdUJC0NB1mo6N1oSGVcHUAjSpYTdcuYhKzF6tgRIFp2zIeIT4ulapgdEUdZQ5GmqYrbLFtRtL3JvPULDqjB0cZ/JIgmSqi6BpUMlmUYwo1167S09PH4m4aN9Is50pUchm6OtJce67N5k8eohDJzq5emVRNkXoikE8FRWlmOSyOUbGR1hYWuHl713DqolFUUf0PaoiyuMz8Cdj+I0Am6vr3H/mENF4lGKuRDQSo2E5xKNBrHoRz6tTKNTQRbvEcA9LM9tcuzHFidOTPPDgYbY31nn91io9/REKuTqb61scOznBQ2dPc+nCLYLhgBQsrrw6jafV6Uilqdfr9A91sSFiIHmbasWRjS+CJVIq1ghGFAlL3d7M4lEnEPLhN0LgWXR2dMnbnD45QCga4fbdHItry6SSKSLRoHTl+AwbUzNZWclzd2aRx588xNnTB8msl8lWKtxdXmFysJtDQ90sbe9hVUqIkgszHMM0Gxw/PMxLL87zyrnr+IMG0WQUz9PI7hXQhKAn63I9ySmIRcIMj3TIWlmNBLenp9jbrVG1irLu11R88oRdOIbE4isiUYbaJBqMyBYMX8gklvBh1esEA2EOjiXoSkSZnl9gYSVD2IwzeSjC9HSGTLbB+EiaWCTIazdnSHWE6OmOc+3KGhdvzvKe77+fQxMdXHxlhTtTqxLwuu+CEku0OD0X/A2bgN+gZyBJd3ecB8+cJLtbZmFxh0PH+mhhyZP25QWLi1evEo2FOHRwnEQyxd5ejkK1wsbKFqMDSe67/6isyFyanWNzNctmJket2cApK3SmI5w9OykraWt12MzkKVcsEqIy1lBl/e/d23fZ261StVysekUu0kL87OhIki/nGOjvZ7i/i1KhJt1Bor5WCAOjfTH6e2IEuup0BMf45jevynkdmDwkhYwzp/o5fLATT9VlXO3GpTtcuDLLwGgnx0+OcufWhpAlmF9eplgU0RzZDSIZFAJ0KoQo8ScC1LuPF9lv+5AONDyshs3Zswe5//QYU3eEOLSGJcW/hqwyFfcX8bhULE4iGWdrawvbduT1Ir5eyxORoDrvec9ZHrzvMGvbO9y6sY5d2ePRp06Tz+ZlrWy2ZCGIvkcO9lOqVtlYydKb9tCDKbZ2NtndalGr1aSrI5VOMtznI2gEmLq3SyQeplixGR7okU1Bqmng8wclWycSU3CaSW7cmuHdbz/Ej/7z9xENieYUIa55aNEg86/N85Vf+Xz+c+fa0M037Qd0+4HbE2hPoD2B9gTaE2hPoD2Bt/oE/svPfsR798/fT3zkg7SsLJ6g2XseRjjE+Zcu8+nf+iLlcp4GKu9+7xN84mc/JCslXUcsP+K0uIXn7Z86+hNx/uQ//Ff+y1f+VjIbfuSjj/NLv/xL2HUB1RRVjy6i4VTUm4ol1B8Isbho80u//Nusba2gGTq9/Z383MffSxgd02fi1ixKlSq9SZOQZ6CHQK2bNJxdjJAp9htawiUhKiCdFm6rhT+q0aiHZK2joYewGha6Lij/Jp6dx9CjaBEfTsuPiiXYg9IZ4Hk+PNOSLghaDrrgchgGiuqnpTm0Gi6tUgVF96HoTRlvaZkunmKiNjxc0SRSr1P31zFbIekcEctS0xLn203qis6d+S2Wt0vcnd/DatqkBzuZGJvEbRYpZS0OjQ/S0RNHNQJcePkyGjFcr0wgaLAwu05XV4qu7qgEWBpmgKMnerj46hwr6zOkkl14XoNAQCglfsrVorTui0YRsawG/CY+zUetWkUPGwRjIXoSHbIh5PDRMSLhILVanb29Tfq6O4mFwhRLLtev3CaaNBgYG2Z1eZPZu0t0puOcue8wPp+fqal5FuYy9A10EgmHmZub5/CRcY4cO8itmzdIJLoIR3SuX5umu7uTZCpK021RLlnMzq/JBU+4OuTfPRRiL1OTMSPh7HGFrV5UeGo6ATNAtrBHIBjBp0EqodKZTuE4ISlY+fx+isWCdMHU6nnSXR2U8h6XrkzT0xvi9NE+rFKTZF83s0sL9CbjDHR3spbZQzNdNlb3SMY7CUZ1VK/J9PQuc3Pr8tqWl4QQpMR/IK75/RrfpusQC4c5ffogw6NpSsUKlVpNLsTrO1u4wokgokWaqCNVCEaihENRLLvAoYPDjI/0cu3KFQ4eGkPFj1W1ScZt+tKDvHzhLhWrxbGJQ3R0eFy49DqRVDd9nVGEXnLt1hQBsyUjKZs7LW5PrzI2HOe+Uz3QinHzzgpzy5uyuUOs24rnoKvidajuQ0pVl3gsRqojSm+6Vz7J7p4AqS4RTyizuJyXolkymuC++ybxR03J2rCcOqUCrK6sEAgYrC1tUy7tL/KC3SHeQ3BVmoZCV4efjpixH3HyBxgeHaQzFaWWr+KZfjKlHOdfnqZaKaF4wgUizviF6GhSd2wee/IEpgJ7OzWy+RK9nTGS8R460hqd8RBWq8LqepWL5+/RaNlMHD6EU3eZGI5y9FAafzjA+lqe6ZtzLKwWOHS8h97OQaamNwkn4MLFGUrlkmzhENecJtqORH2t+MGgeniqeO2a8v8Lx4yYoRhmrdaQDSFPPnmCv/+bS9I95JmGjL15AtWjqdSsChMHhohHYkzduUdLVDtLd5No3NGwG2Wefdtx3v32p5hbXOba5WV6usNEYkkqxbyggNJ0FQ4cTqEpOnXLY3ezSjLuEuyMUqrWsCoq6xub7Gxv0983yOEDKRRc8kWX6dklHE+TLJLsbpGDB/uplIr4PI++oQivT1XZ2MnwQx94kHe843Fi4T5ZA61oTfSIj7mr8/zpJ38n/4XLN9sOi7f6B4X2829PoD2B9gTaE2hPoD2B9gTerAn8yU/+gPe+X3qE1NhHcWpb+8uGB0Y0ykvfeInf/r0vSfEh3tXNL3/ip3j2wUlaThNPZKwlTM6SmW4RcRD1i7/8r36LCxdv42kGumrx+c/9Kg+cPYVbtUERkE4VBJTQ8ajmLNYze3zla9/m+p27RBMJhtNpnnt2jIOdaWy7IliYRHUDlRKmEqChKzi2gpfL0FCa2IqLVm/hKMKdMUjDbeB6onZUQPSE+GBKkFzAH0QQ/puai6f6aLbqaJ6OrjbRdJOWqGwkjNes4dTEUtKSf64HBGAzSL1aRfM86qUSZjiAzxfbb0Tx69LW3yjVcYplDJr4YiEq1TqCRxr0hSgXStSsBtcWt8nXm2xnLO7Or3D0mGiYOIAvZKGqIbJre0SCJpWWw8EjB5m/O8/GqrDJ5xgaH2Unk5e8g0arweFjk6wtrtARN9lcrnD5xm3iqbQE7YnawngyIWtAhVC0l9+jUi/QcpucOX6SSrmCGvRwLYeuUIRy3ZKND2tr67JxZHpuge6eKF0dCfJ7Di+/cpme4TDHTh7jypW7tBoqJ44M0ZEMsLVd5NprsxQLNiMjSR54+BiFQolK0SEcDUqXgV0Wy6yDokUIRwzsRoGOVCc3rs+gqQFswXNQfdStMrt7u8SiHTiOJZkmuia+94psbzB0lVpN3FbF59ckQ2FwoJuuVD97xQ1yhRJuQzgIVCynRDwRIhSJMju3Ry63zZMPH0dr6VSbNXrTHTRsl4I4+lcd0j0RlhZ2MZo6ByYHuDe7wOZ2jkKhQb3uSpFNiFoqPtGFI0/QNV2VdbwTI/2MDg+Qze+ysbUukkGUCzqNphAFgkSjEWLxIB2JKPGOGNs7W+SyRSbGu+lNx/nr//48733/u9jeLbA8u8ATj4wDEb7xnauohsdTjx0j7PPz6qU79A+NEPUF2VpbZW4tQyhoEAqo7Ow1WdzIcGiki/HhGOFIilzV5vnvXMUvnEEC9inDFvv1w6ItRsxWRBNEq4ffrxMOGByeHCDd10E0kuL6jXtcv3mPgf4h3vncWUy9QTjsp1zKEwp3sbqe4eqVadY3C3K5bjTreIaAinpgO7iKTk9nJ5GATs22ZcTj7KPHCfka1Eo2diPA7alZZhZ2sV2LgG7K6tRWsyH/Tn29nTzwwBG21jfY3qlh+Ewevv+IFB9V3aJpOdKZ8vK5WW7eWaQznaS7J8XI4AimatPV5cdnmmQydV55+SqBSIyHzx5ge3WP9e0KKQHvPD+L1ahKRKZ4fYhmln0xal+wEFE40YwUiyRoKS2K+aysXxaNMZ0dHo88coq56T3mptfRAqZkVEiQqqikbeqEwgoRv3DmlPA0wcXRUJuiLVjBdeqcPNnPg2cOk82VWV6yGRjTcBom0YhGIVtDdVSSKZhZ2WJ4ZBhTDWHbOwQjQXxmRNbsCmfa0to6iWCCsbEeGpZNMJzgOy+co6n4SUTD5HdzHDvZT73eoJKz6Bo1eeH5HAcmTc7eP8DTTz1JZ1cvLTeIIiJ7EVFruszXPvW5/O+9eqEtWLxZP6Dbj9ueQHsC7Qm0J9CeQHsC7Qm81Sfw1Z//Ie/dv/A40aEP0qpvyVNj4bAwwwbf/tvzfOa3/xe2wRgAACAASURBVDM1O8vb3vkEv/yL/5xUyI8rbOZaALOl4jQtmoqLPxTh7s15/uUv/iaW3UA1RDxghzMnB/mPX/pdwrFOWtU6pWJWEu83Vnco1qvka2ViqQkcu0V/MkJfIohdX6Q/IVo+oLSzSyTsx9UdVEtHCfqoOSb+VkNWplZE5r3WJBARVuaArGFsWC6hcBBFVKa6ulx+mh4EjACW0pCCBa0qNDVaGjQbGn7DJOBLYDu7siZTE+2RSgAt7MqburUGwaBJw63gio2mKQCJyBiMaA2o7+bxajaBZJRcoYIZDkkAX9MScROdczfu8erNBYH9oOVF6BrsQPN8BDSPnuEuHnnsOazKJo1ane/8w1XpokgkYiyvVskX13nimcfJFbNMT83I+IRY/h558EHOvfSqbHsIx5OEk510JLsplxbp7klz4sQxaUNfXljjytU7LC9v8q733E/a14Xnb3JtaoXt7W0+8bM/wPr8Lpu7gjcRJZjQufzaAvNzy/SKhTMc5vDxo2SLW7z8vYv09yU5MHKUpivy/3XOXbiL6Y9y4ECcd73zQaLhCMuLq9RrUKza0pUgfAkzszOyDrVcLspqU9uGRkO0WDiyunMvWxRSgGxi2NfNPHLFAoP9A7hNi1K+SsAfkv8tYgU4EIub9PcOcOvObWxH1LCaqIpONpslGg/S3dchl8W5uQUOjA3w0AOnqNXLDPZ1s7qyQ84q4akau5tbmC2PAwfH2SsUUY2QZC28ev4ahWKNcMQvAZqu3XyDXSEO5G3Z/tHdFZduIEW0bcjWGlGLaUoArVh3jxwaZGKiD19Ao243+Pu/+y6xQIpowo/TbDJ1c4N3vvsBSqUCq4tbTIx1ywacly7eJRLu4L7jndTyCjPLSxw5NYHXaHLnxus0Ccoqy2jUYHWjzOLmNpNDKU5NjlCuO2xni9JloSkiGCLiDaacWVMREE7hJVCk8KIotgTMCqNU0ytJ18Vw/xArK9v4QgGeePoB7OouAU0IQCrp7gT1Sg3HbXLz7g5qwE8xXyWzm2MvX8FtIMGY0VSSzniEZDxI50APilNnuC+EZeXYzrS4cPkemb1dhG1KsDWS0aiMzdSqFqapcObEBIPpNPML0yxvZTh++hgjgxGchsbK6hZe3eT0yUFuvDbPtfkt+vo6GEzoPPDoI2SzORYXF2jV6jSVIFdeu8fAYJoHTw1y48o9/LFu3FaBmzcz6D6dhi2cPKLVZR9Qapo6lm3j9wUZGOxhaLBfXp93hVOiJYCrAqBbx3Vt6eJSFB1H1tW29ltOMDk8MQlai9XVJep1IfKK66GJKtknCo2GcNKEefuz94NWRiWB6W9iW1FalNnd3mCkf4hgMETOsnBpUCnYFAt7DHR3SRhpVVT60mBufQfXbtEn6nx3S6wvFqiU86S6kkTjEdx6EzNQpysdZ3U+S7FRZm62xo//2GMkQiqPPf6Y5Gh4XoSWeE6RAGu3tvhPv/Jb+c+9crUtWLzVPyi0n397Au0JtCfQnkB7Au0JtCfwZk3gP//MD3jv/lePEx/8MNibiI/skocQjvDNv3yR3/7dr+APNvj4z36QD3zgWZo1VwLnxJKnuKKyrynZEbat8fnPfY3nv/U9BGqg1VLxbIOms8vP/dyHmZw4yvbWJsVyAU0Vy4HHyNiQbECIBzswlBq6XZWgxGpmE7I2wYNDNEMBquvb+FUXt6HR0j2aqodPV+SJq203abkN/HqLatmlKZYFVcM098GYVs1F8QQIT0XDwBDOgqaBHlCwLWip+2A9cVqvtnx4rYasGxQsBQGjqJT3CAUCtBQDn8/A1MSJu4XbaKGYOprmI7+7Lpe8Vl3BaTTwxSK0NFF9uA9mnFnZ5vlX7xFLDzM02steNs/RUxNktiqszc+S6ovLCs+o35WL0ezCHkHdIZ2OsrRRo9ayKRcrhE0DuykqYDVu3/yf7L33k115et73OfncHDtHdDfSAIPB5LCzu8MlNw13GZakSxZlK9HiyqKsoiRTsiTTUrmKJUoUbZerrEDKJkWZokSVRJHLXe9yOTsBMzsJGKQGGhkd0Lnv7ZtPPq732/M/zA97Z34ZDIB7b7/n3Nv9Pt/n+TzXGB2Z5vryTUZqY3zuiy/Q9weEPYOtRyvUx2osLh1jd2+fuYl5dg4aLN++Ta1osjA5jylzDWPu3rrFU4+f5d33r6G5IQszSxQLFm+9fZlm06PdOVCn8k88dY5iNcPDe3tkMg75XIapSXGaZLnwzi2arR4jFZPPf+EcjqMTBjoffXBLLXRSeylOB+FV9Pspnog4GsrhIFEPw0zo93zVDpEItFBFLiSOY6gohpySR6FP1sqpKIksaAIf3Xm0Q5L0mZgYY3PrUJ0ei8gh96/k+icnp1Sd7ebmGs2DPo+dneWVHz6v/p7vySl9hnLZ4cGDLR7e32F2NEe5WmKn1WF8fJyDgx7LK/dpd/qYlgh5EhkwVE2l3E/FvEu5nCebMZSbxLRM5mbn6Lca9PseUaqpaljZ4AtFlyD0CXyL5ZVVzj82g5u3ee2dS+ScOi8/O0fsRWTLUjOrc+naMo3DDs89+wSLczXeef0q2A4nTk2hRR167Yxq+SjUpKLXYnPnkDt3dpmbqLIwN0opn6HnDbjw7j3FW1DH+hJ40MVtESnxRVwW6r0ht7quY4h6Z+gkUXj0caSnnH58iRefOUGvuUMuX0fXIzIli/2dJrbuEiQGbq5IZ9DF1G0erTXp+iG25inAbjYj/piAqZlRxkdKDNod0sTgD7/9AfdXd3CLrhLu9CRVtZ3CyAhijbGRPC8/e4ooNLhx654ETRifnMCxA544fYKdvV0V96nXXN6/dIvAtCjmdZ44PkMm76pK1/39Fq1GS0WM7m/v8fSTi8zPFrn50Qajk1M8eHSPmysNFZlRdaPyuSaCQxyrmuRyuabuU6mFdVyLZqPJoCfRsaN7TDfEUfFxC4hU1SINS5qKpUVBny985nHOP/Ukv/O7f8zevocuTUKGoVpD5F5KY535mVF+/MdeoD/YotmAat3FSie4dO0yIyMmpx4bp3MQkCtPsrp1i7hvs3Z/jYxirYhDpoMfhtxba5HNZBUkN0kSth61efrJBY7N13m0tY6eVPC9Npmiw9Zmm9v3NllYnOLZ82OYcYEvf/ULqg5WS8WJJpExl+ULt/jdX/615q9+fwjd/KS+Pw+fdziB4QSGExhOYDiB4QSGE/iBn8Bv/NxX05/4m5+jPPtnSMIdFQcRS7dRyPKff/eb/ONf+z2On6jy9//uz3Pq+CJ+X5wNQo6TP6chBErDyXP1yn3+9t/6ZVptsO0IwwJXL+K6WcYnbJ5+8jgT4yMK+lYvZijmcmRzNpkoJGh0ID6U4/ajBbVUIpST+ZxDqstCIwSNgGgglYoC1tQwTHE5gOcFGDlhaYQYcYY4DlRFp1QgGk5K4KfYwkiQE1ExxZsCFLQQ+4amZVVjidR4SvY8TgxsaXHwEwJ80iRLcLiLW8ySWhkseYxggDc4xDIcoiDF0XL0Bts49RJ+H+KBnA7r6nH1jMMg0njtvZtsexauo7O4OEMuW8KwEmy7wp3lGzR6TVIy2GmL44tLbO8O2N3dU+4BqTQs1YvsbR6yv7OLldHJZSosX79Lp9elWK9wfGmBUtXCdW3CBuxsrZKtOCwcP4Zt5rn4wUXyFZf65BitnR2mxydY3WijOz5nlo6RyZR4tNOh3dsnkylSKeT4w9//DpFm0O118XshrW6D2niJcnGKUrGgTu3LxRjTydDswKPNLXX9xkbLREmgTpzF0h74Hu1eF7khJGIj10Yc91IbGfpyRaRJw4dEli+Bl0rG/6hFwXJcLNcmCDxqtTJaaChYp1jypeWlddhTAkZe7PGOpX4tjgZZKP0opFYpqXYM+Rr6fZ/Tp2d5+unj7G3vobsO+cIorpFy5+ZdnIxLz+uyf9Dg+NI8J09IO4vHlSt32djcUw048ryaNMloqVqKR0dqLB6boeia5HImm1ubqimjkI0ZqVXZawpbxeLB3XVKxSyT4+Ms37xDaaTMZL2KF8H337/I6ZOnWJwRzoDP6EyG9dUWb3//Gplckc98+iSlkss731uhVKmQyzmM12wMo857V68o4KbUoa6uH3Dj6gMeOzvN1GSNoNOlWMhz4YNVdg/aaKYAQsU9cFRFLEu5iDuKriJVuwq3KKwQWcID0HXsnM3p03PM1IvMjNVUW8vhQRdMi8tXl5mdnsTJahipQWz0VbPN8pU7lOoVCtk8y9fXmJosYpkG5WqOSjXDoJey9rDB9y9+SJhklWPG0gzVtLO7t05f4lhYzE3XOPfYJJu7Xbb2mlSrWeJIalV9XnrmOLmsQCOz7BwccPHyfSrlLMW8xvTYpIqpWZaDHyYctDp8+P4DUifkiceXmJ2eoL17SJLaXL55lzv319BFyBTYphZJGS1JmjA9dYycm2NzY5X+YKCEUBWpkdhKdBQJOvnYY+reW9/YYG+3g64NMDS5z7P0Bh0ePzHGz/xXX+I//IdvqgpWiRBJnCkR91AUoSUpn37pGZ57bop7d1fxQ5uFEyM09lpsPNplaXEaz+9TyDg02ymPdh7xxKlzvPn6u9y+v06+WuTMmQVGahVu3tsk52QpFoS3ESrRYnq8zEgtR7O1y6DvEvYDJdDeXxf3RcxnP3WWQe8+ppHjv/0LP8vE1KiamVwPs5Dh7ocP+X/+/q80//EbF4cOix/4nxSGAxhOYDiB4QSGExhOYDiB4QQ+oQn8zl/76fTLv/BpKjM/QxI1FeBQfOMCXfvGf3qdX/1n/4YfffUZ/trP/0UczSSOPbVkapaN4eiqfq99GPPb//I/8bv/6ffJZSbJuJAdLTE3N83c1AKTsy6L42VKro2VSNHDNnqiYbo6ZmDQ2t6Tc2v1b6aQkCksEnodNMmDpy6h6anTdkJH8QaCfh90Hz3RURF8aV3IZlVVpy1cC0/AdzGWcklIBENO8aWaMCXSxIFhq8dJY8FqysomefOBajIJCdD60A/bmHaWSjFLVxgGtpxP6wTdDoNQI5t3SPsBVuKS6m3C2CK1NWIvJuc4CgA40A0uvHuH3bZHabJOc79FpZTBtTMYlkF1dJFbN5axXEOJGPlMhvWNNXZ2Dhj0U+ojYlXR2W/u4nlSSRmRzTkMuh7dfsKxUwssniwxXp5kfeMh8/NTdLYjLl66zOTSFFOj4xxfqHPj5h3uPdhVHIEzJxZxLYc/feND3LzB02fPMTbuYDgu/UGfza0Gi/NzfPM/f1dxNvKlIhkzx/7BLk7OxLKyWCZYmoMjJStJQLcfkcnm8LqhWuqDcKAEJYk7DAbJUZtMrOFmHNxiRp0wS4UnmkHg9wlCD8+PGPR8NWPV0qBJVMRQTh2JjLiuA6Fc75AokapQOaXWSMQtYx4BJINAV0KIqZn4QZ9SuagW867EAuKUhYVxTp+eZtDuc+rsomIAJGnA/fsPke7cxiBh0PeZrOXJuDHTs2d47/1rvH/xCoblKuFEHCGmZTA9O4Zji5NHY268ytRUif4g5vqldcUfEM5CkGhUa2P0e311ei9L/JXlmyydnGOyXmf55n12Gk0+/cKTVIsJN291MOyAW9cfsbXXYuH4KE+dW2Rrf5dr1zZ44akzygFUKem42Qne+egKY1WbQr7A9p7P1ct3eOrZ44yNVGhuNtRzXrz2kB1ZpmXeSUwUhViWrT5tRNiRf2Tewm4Ql4NyGshngJlybGGGhZkJXMdgaqbMaD2L34lptELu3H/E6VMnOOzsqjriyYki7U7Iex/cpNv3SE2TnOnw0nPH6bZ8OkGgajb7nYQPPrhJFIdUSiMYpsZIvapaLpaXb5FxC6oKVgSjWsHh3uompuUyMpplamoBk5BKPotlJ+zt+6pi9bDnk3VgerJIrzVQETCJpXmBiRf6XLz0kFzZ4Py5kxRyFllTp9uJ+P6lFTa2GugK8CvQV7lH8xQrGSqVIhtrazRE7NEsdc9KZkbEHqkxFSbIc8+f4qlnl7h3b4c3/vQj1ZZSzGcolaoqHuNaAV/5ysu8985l7j84VJ+Vwsb5OO+kPpt+6id+hKeenOTG8j1cu4JtGTQaHXQjJpczuH93k6eelYiPwcrNBwz6AVc+uk02l+f0+SVmRvK4tsZOp4uRQr1SVvXLAs+NBzILyGbzSmSW92WrOWDlQZuluSkmqhaNTgsrC7/w9b/E+PgUASFGqmPn89x49yq/+ff+SfP/+P6VoWDxCX1/Hj7tcALDCQwnMJzAcALDCQwn8AM/gX/xF19Nf+rvfJnazM8Qy/G8LIxJgF3M82//1R/w+//xW/z1v/ln+fQLT6sGAC0J0G0N086zuXXAytU7bG0fcOnidZphl2p1gfGxEo+fGmd2okghk6OSTeg324TNNt2dNcplg1AvYDhgaFl6+020JMGpVTCKKUknSxK2yRXzhKZD12vhpiaBJyKHNJJk6PYOFKRPwJkhPpaTUQuyaxlEYm1PxZ6dHNmvdevjU39DLZwCopQTei0xMaW2RKCEeoiGi+8PyBlFOr1DNEcnU3IJuxFGKoueOD5s/FgW0pR00GXQ6ZPLB6RhlsjoEQc6odSkFrLceHDIN799keNnTnDupbPcubPPys2rnH3sMcXQWF3dZGnpmIIc/sF//P9wzBpOxqLRbJJGGrlcSho7dLtd/CRSVvMkjqiPVJlbmOf68l2+8uo57i1vstds8oUvfIpuo8drb18mU8xzcm6O8TGXqfkajX346NItCkWDfNal1/Uw7AIXLy+ztDCJY1nk8jZ37j3g1a++wtUP1/nWd15TC2UxlyebLZAr5ImSPiN1ORXPsLXT5LDVIgpiVcfZH8h1SJVgFAYhiRbQbSc4qlXGRxomjx2fZXZyQjECOp0eDzZ2cbI5eoddOo2WclDI1yrLnYBZ5cRaRRdMqbM9suNHcjqtoh+GWmZFSNA0iRmJk8ZA1zVBB6jq1lAcPIGPZRVUDe5T5xcoZFzOnl/C8zwO9g7Y222zuDTF6naLW8v3GfT62E7M6OiI4lw0DwekmqVED2kFybguZ87OK1dP3q0AUsOaoTpShjDHw7t3CL2A/YMD5haOUS5VafUa9PohYZSQK0bkrDyNZptE03nu/EniqMPbH6zTarc53AswLI3Pff4UxUyODz66qdwFT5yp49gZLIkWaGMs336AN2iouRRKY9y7/4iXXjlJ1s7gxja7rV2+99YH7O0P1H2LNFyI0CMuC/WvUi0U30KEO1s3iSIRgiJ5Y3JsYZLjUzM8XH/I+eeXWJofpbHVFqwskRlhaCE5t8j9hw2quYRWq8+7Fx9w0OgSOTpL83U+/8JJdrc6ihUzNlHm3s1HXLm9iVGoUUpT3ILO6HSNC9/7kOZBoCCSUl184vgiySBgv91itj6OnYmZO3aMUtGi1TjksLWDa0/gZLN0vB5p1GFRXl+jydraQzJunXYrJTEilld2mZyvcHxxSv3d8UpWNcl8542P2NlvK3eJxMhK5QKjtXF6/TY7O1skcr1VbbOqWBFl52MapziANM6fneCLrz7D8tVHvP7dDxh4Jk88c5wwHLC93VStKSeXZrm1skarG6jPT7GFCUskSBIMS+fP/dkvMzZq0jps0tztsLN1wOzckoqi9L0OtUodJ9cjSl0uX1rjwoVLTM8/hmkmnDlZZbxqs70pwM8cM+PjZByXVq8HlqM+hzYf7aBFJidO1tByCd/6xg38IOHc6SmymYDdPR8n5/K3f/HnmBidIdRiTGnlyeW4f/kOv/XLv978le9eGAoWP/A/KQwHMJzAcALDCQwnMJzAcALDCXxCE/idX/iZ9Ef/xg9RnvpJfG9HLfi6keAUsvzRv7vAh1ev8pf/6tcYqZXwuh6dlsf+XpMHdx8Q9kIazRajEwWq43UK5TwaBUZLNlUzpLF9S8oCcLSYaBDimhkF1MtmUggtFSsIJFphhCoeIkuVmZEFoY4fbgsBkESzMRJZVGVJdYjDgCTKY1gBZir1jAm+1sXNF0jjGL/bRTNcHMckjHxCAQAKnT8TkUYuumwfsvjLqb2ZU40nkkPXxB0hJ/tpj3ypSugNiBINK58nbgfg9en025Qna6rS1XQskp6HHulYTp/ewCDVffJ2ia3VDVpByLdev8HNRwf8+Z/7c2QLDr/z/36Dvd09fuSHP8VLL57nG3/wOgcHexw/vsiFdy8RBCGlYkktSsI7cOxYNQakcaSWJVm+ayNFzj7xmGIC3Lp2h36jhWlncIoFnnvmNJsbdzGFvdFvMnmsSKc7QftQqj57qp7VyaR02m12t/epVMfYO9jHCPqMj45TrRW4fXeVl155luWb23z3OxeYnBujUMwqi7nMOuOYzM5MMOh2eefd9/F96V6xINUV6FRVyBpi34/JFWxCqdQUsSHy6DUPKWcLnDg+xbGFKq2DFvc3+2TKWaKu1IOWubZ8DT+WhTCh3ZL2Bk3SCVi2NLskqgFBHAEKGmnoyjkjsRMV+UkT4jhCN4VuKE6NRNnuhbmiG3nyWZOF+SqT9REGQU+5RvxBQvvQx3AMAi+k0e7gxTG2aSgHSdhPFZtBk8aV1FLQ1Xw+T62W5aknj9NpauzvbTA6MkmlblOtlPjw/Vt0O30qlTyVap5265BUD6iOTKpmlnoly/5+j63NXSW4zM5lOHHsBO9fXuPi5euEYcq5c4u88MISjZ1dlm+uYxgFzpx2yZVqCvbpt11VORqmtrpvs4VUNWSIq2hvfZ+Jch2n5vDG68s8eLirGnISiYAIzVRINcJ0EW6FECak8UT5jMRocuS6cCydx07PMzU1xsONDeYXppibLHHn5qoSZyr1PEFfXC3yfkyoV7Pcub/PjTs75CtFCoUChZzN3NQID24/YHq6zLHjYzxab7Cz49GPA3TdJJeVe8PnzTev0TkMFSukWMtQLBTRQ41C2VWA1amJHDnbZny6SmM/otXqKJhk4B/S6yboekw2p1Gu1rly9RZZq0SnH3Hrzm2CSOP8U6fIuRrtdo9K3uDe/V1u3N5VDI5YKKGICCtei5g00egFkaotlu4g4VqI6eRItzjil8j9VSk6jI0UVKxla7PB5t4OX/vpV9jZfoQfGGhpnubBPmtrO4RJeuRIk3tU3stBSiHr8PWv/yQWPR492sELNdZXG0xNjVMsSTVvi0p+EsNpsbnZ5fU3bmAX64j0MVbI8kMvLbF7uMXt27tsru3w+NkFlhbHsYwjxsatB5sMfMg5OqO1AvudAW9+/yrnjp9irIZya7124Q6LC6P8o//l69QqIliY2ERYhRy33r/Jb/2Df9b8J28NoZuf0Lfn4dMOJzCcwHACwwkMJzCcwHACwwn8y597Nf3aL71KdfprRP6uOk1MiXDzVf7wD15jc/cRz5w7oajzrdahWuIqpTptv6Ms4mPVIgXDxNGFA7HD4daArFRVej3IgemOYRkR8UBAbnk8PyX2DrD8I7hnkuoEtsD5HKTA0gt7GFqO1JAmEgHZSTvD4OiU3MkSpSGpRD5SqZiU5csgSD10u3BUTxr0SAPJ4mukkVQsSvRABIkATS+oesooEB5BoJ4byyYNdRK/jx4b5OslDn0PS9OwNB0zY5GGKf6gRxCllGoV4lCnH3ZU5aoeGWhWn243UPWCaaATDXTevvQR2+2EQ1NAn1ma6zuqMWBx9gS7e2ucf2oB15lgZeUuD+49YK8pbABDQTrDUDLokpeXE1nhckQQJ5QKeV565TwZJ0O/dcDjZ45zfWUXq2QS+yZp5HPz5hU+86kXQfNotPcx7Smauw2ioKWEB4FEVqvTXLx4UQE866M1agWbfD5LrZ4jGJgkmsa3v/MBl6+sUBupKcHE8yTmIVBSARLquK6raltNU2IRJiMjNTIZGz+M2dw4oN/vYTsprV6AaVs8fu60WuLvL9/FcmJeev6siiD4iUmm7FLPF4mimNfeep8ksTg87LKzv8/IyBhJKo6NGMt06XQ6ih8gC6bwAGT/DkIBp0pLzMc8BgHC6hCFkbpHUl2nXC6xMD9O1k6pZEtKzBBHiJPPqQjD7tY+zVaLbr+nHDd+r4+WiFxiqfpa3TZA+ARWSjZnqmaO+ZkJ5VSp5l36bQ83o/P0M0/x5ptX2d7dY2yiRrmco7HdUA6DqYVxdjc3qRXG1MLd6g5YmD/G4mKVuzcfcuvBDvutFuPjYzz/zBmisKWaKGJdxJkKJg0GgU5NuAQ7fRU70NyspFmUIGTEKdNTE7RbPl4aMDVd5L23r3NjZRvP09AsoVaE6OIWkRlK/EOJFxKj0Y7EPIFBCkgmDXn8zCwvvnSe3e09ut2+initrW5TruTVCX9zd0AQ9xgdqeLFARFZ2iJMZmHUPQKaBoOBalk5+dgJvOCAXlsiWwaa3aUf6miezs07D7h0Y4NEDCAa2AKsjXVsx2Fmvk6lVOapM9NkNRurKIkKcSR0seyYNOqqWJBYEjqDNmY2x6Bj0G40uHN/h4Nmj8mJUc6ePEY4aBOmIbmCwbf/5DpbWxI1+9iFJXKEOHNkBLpOqMlrkLeshpJ1JFoWh6RaqCJlli1CooiIEZYttc4Gh90Or7x8TsVbGoeh4ty0221ara767BAGjnB/0ljcFQanTy/ypc89jan3FSDUyDg0DnvUMjmyZXGMNdHjIh9df8jbb3/IzNIcI/URHt1/xMzsKPmcyZUrqzS7PRUBmaznsV2TWqmiOEHC3pG6ozT2WF/dU0yW6kSRMyfnGBzukHeKvPX+HeZPVvmH//PPMz06iR9nMI3oqNb03WV+5x/+n81ffWNYazr8SWE4geEEhhMYTmA4geEEhhMYTuATmsC//O9eTb/2d75CZfzHIW6q0+s0CbEyJd7+7tu88/4FSnmxF+eZnR+hXLXJFivU8i5atIspUMtIw+/0CKMdNCNLmtgMWh3y9TxOcUqdSrtWBmyN0DfA3yf2BoqDYekaniHQTA1j4BNGfTGno+Vd8E4BZgAAIABJREFUDNfBsvN4h21SL8DKZ4jNBD0KSALhUASqIjAM2ni+S1bAjHpXweXEnSGPKSeZhm6juwma6WIaDmGYkNA9ihvoAvEEU3gZXkqunKfRamJnXTKuxaCdYBXkBDejFuROu4ftGtg5AfXluXf3EffuP1DNF353oJwIEQ63V3cIDZdBGGImEZVqlZlT0zx++izf+MYFikV48rHTtDoDtvYaXHp/mXarr9gNiVpq5CBcahIlLx9TrdUolR2ef/E8QS/gxvUbzE6PUqhO0PFbHOz0WH24Qap1+PEvfYFuq839tfucPH1KcSFkwTrstIkTnTNn53i0dqAqJMXhkctk1RJ78tQkuVyNb337Nd56630sM0ulWsJx86reMU4GggEh45o4GZ1KLU+xLGBLnf29QyU4yGK7t3uo4jMtr0WnFTM9McrkeI29/QYbm1sMel0VhQn6LV548RzdwYByLq+goXfuruFmxnjwYJP76w954unT3F55QL/jKXFKDADiPhGxQ0QHOfWO0kTdB3K9FZDz4wXz6M/LQmmzND+h+BWukWBjUhwvc9jqkbOz9PuHHBz2aPc8Op0Q23VZX91gZ61FJuvgRT1l4XesPMVSBttOsUxNcR+KpRznzh5nY3WXUtXFdVyuX7tLEmt02g0Wj8/iWC6NRg83nyWOuwrIGQtU1LQolArURxxWLq2y15XKXViYmyOX8dQJv0RppArXMmoc7D+k04elpTH2tzuEfkSr55HJyWIsMNiQ8bE8W9tNWn6XZ589S/cg4p13L7G3FxCIIqBFKpIggFMRKxQEUi3lKZagRtJYLe3ScFIeKXHqxDRp4OE4NmOjRRW78r2UbCZh0ImVU2l2blIJVblsRnEzkjTG66X4fptauUSnM1ARJS2N6EnLRigCkkG3H3Pp0iPWN9Zpd4Vf4ij3R0xIklqqrSRbtCmV60zVTWZGxrELCfV6WTFQBEjZaQ+w7axyadiuRT/y6XV8Yi9lVyImlgBRDYoZR70PdUtn73Cf1968x8DXsEXrEB+PpROHEYaIXWiEUl1qCvdDaSjqc1FEQ3kvxbbG9PyMumfFPbO2/ogkEvaHTT4rb1sRwxJcKybVjlplJHQjzB1xG8WBT7lW5MUXz3BytkxnIFE8W0WyOl2PWsYl0rPYmYSoD9/53nUe7DZ46aWTTJQyrFy5QypVsq0O91f2CYwAx7WZG63Q90Js22Ws4uDmRKw1ebSxqdg005PzTEzm0enhCbC3PMLabo+JyRy/+PW/zPRYnVgvoKcBRj7D3Y9u8q/+zq81f/3td4eRkE/o+/PwaYcTGE5gOIHhBIYTGE5gOIEf+An887/0hfQnf+krjMz+NGm4LzsymoDhdIvtjT4fXb9GOW9QcsHWm2TiCKtnqCUx1ZsKMilUfz2SvHgfpzxOKsDBdhdNl7z+JD166KmOa5j0OwFheEAa2eQLJcWu0HIuqaaRtvq4tkMijAWvo2pLDTNDMhio5g5pM4iMGNM1sYwcSTogDmShl9N/l0iWLYELKlFClp5Ijp6VawEjUiwLx8igJRZe2EY3XCk8oNfukMta2Hoez+uqJdHKZYT5SL/p4RYy2JZEQQ7wuz3McoVuqHP9xj3u3l6l2+5Sr9fodAdYtsX9B2uESY6pE4tEUcBItUyjcUC1ZvKp55/n3XdustfZZXZ2VkVdCo7FfqPDzk6fh6trHDS7hIGPLTEHtYBLI8Ei584vYeChiSvFE1v7qjrdFhu/ZOo3Hm3SG3T50uc+Q+L7LN+8zlPPPYkoMpKSWLmzTpQWcO0eTzx2gmI5x0eX7hLGOuXSGFF6yM0b93jrwkUWluY4//R5KiVxzxTYbzTJFlNK2Tr5XJ6+f0AS+zQ6PoNBzPe++zZZt6hs+zLXgbwmPSGTz1IvOxSzDvtbDbb22rQOO0RBgGZFnH/yJDm7wKDTVY6AwaDD8aUX2drb48bKXeZPFbn6wSPi0KTdPaQbRWrhM5TpJCKSthpTHDVSxxmrdhiBJ4q7JhXIqp6weGyal544xeRYCScXEvmQL+XY2d5Ri6Ysscsrd9GSLBNTswrQ+GB1nTe++QDdSlUDRhRJo4ZBuZIjkxUIo0SafE6dWiL0uuo5p49NcOWja2pZHx2t0+54LB2v0W636B7GLCxOq6rRQavP3Mw41Xqeg702+60dpmcW6PT67HcOGauPE3niroB8IUO72+awHdLZ2iafL+JmU3b22mTsjIoRSBNEMZdl0E84PGzRbfcI4pTRegYtitjcb3HQCvE1YXqIG0BXDqQokXkJ20I28hjp0RGwq8h5eqyRMY+ECS0MGSvmsLWIXCFHtxWjWyGOlUUzhPVRVa4BpMknToh9jd5hSN87pJzL0O34HA48sqUSnqnjmg6jToKvJ1ze6NCTuERsq5YRVVobiTsn+/G9H+DEJrbe5szCcfpJS4l6o6MVRD5Yv79HLptTAFRXmj5IaB4eYAgjwi2iZSwleojjQpxglmOxfdDi0s0+PgmVnPByYtxCnlBqWzThpmgqumMbJn4iQojEkaRtyCYMA8LYU46hStGm2+ly784uoS81pxG9oK8+g8Keh6V75IsVxdQR+KfAYqUOWJw1IqCcPzlLpWTjMcDOVSD06bf61EYqeF5MEnsUi+NsbzZpBAHFvLz/oNUKEU12e2eb/d0Bhg218TGmKmUlRHX9PqM1l929HTLZCndurauv7fRjC5h6QEt9PoUUR0YwMwXqozY/+mM/zvj0LAY50thHz2dZef86v/33//fmr70zFCx+4H9QGA5gOIHhBIYTGE5gOIHhBIYT+KQm8M//whfSn/kHP0Fl8qvEUUtZ/uXEUXwCYVoibAeknUdEW6vsPFxWJ5bl4pii/Md0lNsiDCHod5Xl3HGqJFZEGnoqE49Tpu8EWGIzb/fxejFWIVZLsLAlwiDCto0jLkFqoOUKGFZMr7VLzi0ALqEc/YY+Rj8hMRM8LcIy8mi6RxxaRFGHTEajPwgwDOEtFEjxVVOFpSeqQjBMfcUgkJx6FEl0QH6/qGCaQZRgSbOJXSHpdzjoHCrApeYmuLjQPyRbnwZZXAY2H63c48L7N9jY3GF6eorHHz+FJxwFM8vao3UGA4/rV+/xwmefo9/tKNbCysodTp+a55WXz9PzUu49WlPVpOMjVWxCyqNjvPjyK6xcXeHtCxe5ffeByspblsnYWI3BIFDsi/m5Gr4vLIsyH35w9WgxbvXxw1BFGzbWDtUpe+h3aHV8Xv7ci3z4wZsq1tM66HDx0ibtwwZfevVppqZLPHqosXp4yPr6Hrfv3ibqRSxOjVIZK/HC555jpGQyaPr0eyGOG+GHKV7ks7/fp9vuc335oXr+vYNtZuenyFi2svObtqNaSArFEmnc5sTiIpcvr7C9NcAyMypeJE0OUTJg8dgs/uCQl154hs1Ha2SKBeU8ODzsUyjmsa08Dx9ssLW1x+rOlnKD6H6AZghhQCz8mhKK5BBcWjDEv68HElGIVfvDV778Mp99+SytZg8no7G23uTB7Yc4VkK+WFDxkVYv5M6dNUZHxxmbKtD3PFauDbh7/y6aKUBP0A2U08UwYrJOEdsacPzkCZJ+xP7+I2LD4GCvQ8/zefHFx2keREzO5Pnw0nUyWoEf+uxxQl2jsd8nT4pT1Hh4d4vAyFEzPGaLWRpB9+O4hohSIWOlKr3+gKgt0Noeg4HwWkq0vL5yYOTcDGk4IKPFhH6AZefotESMs8hpEcmgA0aeRpgQVQv0whTb18m50jojzTgOA18cKiaGxGQisRsZSCmPI06WVIp1dQzPx01FlJBmIJs4luiWoRZkuU9dJejohEai4luJVMkoU8LR7ztJQF6zCEwNXyptBxHZfJaBY9MXpE0kLhIHI4kJRKSzTDRDXBYBAsKxCHGx1PWUymFd+CQfxzYk9iXxLEPEJ8NkkAr8NkSX+8O2MU0dJK4VJTimTWTY7HYsPDPFTnrYmk6kHcVjbN1Roq2exspVY0sjUqqTcTNYlSJ7UnOcRtQKBXIlk67X53A/wtQKxMFAOcN6PR9HBN1ogO7mVbSt3/Vw5DNOl2rTlDhMcXI2pYJF6hpYmSKRNCP1DXwjwBDRzQgp1Wcx/ZD2bosobWHmHGJ3DLwu3c4BSZLBTwR2PEbejNXnkATJdPnss2w0I8PeTpvQ8yhYJnHoEfdTYifByTgQ6Ew9N87LP/1nqZ8+Tewb6HGMVrBZv/KQ3/y7/7T5K28MoZuf1Pfn4fMOJzCcwHACwwkMJzCcwHACP/AT+O2vfy199W9/hfLEF0mjhqqBlOVFM32V3z+4v0L/0V2swKa9u0Om6GBVK6rtgHCg7PWRpuP5svykuJkqGDFhGGE54pwwwTHQTYOo3yfyBgoKJ7ZlyYhHhoWpxcReH7tYw08ttLCjTn6FSSAwxkSX000HPZFTW49QS3DdMjE9ZD9NIp+MnRWzNr40SNgGoT9A1xLM1Dmymls+USwVmbGKQuimMBBsDO1INNFcDcuySHsiegj3wCRMAtqHOt3GBk55hOvra3x0eU21RuzttlRN59h4mXNPPM5ht825p57j2pWrTM9OsLL8gJnpMeUYSLwBmUKR1MkyOVpQYMpatcLyhyt0fY+t7X3GZ0YoVbPKqRJ6IX/6px/Q6cXk8w6ffeUzbG+sMlIzeObZc9iWy87BDt5ArpWr2idMx+CwvUMhN64EkN2tHd599yZf+uoP8WBnh8WpGqePTfIn37tGTdpb8iU+uvgeqw8P8aX6sysRmj7jk+N8/oufoXmwq8SHkbEcjUafVmNAp9tkd6elTpklZiPtILuHHSZnpoll0dWhXirQk5YCIqq1LPXKtIpPbG3tEIYaQTpge7PF3t4+mmYT6z6xH1MuZ/mRH36RcgE29vbp9SPOLh5jZXmb+nSNWEv5k29eoBPL9TGgF+B7kbS+EolAYegqoqFaYTQNWWvjWKOYz/Hnf/ZHsJ2Qy9fuUy4XuXF9g6xY6OeniGJpUthicnpewU4fbWzgBRHT8xPUqtP8/n/8o6P7RTcVyLVQEKEsJZ8tcOpUjWymwvbqFmMTFQ5bHrcfbinXzPmzoxw2AzTbYe3hFnEQ8aVXz9I8aLO62sI0EuqVOqXRgqqSbPzh6xyTO9g8ar2UYEISJyRhRKzgoRpOqiG4BgGaaropuAnV6BCnIRECiVTdKUpkOOK72Di6rsS3yFDeBVWTK7wK+V0BcCZSDStgUlFkTPm/MYkhjSgfRyVSSXJJvbBBrJghqnhWXV9Z8eUfebRYaorF5UKi4LDK1WTp6jWJqCFZl6y837UE6ePJCCxU7nVZzrWjGMZAi3ETiV+IYqBhxupVqvsqUeKIyKgJZtZR4owphaSaTiKfH9GR0KqGYqjiZbTEwNBjojA4Wt5lDkmqnFNqfuKkUDNUX6yqNDYTCyvRCOUzRNg3oUBXhTmhEUhkRH2a6AheppsEJCLuyCQkqmTJC5WpH/0jDUZy7aSFRRxmalzCyVDVpql6HwnTQmYqzS2JTFZPcBK5Jgl9aWUSISaIMYWfYqbKUeQnLo6ZoMnvyxTk8gUhA8vDjM2jmmYjwlJfqKWur4g70rCjxwmWlcHXZUJgDSKKj9f5/P/0i5Rn50nSHKYIx1mLq29fUbWm/9cHF4eRkB/4nxSGAxhOYDiB4QSGExhOYDiB4QQ+oQn81l/5WvqVX/oqpakvKraE/KAsP/CmhrDoHZp3bxDtbRB1fYKDdTLVCkZ1VIHoIr/PoDnAyjgkmiy8ASk5sgWbVJZ/EQOiAMNx0E2b1PPo7WwctVq4eUXgj2WpyZokoTQ5ZNTSGIYNcvkaSRwQ93x1SisMCWkGkSVZlhPDypMawjWwCf1QnZyaRkzfC9AdeeSQNDHRZRkQZUQfKFu3pWcxNIdEQUJduocNldm2SxXW93dZu7XDSD1Liolp2SyvrPFwfY9Qs9ja2iUIJXGSodMbMD5V54VPPUb3MGR6doT62BR/+O//hNnZAudffJGd3X2qpSJ3rt5iZrbKvft7zM7XaLZ2GJuc4cHavloo4jDmsLHPYaNJvVJSOf4PL97Bi0xmj9X4/CtPsb31SNVXPv/sc7RaLa5eWWFuXsSAAhcvXuW5F8+phpOHDzd49slnaDabvPXWB8zMTTI6NkLo+xQqFjfu7JF3De7cWFVfVyw1i7IMBiig4OnHF3nyyRM8erjL8YUF3ELEw/U13vrTm6ri1HWKKn6B7jM+Mk5kRdTqE1y9dJNMxmBpaRZLlqMoZGZujIN9j4QBvpfQ6/uUqyVVT3tj+Q7bO7tKwIhDg4zjcOxYnR/6kdMEcYat9UNqOZ3vfW+FqRMlzp4+yYU3b+Knmoo9SJvD3t4hQXTEghD2giyNRy0YsrOKJcKlWMjyF3/20zQbB7z2+jJnzixy584jTj1xTFnuDw46HOw3yFkOTz/zONev36HT8ZiYrrG4tMi/+/d/SKMRqDiA7Uj0xFAOiKVjM7z8mZN89OEDJcJJzem9B7vcvbPFidOLLEzqeJ5JK0y4emmZNDZ58vwEplFQ99Ts0jg502B8agxdD2n8u29TFgaKLaDZI6bEx/ksfBm3YaiYgzgIBP4obgi5DLKmK9FB9vpEBAvRHGIVA5Jl2tBNzCQV+QZdYBgiaUjrRarjidAjthERCWSp1kXg07CEa5GmBArAGR/9eXEhqLiYiAuiI0jU6kisEJEgFCFEF7lEmkbk72iI3iDrs3pJqQgI8l/ySmShdggkqqTr2FFEJPBUqWuN5JNF/oSOJcLhEQdUPVYgEqqlKxBmKGIOorGkSnAQN4Q4bQxh0ii15ajJw5AmoVhT8RJhnIjMItKArYsjREQBAyNIsEwbX6QFLcQSkULiHxJvEWiKJfBg0WeFTiPtH/I1p+o1yf2mQJ1St2uLeJBgKtivQU++CpmBDE7BjCWiJA6gI4inqA9ytQUY62mx+rocNPp6SmKmGF6IqRsEUnoj11ueKxKIZkJsiMPkSHgStKxU+jpRpGpy5UnlaxM+ieSK5H6V1yeOFYFwysOJiCLX3AqhdLrKp/7Hn2ds7hhRmsMW2HHW4s6HK/zfv/zrzX/y2hC6+Ql9ex4+7XACwwkMJzCcwHACwwkMJzCcwO/9jT+Tfv6vf5785BcwwkO10CSJnPR56HoOf3uVzuotDnaauEEHveBCqYYjp7P4hJ78oC2kfTBsWQekiSOEjINu2ArAh/pB2YFWB6+9S7Y+QtANFYQvNgKy47LIOYRdX52CDsKBYk04xtGppuwHJA6W5TPwAsKBTyZTJtb76BIBiVNMQ5aDgcqUO25WsQe8QMORPyc8A45qSo04Ufn4MOkTx1laa2tUxjKstjT+w3/5Pr2DCM3o4LgZ9QP9/bX9jxtLZFERaJ6jKlizBQvbLXP+yeO0NvYZG7WZmDnOv/mtb5EpeDz3wqdIwj5nTp/k3voGhtanf2hQKGW5sXyTXK7EoB/RaDaZmKxw/MwCzVaHxl6f1n6HDz66iJN1efqpx3jm/AKW6bC/21bPnSvorK02GRktKpbFtavLLC6OKvjixvoWp0+fwdSzHDSbVEdyjE3U+eM/eoPNzW22NsUuL197iukWiGM5dQ+JE4Mg8picqFIr5dncaDA3P8P84hhbmzs8uN2gUstSHamx39jj/NMncd2MytFX6yU++P4V1h5Kw0WBJ88v0Wn6zM2Ps/Fon3LNZKQ6y6PNdSanalTKo9xauc/ubov3Ll6VtA8Z12B6aoqJGZicnjtaDnWX3W6Ele8zX62zux+xs3vI3bsPKY2WaB52aew1SbxILWRioJFFWwQVcVqUiyXyRYef+ulX2Fhf5b2373D6sSU21neoj2SoVooM+gEbW5sUMjmq9VFu3b6nrkd9pEYhP84ff/Nb7O8PsBxDiRay/IkD4+WXzvD8C8d45827mI7JWL3AzeV7bGy1+dEfe5mgu40RlwnTiHfffp9jS8cplUX06mHbMY+dncMbDNjZ7TA/Pgnfewd7b5/QFdFBwxa9RdcIpWr3YwFBBAwBxYo1SZxNSp6QrV3EAePIWYK83dIUM9FpWeCkArMULoSBrjvYukegxAcL0wjVCX4qiojEN+Sh0xhXnkOeM0gJDB2RIQvE9GPVmUJi2BiptPgciZvClBj4EVkjg5H2j4Qj4T2GMbElvBtNCSESDRHeirTOpCL86AaWxA8ESimtQJaO7YMvv9ZFbNSU2BLJ6wpjJXg48niJhh8lJIaBZkq8IsKWmlsBr+oSdZHPIVMJOZa4ClKDgS6OMXkNR64N+cwSxKck1cRgIi4dT6IfqRjEYuV0EICoFptHbqswVH9XtdEYAlw16fk9bBGEdB1T5vfxfZcm8pmlEcqv5TMjjjFJ8cS5pgsQWFPijlwZ1UakqmTlvk3pi5SgSywjwUoyKv6UGtKEImKMqVwnURijbhARLBLxlYlQceS2ECeSxNxMqYA2bOzEo5/KvZIo6Giqu8QiTInUYaDcZdXTdT73S79AfW6WMMqpdiQjn+P2h8v8xt/7Z81ff+utocNi+KPCcALDCQwnMJzAcALDCQwnMJzAJzOBf/31H0+/+j+8Smn+y5hRRy0swiCIDI+Mkaf36AGte9eRJHu/28TUIvL1qnIvDCIRDDIYXkQwEOtBqOpQQ6liFDhnxlULl+1IO0cGb2+fJKuRqeZIG13VcqBnsqpG0rRzRJ44JmLSbIjhOSThgNQ0sWLQEpMg6R4tZFJFqtuEaQ/DcsWngdcP0M0QOzFxXIdQFgMjh1QsRF5Coh2B/BKprURn4LfRrTxho8tq0+e/vPYhmiNwzRnu3n2PZ599lmbnkPXdbSzTZG9nH9O1MW2bkmkzMpojiBzOP3UWQ2o4G/cpV+vcWNkBp82J+ZMKBjg2MsbK7RVGR222dyRXf8QweLSxxsz4KO1Oj2ML04zO1Fi5+5CHd7fpNWM2Nh5QG6vw/LOPMzc5yrFjk/zxNy8QRS1efuVptnYGqqlje2uPjF2mnM/xB//5m5RKNZ564hSPnT3G3QfrZIsakW7xe//2OwS9AaO1KVWf2O32Pq4I7atojlzzJBXXic/E+BSOU6E/OFTVqRL1yWZzVGoOaA5vX/iQVz7zEnfu3WX17hqf+uwZDrod3n+vh+/vMzdfpd+K6bQOmJ6u8KlPP87+zoBB6OEaFu12Ty2AxfIkf/LdN+l1fbVozh6b4ZnzU0qs6vghhUyB3XabfE5npKqxtRNx6fKKqlItVir0Wj57OweKD6BiB7quLPiGKa6alHq5RCFv89Wf/CzXr93k1s0tTj8+xfZGA8ewKZdkDzMJogHj4zW2dvfU409P15meqDI5ucTb777H/Xu7mI6056QqXiE+gle/9DSnTsi1bbK/s41tJayu73AYJvzsj/0Id27foFgao1BxuPDGRUbGxpg7VmdleYv1tTV+9IvPcfL4NFv7PRpbh+jvfEjxsE1k6SquYKra0ZhQxZNS1cBy5FVIcRObvdTlYv9QuTDmHYsnXI1lL+bBIOZsKU8Qelwa2IwQ42RCDgay6KY8nrXZSnR8DV7J6uzgcb0rj5xy2tXo+iE5q0DfDskSsuUlHMYWT9gx9wM4m7dJTYNMZHO3v08fm8TQKOPTCKrM53p0A9BtOBbDO35CK414pqQRe3C5q7Fgp9Rdja3AJaN12YpzvORGrEYx257BdE5j1JaARIaDns77aY/R2OPFbJbLXspqpDGmxxSyDrd9j3YPzmcsJlyb5U5EMw15MWfRDDWu+ymlXEg1NrnveSw5FmdzJhfaCa045rytUbMd3vY9BlHMczmLdpBwpa9RtX2OFy26vsuldpsJ0+FYAcJQoh7+kfBhGeRCi74eUNZsDrSUh/0BVVvn+byjoia9EK4edtiLQ2ZzdaZcg4bXZdzSpQ+F1TBkwijzIA3ZGrQ5kaswoydc7AWK+fFcxiKvpXzUF+EpYalk0/X9oyYkQydvmOxFcNNrU7QMFjN5DjoxzcikYviYuslM1mDc8PAig9CwcFVrScxAYlynq3zub/0VRhZOEAj8VEuwsjmuvXOV3/5ff635v71+aShYfDLfnofPOpzAcALDCQwnMJzAcALDCQwn8C/+6o+lP/2LP0ll5otEwT6a2MBjg8jysDWXg2s38HelQQEGQRcn62BYBQYDH9MMMY2sssQbuqOy9Jm8q+iEfnugyPuRaygbuxYHhP2E2Bqo038jDtAiG4oaoedipAMMwyaNhU3QUxGNJAxUhl/AexIhCWNpG3EY9DpkcxVCrY8uXm2xY3vC6UvxWx1SLcauFZRTROov5Vy4M9gim6kfwUD1MkHSo1It8HD9gN/8vXdY3djlK199ibXNAQfdXZ44c4Jarc5337jG8WMnebS2wer6XUbG6jxcWVN8hnOPP8b4bJFWW5gdffIZk1B3GR+zmByZZPnmuqrwdDAZn87T8SzyeRvHdrl+8yp2xqHdGOC6Do7pcumDK/T7nlrge4OQs+dP8dipJewE5k8VuPD2bbJmifbgEbqV5YnzjxN4MVuP1jh/7hRvfu9D+l7ECy8uMTdb56PL97i58pBBv8/25oCR6QoTM1MsnT7GlQ+vc+X9Gzi2SSCNHZrJ+MQ4pYpLoZCjWBhlZ3eDk8dnMAyfQsGhXC/y8N4+3/ijt9Xpe67oUJA2FT2lWCoyOTGHHw6I4h614iTL1z9SYtXcQhUtdRUsVNgXcppvOdKycp9GY6D+/8DvYjoOn352nsmRcR7u7VPMV+j1D2gdJpx7cpT11TaXL99XLQoiTDS3GrTbKumvIhEfZ0KUQ0FO8bOOTbng8rP/9atcePcdtnfbnHhshrX7exSyJtPTkzRbXWWqr9XFkeJx8eKKihkszE+qhpWHGw+58OZdBYWUaJGAYmVJfeWlc8xOFnm43iToeHQGHnfWN8lminz5h87S8drs7vd4+sVjfPtPrtJrRjz71BQReV7/0w956dnjvPzyEgeHXTaanhDbAAAgAElEQVQf7uO99g7lQUAsGYIYHIkFqCYe4UZoCtYYSx2vkZAhw1v9PstFl4pWwN7b4YtZk2/1A1aTDC8Y0KJHozqFM/AEG8uGvP5MyrNhynI7oO1o/DcZg81Bl/fdmmKgTHUaZPWQjp9hoEeMZaHRj1gfWEw5CW3D4IeLBnnDQwsLvNNtsREJ2DLhS/kyb/W6nEx01uOQmVKGjK/xfV8cGDGfswJ24ojvRzqzeszzrsEHLXFw9HDtEZ43Et7otdhOsjyfS3hKBCI7w93DgMu2yYzj8Dwerx8G3HVcniqaWL0ea5kCDbNIZWeTCQtui7CZNXlq0OUwsbmRL3MqH3H4qMlBucJYv8en6fENz2FQKnPcazORwBtWloxpsujt0Y9TrjFNUe8xmuzTiXM0x3I42x4L1iH9oECHPhWkdSQmCGwGRsqia7AehqwZeXJRyE84IUUbWp7LHww8koKF2YYn3ZTbg4iXczqDIOEbacQ53eVuquPoUCDiZBpzQbfpJRGfszTOEPKv+intyOEniiE3QwFs6thmwpyZ50oyQMuWMTtdzmUM1oBL3ZjjOYPE8zhv2JzMSzRI8j/CHVJeOlVJXX98jE/94p9jdOEZgjjB1CPVHnLv0gr/+u/90+avvvHeULAY/qgwnMBwAsMJDCcwnMBwAsMJDCfwyUzgN/7aT6U/9t9/kdril4j9FloiDgtI7ACb/5+993yy9DzP/H5vDid3zt0z0z05YGYQhgAoAoRAglyIxGp3S2JptbUuS15blr2SXJJd9splldflTaot+YttaaW1JUuWViJXpMQIkgBBIswgDSannu6ezunk8+bgep6m/wZ84BkUqmY6ne77vOf0ua/nun5Xmf0HD2gu3cROUuK0hSrgdaJqVNiGtUhWGGZZgms7sj1CFbWjRhEl19Esm0A7IPcTeyiZMJbvoCsDpHqIoRRILB+CEkqyQ+Qn2LYmF8/cqkgbvpok+MIVIW3sHkoiBIsujlPBcDMUIVhkKlEvlJbq2OtJ23ZqCut4jOuWyJUCES10ZQQl2kbTiiRWSrud8JVvvcl7V9cYn53kF/7Bi+zsNqknsP5wkamhGqXBYfb3donCjAcrq9QbXYJWQL2xwzNPX+T02Wnu31lD14WLxCCKM86cnaPba3H9o0UGBqtMjU/Q7G3TauWMDrmYjkauFrh9Y0lCHjXNQEkNOr02rZ6oihWQQZ1zTx7m8fOnWHmwwelzM+zthdy6fl9auQXI8eUvfoJDc2P86HtXJcRTiCkra49wnQqzszW8MOQv/+qH0skyOzfK6OAwPS9n/qio2mzzrW++zej4JJo4zTZLnFiYZmjA4crbt2S0YnxygMnJQa6+fxO/5zE+McLKo00UGcMB0zRpiEYKFYquyolj00xOTbC+vknQixkZs6nvQ725w+joKAWnwt7eBoWSSZJYXL5yg/zHXIVezyeMRZVrl0888RS3Fpeo1Ao8eXGBuzfrHF4Yla0qKyubDI+OyeaMva1dycUwbEsyAwRcUdTtCvu8Y6qUii7VosMrr3yKN6+8hR9knHvsGN/7zlUmxyo8/cwFlh5usba2xtyRMTa3uty+vUS72ePUiSMsHJvjwdJDHi7W8UMhqB1ECgRU8zPPX6LowOLiBidOzrGyXufe/VWmR2ucf+YQrUbMnWuPWDhW5f6qz8bKLp9+doFekPLujWUeOzLFYC2XtaVm5rLzte/jet4B2FIALJUft2D8/08LQrQQ8YIfsxx2DZNN1WSlGVDME57UDL6bdtHtQWpeB5+MkUKZw4UANcz5sJfgWwZjacTtQCU1bc5lHQYNh+8ECU6uMWcIMSLkLT+lhMtFN6UeJlz2LWp6iqVrfN5KGDYj8sTmNS/iZqJTLRr8jKFzOWjKazwpGjxXLrDdaLFWqNDqdXg8MqjbMfeMAmrg85QV83Zg0NByLpQKnAw6/K0XkjtVxmKPn3IVXD3ndmbyQQQOGhfViIchPDINni3lVFKFnlXmSjvECCIGsxTPPhCUCp0u3UwlKRc4r6S83WlTqYzS9TqcVX3e9BU8y2RGUZjIYpY1B11AOmMhivo8VAYkmHcs6tI1bSpFm/pOhyknZUW4M/ScY7qJ5SQs9gQbQ+MZV2U56aHaA3R6AZcMpFNkN1T5fpiSFjTynsJpM+SOr1FVc6qqzpKScMTQ2UDDEfKqeN4iYjO3ZJztkJkwpWt8z4/p5DrPm7CW61xLQip5zrNGgVt5F604idJscrEQUdd0ftjyeLpYZNEPpSh4qKhyznEwEiEUHfBMjTijfGyQZ3/zS4wfefaAFyRgxW6Vm29+yL//Z/+q8W/f/rAvWHw8v577t9qfQH8C/Qn0J9CfQH8C/Qn0J/D7/+Tn8ld+9aepHfskii+qP8VCJk50RXWgS2dnnfrydfKWR64GchlQKBKS45bE6R1EoWgLEQyJlERJQLMPovW6gOup2KYLooI0ccnyuqwTRQlRUovEDkl7JWw9kNENhVCetKe5cGqkMh8eBz55mpOKU0RsdFsniQUBUIgUllzkfC8UvYYYqvAzCNdAR/QkStFEOEIS3YO8ipv5oKusd3f566/eZH2tS6FWlG6LJ88vcOLsSb78H19la2OH6fEhLjxxjr3dXV57/UdcevbT3Lv/kK2NLaIwplw0ee6587z3zkNZ6VkZqvL+e1dpNDZ56hMXWV3e5cSpBR6tbLO2voyhFug0dzh2ah6nVOWjD27S2G3i+QIkqhIkPTRbJfFSCiWXf/xLP8vezgb3bz/is595iiQ3+fY3v8f80eN8/7tv8djjo/zdLz7P9qOQ9dVd3LLB1p4Qfgocmhtha2edr3z1NVy3yPzRcUFD5PyZC2xvb3Dl8nVavZBS2eHkiQXRj0DBhMEBVzpDHi2vMTo2DGrC3m4TW0R/RONClnDm/DkmJsakgLS90yVOE6pljV53l+HBERyrzMryBqcfGyXwbPZ2mqBGVErDJHFPNhhcv7bF3k6XRqNNsSwaI6DX6xBGPqViGd/3GR6rcPrsYfBNzpw7yq0bd9jf3ydKVO7cX5E1rkJYEbW4gskhWicMU6VSqzA2OoxjWuxurvH5v3OJleVtlpfX+dTz53n9e9cZHipz+PAQDx7sUPebnDh2lGsfPmRnb4sw1NANlYrrEnohUZITCDHFliOUjR9Hj01I1kcSqjz2xAy7dZ/19YDHL43S3uuwudaWYlUSdbh5d531vQZzE0PkoXAhORyfnyMMQ2bnZ9laWiX67lsUva4EZQqAoioqO4VXRHAHxNOU5DmIw3GdVI3wxLKf6Ny1crpByMnE5b3co2ybhKFwucAZw2KqkFBOUm7GGTu5iJrAfQUcxWUkiZnS4K2iJVC5TPbqDCsBbxgVxh2LhbBHN4h5y7AYKNiorYiXLBgyfPJc41Uf6hj0Ep+nHQXbNHldECqjkJ/TKrxb38CpDrDmN5jNHBpZjy2KxFnA03bODbVI6GiMhz2OZhpfbXVxrRq2GvJ3nIxZLeOtWOGWW0WgVk56TXYzaBVrPGN38QXzJTbZt6s0A58JJWOfEBOHmq7SiDNMPedlx+BPOi1qiU2oqpwrZbzhQ8+2mQoSDjkqN1sdyrmDYYJtRryzp+GMVng863DPi5hTDJaClGM1lUXdZanlcQ4DS/fYLpZl081jocIDo8Vw4rKX55yzNCaMmN1Q4VVxbVbKNJoRp5UOq5TIXQWjHhGZIuKS0cqgqmkyljNh6WxnGWGeMiyeazWNLaCeKpwjY098PwULLU/4RBjxyM64F5Sws5DPWD6FzOJPgx6fN1xuqSkNtYzu13mxpFMW3BHhPhPsE1JqJ4b55G98ifFDT5MK+Kfgfjguy9ce8Af/7f/a+Bevv9MXLPovFfoT6E+gP4H+BPoT6E+gP4H+BD6eCfzxf/UL+ed/5QUqh59B8QX34aBuEK0rKzPr68t01+6hdAK5oLoFh0S36YYJxbIrTyVTLyCWy2aX4kBRgt1yAYtDnHYKwJyNqiYkqRAhuqShhmqkcoH38y5q6qKp0QGpXwgNiuhJEEKDaEtQCTodeYKu6qJe0UKxxGmvTeR3iL0IRRPCiPiauYyOJN2E1u4GmqujOwUscwDUHqo+jOF2aTVMfvTONe492CHIM84/fQpLNfDqbc49fpa/+fK30c2E5z7703zw4V267R5RlKDbBSlsxGGPna0mS/eWOXHiEJvrLc5eHGVwfIz9PZ/Ll9/k4sWztFoe0zPDbG922drcp9sR226PymCZrZ0W9a09EhF3MXQq1QESPacyXGXr4RaOrfNPf+OXuHH1Q975wUd8/gsXefLSp/nyV/6GpUdrVEpTnDolbvumdJ0cOjTLXnNDZtsrxTGGBgu8e+Ua33n1LVk1a1sWlpnzi//wFXb3d/nTP/0GQQim43P65ClyTaW5tcv42CAjM2O8d+UO3U4PwzKpVIrMTI7TETn8vR3Onj8p5+CF+wwNTdLp9KhVHQqWyebGPhtrO5imw9kLR3hwf03WxbqucVDBqMb0/JAf/OC6rDnttkNKFZGbd6jXdw9aZTRD1uKWKy6f+8LTEtDq9faZnp5j9dEW7753k3q7RyZOxHVBTYzl17ILBcZGy1RqDrahMz4yyf27Nzku7qPNbe7fW+ELrzzPvTub0ikzVFN58GAPo2IxWhti8f4mbtnCtAfItYROpysjSTXXhTQmM1S2Gh6JL8CvLYqOxsDAAFMzI9SGLDxPABBj9jd2KBfLTM5UaXcbDA8eY2V9m7XVddJuyAsvPk6SBWyKmEKnTRpGXGhFWPWdg0iIQDTK1hOhUIiGHOG4kY28GIqOoQvRIectL6AT64xbDqUo4p5TYNou0fQ88ljU9/YYMm0+ZajcyUL2BIgy1Nir2pRVm6zV4Kji8b6pkyUOR2wYCzpc04YpqF0msfB9j0dWzkKlymKjx5OGzvG4RcPK+VFSYFBP2MoSBn2FWVXnLbfMADkXugF/Q8hFt8RW0JZQVM80yMujtKNdRto6+0qTE67LWuRBYLFdsDg2PMLi3j6fjLscNyOu5jY/8nVZMfoZ06aRtLkcKpxSE8ZMk6t5Si8wGSmbnNNjvtXcR00nuFDK2I3b0inyjKvwjXaTxQAWimWeJuQbucpqrvGYqTGbBHw76uFEBmeFCBW3uUqJ0+MDTO5t85aXkHdzIkfn75YN9kfKfGu5w8kYyoWIzUhBTTzpaGmlESuNGN0x+ULBppp5bKUK3/VzomJFxucOCW5FlBIZKeOOYPckjBgZWwkM5wlNLeeEUeTDXpuGCuc0i53QY7pSYdXzOW661PHZTHJZ/3zeMln2Gjy0JrBjn0tqj+nM5Q/8Bi8WClxPe+z4DhOmxicHUophLqQWWYUrRLHSiUGe/61/xOjUJVIlQslyNLfM7bev8gf//b9s/G/vXO0LFh/Pr+f+rfYn0J9AfwL9CfQn0J9AfwL9CfzBL38xf+Wfvkxl4bMoUUNW7wm6fq5GqGmRaH+LjTvvEjTrlDQH1UkwB6qEkeAECFhjgprkKLlJnIjICDiFYWLhZFA0bNcgEb18iqgZNcmyPbK0gGrokuUgXBAibpB1O2hRLrIFJEaEQUE6JjRFlzWNUZxjuSqItoM8I0hU0sjHThXiyCfUVIyaI29T8xLam6uY1TJutUxMmSj3KCgVemmbr379CovLewyMjRKrGZ///CcYn5zkW1+7TGvvEcePz5EbJtNzo3z9b99hsFplanqMd967yvzRGYYHKiw/WGV7q8PR40d57bXXOXVmlCPzp6mWx+h1e1x59zK9bkwUd9Clo0Sl0WwiKjE0S2Xt0T5qZuFWDIaGiwwOVjjz2AXWNja4e/0OUzMVXnjuPMtLjySI86mnHufo0bMS2Pjq97/L2QunOXx4nte++x1so8DxhTlavboUbGZmp+RJ8Te/+T5f/drrzExPkKaiajHguedPc/zEKf7DX7zB/XsbOKWMo0fnOXbqOLsbe0Sex8zRadqdkHZ7X4pXo8PDlAoGS/fXpfhw7MQR0jRgZVnET1zZ/jE5PsBQbYDL794hCHtcOP8kUdySVnTXFZyLmP29jmxz6fkZ164tkSQJYSgiRDm2WaLndUmSgCzLZazDdgy+9IufZunOBtev3eb8kye5dWuVR6t1MlWIP6ms2dR0nYGhKjNz08SxTxB0GbAs5uemMItlbt9aZPnhIkMDk9huzvr6PuWBUcJoi52tCLviMFwqkmYGhUGdsJdRdh2MgsvWzgbTY5NMTQyBabC0tsvWxiZEOdtrG2hCeMtcWbEro1JZiu1UaDc7DA4aDI+VOX38OKboAFU17t1fozbgyGrJy5dvcGfpAT916RmezXLat69hFBzCIJZPTAfFnCIaIi7rXLZtCDnDDVRy1+FyUWEnKzETJRhaj0apxFSs0Yg89CThoWswlDo8Vt+n6eS0coM8U/GqLtXcohf5VMMOG1pJCmS1tEnBD2hkGiaiivjHzSEJjHse9wdLTPXaTEcGWyTsug5q3qGYmviqS5x0aVdGGej2qIX7LA8eYqTRRjMCvNSkUcopZjaKodFtdImtgIWuRts02NJyGZmYDaBnGDjdlGoakZgxD5whfMtistHE0eBGpYTjpRz2euxXMup2lcHQZ7rd4rZdoKdNcNTflmKokZQYjlusV1xuFCpUgi5P7+1wd6BMvTLMfMOj2t3mzWoFVItT7RBHCbkxVOSx1QaWonGzWuSBojCQmjzZbZJlPRbzAp4RM67q1HUVNQ8pKq6sT32gVqiqEec7TQpCgNANbqhlVk2NKTVgyMvYsS0iVacct3HSlKqisKGalJIYX0sZiXQe6AY9zeRwr81O0WAuVdiPYkoI9k/Cvh9QiG0quk6dgLrmUPMUqlbERGBww0ooKxFNRWNNs5jOLI4nHRxhV9FUWf2bZCm1c+N88r/5hwyOPyWhy6KdRndL3PnhR/zRP/+9xu++/mZfsOi/VOhPoD+B/gT6E+hPoD+B/gT6E/h4JvDv/8u/n3/xV16idPh5EHZ9WZWoSgu/gkuwvc7u4lXiTkdWB2ZahOEWZVOCqVmkWUQilk7dxjAt2t06KoZsVfCCFLMo7O0l7JJG4Cd0e6vY7jCuU8BUTIKOj5eFuLpKXO+RKgrmoAAzuqBE6Louv51uK6Rsq6RBgm6JhhCDMPQwZa4/I1FEzV+CqtmkfogpPtcdkK4LPxLAhYQstLly9R7f/N57FAZG5HKoagbnTkzw9E9d4i/+w2vcu3OTn/nCs8xOHmFz6xHXPlpF7JpHFqbZa3iMTlRp7DUkeT8lY+bwGNc+uI8f9JicmBA7KUpa5OHKDbY2O2xu7jE9PUGv15Of1+l10A0YGpiQjoEw8fDDDjOzMwzXhrh58xoDA1VOnlkgarcIg5ROFDE6OEjB1Vl9tEmrKeItOdWBIrplUyroVCsud28vYVg6p84codvL+OM/+TbrW20sO6JgF3n84iksQ+XI/CxJCDdvL9HoNTk8Oc3Rk5MsLy6zV29SHqpw7NAku/tNNrebTEwN4thQ3/bxejGdXov5hVkM3aDT8nj0aIVqYRjV6LC60abTjZmfnyWO25i6iZIbso7WdEDTHD766D7dbkQYRzKjH0ahZEOoomMT8HoC4ir+nrJwbFIAVdhY22NopMbm1j5xL5VVmhgZxZLLxPgwkxPD1Eol9psdmt0Ok6MDVB0F07J4uLaPZTh0WgG9oEPPC6gNjLG3u0acKBQHLQbLOhtrbUrVA55Ic7/OqcdOI+58XTVoNZuUazrHFg6zvLxGuTjB0oN1Hiw/otdqyJ8zU20mDwsei3AFRdLJUioXmBivyrhRu7fPrQcNbn+0IttYeh2Fdtzh0rmzfDJPadz5ENXUZVWlEHZENasIhiiKqOZUZb2vaJUQ1aC13MCzVTzTxvQDLF00PugYXk/GRnQyuo6OEtkUkq7ku2i5TZSp9ISTJ83wLBUnivCVCqERy9P/kgqdNMDJy7h2Qpxk7EcahupTNAsyltUMFNS8SNUVHwe7ikkSJQzrgWzm2e8FREZE1XZwfNg1EwqBjW0FlMKQZYoUCLAt6CXgY8jH+Eia0AoTdN2gYBaI/ABfiwgMh2oGzSxETRXcooMiOmz9Lqng1ZRM9CDFSBVMTWVPVSlHQiRJSWyD0TSXValNtUw5SikaW7TsGknsogUBI4rHllsGwT3xu+ia4PIUIOoQiPZP06EjZhrlaFmToqcQFnQaqoobGDzUO5Qzi3HVQNcT2oqNIepkgwBbMFo0ET/R8XQDJQmx/QjdKko3TSFoyYiacNWI57401xAts4O9kL1yQbodLL+LX3Kxw1w6TbQ0QTcVIlVFDRUsURXrpPRUDSsQdpyQkmbQsE3U0MNRdNqGAbFCOYlRRT2ueFLTRJ9ryuCFSZ4VgsXoE8RZJAUL1SmydPk2//tv/27j377RFyw+nt/O/VvtT6A/gf4E+hPoT6A/gf4E+hPgj/7JK/kX/+uXqR7+abLYO8jLp6Jur4shlo+le3Q270sRQElybCORlaKpomG6NqqhEaUpWZ6gIqpIA7IklO0TcaqQ6RG6WkPXVbJUxDo8/CihIJaOLMfvRTLuIdwWmagfjWOssoiT2GRZJE8shc0+7mboWShdHbmtYdhl0iRAzRVZoSqaLiwtxzJcPOHYsA6WAiO38VsBxZrJ7SWfr7z6bRrNDLdcYre+z8XHLlCwAs6dP8PtxW3efe82Fx5bYHKkzNLDFaZnj7J4f4lGc1+eoH/m5UvsbG7TbfYkwK9StTg8c5Gr196n64nT/R618gzt3hbNRsDOdgPbNtna2kJFxy2aTE+PMTY5Sc/3ULOQ4UqZ+WOn+Ju//Salss7JM/NUB2tcf/cqjlGl0fNRkp6cxfLmHlpeoGgIg0HA8OQQR48ekqfyK0tbeF6PQ7PjXLt5l49ubGA6JdlgMjE2zksvPU63HcioQtE0WF1v88771zg8Mc2xk6MEYUK30yZPQ0ZqIzxa32en1WN4tEwWdzg8d5zlh1vs7u9x7OgRWSe7srqOaWkMFifxg02Kg2Vu3Voh8H0KhSIaOa1mT7ZnnH9qntu317hx/cGB6JTmRPI2Pdk0Uiq5EgYqRAzbtJAJ+yRicHCQVqsnzDMEQtzIVSrVCpZjMSMgn4+WuPTESQnafLi6LZfY4eEhSqZC0OvJpfjQ/ATXP7rD9l4PwzCZPzzLh1duohoqhbIim1QaexG25WBZJq1Oi+nZESqVGpVSiYf3N2n11vjs555GSwrYusleu8drl2/QbeyxMDuK5RSINQu/scXnX3yWd67c4Z0rN7lw9jCmafBg8T5ekOP7gh+QkmUKjbDDY3Mn+KyT0lq9idhuzVzBEPyXPCfOBNAxx1A1yRsQDotUPDqE7SIToSsVxUCelGsiSpLKR7CMlIhmEXKVVM2kCCIeK5nYntUcQ5yuqzF6kkseRezY3GolBGFGXYuZd22OWgq39z0+EIuuq/OcaXIrDXmYOUyacMIOyD2NN4KAsuXyhKrQTWM+VBTCUOGiLa5viyuagel7PG6aDGs5f9X0GDIUni+XuBH4PMxV5gybapDxvp5QyVQWbI123OV6YjJqqpzPNS4rKftxwtOZTsVIuRJmaFmBc45HnGdspCp2kuORYrsFbvsJVVfjtGaw023R0FxGtJTHrJjFwObDKJYOhGfLLmv7EbqjcrSo0UngViNisOiyhcchDNb8mCEUpqoaD7opPS3ihFbiahiiFAs02xGfciLKOuxnOu0g4f0kwcoK6ErECTdlNNP4IMrZzFMOo3CkaBMlAoIaUTItFqyMdV+YHwxqGmymEYc0l1QNSYSjSJCClJxYjTEChdQUwTlVOm/SLBMGIPmYEloeQnSQgNgcPclIReuMcE7kmqww1sRloApxOmPwsQme/vUvMTTxFKkQfQ0FxSqw/PZNfv+f/17jX7/aFyz6LxX6E+hPoD+B/gT6E+hPoD+B/gQ+pgn88a/+XP7yf/EC5fnPkkVNWTkpjOgi0qGoNt7GFs3V6xCCIjgVSYBZdDFch0RRsBwbgbyIU1AyTbID0jgkjWJ005VOiygQ1aUNbKdGTkNGQxRNxEMSFLuIEvvyc3PVkJ9nWBmaWSRJI7IgJuo1sK0yYe5JIKHpmOhmkTQNwRd2eBUvCmTUQksMIi8kKySgF+RJswFEasb/9efv88HtW5RrY9T3m6DFnJo/SbEQc+rMSTa26+xt+/S8FqWKw85mi7GpGrZe4u7de1QGh3nhc+fwOx7dZkCvFXHn7k2eefpF9vaWxT6B7VgEPZuNnXs0G+GBBd/rSYaFpsKF86c5//hJHjxY4f7tJRkPuPD4edRc5+tf/SqHjhxi4eRRdutNVu89ZGN9A9WtkAmoZBqhYqJrJq4VMDA0wKGFQzxaXWZ3o41pCq6ET7exS5rpNHsxfpyiKwnPPPsUz37yOF/7jz/g0PFxzp2aZe3BDivre0xPHmGwpqObOo12k6XFh8yPH2N5Y4tO0pWMCbFgX3riAmtrG9TrTQzdZmNtmzBLKNVM9LSAoniMj0+RxAm5uP1mSLfXI4kyarUSCycm+Mu/fF22j9oFk65wa3RDkjhG01QZHdnZ3ZbLtogCif+E2KJqKnlqYFgGbqlIZXyQ8ZEa+G3m54/w7jvvMDE2KJc/hQJ+nDM0XCCNOiwtbzE2MkG1JuQPZJzEdatUKwZX37svgadF15aRDkNzGRgcZX1jnXLRZm5mjM3NHRnHqFQnuHXnBkPVCkcWjkDqUavVWNnd5/r1+8wfnmB+ZkQCRsuVGiePT/LBtQd889vvU7IF00UIFBDHEZpwnYh0U5LSFfGZ2RN82kgIN+/LRVOYhQTcVjAsYgT7Q5FRLcGzMMQBuhAkhF5BLh1GUqAQj9r84O1S1EgzVHECLyp/pUtDl3EVRRGOFyF6pPLnMuXfMzTD5J5q8Ha9i+oWeKFkMdjzeLXls1opMRwpPEuPD8Icb5uhhowAACAASURBVGyWU3bKWGuH7XbK22nC9PgE822frV6beGSUIA/QG/scq9hslEb4aGOHC3nKqKrzaq5hpzkv2Qk3wpRObZCnlJw3NjYoTYxKwKaIe9QG4a/3DE67KoNhh48ok7o5A62e5EC8lub0FIvHFSjrMde7MTu5yqmizqmqyTc7KZPFAZ5Iuvxoq0F9oMI5V2fBC/hOELGlqlRThS+6Kj/sBqyEMc9aJWbcnD/t9DiSFtkzIi7aOR+2UvLU4vlyzr08YFMxedHK+W4rpZcb9NScf1ApMKGECJ/abT/lbRwODRS5s9PgJVOlpkd8p5sQFwYZTFt82rC5Gaa804uYtHReKuZc90L2eiYDQvnIUp6wdAI9x8gTKVdpqkKUJ9iZQapkaGlGrGiyitrQE1JVQ8vEfZ5gCiFKXC15Lh02on1G/F2wX8RVIuJ7Is5XOT3Ep37zHzE6/QxpHiFSeIpts3TlPv/nP/vnjX/zgw/6kZCP6fdz/2b7E+hPoD+B/gT6E+hPoD+Bn/gJ/NGvfCl/+T//BAPHfoY06JIrmnxhm6uxOJwl2Kizv/ouSqii7reItARrsCjt+z0/kFBGwy7Ik2ERBcmVDK8bEnR2GR8/RKR2SQLhzFAQZX2pL7gI4pWyWAAUirURMjeVNvyw1yGLxYvrHpolFmCN3EtQQp9QJPqdTEY+lDyTwomRaxKwWXBsul6IWbKJQoX6xjK1wQHMiRnSrENB0Xn1ex/w9Tdu0xMn1qIqtRsxc3iQweokWknlqSfmcTWby1c22FhbZnysxJFjc2xs7lBwqmxubjEwbCDqN+/fXuHEyQUmJme5fu06adzjiScvQG6iqRlf++s3KNdU4lTUHhYYGa1SsivcfbDE/PFpBmoGd9+/zcDQOOWJAbmoL16/zujoJPfurdJt+2xsbiIgAkMDRdySQ5SKU/mMarlAY3efQ7OTTB+a5u13r0g2RLU0JJ0KvcBjamxMCkKr61vsN/aYOzTJpz71OJcuneKrf/EG3bjHS587j98WkY0KHU+h015lb2+fTDUYHpqjtddmdHKAh8sr3L27SLlU4IXnL+EFLfYau3QaMTPTMzRaKSOTLq2Gx4eXr8rGkeHRIs3GDn4oxCsNP+gyf3SWlbVF3nlrkZHRYRmL6Xi+dE5EYUClXMUPE1rNDrqIh6giGqGRZp5c7C29TKValHDLF196ijgJuH93hZnJMe7eegCJyn67w7H5eRlNGhoyWFxdZW21xfz0PLs7G7S8OidPn+H2nUV29rfotROK7iDVWgFFTVk4Pomjubz17nX8NGRhZpySVmBte51qdYqJmVF+8L3vYhXLLBwZY3Z2GD9OuPreImkeMj05QtrNOPfEUaDH2rbHN751hTyKUaVIceCKiBJRHXkgDPZSn2l3iBddqPX2SIAkT9A0DU1UtSaizld4KnJMKUBk0mniI1gDKnoOqijMyXLiNEM3dBmvESfuQvAQp/WiqvJA0RCPT5EEUMjUHEXL0COBhclws5wtzeavfSFwKfysJSpRYl4V8RnbZZuAS0rGQ8Xh/TTkGV3ngpbz0M94SyzH6AyoovlHZTxzUcw2e5HD84M6DyOfb+6nPFUqYMc590olfK/D81rGRhQj6lfOqjHfiDwGs4LklxwTQFPN58t1g7OOhiXiRnlRPpZ3eh0WbIs3xeMY4aBQKZs6l5sxqWExb3S5pFu8GWTMqBZH9Ji/9n3cYomnjISRMOJVPyPWbHpKymesmJtqgQ+jkIEk47id85Yvbh/yLOUlTeeyn/Ku5jCjdKlmNoXU5DnX58+CGM8uYuU5L2YJC7ZKpER8GKbcTm2eHyry+l6LZzSVKPf5vmpwzB4k8fZ5Stf55n6LsDaBmvl8Tk+4F8Vc9hUqrsNYnvOMnaCriRSCRZV0KmIuqbgewBUupTAiS4SbQkSSDrgnmpKSKrF0XkjRKs0xNJ0kiSVL58Blo5OL6yLNGTg3wSd/7eeZEC0haoCa2aiOxa03bvMnv/M7jX/5Zr/W9Cf+hUJ/AP0J9CfQn0B/Av0J9CfQn8DHNYH/45deyX/21z7N4MIXSJOe2JbkIpXrmbQf79xextu/iYFD3uyQmwqZedBkYFo6USY+XkdXc5JUtEDkpHFMFnQplYYkdDLLTOyyiZ/qxN6urL3UTBVDEeA5g0T1IbVQ4kAuWKqeytYHRWxiYUymiVNBscB6ohBCnj4Lm7xwaGi5I0//Q2GFNjXJG4j8fbQ0RS/VMBWVzdU9vvztD3m4ExAKsSPq0O1kTM+VmZ05JOtXdSPh9PEz3F9cRckTagMZJ06ept1SaNU7dLptLBdsbZjXXnuDYsmhWhug1/UYG67IRXF3bx9NS/ng8iKTswPsNJrMHz7E4+dPsL62iWm5RFlI2K5TsopUx8dQhP06yWju7+InKe1OKvkO9+/eo97o4BQsBso2mu6QS5s37NX3qZSLBIEv2RjlYpEoiKRQNDE5JfkO+82GrN/s9nxmD01z9tQMp4/N0ut02drvMDBYkbUTtVqFh7e3WTg2TKPelXWhfgADVZtjJyYw7QLXPrpPu9WSQkOcxezutWUEZebQBGErYGFhmCA0eOONK5w+O4fjqCze36Nc0igWh9jrthgbHOS9y1eJMoX5hcMMDJdZebTNnduPGBiqoKoa9UaPRmNfsjEEaTKLhdPCoFiwmZwdJo5j8ijhp587h5/sE8UGJXeAG1ev0+xEdIKYkSFTAkANrchbl69LoadWtUh9jc3NdcqVEq1uj8pAmeGRKSxXYX+7TuRHFEripFrBjzPskk0W+1x87BRb69s8uLPF6PgQihWSRBq6CUPVIpNTA+yvh2zvt4nF4q7onHlslqnJIqtrDf6fP/uujNqISIhgUihoUlgQiQ7B6eilAQXN5uWCwnjQJpJufoUsyX58f//YGSFOxAV34MA+gSY+RlNJ8wwjzSVfRogdIhohGATiTyZO17NcRkNENED8bIqqowleTCIcSLk8YRdRI1NXuR0mvOmXSB2Lp9MWSpJwWdF52Rzgh9k2zxoWt3yFxcEKF4g4FXis9FLe01W0wiAVbxdTzVE9EUdRUAybuTxiF433RDWoKyJjGZuWQzdp85Lh4ItYmBLxtKnyV4J9EZjSRXKhpHE8T/n9rspjBY2iHnHHL8uaWDH7BVXlvVSjpRsciXqMaCrXVItIdxiMdnlJs/ienzNtwWlT48/DjFq5wlORcPzEfDtMGS648jHzciXnw8iQkEvhzjqtBdz2dCanRthp7XMpTXg/jmhaQ5SyDrkf4xYMnlNy/iJQKJcqNP0mLwggrZET5zHv+zlLmc3LdsqrXswZy2TDz7heUPlkprMX+sxZFt/qtFHNEmHu85zglmg61ys2w4pLp9HgRQdc0fmrKVIMFkDaWFh1DOE/EkLVgfCVCcaJJAsJF0YmVawwzUhz4c5QpAgliSjCqCPEZVXDEHGSJJGRkOd+6x8zMHGBRPGkS00rmCy/t8Ef/U//Q+N/+e67fYfFx/ULun+7/Qn0J9CfQH8C/Qn0J9CfwE/6BP7oV34u/5lffZ7a/OfIwo5ccARrQbw4VpSE3buPaG9dQxc1o1FIkCcYZUfWK+bCeixeSKdCfIiJE3E6qwmyolyGTKWE5+9h4qKWhCXfIQl3cMyqrM8zFFOS8nNdGC5sssRHV4QFPsX3MymgiHYFzbVBVCy29yFRMA1F3nao5+iag57EZLpBrOVE3YyCJeCgCoVilaDV4ivf+CH3NkOavYjID8nVhHo9YOZwmbnDC6hxjl1wJX9iYrwmT6I73hYicWLpLo9fvMgbb1zmweID5g4dYWHhMIsPH7K2vku9XmdualgugLv7HWzHZGutTXXAQjMMpqcmKLkGmxurLBxdoFIoS6FHbF1bWzuE3R6O5VCsuNKar+o27a7Ha997m83dhnQLuLpYNg7mawtSIYoEU4qlt1YbkAuueFu71ZE1sEJCykhlFEMUGCp6xJHDE8xODHDy2GEanYgwigiDLsWizUcfrvD0s6dEcyd7zZZ0TVTLDuVSwsj4KKsre/LnDEOfQrmGqtoYmsnu3rpcngcGDeZmT3Hj5k2KRZehgRpLS/t4wR6DAzWanS4To+M8ePCIJFM4fGSKialhXn/9Cu2mEE1K1BsNmh0Rx+liisUxScnSFNPUOHHyGKWyht+N6dSFMFNnYFjlsbOnMYwie3tN9ptdtreaAjUpGzxEPa+oVhX1seLU2NIsecosokOFgsH4xAiq6tDp7pDFGmmQEoQR1UoVy9HIlAS/1+W5n3qKpcVl9vdDul5Esapw4cwZvMij18sYE+UhdoXV1b2DU+9KjNdOOHp4iK2tNv/3n35fsk90IUxlGVkilkpxyi3cDyoRCZZh87IRMxJ1iBTxXiFKiE1UkTwOkSXRJVT2QIjIheAh3itiIwggpyL5ieLeTgWgU7ALslxW1Yo/mkwF5KRiWxVlJaYmOSHCSSX+T1Qhjhh8kCu0KzWqikYgBC9iVKPI2SThvhZzIjV4oPpcM4qMByqXdI9m4PMD4YYyXJ5MQkwt41aaECgWh7WEagI3sOioCofyiCzWsaplHgVbzPsKtmYQCR5ElnAblftZEU3JeCILmEwSvu44zOcpI1nG20qB7STlmGjbSHwupxqBVeQUXQqRx4qAo8Y6JcXj6VTjDVSGzYwnM42vxNBQU2YVFSON2dVN5nWDtTDip6yM25nGR3FGRTM5q4Xc62RUXZNOGDNrKiwnGfVMCIcplUyIAhEXzZzLuc1oIr7vLk/oOgsyeJRzH4fbic2TVoMrkcF0nrGamBgVmxNenUUMRhKFtzWdycEafhoxvNfEtgw6KkxlsBN2edIxMcV9KR/R6UGcRxPPkAIwKtxwBwJzIoULUIRAoQthSiEQD2jhVhJibp5L502O8uMWKFVeM6I5t3J2lBd+8z9haPICCT2UVJOCxeLbK/zhb/93jX/15u2+YPGT/kKh//P3J9CfQH8C/Qn0J9CfQH8CH9cE/t1/9vP5K7/+HKXpF1CSQMZANBHFkA0FPvv3N6g/eg/TdnE0Bc+PUNwiSppK6KNZqErivBJDGsTolkFmqaRJjKNUCPJtdK0mc/eKIPoLCr2wLMdi6RIW5xzD1SQdX962OPdLQrwwJQo72JoAbBqoSgG/t0cei1PwjESERBzBVrAwxamxYZGkMd29BqaVUp4UtZU6H3xwnxvLm+y2Irl0i9PxOA1pNDwOLwzLqss09JmZm5QVlSOVClFi8Z3XXiPqRYxNODx+8TzDg5O88/ZHNNotnn7mPIuL69y5u4TX61FyBCQ0oxcIaKFPHBhURyzsYoVS0WJ2dhzHdlhdWefi8WMUagbff/NtrNRkanKC4mCNSlkhCQOWV+qsre+xvrbL8uY+huaQRz6KrqCbtnSvmLpGEHmSU2Dbtjy9T5OEQIBRBYZRnMTKpVeVJ+qx0pVumdPHjvLSZ56gG+UEnsf2o2VZS7u2lXP87KBchuyiQaU6zvX3V5ibqzE0XOb2tSVW11Yo1yoMj42SpYbkUDSbu2h6kbWN+5yYn2d6ZpCbN5dwCyUss4RTUthc3URLVcZmxqTA02r6xHGXhWNzcoZxpNHtCsdGQJzkBEGIoZv0/C5REjMxPSIrXUWeX7hQiHXev3qXSsXm0hNnWFxckot9ZajCxlqLMBJLnbDPe8xMj9Goh4iS0EZjj+HBITp+i8FBh5Jj4XUUTFvEYXwsI8fzhEAzRJLltNptdC1grDaGkitMTM+x+GiV/foOF88cw7EUdlup5Hf02l1Jmag3QimsVCslKrbC1qbHn/3l69L5I6Ci4k4RcoQQG4SAIJwQwuYvWj9+1oyZIMTXxKPigC0g7kPBJ9BEtEP868ctKmLJFHeAAN6Ke1qessvFVXyIimBtipN4Ef8QkQDxvkycysuFNZcARvFgU1JFupwCJcRMczYrLr6pMVcP2XJcEkejEqY4fo+eY1MJMppOwn5hiEJewG0uo+YRG8WxA1Bkd5+iklIv1/BSnYHONgKduj0wKDfjQmtLNm5oYUrsahhdwWQRkRSNgheSWxm71Uni1GCsvo2TJ2xUitSClFLgszhYwHOHGG3sUwlaLNfE80uJmU4bMg9Pt4kjk0TvMhrDpu1Ip9WcF3OjZhK4FUpBSwoOLS1l0NPoaDkjfoe2ZbJcrlBOVYaa+6SWQxYKPkRCSXBotIy1gSp2kFPwPCG9UklS6qZGMVHoOApVP5DzErpSy7ZpGQa2FxDJ5peMdsHADSMm0pxdTbQcxXimQUU3ZctRLp5bRVQnyyinMYGSMZ4eOGcM5QC4Kh0S4v5ThGiiHghTwiUjJim+hpAkxHUirq0DOUt+PXG9iLcLZ06SZlLMEteOeNfAqVGe/41fZPzIJTKh0gq9z7VZem+Jf/c//k7jX3z//b5g8XH9gu7fbn8C/Qn0J9CfQH8C/Qn0J/CTPoH/99f+0/yzv3KJ6sTzZFlAJk5oxclumsqT+daDTeoPP0QxHCEvSNhipGmo+UGDg6FXyI2MJBdZ6VSS9nNHRfcj1NDGrDbxkwGZ40+iLpGuCzczemyQph5JkOIWCkRilbM0TMUg8JpkuUngdzAFT0OL0CmSpz3SUMURvINCSrzfxNVN8lJJQj9tJSHrdA7EkWKNP//yj3iwvsXk9ISECgZpSoRNu91g8cEjXvrM09i5y36vRRzUOXXqtKxnFRbsV9/8ANUt8czTF2g1Njh7bp53377NzRsPGJscIApSNjaacvH3PVHRqFGolFhd2ca2TC48eZxmu0eehRw6NMPcoRmZzS+aFkHU472r1xmojGFaDs12G0ftcfTIKbYaO4SRwu7uPl9/9R1szUVRIo6fO8PwQI27125Tb7fRbJNqtcL66hKOiOYEIZE4NVdN2QCR58L5IjZknSgOcByTx04dpVzR2NjpMj0xTrtRl0u0gKA+8+lzbKxuodoB41M13vrBEtNTg4wMD7G6ssPS0n1OnTvD+vomXq9Ltxdi2QZzh05Qr29TtF00dQ9NH2BlbZXpmWlOnD7EzQ8f4mounaDL3cU1YsEOiLs4jkOh6NJsdA8egjm4xSLbOzuQKXR6XblsP/eZZ6jVHFnLqqU9KZZ87dtXCHoec1MVOafZmXmsonANWCSail1UuX/tHlNTwwyPDEnHz87mPu1mmzhOqFZLICCGqcLwaAG3UJQVp3s7gjURkYq4QHWMI2dmuf9gE8fQmD8yRTcIqdd7Epxp6w3GRqfRHZONjTZjY4OoikHP61Gv7+IqOc1mzEd3Ntja3cYQkRDBoRCMGHHKnaRouhDpLPww5BUt5rCd0JUVpjmajGooxPIUXTgsBLNCl80h4v9Ufr4qRiVP0IWzJhF8C1XEsn58G3Eg61HFxwjwpiYadgSEUziahFyYHriZEkNDFTXAkYgS6KRqjJY4eKpwQYGZQSLYGEIBIcdLBeBTIRXNFXmGHR6c+CdOiiFiL7khm1wcEUtARCQEDDfFMcS/hbxkyvs2EY6THy/VlvAPZCGRBKxqKIZwbaVkoahzNSjkCZ5oy0gNimLxzgP29JxEsalmmgTLCtHTSExali8QORipSWQoOLGPb0lPC3YqwBTQ1lOq2OTCDYIvwxREuoxThGaCkepYiSrehJMcYE839RQ717EV4XYQQzlwO5RQCPKcwDAohOJ9sXTGWHmGlQsOixBYc1pmKrxmVCW7RIghoho5xhHAYVHNrClSfBV2CeFESg0FM4ZQFQBNYa0QURDx9VJ0TT+A0QphOckwNZ1YsE5U0QwiOD35QSW0EDRETEjEh8R1JNpm8oxITF5UMGcKI8dG+dSv/TxjJ55Bi8ScYhS7zM3LH/KHv/1vGr/3w75g8ZP+OqH/8/cn0J9AfwL9CfQn0J9AfwIf2wT+8Jd/If/ib3yagbnnZJ1lKiARYp0RL2pzj+a9DbzNa5IFQOxJVoPhljCtAnkWC2abODaWn+M1upSKDrl1cLIf+QqRto3pzqCJF+ECjiD5FxAFMY5xUH2qix1CAOKUAC2OBesP7AqqkpCHCRg5YTeUdalKIuoe21Qnp2l2AlkBqZoqacFFFa0HmcZe3eMv/+YNPri5wvD4CJNT4/KFebPloWkmjcYuSm5x4tS0PJH3w5hKuYRTsCk6Fsemx9io79Dwc8bHpomjXfZ213l4t83wyDDFss7KozX2truEQUSSRIyNi4iByaPVLTrdXf7+33uFtZU1JienKJVKvPrdb3Ly6CGmpudYXl5mcnoGwf0XgM2bN24xNCgiDs/gpR3pBnANhzfeukkUZ5SqJi/9zPPkoccPX/uAYnWMoeEhuXy+9fYV0lDUtIAXB7T8FrqqYyCWoQMrOZEiBZVyzaFR30XVLdmqYZgOrUaPyfECc3MjdLs+uVhgxkQDi4LrlPCTmGvXHzA1Pcbc7BzrS7uoakzHywhCj/n5KSxHp1yYZOXRR9iGJVkconLWJGdwfI6VlS1u37wrxYZStUSWejR3O3Q6DcnQEM0nQRShWiaNTotUOED8hNHhQb74916g09yBxKNWKeJHNnstn+W7G3Q7Wxw9tcDw5Bw//OGruIbLU8+ekm6L93/0EX4vkPETAdTUNIMH99eJ45RuJ6FSrRGGbcK0ydDgOLtbTcmXECJKwTFwDJXZI8OsbvYI/JSCCeXyINWhErv7HquPbvLE2RPsNLbotsUyGHHu3FGGRir81V9dIfR9xkdHuHFnkeX1dQpuQdbvyipSXT9o8VAgSoTLCH7WiZlWI3ppiiViUWI/zVNZRSlMEgK2KWibAqwoHnNZnspKUxkHEkurZFUcLK0CVmsYOuqPT9YFW0MGB4Q4JU7mhfggokORAG8KsUG8N0VNxeKskaoesWJSymMyVXAQdAm7FPEt0eBB3iLRNbTUkTt0YsYocSSgHGipiJhARTZUCDeHiptmeFqOkYnvXyFWFIFPIRHcmwwK4hoVrSk5OEIaUMQyL5wnKYZ0hQg2RypnoInyVr1CT3I+OmhCqFAVyQ7RheskAc9ACiTSKSaKdfMQQzgOElHrqZBoBy0pwrFi5CqBcuBqcOOcTM/pGap0jGmKKsUCMSvxtS0h2KQH/w4EkBjRUGRJl4iSimYOIQMdiAXo4v5JURUhIAkRRkgTCmGWUjKEzqMSJimGZcmfK05jeT8L0KpwviixeA5VCQ0hSkRo8r7MyHRRVStuRThpJBVUfr4q4nniY4WTIhc+Hk0yfiRkU1TeKiIqduCqEE/lqi6cWApxFFM7NsBzv/4LjB57+iA+Ir5vp8T1Nz7kj//nf9343R/0BYuP7Rd0/4b7E+hPoD+B/gT6E+hPoD+Bn/QJ/OEvfyl/5bdepDr5HFkckiniZbWoVhSLR4D3cJv68ruoikvYbcqGAr1clMultLWblqzDTLohYb2DpacY5RLYVaJehuLWsQtHyJP/j703gbfzLKvF1/uNezpz5qZNaQsdsKJ/xJKcJq1YStOkDEKZ8aKCinhVLlxknrFeGcSrInABUUBUcIAmrWCVNmmSFq1aKKV0HpI0aZIz7fEb33/X8377nH12z0lOiz9jmvfw6680Z+9veN7329lrPetZq4Os0xIzQRIQTlAWEJA0I0RJG35YQkaFRCuGk6Xyhdkt0ZCSAI8jDBla9UmUgyEkWQuOXwFo9ke5e6qRhRW4gek6f/vG23Dzvz+EepLITL+vXEwenka73oYKCIQSjAytRKmSIvDLqHgh1j5lLcq1gLmTqFVrMirwwL6D2L93CueecypCnxLsCqabM+i027j7rv2IRf6tQdywYsUyTE914LgEj8AZZ52K089cIUqCvQ/uw/e+ezdWjS3DWWedgvvuewCNZgfn/sRZGB4exj337Mfw6BCq4TAmpw7g9ltvx7POPx/B4AhuuvV2rFw2iAuedQY69Rk8+PCMGGGesmoQI8tXYOfO72Hv/Ydl9GK6MY0UCeIkQ+AFaEcds0YEunmKPI+lo1yrDGPZ2DB8P8TU1DTCUIk3BpUH5517DhynjixXWHf6WhyZnsRt371b0O7I0CjKYoiZYHrGwfLVNQFT5YqL5aNn4qGHf4DBgUG0WykmD02hWhmEUy7hu7fehsZMB6eufYq4BNZnjuDQIzMIfQ+lCpU0CeIoxUynJSROGqcC3M5+2lr87HMuRH1yGvfeczfKVdoMljEw6qI+ncnozLpTT0MnaeGRg4fEfPT8Z6xFJ84QzWg8vG8CpUouvhoHDtZx8JFprFkzjH37DyEshRgZreGRg4+ILN51PVFROG5ImI32zDQqYYaJaRosjglZFrc9nHZmCK1quOveB/CT552DmfohHNxP8qWNMMwxvGwY37vtXjFLPW3tWuy48V/R7FDBz6eKREMq/19GdnL6HbhCFGwtRViVt9FRrsRREgRHOjVglHvMIdinoqIYA9CaTjOE40JCyIwOSQiaa8o4F8cGtNTRDApQWODB8QNJDSG0lrQQPo8F6cGxBPquUF0VKY2S0tKRp1qCzyTPb8a4+DnBcRIGBitEOjaJJOz6EwTnCQIyKzyuUvAyjciN4WpfXsPITWT0UiAIBzyqC8i7KCUxq+QrWYFM3s+r5q4u4l6VgzB3kfBcWVsSVTLHEDyu1ogcKj9cBEkOiimCzENOFoMJG6JkYPqREl8IEiu8AI5UcIqCygU+K0w7yiQuNkGoMrSVAy/nvRdjNlRNUNnCNcgV+UChAhyHRAtHLnjZubjJcAyO90hCyRW/kEwIXj93kDPVxeWxSNwwDcTEjZLBoqEqyYOGpzGYcw1iuV6JreUe0L6oU7iTJPhWZ0g4TuQ4yOT5D028MK+t+IdjQEnOP1Pi5+KxBrlG9dwxPOctr8HKMy8QtQb3G+Om7/yX7+Iz7/idyY/vsLGmJ/v3BHv/tgK2ArYCtgK2ArYCtgLHrQKff8Mr9eW/cTFWnPYcZJShu/yinSNlVJ4X4fAd92PywVsReDUgn4FKEnDLGAAAIABJREFUfXgDDiL6BNA0b8CDDkPE7QbKziC0Nw3tlOG4AXuhCEsaHbY0OYeNCJ2IRp0uwlIJvp+iM93B5OEjGBgYkWQSjjYMDvhIExe5Tym8DyenfJw+FRrtZoy8Sfl3C4qGlJUASvnIvRT1mRR33nM/7nxwCs2kgoceOYiZ6QZKboBOK0G7UUcnSxGnEVynjLWnjyLUZZRc4PSnnoJS1UMtLOHuex/CirExnLJ2lcSMcpTlzDOfgrGVo/DLLv75mzfjB9/fi0otlHjN6kAVSRyhWY/wtHPX4cfOPw8/uP0uPP3HTheAfv+9D2Gotgb7HnwQP/YMxpquxJ137kUnm8CaU1bh32+5B8+64DzoLEAetzFzZEZAzWlPOwvXXfttDAwM4axzVqLma1SrVVmbRuMIzv/p8/DAgy3c+m934KEHHhJSqVyu4c77HkInbou/hsuuexYhTgiImFQBlHxHkjzYiSdYJ9obHlyOkeU1nLluFSYPH8Dg0Aiefv7pQu5MTcTYv38fok6GkaEAp5yyGg/vT1EdToXsOHzkMFaNPQVTzYcBFaJWcnHwkSN4aG8DWZyg3W5ieHRESCcajmqVSloIY1gZaZomBNnapF5kqRhvnnXWmVi9egzLxgYxWBrCAw/uk/PUp5s499xlOOOsdThwoIOHHtwPx6UHxTBWrBjE6lMGcOhQHROHp+AxWUU1MTxcQ2vGw+Ejk1iztgLlhHj4wCTCMBDvDOQhSoEnCS+V6qDI52emm/BKxpgycKuoDDgoh6OoDDq47/6HkSYRdOzhjtu/i0grRHGKPCPAD1FvNvGTzzwfhx45jNtuuwteqSIGokIa5JmYbBKsk0ZI0raYz76gpLFKR2gyc4ddcgpjPHbPTQwp0x5cR8FnTGlGTwqCawLtLllB6T/JCTP2IQQGx0iUJz4liuMDioQBR1MyqTcJE6oQODJCjwu+xSkSRHh1HFkhRSTqDiEgSH4RLBM1G5dH0fDweph6wlkvIWJyAd3cX8TfMpbAcTGCd2PgIUSGqEyK9AsqHgy5RvWFb7gOOaWDCLEoQfg2fpKIrSwVJSRHSHqSfiFjIUSHbwxIeU5etjAZVG8ZwsgpDEvFJ0TUG7lRpcjEhYLr0W+isARxYrlnHpUpRUYBwbKxViQLWHtDvPBaSYZwlIMjMXzueGVGOcaY2VS8Z+gfkSreN9ehuE6JIjVjPVJTHlvkMC5iXnfCSNtc0lxMugzVKErGOrjiQnBx9EdSYcxeYb1ouss9IKk7LhDFhsAlSUIyhFeYpy4Gzl+Ni9/yKqw6/adkHAXcd+Egvr/rFnzhvVdNfmyHjTU9bn9B2xPbCtgK2ArYCtgK2ArYCpzsFfjM66/UL3rbFoyuHkeeptCOkSbrLESOSUzc+zAOP3gnSn4ZSB5B1i7DHwY6MSfRq/DDNlSpiiRvwdFjKA+Q7AgRderi5eCEVcRZRzqKOmlKOsbefTOYPjyJp5y5GjoG6o3DMjbh+grTUy1Uqh4Gy2MSb8q5dkfVAErSVYTW1AzcJjC4ykcrYseYwKgKN2zhkUMubti5B7d+/16sWLcOhw81ZARk5arVYqKYxhEOHp40CRpJirPPPhXt6QjrzlqOMCjJKEq1Ooh2/SBWrRzFmWetFeD6wAMPYt3pZ0h3emRFDV/6wrVoNSPx3oDy4XmOkC5DQ2WMjAzjwp85A9/99/1Ye8paQKV46KGHsO6003HP3fuwavUgwnKAoYEVOHxoAknWwH33PoynPW2dActOByV/ALt23YJzfuwsPPDAPsRxitPPWIda6GBoyEPU0AK0l60dgBuM4uCBI4jbTcQRu6shpjsTuPU/bpeY0oEhkgAhWq0IlXIZnuvD901nVoCoBoZXDCKJuO4BPDfFquUjqNXKkiDSiSNMzbSgEGJqYhLDgy4qlTJ8dwUSdRg+SQaCHEYnhi46HRfVios0T3DfvZNoNGOEAWfp2eX2UG92sGLlKBqtDiaPTMqxDjw8Add14dVcTE80MThQwo+ffxbKJQXfZyRjDs8PcOedD6JUHsBTTx8D8hjTky4OT9ex+ikjmD4cIXBSrD1tmUTk7n34gADckdGyKGJcHcqYCdwY1coQ9u57BGlG6UOMdjNFs9lGO27ijHVnoVZ2cd/+QygNhzh91SgGS2tQGfZRLY1i/4GH0ejUoXSEe247iB/cdRfC2ig6SSrkwdRkXfbDmtUrcOTwJBo05GRMB00OGSXKfZylGCgbEiPSiRhfvkCnWOlkaOkMpQJUd1wC0qJDTzGGSiUZImenXkY/iG4J1mUZBRyLuSZ1EETQrhkFIAlE1QXJC0XFBH0O+D8CbeoGNNUMmcTh0rCUyTwUGMRpbEB+TitXAnyOFxSqAY6ZMEpTVCLGy8F4XHRVE7w0XpuJ2yQBIjwDiQy5QuOzIgQIvTiEOGByihkXoV8HgTl9WHRKfQXg+T4SEi0kNmQH58h4f6yBuGhw1EPL6/g+EgkclQj9skk04ggbjTxyZg45Mp7Cd/HqeF1uV9lCjwqOvKSJIY+4x035RU3WSalQ4egF2QvHeElkiSEJOCMj6bMcReGiMELUEA30HuE9JlRFSKxoQTyRJJHXGo8Qvo57ntQxVIAoTxBKJC2PSaKBXhWJpMSIC6eQQfQhUTLylOmSJB1xvI8EDBVoHCFiQeeUN56M6VENs+zHh7Dprb+IFaevF4ISTgw3HMADt96Nz77zg5O/862brOnmyf5Fwd6/rYCtgK2ArYCtgK2ArcDxqsCf/tor9RVvuQzDqy6EphabqQMEWPIFewJpI8ahg/cja7soOxzpKEtMZJo5cIIqdDaDNMrhVQlGRjC4rIS87aMxcwTV0SFRX1CuHE3WgaSN2ugq7H/oIUwf2Is1p64U084sYxwlkx0cTBycwthoLoqONG3LCEolOAVR3EaW1ZF0UmSRj8qyDEleQ64b8NQQvHIDjVYNU80Id9yxXwBPTFc518HQyAiUyhAGFex75Ai8ENKpHx724eYu1qwdwuBgFdMzESZmNJYPVbF82Sj8IBVASJNFHm9yqo4zzlqF2767FwcOPoyR4SFUwkE06g00Zqaxbt1KtNspvPIEAmc5agMDiOIGJicmMbZsDCovod46gjhuiWEmSYAcHcxM0Zoww+oVp6EVH0Z9JsPD9x/CilVDmGg2USqHOHXVEJDRAbANJ68gmokR1jyMLVuOZiNFpzPBVjhmZhpYdcoa3PnDA3h43xRWr60hTtqYnJjA0NAgKpWSwUVU0GQdMYp0AxfNxiRcd0i6x4wS9bxcEmFazRQHDj6I5SvWIU0j+C5NMydwypqzEYQ5Djw8DdcJoJwE1YEamq1Ykj6GBkrifdAWebyDTruD6mAFE0caQk4R0KnUkGOPTEyj0WpgeGUVh/e5KId1PP2c1YgadbjOACqVDEF52KS85MDIcBWtmZYoNKamp/HTz/5JIVWOHJqG62mUSlVwM7faM6I4qc80USoptFoEpgquqzE1eRhxEgkAnarPyLhDNRjG2PJhJIz3Zdc78LBsbAhnnPUMgcdxI8Htd3wfg8uXC+m0f+9+zExPA1iNAwcfEdVB3GkhTuqSAML17SRNMXwVbojjCVRGaKBaqck9039hyC9j3Q+/j6GZaWgmimgPys9ltCWkSSKXS9PoswSHYyLCSRgfDFFPKIJmdxbwE6ByhIQEIE1G3cKckQiaBIOMbrgBcicT48uQKhxPoeNwxIGjGyUx3hT/k8yQErTxJD4XwMtRBk/cJmS/pJrrSErDqCA8GZFwBHhLghBfx9EHzkpQyWEYC+RJJkkXvJ44MmMl9FBBwLEMqjDMf8s4BuM5Scy4voDvwtJDElZIZpFIoedH2eEImGdicWl2SWNO+jK4NPQtzIRzmlT6MhoRm9gNyX6lswcPTDVIKSyZ36kMaUYPDKoXmHJkrl28I1gVfkDx+BI9bAgH+SAV8YUxSSXhoXg9JIao9qCRKkkkGqgWSg+TAGNGNEg80IND+T44b0ZVSZpTFcaSaCQ0oSiFkiwS0usjakvR6S8k5A6TYnh1JFBSfk5yu2g4WSgqIjHVJFGUUbkWYdVPrML6N/4SaqvOlt/xfpxgELd/53v4s7d/YPKju/7DEhbH6y9oe15bAVsBWwFbAVsBWwFbgZO9Ap963Yv1i966FctPu0giM8X6XuTeDCSMhZjI0ETaoZy8BVdXAa8FjTKSLACySTGIK9ccdKIqEE7B1YPQeQqXJnDsB9I/gSZ4ND8MqvL/VcJEEnZ+a/Ac9jkdJFkHUbOFoEy/hTLaLXpmUJI/Bkf8F6akY6myQahSHZEOkaURPFWGE9bRaoaoDA8hcwfQmJnC8NCgGO3xC70kkUS5meHPYhmPSPJppB2FSo3JJWVox0W9PYOSH8h/J1kdlbCENEuRJLmMNFSq5ECGMFOfFAUCfRQJuqJ2jFJJI2qXkGIvBiorEUUR2u0WAn8YjhuhHDIytS5AstOpI+4YQ0XPd9BstzA8tAZJMoWorRF3ArheZExJGX04UEbcTqH8NiphVUwdvSBAUHHQqlMh0EJtYBBRpyGqBY4HxLFGqeyj0ZpAnnOkoSRghp1mmp7SjJKEBU0Jjd1AyXS62dXOcwFnjnYwM3UY1fJQIbNPhMhJkxKGRwJMNxI02m1Uq4EAT8bVRq02gtCB65WQ6gjlclXMRf2A3XOPA0dwvQAlz0UUx2h1qE4gSFLQ6QiACXgeFTwlGSEaGKbKgOMdOeqNuoAs32XtmzKasWrlGhlJ6ERM/mBXOUTSbIofi9bs1Htodw4DMOuqVArPDdBq1MUMk6arSoWoVgag0YFTCpHrDlyOGmmqWqoInAw6ciXKNXM8hNUBJElTSI88qwghEwRK/DuCMECadKB0CV4pRbOTSw3ajQ6IQV2Vic+IgP8EGK0MIj6yD6W4De0ptBOgEgJpymvXAuaDikKW+vLMeJ6LJDJjCFnSERURrSClhvQwIIj3fORRC14Qigmk2DRy7QnGSyUB805ozCCpOCIhkUUBStU2dDyM3IsRxRECj6NhGmniMUAE9Nb0A9FwSKwxY4XjeAalypCMRzmqJHu6047hh67sh7BE4G78LHSSIklj2dN8PoxqgwoJ+paQYKGfCOUGjJwFkoiqCY5TDCCLY5QHqojiplGQCKlBZQevnmMWnpAW3LeZjkU1UXI5XhbBJ6khhEcgpq+KI2Ye1RIapdBD2s6hfBr4BqAQpkTFCRUrXKtOByH3pl9C0onF/4FjZcKmynhLMcyhS/K6hMReQL+ITMY4hOzh2EzKz0QXrucjJbHAxBjHQavVlnEZUWyowl8kDIsYWgeBRzUZPz/KiKKW+NNQXRFxzMTxRDkWVsrI6FlBwsMFkjRBrVJDp0MywyM7BI//Y5qI1MOVdBqqbipDJYQrRuAFNUiIqjbKuLtuuQNfet9Vkx/85m5LWJzsXxTs/dsK2ArYCtgK2ArYCtgKHK8KfP4NL9fP/41LMXzGJrAVx04/CQt24AjWZBzeeNJDiR1eAOU2kXNePg/hejR25Jx8LAoCFbSh4Mt8vIAUys6ZeiAz6PwybFzszfEJKMsA5c10pi/OpRUJDAqmKXFnNzXnGLoButKeDZG7kemMEoUwj0I1oJySSKsJmFTuSJeYYIL+/eyOEtBJlh/vUbqqEZQOkItpYGgc+pmKwMskiHIIOgm2RKMuIIcgzXVrMq7CLi8BErvpEjmZt6GzKhy/Dp0Y3w65X0ayoi34ymVCgE6EBFHg9dKynzVnRCRHTBpwFPM12LlNxThQ5u/Zdee1qDpURpk5xy5owtiRlZFJe5coVyILoNidZkoC68975RgACQjFrriRh/OP2cGmSwDb3q4qI3eY/ML3kyQwsZdcd87lmzECguIUSVyC56emnEwtEJKLhTcqgjw3gIz/JpHBbi7jWeXeGH3JLjLngWhA6YRSJ00zVSpuqOTJGZ3LCEcHyouk689rYUc/Y0dflYo1pPeBB0WzWNm39BcQC0RZV14gwSJ0B4Ffkd/xNTlrw+vg2pmFEiJDC/j0oXICUl/8GTL6IXAsRVNVkCDh+V16p0i4pdSFHgp8P8R/gYa0HUBzZClFlodixoqcaoiw2NOmS0+5hMv15fEkspQLSGPTDpifwfOJkabLNajICItcMReP9FIeSSdf0XjSMV4RMo4gLX7K+wmqu94IJEk4GsL1KrwvHC1KDSMOKMP1G8jjAfExKKQ4Uh0ZCtERtObzz+eK+4j/7cMVI8uykEXmv0lIivmFjBnxWJqumrJXTMKJGUuhdwSfMxqBdkwNCZblc4H3xBoyTplV9qHFU0L0Bua5Z/34mIgSwtyCyunT4gP8XGJCh3zemEdRbDioUgI/owLz3GkPcFvQCZlI46PB61GsP5dClBV8VjhiwmvKRZWlubfEBYIv4jE5phJCObHxtJDhFF/OScqX1yX37tBI1VyTGZkpOA/NJJcQkHvmPXIPaLN0hd8JP2P42SGfTaSolDGI5YXyOZbPR6kPx4/o+cNngs8tzVETsx/4/yXPlM94ufDoYAITScpUxnrkf6UB3P0vP8Tn3vHeyd+74TuWsDhef0Hb89oK2ArYCtgK2ArYCtgKnOwV+PQvXalf/ObNGHnaRcja7LSTaOAXXbZR2ZnjiDRnpIn9CZDY+WvIF/089+EStBIgiXGdD+1GcAgCCLKkA+rA0UZOTjDmUF3hcBSCX6JTIQE0eF7TKaUiQ/GYlI4Trcufd+T9YpInBABhghKCgwAmY7eY5xdcFoKBg/Qx0OyK8+s735sH0C5l2DSnI5A152f3XaBTEVko/h2CX0kGRHBQkq4nyReCBPmlMsBCZRUxkOSMOn8or+c1OjnHLkioGCDMY4n4myaIQhx0ITKPH0LrDKnHWlTgkmShcZ9ItgegVUtABTuxvHbH5VgO14ZHNOBUpPJFEgT9BoyU3oBxIREI0lwDJgla5B4JoFlv+pYQ6gkQ45gAGR8ji9c0GnQJxAl2uO6cj2dNO3D0kBAXIqTPuU4E+KwNSSaCKY4fmPl9AkchCjSJBxIJhmDx+TuaBNKMkR4XBMAknzyOI4RwxcuB8/gEn1TzGFKLwFKunXXyuF9pUmm8HgjahOxyqRTidbtinCmkC8pm/ZxUxhhYU5PeQYLBg3LbyBkniRIyryOGr9z7UneVQmUleCRrSGbIOIDZc7nmGhK4kkihYoWkBUkwElEE1yUDcDlmoQPzXiMOkJ0s4w8krwRZJ3Ke3GmIikmMNbnWUt+ajBDJ6IXcEw8Qiy8MyRX6eohyQoA09xBBaeFRwfQH7hczTyJ7QAIpxOehGLfgs+1NQqXL5Bmi2sZ4UHAvsAasYbH3NY1DU6MwktLz/Hw+zD7hvVEZIcQXiQCujzyjhjDis+IV9c9JZkl8KPcDwT+fEwJtGqKSCGF6CQtG0saQEOLXQb8Fz4x28LmTzxcZK3GhvUhiXmlYKYQVnzuynpI6RCUOTTT5eUDFTQtZVoHj8fMtk/qRMCIpK08qSSYVIU1y+BzZyUxqBwkDuDyWqZHK+N9tIXrF9ULzM4cfARFc1pYpLwUBJX4iwuAY8ihzGobU4HMT+3B8YTqQc4SDozUkRBTJ1QhZSnLRGJpy34kvCTg6VHw+SfpLADcoPl+4jk4ie8OoOKjGoWKtBMXnm2SrkMskNPg8m1jTe77zQ3zu3e+f/D/fvtkSFif7FwV7/7YCtgK2ArYCtgK2ArYCx6sCn3vdlfqFb74cw2dsRNIm4DbyfLrri9BZOq8utNuGQ7CaVpE7TSjNbqIBL0aNQLTIyEcqCUQOYUCHvIfdUao3IjgpwUQu8/Mez0ElhCKIYRdSHDTgch48MV14EgkiGWdHnnPwEskIJBlTL4iU+OVbck0kAYDgmODcYaeWAJu4QdQLHGlh9918sWfHmMSMTNvTFC93kaaxqAHEIE/UBwSg7EISwJNw4Bd+dsEDASaOrkkDm+Z20rmmAR+BBOtCM0JJDzAqERolCrEhkhVDSBDMElzxNbFqwCOgZrdUgjsiqHygAOsEUgS9DoKA3VAmOxAQF+oLick0qROB8iS6kF17onveJ9UeuawLgRjjFznywDoWiRFCKNF00KgoRIFCgOQwOtHENXZHX0hSkZzgWI4mqENk5vC7Kog8FF8FgizD+xgPBaEoBGjSd8FEcHKdaQgqxql8ccbfl5A6dQGDBH0OASxBIMGg8F/cHzRNNSknvFaO+HBMJ8vbQt4QJKeIRYpPRQavn3vEdMQN4cVaOgKkGXVJEqBsuuVUKHDcBDTq5B6iAoS1TSQVxFGx9M4JaplwQfNLOZYQaASRidmDsqc41qHk357H0SijfJGHQxI3PKQpjTUHoZ2mkD9Ucpg9lInnhUNgXJiWyn/L2U2Uqcf1y1syJsJjSrSorC33WuHHIMYTJD2EpTJrUsSNsg4OwXsqeRXSjRdlRz5o1BT8LBB/DCCLSYqQlCzJc8zXs668fo6akAQ0PhPlwqeChBDHIDg60obv8pmhH4aJKjWEpklAMRacjEXlI+NJ4g+VNTRI9VTVKGpYfyEKqLThSIhRkfBe8jygQUgR60pipiTqKZ7B434jkcP18lwhpFyXxAY/u0jwOHC8NpAPy5oLSSfKpLaoEUQxkfpQnvGlEAUPR+H4WUY1Ea+Lag1+NpBoQsMQUqwzCYGAnhCmRkKcFLHRvWokjqtkeQtaCMNUaqgY+6oi8TjhyJl8Zsj+5XNPcsjsH6FuuWa8LtkDHAkhMcljNmSsCaLM4XPqyOeCPJnyeVCT2tKwk+SMUamYiFQVlPHQd+/F597+/skPXWdNN4/X38/2vLYCtgK2ArYCtgK2ArYCJ30F/vx/vkZf9oYLMXbmJchjypyL2XqZqyAuMV9wHZFPc5SC3V926V2RHcPhF3eODhBoswPYEqUF1RLmCzBBOYEvO3kEhPyy7EDzi7jINzzT7RdSwZMZbJH3S8ePgMAYxhHkUgrPL+XS9S1SEgTcC/g3qgDpWjqxSMsJDtj9FEM9+eJegBqCjJxf0tkB9+HwS38htzZsgWQAGMJBhwIi2JyVc5Ng4XWKwqJk1A2UaYtZqTEbJDkiwELGVajKN6MZ/IckBbvEQiV4GllaRDKyNnm5ICIMaHD0MKDqphVvcglEYaFJFhTRlfJnQjCZtAaXIJhKBDFANNGPQlQ4BGUcnSGw5NoUUnYZ06GRhiFtqCggQBXCQpQRrkjxs4QjGkTeZEliuMkwcqdtiBIZE2hLogXX3oz6dEclSJwQKJnUBJUblQuvQTtt8WVQMn7A85MIKCP1CuBI4ERzV8r7SSgU8ZEcryB4FRm8jJXwfTUBnCbmk4yTIYoK0YcYyRppPO+LpyPgJTin/J+KorIhFGTBSLARaHK8geQaZf4xkPimK08gi0AAOw0NCaa5XpzfUS5VJxw34B7k+ZjkwPdw35opBqkDayXte6p9WL8YWWbGU2T8QkZAAiCnuog7lMcWRs+AYQHIHK8hCRUJ5GcXnYSPIQBorknSg4oHjpEUqRWy9ibJg4DaCaaBvCL3zoQaoGJ8EITwMioc82P2l3mWmyYdQ+JEUyE3jcJCZo6MCsa8WkA6vWFIIDgYAvjelAoCPvtUR5BYIEnIfchzkVwr9iT3GROCCjLG7HneW0fINEOycJ2L04kqyUSTUuVDI06HtRETTqNGCDyO53SQZ1x3Q57QnJLHEAWCjApR3WDUClJTqiNEncL7NZ8dvG6VkkQ0yS/gSAeJK497hcoMKiNCefSoGeGIk9AycmwqlHjPRhfFZ9WoJTxkTt2QPiR2RZ3EZ5h7iISuIyoRko3mk8XExJIUpnKCBK25JypwqJ7gmA3Hsvj52CrGXcryWiFk1KAx2SyUK10SVdRqwQB+cNP38Gfv/MDkR2681SosTvpvCrYAtgK2ArYCtgK2ArYCtgLHqQKfff0r9Qv/1yaMnrUZOqIMmuDbSKilI02EJTGJJCv4JZ9yen7JJ3jh6EPLdJspWycgRl0k9ZRsi6cAO8VCDnB0gl+sRdwsIIVqDs62i1RbQBS/+HNkIOKgg3T7OPbgePwCbqI4+aWePgOULYuuQFAgz2W8BiR9ggCN3hSFRJ9gnrGWIqfnewUWGtUDAT6BT0ZygZ34QgkgHVCkyDPOw7PrbcCmCW6kdJ0gkd1elocdYF4XO8BdYGhmz828vplv58y/AdQ0vozFmI/eDjLzThJIVY30n+BD0gpqhV8AgSA7+bzGSDq8BDymR23SFGSkn+tSKGLMbZhuPhUVBEk5AbWYfBAoFsArY4eVZo5cG9bfEC8yWlCMcghYFyWISD8EzDnZgHSZZTSFYz2qWXRzCaLESMOMRBTpEQRDTIkgAWDMCs29yPiFSNk5109CqIzMaxn/BwKrjKMaJBY44kNQXigU5IYLXxTxkKD/R9fjwPgrmJEJvsyohsy4EI9hVDsC9PPu+Ab3gZntl/ET1jkl0cL3E6QnUAk77lRgkNTjL0wCg4dABPkyFeLF0KoYCRIzSJpKGnNJUe6I6QUvinUqRiE0R4voXUAgSeTsI3eb8FCRURYSAoy3lBEXllQUNXOjS13gzmsTNQDJN/FWaEGpioyNSASp7DMDlMVDhqNFzlRhsMtnkIqjkoiDRA1EkpKEh/jakNQxhAWJJiFOjClE4eJhPGdMVCqJsy5nQXBPhVYDWg/CddqiuBJ/irxi/CNk4KEgC4TM4VqRdOBnSxWK82hCKJB44V4T1lNMOk2Ma0HCyIgFnzd6nRiiRdRYsUaz1USpohD4g3C8lhAWRgnBNeAaJXI/isoMjmuIR4cxIKYZrfHiKQgant6NoVOCf/OZJp8VfP5kGs4oM0iGigcFPTD4eeWSdhpGjhlz71JXfg7R24WEKp/DGTmflK87SkZqiOTG7H8bEkMiZh0tCgwh/vhcClVClUYxQlfEv4ofj6jKAlNffmZkFSiuR+FNxM8oKi8Uid9SFfch5uMaAAAgAElEQVT8y33407dfNXnVjhstYXGc/n62p7UVsBWwFbAVsBWwFbAVOOkr8PlffrW+4k3jWHbm5cjipplXlxEB07Y0M/n8dzGLT/NIAfl8HcclWvLFn1+aCRK0yLVJWBhwSwLEYcdZgIS42El3m/+W7mzGkQ4CLKIAznU7Io82hIWxgRCQZfrKxoCQkndRSxBcGkm5ABeRTvPajJmmgFtBDAQF/DIeCWgQ9QYBBpMCeC8kO0Si3pVemw60yPcJ0DyjWKDKg8DTgMGiI8wZeI8dZ5I7xDUSrSEkAbu9cl9i9Ej5ekuAv3TZRZlC0EKgUwBEEkBeLJ16IzlnUgsBGscMCl8LMQzlHD1l+ESWvFADZoSMoKcGu6tCthjfEZIGplPM9aICQEI6zUx8bkZrqBIh6WK8B4rxAgFRBOycf3fhib8HO+DkdqQiBdjhWI2JjBRpv4ApntukkBjeQMvIDetHdY4xNyTYKyPh+EvX0yGvQTkEsYWwhCSL1xYig2NEhi6iT4EWQqPQ3hszWPGAMISEYE0xiiwkDU5UgLU5woQqCjGIBRUcZo1Md5r7tVAzdM/BkQAqLGSsSM5ixp04wiGeFFxnljpHSpKlANXG/0IoP7knkj8kZgzI7nbszd40e5X7zBWzTvE0oEKJa6JceCTGCrNJ0YJ0PVE0a89RAHp20JOhC6CpmOKYEetrxrMY7ykHFIKQ4zgzyFOaNxKQc71CSdYxN0PSjPdCooMrSPLRqEFItAmhRL8Sei0U9RPVEr0wxSpBhj6EsIDbQJ4OwCHZQaDMmusa4DaN4kYUMOZzQhaVJCc/B1ySOfSDMUSVvNboSczjLutkvB/o5WASjhLzWSQKI/MZQ9KK6TZ5XJHnVemqUSmxFFSL5YYUE5KGKyqfZ0ZtZurJvUJNmNl7/BwheSP2rjJGwgO5yLiXuaeotClIRfkkI6kqdauKabH4W4hBrCFo5PmlQg30rKF6xxAhHHdigUnOGFWQ5MEUVIz5hBQSlJ8r3WsU0tHEtYrYiGa/LmNRmaLCZ55KDEPyqZyqJH5QkMwgMdSU0SanXMFt19+GP333xyd//6Y9lrA46b8p2ALYCtgK2ArYCtgK2ArYChynCnzytS/RL/nt52DZU69A3qFs2HxhpzeBpHUQNPMLr5fJWICoCSTuMREAKCCJYEW8JPhlmMkaBFoE2MSLlCUTEBkAK8cmZhTSgyCaMYjGC0EAnHTWWQzTQaQ83HQEi/lxfqmWsQPjji8yZmlaU0nARAiCi9g4/RNwiSEk4R1n++PCMI+XkSEDAYdJPyBhYb64Gy8IiYEUtM7OvkkxEdUITTuNlyiU6MgDSUYhyOM9GYO/QkovYN/I1gXcKHoxkBxgYgIJCfoBUErOLim7wvQFIcDiyEwEz2FKRAFMXQepgG96HtC7QImfByXjxoyUIJF/Ru+GckFQkIyhYsaoR7SuChCi0SJVLJ4bFp1klteAd/GYMG6hcMWDhJAoFqM/NrrlxouZepckj4wkmM66eChwWQm6yem4BQCWo7EG7AAXIwYixecIg4skZ9IJj8uu9iBcReLMgGCkDpyASoiKicGVGvCUBrYaU1YC6W7MZWFmKfvD7BkmIAjgLogIqnvMQYwfAFMfSQiZvU/gRlKL+y4UlQX3jxfQy8CQIgYIG1NR6bTznrRGyqQc/peqSGqMrE+RiCKvF3ItQRbTPJX4liCVqgiSAEb9Y8xguXf5HJn14U6lysIlACUfwGdQ0k3oj2FUJrL3xGtDTFvM+Ij4vxDMc22NYoiEhYg4OH7CFA3XgHvB20wMEb7NkHgy3kLCQiguE3ks+1cSeqjyMceWmgl3ZAA4iT2SVpLaI/SXh0zSbLj/SFgYwk+uwSOzZMYlSBrlQjhwx/J54XkqQswJeSB7nZ9HxbNIoM5roQpKgLsxlBR6TPYDn0kqV0xShoxzZCVopwEHVJ6YMRHDsHB8hXUwRJ/rsbpcpMLgU5v0IzEkljE1FjE0Yzdi1MqnhiQEvSHKcEhoKA9ZsfckhpXPXlSB51P5QpKWtSdpZcgsl2kpqIuCir4v5jMwEiWY5xVEryg2YhnhoacP+SeStVSeiWlmYaopviPig8Fy+HDF1JSEC0kMEibc/6GMaDlOzRB/iulFHO0K4ZVC3Ped+/H5d31k8sPfvt4SFsfp72d7WlsBWwFbAVsBWwFbAVuBk74CX/zlV+otb3ouhs66BFk8aWbCiblpLildZOPAL4kQ7OxL15RfngkaCom8EAYEE758wZYIQnH67+YYssNpwCO7lRwNoK+DyKGppRB8bLqn/CJNU7xuJCo7f13SwURvmq4ioyUFaBTRqxJPKZp7AzokNUHIACMTp5oh03X58m4MCY2xn5GVG/8Mh+CTf85up+vBIeomIA8IgMyYg3T1SczQzVMum34DxuFfZPbsdPuFx0IWCQAjEFQ5QYGJ/jS4mIDUjAmQ7BGgmRvCguaHOcE8CSKZmzfnEhWIqEsKjOXThJQGo1QtdAFLgpwjOeJbQODLOrH+NKcM4FL9QSCljfeIGRnxkCSUjPP1BsTRN0E8KRh/mpuOupFBcB25vgKnCoBMBYuRp4thpBA0PHJb5O2zlgYFKDVEghnjEQNDGanh8V2R6js0oGSyCcdgUqbGRHDos6CMkSYTJozWgyC3IIS6cYyFAoZmj6YDP5eMkaVMLZGBBWPeyhESHcD1zRgPkzwkBUP8WEi0Vc0Wo2Gq+KiQwInE80D2Lq+RHgz0Q6CpYpHOIvuwoFy66h+aLvKCJBEnrQghJZ17eb64N6cN6SPpnwb4kmAxXhIsmIn45HUXeZvwlEmxkPUSdRDJNZIkHHMgeKXRLMdZSDh1u+qFSa2InUg+FgSajOoYskGed66FGFZSIWKURSYOmGqIBJrjJLJmkXhUcJ+IAWpKYqYD5TaAbEj8IugBQfNcuRXWINdwNe/ZqErkrSR/RAXDcaXCpJJrICafJk1G1lNiUEkaGGVVmjVl7KVLKJoEDH4+UeVUkFtUEBHUS2wnxyuEcSjIJBN9y9EyWX+J8i2UG7OJRXwGqAjhGIpJ5OCIUK7LkhrD90j0rXhGlKFFtUDVGRNOjHeJmHWKqov70viTCHEmKhaqUGgcS2KnKT4uVD6ZWFmTvkRFioyKsViibBGaVuoppr/iq5MUJCOJNRmaKZRrXCeqbUhE85kv0mOokuHnn3z20nC4UJJw/4Qh7r35fvzJWz4w+fGbbazpSf9FwRbAVsBWwFbAVsBWwFbAVuB4VeDPXvcSvfV/XYLhpz4PedyQSD5xgqAMXcCRB49tc0UzOYI3A7Klm591B9U5656Zzj9HRtiZpmkgvxzTOyJjt9HE95m4TpMoQOQgUNyhvLzbhef4BQkH0QVIvKUYdnKUIw/hELhlNEIsYDC7zqJkMM4Y/EIu4w30baBqQ4wMycAYObdxqZCsVolu7Y6aCNARFUCRKiLA0TSDlVe8qqukF+kIAbr0cJFm7B4zwcGQOSQdCI6N8ai4cBQxkqYDKoCJdyXXxi4qO7xUdxhyRcAn74+miuJ/IUPzyLJEQIX4IqR8D30maL7ILnjhrcGON+MWhaBw4ZI8IZgSKTmTN/jD6yJQ8xBnHZRKA0hSgsdifEF8HIowC1F2kChgEoPphvN1Jl3ARIka9GTGagiAzQA+76tpkkdM/qwYB4ohIeXqhrUQNQE7xnJPIhMx/gY6MaBLEmJ8gnwzziLYtlBDCB2Wp4jiGKWQ0aJc1lSOzzEHjhKxnkz9TAkwU4JIEwlqYl+5R7v3VYz7SDoF74bqH16DIecI0mkya8gjkiw0kC1B0W/DtLFFmm+MIQuD0WJcyQBLEoFcW/qplIyxpDwLXEPGYRIQm5EkkjRO0DFkjsh5jHeHkG/iD8IfEx3M1BqjXCIJw3U2BJXEyYrKoBgHKhaU3XrjxcB9akajjAlq1xWDN2+iR/kccR+ToDFPACN3DUkpxy58OaRGEjVLPxNTO5OAUxWPBIdjKjLbZZ6ZTMadSNrweJwnMYSh+CkwvaNQhwjxwbGz2eEwlpljEyTXDOklqhh5DT02PLP+MoZCg1qOa8j8jvEBEWVXd9/xP4y6yqhPjAJFjH7TBJp7VJdEKUFiiuSHGVOiz4qPjGapDvdBE0qUO/Tp4J6pQqkZ8xkoShyTGGJOwfpwZIpkCT0zSrLXs4TEIElVB7l4p4RCLMpeYJS0KK9icw/iJ8TEFV4X19qoJPg5SUWKmO2S8MyYziPOqsaPyHxkSQatKJ3EwJWpJtw7TEthvRj7S98QB/DLuGf3XfjMu3538qM77UjI8fr72Z7XVsBWwFbAVsBWwFbAVuCkr8BnX/8K/aK3PRdDpz8HKouKzh0l5UakTfBlAA67nwRI7IBShm8kz8bt0bjWi2eAzOIbYzyJSRQFBL9YF2aeBuIbuTY7ydJNJsApYhglJYSmmgTkPD6BAJeJ4KYm1yGqd4Io6TKa99E0koIOMVMUT4QQoO9AyuMRmDAxIZd0Esk6lfETshLmm7yMgTglOQ18DZ0mJoaRv5djFGaJMh/D6zMmoEITECgKJ1IkeWgtnVX+43k+OROjDEkIQEy0IEc3EPDPWB+SHobE8YIAyAi+XKjUpKmYiMUMyjdJDDQc5ViH8kiSKMEklKhnNIUkRhewyI6/IQYchx3bWObaqdpg7KPyUqg0Q8Y4UvEcKZJYpLvOUYwI2phWmJjMAnSJkjzLkDPlRXw5HOg0heObRBeJY6CcnqSAjJAUUYsOgaDMMxSEBQkK3jMJgxyaMbaczeC+INgWSwj6I3CEgaoTEle5iWAk7E9J3hCYkQQxowgSHZpSNUAvCao1UiEokrSI5xSixuybTLr4Rj0hiSwyjmLUJowqdUscgQrgMXIy4Rpzf/kmQtVnUkwCzykhyztwZVSE5FYbjs/4VTMeY5QWxJ0k7RI4VMRkERyna6bJGgbIIw03SMxYkjCFLlLdhO/WoBOON7FW3BO+AGmJ22XEb2zOIWomuTZG87akDkKMKK47r4AA1UUq6gnWM4fjesjkmeJoAV/HESGFJDFpGBLTKz4KAZK0jYDjChw3cktwESPVJH9KSJM2fL+Ejjwj3RGsCH4pQ9QpIQhjJCnHRziGZJRYPgmlLITrm5EIWYfMRZweQSkYNQQZ549kJITEI68rkbGIlD4i3Lt8qESUQ2KHJIpGmmRwfUOiCQfC0TCdw1e+jFN5HkmdTBQdRqBA74kccZLC93wZTUpzF4GrEOcdlNxhxAkBPEk3Qyh4nkLcSeGHoWx1jnk5vD+O2qgYaRKgVMmQxKwjSTvjyeEwuSTT8Esekg5VKSSwAmjdQuBWkadcZ657C4EzUCiiAKbBph3A92MkYhJsEk1SJ0XJcxFH9KcAoraC63O/k0xUCEOFqNOG51MpYzw0gjBAnOTwXQ9xEqMcDglRKcbAmsadHkplhajdhl8dxL7v7cMf//bbJz9+/W47EnLSf1OwBbAVsBWwFbAVsBWwFbAVOE4V+NhrXq6f8crzsWLFBqTpJDyvhHq9hcpADTOTk3D9MgLPQyeaQVAOkEY5goBftDvwwlBMAKOohYHBATTbBD9tRC1XGsCO7yCOWhisjaDT6CAMQsQxvTFo9KjgUDGRA5NxjHIlQNKJkbsK5VKIKIqJQKGzFKUq0KjPIAiGkKYR4naMoWUV1I90UCsPyxdsAgAx/4szVKouWjMpSjUXScrRAUZ90vSxg3CgjPrMNAaqVdDPTvsVAbjNdgeDAzVMTh7CQG0AmuRNpjFYqeHI5ASqlTI6cSTXRuAttneOi2a7idrgAFqtNpQbSKQogYHvB5iensLg4DCajbrcO41C4yxFEJbQqNcxNDSEVqeDkuMhZqRsmqFarmGqNY3SaBmTEx1UqgGSuA1fVVAbGsThI4dRDkpI4w78clXGApI0R1ACOpMa1ZKDdsp5e3abE6RJirFly9FutTA0VEGrlaDhapQCgpxEgHI0FaEyNIR2qyHrz1n6dquOocEqGo0OBgYGBfyQsCKwa7ZbGB4axuGJIxiqsEusEMcpauUqputTCEsBZmYaGBwaFKDJznrgBWglbVQqIaanZ1AqB4jqbQFy1XIVjWYblcFBTB86goGxUaSdNrIoR602iKmpaVQGBhAnHQTlEuIolln7MPTRaXYwtGwUE0eOoDY4JARGp9PBSLWK5uQ0yrUqpqamUA7oN6CQZDmqtRoOTE9gdHQErXZH0k38zEW93cTAQA1pK0N1yMH0kQy1gaoYybY7CSqVEpqtNgYHSmjNTKM8OAiV5piKIlQHamhMTWNocAhRuyNEl+/7aLeaGFq2DPWJSVSHBjEzNSN7p1ytyZqXAhfTUzMYWzaGKIoESHqlAFOTUxgZHsGM7NUa0oQRvRqDoYPpmTpGl49i4nAdpbCEJIll/w+WBzDRaGF4oIZ6q4VaWEaeJGglvPYKpqcnURseRqteR7VSQ563EXU6qNYG0Gm35V4fOXgE1VpFxhNkqKBUwoGH92H18lVoNhsolWuiDpH9VBvE4YnDWLZsGWYm6/BDDx3eu9JYvnwMEw9PoTZaQX2mI78jeG7OtDE85GNquoXlK4fRanbgwUfJK+Hgkf1YtnwtWvUZDAxxz9WR5gHCWoBmo4mBWhWTE03UBkpodyIhNUhU1ifbGBiqotVoYXRkCO12C61GB17ZQRJHWD62HEemplCrVpDGsezJoZFhRPUOKp6HI5NTqA0PybrEnRxO4ODAgX1Yt/pUtFoT8NwyWsmUKGzGxkbwyCMTWLZyDAcnJ+HQi0aHCPwywpLGwX1TGBorY3qyjjWnrJKI1X1796NWrmG63sSKlctkP5uI1Ara0SGsWf1U1I8cQrlcQzOegKMGUfEDNKbrGBkdxPR0hOqoh8OTkyiF9AkCZuozWDY6gIkjbVQHfUT1GMEAR0Z8dBrA2PJhWbehkRF4qUank2Fk2RgOHzmEsbESpifqGBs5Fa1kEq3mNLygjMOHpvGUU1ehXW8DgyGOPDSJfdv+cfJ3brQjIcfpr2d7WlsBWwFbAVsBWwFbAVsBW4HPvPI1053GvagtW4Mm58GZmdDJUaJaIYooqEfZD0UCLVPYEYSoCEqptPZonMe5iary4FGWrtuoRyaO1AR0aASBjzTNUAlKaKdmtMRV7FsCJddFsyOSCemYUq0QqBwJxxI0zeY85F6EOCW7UJaOKI/lhx0kERUGJSBrInYyIVYYmegFDqKORsApAvaKGSvIyyTITzhwYhQD5WoFSZyIIoAJF0hM6objK4QBu+EQwC8JnOzOxvQvcOGzm50Dw06IpE0jQwdx4avA7m6scvilMuKEyQ0cjPGQZE34fo5YU1jBLq1RkAQ0x3NSBBKfSsWCQprE8HOFdqoF6BFYUj3iaoVWnCEshXAyzsP70oGlIaYvKSAkX6jiSJF0NCJN2XiGwZCSdg0vMLGxUUaDR3a0XTG4DDjaQIWE0ugkVMhkYrpHJieNPfhBGRFl5NqBz1ESjviwqx5HqFH14TpotFoIgwBBbjrAzSxD1Xfgd5rQVKSIUsIx4I8dZhHG5KKSUL4hq6ohE0xi5JIK4wqIDsoVpDQuhEaZihCR1VD+zrVKZC94ZSodOP3gC2HErjbXiYoamkxS6eLIIrrIkgS1WgUpyRrfRUzVDTvxeQuZdkURI/4NToyY5pgOwXSGdjuSkQvieGpUNPeF6yDwQuhWjJD/LkgzakDYyYdP9QgQBo4QJTHTGXKKUFIhaagGScEoYa5zWUZn0kYbuWeSMLhHYzEypXLGQdKOMAJ2yRME5TLyOEfGrjyPnWVY5lXQzFP4fogkjZHhiOyfKM0Q+iUgyqBZD1IRWYqaT6KMqgSaZxpfBJIitGWpeD6imIM0Rq4Q+AFiJvpIs14BHmU9Sgg4MQDluisXKUcdshRh7iPhqJTDQTGFgAafYShKIj779ExxA/pr8JwRytL9z+D4fLaoAAnRYb2yGINhGWnClAtSjw5C5aOTUp1BpZEx5uV56IQSFiMYnSQxyhQP8B0H7Zj7lx4hxjR1eHQE7XZH1qPdacD1Q4T0ihDvHpaKz6AnqS/8vOI/3Du+yzrE8PiZmHGPdCR2lfur5gZoRIaw4dhH6LvwyxW0mjS5FOtQ+AHXhqMqVAuFSEn8eiGSyKix+BmQxRpBqYWIteQFJgHKTBBxmUAjgdBGMaYVkjxHRadSUz6HVFOkTJmhJo3Pse/ByxPZM54XwPEC6CyDo0vo0Bw1iJCmhTLDTK2ImqZDUpORvdXBqUv+4u/X/Zf+TfkXd10Era5Hnm3Ca87e+XjP3R1UfLzvA7589/Wi63nVmc97/G+277AVsBWwFbAVsBWwFbAVsBWwFbAVsBWwFbAVsBV4UlfAEhZP6uW1N2crYCtgK2ArYCtgK2ArYCtgK2ArYCtgK2ArcGJWwBIWJ+a62au2FbAVsBWwFbAVsBWwFbAVsBWwFbAVsBWwFXhSV8ASFk/q5bU3ZytgK2ArYCtgK2ArYCtwQlXgivHxp+de/kvQ6jIATzV5jWgp4Idaqa+lcf6pb+7ZM3FC3ZS92MdUYOvG8bdrpd+sHPXCbdfvurH7gi0b1//Wo14I79NKXXnNDbv+0Zbu5KzAi372p8fi2P9LiSXJnRduv/HGyYUq8bz160e9AO+CVi8GcBo/K6D1dx7NHX3P9ht2HdXv4Morr3Rbj+z9OWjnNwF9QfFZ8yCU/ps0xoeO9Tmz+TkbzlQJ3qkUeO5BQB2Ayr+ylPeenKv6BO/aEhZPsHD2bbYCtgK2ArYCtgK2ArYCtgL/aRUQ4OGr/wvg5aCP4eI/e6Hxq9t37t7+n3Zye6D/8gpcftH4c5XWfwONbWmqf90ZHm66remf1xpXAfhuFEQvuu66W6b/yy/MnvC4V4BEQvvgvndr4F1Q+OL2G3b/wkIXtfWiDet1ji8++pozF/h969HQ1Pdu37HnYwws7f89CZEk8T6tIWTDQj935NCvvHbHnn9f4Jdq66bxl2roPwYw9pjfK3xfZ87PXXPjjXce92I+GS7AEhZPhlW092ArYCtgK2ArYCtgK2ArcOJW4PILL3yacvK/AvATAFIF9dd5rv6vHhj4j2uvvTa65JJnDpXi0lYN/U4A57KT6ej85Vfv3HPDiXvXJ/eVX3rppVWvU/+KgrpifiXs2p7MO2Pz5s2h25x5n4b+3yQuFfRvbdux5w/6ayKfGW7+t9B4OoAfAOptlZVrtkcTDy7LYveDUPhFAA0FvHTbjt3f6n0/z+E0pz8JyGtmHo0k+mAe5Z/B6GjkNqdepuH8H0Cv0sC34iB6aT9xtmXjhldD4dMST6Px+dzNPnDt9Tfv23rhhT+unezTgLpgsfeezGv7hO/dEhZPuHT2jbYCtgK2ArYCtgK2ArYCtgI/YgV6pN+XADiqeqIPpOwO/PT5f/dP3znyI16CfftxqsClGzas8F18AgovANNdof/R0fnbvrHz5u8ep0uypz2OFZD94KlPAfpFxWVMaOBF1+zYvaP3sq4877yguWz4zxXwMiygZhBCojX9JWi8RAN/VT089fNfvf32uHuMLZvGnw/or5AQ0Rq/es3O3V/oPf7lGze8Vil8in+mlHPlthtuvLr7+8vGx892Xf33AM4B8LHKylN++6tf/SqTYeXn8ovHf0rluBrQI/3vPY6lPbFPbQmLE3v97NXbCtgK2ArYCtgK2ArYCpyoFSDwaC8f/mOt8bqlqia2XrT+RVorgo3HgIkTtQ72um0FTvYKXH7x+stUrj5uFFSzP3fkTvbca6+/eW9vfbZePH6hzoU0qCmoX9q2Y9eX++u3ddP4yzQ0//yezMmf9w/X33R/8Rq1deOGP9MKrwHw7YVGjzZv3LjcUenVVEpAqfduv2HXB2bfu2n8DzX0GxVwk+NnL/zGP918sPfczx8fH8gc/C2UvgRaf2D7zj3vPdnX9ke+f0tY/MgltAewFbAVsBWwFbAVsBWwFbAVeAIV6Ol0htD6Ldt37vnEsQ5zFDAhb9164YXPgJv/uta4tDDhY/fzHq3VZ9Ny9ZPf+ta3moud44qL15+T5+pNAGj4SQM//jyoNb6m4+z9195880z/e4vRhlcrqF8F8GOzxn0aX0/hXvXNnTsf7n/Plo0bPgmFNwDY7jSjl+qKf06unI8rYBxADI3tnvLe/PUdOx5awBiQA/m7PJ39xiJKBLX14gsvgs7frDU2GTNAtADcAq0/vH3nHsrjZ2f6L984/jql9P+Dwq1p7m7uvd4tm9ZvUFAf08CzoHBb9/eXb9qwSQF/B6CTQ29daM5/9rjAvQ68S67eseM+1mHLxvXvh1Lv6d771bfcwmub/SGJ1Vo29BVA/Rw0vrJ95+5XLeRB8Jiabhr/CKDfcqz9w99rrV5/zc5dn+2+dvPFF6x1cpcGn+yaH/VnoRGFzRdcMOiEzi8Ditfa3QOL1pwn6N3H/ceUPRXV36m0+hUAo32/V1s3rn+WVngzoJ4DYFl3nx7NLHLrpvW/qaGoZpF1dvys4iS4CgpbqG7p21Oyh3Ses54/I6MPwPe0o99+zfV7/uFYNXo8v986Pn4aPP1urfHa4tnhM0Y1BO9Lno/+PVIYtv4Oryl3ssv7CQ35HJgjNdBr7GpI0tHn6Tx/roa675qdu36//3o5ghbGIff3z/QSFj3qieVK4Q3bbtj9/xa61y2bNnwJAPfCl7fv2P3qJdZDbdm4/lIoxbG3ZwKoyLiKVruB/BP9z+0Sj/nkeJklLJ4c62jvwlbAVsBWwFbAVsBWwFbgRKrAPFk38COPdwiwP7iPAItgmF/2H/OjgRt8eK8hEdD7S5GQN6beCqXetth7odV1QZC8vHcERUz/ND7X1xXuPfReKPXK3rSCK575zEpeDf+a2B0afwJHfxta/Um/eR9n4L1M/ULu6fdrDZoO9huR/ofy9NZt/7xn3yzwvuCCQTdw/0grvHIR49LHGBH2k01QGmsAABtWSURBVCddcHjFxvUX5cr5S87ym+Prv60cnn4FpfVzZIS+OdfeFdfu3Hmov9izx9XqOjfHz31j1676PDIC6qPbd+yiT8G8n+dt3Ljac7JrofEMpdU7tu3cRRPOo/7Mq+mxXgzUtVIv7k0g2Xzx+LPdXH9dAyuO8faoX+a/hD2QKYU/zSpDv04/ltm12rT+Jx2obVz33mP2+Svw5bPXa0Ydpq6CVv+zAPcLXe5j9hxf1LvOOfBxR+MzC5hVfk8he7HWzssLUokJPfP3s0nsuOXYZT72K7ZceOEInJxKCRJrKRT+Xit8WGXqI6JQWGSPzBECc3uy/2yLERbHvirgsouffbqbO98E8LResmjLRePveZTtej9Iwjl6y9XX77ljoeM9XsKi37djgWOmBXHCZ+ExBqJLuacT+jWWsDihl89evK2ArYCtgK2ArYCtgK3ACVmBLZuefS60cy0U1gH6f2/fseejP8KNsDv5Ln6pL4D6dqXz92zbedO/b77ggoGi+/1uURsofKFyaOpXembae98LDX2Nq9QHSytO+bdGo+Gp5tSbFBTfGwL6l7fv2PN5Xuc8QK9xj1LqvarZ+bvSGWdErUf2b4CWBIHz+6Xjvd18pfBZrXGZht6mnfzDteWnPTybjgC02AFW0Odp6M/y9zT2u3zjhv+hFHjsUGu87Jqdu/+G19NvJKiBj4d++kckWKgcyXL1KQVcJD4hBeicD/TnCAT6ikSJ9zfF6z+cV4c+2Au2t1y04U/BjvgiCoj5snj8yfadu39NrrFHyaCgXr2QlL+HPBhaqgdAL8nRr57o7qnLN42/VEHT2HWe4oO/P9rv5PcbN7xYKfwVNPZC5Zu377jpB7IHNm16So7061znR5v6/wonf3teHtnJWsm9Zu57CvPHVCn9im037GHXXn62XnThFVrnX3008YZRmLPH7PFPuK8/pWLLRePv4JgBgEgr/Qda5Z+kuoBr7zWmNudQHxUSQqt/SMrVl3TVRPPWQ+Frj67b2Y+ORNzjpupdpTVr7mge2PeaYk+R6PsOzW+1wjX8/dW7dt2+edOGn3Ggvkzyaqkk0lKeZVE0Zc4fwsG3c5X+Oe+lqOl1AM5YbI8shRDoUfgc6Y/OPca19X4ePNx9VuapLnrIu/5j9ZFnS1JYFOMr8rmitPqQanX+gMRhsYd+DwqvoNJL5c7zt914461Lqe2T6jWWsHhSLae9GVsBWwFbAVsBWwFbAVuBE6ICPTPmBxcbK1jqjWy9+MKLdZ5/rVApfD6vDv1aL8DmcbZsXP9bUIqkyFQvgOkZS2Hz8jExiPO6wMU8O8FLEId/rYBLFzL9E5A7Z763vJfo6Ovmt7TGG6/ZufvPup3TXsAmoxwKb9l+w24aAEpnlRJ67WoCuqf2ytW3XrTh9ZqKDSCCxq9s37mbsvTZnyvGx5+eu5od/dO7oHMRAmEWsCngX/rn9HvrsRh47b2HXgKhO0qigDRz1AuuvX7XTf1rvHXT+Ks0NA0TH+gF8kfbCz01LferJ7rv6xlF2VGA0Mml/E72zmxnfb6iZOum8as09NsW8zM42vhSz1jD7PX0mMqe0z9yUIwrMcp33WLjCD0g/S6VqUu27dr1IK+/b+QlU8CHyitP+WDXLLJP6ZApqI9k1cH3dZ+h+WD9cY05LPURnn1dN+5WAe3F9sgsYQY8Zi15oL7rXSphoS4bH3+a5+m3FOMpimqK7Tv3fIjP3uY5RcyaxZJLZK/0qkYUvrBYJGv3hotr5fO/BQpf6iNT0UvsaqiXXbNjF9VZJ9ePJSxOrvW2d2srYCtgK2ArYCtgK2Ar8N+hAouBwMd7bb2jJYsBRx5zIZl3L7Ch2qF8aOqNvWkCfF8P0D+1Szxs2bT+FwH1GSEHoF6xfceub/Rfd//oR1dl0NPNh4L64207dlHePyvz7pGyj0Hha3ll6NW95Mv8DrSJfJSklcTjNWwA1Ke379hFf4x50vGFOr89QN/rpjH0KEdGFjI07AFQqxZTQHRBJ4CkN+XhaH4Zs+TBnBfFgmB0of0xq4AAHuj1y+h5rdqyccOXi051f9f7aL/jIeZ+/zg8NR4DnOebN6JfpbJ58+agJ2pzQTPIYz0bPXtrHmHRu6c09NVpaeAVvV4uvSTYQs/QPBCu5xQzx7qeJ/L7fq+NhTxgeoiZ1gLP33y11TGIr0XGiQ5qjbf1Eok951wwuWRu//Yox/rW/AnVY86LY8wSFtkmvObsnY+3jurxvmH29V+++3pARXjVmc97wsewb7QVsBWwFbAVsBWwFbAVsBU4ISvQI+te0FhvqTfV0/lc2atk6H//QkZ6c8BaNbWDK665fte/CknxzGdWsnJ5rXLyKwDQZ2Fl18Mincracx4U86X3/edcSLo+1+lXB3rP2X3vrMIAiPrHCPiaHjIg6BIGPX+GxRQGC9Wz51x3ZU5+qaed1VqD0vRzFiJLeIzFRhl6jz8LOoF5KQ9zPgoLew/MA49L6E7PgsQ5I88FSY55Bpd9vhhH+x2PPx+sLz31gZ4q7UP71+e5/gsFnDrPC2FeF169N++kn1CB+04lRppoKOCl23bspjnqkn/M/g4+BKhf7zdQPeaemjNRHV1oPKu3y380dcGSL/YoL5xTTyzuT9E3irMXUL9ZWbnm69HEg8vS2H2rUviNOY+PxX1WeBkLGq5q3Jjl6nX/sGvXD2f32ByRtmByyezz2x31Abzeka3HW5vZMR+laC56LqBvdx284BvX77n78R7rhH+9VVic8Etob8BWwFbAVsBWwFbAVsBW4ISrwFLm0JdyU7Odz2N0UhciLLYsIVlCAw9Bqz/sJozM995YyhXKa7pd/d5u/oJETc/owp19cYxyoFkyoOd+595zdHDWf7U955r/K62u85T7i/3mpALgj0EOyGu6Hhc9KQ9LAf7zR1SMemQJFT6WQqJXVr+2H0QeSzFyDEm+2rrx2T+p4bwWjt6AXA1DiTnq2j5TzKz3vH1jP723OKOh33rNjj1U7zzGXJFpJG7JfZnW2AqNp8sbFYZ6kkLMsXqMTuet2QJJMGZPFWM4wILjE7MkFRA/HkJsCWs37yVL2SPdN2y5aP2VC5nVAmAqEH04zmbCylKTZgxZVroS0BwB4frNM7Wd/bzqq23/Pc6O+jyOkabiGGYkxc0v01AkStf3GADvfdTr5Fe379zNkaCT78cSFiffmts7thWwFbAVsBWwFbAVsBU43hWYAwBLj65c6Jp7SIejyujngWGt3lE+Mvmx2fjMoxSDEnno/I3bdt70bwLu5jqojHpc2k8ho5/naaAf262fn6KxcIe5J+1B1ASViYnmE4kBnX+unttQ+pZc4/ULRZX2RY7Ommn2FmG+H8KckeexiAEeoycu1V8qMD6WQqJvzY70+6X0rOdjfifXdNH4c5XWNCCd56kg5MHiiSwPQ+n9WmO/MuBzf+95exQxAz21ayngI1l16Kp+/xW+ZsvGDfQ4oJcJwXTvD+NTD2jo7ysoxrI+lekz3RGkpcTEzj1DCxNePYqZxxiWLu0BWNqrevbIY4ilhY7w/I0X/HimXCoQZqNXoUHzXRfQ9HoIH68ipNcPp/vepXp49D1TS1WOKRrpQuEDVOL03CeJlx9Aqa+kcf6pb+7ZM7G0Kj4JX2UJiyfhotpbshWwFbAVsBWwFbAVsBX4b16BpXTq+2+h16tBQf3uth273r5UpUb/KEXHb+8I45CpDT/D5IXtO/cwYUR+CFD8tHSuyvN3KKjLAcymBcz6BDz+DupRO/08b2/aRf818ffz0h4K1cY8MLUACbLYNpgH9KF/y/Hzv8xi9/fF50HjHqj8im4aRvcYS0njmG9OOJcE8jhHSZYMjJdChMx2vRdQGMyZXx4TrPeOAhBk/q5SeCvjOLXGF+GqT8Ze567rrrtluluv2T3ed95eL49cZVtV5l6glPojQC+n4eW2Hbve0auw6DVMFRAL/VGVOdeV16zZ1zXOXMjbhNdxLEKnz2vlK9t37n5Vv7qjRzHzhLw1lvpR1ONF8qMY8aotm8b/BNC/0k8ULeU65iuxjGnmUgmLJ5B81J9uNKEU/hZwvqEa7X/qRgwv5bqf1K+xhMWTenntzdkK2ArYCtgK2ArYCtgK/LeswJwMfWEvh4UueutF61+ktfoKgEPduMElEha9AFNGLVIvmZwlLBYxx7v84metQu5/QwHPAoxa4FgRmEcr9rG6+YuB/e4x+1Ui23buumqhUZf+a1goraLnXGNdL4zn/+wFK/PE/XsNPHsh886FTDr7z7Vl0/q3AOojCnikN+VhoVSM3vdeeumlVb/d/BqUvqx/pOFHqSnfezRfhGN5JvQoWmY75vMNXPH+bTt2v78f5M+7n74YzIWOOZfyog71e5vMGdTijixTL+z1VujWpufZmDe2sdA699bzcZFkj8NX5Il86DzR0abec/WkqZyhgb+qHp76+X4j3aNd23wCcFapcsyxI9lnxd6X6FxHb7n6+j13HO1cWy688Jlw8r8HsBrAR5NS7YO9ZqhPpIZPyvdYwuJJuaz2pmwFbAVsBWwFbAVsBWwF/ltXYB6w0Pi9a3bufttCc/vdm+iJfHy67nn9seTsfP/8DrVJ0bjyvPP8uZGQRQ3+HgNUljK2QLDqdepfMeMAc6kdx0pA6HaYFXBkoUjHnnNXuyTDUowqC3Loc4+aE052wfBiioejga7FUii6a3TZ+PjZrqsJwM55NAny5lx7V1y7c+chA+Y2MGaV3fv+lA55++UbN7xWmZGHsEsOLWUDz40rLKyQmN8dnxtRkWvqNb9cQJ0yT9HSM2bRk7qhelNQeq93XtpLQXbJXhSvhJDjClt677Mgo64BcH5XPdQ93rHGp2QUYfnwp6Hx2v442GOSZBePP9vN9dc1MLaQSeRiyo2lrM3jec1SRlfMPhr/CKDfsog3RS8xOd1rXjrfOHRO+dN/jQulAs07b48vS+97e/f+Quk/C9WiJ3lkUUXR5k0bnuMAX3006OimNNGvOSlHQyxh8XgeJftaWwFbAVsBWwFbAVsBWwFbgf+kCqitm8b/UEO/EUBLa7yxN0aw9xwv2LTp1ATpFxVwUTet4+/+6TtH+JqeznK2UMSojJHE/l9C6UsA7O0qMwwIMWoAiNmg85Jt1994fe95e0EkChVGb0daaXwxqw29vtdzQNIhDu57twbe1TtKIuebNaNcxJ/iovH3QOv396c8dK9pVpXSN46yddP4VRqahM/3cie7/Nrrb97bfU8v0dMLpBYbheghktb1p670dPofMxrAOieJ+0UNtVnO3RMBeiwVyJaLxjdC67/o+jMoLA4o+/fesWo6H3DPP+6xQGyvokVr9fprdu76LM/fozQZU1Cv2rZj11/1XlffnkOvj8Jix5S9PLeOuwM/fX53jx9rJGPLxg2vhsKnxaSxb/zkWCMvPSTUPJ+N2f0zlyCyZF+RJ/L5MP+5Uu+geugYIP8xe73w+fgygKH+mOJ5ipcF4oJlXS+4YNAJ3E8V8bfzTDfnPmfmSL/u9cmxo8YfCWGExVUw/ffTJSxo7KscXL79+t23zfv82bw5dFrTX4LGS/pJrCdS4xP2PZawOGGXzl64rYCtgK2ArYCtgK2ArcAJXYE+YJcqhS9kufv7tVWrfsjZfAF3mfMLUIqkxko69+vcedk1N954Z/fGCYaDOPxrBVwqxIPC27PK0J/z9057ciNyh8Dnp0iKQONXtu/czU6//MyLR9S4x4F+S1obvvbaa6+NrxgfPy938ImC6Jgnxd9y0fg76DEhuFzjYzrOPlw77bRm55F9/1+m9bsL34uo93xH6/QXl9Oj5liE0JhLNZkX39kjLV+roa/WnnpTbeyU+9sH9/2sBj7Krj0Uvq8z5+e6tZsFwT3EAq+Dne7msuE/V8DL0DfKMAd+1QGt8PPX3LDruiue+cyyrpZepKHfCaAKIAdwuuqJD+3z3vgn5en/se2f9+wz6+u+AQq/rqHuV9BP6Te3PNoGn6+AWDhytEeVopWjXrjt+l03yn2SWDqw/w1a6U8AWNAzoUclEfSagPZ6qRCgQqlfrqxYs7vRaHheY2pzPhtFaa5eQ73smh27qKroJTu8fnVG0U3/W27d3vNt2bT+FwHF5BDZb2GQ/h7JDNZP5c47FdTrelJJ5pFJc8qWxUxc178fSr2nXxHTrftSVAD/GR9CPSTQUFc9tNBxe5VZJMXcIHtTEoxOua3pn9cafNbH+vd69zhbN42/TEMztjeEwlezVL3vH3btunPz5s0BPytU7nzQjENhRkO9vrtmfH/f58y/Kq3fuG3nnn+54uL1Z2c5fq8wV33MZ8zRanP5xeM/pXJcDehVj/JV/wonf3teHtlJArR4Nt6D/7+9u4uRq6zjOP77n9m1pGAvjC+Jii/MLnhhBOGirO3SigRdtyZAQk23XVESSAhBqg3Y2lSNQnzDN8QbL4ihuwU0tZJuRQ3WdGp38QJIICbqzKZJW2xKWsJLwLQ7c/72TGeXM7Mzuztnd9M9h+9c7p7nOf/n85yZ5Pmf58V0q0z/in93F8I7VXWQsEhVdxEsAggggAACCCCQKYFo9kTZKw/XEgOt2laRac/EhO78y+joS40XVWcRBGH0lvuKFhVEiYx7Rg6M/qZx2ckXenvWhBY8Vhs0NCt+SuZ37DswFk3Lrn76+vqW5d589SF3fUWqHmPZ+Jl2POVMb/qrdfb2view8l7JVjbbcHO2pR/9a3pul9vPYkchvhWTa9wCDY4cGB2L/li3FKLJ/h2xAXLdQD6eGJnWYtff3bTdpGgWwocaB539vT2bZRYlTxq9yjL/pUJ7VqadrWaXNOuY2UyjMrEBd3XTzI7Xyy+/tSTjXK2t9jqIHfc5bcp+bPC7vEls1efVXSujkx/iCYtYnUWr2HUjhw4dmSxflwiJLUFpGCxPv51r3AO9YK4bJE0lLGZb8jKXZRhT+200HOcZc1U7M2JafcFbzR5qdn3djJLpD+I/AnVu2FsoHG5S1vqv6dkiWbTnSLN+i4qcqM322t1YvrpcpMMfnzpStv6C10x+10hhbOdMS9sa6rT+Nau2VWdVSR0tbI6F0i1PFkb3T/4/fspMu6egtPJf0n8nYbGku4fgEEAAAQQQQACBzAuce9t9bK0C2+xefcP57lqjj5vrKSn8+cjBp5+baSBQnc69LHeHpFsl5Wvlx+U+VC7rVzOt/e679lN5m9B2M32utgFeVPz42Vj+5J26/8n9o+ONnRDF/OZLx26SB3dLvrI24Dgi1xMW2gPxgWhUNvamPxog3/jHwmghXudsRzrWTZmXbx4pjP2iMaba0opv1I55jAZkR2S+u3xG98XbHxvof7jZvgXxTSUlv2dfYSxKNFQ/63qvvjK04KcmrZJk506tsAeWv+/9Q2+ceHGVSXvkel0W9sVPGal6nfjvl6Vwu2Qfrc54kf5mHn4rOjI2tuHi75effHXDXDZKbDV7ot51cs8DeyoX6qbTQXBRR1DeK7erohM+ZPpDh3d8/YlC4eg0z97J2Qeqm9EyeV3/2quvU5j7Tqz/T559hp6WBT9RUCl6xfbJdXl8tslUOxsSAFN1Ti4LaljeEz3f9o7ct81soJZcK5/dE6Qo90ej57uzU4Mui2aLTJ1mMltCp80TROqOsY0dJ/xyq3082vnhitXX1HraQL+353pZsKNmX30OXf5Q+YJ3Ds22ceW61asvl4Vb3BQtE4s2vIyOEI2+43vKE/6jmX4rPtvT867OzuC7Lh+UtELSSXftbfU7MQcDW7d29Rp5uKXht6/lb0lsadap+KyhOdwrnZeQsEhnvxE1AggggAACCCCAAAIIIHC+BGqzTLaWPff5Px88ePx8xcF9My5AwiLjHUzzEEAAAQQQQAABBBBAAIEFFIiWRUUbQppbaaRwaNsCVk1VCNQLkLDgiUAAAQQQQAABBBBAAAEEEJiLQJSssDde+ZrJbvYw2BDfBHcu5bkGgbYESFi0xcXFCCCAAAIIIIAAAggggMDbVqC6KatZX5jT1mb7u7xtYWj44giQsFgcV2pFAAEEEEAAAQQQQAABBBBAAIF5CJCwmAceRRFAAAEEEEAAAQQQQAABBBBAYHEEzmvCwuyMBvLXL07LqBUBBBBAAAEEEEAAAQQQQAABBFIrMFz6tKT9CivXaPCyg+22IzrzNtlnuPiwFKzVxvwlySqgFAIIIIAAAggggAACCCCAAAIIZFZgqHSbTL9WufJB3XLZi+22cz4Ji29Kdr8688u03s60e2OuRwABBBBAAAEEEEAAAQQQQACBDAvsKv1Q7ndqY/dFSVqZPGGxq7hebo/L/OMa6P5nkptTBgEEEEAAAQQQQAABBBBAAAEEMiowXNot97w2dV+RpIXJExY7i1cqsGdkvk0D3T9IcnPKIIAAAggggAACCCCAAAIIIIBABgWGiitkVpRZQQP5m5O0MHnCIrrbcHFI0hdVqVyqL33scJIAKIMAAggggAACCCCAAAIIIIAAAhkTGCo9KNNdCv0qDXY/m6R180tYPHr4I/JKUbLHNJAfTBIAZRBAAAEEEEAAAQQQQAABBBBAIEMCj5SuVU5/levH2tR1b9KWzS9hEd11V3Gr3L4v2b8l26GNl/wuaTCUQwABBBBAAAEEEEAAAQQQQACBlAo8UnqvcvqepNsl/Uen/BP6avfppK2Zf8IiuvPQ+GdkHgXVI+l5SSUpWqsSlhTqlaTBUQ4BBBBAAAEEEEAAAQQQQAABBJawgAV5ybsk75bsk5JWyHWfNnXtmG/UC5OwmIxiePxuKeyVq0umLskunG+AlEcAAQQQQAABBBBAAAEEEEAAgSUtcFSmolwlmT+4UCeJLmzCotHvt0c/oNMTic5bXdJdQXAIIIAAAggggAACCCCAAAIIICAt6zyi9Rf/bzEoFjdhsRgRUycCCCCAAAIIIIAAAggggAACCGRegIRF5ruYBiKAAAIIIIAAAggggAACCCCQPgESFunrMyJGAAEEEEAAAQQQQAABBBBAIPMCJCwy38U0EAEEEEAAAQQQQAABBBBAAIH0CZCwSF+fETECCCCAAAIIIIAAAggggAACmRcgYZH5LqaBCCCAAAIIIIAAAggggAACCKRPgIRF+vqMiBFAAAEEEEAAAQQQQAABBBDIvAAJi8x3MQ1EAAEEEEAAAQQQQAABBBBAIH0CJCzS12dEjAACCCCAAAIIIIAAAggggEDmBUhYZL6LaSACCCCAAAIIIIAAAggggAAC6RMgYZG+PiNiBBBAAAEEEEAAAQQQQAABBDIvQMIi811MAxFAAAEEEEAAAQQQQAABBBBInwAJi/T1GREjgAACCCCAAAIIIIAAAgggkHmB/wOZ2P4CQ3Jdu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data:image/png;base64,iVBORw0KGgoAAAANSUhEUgAABCwAAAMhCAYAAAAjKyDAAAAAAXNSR0IArs4c6QAAIABJREFUeF7snQd4FMUbxr+5CyGhF0ElgEiIIEhCcgHEgiggNrBiAXvvIthQVETFXlAs2Huv4N9eEBREuEsIAioJIFVRAUEpSe7mz7u53exd2t3ljtyFd57HR3I3Mzvzm9m9nXe+7xslTCRAAiRAAiRAAiRAAiRAAiRAAiRAAiQQZwRUnLWHzSEBEiABEiABEiABEiABEiABEiABEiABoWDBSUACJEACJEACJEACJEACJEACJEACJBB3BChYxN2QsEEkQAIkQAIkQAIkQAIkQAIkQAIkQAIULDgHSIAESIAESIAESIAESIAESIAESIAE4o4ABYu4GxI2iARIgARIgARIgARIgARIgARIgARIgIIF5wAJkAAJkAAJkAAJkAAJkAAJkAAJkEDcEaBgEXdDwgaRAAmQAAmQAAmQAAmQAAmQAAmQAAlQsOAcIAESIAESIAESIAESIAESIAESIAESiDsCFCzibkjYIBIgARIgARIgARIgARIgARIgARIgAQoWnAMkQAIkQAIkQAIkQAIkQAIkQAIkQAJxR4CCRdwNCRtEAiRAAiRAAiRAAiRAAiRAAiRAAiRAwYJzgARIgARIgARIgARIgARIgARIgARIIO4IULCIuyFhg0iABEiABEiABEiABEiABEiABEiABKIrWDy3pI00UC5xSBcR6SJauoiSJsRMAiRAAiRAAiRAAiRAAiRAAiRAAiRQLwn8JiKFolSh+KRQTk+fG61eRk+weGXJKFFqgog0LWucXm80Whwbo9VY1kMCJEACJEACJEACJEACJEACJEACJBBPBHRnw2ChPH0gSo+TERkLa9vK2gsWrxceID55QET2F9HvipIHZJsUyrkZf9a2cSxPAiRAAiRAAiRAAiRAAiRAAiRAAiQQ5wTe0k4p/TVDxDlYtNwuIs1F5A4Z2eXm2rS89oLFq4WzRVQLEd8tMjLj7do0hmVJgARIgARIgARIgARIgARIgARIgAQSmMBLhW3FaYgWF4pPnyJnZLwVaW9qJ1i8WnSViH5YRJ9MsSLSIWA5EiABEiABEiABEiABEiABEiABEqhnBF4tnCWiWsnI9G6R9ixywQIBNhuqIhH9uYzMOCnSBrAcCZAACZAACZAACZAACZAACZAACZBAPSPwyi8DRTm/FK0nyOkZt0bSu8gFi5cLjxCHfCJKHyAjMmZHcnGWIQESIAESIAESIAESIAESIAESIAESqKcEXi36QrRuKKd36R9JDyMXLF5Zepko32RpoNvKyQywGQl8liEBEiABEiABEiABEiABEiABEiCBekvg1aInRPSxMrJLu0j6GLlg8VrRQ6J9Z8rIjNaRXJhlSIAESIAESIAESIAESIAESIAESIAE6jGB15aOEe27X5qUNpNju20Ot6eRCxavLpkmIm1lZEbfcC/K/CRAAiRAAiRAAiRAAiRAAiRAAiRAAvWcwKtLjhVRH4gjKUdO65QXbm9rIVgUThdR22Vk+pBwL8r8JEACJEACJEACJEACJEACJEACJEAC9ZzAa0sOEa2mi1IHy4j078LtLQWLcIkxPwmQAAmQAAmQAAmQAAmQAAmQAAmQQM0EKFjUzIg5SIAESIAE4ptAr169DnA4HMearVRKvel2uz32Vg8YMCBp/fr13ZKSkrLwuVIqVWv9i8fjmRnfvWPrSIAESIAESIAESGAXJUDBYhcdeHabBEiABOoRgezs7CscDscjNsHirHnz5r1k66JyuVxnisijItLU/FxrPdrj8TxUj1CwKyRAAiRAAiRAAiRQfwhQsKg/Y8mekAAJkMCuSqAmwcLlcuWIyBci0srOiILFrjpj2G8SIAESIAESIIGEIEDBIiGGiY0kARIgARKohkBNgkVOTk6BUqonqtBaL1dKPaaU2lBSUvLp/PnzVxMuCZAACZAACZAACZBAHBKgYBGHg8ImkQAJkAAJhEWgOsEiJydniFLqU3+F3pKSkh4FBQW/hHUBZiYBEiABEiABEiABEtj5BChY7HzmvCIJkAAJkEB0CVQlWLhcrgZKqcla6wv9V/zG7XYfVt3Vu3fv3qRRo0a5Pp9v96B8i5VShW63e0tV5RH8M5ye+Xy+woKCgnX2MtnZ2f201iGfwtWgQYOlc+fO/T34ui6Xa08RydFaN7F992dSUtL8H3/88e/g/P369WtVXFyc4fV6nfjO5/PNLygo+M/Ml52dnau1TsbfSUlJm5RSW0pKSvYIp7/5+fmzkD87OztLa90Y/3Y4HP96PJ6C4Hp69erVS0QamZ+npqbmzZ49eyv+7tWrV4ukpKR9SktLk6q4fklpaanBxOFwrLf3w8xvH6sGDRqsnDt37kp7XQjS+u+//+bYrvFnRkbG0rfffttr5jvwwAObbtu2DX1Js5f1+XxLN27cuGD58uXbKmsfxkYp1cfn86UEf+9wOJbtvffebvt1kMflcqV7vV5zTm7Jz8/PDy6bnZ3dXWvdojKuLperkdfrBVNYGZU2bNiwKHgeuFyu5iLSzZwDWuvfgi2QcH84HI6WqCclJQV1tqpqvprjHc4cYV4SIAESIAESCCBAwYITggRIgARIINEJVCNYdBORd0Skh4iUaK1P8Xg871fV3z59+uzj9XqniMi+9sWyP/8GrbVHKXV78AkkZn0ul2tNOCy11ld7PJ437WVcLtcKaAKh1qO1vsnj8Txv5u/SpUvDZs2a3aCUOk1E2ohIA1tdWPAv0Vrf4vF4vrZfIycn5wil1MMi0sy/4B08d+7chf7F8qFa65eVUg78rZSaDbFFKXVGqO1EPrfb3Q7/z8nJ+UIphTFBynO73Ufb68nKytonKSlpmj1Aamlp6YD58+f/arZnR98eExFjcV5J8omIKbZsgWg1b948MMLnRgoaq/vdbveDQTyOUUo9Cc0Dn2ut31dKXWsKVhAAROQFETlYRAzxxUw7YqNs2hEv5RGPx3MfigbVu79SCuUgPhjiUFDapLVG2Xvtn+fm5t6rtT4dn/l8vl/z8vIODa47Nzf3Da11f62NSxZ4PJ4jzDpyc3O7aq2/8ZffrJQa4/F4Pgpq2yj0EUPsz3d3Xl6eFcy2V69eBzqdTnzf1c8Fc6uhmT+IgfZ4PAFCThVjxY9JgARIgARIoGoCFCw4O0iABEiABBKdQBWCxSs5OTljlVJ3+Pu3UCl14rx58yp1B8nKyuqRlJT0tl+sqA7JmpKSkr4FBQWrgjO5XK6AxWlNXHfsYJ/j8XiweLWSy+UqDhIZqq1Ga325x+PB4l2GDx/uLCoqGu3vs2ENUUXa6vP59srLy/vT/N7lch3nX4Bjlx2WCdlz587Nz87ObudwOGaLSEczr9b6W6XUYhG5uKY+2r93u93GQtjlcuXBUML/3Ry3272/ma9fv36p27dvR4yRs+0LYZ/P1yMvL28R8vnFlVdtQVT/gSDlF3rMfkP0Mf/9h9fr3T8/P3+5rb/WWO1Y4I/3eDy3md9lZWWlJSUloX/WiTIi8trWrVsvWrRo0b99+/ZtX1JSAtEFghjSdptAAusDc8E/Ii8v73WzXliWOBwOzLGMmrgppUbMmzfPKpubmzvFtBTSWi/yeDz7BQsWLpfrcxEZjLq11u4dgkSueZ3evXv38Pl8P/m/+0drfX5eXh7EPCPBggMih12o83q9N+Xn50/E9717997D6/UuUUqZFjvgt3WH+OVTSpmWJOAFAQPXh2BhiD1MJEACJEACJBAxAQoWEaNjQRIgARIggTghECxYiMjTIgJB4Wr/Ljx21m9r2rTpxOnTp5cGN7tPnz6tvV7vxyLSx/9dsdZ69o5FMxa4WHxiR7m3bbd9vs/nO86+APYv+uyL4D+VUoaFgi1hx9larNYkWGitNyil5gfVATcMc6GMhaElWOTk5OyrlJoqIl38ZWCR8JbWGm4MzZRSF9kWpDNF5AibxUBlgsV8l8sFUQLWByl+Jl9qrZfCLWDHmnRYUNsG2P6GS8bP9u/dbjesAqoVLFwuF6wtIOLsZi9bnWChtb5Ca73A4XA0UUq19vl8TqXUgSICiwRzAX293WrBLi7ZBQu4PKSkpDzqF0zsTTAEi7Zt227bvHnzjSIyzi8s/aa1nuRwOH7yer3a4XDgOF244yBt9Hq9e+fn52+EmLR06VIcoXuF/7vtWusXRWQt/lZKJePUGqWU0V4R+bxz585Hma4hsRQsMP9LS0unKaX62TtsFyyys7Nvczgct5jf+3y+bx0Ox/M+nw9ijdmHcUqpQchDwSJOHo5sBgmQAAkkOgEKFok+gmw/CZAACZBAJYIFrBRgbo//4AZx/9atW+/F7nhltLKzs0c7HI4HzO+01m8opbCwNOJVlJSUNGnQoMEbImIsuP0Lsns9Hs/19vqCLCw+dDqd5wUtAM/fsfC/21ZHTRYW051O50lBdYyAu4GtDrtgca1S6h6/yLLB5/NdmpeXB5cTjXgeInIlWPjLerXWI02XlMosLJKTk4u2bdv2jIicLCJwiTnf71KjMzMzG6ekpATEYPB6vX/ZGSYlJV1ub7sZM6EqCwvU2aBBgzl+F56AoapOsFBKHTRv3rzv7QUQz8HhcHxpEw/g9gF3BiNVJVhkZ2ef6HA4nhURw9LElgzBokePHlsLCwv7KKVOUEplaK0/Tk9Pf9YUFrKzs1/YEYfiLFu5fd1u98+IibF58+YbRAQxVBAPZHpJSclZCxYs2ODP68jJyflEKXW4/29YeAx0u92GGBArwcIvpECAuTXYRcUuWLhcLgSuHeKf+3rr1q17L168+Leg+Q+rF8xPChZBk4d/kgAJkAAJREiAgkWE4FiMBEiABEggbghUIlgEt23VDiuDm7dt2/baokWLIGZYqWvXrk2bNGmCYJAwsUdC7INObrfbWnzjQyymk5KSYBJv7p7/CC8Mt9uNmBNGChIs3nK73afYr5WTk3P5DguAR83ParKwEJEv3G63uYA1iuXk5JyjlHrOVoclWLhcLrhuGO4ViDOhtR4UHCTU5XLBsuIgvzvBZLfbPQphEYIFC3Rnh2tJktb6Ayz6lVLztm/ffrhtgV1h/IP6/4Lb7T6nsklSmWCB2BvNmzeHBcIl/jIQl6yAoeEIFhBntNaIFfGuP44HeJw/b948CBEVxsq0sOjZs2fL5ORkWNqAIaxlMFdMiwfLJaSqid+pU6eU1q1b45pH+fNs9nq9HWFhUc3N4ujTpw/cSGDlc7tfHEL2n0tKSgabrkexEixycnIwzhDjYJUD6yP024h7EiRYIN6FEWsE1hOlpaV7BAeMdblcFCyqGWh+RQIkQAIkEAEBChYRQGMREiABEiCBuCIQLFj4LSTcIjJGRMyTLH73CwTmEadGH3AahdPphBtFB3+n3nG73cMr62B2dvbjDofDXFDD5eQkt9sNi4AKi2C4YuxswSInJwfBFM1FPtqHhWhwGup3ccHCc1pqaurI77//fnOwYOFnCFeYbP8i9SKPx/NUdQNfC8HigJycnOFKKQgKCGBZqLWeqZSyBI8aYljAaqTIbNuOtndTSiEYZpbfaiDP4XAcaz8JJNjCYtu2bXelpKRMVkpd4K9nuta6oc1NolrBAq4zWut9lFKwKsGC3xDJgmOUoG6Xy7UbXFZ8Pl9Xh8OxJ/6/Q1zpKSLtbXxjLlhs3rx5WrNmzd5SSg2DCLFD5PnU4XDsIyKIZxEgWOTk5FytlLICk/p8vi93nHTysVLKOLnFP0fOVUrBdYoWFnH1hGRjSIAESCCBCVCwSODBY9NJgARIgAQMAtWcEjIWsSvMHWPEYPB4PAFHj+J4S6fTieCDpuXEo263G64TFVJ2dvb1DofDdOn4c0cQw5Py8vJmmBnjwMIi3KCfn5aUlIyA1UQlFhZW/7XWzymlLna73QhsWWWKVLBISko6trS0FAEm4XKDXX64TiBgphHwEakGwQLtsk4A8Zc1Al9qredBRHC73bCIsfgECxYOhyNfaw3rCKfWGq5AWUqpSTZriZoECwSeRKBPuCEt9fl85+Tl5X0X1C7M1SMR+8EvzMClpqoTYWIuWDgcDsQJwbG/CI65yefzHeV0Op+AQRHY2S0s/MFQEWzVECT8LDFWFnetNY4RNk9VYdBNPp9JgARIgARqT4CCRe0ZsgYSIAESIIG6JVCVYNG7d+/OXq/3TaWUdVqC1nqix+O52Vxo5ebm9tFav7cjUKdxBKPW+imPx4PglBVSTk7OTbZTR35XSp1kj50QZ4LFP5UE7Azok9b6x5SUlAmVWVjsiEWAgJ1YfBoBPGFxobUek5eXV+XRrZEKFjsMXeB2cpf/Ot86nc5TfT4fTgkxPgtBsMjfYU2zWWudguCV/hgeODa0rf/fECvOQiwJs76gtsKyAxYOCLqKYJjXNGzY8Nni4mIIWaZ7R02CBU7ggHULjm6FhcVvO4J/3r5hw4ZXly9fDjHD4XK5MK8m+AOKYqG/Umu9WkQWaK2/V0odveP0FdONKJaCBY5dRWDRyxCUdkd//y0pKTne4XCs8J+UU0GwADe47TRt2vRWuNcopXBkrpG01ut2HIcKV6pWZuwPBt2s22cir04CJEAC9YYABYt6M5TsCAmQAAnssgSqEiz8gQ6vsgWaBKP1Pp/vsLy8POP0Df9xjp+ZZvAikud2u3Mqg+lyuSBsHO//brHfwsI4atNfl93CYae7hLhcLgRBNI4f1VrP2rRp02GFhYU4xaHGFGxhgeCPpaWlW5xOJ9xK4KpQArFHKXVnVZYWkQgW/sUuRIYWOywrtu1o9+Eej2emy+WClUVIgoU/6OYsl8vVzOfzNfb5cNKmguXMFBFBfAjwmOHxeA6pYqxwogkW2zip49PS0tKzGjduvDkcwaJXr16dlFKwWDjV4XDAFclIWusTEKjUfzwsTo1BP7Ge/8rhcNxUXFy8sKCgAIt9xCeBSwpEBKSYCRb+2BwI9gnRQft8vseaN28+ZsOGDZ2rEyz8ATrhpoMTUvZCI30+H+6ja3w+399Op3M83Ev8/aaFRY13HTOQAAmQAAnUSICCRY2ImIEESIAESCDOCVQlWKDZffv2bVZSUrJCKWWe+uDDMZTp6enX+k92wOkM0/0xD4w1mNfr7Z+fnx9w6oT/yNAC04RfKfXpli1bhttPHqlrC4ucnBycbmLu0C9TSp04b968PPvw7egHTg1xe73e/82fP986drWyU0L++++/RampqQiEeam/DggiucEBSasQAUINumk1z2/9gsUwTjUJV7AIGC+/RQOsRIx4DKizpKQks6CgAJYQwQFSzTaUKqWOnTdv3sdwgahJsMjJyUFgz0I7D/9pLPbArq+53e6R2dnZgxwOxxf+C0H8uc7j8TwcNDazbDEzYilY2JkX+ny+4fn5+flZWVn7VCdYQJSB64x5L2mtV3q93iPNecSgm3H+oGTzSIAESCARCVCwSMRRY5tJgARIgATsBKoTLJAv+NhS7F77d75xdCQWrziGEsd3GvEEtNbLHQ7HjaWlpfOSk5NVaWnpAKUUdvuxC48E3324GLzWr1+/Vtu3b2/l8/n2djqdn5vtQtwHj8cTcKxpVaeE4HSKBg0atN4RdBKBP7GoRRwEtONdj8cTcKxpdaeEZGdnn+RwOHBSAywWcGwpYjKM3759+x8NGjRo5nQ6r7OdwgHh5gaPx3Ofn8FxO05HecE06Xc4HNlz587Nz83NRUDGl2zHfE7ynyxSYRJGYmHhrwQWBwiyOcztdv/jb0/IggViLxQXF1vBTxs3bqy8Xi9cWeBqYgZdRbXGEaP++oPjfXh3WGOgb4Z1RFWCRWpqalOtNdyMDtBaw5LjoeTk5Jtnz569FRYIS5YsyXE6nXBBMZMh3GRnZ/dzOBw4jQYJ7iA46eUat9u9KTs7G5YZOE4V8SPM9IuIHG6eQhN0SsgKf/DXgD7siCFxpy1IaiGsNRwOx2IEG+3du3ePHRZBhlhjm6OI/THa4/FMxmfVCRYul6vRjuNm37a5yJTA5aV58+Z3TZ8+HfcD7iOeElLhruAHJEACJEACtSJAwaJW+FiYBEiABEggDgjUJFj06tWrhdPpxIIWJyBACIDPwHi3241jJAWuI//888+TDofDLjD8LSKIL4A4DnCzaGZ21efzPbBhw4ZxiE3gcrku1Vpf6PfpR/wCM13gdrshglipKsECIoSIXLXjyNPWQSdFXOV2ux8JqqPKY02zs7PbKKVeVEod4Y/dgKJYpK7WWkMQcdk+LywpKTnQPJqyMgsLCBbdu3dvkpKS8r5SapC/HXBf6Od2uxcED30tBIu/tNbnejweHJ1pLMLDsbDYsYiGQAAXBzMh4GYnf/wNIwikiCxJTk7OgrDgrz94sf91aWnpMNM9oyrBAmVTU1Mf23EqyRl+lmg7+CzTWoM/Yl7gdBUj+d2G3gXH1NRUnFxjzEHE3BCRGVrr9UopxE9BMFgE4TTTitLS0uPmz59vWMjYBYtg7lX9rbVGX6/yeDxPBwsW/lNB3tiwYcO5/hgb1QoWlZzEs8DpdB4+d+5cuNMYiYJFqCPDfCRAAiRAAiEToGARMipmJAESIAESiFMCNQkWfvcA7D5j195Mm1JSUtoj4CQ+yMzMbJyUlIRjGxFQ0FzkBvcYO8k3u91uWCVgRx6LNARRRBBPe8IirptpLWB+UZVgEXT6iJFda41TSPbJz8/faK+4OgsLfz/aJyUlfaOUMoJlVpEWJicn9589e/Z68/uqBAt873d9mG2r63W32z0iuO5aCBaob2TQKR4hW1iEMC23+ny+YXl5eV/a+msXLDb6hYWvzO+rcwnJzs7u7nA43reJD/a6jNNJ/AkWFJhT+F7l5OSMUErBiqJpJW1G0NAnlFKwgkHapJQ6b968eQj8GQvBAiJWdl5e3p9mW6qysPAf/Yt2GO41EDsgdi1YsMA+JyhYhDARmYUESIAESCBMAhQswgTG7CRAAiRAAnFHwH9U5Llmw3Yc1zh57ty539ob6l90IQAnTnIwktb6Rf+uvvG3P/7AQSIyHMc3+nw+mMGLUqp4x+Jxpc/ne2H9+vUfmzvS+C47O/tcpdSZtmthcXxPfn7+9GBQwe3ccYrF4263+xuXyzUCVhpmfqUUTqp41N428zuXy4WjP82YEujDsx6P51P7tTIzM9snJydfssPNYqDW2r443rjjxJSPiouLn8RRpvYy/tNSEPDR6LPX6702Pz9/uZknJyfnHqVUZ//fa9DH4BNDXC4XXAZMttM9Hg8sESokl8sFwQcWEGa60u12r7Vn9AsoEDGMVFJScnVBQcEq/Ds3Nzdba42xbFxZ/UGfwRLg5R9//HFZUP1WW3cEUkXgyAfdbjeOMzVS9+7dk1NSUq5RSmX7P/ru77//nmKOfY8ePVqlpKTcKCIHa62tOaWUgpvFoh0WN4/ZT5Ax683Ozh7mcDiu0lobripKKVhBzFFKPeJwOP7yer23+E8awdi+joCdmKq5ubkXaa1NK5cquw2xbcepNzjlo0uQhUUHn88H8cRIPp9vapcuXV7zx3ExPnO5XDja9xpb4Fbj+i6X6yil1Blaa8NVyev1evLz862AqGadLpcLY4L7x0hut3t4COPDLCRAAiRAAiRQNQEKFpwdJEACJEACJBBIAC4iGzdubO9wOFL9i8rirVu3rly0aJE9mKK5yMMC31jk+xdzpfn5+Tg2EnEKQkr+3Xxr8V1cXOzt1q3bJvtiMqSKAjM5evfuneb1eu0CzT9dunT5o5b1RtCU+lnEf2pGmtbaLpyUbNq0aWV1p7P4Y5YYgoXP59uakZGxMlpj4hfd7t9xGs6VdsGifo4Ae0UCJEACJFDvCVCwqPdDzA6SAAmQAAmQAAnsIgQoWOwiA81ukgAJkMCuQoCCxa4y0uwnCZAACZAACZBAfSdAwaK+jzD7RwIkQAK7GAEKFrvYgLO7JEACJEACJEAC9ZkAgnt2E5G9HA6H1+l0Lp4zZ44R+4OJBEiABEiABBKOAAWLhBsyNpgESIAESIAESIAESIAESIAESIAE6j8BChb1f4zZQxIgARIgARIgARIgARIgARIgARJIOAIULBJuyNhgEiABEiABEiABEiABEiABEiABEqj/BChY1P8xZg9JgARIgARIgARIgARIgARIgARIIOEIULBIuCFjg0mABEiABEiABEiABEiABEiABEig/hOgYFH/x5g9JAESIAESIAESIAESIAESIAESIIGEI0DBIuGGjA0mARIgARIgARIgARIgARIgARIggfpPgIJF/R9j9pAESIAESIAESIAESIAESIAESIAEEo4ABYuEGzI2mARIgARIgARIgARIgARIgARIgATqPwEKFvV/jNlDEiABEiABEiABEiABEiABEiABEkg4AhQsEm7I2GASIAESIAESIAESIAESIAESIAESqP8EKFjU/zFmD0mABEiABEiABEiABEiABEiABEgg4QhQsEi4IWODSYAESIAESIAESIAESIAESIAESKD+E6BgUf/HmD0kARIgARIgARIgARIgARIgARIggYQjQMEi4YaMDSYBEiABEiABEiABEiABEiABEiCB+k+AgkX9H2P2kARIgARIgARIgARIgARIgARIgAQSjgAFi4QbMjaYBEiABEiABEiABEiABEiABEiABOo/AQoW9X+M2UMSIAESIAESIAESIAESIAESIAESSDgCFCwSbsjYYBIgARIgARIgARIgARIgARIgARKo/wQoWNT/MWYPSYAESIAESIAESIAESIAESIAESCDhCFCwSLghY4NJgARIgARIgARIgARIgARIgARIoP4ToGBR/8eYPSQBEiABEiABEiABEiABEiABEiCBhCNAwSLhhowNJgESIAESIAESIAESIAESIAESIIH6T4CCRf0fY/aQBEiABEiABEiABEiABEiABEiABBKOQH0TLDxL1rZxqlKXQ5z7aKXTROkWolVywg0MG0wCCUFAbxdRG0TJKtHyS2NJnZue3uqfumz6wnVQ5RTTAAAgAElEQVTrmugt3t7aK9184u3gEEdLLTqlLtvEa5NAvSWgVLES/Y9P6zVK9K/btpV6+vTY+/e67O8333yT1KLDPn2d4uvuE9XR6VCttJZUEVF12S5emwTqIwGlpVQrvUkptVb7VGGSQ/K6d273W1329eMZnjZaOfpq8bbz+qSdEseeyqH3FC1N67JdvDYJ1EcCSslan9bLlDiWO5RvpVc5VyYlNV551P4Zm6LW3/ogWPz8859Nixtsv0C0Gi5K9o8aHFZEAiQQPgGtv1XK+ebizns8dbJS3vAriKzET0tXn+/TcqqIDIysBpYiARKIEoF54pC3nUm+Z3p06LA+SnXWWM2CwtWnaIecpn1ytFKSVGMBZiABEogJASVqkVbynpSWPJ+5z15LY3KRoEohUviUGq61PoHvATuDOK9BAtUTUEpe9/rkjWMPyZlaa1aJLljML1x9jRK5RRRV01pPBlZAAtEl8LtoNT6zS7sp0a02sLaCwlVni1K3iUjHWF6HdZMACYRHQIlsE6Vu79m53cTwSoaXe/7S1UMdIhO0ll7hlWRuEiCB2BNQD/bsvOe1SilfrK41bUbeRBHf5SKKFhSxgsx6SSBCAlr0HKUdrycnOV4fcmDWuoiqSVTBYtaslalN9nC8LlqOjajjLEQCJLBTCCilXurZud1ZsbhYwdJVU0SrC2NRN+skARKIDgGt5TPVoPS0zL322hCdGstrKVi6ZoJofXO062V9JEAC0SOgRfK9vtKRORl7LYperSLT5s1rJFscz4nIKdGsl3WRAAnEgIBSC51an3xU/5zwnwOJKlgUFK3+SkQOiwFOVkkCJBBlAlr0u1np7U+KZrULlq55SWt9RjTrZF0kQAIxIqBkdqp3y6EZGRnbo3WFgqLVd4vI9dGqj/WQAAnEjoBS6jfxlg7smdGxKBpX+d93nlyfT+aGUleS0yGNUpzSIMkRSnbmIQESCINAcalPtm33SklpCEZUkYoWiShYFBSumiKKu6phzCVmJYE6J6CUmtizc7ubotGQ+YWrblJK3RGNulgHCZDAziKgX8lMbx8VkXHB0jVnaK1f2lkt53VIgASiQECpbzM7txtQ25qmfTUrTRqkrKqqnpbNkmW3Fimye8tUQ6hIbkChorbMWZ4EaiJQXOKVbcU++effElnz13/y54Yq9iciES0STbD4admaIT6f/rQmaPyeBEgg/ghop7iyOqV5atOy+UtXd1Vafq5NHSxLAiRQNwR84juxV3qH92pz9SVLdMNtjrXLtOg9a1MPy5IACdQFAT0mM739g7W58rSZnsWipVtwHRkdm0nabqnSpFGD2lTPsiRAAlEg8NfGYkO4WPH7fxVrU2phssNxWMgxLRJNsCgoWv2ZiBweBY6sggRIYKcTqP0O6/yiNU8o0Rfv9KbzgiRAArUmoEW+z0pPO6g2FRUUrr5OlNxTmzpYlgRIoI4IKFmT2TktLdKrT/vW86woOddevkXThtJ739bSMJmWFJFyZTkSiBWBX1ZskiUrKjnhVKtRQw/JnhTSdRNJsFiwfM2+2qvDD9QREglmIgES2BkEGhTr3fbdt/3fkVzr4yVLGnZwNNqoRVIiKc8yJEACdU/AK94+2ekdQ/I9r6y1C4rWLNSiu9d9T9gCEiCBSAgoh5zac++0N8Mt+8HMeX2d2vGDvZzToeTIAyLWP8JtAvOTAAlEQKAy0QKnhwzr79o/pOoSSbAwjjBVcl9IHWMmEiCBuCSglDqzZ+d2L0fSuPzClcc7lKNW5uSRXJdlSIAEokdAi9yWlZ42PpIaFyxdmam1Y34kZVmGBEggXghEZm354bfu8Q6lbrX3IrNLS+m4R+N46RjbQQIkUAWBgsINFdxDfFqOPfaQnKk1QkskwaJg6eoPeIxpjUPKDCQQ3wSUfiqzc/uLImnk/KVr7ldaj4mkLMuQAAnEDYGvMtPTBkXSmgVFqy7Roh6PpCzLkAAJxAcBJfJbz/S0TuG2Jjh2RVrbRpK9T6twq2F+EiCBOiCAmBY//LQu4MpKyevHHJwzosbmJJRgUbR6mYiE/YCrEQIzkAAJ7DwCSn7I7JzWL5ILFixd/bloGRxJWZYhARKIDwJK5K+e6WltImnN/KJVTyhRjGETCTyWIYE4ItCgod5t3/ahu4dO/ca9v3Kq2fYuQKyAaMFEAiSQGATmLPyzwukhW7f7Wpw8OPefanuQKIKF1tq5YOma0sQYDraSBEigGgLrMtPTdo+EUEHRmkIRnR5JWZYhARKIHwKNJbVFenqr6l9QKmnugqWrP9VahsRPT9gSEiCBiAgkqdzMvdq5Qy07bYZnooiMtecfsn87aZDEQJuhMmQ+EqhrAiv/2CLzl6wPaIZyOnsec2DWT/VCsFi4bN0eXl/J2roGzeuTAAnUnkDPzu0cSikdbk0FRasRZrhpuOWYnwRIIL4IOLUvo0eXDoXhtqpg6WqPaMkOtxzzkwAJxBcBp0Md2WPvdp+G2qppM/KeE9HnmPlbN28o/XpGZKgV6iWZjwRIIMoE/vm3WGbmB7qFiPYePfSQ3h/XC8FiwZI/0rWjNOyXmyhzZnUkQAJRIODctrFpjx49/g23qoKi1T4RUeGWY34SIIH4IuBQutd+nduHHTyzoGj1LyKyT3z1hq0hARIIl4D26eFZGe3fCbXctJmej0XLkWb+PVqnSu6+rUMtznwkQAJxQKC4xCefz1kT0BKt9cXDDnFNqReCRV7RygynOH6NA9ZsAgmQQC0JJJckN+vWrc3mcKspKFodtlVGuNdgfhIggdgT8Pkkp1dGWl64VyooWr1ERLqEW475SYAE4ouA8ulTema0fyvUVk2bkecR0ZZ1VYfdG0tWRstQizMfCZBAnBD4ZPZq8XrLX+eVUncec3D2OAoWcTJAbAYJkEAZAQoWnAkksGsToGCxa48/e08C4QsW7rUiag+TXOe0ptJ97+YESQIkkGAEvp73u2zZFhCW8uWh/XPOpGCRYAPJ5pJAfSdAwaK+jzD7RwLVE6BgwRlCArs2gfAFC0+AhWVGx2bStWOzXRsie08CCUhg9oI/5e9/tttbPn1o/5xDKVgk4GCyySRQnwlQsKjPo8u+kUDNBChY1MyIOUigPhOgYFGfR5d9I4GqCVCw4OwgARJICAIULBJimNhIEogZAQoWMUPLikkgIQhQsEiIYWIjSSDqBChYRB0pKyQBEogFAQoWsaDKOkkgcQhQsEicsWJLSSAWBChYxIIq6ySB+CdAwSL+x4gtJAESYNBNzgES2OUJULDY5acAAeziBChY7OITgN3fZQlQsNhlh54dJ4HEIkALi8QaL7aWBKJNgIJFtImyPhJILAIULBJrvNhaEogWAQoW0SLJekiABGJKgIJFTPGychKIewIULOJ+iNhAEogpAQoWMcXLykkgbglQsIjboWHDSIAE7AQoWHA+kMCuTYCCxa49/uw9CVCw4BwggV2TAAWLXXPc2WsSSDgCFCwSbsjYYBKIKgEKFlHFycpIIOEIULBIuCFjg0kgKgQoWEQFY/xVsn3bNtGiI2pYgwbJ4nQ6IyrLQiQQKwL1XbDw+XxSXLw9InxOh1OSGjQQpVRE5VmIBBKBQF0IFiUlJeL1llbAo0SJI+h30uFw8LczESYS25iwBChYxNfQbdmy1WoQ1g0NGyZX2cBt27YL3nPMlJLSUPDMZCKBUAhQsAiFUgLmue2G0bJ165aIWj7sxFPkgP6HRlSWhUggVgTqu2CxZtVKeeS+OyPC177DXjLy3AulZavWEZVnIRJIBAJ1IVi8/+arMmfWzAp4GjZMkVatA++3lq13M34799o7XRo0aJAISNlGEkgoAhQs4mu4TjjxfKtBAwb0kyuvOK/SBq5b95fcMHaibNy4yfp+0sMTpEOHdvHVIbYmbglQsIjboaldwy4/d4T89++/EVUy8pwLZdCRx0RUloVIIFYE6rtgsWL5Mrn1uqsiwtepcxe5bMwNslubthGVZyESSAQCdSFYvDDlMfn2q89CxtOiZSs5+viTZNAR/A0NGRozkkCIBChYhAhqJ2XL7X2kdaWjjx4ot42/psKVYVXx9DOvybPPvh5gYfHWm09K58577aSW8jKJToCCRaKPYBXtDxYskpKSqjQXL/V6RdvMtChY1NNJkeDd2tUEC+VwSFI1rlmlpaWidZnbFwWLBJ/cbH5IBOJBsIDZc7AZM9xGgtMdDzwqaR34Mh7SwDITCYRIgIJFiKB2UrZQBIuffy6UMddMkD/++DOgVRQsdtIg1ZPLULCoJwMZ3I1gwQJuHi2qMBefO2umLF64wKqCgkU9nRQJ3q1dTbDYt0dPcfU9oIKfPIYRAuPUd9+UfzZuoGCR4POazQ+dQF0LFg2Sk+WgAQOlw157BzR6edESKch3y8b1663P4RZy0x330jUk9OFlThKokQAFixoR7dQMoQgW426+Vz799JsK7aJgsVOHKuEvRsEi4Yew8g4ECxbV7fa89vzT8sUn0yhY1NO5UF+6tasJFoOOHCqnnnlupUH8IFiMu+YKQdwLJFpY1JdZzn5UR6CuBYtGjRvL+ZeOkuzefQOaCQuL6V9+KvgtNVNKSqrccNtdstfenTmoJEACUSJAwSJKIKNUTU2CxSeffC23TXhIYBEanChYRGkQdpFqKFjU04GOlmCBwJ0zv/5C/vzjD4NUnwMOkvYdO8mXn3wk+Z4fLXotW7Y24l50Su8ieFGzp9+WLZXvvvnS+KhhSoocfNhg2X2PPQPy/Lp4ocyd/b31GQKX7d0lw/i7IM8tC/Lc1neHHz1M2uy+R0D5jz98Vzb8/bfxWes2beWIocdZ3/+y6CeZ98Ms4++mzZtL/0MHS4tWrazvYVY/3zNPFs7PK7/GMcOkTduya6z/+y/55MP3rO/6HHiwZHTdN+D66/5YK1/8r1z0ycxxSc9eLiPPhvV/y4yvv5B/N5UFG0rfp6vsf9AhIc+8hQX5kj+vnPVBhw7aJV+CKViUT5maBIslvyyWH78vDxQ44uzzZc2aVcYcL/z1Z/n7rzLTzH4HD5DcvgdKi5YtK52PuDf++vMPmTVjuhTkzQvIs2e79rL/gf2lU3qGNG7SpILL2eKfCsTz4w9VzvNWu+0m8PdH6pzRVZq3aFHh2bFt21ZZXlQoc76fISt+W2bV1bRZcznokMOkW49MadK0aaXXQB/x7Aollg/aj+dS693aBNS1dcsWKfx1scz5fqasXbPK+m63NrsbwRX36dZdUhs1CiiD63469X3rMzDunLFPQJ6f8j3GMwcJrj8HHzpIOuzVyfg7uN19D+ovXfbpFlD+9zWr5duvPpdSvytCj8xe0iu3T0AesFu7epV8++Xnsnrlb+LTZdHZmzRpKgcNGCTde2YJFuCJdLJMvAoW4FpSXCwXnn6SNQbJDRvKZaOvl8zsXOMziBqFvyyWz/73oWze9E+FOYu5d+xJp0q79h0rHZN/N2+Snxf9JD98N0M2rP/LKo8TgjCWsPzYre3uAfW6f5wtP/9UZj3ZrEULOXLYCQL3UKQ/fl8rX35c9puFOYD5g9+635YWWXUMOPwISWvfsUJbMa++/uxjq+x+vbKN3zvU89P8PJnvnlvpPVnZh612ayNHDjs+4KuNGzbI3Nkz5YfvZ1RaD55ZAwYPkdTU8nvv8/99aL2nNExNNd4BMNft6dXnnrL+7NpjP8nte4DxN05V+276V4L7CgnvMQceclhAWTwLvvrsf/LPhjKrNiQEOjbTX3+uk8+mfVBlv1MapUq7tA7G9+3adzDeU4Lbh/ctPOvmfDdDikuKK9SFuTRwyFHSuEnTgDny5acfyR9r1hj5kxokySlnnFuh7GcffSh/rSt7j2vesqUcc/xwK8+8ObPkl4U/GX83a95CjjruxACh3OfzyuyZ3xrPYjMFv4fhN2njxg2S754r+fPmyL//bjay4jek6777SS9Xb9k7PUNwX9QmUbCoDb3ol61OsIALyAUXXitr1pTNu+BkChZvvPGhrFxVNn9DSS1bNJdTThkmTZs2MbLj2bpixRr5cOpnUlCwKKCK/fbrJoMH9ZeuXdMFp5LY06pVa2XqtM/lv/+qP6AAgURxGsqHH34mf/5Vts446MA+0q9f2Tu+mX7/fZ188OFnsnlzWfzAXlk9ZPDg/qF0iXlCIEDBIgRIiZglWoIFXhwef/BuwQIICS88635fK3gRCk7w6x14xDEC9xP7IgJCxOMP3WNkb9K0mfES161HT6s4XpIeuHO8rFm1wvrsgsuvtk4q+eCt1+TDd96wvhs74W5joWBPt143SlYsX2p8hMXBzXfeb30N6xFz56vtHnvK5WPGWosDZMKL24N33irr/vjdKnPjhLslw3+N5UsLBaeumOnsCy+TQwYNCbj+rz8vkrtuucH6DC+ex508wvgbgs0TD91jXAep/2GD5ZyLrwh5Wv3vg3fknddesvJfNvoGyd2/7EVrV0oULMpHuybB4tsvP5MXnnrMKnDldTfJ6y88K3+uK5/j+BILjPSMrnLBFaOlbZAIiO8h9E17701BQNDKEhY/++6XJSecOtKw8rCnT6a+L2+98nxIUxT1HHPCycbzJTm57Fg07Mi8MGWy4GUaC4rghFgC+/bMkpNOO7NSAW9Z0RJ5/MF7BAuJmhKClV5y9XXSuUu5sICXoKcefcBYfFUWowDXz+mzv5xwyumyR7s06xJLC3+V228sDzx27iVXGoKEPcGdB6dPGGPgcMjlY26QnN77G3+j/BMP3Wu1+5yLLpf+Aw+3imNR88ZLz8nMb760Yg8dfdxJctKIM608WBB/8Pbr1qIyuP8Oh1MgckDIsre9Jk51/X08CxbF27fLRWeULwKxMLvy2psMzpjLM776XN55/SXBwreqtPue7eTCy0dXELggOL30zJMCYb+qhPsP42n+biHfGy89K1ioIqHuCfdOMhaMEMUevW+i/LasTJzAb/eJp51hLKKffPg+6xIQ5fBbHJxeeW6KfPXp/4yPIfZdeMUYycwue3n/6L235L03X7Xi69Q0Z9DuW+9+0MqG94GXn31SCjzzAgL02evBCSxwl7voyjHWxxNvvt56T8Gie9wd91bY2Djn5GFW/sFHDTN4IWFxjXtu0YL5xt99DjhYLhl1rZXX5/XKt19/IW+9/LxACDTT829Ntf69rHCJTLixvD3V9RvP3d79DpQzzr/EEi3+3bxZ3nr1Bfl++tcCgaCqBGHojPMvsjZUkO/e226y3HoxvlNefrtC8TvGXStFv/5ifI7YKrC6NdPrLz4rEHyQ8DzAPIH7k5nw/jdl0v2W0I3Pb7z9HmvjBqLET/M9gnogZlWWUlJTZeCQo43fCjx/Ik0ULCIlF5tyVQkW27cXy9PPvCovv/yueL1l87lJk8by77//WQ0xBQuIGnl5ZYJZKGmvvdrL449NlN13b2MICe+//4m88OJbsmFDRSHYvO7AgQfJ6KsvlMaNy0XO+fMXyXXX3yF//10uQlZ2/enfvCPr1280Tjn59deydcbFF50h559f9o6PhGf8lKdekVdeec96XzjxxKNk7A2hv+uH0vddOQ8Fi3o6+rESLGA9sX37tipfRvAicdpZ58uhh5dHDq5JsHj4ntsr7MjsTMECLxl42bAnChbxd2NQsCgfk3AFCywqqrM0wM7f+HseCnhJhVXPU48+WOPxyHj53ne/TEMItFsb2AUL7ORjdxDtgCXUhg1/i+gy6yUzDgdEg2vGTTAWVkhYcE97980qFy0mjf2ycuSCy0cZO4P2BMukKY88UOludvDsrkywwKLsm88/qfb6WOjBggI7reZub6wFC/Rr0r13GDv6ZgoWLL75Au4JT1VqhmuWwbh16bqv4FmXKCmeBQvs0D/7+CQLJebDuDvvM3bT/1i7RsZff3XAYrcq5vvs20PG3naX9TUWss88/nBIVgtYiF513U3WQr0qwQJi2bT33rJ+x03BYvCRQ+W6Ky4QbFQgweoDYgIsmuzpyvPPsO4r7JqPvmm8tfCurWDx0jNPyPQvPwsIBF4ZKwh9eF503y/T+DqWgsWW//6TW667Sv4OEj+rEiwgwEKogpXmf//9K7+vLbPc2PLvv9bGBd6VLr9mrGWB8/qLz8gXH0+rUejBYv/08y6SAYOGWFYWsRYs8LyBcGsGeUZf7IIFBJ+H755gCSJVzW30+bIxYyUrp8zqKJJEwSISarErU5VggUCbV426xRID9tyzrRxySD+BNYWZoiFYTJ36udx73+Oybdv2ajtpbKgOPMg4xSQ5uezI6WgKFkuX/iZnnT1Ktm4t31yhYBHdeUfBIro846a2WAkW6CBMVk867Qxp6T+DHgubzz+eau0cwYrhjvsftRY/VQkWOOpo7g/fy/NPPlphB3VnCBZY9OHFHrs5wYmCRdxMZashFCzKxyRcwQK7ZYcMHCL9DjpEHE6HbPpno3zw1usCKwQz2S2HsGB55L47LCEP5Yccc5yxi4qXTgQX/Oj9t43yuI+RghfNdsECi7ZLR18fYF6OXcQ3X35ePv9f+S4lFkfYcUVsjvtuv1k2bigLYgjrj+vHT5RWrXcz/saiCFZX2NVAe8679Crpe2Cg6SWeS08/9pBgsQHBBO1v1rx84fXr4kUye+Z0o75gwQJWVbffeK2104ln3nW33C7NW7Q0dovQbuwwow8NG6bImJvGWzvbsRQsIDpNvOV6K3aJOXZ29mBy09WXWhZjCP6I3WIIQWj7u6+/LJ9MLXdxq8xiLP7u/rIW1bVgAcH++FNGSNfu+wUgwm/cN198Ysw1M2HBigU1Eiz8Zs38RrZt3SpJDRrIGeddbLkcwHoH1nn2e3Hyc68Z4h4SXAQghCCf4brh6iNnXXipMReR4A75zusvGwt8LGaPP/k0417Egr4ywQIWOo8/dK9hrQGXBFgp7Ncrx2r3e2+8YogZSNitP/P8SwLcI2BdOfn+ckEF7hwnn36OVT5YsEBb7QmMYPVoBii1W1jgu7GjLhFYq2BjBNZfF4+61nLVgrvJgxPHWwvngUccLaefe5FRfawEC3B/8anH5Ptvv65wW1QlWOB5c8Hlow03CHuaM2umvPT049Y8gesGXFf+/ON3eXryQ7Lyt+WyvXi7NG3azLCAMIUiWGc+NHF8uZXmwMPlrAsusSwVYiVY4NmOZ+Qzjz1coe92weLrzz+Rl595wsgDsebwo4+VY4efZljLwXL2obtvD3BHuevhJwLcecJ53lCwCIdW7PNWJljgN2jsjXfJN9+UuWLjN/rSS84ynmGPP/Gi1ShTsJgx4wf566/ygMW/Llkq06Z9IbDSQDrqqMMM9wozwVLj4IP7GvUddfQZlljRpk1rOevM4ZKVVWaBvWjRr/LU069aognaMWb0RQIhAc/SYMFi2LDDZb8eXStAGzp0sKxdu65KCwu4gFx08fWW9YVZAQWL6M4/ChbR5Rk3tcVKsIBLB17C7IHEYCL58jNPyqwZ5VGA7W4LVQkWiO0w+YG7ZOmSXytwq06wuPbm2w2fXXuKxCUEZraTH7jb8lu110fBIm6mstUQChblYxKuYIHF0yWjrrMWQagJprs3X3OFZa6Jl+uLr7rWiDMDN4xnH5tk7QgPOeZYOfXM8wImBRZYk+65w7KQwGJuwn2TrN3dmgQL7NbBJ9z0K8fLxLg775eOnfY2zOdh4YAXEoglV1wz1ooJg0ZAUHly0n2C+DRIcJHCM8ee7H2A0HHdLXdY1hvIh2s8P2WyUSRYsIB1x9R33jAWRhAkxk5A8MR0q3osICbdc7tl/gyXDbhuIMVKsACLV5590oiHE5zsggVijTx0V9lCGbtKZ114mRHfwDyKE4vC+++8xRKjEuk0i7oWLEJ9KiImzNVjxxtzGQkLUbhhbPj7L2McEMMI95mZMN8+fPt16+8J9z1iuS1id9uMYYR5jAW8PYYSRCzcCxAiWrRoZezsI84R7qfKBIuiwl/l8QfuNtwgsly9DcHCHgsC7cRzAa4reKk/ZODhctrZF1iuWnAl8cwti02Da6CtdreiYMHCvqhHGfzuwwUUv79IdsHCjFkDQXXD+vXSuUtGgIsLrIouPvNkSySF0DLmxvFGPXbBAgt9/IYHuztF4hKC+w2bKpWlcAULuNY99uDdhlstkikWmvFm8PnmzZukfYe9Atxmcc9CfDXnAeKN4HlnxiOJlWCBdzM8KypzY7ILFpgvq1aUjWfHTp1l9I23WoIaPkM8owfuvNX6rbnwitGGZVokiYJFJNRiV6YyweKDDz6VO+4stzbr1auHTLzzBvn4469l8mPlbqJVBd2cPn22jL/tAct9ZNxNV8lxxx1RoRMPT3pGXnnlXevzq648X0aOPD7g2Gm3u0BGXX2rZfnQt2+23HH79dKyZfMKgsXtE66VI48MjF1jVr5ixepKBQv8Lj855WV58cWKblgULKI77yhYRJdn3NQWK8ECftZ4YcKLij1BhYf5uJngsw3fbaSqBIs3X37O2F2Fig8hRGufZbZuFyyC6x4w6Ahjh8meIhEssGsFkQXXR8C/7du2Wwu06gQLvOC33SMw6CcCatqPhmUMi+jfChQsypmGK1hUFkcBtU0YO8ba2cXiCua6bdruLm+98oJ8Oq0scCRcLa4ee0uFGBW4b+DX/OPs76yGwSf7ML87WE2CBfznX3l2ihEEFGnPtPZy9Q23SOs2beTtV1+UT/0B7BBI8OY776vg8gFLAcR3gaiAIHIPTynfuUF9OLXhpaefML5HXBu4rLS0He1clWCBF5CnJz9oBQGGdcidD5bHA0HdqBO7jqZIC9P5+x9/1uhHsGABk/nd2rYNuCFWr1xpxewJNYYFdmdfnPKYsTCFwALrEzPyul2wwG4wTOqRsOM+4f5JFQInImCiaVmGAMTX3HSb4dce7ykRBAvEgTj7gksDrBaq4gr3nnk/fC/z5swWBNU0k12wuPqisywXDVeffkZMCbvYgbkIyyNhJUcAACAASURBVA3cj1jAwoID8VWQggUL3F8Yd8RqQDn8juL31J6C5z8WoFddP86wbkJsFDwzzLgw2bl95YprbwwIAFkbwaIqTrDGQJDvH2d9Zyx+zWQXLF57AS4VZdZa4IM4UX0PODigynAFC1gHPPbAPbJm9UqDKe5ze6yrcAQLuL/Bxeyzjz4whFi0cdT1NwcIE8H9h3CDOeL+8Qcj6LHpBladYIHnSW7ffhVQLl5QYAXCDCWGRXFxseGKZIokeD7b41OYggXaePVFZ1siUlVxT8aNucISqeAyDMudSBIFi0ioxa5MsGBxwfkj5dLLxgYE2nz6qfsEogUW9dESLIqLS+T4E84TBPY006zvp1ruHuZnsCq8evR4mTWrLMh1q1Yt5LHJEyUjY++oCBZz5+YLjm1FHIzWrVsawgjiaiBRsIjuvKNgEV2ecVNbrAQLRIY+5YxzKgRNwm4JfpDMhJ0b/BgjVSZY4CFy/x23GN9jdwc+mW+/9qJlJmoXLGAejjgTZuA9vDiY5ul4ScMLDF4EzKjUoQTdRPBB7BQhQSwZdtIpxg6X6edfnWARyiBXJ1jADBeR0c0E15pmfh9h7FLjyDz4lpuiEINulpGiYFE+88IVLExXi+C5CzNkc9Ftum3g9A8EqzQD61Z3ZCrcImAJYaZBRxxjRc63CxaYyzjZJympTOgsKSm2Xn7xgo3F0PCRZ0nv/Q8Ub2mpwI8dMQHCSfbFA54LcHswg9Xu26OnIbTa41xUJVggZsCURx8QnOQRTjKvHyxY1FRHKIJFZk5vmXz/RCla8othcQJW/3v/Hcu6xS5YwJXGDB5Y07XN519wIORQytVFnroWLDBWWLSmpgaehAUWsEbYM62DHH/yiABLHpMTdtHhhlR2ckeB/PXnn1UGV7QLFvZFtn0jIBT+dsHCnh9t3atzutw44Z4Kmw8QMqZ/8am8+vxTxo44RBBYJyGYJ8SVZx9/xBD2IYbBFSrY2rG2ggXuXSzuEfAXi/SVy5dZv+3BfbYLFjidAgHCzQC5iB9x3Mmn+cW9DfLzwgLDBdRMNQXdvPjKMfLK808ZgWvBC1Yx+L/dkrQqwQLzZLfd2gbE9DGDguP6+J0fdNQxMvT4kwNOzcDiH/1A3yGWmKc5Bfe7OsEilHkRimAxa+Z0Yw5AJMFvgKvP/vLuG69Y1ZuCBYRnxGcJJ6H9V103LpwiVl4KFhFhi1khu2CBEzGwaH/rrWmGgIX7ZfjwY+S6a8s2GF944a2oCRY44ePsc0bJxo1lQi8EkWeeLg+2b3YY7YAbCq5tpmefecBwGwl2CQnXwuLMM4fL6DHj5YcfPMZz8tRTh8n338+TZcvKDhCgYBHdaUfBIro846a2eBYsIHhgoQM/cYgPw0eebbz0PHjX+EoFC0DF4ue9N16uNoicCb8mweKEU0YaO8h4KcL1sRMD33YE6NsZgkVNkwS+yzgtAYsQJAoWZcQoWJTPnEQTLKqb87gHcVTyccNPk57ZLkFE/toKFrA8gAXVD999a1wa5sdnXXBpwM603Vff7hISj4IFFi7T3n/biFOA+AmISYGTi2Bej0TBovqnakHRagRrCTzGpqYHsf/7F6Y8Jt9+VWaxAnF9xDkXyH6Z2RVKIzZMcOBXMxPEdCzkYfliP/EGcSjSOnQ0FoXmSVwoE2vBAmIDfnOHjzzTMOEPTtiAmHTPndapQgMGH2HEioBVEywEsAhAuetvvdOID2NPtRUsEFsDv8/2+DioH8f+YqGNmB5m8Ee7YAGGT01+UNxzZtcYuBL11SRYHDxgoDwx6T4j3gRcTLABgzgk5ukoqCPSU0IwT44YerwcevgR1lHOeB8C34WwfvHHBcKzsVXrNtKuQwfDdRXBW5FiLVhcPfZWw4XDdF3BOxLiUeAdyUwULEJ8gNTzbHbBokuXTsZpGvgPqVu3LvLIpNsNqwak+iZYNGqUKpMeedYQdiGY3Dj2CiN2R1FRmXsUBYvoTn4KFtHlGTe1xUqwgInleZeNqrArA1/yu8ffaPUfCwT4KSLZLSxwigAWJzheCwHrEMQPO59/rVtXrWCBvHnzfpRPPnzP2GU0E3ZuO6VnGEeami+C1QkWMAnHy4J5nBvaef5lo2RhQV7IggUCfeFkAnvCbgjM2M1UnYUFfIwHHTlUSkuKZdXKFVJaUiJb/vvXOOfcPDINLyo4tQGsKFiUUaVgUT7jwhUsLr7qmgpBKVEbgueZlhRYEMAvGpYQEAxwNCoSTIFxPGNlx1+++8bL8tF75b6bOOJz6IknG+XsFhYI+HjBZVcbdZgLM6+31LASMIMNYlEA1xP4b9sFC5jYXztugmEJVV0ygxQiD+4jmK7DhBkxA4489kQ58dTTA0zX7a4T1QkW6P9Nt99b47PdvH6whQXuddzz9oRFlymm1GRhARNr5DePhjMXs6MvPqdGwQIL05tuv6fSHX+zPdgFS0lNqdVRgzXCiVKGurawwOL8/EtHGVZw4SRYvcBlEPcteOf06SdHDTtB9mzfXpKcSfLlpx8Zi3Qz2QULHJWKIJRIfQ44SM6/7OoKv79VtcVuYdGiZSsZec4FAtci7OAjYeccMSyC720IEo89cLcVqwK/R3dNekKeeuRBy4XrmOOHGwFIg4+orI1ggUX7XbeOtfoLa8SjjjvROBa4zNUlSS4+Y3ilMSzQH8RaQDBgxNjAAt9MuL9btt5Nlvy8yPqsOsECpx7BstM8wQgiFazHYHEQimCB9xzEp+iRmW2IDJs2lR23CPfWH2fNNP4Npogvg76h309Out8SJPA9nqU4+hQuWxBjXnz6CXHPKRu36gQLI8BhUDwflIELrsmkJgsLBP00n9N4R4NYA9c/tNFMVQkWsEQxA6FWNS+dSU5LqAnnPkJeWliESyy2+e2CBX5rzSDcWMxff91lRsBMPPOQoilYbNq0WU4afqEljuAUkmlTA91CcU205667JxtHnyKhXU8+cbd0775PrSwsBgzoJ999N9fYRE1JaSgffvC88Rt9xZXjKFjEaMpRsIgR2LquNlaCBczGceSaffGA3Q74m7/1SnkwHURBP2zIUQYGu2Bh54IFChZS2OlBULLqLCzs5eBDar7A4fQARDIPNYaFvR6Uhc8+fPcX5LtDFiwqi6r/68+LjEjvZookhgV8i2F+aiZz15SCRRkRChblszdcwQInhJx5wcUBiwuIgNdfebEVvd1+NClOHsBuH+5tuCBAyAg+ig4C4b23jwsImouAvObivKYYFugN3C6mPPqg5b+P4JA48QNzHhYQeNlA0Mub77o/IA4DXgyw++dwOqVx4ybSuHFj41QEM+E0AewQIsH8+tLR1wUE7cTnVQkWwd9h8XHf5GcCApbC7BwLkYYpDaVx46aSkppqBfqKdtBNs09Y4Jxw6uly1LEnGh9VJVjAjx/+/EhgcuU1NxoLHHtCgDwsbCCy1CQE1fVvmf36iShYIN7DtZedb3WjW/f95Jqbb7fiTOALHDM69d03rTx2wcJ+7DbiJ10+5gZBXBcz4T7EvbpqxXJDbMSxqHCtwu9iZUE3MfaP3HensRiH2HDCqSMtaz47a8QuQMBPM+H3HCdl4HoQEi68cnSFewp5ayNYvPr80/LlJ9Osa+LYT8TtsPf10rNPrVKwMPPh2fbH2rWWSwu4GNaUJw+z6qpOsLBzQDDiq/zurXB/C0WwqOqUEDwzEGjcDFCZ1r6j3PHgZCMAMERaU5SEi1bu/gdazYDl5zMIuumea3wWy6Cb9r4jntHt9z9qWKZBNK1MsED+S848xdpsgesQfgdgkWEmCMjoO57VsCrCb0qkiYJFpORiU84uWNivcMABuUagTZzoYaZoChao87QRl8qSJcus+t9840lJTw+MxYR4EueeN1oKC5cb+Tp37igPPjBe2rffs1aChXlRHJF63rmnyXnnnSbr1v1FwSI208yolYJFDOHWZdWxEizQJywqTj79bOvILZiPPvXoQ4aVAxJ8ue6d/LQV4K4qwQIvDPDFxotzOIJFZVwjESyw43rEsBOM9saDYIFjGj9467UKL1QULMqQULAon/nhChZYYJx98eWCIHnYBcGLMfzU7fEncBIIjifE91jwI6CmGRcGxwuOPOdC2btLhtEI7PjhKGNYV5hWQe077iW3THzAehkNRbDAjufjD99b4YjDvLlzjKj4ZnR67NohSBvEAyTsFD735KOybesWad6ylXTfL9Nwo0JCUErsaC8rLDuyFS/QsNywn4SAz6sTLL7FAuLpx62F0aGDj5CTzzjH2hVE9PwXnposSjmMF3AsakyBNlaCRbcePQ1XENPtoCrBAmwQtR87P9jZcvXtZ7jDmMIEFqoQV5MaJBvBhrEIPvG0MwIW0HX521XdtRNRsPht2VIZf/0oq1vB/vuIW3DPbeOsIKzIaBcs7GIGFnqDjxxq/G6aCcIC3J/MexW/z7hXkLcywcKnffLM5IctyypYHU64/xFDhLAn3OPjxlxuBZmEAGJuFCCQLBalwe4gKI+4MRA8TbeNcE4JQeBu86hh1HXD+InWEbJ45mGXH24JlbmEhDJnwxUsYJkBS1E8Q5BqK1jADRVWbfYjbMEHx7zi6Fsz2fuNz/C8efyhe6yYFjtDsIDQe8qZ51hBWasTLJ54+F4jICoS5gROTEKAdgjKSPgtgBCFZyXidw0YNET2y6roVhXKGFKwCIXSzstTmWDRtGkTQaBNuIjYU7QFi9dee18efOgp6xI46vSaMRdLWlpZUHzEt0CQTxyRince/B4ee+wQIw+sImoTw8K8KGJh3DVxrLRtuxsFixhPOwoWMQZcV9XHUrDATQ/z8ayc3oaZ5jeffyz/bNxovURgcQEzUzNVJljAzPqOByZbu5I7W7DA4uq2eydZ169LwQK7yAiSh5c1RGE306VXX2+YhFKwKCNCwaL8aRKuYIGSWLDiiEIIdDiZY/FPCwKC/mEnDfcFknFU18P3WSbh+AwL/v4DB0ujxk1k5W/LxPPjD9aCHqLjtQjM13Vfq5F2wQIv/sedPMIIgGcmvEDgOMfCXxZbz46+B/Y3rK7gN37PbTcKjgFEwjOnU3oXOfak0yQlJUVef/FZQyDFwgU7p7DKQFkc74h2mTuVKAsBxjzS0/48xn1nmq+i/jLXkRPkxFPPMO7DsaMulf/+3WwUwXcw70bQYVwTC0GYjCOBJ45axs42UiwEC1hCXHD56AArl6oEC7Thobtuk4I8t8UOCy7E7sGiduo7b1riMjLA3B2L4ERIiShYQNDDDrSZzCDT+J3ErjOEOVNcM/OMu+M+Sd+nq/En5jncM8zTKcy52KVrN8PKCMERzZgHEPTg4ojFIlJlggWEBwTPfPyhe637DgtIuCcEJ/s9bP/ObkGIz2EBgFN5EP8FdZuniMCd6/7Hyqx9zFTdsaawMoFAYyYEn8a7BJ4bsOLEb6H9NJVg98+a5nA4ggU4w+0Fzy3TpD1UwQJWYXCN67JPt4AmwQ0MwYTN030gPk56+iXDegECrCkItWvf0TjKGa46CPIJVxQ8E80Eq9RRN9xiuQZF81hT8xoInI5nMYQLpOoECwjPEInNgKfJyQ3lxNNON8TQnwry5LNpZSejmOnhp14MOPa0pnGzf0/BIhxasc9bmWBx6y2jZejQwRUuHm3BAr/fI0+/3LKywH0KC4tBAw+WUq9XvvvuR/nllyLrOQd3EAgpXbuWHVFeW8EC7x5333WjHHroAUZ9tLCI7XyjYBFbvnVWe6wEC7hxwPfc/uNpdhIPC7wYQ123+8QGCxZ4+UaEaHPXAuV3pmCBl4Sb7rhX4BJipp0pWNQ0KWDGjYUfdrCwEKRgUUaMgkX5zAlXsIBAiMWNfSFv1gYf6eOHj5D+Aw8PmJqGFcMTj0jhkl+sBVFlcxc7akNPOEUGHXmMsXg3U1WLnarmP3bfYAJuvuRjEYed49WryiJuV5Ww8DvljHONwLn2001qus8q+94evBJxedB/+zGGwWXwwoKAhBA5TOuPWAgWsPAYee5FAVYQ1QkWYPf8lEeN52pVCW3v5epjLAhrY6IdCedIyySiYIG+Qpj7+IN3AhZt1u+mwyF77plmHJ1ppjMvuFQw5ki412dO/8qIkWRfrAczhHsHBEXED6jqWNMJ904yXEWwYJ54y/WWUIL79ta7ETMp0Jwac/+Om64NENIxV+599Glp0bKl1QQ8K8bfcHVAQFF8Gbx5gc+qEywgeNx16w2WGBjcRyyemzRtagki+H2c9MzLFaynqppf4QgWEA3G3jYxwGUqVMEilPkN5nDvOv6UkQYTnNhkP7LVXofpvmVuDOGZfc+kKdYJI9EWLPAsgwgLSxozVSdYQIyAK9An0963jl6tjAHevXByy6GDjwwFUaV5KFhEjC4mBe2CBdYAffr0MiwOmjULtNjCxaMtWKBOiA53Tpwky5atrDbYbseOaXLRhafLkCEDLA61FSxQ1/hbR1vCIQWLmEwxq1IKFrHlW2e1x0qwQLDJAYOHGK4Lph8mOokfX1ffA4zAdvAXtSe7YIHF+KAhR8vw088OCBy2swQLtPPY4acZPrvmrgnaGi+CBXbV8JKHhYS5G03Bomw2UbAov6vCFSyuuPZGQfR9xEix73RhB3T4iDOlzwEHB9wP5pU2btggs2d+YwSINK0d7Pc2XEQQPDDL1adCIMBQBQu8jGPHcMjQ4w2hzi56lEXOf8WwQIJfuj3BlB0iyQH9DzMWT8bxZbbjWCN5+NoFC5RHoETs+NqD9Zn1Io7AEcccJ30PPDhgURNtwQILp+tvvaPCCRTVCRZg8dvSInnzleel6NefK5yu1LhJU4ELEBbFjGFR/UyxnxISadBNWFl8/r+p8vEH78r27dusCyI2QP9DB8shgw43LB5Mqx0Et0aMCHtAS8QvwO/uit+WVRAQIb4fc8LJkrv/AQGL96osLNAA3Ft3jrvOch2CS9OpZ54XcP8hXsWzT0wy4lCZyR5Q2/ysMsECgXZh7RFsZVCdYIH6YFHy5svPG4t30/UDnyNQJOYsRAu4RyBBmLnq+nGVxtKobFRDFSywYL/mpgkCCw57ipZgAQvVAYOPlNy+/az7GmOP33r7sam4Np5zCDzaIKmBvPbiM5YVBk5ogZsYUrQFC4heCC5uT9UJFsgH971vvvhEvvh4mmzcsL4CfuMZf8yxRsDyyizeQn1eU7AIldTOyWcXLOAKggV8//77V/o+EQvBApswy5evkg+nfmZYVKxYUR5sFwTwnn/ggb3l3HNOlczMcgtQfFcbwQICyHPPPigtWpQHA6dgEds5R8EitnwTvnYsWHC2uRkxGr7aiEDtdMLPPd946cECIzM7t8LuTMJ3nh2IKwL1XbCIJmyc8PHCU49ZVd5694PGiQBYOCHA27Zt2wyLACyWsGgKJS0syLdO6MFCoft+WbJX5/RavXyGcl3kwalCCxfkW9kRvA2LM1hlmMkuWEAEQUDd4EChlV3vs48+NEznkYIFCzP/zwsXCALrmgnX7dPvIMuqItR+1EU+nIiEmCSmdU2LFi2N42OxEEq0VBcWFtFkBBcQnNKBlJqaKgcfNjis0xJgGbH4p/myrKjQala7tA4C833M+Wgn3FPT3n3TsBAxU3B8BXyOeBfLlhYGCCkQ9Frv1iaiJkFURWyOtWtWGeXhGoI4NfU9QZT9eeFPsnTJL+LT2jg6NjMbC/yyWBCJkCByzZszy4q3YYzfPt0MUToaiYJFNCjWzzoQYPP77+fKb7+VPTdSU1Nk4MCDZI89yl1R62fPd41eUbDYNcY54l5WJVjE4uUo4kay4C5BgIJF6MNclWAReg2JlzOWgkXi0aifLU50wSLRRgUBQR+9b6J1lCksOcbedrdx1CYTCdQFAQoWdUGd1ySBuidAwaLuxyCuW0DBIq6HZ5dqHAWL0IebgkV0LSxCJ8+csSRAwSKWdMvqhjUOgs7CagKncsAdy3TNOGTQEOO0IG5YxH4ceIXKCVCw4MwggV2TAAWLXXPcQ+41BYuQUTFjjAlQsAgd8K4qWCBI53zPXElKamD4z4dydB7ierz35isG3EFHDpXjhp8WOmjm3KkEKFjEHjeODUXMmuCEWCcXXD7KcP9kIoG6IkDBoq7I87okULcEKFjULf+4vzoFi7gfol2mgRQsQh/qXVGwCJ0OcyYqAQoWsR+5ae+9Je+9USbgmQmnOww94WQ5bMiRCRVPIfa0eIWdTYCCxc4mzuuRQHwQoGARH+MQt61AkC9Er962dYvRRhxJumdah50SaC9uobBhdUKAgkXo2P/ZuEEQ4M9MHffuHFZwv9CvxJwksPMIULCIPeulS36V6V9+al0IwVmzcnrL3uldBKd8MZFAXRKgYFGX9HltEqg7AhQs6o49r0wCJBAGAQoWYcBiVhKohwQoWNTDQWWXSCAMAhQswoDFrCRQjwhQsKhHg8mukEB9JkDBoj6PLvtGAjUToGBRMyPmIIH6TICCRX0eXfaNBKomQMGCs4MESCAhCFCwSIhhYiNJIGYEKFjEDC0rJoGEIEDBIiGGiY0kgagToGARdaSskARIIBYEKFjEgirrJIHEIUDBInHGii0lgVgQoGARC6qskwTinwAFi/gfI7aQBEhARChYcBqQwK5NgILFrj3+7D0JULDgHCCBXZMABYtdc9zZaxJIOAIULBJuyNhgEogqAQoWUcXJykgg4QhEIFhsFZEUs6Pp7ZvKvp2aJ1y/2WAS2NUJzFrwp6z/Z7sdw2dD++ccUS2X15YcIlpNF6UOlhHp34XLUIVbwMr/auF0EbVdRqYPCaWOvKKVGU5x/BpKXuYhARKIbwIULOJ7fNg6Eog1AQoWsSbM+kkgvgmELVjM9CwWLd3MXqW1bSTZ+7SK706ydSRAAhUIfJv3h2z+r6T8c6WeHnpw9oUULDhZSIAE4ooABYu4Gg42hgR2OgEKFjsdOS9IAnFFIFzB4qMZnk+0iLUL27p5Q+nXs01c9YmNIQESqJnAl3PXyrbtXiujErnlmP45t9cLwaLg1986izOpqGYMzEECJBDvBIpTVePcdu22hNvOgqWrS0WLM9xyzE8CJBBfBFSJL6tntw4F4baqoGj1zyLSNdxyzE8CJBBfBJSoE3umt3sv1FZNm+F5QkQuNvM3SnHKYbl7hlqc+UiABOKEwKezV0upV1ut0aLPGdbf9UK9ECw8S9a2SXL41sUJazaDBEggQgJaxJuVnpYUSfGCpavXi5aWkZRlGRIggfghoEtKOmd167Qs3BYtKFrzoxbdO9xyzE8CJBBfBJSSw3t2Tvsi1FZN/dZ9k1LqDjO/wyFy1AHtQy3OfCRAAnFAoLjEJ5/PWRPQEq31wGGHuL6uF4IFOlFQtBoOLxEtdOJgjNgEEiCBMgKrMtPTOkQCo2Dp6kWiZd9IyrIMCZBA/BAo3qAa5+aGb2W1oGj1VC0yNH56wpaQAAlEQkApX1bPzqFbWX30bd5ZWumAXdg+PXaTti2tOJyRNINlSIAEdiKB39b+JwuKNgReUat9hh6SvaTeCBYLlq5ZpLXmYmUnTixeigSiTkDr6Zld2h8aSb1crERCjWVIIO4IrMxMT+sYSasKitY8KKKvjqQsy5AACcQPAd3Y2SRrjz3+C7VF02Z4BorIl/b87do0kpyuDLwZKkPmI4G6JjBv8d/y+9848KcsaZF1SXs27XhURkbAsSEV2pkop4Sg4QVFq18VkRF1DZvXJwESqA0B/VBmevvRkdRQULT6NhG5JZKyLEMCJBAnBLRMzeySdmwkrZm/dNWZSqsXIynLMiRAAnFCQMuizC5pPcJtzbQZnu9F5AB7uUNz95DGKTS+Dpcl85PAziawZZtXZub/ISWlvvJLKz1p6MGuUTW2JaEEi8KVF4pyTKmxU8xAAiQQvwR8clxmRtqHkTRw4fLfD/N6vV9FUpZlSIAE4oWAGp2Z3u6hSFqzeNnaTiU+X9ixLyK5FsuQAAnEhoAW/XhWevvLwq192gz35SLqUXu5jI7NpGvHZuFWxfwkQAI7mUDer+tl9brAePsO5dz/6IOz5tTYlEQSLBYuW7aH15e8tsZOMQMJkEC8Etj03stPtxw/frxNXg2vqfMLV61WSrULrxRzkwAJxAsB5Uvq0jNj94hP/VpQtHqmFjkoXvrDdpAACYRHwOfzDumV0fHz8EqJfDlnceut27cuEJGA40EoWoRLkvlJYOcS+Pm3f6Rw5eaAiyqRqcf0zwnN2jKRBAv0csHSNS9prc/YuZh5NRIggegQUA9mprcbU5u66BZSG3osSwJ1S0CJeq9nersTa9OKgqLV54jIc7Wpg2VJgATqhoAWyc9KT8uO9OrTZnoeEC0V3EopWkRKlOVIIHYE4AaS98vfsmFzcYWLaJ+MGDYg5/WQrp5wgsXPKzN1A8f8kDrHTCRAAvFEYEuSs6RL906damUl9cOSJc0aORoVikibeOoc20ICJFAzAe3Q/bL2bv9DzTmrz1FQtHquiOTWth6WJwES2LkEtJbTsrqkvRHpVT+e4enuVeot0bpCDIw2LRtKu90aS1rbRuJQkV6B5UiABGpLYMu2Ulm3fpv8smJTYMyK8orfHto/5+SQr5NoggU6Nn/pqhuVVneG3ElmJAESqHsCWl+c2aV9VGLQLFi65nSt9ct13ym2gARIIFQCWus7s7q0Hxdq/uryFSxbe4j4fNOjURfrIAES2DkElFIv9ezc7qzaXq060QJ1N0ltIHu2SZXUZIekJCdJakOn8V9SkqO2l2Z5EiCBIALbi30CgQLWFP9uK5G/Nmyr1KLCViw8sQIFE1GwQLsLCldNEaUu5KwhARJICAL3ZKan3RDNlhYUrcZpITg1hIkESCDOCURroWLv5vylq89XWp6O866zeSRAAgYB/VVm57TBopSOBpCaRItoXIN1kAAJRJ1A+GJFIgsWhmhRtPouEYnqIijqw8IKSWCXJ6DGZqa3uzsWGOYXrRml918twQAAIABJREFUREd02kAs2sM6SYAEKhLQoh/OSm9/dSzYFBStHKHF8bQSaRSL+lknCZBAVAi81rNzuzOUUhEH3K6sFYZoIfKCiPSOSitZCQmQQCwJRCZWJLpggfbnL1kxxOFMukm0PjiWhFk3CZBAeAS0ls8cSTKhZ6e0WeGVDC+3p2hFrlOctyiRoeGVZG4SIIEYE5ijldyZ1TltWiyvM//n5Xs7kpPHa63PjOV1WDcJkEDYBH4Rre/O7NIeokLM0rQZeccpJadprUP3iY9Za1gxCZCASUBr/bdS6nWl1evHHJId+XogUV1CgqdCfuGqQx0OdaJoGbzD02UfThUSIIG6IPB/9t402LLsrA5cezjDve++IbMys+ZSzVPWIBACWoCEkIxVSBiE0FBqEO6OkMMBHUS37W63u93uCNzBZGEbMASjGiQVKqQSgkJMQiAVYAkhUVLNlVWqKtU85PDyDffeM+29O9a3zyv8xx1pW5GRkfE9QkG99+67Z5919jl51/rWtz5zPww+mYz96M2XnfffHKz3X3IGFC483NsB/H0AN/+X/K2+VhFQBL5WCBiOK/2UMeljN15+4Z9+rd71VN7noceeubqHeRcMbkHCN5/K3+hrFAFF4GuLQErpOWPw5xH246+84oLf+dq++///u/3+X959c4q4FcAbjMErNJz7dKKvx1IEXpYpngLwFKL5eGHjh9/02m/4bwrbl3c9WwSL/3STHDny3IHOpauttRckxA0kW8YYNS9Y7yRF4GuIgLVIyaBFMpvRhmcjhiNfd9llJ7+Gh/ivfitOEpnZ2TXJpYtin/bDojIR+gz4r0ZU/1AR+M8gYGIH60/GlJ43yT5y85XnvXQmYPXoo6ma47nrjcPFJuGcBEz0GXAmXBldw1mHgDO9jWk7pfhCnJiv3HzRRc+cKef4+1/84gGzNK8IEa9wxl4SUtw4U9am61AEzhYEDPC8QXrCwDy9iPXT73j94d2v+bmdjYLF1xwkfUNFQBFQBBQBRUARUAQUAUVAEVAEFAFFQBE4vQioYHF68dajKQKKgCKgCCgCioAioAgoAoqAIqAIKAKKwCkgoILFKYCkL1EEFAFFQBFQBBQBRUARUAQUAUVAEVAEFIHTi4AKFqcXbz2aIqAIKAKKgCKgCCgCioAioAgoAoqAIqAInAICKlicAkj6EkVAEVAEFAFFQBFQBBQBRUARUAQUAUVAETi9CKhgcXrx1qMpAoqAIqAIKAKKgCKgCCgCioAioAgoAorAKSCggsUpgKQvUQQUAUVAEVAEFAFFQBFQBBQBRUARUAQUgdOLgAoWpxdvPZoioAgoAoqAIqAIKAKKgCKgCCgCioAioAicAgIqWJwCSPoSRUARUAQUAUVAEVAEFAFFQBFQBBQBRUAROL0IqGBxevHWoykCioAioAgoAoqAIqAIKAKKgCKgCCgCisApIKCCxSmApC9RBBQBRUARUAQUAUVAEVAEFAFFQBFQBBSB04uAChanF289miKgCCgCioAioAgoAoqAIqAIKAKKgCKgCJwCAipYnAJI+hJFQBFQBBQBRUARUAQUAUVAEVAEFAFFQBE4vQioYHF68dajKQKKgCKgCCgCioAioAgoAoqAIqAIKAKKwCkgoILFKYCkL1EEFAFFQBFQBBQBRUARUAQUAUVAEVAEFIHTi4AKFqcXbz2aIqAIKAKKgCKgCCgCioAioAgoAoqAIqAInAICKlicAkj6EkVAEVAEFAFFQBFQBBQBRUARUAQUAUVAETi9CKhgcXrx1qMpAoqAIqAIKAKKgCKgCCgCioAioAgoAorAKSCggsUpgKQvUQQUAUVAEVAEFAFFQBFQBBQBRUARUAQUgdOLgAoWpxdvPZoioAgoAoqAIqAIKAKKgCKgCCgCioAioAicAgIqWJwCSPoSRUARUAQUAUVAEVAEFAFFQBFQBBQBRUAROL0IqGBxevHWoykCioAioAgoAoqAIqAIKAKKgCKgCCgCisApIKCCxSmApC9RBBQBRUARUAQUAUVAEVAEFAFFQBFQBBSB04uAChanF289miKgCCgCioAioAgoAoqAIqAIKAKKgCKgCJwCAipYnAJI+hJFQBFQBBQBRUARUAQUAUVAEVAEFAFFQBE4vQioYHF68dajKQKKgCKgCCgCioAioAgoAoqAIqAIKAKKwCkgoILFKYCkL1EEFAFFQBFQBBQBRUARUAQUAUVAEVAEFIHTi4AKFqcXbz2aIqAIKAKKgCKgCCgCioAioAgoAoqAIqAInAICKlicAkj6EkVAEVAEFAFFQBFQBBQBRUARUAQUAUVAETi9CKhgcXrx1qMpAoqAIqAIKAKKgCJwJiPw8Of/Oj12/4NYr5bY2t5B5VfR9XNYY9H0C/Rdi8LNsAhLTOoSWPRwxYBhANplQF2X6PsW67MNHNteovQtoklIAFan65gvA6qJR0APnxK6rsfu7jZmq2touwX2TVewtYzwJqKYTLAcAjamNY7P59jwE/S7SxQra6gnFlubW9jYvw8721twkylSjOj6TtbQLVocnG1gPiwQYgB6gzYO8t9xCJhOV9G0LZwvYWAQwxLF1KGZD5itraILA3zh4b3Hcnch5991HQ6cewgvbZ5A0yxgnMPK6j54JDRdD1d7dE2PVWsR+w59AFamE7xw9CWcf8H5mDdLWFggBmy1DfatrAPDAqW1mMBhZ/ckQoiC1XRlDdtbJ2G9QR8DjHGYrazBNQ3aELC7XGJtto6hbxBSRPQlwnIX0+kMfUjwRQHwmjUNnC/QDg0mdY1l26CyBZJJXAlKV2LetHwpkh1QlxPMm10kY7BST9HxvUyEg0VMBjEGhADUziPaJQyPO/To2h6WOKYo58BjFGWFZdfDw6BGwGLRwZcVrDVwZYnBGJTOyzm2w64cjye/M99B3/Qop1P4skCYdyi8k71QVyWsKbHoeGyLYbnExDp0ACZlBYMB2/0SKUSEYcD6xkE0ywHOAcumR2Et+tgjGWBlMsFi5zh8GgSX6WwF1q5hCD2MK9B3fO8WZVWhcAOAGZoAFIXHsmkwLQ1qP5H7oqqmWLYdvLeCu7EJLgI+Ggw2om97rFYVdvsWRQR6JCxDgJGLXWJqHIY+wlmP6foKdo6fQOEsojOAXKkpmsU2yhXAFvxuit2dOSIxnEzQtNtwkwrBOhTJYBoK2a+mKOCNQ9sELPtdrM7W0TqPPrSwoZd7ZqVeQ3IOKXToiFsX4J1H23eCUWsT+mGA4TpMD+cMhshtHOF5v3mHIQwICbDOog8Rk3qCtm2AmNA2DcqqEEy7PgLOwFrAGmBISd5nsrIGdHO5l+BreV3peTW5T7n3BqxWEywXS/i6hLceNgX4ZDHvW8QwYJESEtdg8tqwDBhilGtvENC6ATEkxJjg/Qr40xQaLIclNqoai2aQ4znTyl4OyaFtA2wy6O2A1CdYV2AIDeqCz7AEZy28n6HrtxFSCVc6TEJAChZ1yXs3YghcUMKQeNWB3aFH7QHnKrTJoohRsC6LEkiRy0JICSH1KKspTFug9TsEF7NoMV8u0MWIaV0j9sD66gzL2KNIAcOiw+4yYravxmKnhTMJ3TCgKgvYosD2chsGBQZT4ODMI/YRAxycG3Bi2WLmp9jtGzjTo0y8SB7JWyyHDhv1KprKb/5vP3fb/tP6b5gKFqcVbj2YIqAIKAKKgCKgCCgCZzQCX/7tO9NLv/kTWH/FFCjPRWh7+Ag0yyXq6QRkBHFwQNFj6FtM3RqG1MLbEk0fEMwCdVUgkHAUE+y2C5joYU1ETAl1vSIf+J1NGEKCCSUMP6APPXxJwptQFlP0fYOiLGDg0PVLEQ5IEKz3iAOJHSmFMBMkV6BdLFH5KB+uDdkoSWzXC7mM6GFjgT4ZOG9Aljj0RghC1y1QlA5hqIXskmiGOKAoCrT8e64hJqR+gPEeGIKQ7T50qFwBFx1i5NprIchcXxPmsCRlqJBSD1NUaNsedU2iGIT4BVsidtuoqxn6pkVduyw8oERyQYSPuuZ79vB+/F2M8EL6SMCdkEgKKfyyIG4lumUjv+PPvXOIpkcMFoliTUiYrFoMrZF1JjggNiiKGdpmB76qELoFSlcgWmJC8YSEWSQdxCGhqmohwgkd/HQf+q5BSkH+Nyk9uhDIzeB9gYGE2RewZKcGcEWBoWmRQDGB4oFHiHFv9SKGVFWFvu+FJJJocj8Qy0DcSeBjgrFGfk/WSymlI/mmcNKRVAdUJTB0rZyDixaFrxFiJ8LJkqSWP3NeRBt4oO87IegwDik28K5EEwZUzsKjIF2GjSTqDsE4EeTySRogUfAKiNyKJqGPA0pXyXsPxoJX21m+1KDsAmzh4RLkvIfCYKDQUzgYCkMggY+wCUhcSwCSs/KzFAKsMahg4QuHYHk2FsPQwZkA5wNE7bF8bwPrSgxUEcmQubaBV9Ll77kgJHgbqR0gUWkwFikMsLx3eX34IzgkBF5MeQ3PkftfEPEOkfc7r4fhNcn3o6yd6+sHFK4Q4k3xi1DHfgC4L1KP2hn0iHIOLhmkRPLP94Nga0iWjRHCLSIEX09SXniCgxgCvOXvKK5Usi96m9ck67AGA0U5kzESnZDrRwFQSBoiqtLLc8bz/oeT+4TPlTAsZP9Gih38vo/og0PN+0PEwwATWlmXNx6G9zJ2gaEQLIbUwVgPZyhyOcRE8ZD7mGIJ0EcDz2eS5X1GpbARJPjljUXfcz1B9re1PVIokewurC3hTYkhdHIdeU+mIiF2Bt7USIQmDTCmRIwLGDNF4n3CO8wZJD4rqTYm3v8limGBftnBuULEIZS17BM+q1Fw/3qEvh9FmRWg9fijh76w+T99/M9VsDij/xXXxSkCioAioAgoAoqAInAWI/AXP/uBVDzyfnzjP/tBpHQYwFyILj/tOz/lx2/50B2Qq3eIBaLpSKOQWLm3rZB7+fQsXDdXiA3JeOLHcg9jSFAoHPAjdwtL8hj5oVroEet9IjJI9Vn4bEJihdc7WE/CERC6TJKE3PA1BT/4D1LhJdEi1U7CUPjGkcyPdACJa7ADEEii+DP+ngcqQJtItEEIcdZCYl4rz4FvL0uhW8QJIZE/I3Hle4qLhHiETBz4toaErYfl7wJpHolMIWtzaQLYJVJysn5ZCgWTRIGlRddF+IIC0Qiht+IKAAWQ7NMQPCnMcA12GKRKzuXwj0Qk4PknEvNMhxLFjWIJN9RCziNdEmYOUKwxvVRTRSAh5XMegbjRaULhxbYYRhIrBzcdEOlq6YSo17z2cRDiKNd8vL4C3IidHF8kEF7PVtbOq8WfZJJFImZEPCBGNrUwqUAgwycxTDwmaT1dMhbGkZyWgOF7AZFEne9niaMbCTffaYCNTkQE/gWr3m7cl66qM5FDI/uNQghXxP0QhjlQ1EJMhchRhDI8T8okeV90KcLv7Re+j7UixPAtukAoLKwZBFeSaEOFILCOTz7K1VoR4GQPFUb2At00JMvJkABzh3KPDUDkHqDjwCFWokzIfkmxR2kpLtCJwOtoxDFDsYd/xv1MMYzCQEx0dYzrcFwD3zvvV9E7XCn4ynr4I54bz1aWHWD2CDv3X0jitHAFzzELCXLv8PryRraGSxZMhDbL3qjkNdw3FHooaPCe4vYPhlJWKddQBBSRHkbRhecyujJ4QShw8NV8BljDv6Ywwv+Xz4dY8/dy/8i24wkQXO4jWYxgKQRfXCzcV4Uck4Sdb5OR7/N7p3p8HbWH8cEU5Qj52WGXAO9pvp7XQAQXijm8FzJ+8l7ZykT1BskXInbQKZLkxuVx+GzkfZ2Pwz2e0gQmLESwyLJUgOW9zWvnAhAsDHHluuWE+YxpkCLPNcDK3sjPBbn35N4sZK19RyGQz7MAU5RIiX/TI8YWwBo8n5UmINoCJh3EnR/8tc3v/ZH/WwWLs/gzgJ6aIqAIKAKKgCKgCCgCZzQCf/OLd6Ti0Z/HTT/+I+jTq2HCSTh+yDes+gGW1Xp+uDcDfQJSzY2Gtmny4xImdnBUNPiB2JKMk8TlD8msXJYVSTUJi5eWikxSM+EgOYmJlUmSS1YnM/Hlf5MksuosZN2I10LEATIBVlFJHvmtvA8riAXAQmRmgKQVtFuzVk5RI8GnIlewSTlMECJMZwXt7pkI5cqkeNf3yJtUq3P119BZIaQn5pcQHf6MgsLoBLCmyiJNojW+zKTAslrKqinPsYcdDCxPg60EkUTWI4YF2m7AZLImxFWOScu+Y/WXuJAw0+eeq88iwvC86YwgX3n5Z1HEElbBaVcQPucWSLHKJC/yrygKTODsIORLyDJZLkmVVOQTLImy62BFiSEJJdNtZK0iUngKJvma5uYfwItwRIQyhobMlZdTHO9cNwm8x2AoWgwwkWQ3jNeQ/+0QAkUEJ84W2tgTSRQJle9EsIgiAE3Ewi9rjyRhJJu9nAeJJMmwJekSkpZJMEUkEl4eP7wsUHA9Np+jHKdGtAvZZxQO8olQJCPGUTQbkmIR8+TveOYkerTXc+2URry4QuhGkf0rZDKTXREI+CXrHMl1pstZkKCAFJ3srSxgsJ1gJJaGokLPvgFEETE6FBRSRqLKe4/bl+fI7cN17rkFKFjsUVcRZsSMxHOGtPoIzrwevKdFRmBbyarsTa5B7usUxKQhrgu5V6hFeLnG3BoUkFKiyyS3CRH7EHlfUJiiayDvjYECQubpWWBzvHZ0I4xigqiXJSIdCwIdpUgvDi0eSJwbxsGXFEjovsleoGQbud9NoEiaHyNeHAYUfbg5iTH3bj6OiJ686+UgTtxfxF6uUwYyi4p8xoyCHJ9pIvyIAML7b4kY8toFfJ4r73ErDyE570BBVSAneB2SrWATW2UotvEcEqJjSwqFg7yPKWLCTGFGt0Zg8xMxlHsouywcsZAbi4ISxREHNreIk2J8jGVw8jNDvDN0akRe5yws87klrTci3FAQaeHSCgLbviiK8G/t+bj9535t8wf+qQoWZ/Q/4ro4RUARUAQUAUVAEVAEzmYEPvPzt6f6of+Ab/q5/xl9ezNsYN/3MPact0LIYiLpIJUTiQFwFB/YMgDY3sIGj+R6mDhBtDuZ6JFkjYVJoQdi9c/igxAlMUhkuiuVaEuy5bILwkaEvstWZUeiQEJHlwTfl1b5AgPJlIgZSQQA2uyZQ8HvWYUdRuaS2wp4PiSeY5VWrO50imSSJpZyOivCaAkXuz95CCvUA5xUIXN/PavCJNri6RDWLPVoIdY8Jol3GRqEOAU8iTKpJtsTSDpJtHmuhbg5SPZ4bn2/lLaP2WxNKsDiACChEcMIBZJMvoVA0gZPAu1c7lenCGFoEWe1nRwwoo8kQbxmuQWEFnWSGrYhmIJi01SIqYhKSCgKg77r5fpwwcziKByJKYkt+xksXNEghVoquCJAjK4A4uRY3RahJptsxFmRKHpkbYiEmL8kD+pdKWKJDVwbsyUMBooz4mBgpbqQ1gU6Ufh3KbIqnV0+1hIXSjeSPIAYSyTTAH5T8iaEkCbmZFDIIGk2UpkW4w2FLp6buDgyiWMLD/cY3z+hgvH92FbBDcAqNjcBrzOJOb9P0iIRKIRFtgr9nWiW3T0Olrhxj4jLiBRYLBTZORFzSwSvA68tCTOxpMtBxJlINwLbM8Z9jiq7SYTUU/wJco94cZpwj1shyBTK5CYY6MYhaeaxx9YMXqtsdJGMDdELRldEFnvYGiG3tOwRwTPWojRRlEsg/qzqZzeKuJc88x0oUGRCbOgcCiTZrbQb8BoMgRV76maSUjE6R3gdef/ySUJRaJldUIJD3tMxMZdkmR0IooXRdbQL6+gKIgylCEsU3Yg5M2lC3BLBhIvMbq7c2JR3Y5ZrwJYWbiKKJZH3SoT1FIko/LC1iHuGignPl5iyUcYKNhQrekNsgcLwuPIbEeyoRYjgymOHLHqJyYgC6V7LDK9bagG2Do2OjmxDosumR2qJ9yAiozyT6D5CMzolDFwoRECkSMSv/BzLGPDe4wUOFGDtXJ6jPBe6M4w8S6K0/MjzbbSfZAcKn7X8Gd1JK4ipQeG4TrZ8lSLCwm3gt3721zd/6H/9CXVYnM0fAvTcFAFFQBFQBBQBRUAROJMRuOtnb0urX/1lvPKn/gmGcBjoW5iQHRY2bUsFjkF/lh9+R9t/ooDhmJVA8rjXDkDLd40uLccUhBxuKVXOvT4HIWJjpXok+4m2/9TDeVYK2ZtOGkUhwYxtAHRhVCIQsJ9chA+pLLN6ybBDEkISSOY9MDOCvfRcMyvCwjbEOk0iI04PaT2xQqRYBZZ2ChIBMQRI2EBuXRFLt9CD3LIgZCf3hfeGbROTXBmWXnwSsVxZd6x8k6TGKYyl4MPlMZOAve8dEMqxZSUTSiE6fM82oa4m0ssuxzWs5lMYyWvN7ne2m5AosvrNan6TOZZwFgo6hYRmZtGGFWPG63l07NhnZZiLKVqkgeRyzCJwzJfIDhda1fnFLAb28mdXAN+PLQXMVihlf8QiZwW4gaVsK9kExI2vE+u6VOyZKUCqRIGGOQ3Zpi4CkK3l9SSCXD/dFlI9Jq6ehJAkfby24vIgoSTh5Po8QuhQmhKBjge5tpKSIdV0aaEQl0JuvciOFQZnliL+sDWIx2W1P7dv8Dg8TeYLcO9auEixwyExzGXcL3IMcaiQUI4OIQo1bDWSc+TeIH/PDgQxE8j759wF/l4yWEZnEPeykM3R0i8OipivLTefLSjO8D4kUSbR5f1HXOmm2HNskMjmqjl3H6v2gVuaGRfSMpWFJCHwIprkFhoKIrJ3BbCxfYP7jiGSfonYl1m0lBYStjJxbRQQSNMpIrJVZ5Jbu7h/2RYWZoBZyhroZMlEOLeESSjp6A56ucIv9xrbGPL9IEKDCC0UDposNdClMFB44zOCwgKfCzVAUUCEjew6gGVoZo1AxwF5Ns9xCCIKiRuL+0ZaSXJmjuDLwBRxPu09E+jsYBgtn1sSKpLbaejc4GVjXo60IBFpbjW2HVFQGrIgxOvG1quCbo9R+xjbkKSdJXQiTHHP5f4uaQiBiRQIpiI4iXAjm7FEpPgjogaPx+fdrlx73lty73tiXotg5SlSSasQ2+h4aZm9wnuRz5YoOSw5UyNbnvLeq+R8DFu9QMGC58rtyecPzyvA1gfwiV/+0Ob3/Mg/V8HiTP5HXNemCCgCioAioAgoAorA2YzA377/91K85334hlGwSP2ufJh2DAZMuwhxghA8Cn6gZssHNQBp26B9nx9sc4hiSC1sYlZCl0mi2Nv32ivESC5Ea+jZWmLhvEXkp+vAD/B8D5LbHB7JD//icJAKJV0KUyTDqmsmmay600LvWVWUHAsKDgaJoZHs3RfykzMMWBUmueCHfZIpJ/ZzfjAnEe6ka90k5imMuQKeQYwk2FwfJxoE+aCfkxdGhzUnCAwME2yzpZ5OClrK2QIiAsmAFCqp4OYgQ3azkNTShVILoRa6EkmoGXJH4pDbELh+cS2I64DhfyRbbLVhC0h2IHByA8UhwzyQyOkdSQgHAonMmCcgogvfsAIchQ4LM1ik1MAEjp5gkbVHYHtBXAMcLe7Z6cCFkHTSYp9DEVi5LjPB4nQIZkw4uhOITyftAjIYgSRXggsrqeCS+sjfjFVfCjQhzoG0ymQJCY9ka04SR0UWo7yvRdTIAk125eT2G2JFEYGEmxmwuT1HMhOG/TDupAhetNBn4QCS89DHToShSgSoXO1PdiF7msTbMgRW+gZICjsJcfXEgW4fccszSJUV9yEHY+beiOxo4a+podCRwGsjglp2U4g7g5jQiSTuE+ZVZMFOdnYY0FtOxmCbgMcwcPpLgYLzRLJZA1HiLily7QkD/Pvc2iAOClLzsStBwnEZVip7N7dc5Ir6nsuE68hC4LgBEcUFQVFkdBeIKyNPqOG+ytKhBH3I/bDX42M9xRTmK/BcuSYKChTwiP0ouLGNhPe4hJSOotQeVxchg60tfIZQ4KPQwOPxPsvXIWea8GKRge/dRzwjrje3gMjjhReAE13ERTTm0dBVM+ZZ5CkiYxaIuC+y8MC2KcvWJobeyvq53/j3XA8n5eTgVu7jHHNLXIgTUekBioVxIsJMTjihE2sCeAoAuTWHDiJxv1DE5LNCBCjm/vD5mKQtTNwk3GNyD4j6kl0flu1PEnQjbTMp7ebnHt1dDPgkRhT+pMWL9/WeMMv35nny+U0nSL4HRQSlwETxanRYZF2U2FGsoXLI3AoKKB6pYLbMBj70M7+0+Z5/8dMqWJzNHwL03BQBRUARUAQUAUVAETiTEfirX/ytNHvkl3DzT/0TdP21MAM/WDvpP89iAa3KpbQS0GnBJMbc381KMElKm4m3IYljCB3Z6/jBWz6Et0LeOPqSJEqIO+kKiSgD5tj7z+onqRErgwz6E3KQLctsRcm94mMOQUkhgh/oMzkW14ccbpQU+DO2gIhrIgrfJsUgIZKW/IpEgQGcMqNBQvkki0KCHVmZluj9MbRP+jnEng0SX6F7Bo4dFYZVSQoWJNhsl7C5uiksdSEOCziee4nEai+zOqpcvZRedWFSFF9Ixohfnswg4gi57tgSkto9zBmgycXk6jVJDa+JKWdCtEiopF1C2ibEF5HdJ0JKeP4uO1RYnR5WhSBJToLpUParuZWnnGSbOLmLXOeBHnjE0iD1UQQPChlSRQ8Wga0BjgIFp3QQ1yxoiQ+B00Mi201GnGV6QkBwET6tALTIk4xTUAnMk6Ad3csEiBDpAmG+RcoBjxSR6Mig6NTlqripB2kxkavrKIBsAayy03Hgy5wTUuRquATICsHnLsshk6ah7aJhj4oIQ4kEmITbBfS2RNkzZHWOwHYNuhtkfbmRJA6NdP6jjUg1/SUzWE7gYFsBySNDNnkNaXcIreR2yFjQPqGqKzQcacm/Z7aCtEB5sIOqp2CRWglTFT1FJur0QqK5ER0n5vCMODVHSDj1PqYzOPRdhyFxooeH496RyRlZKItsZ+FUERFxV7VhAAAgAElEQVQj9gIw8+QSjsAlKd8Lo9xzZNhuL/NkkGq95FRSUOTI1jLAtSS1FPUCCnEr8GC5ui/tTKzu8w4TLTHCdKzsW/hYIVAYkPYw3qt5rdJmZudZnKGbaxRDcnvZKJZI8CtJOrN0liKIWFvJPhGRZ2ynoAAZ2FIxtofsNQCJ7CgiWzbbOGnfGdtxmMeTp5GKAGNSLY4pueLyPrz+WSiSZyMHCPXSD5ZNMuK8oYjJKSa55YtinoST0t3EPSdhvWz7GCMxxfE1h6NrSk4gh7gmPkfNXPY5200MVhDSdm5XkecirwWzLXgfNdlNJG0uy9xexxY2yabJ2Ssimsof8fmT83pEMMr2phHTAYYTlkaxIzH3pzqIT7z/Q5vf84/+lQoWZ/I/4ro2RUARUAQUAUVAEVAEzmYEvvQbv5vcl9+HG9/3vyMMVwEcD8lyuZvALXaxu30vthe7cO0SNYlpWaHw/NBPwsGRl7TR56kOw9CidEA3NDJKke0Ise1lvGXXBwng5FhRV1YygrPrSTRYEWafNoupBdqZQx3KPJ2EGQs2oCpW0LY7SL2Hm+/CUAAoKjQcsdmTpPU5qJE94F0HV1ost5eYHFxBms2Q2ig5DXEaEDeB5TNbOZiRwoVj6GeB1LUoaFtn5oUtsYwdykOr0qaR2gaDjNHsMJ1OsfXCLvxWj2h2RZupWUlmxkJBKz2D+ubwdiKuE7aTZALP42QhgbkSJPTldEXWT1WFg1ZkzGeuv8vvpSXk0AT2wAywNVjZDg1HqZL0eFTzHu1XtjDEVsZTkpgMaf7ylAeSkaEd4GoGe0a4li6PDn1XC+5s6CHO7ckeKBZIE5I3Ep4IzyEIQ0JXJPi6RHnBFJMrD2DonHQIoKTVHIhPLdA8+hxCGOAqJwIRszw4qpSCRc1WDLpguD/Yy19S2FpD6S2abhd9T4GkR+FJsCs0LZ06Mec8SNsI2zkKcTJ01JHmrVj/z3/TVTAbqzm8EzX6dBzOrqLZOor4fMRkGNBSDCuL7LwZRQSSVOy0WO4ETC9xcFecK6KIszNxOaDvcezeo/AnB9QFCfRqdj9wn/Ye3S4zXuh6gIyZPfTafVi58nIMrUcovEx6adq5jErtnjqOF//yIRSBY2oXsr9swTGWFFvY9mGQmg5bw4BL3nI97KEDsF0PM1sFYzjaB7YxP/osbF3JiFDpIKFThs4Tylxk2IVHuVJi5bJD6CsH1wyyzyivCfkVAprQP7uFcGKOcsViOV/K9ZBQTI6MNYWMqy0Khz4YFIdmKM6bwLIVa8x9yaSdBNqiK3uYYwPa4ydFXJKcChEOKYjQcUCHTJJ2jmBXEZsWxRSYXrpPxBlxEjiRd8b2ComShGUw5dhmIdNZKMzJF8NHs/Ao4bUYEBhsa4qXjy0umdSjqGqEnuIqXVV0OkQUbGfqae/gyNNGAih5b4S0hHdTcXQ4Q+Gvy9NrEp+BHCdr0A89Su6/ga+nY4LOG4vST9As27GtK7uk+D+2pHnmbfD68B7ey1UprIxl5c84CpiCLYXYOGyjqnh/MniTzjKKpuuAnSMxk4RukGEVKOd5tDMnJrUd6knO++Czlk4c7ms+d7glvF2RZ0EztNJqxzWLqNMzVJcODT6bduALYkVHxQSeQqevcOgVr0ZZXziGLK/h13/ylzbf+2P/VgWLs/lDgJ6bIqAIKAKKgCKgCCgCZzICf/nzt6X1x34FN/zU/4Ghv0wqwvwytsLJ55/G0Wc+g5OPPImdT92P6aJB3JiIDZ3TElhYHUKenMDK7ECCLRV26hcGsR2k4pt7+ll5ZCU3Dw8kcWOFjx/gHScDNB3sNfuw9h2XoXSr2XZtPXqxmNeoORniuMFLf3wvzLM7Qj7i0MkH+JLE3FRCAjzJgAWON7uYfdNBHHrdNyH6Cp7ZHJOA3c9u4qVP3oeKhIUnwKo0RQaS6poZAMykqDGvWxz4BzfD3nQpivkSLtR5BOi0xIlPPYatP78PpmyyEOA94FkTJuHPExiKItv/90aMDgy8pPV/tOsL8aEwQBOHWMcpdLCtnhMvDJJ36HcbrL/xCqy9/ko0bhUTtEjNAqGsUNc1dh48hpO/cTdCu4Ct6AgYUHBChDMYhh6UcmQ8p0QWEGeGOuZ8BZKrnMXAivvYYsBr4TkGNGPPsFW+th0WuOANl2L25msROHFkIMWjW8Vg+MujeOEPvgzHayFjKJllwXyQnLOQDfURhZ9IYGk/RNQlRzJmoYbV7jz0M7cxSHAqc0Ekc8Gi5yQX6QxgmwIwNBFhA7jgvV8Pe/F5SEs6QSawZge2rrF9/3M4evvdqClq+TwVhOfnDVtnIoZER4lD01rMvqHG/u95FcykRjmUWBZLxOeBzdvuRTp6ApgsUA4MkiWeY84CvRh5giWWMWHfOw9h5RtvQGxLtBRtZIJGhCknWB45iZdu/zJm8yhGEgaWEk8OiMlCQoSJLbZih/P+4WGsXHOJZGzGagKzDDh6+30IT3xVhDVxgoxZFIW0CuQRm13fobhoimt+8Fuxs3+C0PANIlAWuT2EE3taixfvfAD2gRelDUhG3EpALPcop+fQUcV7upNJO5Pr13HO914NlOcI5pZtDtKWRKdNj2LisP1Xz+PkZ45kdw/bTpgnIjkX9BLkfAaukP4Py+fARQHn3/qNSOsHRIjqYsBKyTYthsTS+UDcNuHSqggGlq1WvD8KtsDk0Nmcp0InBO/x3HYh4Z5jRg3vIYb0cvoPp/TI0iQXg8ui0EERhUqcyZNd0GRxgfeEDCkimc+OGjpFJJdi9FXxXhHnD49Fx1kgvhQYkoy5lTGwzBARzHMQJ9fKvBDJ3uB9L09GzsihyENBo0DFrrie+8JTe0K0PZqBTrU5SjrdxN1DsY/CcJ3fsx9kUgo3FUVApgdRkPV0xEkbSxa2Eo8hg3+YhUNhkIGxHUq/jhB3cgaGoxumQEG3i5viypveiNnaldkAhkP4nV/7wObbf/T/UsHiTP5HXNemCCgCioAioAgoAorA2YzAF3/1t5N/4Bdww0/9S2C4Aik2Y5K+x0vPPoEXnvuPmN/zNOLvPIgqLLAllcRs8+f0jcKx+rgXhsk+6jxdgVXgwZJw0r4+BsyJBZq9/Owy4Qf6/GGaQXhsGVn5+kM4+JZrMDcValZXfSWBkYaOi2KBYWvA5kcfRHj0GEyRgyIpepDcMliO/eiuz9XOZdejfu0aNt78arR+gmrghI8e/ac30X7yYaAc0HEhbMMg0eAiZapGkiq3Xemx8bbrEW+8HK7NPfSGldjpBDuffgFbf/AgSsepH8y/oL0/E3ShVVL1DyLa5H522sJpkWelXdSCjEFg1Zb/wX5xTgvhcYy0VgiB6wesfedFWPvWK9HZKdDv0BSO4BmO6NE8tIljH7wbZuiEEBeJkyPymEKSRQnONLl1gn38QXIXcvCeCCTjxAFXGHbcwDN3wlAqymIUsaH7ZNEtsPGac7Fxyw3oTAmaU9hG0LC95G93sfVnDwOLBkXJynXul8+BppnI5tmlmUB1oUddsleeRJIiDUNVs4jC//BsexDlJq+Z/81VS8IJyefSwhwE9r/nWoT9B8XRIdNWQs9YDSwe2cHWbfdxkAWGashtLOzNJ1nje0vQZwCjNFbfsIH9b7ye1BCGgkSVYJ8Htu64H8NLW4hFAy+TM0pp04gDJ6nkth9L90ewWP2+fcDNV8OSIA/MEunkb1xVo/nqHEc/fDdmywV6T5FmtBQwr0PELA87BOyYBQ6++wpMLr80D4soauzcv4mdT9yDqguZVA55UghbhaTRhcoISWgbUFzksP4Dr4RfXcOSrRAdr6WRyb42TsTdtPl7X0Fx39MIRXatyFL4XlQqEueuBGlnKPl9ucTau65EcemlMF2B4BfZlSCtGwHRB2zd/jy6Lz2NssxtUrx8IqFIXknuNMijXhnOCnTnNzj47pvgDp2HruXoVIOSe7JjOCszZziZhi0fFP2yIyfvJSNBoiT9HJ2blR8+bygu1Oh6ugpiznwRYUJ2+NjykLNEZDoLn0lcoYQHM/2D2SkUTPOEInFxSEhnFjJcmsL6iLblNA6HqqADgpG4OUhWXsf2NT4POUJVMjDyzFbpjhGxIbeZBI4Q7vN4ZM82GjCAk4IrXVdsqaOA5FBx6ozpsOymGMISFeVe34mYxCwW5oRQ7Oo46th0EvopYavclDK1Kbf8cMrOXrsPxyJzWQydpQsmpwlxL80RBr4/n8MTpNBKe9nlh1+PcnKRjJ921QF89Gffv/muf/avVbA4mz8E6LkpAoqAIqAIKAKKgCJwJiPwF//+N9PsK7+BG37mf4EdrkMa2vyBPlXYfPFJPPfcXTjxFw8j/flT8LZlTVI+eEsQXuI4TTorGDLJ4MWEsphgkE/veWICp3LwE7z0fgt5SNLjLVkNJH30UkQKDxbTVx3Evu+6DkOYymwLVj57y4kctZAIzAuc+MiD6J58EYmBeUMOmuOneBKmoY9g4ZHW9mYeMH39Gtb/3o1go4WPEUOdsP3J4+g/9SiqskPL8ZBRarlZaKBVmhVYFmhXEw69/RqY6y9D2G0RJRSzEXv+yc8dxe4f34di6NDbOpM5TkqQwElhKHnco8uEkH3hrGxKtZtjJCXnI+cNMJSRUyt4fFZLfeBYzjyitW97rH/XRVh7zRUYzAyFaTB0A2JRoPAVmvtO4uiH70Vlehk+gp5ChOgROeyy9CI+FHRZyBQLkhXxtwhxoaDE7yVDhMINe/tZlSUxThEFJ2fQARKWWHvNeVh78w3oOFazY8HfozUL4LMnsfvpI5myCmFkxTbPUSCJFLeOEMUcC8J2kUJyOvIkh7040zzuMeebSO+9JCrm8yCWMtnAOfjWIewbcOCHrkc8cC6siARZhPC1xe6Rk9j50L0SitkXg2RqFLaQyR8NczuYuUAy3SRMv30d+77jeixjmSfBUNl5fsDmx+5D++JJFBUdMMxnYNghLQh5BOpegCbdK7O37Ue6/nJpn5D2FMdgSwY3WDRP7OLER+/FtJkjeOaDjBNz5KwsDO+DMGCeFjj07ivhr7gkT8ZZWLz4sXtRPn4cqfTobA8v2ScU10axYcxOYI5GfZHD5N03YK3ewNwPsB13GBWAFiFtiGvn2Mcfg3vkScmd2MtiyQmkeeoOBQvKXLynitAhvWYV62+4NpNZy4BUuiEAP3HYeuYYNj/4VVTzRqaZ5NBH7uMc6ElxiPe23AoUApcW7QUR5777epT7z5MRuqYcUFLAapg3sczHptDDCT78PxvQc6JF4LVx8EWQdgsR2xioy9ycQPFiG86uyWQRyfQQtxejOfOkDMnK4PYQkj+KWwykFOfXIMS+D7vwdg2FrxHCUlrROPKWvU99RzeEG0Nw83QV2dNjiwy3BVvhJGR1DIrNAZ5sM5JZsTm6dO+68YnIPRvZOlLAl2xd4fnkCS587UDRhtOJuN60kNyb6FqEvpb3zO6VXlo8KK9QNO7YFmcpGFIkHN1APd9bxi7BSgDqOOlVpvM24mzLGbIVeraxlWu4+qa/L4IFrT7WreC2992++Z7/U8eansn/huvaFAFFQBFQBBQBRUAROKsRuOvf/Xo69PQduOKn34u0vA5OSAHJe42Tzz2Goy99Dlt/egQ7f/U4SuRpE6zECgGVyuVYWeQIRwb2Fx70HdCGLaGYQmIoVPTwnLwhVvTswiBBJXVoA50FBabfsA+Tt1yNalGjJaGRoEg6DkhwB4Rtgxc/eg/KR4+hqUm72AaRWy9IIgdayGV8oUe37FC/dgP7/94rxZbt2WowXcXRz7yExZ+Q5OcqL/9OxjySHVCUYJBm5+BmBvvffjXM9Zej31nmIDsfYKc1dj/7HMJdT6LdOoqOsgPPPWc7ZtGCbg9WXSkLBDpRWL0lgSPhoZjB6iyN3MwRyOuX72XiYrbnS2jfELD/Oy/Cvm+7GkuOPgzsa2fgX4Gicth9YAcnbr8Pvp8j0bHCQA0GjQoeMmRVLOF0oHDcKKUS4S/ieDAYJHw00x9pwWDvPxkYAx/plGlzMCPbKM553cWY3nItOlrXe2aZOPQMQr3rKLb/7OFMyiwFrFzf5vUmsWTYJ3vxM3GjEyah4DUSVwUJaW4pIHkbp0nmgNZxygZvProWeE0pYnBARLPWYt8PXIPqosvguiBJBzJjwlssHtnCzm1fkvfvqUyI8MJKtsWS00csvzdIS2D6+n1Yef1V6N1EsCO5Di80OH7HvQhHd1EVAypbouPeikb2o5hw2AbEnw0R62/fD3PztTC9E5eGo4NBWhMKNI/N8dKH78F6t8RA+wdFLApGUunOtn0XAnbtHAffeTXMVRejQoWdz7+A4394P/aZGo20GpGMsl8gT8KRcEhxBYhuiPp8j9X3fB1qChbMZaDsI+fToetX4GOHzd//CtyR58XlIqGRco2IM0NC83Xh9qkY3Jos5geWOOetV6C86Hx4GVVb5FaPImLnk09h566nMC04AjfvH2k7ksk2efqNpIx6bj7ANsDy3IDzfuBaVBsXiTNl4AUwHOfLAF4aHPI9QndK5AQY5kjIfNpSbk22KvE5IneVuDd62LSCarJE6Gdo++0x54Jnxv3M/UkRM6Aac0yyiCjgiagm03zo4klzWMzgXI2225Jw2Emxij40OeNDmpL2nnN5ZLCE68p0HqBjOxtfxVGye2GnfA44+qFksK+IKGzfoZuJYggFHjqh6OLgs2+Q8N2xTYsuinFccUWxsyuwNAsUbgZDa5B0yPC5QmGjQ8F7ybItpJbgXnGUZE1UnrUyiYijiFGiaxtIzmoyInoyAFgE1bBAUU5x5Y1vQVlfKq0oqKf4yC9+ZPPWH/0xdVic1Z8C9OQUAUVAEVAEFAFFQBE4gxH48m98LLkv/Qqu/Xf/GGhvROobOJkSUmPzxSdw9PnPYudPH8DxP3tQiENZMBdAZhXIB2Ox749fnHZJNhUKC8OpEiR15L+s7ps89YGOhper/VLhJ3+wQsSqV+3Dvn9wLabdBrbdXNofaN62BXvPA7CwOPqxe1EdOY5FTauzoxM6V+N5XLoKxtaCNg7Y+M7zsfH6G7AgaYkWkwo4ftdJtH94BF3RoqR1mlZ/Bl+Sx8gkSgovFmbWYfZ9lyMcvgLVckDqkowMnayt4dhnvorlp54E+m0Zaug5ajRHNeRxkmyHGTjVgdMhMpkjYc69MXsTAtgyQxpohVw1dGv0fa4ml2Um8m2PjVvOw/7XXYcW64jNNiq3IuKAnURs37uJlz70JVQk4hxuQpJYCnWSYMfcT29fbrMQ0wLFArIs8a0TXSpPnfTfs1eer6fTgw02dBcI7EOLg284iP23HMZ8SVHCw4cejS+w+4WX0P7JQ+KsKOgekXyGfNwcOEh3R77OewVeb8eJIXRhyMJl7kPOXmAuA3GUKRLZak8HheSfYIBlS8gBYP8/PAyzcQCmC+jZHkTiXlGwOIGjt9+DCaeYOLYWjCGVbJeh42UY4IYCi2GJ1W9bx8Z334C2XJOwWQ6jAVtCPvxluJe2JJeEOR7iSJHwRpJ2tiDl8MMhWGy84yDKm68CGhJurrHPgktZoXliic3fvhtVcxKDq2UiiIztpeBH4k2hJgUsbI+Db78SxfUXo9hMeOmOh9A8eQKFLzGY7BqimCAi4FhfFzcOs1M6oDzXYvaeV6IuNhBmgUag3KYlY2vXUYYWx3/3EYSHnhJRIeeMZJeCjLCVsZsWnWSg8NrVsN2A+vX7MXvjjTB9j8BxHwXPrsXurz6H/vGvwKyWEj4qYZ0UUmSEaG5IynGZ3PsJaA36Sx0OveNyFKuHEAfG5DKrZQ5vOE3Hox+I3RyTYiJBvWzTiMxrMK3skRToiMiNJ0LYebPFGq7chE370PYcp2xReOJC945BK6IAaXpu+yDmbN/oKPqJMEj/EcXQJVycSrAmg20HtlilCpGjRZntwIfY4CXokjk9dADxGjsGC1svwgDxK8vsjJDRwRSjmJMhzg47inlcfo8+cBrO6Hhiu09g1gUnC/Fvcr8OA2YZpEkhLQ4Opuoka4TA2qJC4Qa0vZUMj5WiRItBBDS6iUT4HF0gnNIz9BQMeU6chMM2Mbq9nEw5iXGJgpiHOYpygksPvxnTlctETEFZ49d+/Jc2/9G/+gUVLM7gf8N1aYqAIqAIKAKKgCKgCJzVCPzZ+345HXr6Y7j6ff8YtjksoZsyMhElTjz/OF547nPY+uSDaD7/hFi9ZXShzHTMgoVMspD+cVZoEwoSIfZpkxjSjfFyoGKeQWkCSXGegsGqau7l59TQDiuvPojZm6/CdLGGdsKRkJkwsprID/G+rfHSx+6BP/ISlmUWLOjaoFYgWRDSUpBd27tdg/23XIC1111HSUGyAGzlcPzTx7H4kwdy6COr/oFkguSDIyNzJJ6LJcJKiwNvuw722lfADbSjk0D1qGb7sHnXEzj5iQdQ+UEIpenZxy5jDPKIQSE0xCVneghpJ/nOQ18lf4IkfklnCVtk2L4wsJUgj12U8a+sAHcBq285D7NXXyoZFi5xOkWZTRqVwfK+kzjx2/fDc7qCZE7kbhS+zzDQDp7Hx+5FIJKkUIigAMDWFbZZECy2y/B4idMe5CRynoRLFKeSkMF937IPs+86jJBqmGCwYiIW5RS7n30WzZ8+KJXoPKIyt/7sZQfwumTPRbbMy9uLBYSXP6+FuQO5/59FeScEcJD2Ff4uixbSLkLCugTcxSUOvvNaxNV9SD1TIqcSqjhxEbv3ncQzH/kiNhKzF5iPwewA0QhE6PG+QNlXaOIS1dUF9v13l6OlA4PXgyNeNx3mf/EU4s5ObhGRTJAsRHHfkrCKxhMD+mhx8NZDKG68GnHJjSwBF9mxUhToH2uweceX4RZH0TvmDeQpGzIEk5VtOnM6YFkMOPfWyzG54TJ0X9jB83fejYrBDeP+kUkRlJbYkiICUM4GEXcAxbZzHdbfeS1m6/vQUSxsGVpCgUxK7EATsXnnE0gPPCWTeKhrOQnczMyW1XbxfvCyiMBYSAguLjA4/x2vwnCgRlokWO/RPjHHzu0PwncLtBXbP3gds4Ngb7ww243EhSLtCeyksuguAc679WqEciOP5+SUEBk3wywJCnx8ngwSTEoBj84Yye6Q7BfurSwAyNhYifDgvUsMOHK4hGdGg2SnyHgbEdUGCY5lSxnPjvc39/k4C5e5JGxX4/3meli2l/DKMKMjUYDhTca2DQqKPo8ZphxB5xNFHgpyIYpolO/X/L4izo25GXwGSESNuK24Zj7LOP3HiwOL7iu2iQFTDMNCrgOfdRQZFl1u36JjiUGbnOLDCT0MA+U9TTGjoxPMDuL24X3PQF9xe+253sZ7jnkUkvnhajlffk9xzVHckDwQ7q0OZXUOLrvhTSiKC5GwgJlWuPNX7tj8vh/WDIuz+kOAnpwioAgoAoqAIqAIKAJnMgKf+w8fSrNHfxPX/Jv3wiy+Diks4Wh5NhbHnnsULz7zRRz/w3sQ731eyATbFEiqX+7ZHgPtxGlBmzFHAEpmQRCSKe0WYyyfVPfY4mE4spQiBKumrOhHuBgxedV+rL35WqCbiZ19z0qdGW+AaQocv+MB+EdewIKBiokpECQUHD/IUYa5d9uDVc8Os+88hJVvv0Z60itWEwuHnft30XzxqzLtQyZUdJwyQAd/IYRbKLtbwVB0WPuWc+EOnidBnhwTaVxEMVnDzmefwuYn7gM7xznak8eT/P/RnSBiTVFkYYZChLRD5Kq2yAejGyQHSubWGLorSGiYpZCJUYIfIiZvPh+zV1+Up6Cgx9BTsDAopxbLB7dw/PaHxPIfxkkAYEaBWOYHWFbTSWQCscwOAKmsj7Z9cVJYmjKytX1gNsmoV0j3Ct9HojECNl5zDmZvugGRkwqSxSR2WPgCy795EfM/eVBcGQW95tLpkEc65skn2Y1DQsuKPv+bYyL5PYUdIbZchFjvM+dlpZjCAqvzbPPpR8FHpjj0Ful8g/3ffxXMvkMcCiFhmiTBDDBsH9nCS3fcj9XWoCuza4PnLpkHFE9ohmHYIYMvyw6orORylJI70ecq99Kh4dhMTp2JDCjk1Rt1HF4zti9wUkpKOHDreXDXXYHUZou9jKONHKcKtI8vcPKjD6Kc70pQKjsk+MVbheIX1+UHg920xNp7rsT6RRfj5CeeRHfvU9JOIQGJ0j7DXIZ8bSiySftO1qdEsPAX1DjnXVfBzmaMc4SnLYYuKYnSGBCWBkfvfAL+4WeRihKdtEPknBG6RsThQnxEaGLLDIdtWOymBgduuRzTb7kEbUPDicfJu17E8lMPYlKXHFySb025lrK0nFgiEz/y3mZI5NAYDBdGHHj7ZUgr58hkElcwPyHbmoa0gHUlho77UWxKGSS2N43vy/OXvSQTeBggmdt9XhbHxE2Rgz/5s5KBv3KfBRQUPxLHlVLE8zCGbRDcgxR0xoBZknb5fhBxxBiSe7pARgGCQtVeUCmFNsEwTwchlhQveH9JW4dMKsmusLIsMEgYJt0YBZJppb2Me0SWPAqnIqhwygdHq9ITUvB+cSjNVISZJp2EN5W0angvUZsYArM1cgsMd/nQtznwlVOCJPB0PA4DgOU82ZZExwhx4kQgroniMUXCJVbWprjsurfCF+cisY1kUuC2f/vhzR/85+9Th8WZ/I+4rk0RUAQUAUVAEVAEFIGzGYHP/Mz/m8556oO47n0ULL4ZIcylTYB5AMeeeRzHn70bJz5xH5ovfVXID2klBQZ+kZBnEpErjtJO4XN6PskWK6fiKWAhl6LEWPHLox9lFkUOkZMP7wNWv/4crLzlGmzHFcxSwCBVeL5qBT0rp03EiY8yPPBpNDU/kFejVJAJw9hskSdthICVbzsX+77jKiEACxowOPqPgXe0r5OoIaDvOCLQw3KcZ0OLAnMwKsl76Fcs5oPB/gJo6clHgp9OsHXXE9j+Y450bBGcRRmZpcFTza4F8gU4+ykAACAASURBVDZWg0loGJ4pqgBDNh1zCGiXz+0gJccrvhzGN2aCyLhRKdMjLFtMv+tSzL7lMiSGHsoYV45hTHC1w+aXnsfmx46gQi8kRci7FKcznWU+BnMlxL3ByixD+SgSyO84QjRgKqNHBwxs05BrRRxJNA04HZKnzR749W87iPVbbpbqsBk4YnSJYVJj96+fxfxPjwA9HQNA5Qsh99wD0sbB3AFWpWVYSHZSiHVeEgBzngnJk/DnkWDGLqL0uWJOwYKil9B1ktkWsBcCB999A9Lafthg0MuG8ihcwPKRkzh6+72YRYueUyfEnVFINZtkmiGxHEUp3FryCEn8DGpXSvjqkgGmdA6JCcSg9Pwp154nMPC6ijgXpD6P/e84hOLw1dKaIZNYYm7F8bVD/GqDo7/9AMzJLaCaouCWk3xQBtHydDnyM2Jeddj3P1wP7FZY/O7jcMsdDHQ5yEQQVt1z7oiIFzYnKpDI8z7kXi4uqHHoBw/Dr8ywyyHA/Z7AESRXoV8EnLjzcZiHn0IqS5ncI+GmMU+nYaeSnDOvDav37Dtg5scS8NdNcfH334jd2sMcDzh25xGYrxxDKrOglE0aeZ9x/8kgTmaB5MRUOIqInUO6KOGct10GbJwj7RqwbNRgC9QEIbKFgoIBBRq6kXwm+ZJMkgMuJXOFU1q8xOuKqEoBQJpkRDDhXsotMxTMQteLw4LiKh1I1tTinpA4FbaChJwjYXkDSi5GdknJpBMRVRkMPGas8B4dn3XSYsU2C4pCPO9xMojsLbpXOE44cjR0bnWiYCHTUsbwXYolMpUl5NBNCiQUFJ3lFBk+R7m3JjAlW4skflRGrvZmB1WxCsPeJ94TIv5lB1du7GFoLm0qeUoJczYodPC+y99T+fGSWZE6nhvzO+jw4D7gWOAWk/UCr7ji7fDVfmlfMhPgIz97x+a7/umPq2BxNn8I0HNTBBQBRUARUAQUAUXgTEbg87/w4bT++K/jyp98L8z8GxGwC88KZKpx4sVn8MITn8XJP7gH7ZefgnecuuDYpf9ycn6zXEg1jyT05dGCUhEewzDpOuAHe5JVGVdI/l6ImyBnLJAAsiLcY3bzPsy+9zAWwwo40LQhyZdgzBrWBIRlwOZHH0Px6LNYFC2SqVBIAF4+3stBoIyxI584UCIcACpTo+uWqNdXMlEVa7ZDu2hgpoUQwcAKdh/Rc4zkYOCKgANvuAbNoSmYGmFiiWgYRDfB4q+ewdYn7pfQvpbV3MBKZbaqJ5IGknQZKUoimGUUfrEdQHI5YkTDyi9DRaWEnMUOIe1yHiEHVrYBq99xCSavu0pGYHLmh3RrxABb1+iOHMfR2x5C4mhHT7t4RPIeTqq/JHokN6zUZvLL13BaCYk/3RCcqCCueJEoGKBId0Z2EPBaMgdD5k30DWbfdg5mt9yA2HkUFIA4drGaYP7Xz2Lnzx6VijgDHVn957UoxqpyaxNodGAMgMwuZUaH9bJnuE5OgqgKugIMFn60dfTMPiARy+V1Zqfk+RoRsTEornA4+I7rYOp9UoVmuKZMXHAO8wePYuuDDyKVPUqX0HP6gljtkwRR5mklJNikggyb7EXgIWkn+RNhim0CohIElBwxy58NHPfKkZ65rSbnlSTM3noAk1dej2GZiS/3N/sqBhPQPTbH/OOPwuwcRyzql9uGElsFSKIZehiALcxx3q03YfnoEuazzwO1JGWIx1+q+NJylVt89r6YA9JzLC5zTy6c4NCt18HP1jGn00VIPoWjAF8YhN2InU88juH+ryJUvBDcgySqVibSyKSLwKkcbMfgKE6Kjb1kNwyxxXlvO4zi6y7B7r3HsfNHR1BsNuhqyLQVShR77Q10aHAPECvmpPCWYruP6z2aAw0OvPMq1OedL/fYEDgtxsG7GbphVwSIsqzRNPOcA0ExhaKVuCO4QyUoAkXJvcz7gK1gdCNlEUz2qTiYuMcY+sn2qErSNExoUJYT2fvDwPNuJaAyCw5sE6KQ5/K0D4qBMra5QC9tGjnEshxbTkQ44v6RbJV8Tfg8oyuIQgvdDyEtRSST5qzxmlG06LsIX/Bey+4NTumQdg0KdrxqMnKVTqV96LAte9UyH4chncz0cVMMbYvIVjJjUMm6x3Yzyb1gu0n2AjF8OItrefSztA9JK1CEZZYFNdTUyHNBknRswOrGBi656nsANxU3BjNQbvvpOzZ/6F/+tAoWZ/I/4ro2RUARUAQUAUVAEVAEzmYEPv8Lv5VWvvLrOPy+H0Y4eROC2cn97bbGieefx4lnv4Bjv/dF7HzhMakQ5376v7Nis6JIYp7H6ZFC7I2rdHkCh4wOyWGTfF8hXhwZ+HIDQMJAIQMB6686hPot1yDYDZl80UvFnwSsRheWsIPByY9+FfaRJ7GoaJ+mE8KgkF5/Ogly1J8Y5qVFhToIJ5vkSilt5abMVntOMJHRm6yEkqBJ9kUef8lJGf1Kj/PfdRi46QpgyXEZdE+0KGYb2P38c9j+/XvhQ4tIwkdmlrPyhEjlPve8Djo6GLzXOouaVWRW+KW6Pk5qGIMwu9BnB4pAFSRHIC0bbLzpEpSvuWzEjJVljseMCHSEPPQiNj90BAktWsuJFjwbL+0ZPB9PJ0E3SPbAQCLVcSymlTGwNnSwKWI+4RhLyCQIpmhIxVWAy608DOmMzRIbr92P6ZtuREyVnC9D/lZMgcXnnsWJP35ExBJ4L+cOHzHh8ZPBTgl4hq2yHyKS/GWnAoUcijJS0CbRGjKBLbxBJ3b/PBWCmLB9g+GodK8EZli8IuLcW29CWtmPGAoEhiby2tYlmkeOYfn+r2BZ7mLiOYEmj9z0QtRYcc5Ve14TikriABARha/diwXNziFHMsh9IyoEC+8RpmTQZBQnP4ngOe+8CPb6qxC6vQkWHayrEEuL5rEtbH34fhlr2pdVdmaMI1udZAfwyuVhGvWrDmH3kV1Ux/hajlAdxzxIsCOr5WOM5RhimnU3XtOA6YUr2PffX49hwnHAHn3iPqGTwyMw46HzOPm7D8M+9BIGCoB77qjREZFbVHJeiAhicn+zhcZi6CLWDq9g5R03Y/uTz8L8zXMIFAwoTvAYew1fPC8JOM3tIGwTkXYFBtsuHdLFBhf+4DXoJ/sR6EIgTbZ00ZCkUxuyMD5K8CXFzaKkzyu3hkhkax47BMu2CGbj9IO4ryRIVkQFtqLkCS2SQyMBsOz/4SKX4rKKpkPhVtCHHcmFkBwQcUhYBFqeRIjNYsReii6FFTkGhVaGk/LeMpyAk9vf2raVXA2KHpxIkid0UMDlM86gbbkfuAcpnNHp0KEoZtLCReGGohdF2Z6uGBl/SpFqBcm1cguKx6KYoo9biBxjyrHAZW7Z62kXEeGXPR5exDK6P+TnDKrl/UVHFYUQGelaIQ5MZPXUDQEK0BJUXIs4Ods/w2XXvxWwExFtjE94///zgc33/tjPq2BxNn8I0HNTBBQBRUARUAQUAUXgTEbgL//9B9L+Jz+Aq37yvXC7rxLBglZsWoZPvriNF574NI5//G60DzwLXzLDIo/DkCBEcRVksi+TQ4aAan0CS8s/K/STUoQB89Iu0PV5dGhidZS91cjtIyT3YmUesP6N52P2pqvQYRWFbbHsWWdmNkAmNv2yx84dX0F67AWEirZoL10CrCaS07BKLCMWac0n6eIEA1bX6c52rOoPEnRI4itpCzKxIVeC+fqJLaWVQciohG4ehj18HWK7IySLQsJkZQObn38GO3/wMIpI2s4xnWLSF45DGzZJF4PzSLzcSoHi4nPQeI+JcdIWMn/xJPrnjmHCyqy0kQxi75dgSRILMVxYpLZD9cZzMX3tVUKWpD0i5AkBrq6xe+8LOPZbD6Ggpb5ge0kWGJhfIWSf/ewxoo8dcGgF08Pniy2cPg+Ojuye2cTw9FGplA9SpWZVm60jFolhjmL3NwjtAhvfegArt9yAFiSMPBavTI/u6V00R7Y4nERECJ43q7a7Dz8Pd2wLfUnHhyQOipCSB3qyDWjUJNj+cfkq6isvQn/vC1ge25SpMXRLCG0UEYHOBooIAOYJxWXAvlsPI6zuFxcAnSQczVlMKiw5QeYDj6L1O3DMv0AhQoiRqvw49YNEkM4JKWFnkihOH2ZujBV1HquUkZ+9BKuyQk1RQ64LBZDg0MUO+955IdzhaxA5nlNINQMNJ9KaE57cxcnb74fbOQlMpy+3T8m0Ctr/afdPBr6MSCtA2i5QpgELjoeVGbnZYcLjSaQD9/kYairCFq83J+CcX2H93dciTvahYKWd+QM2wKYpTElibGS6TnFkS3CkCJjFNWpMdCzQXJRHEDPTQAImpSWDeETE2RIbb7wWy7/dRHx6G0lGrebJL9y3mfPzb3P4rkzJiRRNeB0TYuMRLjY4+M7L4FYvlHyZHBDJ81/A2TqHq4qro5QxuGw/Y65Fjq9hEGaeqsJRoRQYc75NkLYNmXjRWfQk7n6KKXl6atFFOiZqWGbNCEmXBBUJlKSjgqSfDxBxew05GFNaomSSUW4PcWxdoVumb2FtMWbA0FnBPVSIcML2EDp8IhZIfCaxnURELt6vNNzwKUFxle1o24CvRcS1gUJZ1gZzo1huS2EoKm0vEty7NyaY2RZ0kPDajbkaEt7KtqBgJTeDUizDZ5ctA1LzxBYKFMyM4U1oTIWm2RW3WFnxPqfAwnPOrSKT9Skuu+oHJJyY+LpqBR/6Nx/ZfM+/0NDNM/nfcF2bIqAIKAKKgCKgCCgCZzUCn/v5D6Xpo7+Ka37yh1E0X49gd+HY0+x2ceL5JZ5/8lPY+r170DzwDBLHRJIkjeGJ8qFeMixyyByroOe95RqkK8/Lfdvrq0gvzDG/40voTi7ywAUSIfbiM82+8OgkIJCkkQ6L/Vh98zXYDWzDCAjsQScHJMmKCfN5h/7jD6B9fBvGsiWEQ0HJMViVzEIEyRJJmITyZd9EJhec8EAHhkyzyG6Qvco1hQAaD5gpwVGeFBq6lQX2f9/V8Ddcj9S16JcDKob1VzPsfOElnLjzQbhhCeMZsmdgh1wh7VjhjZkccTzi7Mb9WP3u69GFCSpWx6sSJ//jC9j65D2Y0O0huRYhTzn5T0eAkkQPEbM3XIDqDdfA9A4DxyWCGRYDbB3QHGnw4gfvQ9HO4etSMCJn3pvMQfFC2h+6hOL6FRx6+w0Y/FQmDVC22P7iC9j5g/tQm4RWetlz+0ruUMkTPNiyQqfHOa87hNXvugkLBgGSDQ209Zsc3Jc8IvcG2xhKA2wCJz5+P3aOPIZqOmUcpghCA50JxIqTHmT+ZUC/6LB2ywXY982HsXn7Q9h69Bk4BlSOzhMx+Yderg+ryX5pkS4ccM67b0BcP4jUspVlicIyowBYPHoMi9seR2/Y2sSWECujeCWoUiZ7SE9IFixkQgn3XnZZsOGfxH0vQ4TXlevt2i6Pf5VxrHmv8Xozh2Xfuy5BefhKDHRYSDsNf1+htwO6x7ex/dEj8POTQDV5eXqEHG8MYZVA0LTMzxg3RbRNngTBHhpDYkzxLcs8eT//3RQWcTAxg+X8EvtvPYw425AmicDxr+PYT3Ljdpmw+bsPwDx0HJH4U+UbBUe2RrGdQQJYC5Lt3ArDNhiZbkMC7weU+6bo54O4dBjGSnGGQoHoSeP4Wv69jDoeJ77kdomIYQn0F0acd+s1KDcuRD80CHQEUBCgWsZg08yb2RkmOPZhIW0SbDXj93TuMDNkHIQsmRK84BzRySkekSM+wRyVCiuedDuIoOQcvT6dCAmy8OgRMJecmox53u85ADO3ZLGFSrxSrs3Tj/gsY9BtkUWnQAGQ9xonC8n4GUk7AdwOTJpIm1IeLEpXTCnvE9giwjBZtqXwnreczlPBGmaeUDhpxU3B/UBHRJSWFIaDMhyTAkie/pHDUrOrZO+1oS/gPF0WHAfLNU2z68jzXHq4VMtelWwZSdysUIhS0uWJQ/x9bMRhcfk1/6PcR3TYoCjxyz/2kc0f/tc/oQ6Ls/pTgJ6cIqAIKAKKgCKgCCgCZzACd/3M+9O+Z34T1/7Uj8LOX4lot2ADq5JznHhxgRef+TRO/N49aO9/RiYbMOQw93Dn/+XshiTtGKx4nve9lyF93SVwg8FQ1xhebLD8rb/FcpMuAIuizeIAcxL4CZwkVgrJKWH/N69h/a03YStNYbdOSuXVMmuByfhw6BqD+UfuRv/ENqLlB3C2nTAfI+dB8GO+jDyU0Zi5531vigA/hIslXz7t5/oy184v5iiI6zz28KaAZy7CZIn933810nVXijskduyZ71CtzLC8+xhO3HkErlvI6EUJyyMPMAkdT4vGfIYvpoDZ1+/Hyndfiy6uoqTDoPLY/Yvj2Pqje1EUEUHaEvZs7STO2fUha+x7rL7xApSvvRqmM7AVG/NJcnqkyYD2SIfjH34YbjkHCpLHsdrMcE6Sagox3sC3Fdxhg3Pedj16vw4/OJQ+YPueY9j8nYdg3BLO1NmaT/Ipo2bFAy9hk3GRcO6378fkTTejHSiZEGvmDmwgFbSfc7xlDkk0dY/FEz02P3YfcHwLpsiTXLhnun7IThCOjeTEla7FEC1W3/r/sfceznrd53ngc/pXbm8AAZIgARCNJAopyUUua9mJI1uFpNipmsQlWduZbDaTzex4vbEdKfFm7fUkHsuxbMmWKHaKKlQxKVnFlm0J7CAIgAABkABRb//KKb+y87zvuZCys38Ah3MuBBG4uPf7znnP73fueZ/3KZeju2srlh8+AnP4tII4jF9UIw6hwUvIKafhVQK/3mPmzmvhx2bEiLVq5Qh8iiSIkb+6hKXPHgCKUptRS2lCJFGyNDcUEEd6PsoW6hhaMeEMhaHCNaSGnB429GhlKaqS8bMKtIlHAD1Q6I0YlFh/x9XAjsuRDziNJ5uDBp8l0IpRncixcN8BJMMVeJEIaByqep2ob4hEdQaMX2XNE2EZkOHDmhFV4HIgG0EtQ2vMQshBmprBf0wuSzFx907EnQk1n6U0gLQWn0lDT9bCwhcPAi9ekGsqsiSJ6eTXke1U+6yoAYeCkGSTsFl3jDmOqB6Ay7gHAtAGRVRQSSAeHASj1ppowQC42eocEwJ3jHw1Gzwuu2cnwrF1KIs+3TVqCYNGC4ukixknnmkvmp5B4MqUJWNjNHaYySmGKSw0iySjgWa5FI5xrVPKVcLYBK2Y1zaV6Fj9by6mm+JREdCzRrJUlB0WqF+MgDNkiUQ1gGMq8ZsgY4p7ickkXPn0hHBYFQkFfTHEAJMpsoxJDQZ6LpKyxGvFe1CKIMrVQLgiO4RAH5kTDgHBQ3pseKb3UJ5BeVuKsiz5WTWdtQZZRoNQjfYVMovcIjQJhDCOMy1Y30OcRMJaEaecMEfFdWMNIksAWhNT6ONB35A0dhgO+uJlk8SjAHJ0Jtu4bNPNyFpdTddpj+Lzf/S1xVv+1b9pAIs38M/w5tCaCjQVaCrQVKCpQFOBpgJv6gq88MnHfPjif8P2//w/I1zdCxOuILIJAt/H0oUcZ44/KZKQ8iVOvj2saK0VCNApn8599UHfACMl2nOTMqUdxAE6wxTmwlD+TeUO2oTKJFbDMDSGs7IY2dLG3I9sQNUdRbUuFYYFp6eRagpQDWOUDz2PwSsXgVTlJHywFkkIJ8IaSKJU6LoZFc8Ams9R118DGYwMFTaB6Ow5pa2d9RlP6EKh+/uOxcxt2+C2b4Ev2UjFsGaI9ugE8mfP4NzDLyI1Q3hqIZgewuSRONL4U0vPgaFo/Tt7p7H+jrdgMIwRGY+wFWH1b+ex8OVn0aYdgkQ4ahMjfRqbYaG+x6gGA8z+k6uAn9yEjEZ9HPwWmTTe6AL5SwMsfPYZpK6EYboCX6qWLIgBIZkivkCnaiO7NkXn5u1w6Rgi8f6wWH76DHqPH0UcD2BF4qEJGHItJeKRDbqFH3jM/uwsur+wA3kZIaPGho1vRSbBksaXFjz/UbRSi8Xn5zH40kGgqCRtg+8m4JSzcBFrRRlPhNRaFN0Icx/ejWJ8Ehc/+xz8K68jShi/KFwCAW6ouKlYH06FBwH8RmDdPdcBnWlhj9gWp/oB2nGEwfElLH/2OYRDD5M4JBKbSQ2/RsoKU0PcUOmiQMlRKn4gLTFvdSiUya+TdIHENIGC5yjSkoDMGTIYYok1nXvf5WjdcDXKXOMlQ7Tg0YOLU9jXCizddxBYWYClRKgGlNSnhIaKKrsRuZIhKFJHg0qIhvqwSKSppH8mmmAjI3H1GZFdYYBkXYqRD2zH5Mg0lnN6yvAFyA7I4MnYMG0sfukozLOvIaIJZ+2fIsyBKJbpvUguRKpCGUwdwyk8Ba4D3gJVCkOrSm7cUjwv1v5JcnmE6SRJH5Jyo4wAH1oEVQA/HWDm9mvg52YFEFFpkt5DyHSquJfom+CY/kFmUB19TKaRMHlo6Kmms94TrJBsEgEHBMCgVCLmHhgDTE/oGoKb+AzWDUXmISBVkCkbQYghZCB4YcWIsWbUEZDREZERiQbvTfS6IHjChBGeM6OYCYgQyCBbJQZDX8TAtFWpPIPeHHJt+Ztyl1wMWxPXJs9Ivp/7j641VVUgDVJEiTI5uOcoFuLq5OFnvD707KCcrWb3qESI0clqKmoIhIQVsjYTeUIEcpw9FBWZFdxruodMfcHioCOmr3p8vNYd0FMlHQ9w5TW3Io5HBBBiRPKf/c6Di7/SMCze1M8Azck1FWgq0FSgqUBTgaYCTQXe0BX45v/9KT9+4pPY/Yf/CljehwqrYkQZBT0sne/j4olvYv7RZ5AfOImQvhGG0ouaLl6zK35wgmrB50mXl0YnRMaOlbRuCeEwsHx4rondSusOUVVsENgssRks0L6sjdkP74MbnZRpLpkCAc3kVisMPncM5dFTKMlqYBNau/CzYRXjS04vIzZgOoUkYEEQgOP0NaNFNif8Xvmvjis1VYOMAjI0SBroVJi67Tpg5yb4vAJzSANXoDMyjcFzr+PcYwcQVwP1GAjZlKskJRd/gBBxEMBUBVp7xzBz6z5Upo2IE9EkQu87C+g/8YIwLHycieRBjo0NEI0KpSkL4IsCYz87h/TntiMsEhS+j3Y4qpP1NIE5VmL+/qcQVUN4SlNkzM3Je30dpNk2aFcZwm3A+J27gdYkbMHztygOLGL5i0eQRDkDUuT7pHFLY1iaVUpyowe7+O5PdDH2izfAyASczVUf3o3CR0PR1lMj7zGOrnFYfeos5r/yrCJHcYSOxCvS10CjMxkUyvqjNCg3Aus/eAOQzmHls89j6cgJZEkqUhNHyj81ArXMhQ1alEco1/cxd8/1iMbWiXdEjgFSxoYiwPCVBfTuewYoQviUfiRsulUCJFN8mUrTuyFCTGkKwSIBUbz4EJShNq/C3KkTRdYYMGxOxcfQakzs0JSYvmUTsr1XwlT0LOH0mrKOPgzX16slVh8+gmCFMaBs9VU+JUaPEgMqJiGyJ7h2yBIQcE12A0ERsj6ceMIInb8ySOo9J9INAhmFQbw+RfvDOzCSjKOoU2dKQ2bECOLMoep7LDz+MsKD5yUW1FAew/Ul4ILG7wpj6pKEqv57bVwrQBjfrjZIJTBD3oyYp9IIs5aVaAOv0iI9DHopeJEzuQmPqds3I738CvGsMfwaAjBc/6yBpR9MgFaSwhmyGKigKNGKKaXQqFKuNQU4xuDImiDQQGNRAkHiS0LDSUInFZKEICXlPgmcL9REkl/kWzB2VQBBTcKhcWUtIysIFhBINZIKIiCS7CrCVkZAAgIk9N5h7KdKYSQEWr82XkESjcjnmGQigAoNOYMIZUBggFIqXtsKcUxmC8+fx6nsLF1wXHs03SHLhWwfvR+UVQ9xlCKOyYQS7oVGp5KOA+4XHk4uIJzJA1ibI+uMEwuVekv8KQ1EGQvryVrLJQlkjWUkXkGjwOVb7kTWGtU9nUR4+A+/snjnv/13DcPiDf1TvDm4pgJNBZoKNBVoKtBUoKnAm7gCNN2cfO1TuOY//QrilbegCgdC2Y/CHhbOr+LM4W9g4ZFn4F85Kx4WdOOXVqSWW3AqKBNadW+TRlRkGE5t5NjMr/lIsCnjQzMbizpY5JKpIHsJfmmVO8RsYj9yA2x3gkl/2uSRBTGssPDYawiOHEPFGE/+qmUdEksaeE12oJyAzaiwLDT5QB/yfyALEcmEisKVqcHzEWAjQEwj0G6OyVuvhb9mG5D3RJIScKqZtTF85gIufvkwgnJV4jFV8kBWBz0fVF4SIRE6++iNIxi/+TqUht4RmjhR/O0Sek8eQBx7GAIUZJuI/wGbdE0XYbhKUJTovmMDOj+3C9Sa5K4vtW7FMZBmGB5cxsJ9LyBg6gEl9C5BRYAoMCIjoFkgqeBRnqK1q4WJ265HHqXSADJ+cXhgCT2mR4Q5DHX4wnwRlEIBHVLdOeYdeLR+rIvx9+wVCQdlFtYOgHBCTCaZ3JCknOy3kfQNFv/qJPpPvUJfQ/GGSCWFgvgEmQ68/oAvQ7hhjs5PT2Li3XtQ9dro3X8QvWOvIc106k++AptWVthzgbCwtHvYWGGaDIuxWQR5AJ9xJp1Iwz84OY/Vzz6HrASqzMFX9KGo6f91Q85GNsoSkWVInCffydOglWtXm0Q1DKiNDWTtqAGmxrbqX3MzxMz7Lkd7Lz0seFJcqzzugYB0/pTFwv0HEa5eRJDR/4CAEOurvH4yNgh+qCRJ41cFLBEzSJWNMB40YPoKG1NHUI/mnnV6C7+PpqUbW+h+aAe6vothSPKLtNdwdgStdoR8dYDFrx0FXiBgIXa0mqTDipIpUFM+NB6UkhG+h6aFCAsp4blpcgxNONmoU/bBa2TIQ1nzPhHTWO6nOjuE5qEJAa8Ebspi7u5tCOc2iBEkPSy0pHwvNt50oDDw9HmoTXN5v+CdguCfZYoNDU1FQtUl1UgAILIepFy1ySU9KzwlNrSrEYoHZRj8Wh4vz6EF43py7pRDcM+R+UNJG6VOluteVp4CnsK5wgAAIABJREFUOGuGp2TWMG2I4AD9WrigmUwjtx/xe2F5egiDNhzZSvK1CkLyXkhZW+4MYt8SRsmaJwXPUcw0aSrLeGhGxvgEZZkLG0bZYEz64ZXh92naDJNIaBTK/1KOImBKwGvLdULoTtlaBD71+jDBhYAFY3xjeNaEfhuCSgJpnKA7leKyq+5ClrG+AYLM4/7/6yuLd//7f98AFm/iZ4Dm1JoKNBVoKtBUoKlAU4GmAm/oCnznDz7lJ099Etf83q8iXn4LHP0MxB1zCQsXBrh4/G9x9qGnxFsgSgg4qAiED91CU64lBJe8D6yyFqTh4QMzJ6NWowvXGj3xr6gBBMo5JD1CJrIQv4DOpgwzH9oN256gj5ymAhCA6A+x8OgpBMdekdSNNb29NiuRsBRIf+YzP2nZAkZQpiITemVRrAEXGkKpkhB+UJOuf4zAMAE7WmL6pm0I6WExLKQmfNh3cQv9/Rew/OVDCO1Apvcxm9SaHk8qu8glbAxfGXT3dDH5vn0oXEsaHGaIDv5mHktfflZ8BqjLZ0PGSS+TMSRaUpq4EH5QoP0zc8j+p51ITAKXUbsfIzBOzDuHL81j/t4DCE1fmotArlsooEnlPVUzAhTERYx4Z4Lxm3fCd7piqsoWJn9xHiuPviB6dwdq9NeuVQ3eCOU+gF/16P7YOEZuugHGUspBWcEqvBuBIx2Fvh++RNRKEa5UOP/gYVTHz8InTIlgIgjp/TRypO8DzQodYsMoxSEm33MZRn7yWhQLDsv3H4F55XWEbW1QJb6VqbhkRyQc8xu4MkCyzmP8nusRzMwgXvVwbRo9hCKj6J1ewuInX8D4YIDhCGU8dVSsyB8CpcczlYXXfiJCODMHn3aRSPxuiIAGqyf7KHo5TGqQsWEUrEvBLQ3ytHItK28xfdNmZHs2Ic+VlUGjyDDIEaYdFKcHWPnLF1Hly4gjNc8U+0wyRzhJ11wK+TtlDQIYyXWjdaamvchykgVNhtAPyYZobsGP0iFZ10Lrri0YGZtERTNUOWXuqTFh8VSDHAtfewX+hQuS/lMHhcq3kw2lPi9q0KrHo/+noCTZOConkKBRYVnocF+adAIq9R1OpCA1OCjADqGfhKavEYIJ4LL3b4dftx6mysWvg/WqGLXLa8JIU36zpY8MEz+seGRwb7GRp/dETodVeY82GKzLm4Okw2Sp+EDIOUctadoDAmsS95MKG0P2vvhFdESiIfcoAq1W35dMpA6BHia8UAokjIgQRV7KOZLNQUVSGLcwrGjaGSMSsIfHSXkaz7eAd4wdzkT2EbP2pUY5cw0XYlAcIMvU+0PAq/p6k33Em6Ak/fpU0mkYiMLzk4+wFLka2RciI6GfSNAShgV9Oiip4XsqVSzTdSbxysoEEcaEXNZcGCBJyvUUiuEqk30IgrUnUmy86i60O2RYEMGr8MD/8/XFu/5tA1i8oX+INwfXVKCpQFOBpgJNBZoKNBV4M1fgqU885Ede/jiu/ugvi4eFo/GduGL2sXS2j/OvfhsXH3wO/YNHxTCxRWNAOvBXlTQ6pDYTrCDVPk5iaTYk6pAP+fR2YCNU+0jq7F7jGfmwLvRu+iUUJYKYJHOPwTDH2JYuJu7ehao9hshEYlBX+AjpoMLFx15FeOwoqjTTybQwEyAP3wlHrdYgpRFm0kZVsENm41HT7mlAx0aPfgWcrkeeZGqNQRU9dx1v6RLYsSFm37sFydYrNC7Vp2hFbGpTrDy9hKXHDyDOVxDTiI9JE3Xzw6aPPg3epoicRXdPG+O37YVlVCuBkdBh5ZvzWHj87zEyQo25pktIOsGaiakwRwJURYX2T0yg+47r0fIpDH0J+NqMe8268IdXMP/wQbj+qjA1CLgwArYsZb6udHxOb/MQresyjN20Da47itiPwBmP4QtnsfLYATXos/R4ULaJxHYKIFQnaw4dxn+ii9YvXI8hvSKCFgJfoigyBBmNQluIiiFsliA928eFBw/BLq5Kg8f/IxBjKye+GKwz0xDEMyEssO6e3Yh2XYbqbImlh1+BO/EqPNkPYtygDAf6KmiaQwU7DJBeHmPy7j2wkxPIcgeXGHgmLqQRlk9cxIVPv4jJPEfZojEhhRU1QUBiKkPEvkI1MBi5cRbjN+9D1BpF6Iaooq4YjJ677/uIjl8kBqLGpdL4kubPepJ2YsWgs7Ael912DeJrN4jHp3IVQgTitZDBXizRu+8I+qsLaDNCUtJR1LOFxoqXDGEpoxAAT8Eq6TkvcSB0z1zCEWqWkEpcuPAdMBVg4p4dyGY3wg5zlUuhQkqQLHXIqwoXvkCGxTwC4njin1H/5j6iLEKaYmXYEEjgnuYaWGNS1a6P6gVbVsi46cRLQz8UCFTpjZhZCpARIsqYoBPATlZYf/cuuKlJuVZW9CV9SajgeQgrhc2+nL++Fl8hCNV/Qppzpm0wloTsjIBAZAtJymNmbCkPIpJ0HmF7rXloELwgG0FSTxghS7+HAgGlTRLwwVVlAFMhSSkXUYCsKAo1ayXQVN+4+LJs7itTgNuDoCgZHs5TqkKglPGooUaKiukp2SehgjKpFjzGhIBjqrYK4BihQpiUtQbjXOmrkcqdkkCfqSzDOuR7q5JstgyWphmU5TCuVNAjyuHEvlNMPD1jSiVZhXGrjGUlOEFQiKCYUYNQZq74tDZ91T2SjYa4atv75d4SUKLWAr76J3+7+Au/9hsNw+LN/BDQnFtTgaYCTQWaCjQVaCrQVOCNXIHv/flDvnvgj7HrY7+ByuxGYArRZ9NobvH1Zbx+4nEsPfwCqsOnYJMKiVDeSYevxDgxCyJhSBSiwQbaCVMSSFfmtFOGx6qXl46Lvg5Wkj/4gMw4USZLcMoXhgZpaJAXEeKNIWbv2odgYkyo3QiGsGGKdACsPHoS+eHjKFI15+P7O8OWQ80rqS8XwYkNUWUWfiRF6DOJFKU/ASnndqUvk2I2JNKc1ep9abrYhHGq3imx7tbtSLZvhaPXgjAgPNL2GIrDK8I6SZjOEVBXro79ZGyQ0cCmLwsSicMcu2EMk7deh8J3kQSRRDMOvnMRC199Ci0yEtgkVmsMFBqIqqRGtPTWov1jkxj7+esQoY3S5kL3V0lADBwb4twDz8IPBlJT9UZg6okyAOibxyY7KiJk17Uw+u6dCEfHYapS0lDKg0tYeOQAwnAI42JlCNRT8rVmWiJrBxZTPz6CzruuRRlnzBFFFrGBaqMKGLWagP2YacUwz72G/pdPwhWk/at/CIGkNbkMYzUTSz+THK3ZDBP33IBybgzZArD48DEUR48jTJlyoDIbbaZr1klkEZQR3FSBiffvQzg7hTRnUiWjIWOJyMxP9nHhvqMYLXoYSPKCei1oBCeBBwVCuD6714+i+54d8HEbSVSiZwO0BwlWPncA0ZFFmE4M49hEqk+BNMrCkHAIrcXQ5ph+71a0914lMgB6BdAXwIGRnBnsfIHVew9jMFhByzM1Rn002NDTuHON3cPrqTIKBfP4sWawWF+OS7cQkW3UrCZp9I1FMhtg8gO7kE5fjqpfwZHV4Eo4kyIMhgJOzX/pGHBwntYnwt4gg0G8V5KWeGNciiMVNlMNkPzQmwuvSsw/IVGq9NIQIEq8L9a+Xs9vzQtF0kLYuNMCZsLgsvdfBz8zDViVuBBUiQIarPKeUggrSdJPLMFQ3jjEuUNYQ5Q5xBnTiChpUKlSHHWFvSCGnZRoEIykLIKYEsN0hali1L+Gxqs2FPNO6zQ1JOP7UhJCAIpyLmIgvAUIY+uH5WOaelIVCgDGBMiCsmbTtGFMLntfbVdrEFaYK16YDGXlYTwZEzFcESKmEWkYqNSn9smQFBTSyYRSRr8T3ofqVBPxqVCpEI18rSHQkMIlA4lQTslEinkfawOWzJPal4fMFakt154yuJQ+Q2YFDUIVkBHfHhiMToa4evtH4JMRjehtW/zFx55c/Mhv/mYDWLyRf4g3x9ZUoKlAU4GmAk0Fmgo0FXgzV+Abf/hJf9mpz2DH7/4aiuJ6RJ7TR3lcxtLryzh9/HGsPvoizMunUCUGUSW5nZL+QDo1hQQiQeCjOhMh2GiIlwNfRJNACE+wEWGEqY5kyWQI4Sg3cIlIS5KI5OUKRRkivTLF3N374EfacJRCRKvyMB4NDFYffhXm6KswGZtID/GQM1akFNTX88GfDSCnyq3d05h5+070bCQsgtF0DCvfPYne/pcRUbahfI8fXN6QNH8DX1rEowGmb9+KcMt22GGpsYexeh8MDy1h6XMHEQwGcFEqx85ayFRTifCgdJ+sk/auDFP0sGhN8AyQI8TgO69j8LVDkgwANlCVhlaykeUhicQl9DB5idGfXI+Rf7QDxnbhgxUkYVsbRb7T4QJnH3kGQT5AkJG3rwP3SLT79A/RKXViLKJr2pi4ZTd8awzwBZIkw+CZc1h59CXRszthuLCZI8NCr49O10MEfaDzoy20b7pRYidF9p724MqWHEcqySQBGHvS++phDL/zqsYo1rIf1dOvRWOopt8VJUZ2T2L0jr0YhC1ECxUWHz0GHH8NUZbKsbOpFgaN+JDQi8LD9h0wazBx9z4EM7OIcoMwq8QHwTOl5WQfZ//yOaRlrr4XZEaIJcSa5EFBGVd5JFtTTLz3WoTtCQSmRBVU6BQRzn7xCPJj80LJjy2NMNUgkaBUIqwDJ94Shc0x9V6VhHAdszCepqd+iJhAwKLB0qdexKC/hJYwClQiJcISYf7UQEzNUNB0GE2/kdLx+kmyiK5RHoM2nApaCTOotEhmEkx8YDvSiVkEpUMuuAr3cQsBSgEJe0+cQvHsGQY/SPoE2SOV/FkjQS950tA0Zi3mtAZQ1nwp1pQx/FrKVtb2+VrE8ZqxqcjDuIa47+m9wDea8Zi6YzswMyOyBvEmkeQWJ3IYAmtxxIQVsiXUyJNAYAClhGhcK815ybagCSlBB4J0bOQVTVHgRIGfONSYXi8AAMuWCLDBfS819DFSJp3QU8ZVSAgYCO2B68QiScgCU3CoxjFhqkDlE3GFshwgCnn3YwoJj4v7jvITva5qOsr3ymUNkp1G8YmhqoW1Eb8aZZqlUSqsCYIhfA0CJyLd8YX4w3Bji2yGe4Jf5+kxwVMYCDCTUP0RGRQVpSBDYTCxfvwwIjVSFhqZKhLlTOCYgIWjQbGCeVyeY5MJrth8F3xrQu7/URbjoY9/d/GOX/v1BrB4Mz8ENOfWVKCpQFOBpgJNBZoKNBV4I1fgH/70Pj/28p9h23/4VZhqLyJqw8lUCCyWz63g9JEvY+mBA7DHTsOR/m/YAFL2EIhRHVkD6lHgEZNdIcaa2nCIaR4bXqYg8HO1Rn+t4aKfAWnJIhOodfc0uk+vCjH9oX3w6Si8SWDDHqK4i6DXw9IXziI4fBLETQiA8H1pXrj2IY0SPShMgfF/dDVGfmY7etYh8wWydAoXv3YUw++8rGaStTEoTTNlbEu2BieVRYCga7H+7m3A5i0wPaXvG9dH1umgPNzHwqPPw/f78DFN9HQ0m/gavKFUhg1FaZFem2L29hswDDtIHNuxGMV3z2DwlcNgeieH9pR+SNrIGmDBJoJs/6LC6E/OYfTndsG5MSBchmcDI8qUENWLfVx8cD/CskDQYuIF279aTiC2HmR+eCSksO8cx+RN18LFY/BsasIW+s+cw/BLR+GEwaKAxZovyZrUR4ClgUP3bW2kN+9BwukuYxvTPnwVo6yAdgQU3iFNulh5+AX0nzutFHcJaeE4nA1YSNtSAZXkUwXQecc0Wv94B6zrIljNsfDgEeCVU4iylkgGlDbvwORYnaqHcHmAYM5i5p63IB+fECPWMCMMFCPMMgxOrGD13mdh81KaMcE8aokFp8mU1DDBAYVDd9cIOjddC5+OIS0LycdJ8wrLnzuO/OR5uMSiTfkCwSHKHAQ8UFCB0ZGFLzF98xZ09m5CWdIroNSmMBFIAIP5HMt/cRB+0GPgApyYJGq8ppprKlCw1hFzfyhgUdP8ZdCvHg/8UPZ/7RPBZlMMDwIkUzGm7rwG8fo5YFCiz8qFHpHrIAhy8XFZefI1mP3nQWqRNK9sfnk+NJ8khEF5ApkfNHisY4eVmaJeDxJvWwNZXCP0JlF2kn78QBKyljBCUIWICGNNQ/gZi6nbtiFevxGWLCfeL2igGTLJQ8EYldOoYSe/V+pj6QdBOQ27ePVBITjGxA8B00RCoeohKQ3fkx4jBBP4ZzJbyKixMaKY+1jUHyKdor0meVFDekKQ9UXQi4ATDJJYgQ0CCTx32Q8SfKTpQpL0ISYTBCkYIVs71PK8yNqgtoSAKo/TZLBhoZG6NlHZR81WIdhaX9H60hL4ZKoS1we9NAjYaNQqXUQY0ZuEY1KbMugh9iliW8Ew/cWPIPQDhGTy0HFEknn0Xq5AD81sea157yRywpqpHxEBi1ECFlveD5+OqKQltvj0R/9q8SO/9X80gMUb+Yd4c2xNBZoKNBVoKtBUoKlAU4E3cwW+9Qef9LNnP4Odv/0bMOUOobrLNDuwuPj6Es4f/Sou3L8f7vgZuBbN7BJpQoXGTmo6xdyc5otm2qOMjDwwS8oELBKyLaQtYvSgSgP4IfaDIr0mFRq1I75FOPCIr3IY++A+RNkUQnpEhKvwpDv3V3D+0VPIjp2CIzNBmheVHVwy/+SE0wKFLTH+ri2Y/LHNqHIrMYpJexLDbx/H4FuHxJSSZoZsRmieRzo/j5nxoIxSdV2HmduvQrh1I8IyVTAgGAJhBnNoFfOffwF+2Jdpb8KmSGJZQzGVZHRATPDCOLT2tDBx0/Xw6QRiNgpRjNW/PonhV48iyiyVK7Clyg6Eni2NWy3tGJbo/vg0pt55HWw1ijDtozCMjbVIOy3YQ0NceHA/ElPBRgSTSDcnDZ/MFY9KUgMCpFWBcOc4Zm7dDZ9NoqpWEYUZ8hcuovf5Q3BBrl4PdVLKmjEpr5MAFrnH6I1ddG+6AU4SHSJ4sl7ytjbNPodLE3RWUpy5/x9gTy3JNaE0JWEzxL6RR8IpdlkiSzrIXY7ZW65EuPtqWJMB/SFWHj0O8/JxuDj9AcggjavGrTKaktQAM9nD9F1vg1s3h3hoUAV9xDF1+TEGx5cxeOB5uIpfTzBADVGVNODFw8DZEmZYoLuji9Gbr0PQnkDLWiwHEZJ+juVHj6N/8jziDhDnNMtkg1ofQ8S9ESG0AUqfY+rmLRjZtwVlQUkIDQ25shNEcYX+QonBZw7Bra5oAyiKlP9R/rEGWqw1/KLquQQSaOwl/81QDhSrVEDkATLRV9ZSOArM3LoZwabLEQ8hEZomrJCCIFeOqnRYeeJVhPtPwTDhIlTDSwEmWBVJ/dC1qwDK//8dT0A7Ro46GjUmsnfWjnUtKYjApABDXEv8zZ5+GCBaH2Du7mtRjI4pq0KikzWCNAoTYVkQ4FTGUw1YiE8G90ZtCsq0IGE8MH2EXg4EIgbqtcFXdco+CCMrDbmyPNSwdC2qVsgVQl6RRSkoB9kPNLlkky/xn1IVpvewo1egJpGYU10DwkgQwhCBJy+sGzIWQklTYW0L+Twlb/RA4Sb33JP8NxSSnFKaQO4/wjG5ZFxKRKSC92RVKCAjQJIwODRFiGs5QlfuVy4eimlqaD3iNr01MiSJUWAFIcr6vkI0gqwrss+sIVuFgAyBEHkXBYecRWvU4aqt7weySYT0umgl+OrHv7v4C7/+LxvA4s38ENCcW1OBpgJNBZoKNBVoKtBU4I1cgf0fv8+PHP8Etv+HX0dltyGknwQfslFi4VwPZ198EhceeRr+1OvwsYd1HP1b8NGbDZOl2RuTOOqJMRsEPlTLFM+T2RCginQyzSAGMcqsmy0BPMJIPseGKYxDBIMSuMxh8sNvRTjSQWBHYYN5BIwL7IVY/vIxuBdeAxJNXFCmRIiSbAvxdpA2G64/wMQ7r0T3J7fBDQP4ToI4GUHx1yew9MQBmaKmKSeqerDCBJCXCoGigB9LMXXrFcBVWxAZmuk5kXDQ3NK9tITlLx2CHyyLh0XKJorafv6WaTyQsTl3HunONibeuw1oz8pol+acq988jdW/ehlZR7oP+IpMEZ0QE2jQyWeAaphj/O0zmHjnHvigC4dlmeSnpKUnMfIXVnDm0aeR8nUToEVvAJGmaO4mQ0NMmCA0OdIdY5i5+XpU8YhcW9Lpq0OLWP7cQVS+L5NcSjXImuGUf81wkU2p7RtMvm0co7f+OIzEfbI5uoiwbCNKEgQRDfoSlAf6WPjc04iGIhBCwcaoBiwk4YNxjpzoljGqyQCXf2AzzMwsnG/D9gdYfugo3CunYLOOeBNIlKxXXxIFckKY3CK+vMDE7W8FZmYRDnlNVqUpDNM2qldzLN+7H6aolP4vngSq05dJtrB9LJIyQLQ9wuj7dgrDIjEGRUKfFIPFh4+if/wcog7QDtviX+Jrk1il5kfU+yC3Q8zdthWdPVuRD6kIyQUMINpCHK9aDbHy6RdRXjyHmI6rbLxluq1r7VJShTAAVEqgzfCa18UaoYJwjwW3mZiQxhr1ybVOM9OkG2L6js0wV65HUigQSE+IsGrLOZRVhJWvHId76hiQMemDLB2N3zVMbSGzg+waskjWQkIusSZ0LV6SLP1/Pr8ma1lr5JWJoq8pspXEww1DuMkKs3dtR3zZ5bDVQDxTuFHoC6NMCV4XAgt1ZiwlPD5AqxXWvhVkk9C7oZJYUqaGBGgL8yBmSochAEmmE9e3Rp7S8JL3JoJFInOrJTji11GbVirBRX0umIAkaSmUHpU0DI7luq1BrPJawnZRLwuRFpGpwGuSUO7jUeUp4kAZU+LSUXEPKNuJgF3AxCSyfjRfhDa8yHRxCDCh4S9tFMUqIvk8353MkDZ8SDAjQBKQpaEmtLyPGd9BLJApmScGhiCGHCf9QOqbsTB1yDzjOdC/R+U0upf1GoxMANdsvRs+HZf7Wdxq4/7ff2jx7n/3Ww1g8Ub+Id4cW1OBpgJNBZoKNBVoKtBU4M1cgac+fp/vvvIJbP+df42q2oqAk0Jwilpg5cIQ5w98HecefBruNGNNiUuEtVkmmzKNzGOjI40h5Qc+Q5WweXeAScXjomiXElGZlV4ADqXDawPhnUElpm/UDQTwwwLZphTTH34bTDuFL1pAuIIwbMMPY6w8fhj2wGlYGtfRIFD0HxFKYVpoLCgjK8PVIabfdTVab9+KwGYwUYko6WDw7TNY/NohMVlkoxJEqegN1houmaxWfbiRFLN3bweu3Iayf1Fo3qQKxGMZhs8vYfmxlxAOVmCCSDwcGNW6ZlxYMmGBMpXKonP9GMZv3oLKj0lcKqeqF594BYNvn0DSZkPu4IweuyQ0CKVdm2tTGEz+1ARG3rFPTPU4KaZ3Qhxl4jq4/MxFzD/2LFJD+nYkFHvS9dniSLKGq1CQweIMsh1jWPfu6+Bao+Jr4FyM4tAyVr50EM4uIQ47wtwgiMRGU7oatkBkigwMxvaNonv7jWqEiQyRY6oDp9FMH/AIOjGG317C4K9eFIkPz4mNqzAE+EtMJyl1ieALi3gjMP3Bt4IRCGGWIO8ZrNx7GP618zBRJB4YMZtIrhWyT8Q8EDCDCq31DhMfegvM6DgCw6auEHZD2OmgOJlj9dNPCcWdPgk8fvHjcPwvUBqjPhJlgJHdIxh97zYYynVMgJIeJT2PxceOYvjaeQSxF/NUeV+j7aXgNVynxqPyBaZuvgrJtZtkDdIskkkgpNnzPYsFj5XPHIRfWZS9w/UjhpZkHZGdIGtK6R/SqMsbEPigrIlRE4yVVZaAD7lGa/8Fvr4sEqZMOLTHEkzecQ3Kq2aAHplCEs4CmC4QDSXqtPfkabj9p2FT9dkQuI/7lvIjVe1civ7loawBZxK9KUktRAa1ESZ4Q/8FMoHISlJmBA9nzTBUWVryPbGFZxDGrMPMXTuB6Tk4O0QQMUpWJRdrC17AAkFMlE1jLddOUTfnvNcwXaZEGNL3QtM7olhZHo6GmmSP+I6wFLgPRIMhJeO1o/kq5RE0riS4qcCIMC34Iaab9JZI4YQNIw4cYgZM7xK+hwC09b2rhr/UL0bkOiUK30PoRmhLI+CBDWIBAUUKxVST2KkBLQFQ1liwhDoOV6KgCdzwxRKJLhWCBeVyonhrwwn7wiDyidyPfMBjI8BII92BlrEGNTRphq+poMda7op4bNR+ObwvWHq88O4bARNTEa7Z8kG4lDUkUybAp/7zfYv/9P/8gwaweDM/BDTn1lSgqUBTgaYCTQWaCjQVeCNX4Hv/7dN+/PVPYdtv/S+oyk3CgmATzdjApVMLOPXiEzj/0H7g7HkxYeO/02RT2AxszPlUzQd041AGBrNvvRqYHUNB7XSRIuX0s+sRnq+w+v2XRRLA79XHfI0wJAhCzT8n8EG/RLI5wcwH3wbfaaPKYwTRAiLy3vsxFr9wCO7IGfXRqI09xTHCKgjC12aoJwYFxt69Ca0fuRqhbaHyOWJO7r87j/knDiKk0WRtYCgTYTkWddePXYVqJMLcXdsQXLUDLh9oFiQ9Mjspes9dwOJjBxAXfdgwFu+HsDZjZPMm7SRlMsZhbO8Yxt69BUUwhpiSmMii/62zyL/xCgK65RHAoY6d9ayb0LothSk8uj/RxejP7AX1JARXhAkidhsx3MtDnHvk+4iGJWiSIP2sGDXyvSnHcShpCkpjv10TGP3FrXDtSbpoUKWP4qUFLH/+BYn0DBmlWJstSj3Y5NeABYYGo/vG0b71BpkLG58iiOh1osACm7/Yx7j42BGYZ18HL4csoUuJC2zGHcqKyTEhvA3Q2ZVi8n1vF1PEOAow6FmYh05g5dgZBK062jNSPxQ2owQtuFY4vB4ZA9J/vgvR+BSMaaMdOpG52HYL5YkCvXufkiaTkhABXBhHSToCzRsDoOSIuwSyXSOYJmARjyCugCorkPVSnPvcIZQELBIFSsR0kteIEgPS98kUoUWsG2D65q2I9lyJsFCGANlwRjsoAAAgAElEQVQTEmsapTAXDBYePoTkwjxcJ5D0nYisIkswxcmxSFoEDSOlR2bUq5EpfNqdBIoKFYZIXIulFhBG2AhcudyDtcdHRDbQbTvhN87BlEPEYSC/A99BZXrwQYzlrx+H/bvX4HhO0gCTUaA+GAJcCEpB/CJARRaJtNnK7BBZDSVTbKrpHYMSiU0YGEp7S1gBBPg30hF4b2ALXPtJBBWIbUUbQkzeuQN+YlZOhGaVGbctAbZ6sVi5zpSAcAEpyCSGloFDwhQcOWEaXyYoq1KAGDJZyDiJghasoxSD30sg0iOoAQtRdggSovtcjHHXjGkpM1HEQiQhhE41wYQABQ2BczWtrJkvIv3g9a9TbGRtVAQyhjDRAJGjj0SFIIxrIJZSMaYHKSBLxpCiu6maqNpK9pCk4ohnBkGXTN5TrpGvkKUtuCpBhVwjWktx+0CaERMt4F1LPh8ig6dsTaQtGmhDxg+vswBICT1nCEZbWR8CtjDlSUxXHSamI2y+6v3w2YikjUTdLh79r59fvO3fNB4Wb+Sf4c2xNRVoKtBUoKlAU4GmAk0F3tQV2P/f7/fR0T/F7t/5NbjhLnG1j2j45hwWz8zj+Etfx9Jnn4I/dw5Bkkj8H6fe9IAQ2jCnopaNpEOvW+GaX347gstmsGpy8azoMEGjncEfLnHx3r+H7fVkwq26dE73aEZIRgIb31Cb7ys8Ju6+EfHEOFzJpIEegA5ML0TvS8dgDpyEa8XSwNDRn4zupAZBRHLCyXM+ROvnN2D6Z66DFePOAr49AvP1U1h+4iACTnYjuvJz0kxJCCnlykagdCMcSzB71zXA5mtR9ZakUUzTVHT+w+fPY+mLhxBXfRjxVeC0vJYt1LRzgjGmrASwmL5lO5arLlqcKMchyr85j/7jBxGmlG1wOqwGjMo40VQI8YAYWnR/oo3Rn30rmdualBBRbx6LBj0/MI+Lj+xHbJl2UCdx1MamzlD2wYiWFpKiRLxzFGO37oRtTYAdJD0AzIF5LDz6IqpyCHJhhEnwQ/Gaa1IA16swesMIOnfcKFPzwrJhZwSjNvNVDKSLFS7c/xz8uVWkMZkemoTBD9aGTWVJ3b0Ysobo/ux6TP/otUxIhY8sypUKxWeOYnj6AioJhqAURKU6TEqgxwGva1TF6E4atH9lD9AZR1kl6IS8ZAM4ASxyLH/6e2oIG4fKzPABIja/bGSTWM8xD5HuysTnxLenxUfEtQ1avRQXHz2E6uR5kaKQBUGAThp6rhGZhNNoFsirPmZu2YHWjZtheoyg5NlmMHaAII1h50tcuP9FpBcX4UgU4iSbveqaTwTXDPeOIG00ogRC0o02tDC+ez2WvnsagTGIXQoTUEqgMg6SbaRRZuNPzGs8xOztO2E3bECRD8VkMRSTylHEsYGpQiw9eRT++6/DJ2R5KPtFjGLFKFcZRpIgUQF56gVUyQiwsbbSZDvxeqE/RRFXiPIAjuyYVopyWCGNBgiqloBKfGmCWDrVtwirGHa6xLoP7IKdWoeSHiyIEUeVxBZbS5kLz2kEPlyUxBXuR4nvFfZGgiSlmWmIIhf6h8aKiiyErAjeQ+gjQeNf7gOeD40k9bwQZwgxVLnHmueN1eQRAiG0c+D5yXLlsRMoIIgHSsa4fj2qKkSS8FoRNFQT4Sih/0YGa5QpErUopxtBma+oDwclICQrCQMjgOf9Tbwv6LHB9Z3CE9BhdK4hkMR3bqmUTqQojA62wqhiPTyldbwP5HqcEfOBA0ZIk+1GQ02ygZgKwuMn0BSjkjWjbCmFiBW4C7gXCKxEmfz2tsDEZIorN9+JKunIWmWS0Cc++peLv/zb/6VhWLypnwKak2sq0FSgqUBTgaYCTQWaCryBK/DY7/6+X9f7En70o78Mu3ojrO/XNOYQ519fwOkjT2L42f0oz58R2QbnkGxgOIHk/6iBF1p16VC2K2z75zcAm9Yhp6g/aiOtHMrEYXiwj6WHnxOvgiyV3EV5wK4Cj6KkjltTB5j64DYAl/2zH0E4NQdXGDWQ5CTRJFh59GWYg6+hTCD+CHSYi2Qaa0XFTUkIzfJsNUT6I+O44uffAmMSmE6EKuui+tYJrHzl2dogD8jiEAWbRfY1Qsm3MJVD2HKYuns3ku3bUK2cQZrQ8JAZKiHskQWsfu4obG8eNo6QkfnAVoF0cZrksbkLIxiabu5KMXXzdpj2RqS2kAl3+e3zWPzC86AaRfnjawkNDinrUAMXtgowSobFO/bBMDg2oDmhRytpSzO9dHAeSw/sR0JzPUpCfAAjnh78bYGUnhYeLi+RXTWCdXdfD5t0pAkm+DI4eB4LXzmEeJijClMKRaSJDSjJqD0fKIXwgwrTb5tF984bhLkx4LjfENhKpak07QjdMw6Ln34W/dUFBSwoF6l9QdgUc1ZfcJpMX49OhuymTRi5/AqESYRhWsCuWJT3v4bhiZPwLTZf3DSavsJoS1LZ2f2RyTAy55F9eDeCEVLhI2ShQ1HkCDrjGB5bwuCBpzQZwlSIGRXJMTxlNzLlps+IR1wGwFUxxt67GXZ0VhrnMhuivRxj+bGjAlgkaSx+HsJYqZNwZA4uEgSHocmxgcyG69eLz0cQcLIuiAQsWqguWKw8chjRhUVh0yiTh+kpnLSruSqlIJLtwtQdxEj7BUbfdQ2SK6Zx5lPPM9RT2DRkRRiCbJ7rnt/P9UacwyGbCDB5+xWwcxsB04IhIJXR62AS1q8IQ+XiX72McP/rAthIe07gkWCJqFJq0I7yGSqsWk7YHq0y1r/X4IPYYXovcbOUJdh1KdozGQYvLSFFH0E0Ip4IrA29XOKY0/0cQRHBznms++AWuPEZ8d0gQBMnlGiQ2TMie44gWpAsoyprxhN5BLR5CdswZijMDZ4LDTAR5PLnmACM7Jc19gkZYKLGEvCH7ALfTpCEZINpJK1IIYhOiGcIr6eaqvJYlE1DuVgpIECAFqxnNGkLScp7ESNICVzEcFjRtcltw0sozCKudRp4EjxJMRj0EEVpbZ6qwJcAOjT9ZQQz439djoKMHyGotBATaKN5JiNJGWHq+V4DBYH4fT6V+6/1BRAysaUF7yJUpi+yIZWFsFZkp5FBQWCG/hk1KCXgKO9YFiWBmKCNkIk3c1NYd+V7ULVaAl9GrQRf+sRXFt/zL/63BrB4A/8Mbw6tqUBTgaYCTQWaCjQVaCrwpq7At/7oz/zo6c9gz29/BHZwAwLGGkoepcfF1xfx6qEn0H/wKVQXzurEvqRxpkXKp3M2f6Qbs7sU+n+FdH0KO9aWRiymOeTQCKjhFwE7PxQaPB/pqSdnhAAV7MJc4ISbTUxh4C4PMXnPXsST6+AKau5pqVDBliH6nz+K6vDryAPmDHAGqsNDNpKFTIJ1jsiG3Y07JNOkaNMrgpPqFsxyAbNSSKPA79L0B/HK1yaZ0/7CIul4jN+9G+nWnQjys/BsGmyMsJ1iePAseg+/DBTLqGhQKY1VLeRgNKSI60mpD5HtiDH6i5tRjVyBzOYiZTF/v4jFLx9GTDNAidnkUSjww6mwRJzSU6AEWm/rYOIf70GQkrbdVg2+KRGnMfITQyx+5u8F5EE7pkQeJZvgijTzUI0zKwPPVIssQDDLRpsNey3tGeRwpUPbhCjoXyHqHmV6sFWTppaNeq/CyA3j6N71FmE4RJFFxcmwT2QdMFJx+NQCho++Ap/01R9A4kRJ1VdxAZtc1pyNfzIRYfT2LYjWbUZE7X3i4MoAy4+cxuDAS2L2p2tKo0SdMBrUfDNhYzvtMPGBvSgnR2EH2niJEWacoDzZQ3Hvs0LrZ3Qmp+EBKfeyhtSHge2pzwOEWxwm33stMDoLbwr04xIjKykWHz0Ec3pevTNq407KJgiu8VpL+IgzyK3B7E2XI75hC4JcvVC4dTiRF8zoQoWFRw4hfP2CZr96TazghF0II+KLIHoqaTTpodCZqjD5oX1YPddB/z5KlwYiJZDrETB2VOxKRDJgeW60RphsYer2y4Gr5uB6ZC3RkNMgICvJMqw1Ru+br8H9wylUlEqsJWAIwKcMD65BSc8QqkOB7Pr16L/aQzpPI1FxsRAkTMAW4iaBRbRrHH6ig/I7Z9CJLQyBKacSIWXS0HjTaazpOoepO3YCk5MC6kX0TggGAsLFaMu1KrltwhUEQabHKNIkvjcZNkxJiWAqlTyFMRkEbNILbfBrYEmNIUL4uIKXaNsEJokQGmXGcCFw1wvjQWJa9Y4hYFDt+aCikVySgcioUIYFDX5pikmjT0ax0qySaTsEMpg2RDCAXidkR1Fqo9GmNAQl20FkL3JOagQrcjbHKGB9t6EwGhhvxKMziMguEqBhBGLHQdCErylsDJqPEogjOENpFkEVMk643skiKZVUQQehKBSWhUTIrjEs5HxLYT3RT0MiYL1BZ6yDzdtvg+uMIiRrLA3xl793/+KHf/P3GsDiTf0U0JxcU4GmAk0Fmgo0FWgq0FTgDVyB7/7xvT555c9x48d+CWZ1H6wfSAIBJ+Hzry/ixNEn0L//ORRnX0UShYisTuzWPkTFTiM5Nl40NCwdKnZ0dO2ntCQMkZgQVRLA0C6fDRcZGiRHcEpJhkKSohwMpAFLiwrhlSFG796DmM2NVSU9H8arfozVx16GOXQKORkW0niRhh0gockhGwPxsfAiARCad6EUaTInIhfBRhFszPwJNgRsFqw01JSvePLrScs2AcKOxdgd1yHefA3CYlGac2NKZCMxzKEVLD/8Ckz/PKo4RkpzPZnWapyjTG8pJTAe7W0pZm/Zjn5nBikns2mA8ntLOPf5F9CmnIU1ImultsYjS0KaGTYauUf7bS2M/dxuhC02vC31haA0IY1RvtxD74GnJMXCcqJOyYinnl7dBSjFUOE/i0JwqdImhZ9iF8T3TjidZaOjkZtsW4VAXssOOBG2Q4/u3g5at+9DElAvX4k0iN4I0uaGwMo3z6D/5eMIu5UkrVximjBNgcclo3I2axbZ5Rmmbt+GqrMJbfRE7lD2LZYfOQt39LAaodJAVXwVPJNMNXozjhEzWnLSYvaufaguG0fI2FExgQQSmnceW8LwU8/Dx/RKocSHUhCN2lTZjUprbB6itRuYfOdu2HQMoStQtUOkyxEWHjsE89rFOqJDG3qJI2Vzz9oTU3IGpfeYvXkd0ht2w5GmH9Agku/JRW7hznvM3/siwqVFuIQteCqyBmcqFCSPBAESX0kqjyPbqKgw+rYJXH7njVh4ZoALDz2NtB0g6LTQbrdhkgpURCwtGaz0c5iiQLvysFmM9Kc2YmmsDXNePWZmNwTYfPUsdQOI3RD9r5+C/f4CfEapkEaHCnNE4I011xT106DPytg7N2B40sE8N48sLFGx4aU5KCUU7JHbBdo/dwWKPEb+1dOIM2UsqFOE/hLQgcCGSRDMeYy8bwuCmfViHJk4Agj2klku/2xtijghcKmsIx6nI0LqUmnAI6YISVynGm+qBIL//UEOq7AdGC1LMg2Pl8cjXib0idFkD9kjdfyqHjFZDtyBok9SYAaVSn/EeJPrMBHQQF+DAEQs3xNFLQGc+GEtjyuTr18zKxWWBN12JUaWTDD+5r1R5XA0D2bFEu7tqBCjUSZ9iFGoeKW06uQUrmeu9RIwCdKY6TxkSBiEGIP1SzVUm0isq4AiZEIxxUmiV2tT3qo+Vh4X791EvwTYKzA1O4vLr74FJsvEk4bsjD//2L2Lv/w7v98AFm/gn+HNoTUVaCrQVKCpQFOBpgJNBd7UFfiHP77Xt459Ctf9x1+Cz/fCYyAgACeIqxfO4fjhb2Dl4afhXl1EEBbCiiDVno2bPvGyhdCpNaneEisqlHfa8bEdoNFggCJkc06aNifejAxkYx6Ipp5eD5xcS5znsEBwZYSp9+9BMrFejCcpsUiSAMWKweoXjqJ66RRsO0JE7rdo3UlrBnIaNIojJU0HBaMQcjYn+yRRD4XKXkeuEsCo0z3kW9g9EKwgXZy4Rcdj4rZrgauvRmoKTYHkEH80QvXCKpYePARbzKMKIyQCeSizQ9ofNrectjuPbHOCuZuvQTk5A1cEiNIIxdOrOP3Y0xhnE0UPDRE/aNOVsGGszUO9CRHvCTH5zhsRt2IUJWNBOW0PEacRVl9exur9T8MT5CGzXowRSVFnQ8WEDmr8BbZRIIXnRdNLYXOQWcJ3TuCYjlAnW7D5F98HAi7U2fOg+g4je7ro3rkX3ndgggEypjSwD6N5n/W4+OgRuBdoLmngvAIZ/EXPC/Z7BHPUh8Egu3YC0+/dARNcgdjNwyQGYRFi9f6zMEdfkom4Ziuo5EEYEcLW0Ol+MG0xdc8NKMmeyen9oL4YUStFcWIF/b98FjbMEZIqLyoKtp18DbJoGN1KICtA59oYU0xOaY+JGSY6MYLVEOceOQB38oLUQZJbxMhU+1lhuHDy70i7jzB90zTC3btAIw9OtiWwMkhgKC06W2LloZcQLSzDZaFIl/gilGIYNtyUcwgzKMbLwwrLrkB67QQmbtiIjUULvaPz6LcC8UlJxyZQuhwLvR6OHFnGsGcE+Agpr6DQJAOocrHRBPJqgJFuic2bZ9BOM7z9Ry5D+sJF9L99AkGbO4JMnaBOlKllAtKsawSmiQJM3rIRQTGGC184hAlv0Q/pYUGGQojYeNgpi+nbdqH/8gDlk6dRZUZMZRkJKvYJBInEHMIgIKg0XWLqzu2I5i4XhkLMZt8aFAJkxbKHJFqUzCtJA2HaSSzpG5Q7yA4Wk0jKNeg34ZFm6jEh/huqbVEfEYln1RgOkUjwpcXbIUEQMBmjJQwRAmnqWUHgQa8xWRECsgQjCCIyFeihEsOUXJM1YEGDyzBBLnG3VF6pzEb8MeQ8yH6hfIRsGMY1M0K0gDUENp3IOciyISjnogSBHyK0lLkUMD4UYJjfH0u0TJ3WQ9cYYcFQVsXX8ZKgSzYYfTR4XvL+ArKoWW0cpnJfEWNXkfNQJsU6sL4EMfS4K8N1azA1sxGbtrxLZGN8lTDr4DP/5VOLH/rfGw+LN/VDQHNyTQWaCjQVaCrQVKCpQFOBN3IFvvfx+3126E9w3Ud/Bc7tQWAGaszm2lg6dxynTv4deo88BXN4Hj5hugQHimwn2SgYkX1UbN5I2ScFWfTkdXcnMpEfnD2bWzEWrDXzay0+v5wAQ8zJZOFg5zKs+9AWxOPrxHSTzAkXB0j6Iea/eATF4VNCtQ4ZnVm/PF9TGmz6C9TdpVK+1WhPpoiiG5fuRSjQYupH2QNfQ0w3GdHIZsPBdUJsJIV9x1ZgmY1UjqjVhksdysOrwjoJhiso6YYp7bVSrivnUIQEZDhJrdDaFGHupuuRj69HxCluK8bKc4tYvP8pdHi+nLgTTKiUPk5jQzbnZImYYYnOW0cx8U+2I2lNoCicNHtJEiHOWui9uIQLD+xHq6gE+NFzoweHUs5TTmhr5ocxRkwvmWYieg3KNCw9MxJhqKimX0kFbA9F+05mBMGoskJrY4Kpj7wVPhkRAnsYZ2IKSjKEO9/Hmc++gPZyBbRYQ2302XSRYdNmRGUNFDAVofXT0xh5+2bEwRZ4ewZVyyCuYqzcdwrm0CGYlJp/NpdcY2zRlAVA+YkvDMxYhekPvBV23bjIYUhvD5MUUZogP7mMwWcOwAZMVIgRkKIvYIUmTJCqX7JANkK0FZi9aS9cN0NA848oFIBs4Ysvozr4KlJKmhhrKhGYCmpRasN8GUnNMB7T75tDvHcnzIDgkE6vRfqSJCjO5Vi6/ykEFwdASimJSmxUYOHQjj1MmuHQvME3lxzKboaBM1gMh9i6fgqtpIUz+RDtKsRwSH8CShNSkRuJC4z1AgQGsUXXcEofoOB6YiymsaiGfYy0Y7z7HduxnY373x9F3KYbCgElNvMaDazJnPRJoF8FGQ0hOjdvxOimzTh3/yEEpy4garOxpjMFUObAxK4xjLxnO1a+Ow985xSKVo7EceqvMadkQdAYVtgJQ49qtsLcPdfDT6yTBKKYxpj5EC6lS2aqjB1Pv5CBSEKUGURGCgGKBKakMSfXKZvrWgLENVzxtchKUNCKsiECJsYOhS1BJoNcPTEZZTwsRVM0miRgocaeBEpEWETWRUAmRYkAXQRRruAKwbaKCSn0ucjUNJMSDfpvCABKBk8k0jaeN+tKdpOY54rojRK5HrwjsMAI3lh8OAzXA8lUUYHApqjsQHwtJKmEr8F7mdibaG2IUEQxQQfuU8bzMhKZQJ6ubQFsWAOyKiixq1lSTE1iyk2W1P44wgIj8qcxymRZVLbC5OQV2HzNO4DWtLyesRH+9Hf/aPHXf+8TDcPijfxDvDm2pgJNBZoKNBVoKtBUoKnAm7kC3/6DP/Njr92L3f/xV2HNHoSmz+dleNvG4pljOHtyP5Ye/h7KwxcRJANYOlCwcSMYILGXOnUmKKBeEzrBZ2PGSTRNFQXAIDMgoWkkp6Ma48kHa/6ZzROfzNnEhaTwr0tx+T/bAdeeFmM9JpLwmNJBhPkvHEZx+LTo+UNhPei0UEw3aXrJ92ETwv6E6Ig0JHpcGoOqx65JC9pvlOKToB0p+RJs1OOREJfdsQ1m+yYEK5xSqqknUz2qY6sYPPwc0B+gZNMS0NMjUq8GS6kAJ6vqTdC+OsPsLdej35lGwuNrp1jYfw79h59DxiY+rNMQJFXSI2Eta/lE3ssx8pYJjP/8ZgTpmDRwMsGPqOHPkL/Uw8WH9iPs0+yC8huCDnT8V0aBxorWBoEEH/j+ZAuIgSQnvZCmks0MjVTVh0OlCpfkLaIeMRjbEGP6Q/vQa40gkSjEiPAUXOxQHV7CuU8/i1F6LMQKAhGoqiptuliLAgVaZRc+NejcdiVGrlmHyk0CdiCNV0SGxaPHMTjEBBhtNDWCkmCTRsXyc9T4V2MDzNxzHZINs0ClrAUBN2CRv9ZH774jSMoecl5P6vM5uRdKvnqzCCBUAuHVEabeez0w2haGh2fznFvMP34E5aHTyGh2SQYMTTSZxCKMEYV7yGZhEzl70wzSG69DOSTrgmwMNtgtSQmpzua48MAzCC/0EGSRgFi8LjRnTSuDIg5wrLB4ZnGAV1stuE5LgBTxUzGFxHKSpcAdFSbKE7EuEcYJ94o1DkUNvAmNgNuEyQ8pUSRlC3Bvxu0AV9gcu6oEs90SU4FHxrgJ7kVp9hX80Fhdg8hkyG6ZxuRbduP8E6ex9OSzmGh3xRy0CAyKwmLDO7bA/vR6lF9fQP7XJxB0c4Qmhg/V2JJVkkQNHl8Zw88WmLtrF9zUZahcgRbZDnYVhiBUwPMuBe5JQtZacjXEBJOAhYAFQSZ+FWla57vWAIOsWKkr7wM8X4VBBcCQFa77XnEFsrro3TCinhjyOWUf8RZFY90ojFGaHuBG4YO+7G1Ziz4BGOXLSF9hJRhECeUfBBUKXVsiC+F5E4TQaFExCzWprM00baHCMrztiLzFlAoYhFGOBF1JPiEgVuYancrz4n1U713cCeTj5CLLEpNfMMI0FiNcQZIkJlcZGWL6K/41yngTRoXm2Sqwye+v+H4KuFIONza+AVdt/imgNYeI94fWKB78r3+xeOf/+p8awOLN/BDQnFtTgaYCTQWaCjQVaCrQVOCNXIGn/vsDPjj0J9jz0X+BarATESeHsUdoRnDuzFGcPf5dLD3wPfhXluGSQnTU0g4LnZptZD2Wl+fiteg8Tm/VMHHN1U4bYK3E2kO4YAmMxbRGptek/PvSwq1Lsf7D2xCNz0liAJsxGzkkPWDp8VdQHHpNGBciGljTzbPxWCs02RI6VlV5BiepjJms5QU8TPoQCMVc/CHV9JLP9vqgD0SjwNytm1Bt3YhkyCbFS4wkWinCkzmWHnoWZnkJLsoURPghsKGgZIa/vEVra0diTfudCURlKMkdq8/OY/Xh/WhzEhqrfEYjFzXxhF0xPUGqQYH2vgnM/OJ2IBnTCbQACiXirIPi5R7O3f93SHMPn6qchVWhRp/ABM+X5yhmijzfuj4Sj1rXRhIvKAP54Vry6+sGjNNZVA6dK1oYvXMHyu44WjYUfwCSEugJkj97HkuPvog2Ke6JnrfWszYYlK+r0B52EYzmGL/nWmBuDIGvm0JOwQfA0iOH4I5cAHNK15pILhpeE/HloIkjm9+pEtP37ICfmQaKOrWD55qEyF8bYPW+Q0jyHqX+tZGi+gaspUIImFaEiLcHmHzXbgRjI4hKj5KeEmWAhS8cQnH4DAKuMU7sObkW/Qt9FbgcaZppMSwTbLhpAvFbrkNZGNAZJYxX4ewkkBqUZypcfOhFpBcWYRmJyesi+bMerw4MDvYNXo3bGNCbIQ0wzEtUkvIQIvM0v6QfASfhhUzedTu1tAE3le5D6ZO5J+vG1FbaMBOFqDdEYYdIrAfDKttBgI2Rx9ZWgg2JQzvRaFQxsKRPDI1iDTB600Z0b9gEe8rh4oPPSGxt2faIKo8kHKL9kbch3NDF0pOnYL9zBlHC2FAyNzTZQ/0xNI2C676YyDF39w5E6zbIng5B7wVGdZLJU0ldopAsFXpsZLDU8shXVHCWAJqCMGz0uRYIDBAQJQjKzwmoJckYXH9M3+Br8vso/6AwgnAIYzx4GZnmo6ydqio1dUTKR/NMsoLocjkK61YkKUZNX7gvLbxVzwdlZfD7+Gfd75fAhdpDRn14GTvKugBZlsJiIEkg1lGrpAACo6Rj0MNC2V28G/F6CwgjiSTKFDOWpps5WjwnWBix2CXzhQCWuHmoPKb2ayEQKWkkCdeOZ4nkHsN9RENeSVBZE43ZAt3Rjdh53S/CxeMICVy1RvHJj/3x4i/99h81gMUb+Yd4c2xNBZoKNBVoKtBUoKlAU4E3cwW+/yf3envw43jrR/81qnwHAnpY0G+iSrF48TReP/Y3WH7gGZjj5+BJSxCHf8iDdd1pS+OghooKEkg6hfhgKNNCZCK1t8MaaKGDPzYUdPpnm1QDCLmDWZ9h7kNbEY5NInT04mYAACAASURBVLExfJyiohvFMETv8eMYPH8cLqOZI/XY0mpIfCUnytpM1H6JSq5QNrgkmpBLXVPEKSGXJAqdvutxU2vOB3uLoA3M3bEFbvOViHNOgUnBjuHbHu5YgZUHn4ddWQASGgKyIWYTpI0iB8TOGDG2jK/KMHnbNriJOWAYIcgSDJ69iN4jzyJCCVvHmkpTbtVjg87+ZAFUgxKtGyYx8c5rEGXTkj7CiTWnx0mrC3eixOnPfgfJ0MIlTC5gDCKNCJX1IpIXvqZGLdTmfdq4rzFb5L04DZdgE43wFJCgZq5QjmFzg8ktoxi7cxeGbTb3NN2M4DOarMZY/cZrKL91TMwhfQrEjLKtvQQEhJLUDI+wnyDYBszeeiOqToqoItizDMtmNPdY+RzBqNeBTE0ghVIvjJA1KMrDlxHcZInZD+xCtH6O6Zba3LHmocfwxCqW7z2COF+GTRRKog5JpAG1PEgafiZCbgVmbt6DcGwUkQEKroncYeUrR5EfPissCWXb05SVDApd31IvCmOKEBtunlHAYmiY8YsgXkXgpuCiAuaCx8WHn0d6bhm2Te8RhzJMcWKhh38oSgzHpuHTrjSUlAT1+n24KEKSOnRo5pp0kSYOFQxMFaO30qsNI3WKz0tFkcaagaTuhACMkU2iGHlOWYzKnyg/IPgUkiFlPVquwKYwxN4kwGWJQSfJZAuXaQLf72P03Zswsm+LmEgufOMYim+/ApIyyA4Z2dxC+/Z9CJMMi39zCuU3TqqsgWwWSUEhc0FlYVyrGIbwGx1mbt+GcGY9DE1tXQFHAEfOoxAvFZVjKEBBUI4AiCa7KHshYQpMxUQVJnZIVIpcX6ZzeJFo0D+DoEeMOGYU6f/L3ps4XZaY5X3P2e+939LdM909PZtG0mik0UgaCZCgEsc2VMkgMGtYjWWjsstxKrFjU7Eh2CzCYjW2wS6CI0MCCAQIgdiXEAhGFgiBkCIhIcTsMz09vX/d33KXs6Z+z3s+UeW/oKvrtEo1M73ce857zrl9n+d9Fp4DLD1YpFAXkdfC/XRk2wXZFNwhJoMA/27Y4MrWylOsT2vPO3MIJjYTrGG4eyo13U0TbtwUZF44O8IqM8iYINziACANqeWNTAs+J8imiAyLUh25H8NSharI0uAziKBRzossiwaVCq1GvHZ8dqGcIJ0Ha5DNeUPjUE0aP1yTS2bFSDgGcUx+zVjraoKFj63SKiGTuShU0kFbu3fpJS//60qLU6EsmZ/QL3z/O/a+8hu/byIsbucvAdO5TROYJjBNYJrANIFpAtMEbuUJ/NHbf2pIHvtP+oxv/yfqNg9ryPjiXitpcl29+rwuP/7HuvEzH1Jz/mn1GY0Gi09lQgAYgBOEHrKrA+QaZA7YAdj08sU52hnY4hsojr5qkwUjacGmj+/X/FS/atScXeief/BKDYstlevUTRxt0mjYlFr/+tNqPvaMVlmvnA0rbSNUZaq0lQOQYDWHpeVhczCYPZZ+OxA0VQ54sUWCqs/YzgL0XIU51KpmuXa/+hElL75bZVOqTY6U9pW6aqXNk62W7/5z9QeXidk34DF/A5i1tyS28FSKFvfNtfu3X6Fk+z4lzVpdXqr+k4u68TOPK5ndlMp5kArsnPvWlhCOiXm260bJozOd/sJHlc12nR1BICGvXVU7Wn1ypUvv+mPlq40GWihc1dgIPMPWuTCJxDENlLZE1WpLNSeAkGYKLA6J0i5x2J918cfwMOd9CN5s1S432nn5Qif+9qOq8x2VDdAqVZ03qg5nuvbzH1f3+EX1VHcScMp1cDsHoAzghZw91XJ/0O5n7+jOz39UNYGCTaEqOdSQVGqXrW7+3F+o/osLSmZIIwClhcEoIa9jmYOGDQGOvU7/bSoy71AylGrqjWZVLlWZVk8c6vpP/YWyzU0NFdKOUO5YJs82vyXHI1N7NCh7Ra9T//1r1M+3lK0GaVb5n9d+9ZOqH7sUgYkOp2RzHw0sVFgG+Oy06Qqd/sKFZm/4DA0N4BLya0/ZcEZJWau7Il1814eVXbqubJFbZv9EXet3rjbanDqptJqrrztVZaL59q6VBtUi013nTuv6lX3tHx0oK7C1ZNosU9UbNurkWaBmwKDh8TqvAkDOjMqiGO1IPHOoMDjePvISAPR1p1kFaO9UkfkyFDo5SI/OBt2XrbS7tdB82Sp50906+fqXqcul5ZVE63f+ibKbh1qq184Xv1hnPvMh1Svp2vueUfN755XlGw1kLGCh6Xu1kJAErlLduynVnq517s2v0nD6rOcUdziCoyDMCPlNhkx1fWQriVIaV7BcjERelpiccX4ON4V/RH1qWCf4/CBzZObZdP2RjyWCP1O1w9Ihv2YTBWGRO5QS4gMqp+uXUr+w6qEflhqG0oQFhEeBCopQX0I200RFAjFzqGQ4ob6nOpV7tbRaA/LIXSb+fOPed1KrnyPnbWS5/899SF1vFOGslFkVkloxUjdHtgYVVaZ6Q2gwNjDsXswiwlLha6JFhGtZK8lTVwPzc3+Z3TM4U8O5GKjLCAGeVW55Imelb8nqsAzJP+bbd+plj/xVJflZh4om6a5+8m3/+95bvuffT4TFrfyX+HRs0wSmCUwTmCYwTWCawDSB23kC7/33PzIszv+UPv2t/1Tt5mGHFeZJo7xZ6IUrT+vKkx/QtZ/4gLoLzyqbIaGO4LZYjfYqwKZ8IWeLScL+mEg/atXjy7NVDVH1Z4kywPkYcozZFxZHE0K57tTePdedf/clynfOqKBhAEIABcEm18EvPabuz57TOieHAvKBDSf70iyiJNkm+uci9T8iLCAt4h0bVxAmqjIIjvCve5/vKsIxLBShdSltfdXLVT58n/IlsoFaQ5uprY7UPSMd/uwn1d247FpW/ueshdAFmLBR3qrfdKrumen0339E3ex+pfWB2nKuow88q5s/d17F1g2c7SYsDL/GbAEABWRBX/eqXrul3c9/jZJiy374TDvOSUhowHjmQBff9SfKVoeY/5V2AJraKpgckOXNcwST4qzhWHNAXQuAjUYVAA9hjWRY8P5uEbG0nn+npaFXuu40e3ChE1/9arXbd6og0E8bDQRJnpdu/MKfarN3OF7RVJ1rH3sTA+6JaQFW0v6y0akvOa2Tn/UqHR0dqprfqWKolZaD1pte+z/zuPpPXlA/z018sKmGTEJjEIqLRNkqUb2T6s63PKLk9Gm/dtMQ1Cjl80qr55fae+fHVS731Va5sh5rRViD3H7JvxO8uWqUvGyu01/6sJLFrvJ1qXZ7o3xV6uqvPqH1x59WASg0JQdYJucDOwS2kMRqi3Wd6OyX7Sr/9E9TC+GBjSEF+O5Is1abK70uvfvjWjx/w0THhbrV79w80pPVlvLZCc3KRHdsL7Q7y3RiZ6bnr1zR0WqpNJvr5gH3L/dFa7k/55hnpQG4M0daLDChAHGTyihdiiaNwUGUPAcEUEbjBLMIpQFYuhgyHWIBKXvNmlrz2t0het1i0OuyTDufe0Kzz3yxGg/2hLp3fUKrjz2nYTfVnX/vEVVnzmpYZ7r6B0+r+51nlW0FOQIZyHPkjJkQymg46jWc63Xuza9Rd/IODS33FUG9WDpQvxD3QpYGny1rns4IvsT+0rcG92BuZ+SY/IyMFs61rltnM0DQoUCI/Ito9OH1IT8ImEzLaMXpO0iUJp6Dgc8A1BOQHhsNfdhLUEz03dzEBdIsjsHEhkM0+e2oO458nSETspxfL7VeRWAxnzccmwkKPh8KiLLxHiZTJM20Wq9xWmm+xfVcKe0zP3+hOpO6hjBS8jbIBIl7gefBaraxppd7gKDPvl9bpYZKpRhzNWyZOf5cGW1V0YjiDhHbTBIrMxbRI9Q1mm/fpQce+muqZvfhRrIl6d3/+sf2vvat3z8RFrfzl4Dp3KYJTBOYJjBNYJrANIFpArfyBN7/gz8+zJ97h177bf+zmvpVY40gif8LXbnyvK488bu69s4Pqn36kqsuQ+oMQCJYEuVwGo0SfA3GJz1WDEYYXSTv53lpILxpNqOSIdCHfz/onmpAAg9J31+3Wp/JdNdbHlZx8qwySgtyPO0r9Ora/6VPWmHRVbmVAYALA5RP2U4CwEXeAOQBBMYQ4XKAn7ExAn+7wTSAACdJhwQ9gvKoQhyKViff/DLtPPpSdXtI1dcGBMPOSsOzg26888/UXL/mLanbRWiNcPgf1hPej9TDQdv3z7X7lpeonr1IZb1SW8x09NGLuvHuZzXL+PMAKjbMwa6wIQd8ktHRHNYO3Tz1xa9Wn29r6AE2pQZXds7VPbnWC+/8sNLlvlRhSwFgh5rFqgK2qLQNsIGmAWEM3ePn+J2payoDxIIaY2sPqMOawgZ6DOhcNxpeLJ1586MaTpz1r6d94xaN9cdu6MYvfkIp2SOWm7PVDqKDm4Tr69DBYSUg7d1f+5Cyh+9T121UZSdim110XnrffNfTaj75vK0csC0A3s4S/UQpgJRskk2vdjvRmb//Sg13n1S5Lq0ooAGFJo6j5w60/5Mf1+xoz1aiNkVqPyhh0+2w2F4dm+pVp+TF0j1f/oiKE3eqbzL1uyslR5mu/+ITaj5+IcJnXeMQ+QAcP/W5vAagdbOSzn3FWWWvf0RNjeKH2la6Qjols0TJ1USXfuYTOrpwXU/USz3d5jqfljrIpe1ZqXvPndBDD9zvNphnnzqvC9duaNmihommBwdm5kXkNbiyNtQ3nwprMWcYINfE22gDGP8x1n1im4g8Cd+dKAQIkeS8Ohpteuc0YEWi+WQxNHq4z/V5XzrX4g0vl9JTDtBs//Sarv/KJ3TypaUWf+uVWvULzZTr6PfP6/DXH1e24ymb4CEstHMALFWnmVocH3evdO5rXq3kjns0UHvbolLZuF7U2RLOmWCrzz1n7YSBOu9tq5K7h0eFFsRFzoxSdVg8eICxkASdEOSWsyRDPYDaC/WFSZ2B9+D3hnrGOTcQF+3KY6WJxHkX/Uxtv1JZztV3m5iew0zjPhqGI6Up4Z0QoHUEf/JZZscFQcM8Sah5wibj6mAyM+qwdGXYUVCk5XxGbtxSk/nmGu1aw0x5Hq0zzrFwbAYKklR9u0bYpRaikeMhJ2PAxrIV9rTjgFnsOR25GKGk8ie3LWeQIoS2bpRn81CqEIS6dacefOWblOd3a0hbW0J+9fvfufel3/i2ibC4lf8Sn45tmsA0gWkC0wSmCUwTmCZwO0/gj/7jO4fiibfrdd/xj1TXr1LSbMKX3ZXau3RBLzzzn3X5Vz6s6pmV2pItoHtNpaHSoENvNCP7gR10fBG3ysK1ntHeUeDhTrCNRHMHoMD+c78WkvBelXMvWnVNo9Vup3Nf8AoVp+9Q325U960y5OV1rhu/+5i6Jw5GTza8BHkCjouIWkOv0cPq0UAcsDF1TSsLwwBB0SYS+RVUFkJo9L2d51ZsmInJO+1+3otUveRuNUeAvpVm+ZbqYqn26qCjn/9zdftrddgOeuwvqAj486g+OKNeSZOovC/Vqa94UG11Vv36SHk51+qxPV355Sc1Gw4NqkfYFCGmozcG8X+y2qh6ZKGTf+NV6vK5peM5hEXB5nbhtpLL7/kzJetDDdS8WjYfwaGBxULRAmEE4OUICU2lhtbVqNgbEmmDYgJ+Y8x4MH9BrShAsKfAoVN6V68zX/Sw0tkpW1dS8gfKVIcfuaLm/Re1TjduWODMy7HklXYR78LTQZvuQEVa6b6veFTNmS219ZHyZNv+fYO3utMLv/aUmov7mrlOdPThY8lw40QoerA/JPNc5/7GS5Tcta0GyTwgFxBWpGqeOtTVn39KmQ6CYBM5CKGuoR4yHdteIMKSl8x06k0vl8rKGRbrvJE2mfbfe17d+UOVBfWSzdi0wH3SeJaoRxqCH9tU9372rroH71ddb5T3WINCuUL+RXUt0ePv/Jj+y5Mv6BMcWz63miAZap2544Tuv/8u7cxneuKJZ/XshRsanMURjRAj3+Nr6s4M1AiupI275Xh7fmwBsELH15qNPL8eSiLP5rjSd2zK4QnBeoQ+gxpVVAUlbTJA7DTTzkGrL/q8k3rkr79YQzrTpipUXap18AufVPnyVCc/9xUa2rk01Np73wXd+H+eUzGDdqAON57xpq9tT8hpWOlzpTsb3fNVDyu59241G9QCQaD1w8bXqO1RJ+yMH7XYFyAqoi3Eyie3aUTdp8mDjPwaEixCccJ952faWTgAc36dZwsADxlJ9gPE6Jaa9ma0r4wZFilNRO3azTfklXB9yjIfbTSJcjfqJGps4UBlQ/4moZdy5XI5NnNAWPA/bCQmTVFtpDN/Xqb9zCQGtp+84CMG9UgTVpZcSrvcNpnW1UfkpcxM4qCiQJ0T1zDInIL63bYOSxAWHNQX2HF4X5JKhj4UJBri2eYPod4qZ2PbTahK4FqwwbUmZBKV85N6+Ss/VwUKCyZfVPrp7/0/977ubZPC4nb+DjCd2zSBaQLTBKYJTBOYJjBN4JaewHt/4EeH+fn/S6//jn+ipn5YqZUCg5q1dPPi8zp/+Q9UHKwM6G7yRbjPlGWd8mShTXvNgXIs7pFNR+Absuqo92PnCoTFGFCz4S8BwQFAc1QZvN6QqwEQOEwSg0Spbsb/SUFkoxyyePaTTZqpPOhUNVs67I4MePjy3zeDgetsxhf5aEkAMCC5LuazCM6zamEdJoiGWD6qM/myvnT7R22CBSDea9bP1aet2gWtIHM8L0p66gQrNwXU7UbF3kaFdlUXK3wmYTfgPdKZmuJAabJQ1uHFb1Rsz9VUAcKsF1h2SlZjo0EgzbCsmB+gRhFQnKkcGnVIy0/QnbDSkOSqAEeATRQR9VrDRWgIiAkAi+GKhiLnkC3zBr1h7XC2Z7tUT9vAkIWMvgTEsaVG7l5HcJ8zAXINs05dDQET21nUFt0cQqlUkSOJoeehU7rOVSx7LfNWJVtsb8c7k1KuiNygDABorZQ2lZqToRIYLGOfqcgb5VRWDrW0HyA2KULt0Tb8d6JNE9advEwcIJr3hdbZxucIkWWtDBxY3qs9WKq6WqpeRBVubJMTtQ05IeRB5E5P8PXPU212qLRNNWsGbdqVkiLTbIMCICEuJFQWEEkoPCC8+kx92mvdbrQ97KjXZa3ThVtE2KxD5vAclFh2jgr95o+9T+998lA6uauqZHapzu1u6eTpU1q3Sz35xFM6WHZWfYSqAuCdWalxrLrh/BzASD7CMfky5sVsNptPAfX/WmVxnOHyqSwXwlZHFQwhtWUGUPcdo5wMFEhFsjraVA+/eFdf+dUPaHv3hFb9RvNuUP3MRjrVK79rprLdUp8t1V/MdPjkvtKy0byLcFyLQFru50w51piWbIZEW6/YVrM1V0NWB+0kmquz7aJSSkhpE8SCsxmch1E6rwOgnmVRN8wccrw6CWCfdg4IGj9EkcsASWqATpNLoSwrlWSNhg7gnhrUNwPPJzWthuWkWdhywwMBCYFeDCuH64W5p7n/OlqC+G9pViTK2l5LCLmxttf6BRNFkAehhMiKVmsyVwY+K2YmhLj3XTXsBpDWQZ7pPFXRZ0r7Dt4ugkkGSA+UIFI5i+pRFBEmonLmlvEIKvUc+EOQxlGL6ueN+6el6plTQF0SFcMcG/NB1aGe2tgII+bzeLZ1Qg+89LM123oAWYeSrRP65f/0rr0v+8ffOiksbum/xaeDmyYwTWCawDSBaQLTBKYJ3MYT+Mg7fmlY/X/fp8/6jq9Xt3mUnZwD6vJ2S/sXn9KVi3+kQUeqC8IcSfcnm4CwO74tQ27seusN2ib9fl1TEzhKsbtGC+pEa+T6bCxJv2dRHrJtIAtyfsLwqOhLh075MJeamdLipmXjIWXOVJDgn2equyODuz5tVCYLpSl/Dr++zeVqQsahcgx6rEG1Q+KNaUMjhRMnZpr1tCWwNT1SmVRuvWialYMoW1QMSae2P1I65JoVp9S1h8qGmYqk13poVe8SU1Gp7FYOkIRXIfxxnldaFInqlhkN3rTXPQCnc1vDmkrQPFFRsVUGWMUGHbNKSgsBxEzTaVaSKNCrqwHBa1XUW2pGsYAt94TpbfKV5uVZpd1KSiolNVvfRgMhpZAgmVRvaBhIVSlVKYJFS60bNrkBhpCEI9FP2tqVqihlelWq00Ol2lEJ8PNMeNO1sp76RYiZzpYXZTO1Wauh7ZUXhB2C8gn6IzyBHI3cWSF9QpDhtgoALWAsIXtgV113U+L9RWYB0Jng08hfAIgWx9aioVYxL62O6epGaVdEICPvUzcm0voZ79XaolTlyO0LEzBs4AkzRDYPAUMWBAQa7yu2y7iSyH0gqwLgyPkQ3FhDH3VKyOLIBw0A17ZQl/dK8kYzXoJWirQIcEgbR9totlhYSXH5/IF+9sf+SI9dTHTPA3f7ubn3/jv1wNlcz19a6yMffUqHRxt1rNixA5F3wM2ARcntF2HzaWh/gTQCeDrQstXO9rafpfVqHVv2sY3Hm30TMyhpIosES0DYRQaHM6JUKNLcqqbVipDLsNxw/IDZtiUMddCb3niX3vjG16hbbkyYtXNsRCMJ2eaq86WKdNdtIX1xoHxDIwf3d6e2hnTKleQbkwAg8bIPsqyhptX5Gvw3rRmoEPB+ZRF0mqYqIN16giqpdY17OYB2qG2OzzlLCdkMJQyDo/LU54nVJdtWW5PNAgGBNSKUKlzfPCPkFAVYY/LKtheIvJzX26hBweDMWptcTOLyjDJdKkh5Vjl2Ltgx8QG56vHzOkWlrj9Ux/OS0qoDUUFuBw1A7jUycbHh/kxazbOFZJUHnwHcpzt+JiDs4n9oNyBjqYKlFpWxdEqzIGjI44DU4cWt8mm5g1bKi5lqzoU5Iw1xzgfEKUG2ZIUcE4qd7jh7v17y0Bs16FTYW+YL/ch3/tDeP5xqTW/jbwDTqU0TmCYwTWCawDSBaQLTBG7xCfzW97192Ln0Dr3hW/+5+vrlSghTxE/eV7px6XldufB+ddmNqCs0COE7+pjMTy0ngQPYLLArpITYxbbT0nQHHTZO9h+QYQCIARRskp21kNkD7m2kbSSA41LJhgT9Iw1J4TA7V5HWhDNmUkuif2HpdEQ61vbNOz9hSFUWM6f1FynnABGCSiA1YZBWWB/YXI4bTAA17QYJW3cC/zrVqjWDVLAPfWPSQtlJdcNa5QBI5uxm6pJGaUsbyVqrBF1IEA9KIVPWSjuyE8DEqDZkcGtPO+F6bG2djxAAEWiBEgAKB8DU1J230FArSMp5vQLp/jBTl5KfAMAG0DdKmkKdjtTlueYJjSNQFpFbAagD4FuDwPv5zyCXLyIYU6gb2FyHzWeeQQi0atqM8hINyNjZTPdrpUWppl8p6yqDN04KgKtubtCEwgB4n2bx65AD3jQP0X7SaaNMeP430cYCGBsWPva6ZXKAadQyvWY5QAo1A1kc1DyioGjAWlHliaye/2WFmnRQiSUAwihH6TISYWzIcRJ44z4qWFAv+NdHNQzZCQNyeKgKZo1tZq4uWQVI7LDMNMqKmfq2cVUt+QzIVZifCL70Nv3YZhQZC1ZDFK3+5A+v6Bd+9nFtn97V6dMn1TSJXvqys6qSI33wQ0/q2tWV+gRyaSTZ8lIVVp0MG0uhzWZl8FnbRsCxHuezjG0gOcqA2LC7GWe0frgZJx5DP4O0Wzj/wuGzce4OMIUAoVJmrNLlXzaiVrRQ0XU6eWLQ3/vaz9B9L9rRsl5aqWOBz5gNw53rlgsbkWjq4XlFDYPkKlOT02aCPQnpEDdtFdkRGXaasAuhWHKYpq0UCz8DBtyuReZxSlVWZExAdnLljuN6/7JlyIqqobYtDFIPq0jKtcwIpGxMOtDuEeGVQcx1fDYkKMZ6lXy+2CoUzR7cvzyXEF/RksznE7W3kG78eqWkp72D6x4ZPJsacoDPvThHn1HC9atGGxCfb1S55uogV8iIKXhfAkprqSUfI/J4OJcswRJCBkVkzGRlkFrc8yk1sD0EctiHkqTRYrajBlseihl+f5rbAsW5B/kXzxjPKqQNhJaw6hDua/Ko1c6JO/XgKz5Pw0D7Tqd09w792tvfvfdF/8s3TwqLW/zv8enwpglME5gmME1gmsA0gWkCt+0E/vCHfnzIn/tRve5ffr365gGHQXi71s906cLTunr5PytJl8q06xA6NyZQIzqm9hvo+QsxoKgM7z0qjDHgkS++EAYBBtho07mJ7WEwMO+63NWNAEkUG4btw9rtGQ43TCp1HaF7KwMIoCUWgrVXmWtbHgzPjMhBLHFgbE7ZOPZGM8e2iY36vlCScbxscAEfABhXnPgLfJ9u3MBhW0QPSCIodBGJ/cjPsaD0uSpqUoH8aaNWxfgabPMHlTMMLBw3Un+CGmmV6FwRyTwafr/C2mAgjn1jDMZznWeaeTuedr2KoVKXIn3nnNgkg+IS+9g5z7qGjFirwyLCESaJGjaoXv6mVjcAqMuC4M2NPfQQNBBB3sWPday2I6DpIJh0kymdQaZkygCOACozGBslHYCssY2GvI+upbkCCTqvFtJ0A0ZsI2xw3cRiHscECOGbHA/kAAA2JVjQKZu9WnIPuE+SAOBhKwJ4cVz9SNZEfWc0zyRSmWjG5p7mjJyrH/tuwDuqENpSnLUIkQDR5tDSQW29UsY2nQ21myWYMPaEhSs1vcWHGOtXSiypT5R12Gsk+JUeyT0tDM4diWrOIAqwM7S6cdTrPb/wmP78sVb33rejg4MbOnfHGe1uz/TU08/pyvWDAJEQe5AN3aDdrZnuOLmwjWa16oTdwxYH3xPHFbU8W6m2thYmK/g9EU4ZwbPH/wzAH7Oab81UlKXbKa5cu+YNfwR4jiCeew27AGwGBB7qlTbVen2kv/KGB/S1X/cqrVdX1Td3+HrVHWGN43XBQpLw3KGGmvveSDKCbKEe1n7OmBnvxbPeJ9jJuO82VqaghOCec+aNs2SClPDd6NaQuJZhdwmyJD5vIuMkciP4PXx2OSEYOwAAIABJREFUQM3NfB9adZBBiDbxLI7NGFneqW/4DKP9BJJl8HWltaRNMj87OSRYwXHz5/mMijhRrBNYK4oKdZYfnLHGFFIOgo4TI5CiNXkLIWgWzpRYrq6jWhUil/sG4sbsT8ypDYKCD1Dbxhy7g+KGZ2RQ10Bi8NmFhetwzO8onJuCsGIz1Kob5gaptDHxCZlry0kCsRVtStUsPqPJx2hceVpZdTEMa23t3qmXPvTXlWZnHTSbzBf6+X/9c3tf863fMxEWt+03gOnEpglME5gmME1gmsA0gWkCt/gE3v9DPzbkz/6YPuNbv1F9c5/6mrjHTnm+pesvXNDli7+jpjtQTrUheQ8sZP2NNzaYAAmH4xHixvdtts5um4haTDb+FlU4pT9Rs1mqqCqVZabNZm2FRpZTxUk7Rm2lBX73tgOYrP3zQ196iwhwAAyQD9CgVOg3BhX8GfztsWkNs0kU+CGjR9UBoAWEggfwtEeFoUENyhECNzOUCzMrKdizk8hfpoCeRnU381Y47XN16VJJX/oLPbkObZ+6oaJEueFqwV7zqrK6Ayk/iJHtro+thaix1MH5CYR9Rvq/tGkbAyz3dCSDasAFINstFVgkOF+sEKDNzqGZhGcCsDlGnPd1c2SrSUOgpFUreWyys8TtFkEmAXiktCAvAMQ1cxAlII9AwY56U9QSVmikqnzsx+0LjdRWSnkPGh6wGnRs0CMHIn4bU8eCwfWNN4VMcO0kQDgPe0OrTbSUkLFBK4vJpmgHwRbjzAoHs0JMxAbe+QjexANso/UBYqTqUUVsTPo4AJY/1yGDj2YG3g/lCJklgGak+baOcH+g2umj0YYMh9Cj1A5O9GaeBgjzGbBKhTMDavz9w8wWJi4nW3zO0YRRUSgtEv3ph2/o137zE9LihLpVrcPlSvefvVOH+4faO2h8vbGaOEFiaHX6xB266+wd/vfzz70gsm8J/eS+5hninuGab20v3OqxWi91uDwKK8gAkTXY7nNMWBzXWt556qRm89LEEa9x+fp100oQDg7nxGJiO0k0zGClMSnZYsfodfpUqv/hH36m7jqdqF6l6kc1jXkl7tce1QZtMFy/ys8p9yKvq2Ht58DiKuxabRWkn00iPFuQW8cZNXH5/dEyki9lWZmQsfpmJC4i3yICKHmfyKuJywNBYwWRsy24H4MQAfRzx/EoYVfhLZo1z0cXyiZUE9ynZNUQijOgsIFLgmSAuBtDhF2swnPC/OLn3AhETW5Xa17lWh1CUpAHgxWE+zMaQ7CWyeoVVCUc/xjoqkJ5Qd4GIca8F/cUnw9REcuPyAQKxUmoLqKBhGBceD/mu+4bh5syX6Vr5enCCg/fvEPhfBCeB2pQeW7J7oF8ydK5CY00qzVfnNFLH/qryotztnmls7l+6d/+2t5X/su3ToTFLf73+HR40wSmCUwTmCYwTWCawDSB23YCf/L2nxjSZ39Ur/2mb9DQ3KuuXY89BKX2XrigK5c+oLbfF3inJAizW0SwJaA5L/xFHQDhrbY9ENhDYiMMYWFABSDtY5PYsvkf6xqRZw+qbDkAdEAuYMUoy04b5PjdUWQa1JAYyJjnVl8ADLu2MEliZTPb926UveObB9CiBgj9u7qGdEYAKiBlprY7tOwdIGBbRl+oIMHO4XtshWNTWS3YvNYa+rmBFXxE0++pKrdsiXAKf8N7pUr7NOoiAVMO18vUbCKAEPARG+KopOTXOVcaAMgYYFYA/Jr2BKTcBFoiqW+OVCHXTggvrIzMhg0MB6AIkMZ7L6RsZTDNNQoAiHUFIMn7J6qpUhxtHOkwV4MNIGl8/Y7bJ7im4WeH0LCEIWpQIQEAZn2tdmhVJLvOc3ATBnOy5aK2CoGtdd/yvpBXm8imcGNDhC4m9swD2kagD0nR5waNZE0YfNLkYck6158Qwlbz+SLCPB0cyIlH/gQADwVFs4GEOvJ2nXrRRIXKKgAcxBqvk2A9SGjpyNXQs2lLESRStGkQDsIGG1IOhUC8Icc0+B7PilJ5shNWhWRtdRAEAXNw44VDFHsrRzb1TP/3bzypp5/fV5mXunDxqrJioVleaLXaaNmt/QxUFceL1WSju06fcrbJwXKpg/0jK2dmc+67ANOQazvbpc6cPaWDg5X29g6cdQIYhjCqqrltTbSVoOYBjN51733a3i515eJ5rY9GsI2+p6CxghYdQC/ziOLTKg+lEGopY+OEDJQjvf4z7tWb/85nKmmvqWlSDSWBjhzXCOTJXEC1ZGKR7JckSCqwuSqTE02LnaIwUXn8jPQd0os4fq5twS2OcuW4DYPcmXps/UEQkeduaWkawid7QWhg/0IpFa1EAfZDYcG9zOsnztPAhhS5ttgyKueaQEjCmdEUhOLGyiNIgH5Q3a6t0CJ80y0lVrnweQZZhmIIopTPi855MrwVAbAmKG2B4b2xtg22+TAvDq01YVEHYRGmMeVFr66hNSSePxQ+1LVCvpl4xeJRJL5OWIXGqiZbsAbbfWhhwg7FZxLkKlY9fhvngFmN+zpexxYXf3agCOIzcStaXbqVtnZO68GHPkfF7B5nClW7J/UbP/Abe1/4z79xIixu228A04lNE5gmME1gmsA0gWkC0wRu8Qn8lx/4kWHnhXfq0W/+X9XV91vm31MJ0s21f/lZXbzwB+p1GBvc0nmWrjIFyAMS+LKMzQCRBV+w2TgCzsP5Ta3e2ttGSAy+JPOlvmlHTz4gugU031SfAejKaFkgwX4oleaQBagEqN9L1NSIpZHJ56rKkHvzI0BEr9kM/7ohg8HjZiQM7DnPUH7QFoH3HKAXjSJUBhIyyJf3FN94j8ojbCZsGV1S2QJOOgGwsoIt/0J1szTQQo/NhvtTlaRqDKQ4b14HfzjgAVVAzAsgg6oj2iB8tG41ALRHUCeAZ0hoY0lsyWiaQVm1UAEorHlLCIhcm7ZW2wDikNVH4wGz97xHIBuAEJtNZBVg03DtKwDHhBKWAuwA/DtziXYXe9uDJVCRlK55RfauHoKEl2pdWZm0qCQaNT3nS9YDCgeAI2REBGPSqoKyIh22/Xv5ec+AjTI2C65tR1Bq7kBJak4/tTVn8w1hQHvIaHlALVHknMexFWChur0R50D1aDZXUbVqawIGg0zLCGElA8QTJwelVkVWhi1QQXKYvAE8UuXaRUCnEW06U5pz80P0hPWjg3kzaxRqHsC776eq0PnzK/3Wbz6hdtjW3vV93Tg4tN2gSrBRcMtn2t3a1uHBYaSwbGqDXt7PahxII7JH0kKF8xV6tZuV7rn3rOZblV544bo2m0GUZdD2srO7bSXAjUMUS63yodPJU6d06uwpXTh/USt+vo3Gna2t3IGwkHg8P7YYGDejiMoc/Ml94OBcSCuIt/WevuALXq3P+oz7lJdr9Vmjo5uJinxQUUFEoTTgakRdJsQfRKBtD86S4bpgwaFKNHJrxksZKiwIxlGF5YyYkaCJa4MNB3tFfKZEIwbqCZ6ZAPyhzuE9eZ4gJfn1zsQI7wWRckyScf2yZNsqBxRRJhTTyk0gdb+2gyMX15pgz6hVjQyUeGZRn3GurgvOuOaod4IYxPoFkTHwnEIg9hsHd2IvSUxg1Oqc6YKibKacZ8SNOqgmCgd9FtnCs8AqFsdACGywR1FPGuRM3C9NtPdAbhS03lQminhfsnx4FlBTOIzTdi+UQNHEY9IT4reOnAusUYutO/Tgy9+oanEulDR5qp9+27v3/s53ffdEWNzif49PhzdNYJrANIFpAtMEpglME7htJ/Db/+Y/Dmcuvluvees/UbN5EYtndUUEJF5//hldfuF9GnRolYAzH8wQFGq62goAfq4oq9hE8gXZKfVUYYaCAYYj5M/YudFPUOU3ZlPg9W4yJdlSjebKI5ZBzYbNL/J+chcAymRtItlvHHhnAgNMAbjmvUYZO4eWAu5sSwEwYFtB3YF+HWIDEAM4ZYsbFgbAUd8hxwboIuPeRKsgLQCWrtMMgW0iwhQNs03aBOni12oAL4Bj/kSjvCTsj3NEUs5234IM/xxyfnvhrSgJYBcKAJ/QGIrZKSuyyGlooiEhMi4GlenMQZ4QGwB5QgZp5QCst12QD8dy/yBBaAfg2FBQ9MrTrcgMsJ0F0AIJweAjgC/6KTB1+EL7uAHjoGNCN8k2ieA+3rNXkQRJBHnCfLgeQSywca88F+TrEE0AR8I4raog8NCb5agwhbCgESZ+BFjk9diYr9arCHx0lkU0MfBnaJRg255lOxqSA5MOVndgUynWSjquA9eaa4FlY6HGniHsNwBtFCSAT5o2kO5HtSeykE8pTTgaiB3nJ4TdBVuA6TiHQVANiwUBGT/0Q6lPfOy6fu93H9feftgqNi0BjtEks7WYa+vMSa0PjnR4sB/2hDpsBw6bhDggByOP+9PxjeNGvLBFoVe9CbKpqAbdcWpXeZLr6rXr2lid0OnsyblOnbpTl65d1dFRr3pVq6wS3X33Gc0XhZ555gXVa4ixsG21YxUoMy1yZhCNIvzfdo4OEqzRo697QH/tc+7RVhUkAK032BzIruA+BGRDVHnj74YS/hsSDLIp8h/CnkGDBk/S0p8RPCehYojrHraOte0lVJtCOvHrkDiEWkLI0aQBAHc9MjwJQa9WK4W6iGeBzwJnlyTbDs91AGjcXhFYmy7cWEOODeRHiwUoyZU7DyNyPiAXBmfoHOdCEHIar2vCJw0rB5Yw7t+azyvUHeIzccyrgIDEiuV58ZrkuGwpceBrnHOEovIZxzMbOTt+ltxiHHkyDi2GAPU9wnmNBCNNpxCvNLDwHBbRcpRQg2u7R+L7kOctoSvI9xntOAsNoxKNa7DYXejFL/18FYtzJsmyqtAv/4df3vuyf/YtE2Fx234DmE5smsA0gWkC0wSmCUwTmCZwi0/gAz/8zmHx+Dv06rf+IzWre70kbfJGWb+lG5ee0qULfyANB7Y4eLXOl2QABAF5gSwieyFQVdTqjcCBL/LHoYaOQszYXiNdBuTS/HCkDJuAkIvzxZ/tZecguMTAB6n2MuTpfLnuUV5EnoIT9lFWGFwA7ti4hz3BoX0Jx4QEO6pU+eLuRhIQuOX7obTAy019p7MbnFmwUllUDgscOtQh2ANiQ+vawjEnw6fLph1QQAYGoXyA9GwkULx1hhSAfBi8wfWJ2H/vfxlzCaLdhPpP1zK2wJZW1SyzosTVqJAscAZj/kVvywVzh1CYq+mOgnBICNmM5hEAuLfQYwNGbL8B3EjPqeVEueCISA0Dtag0PKAmceeia2IpSZ1ldD/QVCEHjBYArZ7KR14LtE9sIdc1mgn8Hgb9KAekAhbKsNt+lWhzMakR2SfeJhurcs14H8CeNAOc+/db7jCCYIgsbAMAXGpZuabYR7bUa88gEWCHiqYoe7UNKpXO6nzX43Kt8ngfXxtXZHJPb0IdhIKH64WaI43XsQjGdZUQRtEyQVgk59fx+ij0aaJQquV6o+uXa33ogxf1+FMH2js4UNJXruHldU+eWOjc3ffo+ctXtX/9xhgaSfsEx5GO1aihiLE9w/dakIRwclbEuKYV4J7p3N13mkC5dv2mapplBml3Z1v3nd3V9Wt7euHKTd/3W7NC5+456ef04qWr2j9cK+m5qqOyh0wVQltpoQhu71MNHc6RtMWjVl4N+pw3vlxv+ux7tH/zINQPgP0B+0Ll+lsTB+RWjNYbjg+liD83fN//ZauKq2bJY+DW4Ll0GCXnD1nllFY/D0FKci3IfEFtwT1KtkWvLIGAgzygkSPuExQqEClWw/hsZuqx4Thzp3V2Bo81rS1tHY0iKH/ycmbbRTYGqQY5RpUoz0zcb2SmmI6DQOmwsaBkoP0nUZll2qBeQcHUF8rLuE87qnNJl8Di0nDvoeJaKEmxhqB4iPYht7Wg7HIjSihL+mQdaghIPud/BJFl+xTPeocCq1E1pxrWcZ0aIHr5rMTa5bycsdkkq8d8G14g1FKEkDpwdkhVbVV68cv+psr5PSZ7kqLST37PT+993Vu/YyIsbvG/x6fDmyYwTWCawDSBaQLTBKYJ3LYT+N0f+E/DHS+8S6/69n+qbvUi41ok30m3pf0rT+nyC+9X3+0bwCK1R0HAZtTS5nrQPCODIJQQAToAWABJ4NBgtUOOZ55NP95qAEfLl/GNStQNJZkYN5W3M7UloCZaG7CclNkpZw8A2mkK6XtAElvUMJwcS/LJXABUWAFB+N9AA0nrkEK24bwmJISDLl3TyYo16hXr9sAbeqsKOpQIGwMswL+390WqxIGgqARqKz2wnoR9Am8+WR4RdsjrO7DQADvaVPDz2xrSsonOvPksCpL8SzUbbDWoHDhfbC9kcwCHGpUzwFRhj3yWt8qLUgnbW18fttOcQ60y3zLwadtMRDOQFeGWFiMgMkL4faFocJ6EpRPIRWjRSFSw8aaCFHk7Cg03kXR2QnRIzpNtVX2rDW+8BedUCYG5oxJbLDup7Jbwlh6SBJKA647aIwvlDXYEAJYLV0c0PErVI6wyNskcQ40/oQdiZuqYoUkZtsGQXEHeEFAI0YT1xlYB2kd0GKSR75VURUlA6FztsFJHu0zCcfdKSmTygGSAb6uOHAasPxBpJkLGtg9nj5CdwetFAwUWCNQYbMAJb2xbrA61r9um6fXUU1fUb07owx8+r8ef3tO6WysdttQ23H+tHnjgjOtSHnv8qi+E1Ur5qIjpOx01gGyyUHqdWhS2iqxblDOdyhzgSaNDq6rsdfb0jhazhS5fvqn9o7WfNRpxzpw+rSqVLl28rOVmo1MnTunBF71Iy9W+nnn6KfQ/bqmxMoiQUV83bBHHOSqcD8A4sh0i4NRI2tknJ3Zz/d03v053n9tSR5Btj9opyEoITKtUYFr8vHC9uKdRK0S2hJVOkD4DGRSz8XqFgsAqlYxrGgoGWoAA6W7s0drPF+CeeXY9gbzRIoKVy4oJjrGLZg6oR+5DN31ATmIPGZ9LNwk5D3awPY3cHlRi1Kfy53nOIEt82maNyIHAMkajC5RByDRMwKAgogmnjTagGlVScUyshO0kbES5bXO9w4Qh0OZq+iM/H84y4dpDxqKeKCAWIm+HVpUsC+VaOEIIdg271nodCo0g+8ZPxFSqUaT1RyqTMj6L+cy2nQ1lVoTYoiSr8t0xUwab2UyLnbnufdHfULV9j0nkolzoV3/4t/e+5B//84mwuG2/AUwnNk1gmsA0gWkC0wSmCUwTuMUn8IG3/8RQPvajes23f7265gGlhEiiXe9TXX/+OV258oca+pXaYa282FLTZAaQSOuxEJRZmAciqJFAvwiv9KYQLEltKT55wAKKCwLgeuojW+XIyAt813sqh20NRWeAzp8DVqWAdLbdgMY1cvhaKTYC7Bg5m9SwXACGqpIwPjIEUCaQX+ACijHgD5AcW35UEpZWG9BUqhsqGiEcWrVNGRL4IWwaJiFoarCkPSwZbLjJz9hYxg8ggySJ9Sg1l2kSxzGrUFwMnlMPmMHe4NcL+TekCe9hgsSe8rBtFFmlBgBVpCH9T0vNFhAAg/o6AvbaJBo9ANCoVdruSGk68+bdxATAyuhmtJgg6SfwwKtzyBfCIVeOiyTHoW3IKKG5pTC4JHiUdoNsxuznKiAmlGlFuCcZINSNepseICqyDWMGoQgJa0LXjlkj5pBaDWyUsd2ABFHhZLFJBwjzWoyhITYD5YdTXku1KGa6pYp8x9faDRMdoadrXzeAG0qKvKLZAWUE/n4sFSuVya7adqk2A7bNVKVQJmSgkEOy5VpLNt7UtuaoADrIpggFpW1lYNYtiqIIXCxzoF6EtHbJkYahNFDHlnD5+pGeemqp1f5MH/vTJ3Rjv1E2y7VeQrB0OntmWydObunZ5y7o2tW1UjIHxlyO3STXdtrropZK8rnunS/UNktdOgSEY72AbBrbTrpOJ3a3tHuy0s2Dm2rWY6OHkyA5nHj2uprQ0V733XtO9547rSefeF7Xr+6PJJD3976nyQwBQAOcj0E8AbRBGACsOYaw+vDcNOuNHnn1Sb3lLf+t+vYgLD2uJoUyqVWWWBCkto5cCd+XzrPgHEI1ZeUAHzFWLYTViuMgs0Y913ljm1enI5MRx+ooHw8qniFXNyw19AsNOnCmjJ9ZCBMIzjZ3rWhYo8ImBQmAqopmDewOzK3KuZpkruwr7SHEIECwqK2iXYdmHu4q1EpD64wSkkHdjGKhV9hzuNfJH9mebWmFQgzCoudzg/BM8lx4/rZUb1ZWHJnI5J6SbNHhPWlDCZIRcoaZc32YH+8T94HJXNcKQaZGPgXPH4Gr69W+cnJS5uQFRUAttcwoptwM1EGCEjLLsxHVp+RoYNnzrw+pdk9t6WUPf7GS7KSG9FDJfEfv+de/svfV/+LbJsLiFv97fDq8aQLTBKYJTBOYJjBNYJrAbTuB9/2HHxm2n/4pvfY7v0E9LSFrtqBR93np2ed05TKEBZvEAw34/LtcBTJkMGdKLwFVgU5hHAF8SJzZeNZNa9BKw4fD9tgsDrmyfONNHwi1SOfaNDfDq96OAXoZ1oMdZx+sCfQcMs1I6Hd+wGh3YHNL/oMDNztVs8Ibdnz0EATeJJIQmkbdI0qPul67KtLbyoTt5La/9LPSB1S6YtPKA3IXaBEIsLJp2JCO7SbYJZBiI0fHNoAVgs0sAMeb2ahddNUn9hjji3TMB4zXJ1ejds4GoDXsHTRaJMyZ7T9b45zGjS4yIIbaaohcuQqAnGtIUUK0Bka2jKQAHza7UDFhrQm1QzGCofDkQ0iwSW4hFDpeJVXSrdWnbGAHtTXbaDI1thykya56XqAkKVSna/V1oZzzc70kkv1cWRE1tw1BgHj5CR5Up/WGZoRQLNi6kzYaAKDOiuBahcfe7RquL6CdIoJJqWG12sJOmXGutohEfgJNCMyPClfUEnm1tD8fNYJEYCu2ppnyfNCGLJOeTJBEg2cXdo6cNhbsTUKiD2HBPczrRq1qZ0IsFDtZUjr0FGVHgi0mg/Bh8x7X6cKlI12/VurPPnJR165dd0jqfIvZc20b7exiaSr0+JMvaLmOwFJfboB80+g1p7Z1suC9B5V9psf2DvTEEDkIFVkdkH1kOGQEV1JfudbOovT1v7p/qAGikOfTJGGQYRA4u7tzqxOODhtlmltR0KDySSGuINi4j8JyZBDO85JBKvJrkGJhfeL3+Lm20ummvuZrXqfXvOqULRWQDc6nyOLaY5eJdp3cpAEBp8yVcwGEhzoBDoN/oj4hp4Kcj5tq622l2dr2FdtFsFsFao95dYOqCqKodpAoIbh8Jlk1AxGZoqCi0YVZtM6LyNPKipjjamXuTdfSah1qk6T2/WHbm7NEsH7RfhThmibQCM/MStXc+wD8pvHz0nVY0Qi1qR3WmczIaWnGMMvaCockRy3FeRM+G0GuDvvFZwXxWNCURNDucbsJGqZ4jj1OiEfnBnFNsYJFJW086yh/IICOfP581nAvE4TsfAoyK5hPQpMLD0sZ9icUKv1cKc+kg0A73XHmTj3wsjdpSLaDEC4T/dR3vWfv7/6r75oIi9v2G8B0YtMEpglME5gmME1gmsA0gVt8An/4gz86bD//Tr3yrd+gbnVOSc32PVQMN1+4qCtX/9CApBsOrAIADBbOT8i1JvSO8xvT8dsm5OQAjaj3a6SuClDBVtQ1kpAAa9fvIbfOTVjsKSW8zsmGqDBQY8zVJ63WWC6UqqTm0hJ2gBMb2RHssXFkL8mXdudQ4KlPlWE9yQbL1i0pB4COagzLpwmubJCfjzWIXRAJCAVWtHKQI1BAFjh1wdWsBJKSRdDRguFq1rE2EbDhooUxqDDtIhMDEIS1AaQFMQBZY+sIm/4xSPOY3OjmSgcIIIAyppBeZUrNZK+OzAXsDk2tinwN1zZCAhBMyiY2tUw+KhJRCdSqadsA7DmUgE0swIgmDPNEqmMN67kS/tf0mbISYATAJONg7msR+Rq48qkmhTtwaEOQNVSh+poB+CsTJrGZN/L1dSEE0MkFpcMnwnoxth9wvJATbXMchDrY7sLEmRyWhMZzHFQSFoGEn7wBiBi3ejRWg+QZ7SOHMW/Xckp51Srttg1gw4cQwM/3V0IIIakqoR7oBLgF6PEWXNvIsogN+1jxyva9b30+rpvkGYHYcmNE73DLi8+neu/vflzzRam+nJsIueuuU9ocHKnc2tYL52/o2eeuoB3ydSbXBKXKet3pDSe29endkfJ+pQuSPnYovbB9yqD7zC7PRq+9Ze3fv1m3unNR6OHdbd28tqfnlKuH4UlSLSHeiDwwcRHtFoTDRp1u5LQgUkmxOjkrgm09OQmQSMwhCEEsIs4jcVAm9zqKE6w0qdb7rf7Kf3dOX/LFL1fXrUJBwXM4FMrdSME1xOKAEmgMfnQGzmj5Gqt9w8QQTyAgvmn3VBR3On/BagdsHAhqINbyzsfgPAun+WIV4zocOt8GcgV1VpNsVKTbfNBYjYOFp8h3nXnB5wsKFDf/QLxmjXoyMLoVVKDkTImIG+X3lGRB+H7mbovX73I4HcimIFuwoilZWjVUEjaapapR8NgeBSFBjg/3N7YV7uXI1PDxo9hINyZUeWPIs+O6VD5z45qMAai2hAwaaFgqCZeFAIbki88ntw/58y8IEbJsIE6dA4Rkzfc9nwNhq/E1avkMXvozD/vJidNndM/9n6OsOOH3TeaF3vNvfnnvK//FFLp5i/81Ph3eNIFpAtMEpglME5gmME3g9p3AH//HHx9mz/y4XvEt3yDVd2uoexHqSF3i9QvndeHC+9S3rZL80An8rtEkCyBNte5oiXDnXgBjAMJxaOHYwNGsZyoqfOIkKmxUZHMlWtpyAlShmcObdSslANPItlE8ELpoR7gJi65euy4hmj1wFKDaCNDFl/MKgOhuxN41i/hKXBE5gmj3O/S1QzTJOMDD3beAcioIx9YOGkUAPq75TDSjGQPggJ0D8E+g3kAUZViRCkziAAAgAElEQVQE/KXftovIjDBw8HY5AijZZgOtY0MNpjMd4S1/glLCLZkAQgAF9aj45y1DcV1q1+CLh6jpvO13K4OBEsCKKsLeEvfI+BhUlmU0JEAwjcRAkDBR+xpNGAHKgVCA4Ao1BG0hzIWgPoCVaocGpgA622Fseh8DV7leqCVabWo2uGzNOYeFrx0kBrMBOPGedUNY43wESxwDGA4ghQWE3zfaSQwMB7XMH1IKkoMaWtAqipPgY0geVQtQJOyzb6PGM53bAgJgZgPtTIxsrWQAqDZRtesslQh2pGnGgaMAVLQ0AxvpsDaEdSFqbXsf+8z3nWsxYV7su6AhB+QKmIa8S7U8HPTkY60++MHHdMfphfZXARrvvWtL9c2Vrqwa3bh+qIP9tdohCIQcxUa/1rpN9SJVen261F1pq2ck/XEtXS+3bA16wyLX7LDWR+pOq1mucih091ap1x4d6ahrdXGrUlp26ptEHzvauLYUoonWCN4HIsZ3J9YOgKiHHvUjqAaaFsUTAg1INZ+k39fEIHYdzzOJ5pos1+aw18sfmuvLv+JVWsxHEo/PCD4HHFgaz0RUaY7VsyFecDMLSiTyKAaeCywTPJvOwqVtI/JhIAm4D92sk28F+UnmCOTF+Oy5rlSHbr5xfoWVESulfTVWm0YI6DGphkoByQ6ZDrQIZQmkBmowjoH7HYIjWkCynMwJ8kMgfiBeo+LXLbcMdEi1WYVtJC+oMs41Q4ExkMOycksSzwVqmFCszWzRcMMMJBmfOdyXzJpnuIewwFIXKhk/DiY3ePZ4vmhhiVlybCZCO1QsG5VVZatHEFI2scT1Pa5kdW7IJu5VKopH9QbzQPHlfJai0OLktl704s9TUuyG8imTfvxfvWvvH3zv900Ki9v3K8B0ZtMEpglME5gmME1gmsA0gVt7Ar/9vf9hOH3lPXrtv/pm1ZvTEa5PpV1W6oWnn9WN63/kjAm+pLPhbGnasF8+dBDYNeqaWkCk2onqTXzxD0k5/vpUvdYhYyetvp8rSw9dpagMfzpfvKk3DD+1QxN7shxKpUXkYECiOATPm1zgEzJytpSjd35sDglgjWxa6pq5t7+AVPzf/Dm+4BdkNqDyyDcakrkzDlgOAzDchFBicZg7gR9Fg8/D4YORpYEsmy1q6DoikHG+QPVA9kPjDT/NGQ7XSzYqsUv0vDdACxgeVho0E1Wxq3a9UmGLSO16zCLNRaSG1SgNMnSSP2opq9RS95oUKsqwvCDxBlyb+IC8wUqTbY9hfLwXkv5QOhCoCTBxiwhOi4qtfarCChXCR8GXkTvAwrfbICNHgQCYp2JyLIHpSlfOOtsBwqNaSORhEJTq2skyAgCzXqvVkc+7T3LnY1AZijVk7G5VZStAXPNoSkh1tFwqny3GayLbioLQGVTSRNH32tS17UlskP2+XalyRoZFkDc91Y4lb7ytnipWhPEl1ZtU6mIlgJ/h/NcG4UjpV3X9KSsENhzmSVUrJFDGbH3LhzUCEqQm05Ncl5yazlTnn93TJz+61N7eSrt3ZHrh4sYqopMn5rr4/FU9e+NG/HkKICATCKoV8+J80BOV+m+KWi9T3HNPbpX60yTRueJOvbJe6fKlS/oo16za0v07W3ogbXTX1T0/kzWESl+rSUu9d93oWlp4a7/GtgB5VxRaNY0ayJ0s14wGEpEhw7mUWtJgM6p1SuozULiMKqEinXlGdbPSYFIuUb8ZdO+5XF/1tZ+ms6fJEWnULMlgGNQluYrCdI808BxBOC3VUTdsxRH2CoIrM2eEDG3n5wzbBIqoGaSKW0MgPkIlYSIqydXU2HFmImMjFBZkWeyryHZspapRMgxL5c3CZB6KBYKC5ewR8jIioyXCgcmsiXwJ7Gi2nAwQGRxjZWWGQ2qtjor72vWmyaHVRJu6V45VKE+dU8PPcf78PNYOCBATFpB3VL+mc9tkOj9LfCbx+USFMiQjzwC2HF6H57ZQhzKo43MHwoP6VJiSqBkO0oW5NM5eKQpptYrPItuxYFWwTjnYtNJmzZ+HJIx2HJ65suB5gxyCkKFuudbWqZN68YNvVJKcCkXVzkK/8gO/vvel/+ybJsLi1v5rfDq6aQLTBKYJTBOYJjBNYJrA7TuBD/4f7xjmT71Dj3zLN2nT3aGhRrIPUEh04/JNXbv8+2raK/6SHNUBrb80Y3MY2K6PEnzbzLF6DCfUdiurMQC5VEMix2a7zxfzot/WoBvR05jPDeabFhDAF/polnBNYoYiAiCN2oONYryn2yZsCyGEDsABkMRXj5piDKcD9NECwXm4pbPS0AboxmxAkwjVhu0Gf/nSBEiKXcOWE9BSbDmPf3jfzlZ1JChQMABosWN4w1+yeUYxQZMA9ZlJhJJaTkD4ZAQb4r2HLLCdJd0YgBP0CBip+7VnRV6EQaFzFAIUeSueVw7wo4nApI19KrXVEtF6ALqKyk6AjitDx6YG1AxYRLxx7WkpmZkQcQwoRAoqEWcaxPzIfajX5FYsbdWB9AmffePaR3zxXqAnbL8rt5Qwf2xEUaXKOYWUnRwPi0bwofieMdfluUCCQVa48hHLQT+YJLBHHxBlCwANJTSsoKSglYPNNLkGUaFKpkWWblsBhN2IGlHunbZfKkt3bG8BlNES4+02VJGbHI+VBhFWGQt0Zh4qHu41k1Hz0vd72CsgOqimxAZBeCPWIe6OXIf7S338w9f19NPX9aKXntO1G7WuXj3Qjf0j3bi6MUGhPFG3XmqRL0wgrIZWJ/JcZ+bbtnjcc3ioE+t9lVhPZoWWs7kqKlrbtf5i/0gfWsw0zE/o09JErzw6VMImPx1Jp27Q+VWu30tTHVaEnZa2rJC1gGFp03fazirNs0yH9VJDkagwGM/VUgFM6Kk3+GHR4B6AqJhX285TOdjfI/nBCqRiyHRiO9eXfvlr9eCDpRr6a1tyGSAYrWXyfdA0/PuoinJVLoBcvodpZzEB0lFNmtr2BI2RksuC+qSEQMTOxa2CBWKsy3UrTdiBUEoNBHNqxwoScj4gS8tkMebCxLOcGfSjtGiiocTBv5AIoaKwYsLtPlhjuB1QGTG1qGzluptQwMqRLa2GwEJiO1yKsci3sxU/QwKhx6MG4dIozyo/F3UNmcA5hupDgkCj6YTrRK1z4iwP6ksh0DoCblGrJaEAcVoFqhdkD7h++NxLsZ5A9C7VdwtXoELnQkSgICNQNhRQI1Har0yQQA46JNWfFxEay3XfOXWnXvzg50rpCQ3ZRtk81bu/55f3vuZbv3MiLG7frwDTmU0TmCYwTWCawDSBaQLTBG7tCbz33/7QcOLiz+rRb/9mNc1ptRvAYRADl85f1s2rf6x+uGGgiuqBoEQ2dNYXODAumhT4kaR8Yd6yUsGbypSQwIW6nk07FgCk/FtKswO3f7DdBfg27YHybMubxPB4Rzo+Fo7YhscXbDb3llJ7k18Z0Mf2km0hIORIQ1dKKA/yHZ08ca/SbNsVgUN3YKVAkCA31XdL9QQv0jqCHaVLVPjcsDuEVx6SIsfPz9YX8O1cA8I7NxEgOJIoWCFst3DFZlSHJlg6XPNIGj+APawT0Y6Qq6hQOrDNjUaGhlC8vnSYIon9WEIAQIA77AsJygUUAjVkUKgYsM7YjpJUVmw0NXabm5qzVbaNBBVEhCn2Ay58bBMoKArVhPIBLBuCHaOOFkm6s0W88eWwR3WCcwV3x9lE6CWqCogGZyLg1e9RmWw8zyCdmGHUZoLsXJ/pe6CwBQHSgrDWEOtEUGMI4LFoAFqZTIRkkqvBxhhwlQ60PaDigUBDVbIemyhC5QHgc20kwa5D5YwADgDrTLuJukoLclK24PEaXDfyQEx8CdKM2Xe2y2RFZAeYkMFCgOLHthdCY2dqeF6wDKWpDvYH/elHrmp7Z1fnL+3pypUDnX9uTzePWhV5onrotV2mekm20NXlvvZ4iT7Xg/NSD+pI8xUKml5DPlBgAi0UJMmQ6vqQ6SNZpqOy1CNK9cD+kdbpxpYj7r/rnfSRGxs9sb2jPGdOhLdGi447XtJMj+6e0a42euzwki4PqCxy5zHYKsLza0IhdX5L02E1ILwywjkhDGoURGXvbJRzp0/oC7/wET3wQKF2DRlITTAkGbOA7OIzAKUNoaqRbYJawlWpXE2IOMA1ZAlkgQmFVqUtSvAEx9Ynshi2fF84xoRnIahDKx64D4duZhsYjcBpWisf5hpyAl658SOcl6BYnj2Ow/YtrD8csxUQECy8XmdrG3k7Qahx0GGpcuNsAjl3GFkfHXdP2IgIMcXqYlLETGBUM/PnfS9BBLrB5phwhXRD9YWigxYVAjPDRnZMBvY5uTB8mDAd3ju3Q6TiWWl77WODg0jMCFKlrWVmW5RJWZ4BAj7desJnI+cDSQSxEUo5moggQopiHqGnba+t3V295KG/ORIWrfJ5oV/8d7++9+X/29QScmv/LT4d3TSBaQLTBKYJTBOYJjBN4DaewG999/cP5w5/Q6/5lm9SvTplibYzCZJEF5+/oqsXfl/SfoQ4UrOX840Y+TSoQsqLSPNnU26w2tHgEHWabsvQXG1/EFvxnG3+tpQcjsn3gFq+jW/sUyf0jpwHyA2HGxoAWRYx5kCEWsEebtdo8iPaMADO/UBdaqUuWev0uVfo7JnXqO3yCK5L1s4pIAR0ubyq61c/qtXhdVWEVDq0Uirx3pt4oXrQXQa2MnCMAD/AHOAnRA6RFQFpA3jl5/hn0xwZ8LOD7e3XB8d0KsrKRAfkShAWhACC5FF8dGoJjWxnDsE8ttsY/XAgDthjG9rZluLKQ/o9crIUaBKorBqp11TILlWlNElEsGcAqQiQJGi0a8Mq0meoQVCZQ3LEBjfUDzMTThwnlhaaW7ICVc1WKDAM9LlWvBbXGRICIgbiIsJWObYMCf3QqWk724hQXODoydGvG6imtnvgWIEUskCk9dDVkSVAMCSbcVoMaFAxiYKRgHsEPz/2G+wcBDRWSjNUPKhQUPVwL25MKERbBfYZrn3IZhxWSB1vz8+RgwLBQksFv8rm/i/zB1BrcB8YYI+1tqaZ0rWGpBLigiCBmFOpFy6kurk36JNPnNfTT17W9atH2nB/9msfx6l5qc9KE23apV6oUt1sM51tar2qqzXnHs7DDpTzPKXsxxlMp7UGLYtKdVmo2qw0ayLY8WDIdFONPrHudT5LVM63HajqTFUlqvtau8WWXrKzrVe0B5qtD/TnTaePk/+ADYfzG21WzqKxIiLyRyAVuU4OZ6UJp4H64FqXuvuOXn/rza/XqROZW05chQxxA9h3dgJgPp4V27FMnHGPhKWLTBEuifNCUGzZ4hAtMyYExHXHVgVhwb0YBIMrZXsIgLUyLUi18P2b0Ybh2IcDVemOnyEafJzbgMXNAaIQAkWoepxXMWY+oFKhjYdMCNQeQ6qZ60c5VggpzojrUEjJyiG+3DvYbXimfH9zpZzhwnkEwcBnBXNw+KWtVdZiRKsIc6KtJQ9l2XG9bFhEyB+BBIKwyKIZhirYpHWyR97nOiKglyycHrIJUpTGj/g84j072lEIhx0VcP5nEs9CEDYE4Ea8bZkTfFs7dPNlD3+BlJx0jk5S5XrXd/3i3te+9W2TwuI2/g4wndo0gWkC0wSmCUwTmCYwTeCWnsBvfPcPDnfu/bre8B1fr+7wbFSB2iyQ6uKFp3T1wofUac9f0MmdKBEwJGQPoArYV96RoL9QXQxqNnVkNjghn40+yoltbdojt2xkOV++T0jZoeolgKxVk7A5zRzsCReSJVSFxtd67Am2muBAX2MD4XXJQcCvza+Tqg/ZwBZ+oSyHsBiUzzPdce5VOrnzsqgdxVOfsNWsDHIATfs3n9XlZ/9MZXZNvQFk4s25Qzkd/gksJV8AKwXvO6gqAyw1dfMpGflxa8lxMwahhQBgQDFWjqGjEYVgUIiFRHk+U73plJVLZcnWCFxabXRTSTs3IEnJEUgrNeulASSVo2xJXbNIsAWAi823kKfjrsFzj88EJcFaSQegTkU0ASSCWwGGTNms02YJgEuUFBAAjZJ+5rwCgEvTtCpzLDud2oZWEOo/AfcHyrLZ2ObQqibHoqzC4uENdLynpfIEcNhacxzC6gQA54fQYIIaARKEewwwycbd72M1CgAqcjRQNDAvaJcGm5K31mBi8ksW6rrDAL+9VG9yFbOV1TzeLkNypQcatFDn3IBBRbowwANErutBxYzjD0VMhEt2JhxQlRTI+KmS7bCXcJxLS+lpydjUjXLAarpWA1klgCJb8kZ51ejShV4f/tBV7d3stXf9SJcvXzFhYaKpz3TPPNPrNwc63Te6BtmXl7ZmzFqpcItNhI7uLha+zgDJDa0u/aAK0skgOTpYHjvY6GN1p5tlqaO8VFckygdUCikQVofrte7cOaXX7e7o/v197Wwuq016fbJb6KMEwGLDIaDRAHtQXiFhkNZrVCupgxj5YUIDAoMnoSQAN9FOsdbf/NKH9cpXnvHxr6kuTRq3uUTIJc8B4ZVhpYKsg3jgM8BXmWdI2BPIjwj1BWQRWRCuHTaIz52Lwz1etxsfq0N63eSCOqHSpuXzYO3sFwB6m+wrTbYt+uH6ouJxQWi3cYMJz2GzrlRWECWQGmvlM9o4cg0NqpxUaVmpJHC2KdV0R3EOJihDruR8Bwg57p9h4wpV7m0IOLeYJNTrRgAxxAVEAufdUPPLfc41HpBsSBUtP1QUi8+gje1HEEU8z12zUpltq5pHUwpXnXuVmdmwstm3TYrPFOximH9oBEHRAcFIqCwEoQkiQlcgktNKBcGgbWPSpq05l8ifOX3Xab30oc9Xn9yhNqWCNdN7vvM39776O946ERa39N/i08FNE5gmME1gmsA0gWkC0wRu4wn8ytv+3XDv8rf1um/7n1Qf3qskqQNg97WuXbykw2t/prq9ZhDOFhBA5ah8QGV+KNWJ8r7ShmYPcgf83Z6tNUCDfsVtJ/kD+tlUdnxBnq0sYfaGHJm0WQnLGMZ0//CNY3MI6gLgBpnB6wJ+sDNEXSrbdqTVgFUyHepNo/lOrrvue5Wq8r4oyMRCwfbRBQhIo5GhV1Hbevn3leT73qoCNAAE/L4OfTkbSawJfNFHCQEM7EjWDwAR1hS2/2El8bGm+CfY5vIP7CZsUXe07m84ANDwbbS3MNPYJvc6WF9RmZ5Qhi3GORv2cYQiwbYFlBKcb5xDXbOBTQwqAf5I3J0zgQrCWQwOHFFeBBixJUPkOmx53nW3tGc/G7atxrAtwPYMttlHGnqsIStvgNeblZJhrqqkNWXlsFWuJ5J3QB9WFf+3ySWIGgJI+few8aC2gBxB0RF2IhQ6UQvJe+clFhfmHnW6bL5t8+kztYAvFCSW4vCjU9IVyktCU9kw50qLyrkSrp5ly43agyaaoTI4NK4k2BPFDzWqnGca9ayoOjjuqPhkNthgUN2v1LU7vvZYmawYcLAq74kKY2nwB0HDfU+WRrnotFwW+vmfflznnz/kJtKmaXVQowhIdWK2owd3Cz187arzDGh/KcfzQu2QdK3c4eAU2EIJzS7keThfgYQGj9nhoIt+0NNtp/d3iQ4h9kaljsmmNlFaDrpja0evXOzo3MF1zY4ObDFSleuxNtMHUaLMCs1TQjd5rqM6eE2ArnMQgik8vsdskQIwF73autVO2etNX/AKffrrTyutO236xrO2UsFNQVhByKGI5p/IUuCZQUWB4oV3ORrtIoRXhsXKdb0oK6gnViiFbKmwPaNU16SqZtwPKwPx2u0mGGOCKBywRfS7GqjTZZ4VeRTkxoS9Kd6kUpZFewwkB0GhDmoVuSmFBkiV7kh9jQUEqU8QmCbhaDRCCWNlDn8e+1Kolnw8NefHs9SpLCFXICuxypGZUjjwtOdzimvBZyJ1pv4/91B8xrXDxtkVTtYYFn5uCyxhZKZQ1eyAW96NTIoIJIUgspqJTJAcJRKtScw3bDEp7SeQlCo0I2QUexuqpARiI8Yy213oJQ9+npSelvi1rZP6rR/8rb0v+Kf/bCIsbuPvANOpTROYJjBNYJrANIFpAtMEbukJvPff//CwfeEX9dpv+x/Vbx4wsAOY8IX7ysXzun7pA+r7vbGClJq/JuwefMlPaxUJm+pWayry2KCma8v5DUZzWgnItNh38j3f/JMBefPGtgiS+g1rA6lE+MNYc0mjyDGoBawNXWQTIO92MGDKlrS3xYHtLHYMwFDbZJovSt11/2tUlvcYOIVHH8ICYFRqA7mA8qJN9fwzH9dy+ZhybA2AMl6/x87Am/H78KDz+kBJmjbYABNKCt4Ne0aEVYaChF8ACLnBAkk5qoGuVLFYqcW3TvUinvpsyyGF9YacDio3AfRbblShtcBtF7YpsE0OmTxgCOAEQeFqUYNAgH4XGQxYR1AvcCwQL+RYtGtvfwF7blVp3HFpoqhraxXatvoE7z4kEXkfqXMhCKk8sqfelZfMEBl6gXqDtgWaQmAlQsHhebn9oNNgEobjbQyeHERqcz+/JUiFuo4MCdQV3m47D4PcAGohkbhT80rYIgRO5BuYuDFBgvweEAi1lispM7U1NgMsK7RhyBYcft0Eg9saULccZ6FENWVXo045VnRsHGzKaWApAbAJhUa3VJ5GUwjEUt/T/kE+SaMOAqTLgmQbmyeyZKFf/8Vn9NGPXdBRV2ojwlS5f1PdNVvoddmgE/WBPtlIq6bTCeVasm0fOp3OMuVs/ZNeV9u17pkv9NB8prTlWrVqAO3U9CrT9bW0yjOtq0E3y7kaGlLUaZZnboUoq0Jnkkb37K9VdBvtV53KzUxbifR40un9ZHJY3ZGK0+Xih00g9Z81QULIa1F8KlyWewCSintzUaR605se0utet6ukadVB6vHrAOh4quP+4DHC2uV+02jcwR4EcXRcfRuVO/HsQTy6WQQbhahcHRtqkEzYYoWKCNULDS8oc6JVI+nXkWuSD+qwVmXcV5FN0jbR3GELG2SE34/mIpqGEvWQTjUNI4B9clOwgiyVtlTacn+MGTW8P0G3NIzQNITyieyZAcItrB5h0QrShnsJEjHIF16fAFesGeTLMEekIy5rxRdlZZPJA45ryP2Z5M83FCT53POh1agotqIGlVDS6F1xg0g8d04EUd/yeXvoZ8VZL1iSSmptC2WE0/JUZZA7WyaDeJIoU3rFK79E1ey+sOcVjX7yu39l7+veNtWa3tJ/iU8HN01gmsA0gWkC0wSmCUwTuJ0n8P/+m7cPJ6/9/+y9CbxlVXnm/aw9nuEONQNVUAwFCAKCmohQUBJnBqfYmjaadCdf/zLny2xMx1YzmEFNYkaTdFq/dDTG+DkCkhgVKCgQBUVlkEHGKmrm1p3OsKfV/N91CgqsshBiLOlz8zNA1b3n7L322vue53mf4eM6/W0/p3rxqFHcPZAo0tbN92n3juvk3IJNMUPjAyDEKcXaUC2Yj96E+4BLUzOgQgjVjS7hg3CuquxZSKZVjlqGA1WiSKrDBB7Cgiks8neLFzD7Q3ivoNYAdPD3ldIUewYft8lDAASlGhbYLgAXfVMJdCbbWnnEaUqS1SMlAAA3VKCafL8uVFWLijWlfm+g7Vs2SfWcAVLeN0z+AfbYEULoHsdrH+Lt5wnvDHYE6x2x6fwj3nDzoNvkHlCCFaUlnwapOupyzsNCOK1EBCIAoEQgJnaMfvDuE7ZnI1ayJgIxgcLFWjXtGEsjRCy00HICQtMBbISdh4V5ArTgZgaKAeMamiwdhUXjAtmQajK0I0QhFLWuUU6QC8D1hkxhKo1CoGvAn4uLBH3QZ7ocwhj3NqoA0iAcwiQ7ZI8gwbc1xRhiTSq1EmvoCOeI5YN8CfZWAH2xWSKCJScQTXYuBJYid8dmENFYgnWjbeRRZbU1saIRkUPlKStgBJRlKhRK8BtZ5QQgd6SMqQDggD4UIH3LvLBwSMsAACi3VNWLStVWEge9D5N5MhwArZYS0gBCRwoh8gUiadvmUl+8Ybuuv+lBDfgeqnB9pqPyRN9fV5of7NJVZaIqm1C7cpqFmKobTflShfcqfKQidTolT/TcqFELSGthEGFZtxa1vtR36ieRlqlUEaVGpeFl6mCZMZIoVqvf09FZqqW0kySVMo9qpdCMc/pClOgen6iDZQGNDCTb6Pqz9kOaRKwWc5SpUFXK0lhpLA1Kr26W6hWvOEmnPn1aKvuqIJ0gI6wq1eJSLbvFSCjCJI0g437n3x/JWjDliuNeCbYh+147VUg6lEAzku+OrDkAfzIh4P0gDSHQIJUgO8kUkaKUvBACRfGMBdIEFUzYjsFrBqnJfQa5xHMNRQV9s4laVjVL6XAcF4qbtqIkEA8WHms5MIR5QqCF7BIL77RQXeqYg3oo0AGBWLUw3tE6mBKjIjwTdUMIOFVZQaUqQklliqFw7nafm62G+yuEvZo1hfsG0YS1lgQFDPeUkbKsYwx5h7WmO3ouDI2QaMq+oritGAKlgiyk0WVekSasaQmlUdLNdNJJL1eSH2EqkKjV6FN/evnMy9/45rHC4qn8IWB8buMVGK/AeAXGKzBegfEKjFfgUF6Ba//iH3xnywf0jLf9nMr+0Yz7RFEfk8ydD2zRzh3XKIrmTbJdNkw2mTADKnJVzR4Da/YB3RoyGyWurSSiDjAx2TMfthObFvJBvacmDjWQrmDSDlANigB+mnwB+6AOCQIowQ5ggZZewwEf/plqOiUZYJepPNNNwDvgnOwEaj4TJflQh615utIcwoLqwsyAKmDXUv85j5IKQsBTqh1bbtXi3J0GMPK8UWl+j5DqjxUERELgYJpzrIDlUE9oQEGN2lkn2C6wMlDJmqYaNpAnSLOBzi3VlqnQsvA/8+8TjJkYxWPkBpkJZl0BwBtZEBoKIDYC8AmADpIC2TrgplKpiEBKq4/FJx9UFKN5qU3IbaIN2Od9GkBaKxAHVMjihK9yA6GEehLUx4QcwAohAojFJuOSge5iu+AAACAASURBVKqiYxkDwT6RGOhLqLIYBXoCRmll5As1ANfMGmRYKwOglgKpoimVY3eAtMDGQCOIqVGwz6CQ6IaWEQgVB4FC1gE2m9DmAmEgj/2H0EWyI+bVJLxWZo0qgLqyDjkQyOohRuIkgD6LUaXlxabgTtmo/pGQ16YeWqsG64yMvrJ2l2A7Sgj59Kx3ZVaGpmJvsN501PIeQd1j0YwMu5Vr6/ZGH/znr2nnXN8m7Inral3S6FmtUkUmXbenVrpktYr5obbMzynOMqVRYdakAdcyjfWcTlfHL+5R2w9GVzUA1Nsbr+vLRNtdqgy1EbWvMXaDTKZVAVBXtRYX+5pKvc7tpjpSkeZakAil2sNSW6IJfY59Q41tCaGC+sBpgPXKxvxYS0ojLEKVK+1BoH6SU1taOhHrVT94ko47elK+GKhg/0AY2P9CCweMHvwVINrILgu95DnQH1mGhtZSYXuAelXyKGqsFKEtA5KxVl9lxTMFsE6DC4h+9PpGQI1IA/YyYcEt7nUnX3K9OS+sUhAWXKOghKpL9lNheS12b5OHob5cPWFWLPIlsgTPDK1IqMEa5Rn3PY0pPdv/WK0gBFHjGDlj1iHCKyFJ2Pv8KWsIGYMqCuIkHj3bLJnFCJCc5yJNSTz7rDIpqI64f+wx5EslabAFVRY22pGiRSVR264FpC+qrCyeNjWKPYihuHyhCHuLekbgJI7rx77l/QhODVa3ELoaAobT1oROeNrL5ZIpKU0UZYX+6e2XzLzht/9gTFgcyr/Ex8c2XoHxCoxXYLwC4xUYr8B4BZ7KK7DxT/6nn9z2IZ3+O7+kon+smmHPQA+y481336XdO68OH9IBAQktFEwSnaoCsNpXO2uH5QGIW21h16Z5fBinVhNJdarMJsh8R8EHZI/YG0sJqgEsJkG+zcTRCAsLqaxGU3HAOEAGlUSYdsYJhEjrYX97HHUM0JUVwYa5lMxrxREnanrpCeY1x6rC1BIAgWTbZOpkGdRDtVqx5nYvaNeuG+SteWFBUZ6o12NmHWwEoU6V6S9EAlNPgioBuYBtlA7BFsILt+NcUdTWfLNLvplUDikDgMfC4FoGjA2QQ0RY3SK5DU4l4ZkJXnwAXpimh8YBwF6orsQS0mBBiAmZRL1AmweBeyghUJ8wDSdjILMgQrMPGCkwUmvEhCK2ba2LkgyA2kJRG784IiEA4aP8kTrkYKRpqGNFfm6EgUnXE6vAtBYDs0mwxpn9nRWbYOkYvXeaZZZDAeCyvAibRjP/xgIA8cK1DGoMC0m0wFL2wYissmyUUdsEexCahhwUrCmWadBTjZUCEiRsQ5vkM7HGikIQLECc9wuhhRAzgGmaTyCNaE6IwGfqFxw7ShBCN7n+bVPxuIoGilIlShWIoyZSkgVJvquSAOQBoCOlDWD7ga279P9/7E5t3jZUqxOp7RKd3vV61hEtLT1pje7aWmrXYqS77tmmxWKo6cgpagbqovZwXvN1oaPrVCuKBWuvgfoyJQ3GpCTXDap0j5OW5F2VVaXppG12I/boqjRRK2r09YVFPVh5fZ+LtHo4QF8TyMOkgjrTVxrpWpQVtNYAplOnsqRVJyh7TDGzN/UW6o9KUqtzzXXsUS297GXHaclUJl8sqiYE1tQ+EHdoBpxaWbh3bLkxraCuYl85QHTLLFUAb1Q0ZJDE5EHYawTiCUIQ1QBEaeKoGLYHzUjxEP7diDKO3Sw5Xi6FTCstCNOCaB3WFgJzqVeG8OP+R9LF/dw2C1ztMjWowJQrbcUWlluXs4r9pIpy0e7LVt6xutNhuWjPP4I0IRIIv2W5aBgxtUbDGmLxgggYZcdA3BhpwznwHJKGEGRNqcysZpA9hOBCPrHXhsoyngT8LzzzrHrZSB9yNSAsqHqlTYcMoEJqIDAaU6Lh7UDpFmXsVaqeW8pSVBe0L41ajowE5DEUclxoe8rbS3Xk0S9Qq7vCVFzKK338nZfPvPrN/2NMWDyVPwSMz228AuMVGK/AeAXGKzBegfEKHMorcOUf/Y1fvucTOuUtP62id4wcKXae6XKkHdu2a+e2K+X9YqiYZCqehvBNXwPnyRHA454EcEFVpM+VQVR4Z80BZuGgStNC+yrVWchn4GO+pRMYAQCoR50RciCGQ97fjPUjvzqArS0Xh6rDmMBFy7QgWwLiwJmtAMIionowXdTyVeu0dMXJ1m5iOQ8cPx/om8p871a+2VAzGqsY9vTA5ltUF1sVo1gAuPHB3ggLADo2AH6eCTw/SytJaCgJYIFgv5DHgcLCgI36pq2IzSqDfQVgDGAbjiwZQZkiqg6pUuTcAYd7LRTkAdA0ggcf8sYsJKg6QnZGhH8f4qgk6DTYHUj1J2PBV22zswAAg3oA3z9WiFqpaweLDe0l1qBKqF8IJDQwiYrA2lr4c34ekgRCAnCWmN8+zWhUAJQGEipUugawz3/w77StlIgOmPaTVYLyJMlVlDSTsPrBxhLFlUo89TaV90qT3NQvHC92DouztNwKoziCQiYCZAXSCRA94DUtDHYEbGkX8UjyAd1MuCPLJUBFgB3GqiZtgk2rCVuT68m6RnIAWcC3qTm4rgPVJXYHCAyMUqmRcBHWkIrWGLQrpLTy4uSNcKyR7r13Vldeu1233bZoBNTxRy/ThaesVjcuNDO3qG2DSHfct1NbN89qysVKK2pPa3XTWEvyWMujWlOlNLTzcMogQ7hgZouRBm2vHjYnn5itJKq8Br7Rll5fQ+e1NG5rup0aMZYOK8UQh02lqIg0SJ06Ec0ekS5pvHa4jjpxrDSihjYomgzYm7OHexRyKuSiWJaJMr3g3LX6gecfror2D2o9aegwsVQIgDWVj9mRGiOhCBmty0CwQYZwLlgoeI7QLgIRx/rxLGFf8b6xoxK5b5uLuAbIJssz4R6x1wzXaURdmIoIwoJQ0oaqVe7vBAUTxxXUPPa8gMiqsUNg9aEZhoDKWSNW2XeogHi2JW46PAvNlpbI1xBt8yFwmNfiKUbwA+eMMsrUJbkF8O59Hux99nPpTOVRkI/TqCGgFJUG9xfrZbYpr8RP2ntALkB8QUpA6qLssewPbCtUnnrygkIzj4WSkiUULwTbFM1NKdlCkB+zIc8iglDBFsZdFKxjta/UafPshjCq1ZlYquNPvEhJvkwe9UUr0Uf/8LKZ1/yPt4wJi0P5l/j42MYrMF6B8QqMV2C8AuMVGK/AU3kFrvyjv/VTuz+m09/606r6xzG2N2IBOL1t8/3ase06ec0qSzomlcaqASAj2C9OIA5o1ghqAz62J+mEnB8YsLYsOMIfSzzTYcpf8KG+QY4fshbMgDKyYFjjBcGZ1G0yaaW/ESsAAMXaQPhwHylKsZmQMcE7YttIDYhUAE+IDC1oxarjtOKw04L0GdBCLkBvYKBdgJS6UZu2jEFPw6rWgzMPqCi+qrSZ5qCtOpJMDTA4IM1sFFhcLMggkA28J7JqFA1MQgF0pS/kK9QfpVkcrCGBxoukL1+nBiisitVAuJRCQlj7RAgU5ZVD9WeohaTiEDk5hAHrgpLBVPGEhALmSyijANqoL8He0UCgGElQqy6DIqSO8Pjj00+VABY9oJF3Y8KNwgJ1BOfI5NmZhcGCSgliNPImnHfpAaBczQBmLWPDMiDCMVhlKtJza4QInn47UiMOUFTwXcFSYyQYoZQVCpbQCMMknAm1rYVVXobAyroZ2jTbwkQt0BE1jZSlwUJh9Y3kJVjVaj2ygZAzgqoCKT+WAV6HvYpyIIBLchs8DRc2JWePAlaDGifU2UI0kWVRWKVmAPMBnEJgQYBRfco9wZpDtmBvuO3ru/Tlm2d16807lLdzPffU1XrWUVNavnxS99y8XVfcdLc2zw5U1ah/SpVW1UlBsNcSV2pdIq3LR+Qg14NKT9QKdaPKEf1amypn+1DaRqinJ1eirYFz2plGmqsqLe1XetpUS6tYfwtDRVUSghkT9q73+nrkdH2dqADkQmqRn4CdAIRs4aajlh4IRSPEvNasnNYrLlintcclKlFI2W0cqj9DlgpkEIRHsAFx7PaaMQQRpBXrhYKGhwQBpgOJCllsFKPQXUszGSmagvWK9g1UXlQFB6KJ9UfdY4okLDw0GVlNKxog9hzPskBmGlivC7uudZOp9IvKUVjQaJK3VJHHU6O4aVSzTimhvF2lrrBQUkgxmjeSGPKAFpG92RbcdqzZ6H6C7ILkGCkjzFIGSYAtC4KxapTH1kUsR92w7deQq0LLSqTOKCsmpNGYSsP+GVpb7DnBzzehSclyXqhWjSYsw4d7B7tcnluyroqKamTuDZQYHEv4CkQx9yotPFJRVFq64ggdd9xFUtKBsVSUN3r/b108819/f2wJeSp/Bhif23gFxiswXoHxCoxXYLwC4xU4pFfgM2//S79s8RKd8bafUd070T74eybe0UDb79+hXTs2ybtZy62o+HDr2jIMY/5wrAJMCkMqvvmtkwnVFZWSYapNy0bkhlbpyfR6WOJrp84v2AoKpuUADFQDBG0C0hWpALQCNkYycMtjHGVQRFmlpE7UlF5RFqkAKBUDlUmj2LfVDEstX32ilq9Yp7rOFeW1msVIg7pSlZSm3q8WhppuZcpaBA6m2r2wXbNzNyvtl9Z4kOSoCSAtIAloJwCoj4pMRq0TJge3JhEaNSBTCORjatqRPAQBFohYcdJSFLMmoX0BoAC4YrIZ8gI430B4AFKCDD8EOdpEGDm4rS9rEMgZPPP2fnVseQUhlwJbCeGKkxpWC3JprRhVRIUGIARmpoBuVBvWSEAuQCJFED0hSBD1gtllCtQdlSklAFp8EaDpzHPP9DtMvG3aC7CNQpaAZW48nE0Rrm1NfggKBrOmoGKoRrYMyBksISEXhP2EwsIaEFCeUMeYhIBA/i5Cut+EKTxEErkdLWpbAfIWqEhrh83gFXGNrFqTcwxEikFv8iaQ3pMTYEQLCouBWUogMPj3EDRam2IFQqWBgMKORNCqC+0kAOskyVSiMLBz4h4IloaqTPS1G3boxpt36Pb7dmpJd0Kveu6JOuEwbBCxbt50mz5/3xb1J5Zoot3R7Oyc7u335eK2Vk9M6fBYWtbfo3WsJ9ICI5BQd4RAWAt2jKTbi0J3NLH6ra52LcwppvOF7RhJc7m3nJgjfKNzWrGWRYUpmiJyTsiCwY5B1kcmXV40ur9syVvlJms0qh6l4hZ1EXkg1pRC5oLXqaeu0PkvPVZ5uzJlVQhd5QcDGcI+MHWFWRhQALE/QoaMKR0art8gVPEmQXFRkFFDiKujbjbYd1jXoKDAWrYQ8hnitqmGEgt75Q4NmTjc1ID6oe3jRi1rEglKL5QJVvlL84kRcBN232ZYhZqhKnIwmkXlccesGwXkVjJQUufKo0qVi7Q4HCpRW3li+o8RIYMNjEyZoFxAYWR5OShGULNYXoQtgZEWBa0rEfRBoQbS0Kxq3JMmv7CcEKtJdonqAmITaQjrFhqSzFgzCt5FiRZh+7CKWNp/yNEZhApfwnZZF9RLFlRMjg/PW9Y/PLttnffm2liIr1NnarmOXXehXNqxjJ24neqD7/rIzBv++++OFRaH9G/x8cGNV2C8AuMVGK/AeAXGKzBegafwClzz7vf51q5/0jPf+gsqFtYqAhiSIaBF7d7+oHZvv0Z1M6sG/Jjg72+bLD1I9PkfYIF/jhLtm9TyETJqJY18IDyvlAOUEprHcNBHypH+1069urDvjYqh5WMAPqn69EzSmaQmkU3/kHm7qLaQu7xFK0mYIGIJYCJK1sBiL1Nvz0BHH71Syw47WRVBjMmUhiqUF6nKWOoPZqVdO+R6Cyq37tSezZuV5bXytctVHLZcCyUSdwIkE8NJsW9UxkNVZR3qLZGlm62ktnPi+wC4hPPx5w7ER4uFG6hqEkW+USvlXB9UQyUqnnrLCQj1jkYYQE00IXQzZspq9huAlxlXRpWPPoAtT45EqE61TAjDPG1b/zpKlCc9xUVXQ+o8k6GBwLIHuCEYsJLzEEcQD/j5yQsIhAnAzogRAhAdADmEeXINawJOmWbb3xn6ssmw/V0NgcAEl+s6FHmgwa6DjD7YRCCuAJ98L6Afrz9T8doCDMluoLIxkA57yYCqojEmhH+yJoBRskjIx6hId0SGT/YCuSpRptLaWMgECcSPvTdOjcYbIAwVkLFVdoZ61FK0iZgSyJQgXOyg4jGuxLpcIZuYrJNfAPDk2hamlLFshlFYpGWcjAI3USE8sHVBX7pmq+7d/KAe2DFr7/+GFz9Ta6ecBrsKbdl4uxabBc13O8rwUTS1bkkale0p+f5QSxcLHd+ONdUfWn0sVEsWx2plBN3WUAhK6kZb1Gh7m2rOTDctzmoP+7GKdUSnoxUdp639eS1U0voo0tM00ADiJghx7D6EuMLC9K+l170xQaahajRvcQ9yrVErQUhwH6ZyVa3VK1O98PyTddLJK1QM5wIZxDU09Qd7IBAGqALijP2NZsPMDsHWYLWsgGpIMjZvUF/wXnLUcHI+4ZmC4gpSA/IKwtSOnswLuxiDkAdTN2q1UAlxzSqzc/D+7bQ1IjwasztkWCRMycJrTShOBtYMAtHotUTiz31q4L6CmOI+anJFTc+eNeRo8PcZoa/WmBTURxACrRaE5ShgOJoM6iLP8ywEiQbCIjwlU9RaWGEip8WyVrvTUWz1zqEFKFiKyK8JCgjCjmtP6CnkBc8IrhvPIeJ8eyNCh5+nSYV7mHsyNBRBgOwl01D+RKqUZqiUQjUw91QgjsL91ZpcqrXHvlRJe1qxy+WaQn/7+/8487N/+OdjwuIp/BlgfGrjFRivwHgFxiswXoHxCoxX4JBegU/85u/7tcnlOuPN/6+qxbWGZBxjwbjQjs07tXv7DaqrOZtAF74frBp89B+WloRvSoE6TGRJzq+pisSqYR+CAYLYAAZmHUGSTgVozQf/hA/XPZWEUjaNsprJa5iWoxYo+NCNz7pGhQBozzWsF5RE2B16alBqJC1RYJhRG1pnuvvuPbr6mpt18jOP1ksuOk+ulaksUxV1qYk4V78/r7Q30OArd+qBr9ykXTffKS0CNAppWapVLzxFU2cdpyEYkrBGgDFS7RaKA+Tl2FESI2SQ0yeAPEUqsWUwsY9CmGPFtDrqiXzPPEGdgS2lZ/YLgA2ALFhKgmohyOABhfjbA+ALTR0oDVAdhEkstgQsCJBAeT6hogDgsQ7tEEyJeiBdlPykhaTWVt0KCdAxskdprWYICC3t31Es8OYEG7o6tQk4NhimvJAsFvqJtcUDpiBZQo1paioL8iEA04kpbGhRsawIBbtFCES0/gQjIiAAmOKaCiOCzJLilCYV1ic1m4w1uVjjBo0JqHJYX0iHQZgk29ieqXFbPu4pjnPBP5B5AglmwaMRFhBCWwkdBaRCApFJ0g+EUAKqBkITVAqQhbRh4t9XlGFJqkb5mYBUQC8NDFgfBqMQRIA5ex2FR8juKG2vQgLFZiXYtXuoD3/wdm3bGlpXAN4Xnr1az376URruWdTWS+7U7J6tWkAlUDsti6QHp5121qkWh04VmRdNrcMIRV2+VFUrV7k4VGcB+8zQwm3bkC6KtM3X2tZvVLba2tVx6juv46MJrRkyxS+1py1NFdKqfmihAOxzf6J6gSSqlOiKoXSXBTU6pTF7OVVZjCqGsYHUhLQO1E0TnfmMNXrRK04wErIuaNpBIbA3qBPLAxYRngukqwbLgoPYIf8FNQxkH5WcUSD8QlAGagRD4uFeIZzTl3bvmzIGQgRyBfWONYGOXo/jr3tKCYr1HRnJFWFxCMG+5FPw8xCeobmGPZcoStoqyj2h/YXrlmIRoyUkNVtKAxlAlsmwo4S2HII/UY6UsTLCcy38Jdg1iiJYiDg2U51h1eA5ZwmhkcqCMM1QN8pm8VWhFs8+F5u9ikaXvYqqvdkhKDMgLsiqMSsTSiBTcAzs3kzjCVNfFSXhpU4uIQOkZbYzs0pZK1Osgjwidgn5Nzw1LOs3WEtCRTJhmzyrA7GYd5Zo3UkvU9ZZqqaKlLZjffSvPzXzml8c15oe0r/Exwc3XoHxCoxXYLwC4xUYr8B4BZ7KK3D5H/6lXz78lE5544+r6R0fkvYJaoyG2r11l3Zuu0Zy1Jfm5lcnAyBM2IOX2nzlgHpAdsIUfMJAhE3pyYEocDEwlU6U5rnVKoKD7efxqDOFJIiSrAVGkQkECFWYIZgRsAQoapqOhW4CYskVSJtQZZpVicqdhfrbF9Vk87rmjp42fe0enfO8p+mHf/w1qotITTlQObdL3VZbumu3bv3QZZp7YIdyl2hok/JIrphTNO21+oUnKX/m0SqZmld1ADoQM+YZD+AW4sWC7ixpP4B2s2cQQElGArYUt2BgOQHoMJ1NUAaEilGmyBZ8SdAiMBg1wyiUL8jgg3Sbf1rw6IjUsf8EuHEcEfaIwnIpyPcAxFYW+ggxMmlWCAihNoi+bkmQMklhDRtWRWr5FQB3vP9IEQDnwWpg+RSWBcAYnpYGjjXI/EOwIIwOk1wCRROlWVBmYAkIuSOhktTCK70fqR8AZtRLhowJa+PIAnkBoDSKw6bLo6pTqy/luAGlhILSUEPoI0meXTUR58l+okVEqthPYOQIMEzOAdWgLTGYZp0s9FCQZrS1tOU0VFNBjgGy+WejIYSJKuWjcEIUMUUxq5xmFeDoKFCyMYKF3IhghUJuz9rMzQ212BvIx7ku/sT9uue+7XatpiYn9crvX66nn3ikok6unVfcr83Xf01NGiwUadVoR1TqrhI70oRWdbo6qpjRmjVdHXXB2Sqpeq1jVTffq3tu+JpcAYFjUZ8aJE4LPtFO7B11rI5vtBzNABP6ZKAijxXXkVoQghA3e+s/R9e3jiNtWqh1K3keWWpqEFNIWLZCsAdxHctqQWtWTeqilzxDJ57W0aDXYxuRCBEsGHk+It7MsBIsOhCX1mpDM05m93zYYFxjrBmoKLBQoI7BYoOtIbRnoJ4yGxPWBbOpkKODkoh2H4iM1F7OQiR5JllIKERfyLUxcjFObQsXWIBQbNDQAWGTE9aJL4w9HpsVJtKstaVYXgS5NHVfsaYwp9k1skxVQlftuocgVHsNmmai/OFmFf69rMiEYV+EOtxAuvKM4FkAaRtICKsxtgpolD7k1QR7kWVzmAeEnCDOHwIOadroHrFnRCAcQl0rNaUEbQaFBfcMpA7rEcgP1GEh/JfsGg7Wnq0oOsgStlyaWEtWHK61x71YddRR5BOl7ZY+8McfnvnR33z7WGHxVP4QMD638QqMV2C8AuMVGK/AeAXGK3Aor8AV7/xrv2L4aZ38qz+s4Z5jFKchX4LJ467tO7Rr5xVqtFsRtgNADEQCOQ1WecjUL0z/A3EBcMDPDajEM81UEwAQfO1yLbk4pNYD+lMyAnzLavyYRPIxGgDDlNAyDJj8WwYE03CyG4jUIyW/UZ5MKc27ShYz9e/Zojv+9UZ1613y69boC9trfe6Wu/WqH12vV7/g+VI/kstmlfWW684PXq7tX7paReLVosYS0Ohp8wiAv3P4pI560SkqTliuflmoU7VVpgvW+OEBBxqo1eQqaqwHwa5RFNg0gpw7eOYhNQANZGoAPGj4YPrJ+QEwwo4IgNBiAUM+hJPStGVhnYEWwisP8Ed5EkAJgZlGeozCDSEcIqbLWEjiRik5IxW1nF4+CSQQ9Z1mOcFyg+2eYMmoo8pQ2CAoY2hBMdIgTFxZd7NJGOiBRLIjDioSQlkbrj0KjaCsAZiFsE3sICHckHE4cvwSi02SGUEiB0HCuYRpLyoMa1ywnw1NCWYN8qNrjk0BAsRCW5kSx6rLSDV1pJY9UCh2WEWAqPBdo+YZy0ZJwnHbegV7EjaUyIX2DxpTAOO8NqqZxipdG8U0zdAiYuvfV64pA9+YMSwQtmkrzTBmsDxM1J3mFnraen9fK1Ycpa/ccouu/8Iua36Znuxqelmul566yipIo5Vd1V/v685PX62m7tnaFt5pRl5b25E6EBZzA01N9nTC809VfuwaNQtOaXtK2ZY53XnZJvV68/LWMEGrhNPuWvqKLzVTZ3JNrKXO6cQk0pER+6+y9h6O1YpuLBMisrWPyFxovDYV0k2QV9SQEuJoapi95JR13FjN67KliV74AyfpWc86Qqp7oe3CwlZDi4ipCPgvIyNRxkA+wE8MJA/pg5UC6oBnRWl7wh4B2Cvs+9KgjCFfxbUsP0aQDtZaQ34OlioUYIEshKQiy4HgBtRHtG5YTkUVLCzWjNMMVfsQZMnW5X4TuTdVobgOtgisQU2zW6moaI7sGViWi4o0pYYGHe5ps71YUqupmawdxngSzpuGH/4ZqSrZrxAUkD6hZQjrFje0JdTw/kb4WYGx7W3ugdA+RBsTZCYEyYI9R8wCAwnZpEodSpDCSJVR6muwYtk1gMxjj7P/QxsO9zeNSEk0JLLVqnldwvMTSw3EyyA0pUA0x7Hy7pTWHvNCJa2lEs1Aeap/+rOLZ17/3982JiwO5V/ie4/t/PPPz6Pe7Pvldbqr3Qsv2bTpvn/P475gw/rXOvkPPcHXvHyYDV/1mc/cMPsEf378Y+MVGK/AeAXGKzBegfEK/F+6Ale98z1+aflZnfKmN6iZOW5Uz8fkfaDNd2/X7Mz1iiAZilCraXJrUx/gBmHSC8FQqgTIMYN02A+YgGaqK6wiQYVhIYZaokbz1uphjRUAqBpw3TfAYhP0GDk6oCOEesZI1V1h9g/IAmTc6g3VGk4rnZwwwLBkKtKD1+3WbZ/cpKqcVTqd6LNzpbJnH6cfuWiDVrXb6ia5bvv49dp+5RfVT/ra7EutTjtKK5pLKmUxNYEA6J4mTliu5S84Tf7wrqKmoyaeNXCEtz2OyxDsifKCkb5ZH2Kl2Sh8kGlpPSRlwPIGcrz/Taqh36WEtTHlBGqBEZgycJXIJTHagjCJjgr7mdLPy9XdUdOIV68oFTtA+8jP7ytlKMcdKQAAIABJREFUbadyyFS3rwSpOeiOQFOAd+It88PmqZY9gbyf4w5rDQSn4QKAWmFXqQHhg0CKaKQqEGBnhLEszwCpOkGDXHek9l5pNrJxjIJTkzRMjE2ezpTd1DK5qnpRUYTNA7BkbiJT3iQAS5uCJ0poWMB2Q1YEohCUJNZaQcYBgLRRSchoQiNKbNdsUCDjwQIA4EZhAWoOxA7TeBQunjBRCA6rpsXfj2WE/wa05UohSeKWyhJ1EAQHqhfWkmaNbgC+TMdtUk2gIWRQmHTz3zN7+prZXWndMafo45d+Tvd+fbdOfNo6rTt1tZYvy3R4nGo4X6ifDrTcL9XtH7lavZ3bRYBsQ4Vn5bUnj9TuO7UXhkrWH63jzj2dWActzM1q+WnHaeb6u7TlX26Qq0sVGd4Isiwq9TOnQZxpJko0k3SsGWZ5f0FH5Y1aZahBtcm62WsA1uw/bBa1uoXXVUr1JXIbrIEFAsdEEGqwd7B7CHrlHsxSTXcTnf/Sp+mZp6zUoD9nwD3JIBNRLYS8C9QVZMuY0oJWn5hK2NDMYxkctn+Y+gfVEs8Gsw+ZVaenOEGZYZoW+Sjkh0QESfpcnjwcIxEgKYJ1KrR0oO5iz5FL0Rjxh/UFFURFRooFU5LPE+o6sVbFZEFAdjkIsT1yFVaqWC6hSWSU90IdKNaTChsNz7dAznCeUFqhFhWbEWcdbC4xf2ZtM/z3SJY0CioO14JsG16DXBX2K89KbBkDpclEUFpguUHxYU00C1KdqZ1lowalEMgb9nkgikM4aci8oXEEy11VBdtJatXLMCaQwG0VFUYgpyQjW4j7MVj48skJHXfcS5R2l8jVsVVY/8Mff3Lmx946Vlh8L3w8cBeee9abHxoRvFVYvMaExffCNRsf43gFxiswXoHxCoxXYLwCj2MFPv/u9/nu/Cd06m/8uIq5tVY3CEmAFHrr/dv04O4b5JsZRdgKMq9iCKADhATLAGAGgM6XBdEBxhNaIQCTIacBUM8U1akrJXNqqlAnaZ70Grl5aBWxnAUx3QwTdZQaYdI7UCtergHhmT7XZBmpE3UVp10Na6kXzSlanFR036K2XH+T5u++XbdVPXXPO00vuOg5WrJkmer7Ut34nn/WYPddquO2buovalXW1too0QIACIjOeVe1+n6gFc9eoyNecprmqDwczsi5THUUKXEDxXHHpqlMM80njiw8KUbTaXz4Bl2slyNlDZpElZ8zsI48nLWx8yc8k85EF5QXljvBdD8aSFWiOl5Q4ibDBNrLwAcql04GqCTcdKAsB/SjGAjkkPV/VKFVgNcnkJI2DSpKrRLVXotmF1QXpZLUqz9gWt4NWRb2P6a1sbI0s3wIq8AkX8Amt2AzgE84b2vcsLDGEPZn5BQRi7SL2IS3UpwBlgkmhJhqBWKLXAimxdgVMoAt3w8oXVCUtFThrS/IVBgFAxrJE5pITMjDhBuC5OFcEc6L1yUYNlS0lgSoxvAfHcugMOtKzdpLRQmIDlWa9RAFSKlBFbI1IOIgNoznQdrvyAghP6Bl2Q4hzJD3CvYJ1DSuCdP6JFmia664W7sX9ujMdcdqyaCvwcJWtY9cozRfaoRasnKlev/yDW378u0aJvNqXKTUGk4gxRq1lqV6+quer/miMdJv8vDDJD2o3V/eoZlr7zCrkkucVGG1GFmasBhFkUoyU5jik5uA6sAaXEL4ZQbpZm2g7F3TQqjjU91aFvps47SojpKkUR4FJYNl00Aimj0jkDUENy6bbvSf/tMzdcTqjuqmVmr1tlZPYXuBTcIxQkRxXakk9Q3AflSJGwO85y080pQHEbaSkJXBfUX+AqQShGWBXYdztWdLoyix9FNr3AmVpV5VATExas9xVBgvGhmGqgACwdGMghXI1BCRZVIMi56iBnKB5w65Dygqpk2BUjXkVPA+eTiOujCfFEQdvIBpeaiWzTJT6FjgrWWmoHBgZUc/pwUl4t40TUSwtjSVBgMIIK+E/Tiq/g0tNtwPaQhDZV/aD5F9AYG5NyckPBtRRVjGDURKxbM0tRs+2Hm8WDJ7llqwKuRJkHVFCTWyGGtQqMxKqE9sPWt1p6d1/NMulLJJI3Ig9D7w7o/O/Je3jFtCHsev0u/qt7gLn3f2T8nrXZKgoO74DhMWD0be/z++ib70rc7aSZNNrL+R/HpJY4XFd3WLjN98vALjFRivwHgFxivwvbsCn/m9P/OHN/+iU37tp1X0jlNkNg6wx6J2bd2tndu/qLJ60JQNDcoJJPcVWQmhptA+YBO4mVARiQQ8TL9DFSbS/9p82CGzATA4tNBDpvB88K5LUCGhcXykphECAgTwSXgnVgnS+QulcaaSOtN+pCW9WGl7UhXVjX5Sda/RwrbNWrokV9nv6P7Lb9eDt92q6oi+nvkjL9DE8adr7jM7des/Xix155W5TLcOKwvRO74DMTK0OlKDInVMiqKSqVJHvvJkdU47SbMLTJK9PIAtYgoK+GLyHGTfdZkqSshwoAWDMMZGcZoaYUGWAu0C5AmEphSYHaagpfLcTAwPT6a9Sd07EnWFPlPt5ixMFMuFtQigwMBKYXWnePmpQcTG0Ap5FhakiNc9C1NTogKpWTQQFTIXAKGhipGfYcINyGS6i0rBPCEGrlBPkL8AUQPMjalYHEnNgxUAdTwKAwI5aUSA5GjbXrAASypqK8iGUkkemkZ4HVOXAPBNXl+rKgCnTOaDncT5uRCWScOEVZJiL8EygtImtH/g8w9hh6O8jSQ21QV7KJBlALCQK2JEkGgR6YcKWc80nrXC7kLbAusVm+WgdqmdN9fVbCMWfsr1hORgPbCOcA7saSb6WBwCSDUrS+Q0M9Pozhu3anmaaOLBUntu/Ia6ba/Vr36WZvZIrSpRPNVRumte92y8TfPDBQPutJtg76B9ZvLEXEf/wBkq53NTILQ6XtmSXFu+tEf3ffYGtSyQNNUw+F3EGULCsDgcDxcq5v5BAcIeBaDyd6hsjE8KTR32s5aB0OhrqdPtSrRnGClLQhuJNWew96y5h/2akOKgatjX005cole+6gxNTsIloEggkJVMkjQ0rxjZEwJmIckaD8mGWoG1TlU1fSOPIDpYN/JebN9AGkYQolzDvTYhKoNDzgL/hKYyIsL2Ja0ggfBi/0Nq1bRnkCfjU8s1sTBUthPXEQsJpEW1aDkZ2CiCpWVozxL2WmhVhQwiAwPlx1BZltkdxXOA4OCHM2a8U5ZjPWK9RvYM9h4kDAoMsnyoM8Y+h7WkweoBMcb+5/7wYb2MxKPJw+iIUI9s1dGNkX/ca2Te8IAhl2Jv3bMFc5qyCSKC9eT+JkUTEi5VSQZQ07fWD5qMohjyhvcl5wU1VWbXGmJ5evkyHXP0S+XSJeHe6kzok39z6cyrfuFNY0vIofor/sUvfnE3GSy83Uk/O+rX4VC/04TFbhe5V15yxaarv9W6vPCFz57Oi/xjkn5gTFgcqjtofFzjFRivwHgFxiswXoFDfwU2/dHf+qWDT+qkX/l5VYtH2uQcYCYNtOuBbXpg61WWqJ8plUsREufySIojgMGsgQcAg4W7jaboFtRnvvBREn2yF0yQXB/qAAEA1kKBEcL17WdDyj7IK0wDybloKtQeNDB4VYRuDnKtHLS155Y5NdOzOvIZJ2rXfU7NA1/T8tOepmzZ0dr9pc26/QOXaqiBTvr579PyZ75Qu/7hOt336c+rbA1N3v6NQawHBtLRk4mWY3Uxs72UAJIIE2wGWn7mYVr9wjO0kHU1JLiRZH7n1WZ8a1kOdpQjKTsNDqGCkvaKxvdUQ0xACihWmqNIsaS7kCNghA//DGoINwINEDV48VGcEF5qoZyAMNQKBjBp9AhZABaYp6FlKjDtt3wFk3eHDJK9REBAqfx0aF8AWAKECVGlYYHpNaQHUnqrYRh9oZiAbIKgMPBphAXnZAsUggRNDU+dKaGLhFcCOLFtBCBIHaO5Oez/jQgL2jGsSYKwxVBXy9SaHIoY4Mh+sQaNEWHhkd4HssdaRgxwBoBImOBeIM52AlxatogpJGoj2CAETLZvVaiQTrVq/CY24UepgS1lqBqlSMN7ykBkJNQlZJe0VJEBMmpVCQAXNUBQnUDKMRVvMqferNetV9yntXGqwW3bVM0MlCzPtPrctSrjKWVlprloqGVFpK3X3KkH53epbTaMWgUBlUsbHXXmUVp24gnyM416vYF69YKGK6e06Yotyu7ZrpP8QJmPta0oVUSllme5UhgLlsSyYpCggMsD6CVHBUD/QFNpOnFq2fTdujdNEWPRq3GkLyfSjfONKuo9cyo9y9AwSvAp93yWEH0qVzVafURXL//Bk3X44bHqgusJwiXXJWGLBzKTg4CosspPWkIgslK7rmSJcO9bXe2oZrOg1SZqBaIsZmGprGWfLoRoWyo+yaiwKlWUOgB8lE1kPXAtwv+w8lj0JmU4kGM07nAsPjPlBaoDKn4hJ7lfjS9xAzVV2/YkgN5qb+19UD7V9p4oV+zZCHkJkWBNPhA6IegTdRkBl+w9H6O64D7sq9W0VcaFijpSO4F2JBuF5hCINOxOyKQgVSAYITCM/gq2o5FiyTIubGG5vJC5XEOyhELILPvVwmMznm9UHocg2CEBrQn1z6nZaWThqxCITr7yyuEjvdOwLjS9bJlOPOGVaiIyWzhKQjf/cebHfvtdY8LiEPxV7i489+wLHtItvlPSyUYHS7dKOm1MWByCV2t8SOMVGK/AeAXGKzBegfEKPOEV+PTb3uUPjz+rU9/0y6rnISwA5nwmL7Vr8y5t23GVZQ90qM6MSvM/g6eZ3jLVjmOS+6kgZNIc6grtw7WBBwDUaOppyf4AAabrI2BlVhGAd8gRCNNqrApW4hcm3WoZMByUyMFLJVWm1kDa9pHb1N9yl46/6HTNTq3QCgDx4aulOFOztdDl7/2kevM7dc4vnqGjnvNKbb/kFt3zjxcry2sNYq9rFvqazTI9u5VpCSqAJlbCRNqQQBFq/6ZjrX3+SWo942gNAG5NafGPOXWIBoaZXiPjxmrB31hngdS0LajU+bZVuDLVzbJcwyF1qPjzyX3IrG4V8MCUmz+HlMDGYevoZHWp5s83IEpLBaTQQHHTMTIH8UTdzCr2XVtb1BKoU1ARhCDMYD8JAYFh2k12hnVhWFChV2bhjUNVTZhmWwsKvnezYozOyaprISMglUKYItP3BPRnOQUAu1wuph1h1HLQpPbfVYFShJpH9gTT8BBsSUCp1VZanWb4c6totMk8/y/MmsNahNyMYDcIBAH7KvBFTONNlG/n6lDrYB3gda0BZKiUlg8m9kaYcMxUa7JOLQObnJdzfQtV5X1qshtQxZgSBOjIxDvkd1jjr63NcGTBgbAbSfDTWMWg1E2fu1fL27mSO/qq735QdT6nlS85SdnyozXRNIKGGnx9i7Z99S7VBLvG2Icyzfpaa569UmvWrdOWB+aU90ptfuB+DUrpS3NzKopJndFJtbq3y0IpZ3xbO4uejmpz15ByyT2HksKkPbZW2CmSxunBwmtHJK1OM+U17TLs90C8NGmjfJjoTid9wTVaTNvClQVQF9YDLAcQW2ZpcMojp/VnHqMz169Sq10rbrB2RaodFhKnBPsUrRZYm1AVNUz9UamwbyBnINdoeaFiNDRnWPgl5BvEJdc0CfWcRgJCYqHMGIXcYpVArZDyrHFYoEK1jSl+4NJQoCSxBZA61gSZBQG01swRqdfHpkS7CMcd9qb8UJEmTYVgzI9ZOSAT4CZRTARAyAYI9gpqjbEBUYnL86+Q8y3FadiHQpHE+bHXy0iFI7A1UYusG3gc2++wYpwDaxLUTjz7WBeIYHIwqJgdDsqRsghyJZAyQSITLCB2u0A7seRJsOcRfszzlCwOU7xZcinvFfJLBrxmLbVyFGK1+vVA3emlOuWkV0n5shDgmy3RR//4AzOv/e9jS8gT/gX7nfrBi9avX+tj/xlJJxhR4fVrzrkJL/9P3wuExT4BnpdnafWaokxf+dBv2N+U3LGBfHHXyTV/2ll15Ec//OEPW+bzY7+CumT+DU7upySdOlKY7JL855z3f3jJVZ//JsvKhRvOfv9D6/P6h9btA5duvOYNj33Nl61ff0oT+0skHbM/VchF55xzulzzK97pfEkrJEG93vDQb4y3X3rVtZ8O+qbwdZCQUp4Qd3jv3le1u3/16U9/evGxx2LXOPK/KqdXSFo7ejJ9Q9LHqtK/41+vvfbB/a3Lhc9b/5aHfhP81kH23jepZJ7I2rSq1mm+8R+XtPxx7PVves/zn3/2uqjSGyW9dN9z9N793YHWZZ/jPOhberkf+tTGTf/MN+6zLt+WAmmf63jAnzvQax9sTfd3Agd7v9e85jVxb9uW18npZx7aC6ePbGBzzmnjQ59G3rq/fX/QhZI0et2XPpQS9euSnr3v63q5d1x65aar9r7Oo9RTzr310is3/fY37d8NZ7/YS6z99P7utyd6HQ+2Pvs7132fl/vuicezLnzPy19w5mF1Ff26vHv1o/ap9A9+WP/ZZdddN/fY13oi1+mi89af823cTw/b7B71++AA1+Ng5/qy8846qa7dG53Ty0bPNp5RN8n59zSdJX9/2WWXjT5dSAfa16/YsOGoStVfS3qxpLsfa018Is+0g+2Tfa/nE3n9g63L+O8PnRX44l/8L5/u/JBOf/OvqFxcq8j1bTLJBHtm23bt2H21krSSI2uBEEcm6iU5F4B1puNtqemFCsORfPkRMBlrOByYmsKk4DGtEYHcQKofIisJlaOycMqUFRXvjVIgapRlqYZ9yJNaUTqlOFq0KsJmUKt7R6Z7r/yiqnK31pxzolY/7yjV8TPpMNTMjbfomg9cpihq6/QfXaWTn/967fjyTt3+V/+sxWJOd3uvB8pSK5ZM6fhyqBYKA6sebWne1Ur5kO8Jyiy06uRpHXnBmeovWaUhdYVpX74sNSyxY1hNhLKUxg3AWAjnwxqheFa+ZLKP0gSrBmQCYIfJJ5NdQI1XUQ3UZi04b1XKqFy06tdR5oRlUiALJxwQQL2oxHcV5xhDkOovKsYCgkrBCAdANk0tgHPIlERpCqjqWWMGr8O0G+wfLDhOvmwE5rOcgyw0FlRDAHqo7LSSyCRTOQzKDJPN2xoB2CA/IB4gceaD5QPJOuAwWVBdttHN2NTfanCFZQC5/Uh9E4ep9l4iIOSd1GYfQt0RWiRCIKfV3XJMqEmY+NvEnf0R6iADIMWeEKwO1igRMWWHaBnaNcOOFKcoPwgiRDUEiMstoyKoWezKWPZGAeAHaJPDEecqyxA8y8EayDZXEyQFJF1ksnsltb7wb3dr7XRbU5sXte1rd6i1elqHn3eqks4RKjbfryXLV+rOy67VgzO71UJ5ENcqy0zRtNPJ552hy6+7V5tuvF3dVlerW6naUaO0vVwT3VgLszPaOTeviU6q47vT2t0fmt3gyLRRRmgqmQq01HDPROQk5JrtVbqt7mlFt6tjSwgmCAsrpCU1QRHWmShRFUfa0pLmurlqt1z3z23XjkGkflmpA6GYe0VpS6tXHqZXv+gIrTlWmu331YLMHA5MnNMkEA59xZAFZjfKRaQr9wUusADUIfvapjCqqr4RaASiZghejBzbG2AbAmEzs04Foog8FsgWR8Aq51HxHMImkdt+gISDQMUqhZqgqYaBzMi4fo0pfnKqfhtqhr0pjAi8tfek5tRxT6DG6Kjh320zBLLN4mbISbFsnhA+bPEPtpexwoWmHVQkpR8EAjKCMEpUR1UI2zRrFszPXjtK2KOQM9wjhIbaxmI/pRAYlRbmK3U6ufIMkq8wFYtlwFh2B3k0iYZ9XofXWAgBmu0lKgbkW/Qtb4jsCh+z58n0qFUXtYlnUAYZORvzM1N62gkXKZ1YZeuQpNP64J+8f+b1v/l7Y4XFofMrOxzJ+eedeWTcxO/2zn9oL6h/Ih/kv53z2uf1n7QlZJ/XukZO98nrNSGx5VFfNC29r+5M/9y+H5b5jpeuX/+0OG7+XnJnHuAcKif9Qd2d/t3H80F79Bruog3r/9zLY6/h61G5Gxc+76zXyLv3HACcQ7sC3H5/L2nxbbSqvLfpTv/MPsfJcbzWy//ltyACNsvrpy696ppLH3v+3yHCYr9r8yQIC3fRhrN+xMv9uUQP136/boxq94aLN226ed+/PRiA2fd7n2qExYvPPntVmuh/S3rJgfb9Q7q/3+4cfuTvHYjo29/PveoFz1lelsnfeAlAvr+vR+3vgxEWIzLxg04O8MvXNxGET/Q6PpHn3JMhLA5y33NuN/om+qFPXX317XsX7olep+8SYeEu3HDWrzz0CQSSkwykb/py8pelaf0jH/vsF3bzl/sjLF7z9KdniyuW/G8n/dDoBfYl+J7wM+1g+2R0j3/4yTwzD7Dnx398iK3A5971Hr90/mM6402/pKJ/jJxbsIl85nLt2rLZFBaNn1UraqmsnGpAHJV5BZWDjNYNYloaPh/Q8XObrN7V4fs9AIBoxDABDYGaodKSD+0oCKp61loprH4Si4hJ2GkaIIeAqXYpTwUlWQdVrbR26hZLlQ4Sbb7qJlU779OKF67SylXPUXnfHm356s0GFMtkUkue4XXyRS9WvuoYfeMjX9MNG6/XfXVPS7JEq+pSqwAUKERcqm1lrR3lUGu7k2p5SJtCK9c4rfuh52h42LFaHC6ojOblB2QDFEbEWAikBxxz7GECTbAka0b4HmqACJUJxICFRqJQeASgA3QBxXVZKm2nNrvlZ6jQtEwGl9qa2RQYa0jZU4QyAPl9lqoYDq2GNkqw0wCCUKdQIbpXpYJtA8IAK0Ww3Zj6wkUaDIciNwMY5aN2yHWICCCFf+qGSAsr3IAwCgGhEAsWwOgiZQSuNrWKolCrNaXGz9taYA8in6D2i8F2YZJ8AF4IxrTwRENpkDJBoWMZHSU5CEj/aRkJoZZU2dJCg8LDlAxUodYBHJLNEKwlIQQTSX6aknvCtWPcDNHDh+CWqqJv/01gKu9ra0oIqULAJtWRSdIODSCAYLJIkkQx5Id5A4g2Ye4XMgwsmyVyKiwWAtVIaSCTBorbr59Xd9tQ6dZvaOXqVYpWr9FCUWhieqXmZnco2RNp57W3qRgs2HU0NUJcaOVJy1Snq/WJTXdr+wTHFOmYKtHTk6Em3awW4o5u7DndjX1m2NepSaQFVAlJV8/PJ9Su51RYoGaogs1ir3m1dM9sT2kn01GRU6uuVRH4im4EtYqrVKF6ws5jp+m1PXbaWqSaWprr9sVKtxeNWq6lLI118imrtP681TpiOlMTDUKTD8dTmIdGnj0WLSrzEBf2ZFAJLULFJyooAH9Cm0eu0oJMQ/5GWWDv8MpzsikA7uRFYJsIVh4jCmjTaZxKciSSdsgdKZy8G0hUHltWRaKyoXXEmCxTwYhGFOpBPWsd2kmQYphVxOwhmT2jAO4E5uYcUBLZ+2DfMroEi4j5MYLayQJGR3kcplKxhJlSDRWlluMSAofZF5AwtJiYXcfucO44SMMwNw62LshfwoiDeggyB7uJ3W8QghyT3Z+W4BH2e3BFGbFbGMFITkaoE+a6co1pNYF883HXiIoENQ+XytdKY2fEnWXDRJE6k8t09NoXKemuNFVLFE3o43/3iZlX/9JbxoTFIfZ7e7+H80Q+yH875/UdIiz2HsL1zvufveSqa794/nlnronq+C0PERk/bn/p3FsuvXLT7+39xouef9YaXzlUEGdIaBn1W82g/vvLrrtu/mXr1z+9TvzvOm9TQm7U37r0qmt/dy+J8K0m3vsBC49MMB/9ng8f68tfcOaquoj/RE6vk9w2H+lln7pi0/W89be4Hu6C55+91pX6zdE5Vs5Fr7nkyqsvDmBg/csl/8EReOC93tQ+/MgrFhYWkmRhz/mNc6zFybxf5Jv/fPFV116573V8mLDYz6R1n3Pkl+2jckie6No8dg89HlXBo87R+yuiyL2xtWrNlx4+R7l3yWmdkz4fpfUrP/nZ67bvfZ+Dvf6BwOn3usLiMSTA3EO/bn8nS+v3ASIhMPe9Z5zTT19y5TX/8/Hc3wDN/solf+m9/hvqJu/1Zz6u/+SyK67bbFP3Ru8YEQ89yb3u0o2bPnkwwuKiDetf7+X/l30KDl/firDYr9rpQNfxiTznnihhceGGs86Woo9I/nBJX/ORf6NvL7ncQExv9kcfGg5AUC738hdXrcnXoZR6MtfpW92fD+//RxRU/y4Ki4s2rP8hL/9ee97sey/ed183zuNf9tKv8XdO7i8v2bjp53mW7u8ePH/D2c+PpI9K2qpIr7n0imtueuSefeLPtIPd7/8ez8zHc5+Mv+e7vwL/9o4/96uGl+oZb/plFQtHy4nWgkaJb2vXvXdqx+4vqGkeVGKEBehsqDTthhpCcgAs+b8VLAwV0z9k+YDVgeUTRCngMjPZsQERMg2Y/KIYqJpRdeTQbBVYA5jAo1bwgA+E7jbl9zQ4WgoDwYT5IFGnO6HW8sPVv2+g4rZvqNd45alXb/OM5nbPS5t3aDCs5FqFDvu+pTps/VlK2sfo9o9fp2u/8CX1o0p+vqcj80nFaaUd3mvROx3RzbWKID3gR12rOyWtecGJmn72MzSIWpordykeDg1skGkAsVKawoDp5sgiUgKKCdlkUhqyK6yXAZUFWRgA+obpbZDHkyEBKMHOEqelVGLToP6RYMfQOhDyPVj/MlTJ1gPFCUGUvC3pGlgUUgM15BUwJQbkAPogCCAoLKwPHbiBItafENVQ90iGhfn8bZWtR9IqWSEFQucJtZXBf8+bAnDiCsUHf0sI5ISRHWapsCyMTN4tBLUJaoeHrSQcW2gSGbEho+vOsYUwRggASC8qdM3+Qdmm5aDw8RP1RbCJhHpJyALOA8LCxuFmFwj1rUz5AW4dy6OgHYHgDybioQ6S6zGw3ATFQ8VRx8gRbASm4kCijx3C2ke4ligv2I/d0XrhAAAgAElEQVSxAVsiSOoRcHSoP1KnJutrbldHM195UK1btyqLhuqesUpxa4W6U1Mqo0XNfnVGu2+6X3VvTvmSXDq8rc6K1Zqebkv9SF/5xg7dNztraqEOFZXDgZreQIuEemaRemmmXVWqtFeoMx3riLStIxcKrY6GQoxQsE6uUZ6FUNv7JE1GqabqKgBWsxF4xeSQOGmrT9UvSi1LI3UTp22F142DQs9YOqH7e4v6YjKhybSlVctaOnv9YXrOc5dooe8tAyJqUA7QzOGNICG3BRImbQh5RHVBAk0IwCTzFNKLjJOKbAu+L2XP0ipCFkVQzwQSMChtUDZwbSGXQsQq+4Fa5ERRMxgBfoB/aLZhXxbIbiDoOBakSzGhnxAh5HqgeELhg+soECqh+Jf9FtpN4BG4dRtUFBAPFmoJ8TFq9bAWHZRggH6eFMGmARkCOcizDfUGBKu9ulnkQqsH9qXA7GD7GChi72F5MSuVpYmYvQa1RCBIIOpGihN7LfJV2J/wMOEesGcH7UIolVhLywYZmGrGwkAhbaIJI2DteRylikcKJ9I3UlphvFd7apmOP+GlUrbUKlDjrKsPvfNDMz/85nGt6Xf/N/XjOIIn8kH+cbzsw9/ynSIsvHRlnlav3ju94w3PP//8PFqc/SvJSIu7oshfePEV136dv7tow/rf9/JvkixF6/WPVRk85mc3q4leeenVV98QPtju3xJiP9Obfb8C0cGklCyQhwHBhc9bf668/ysyf1zlXr3v1P/8DWc9M5IRKKud/C9esvHaPz0IYWFr+rING45tVGHrOW6kzvhtJt1FmXxS0tmSvy6uox/85KZND+x7nS4455wTXdx8VF6n7AuU9gEH75T8r+5P+v5ECIuDrc23S1g86hy9+0yWlf9532tva/Moa47/tUs3XksDjn0dDMA8VQmLCzec9eOS+1vTi3r95KVXXYO9ad8vd8G5Z/+Bc2ax+VoT1RdAOhzsHt8HaE48luDjZ7lewzL5iJOe56UPdXft+dGZ1e32w4G6jyHGsE80Zfxxj13NUxiudd+LhMWjFANON/s6+sF9VRR2j5979n91TlggBo30g5dtvOZzT+Y6/UcTFo/jXnQXbTj7rQ99prS67L3P4f3cg+7CDevfI/mflB59vz7ZZ9rB7vcn+/oHuz/Gf3/orMC//eG7/crhp3Tar/+Smh5u2DngheI61877b9WumesUATwJ3bRk+1C9RxYAH8btw7JNmANwDPaHUAdZmyWiUN4KdZ4AeJuaIhVnolmGHAg84VZ1mvDPSEXVl0uZYtN0UIdgSCr6kIc3kTp+Qq3WKrmJjvpzPZXz2+RdR8tauXzc0czt23XPRz8jPygEzFG2qGZJrsnD12i47UHdcO9u3VQ0mqkSTUYdLe82mm4nOiyOtKwpNFnhFQ/ZBLUbauUZR+ioFz1LvemVGrhFVf0F1YANI2IArqHyMXhXmbJ2R/59AAV2DGodAb2R2T3CeqE4sURDy5WApKktr6NSXIeg0QLvv02Xc5vsh/YRCAsm1agRUHKUBgZtuks4ZUQGSJiwc00IKUzJj0ANYTkZhUnIPf53A1UI/agTDYCKLyMGsLwngEmm1IWaEhUHgJ/8B9BSKVeihECyz/EQ2tkPSgjUJtbqsWhElEnlDeD1jBRg8mwNMBVtHRwLUnUIC4iunu0PU2ZwlEydjQxCCREUO7ym5VY0kDjUW9YWQBrsNsF+YsGFgDcLSyWjAuALAUOGANchhHNiobHcAK5TRcgoRJlFp9p68b7kBliIp9l7UHPw8wHwVlblGisl58B5uaTR3FyhGzdu0fFbpeIbd2rq3GmtOPkkubIjnw9Vz07oGxtvUrlrs9ade7LSI1fo1rt3aXrJhI5dPiVNLtXczkr3f/VO3bbtft26bV5JMqWsxeC/r/l+qag7pZVxrdW5U7VQasvcgiaTltZGkQ5LyZmo1csaZZVXT5G1hnDvNNx7I+KJy6nU6Ut1pLsWh5qOnE6gNSKKdL0v9Kyspe29RX25u0RrluY68zmH6xmnHqapDlMY47QsnRQbCrYf54cU7CgiN6NqyyXkgsBHcB0zC+s1LousmhgrDBYHk/BYJkieG20QclGaZmSzopEFRQGKjXDPWP4K95wgYNij4XpZvG0Sq1+EpgxTdKBm8qiGQvsIVb1lE1REpnwwIi2EzWYpewn+kNDYUi5lL/AM4h7gDDmmkMXDteeHjQRDYxLl9jPsP7NlsUdo/aFeGHmSR2VRWItNEL5zP85LNXuT72cPhnyVcD7sJ4gKyJsRv8d9CgFkWSW1MiPxRi0nPJ+jQnVDoKmTNR+b2suO2u5//tvyYyw4NLTHWN6LNbmU6i6FsLhAUb7C7CNJ1Nb7f+8DM//l7ePQzUPnN/a3OJLvUcJi6Jx/3SVXXkubyKO+Ljhv/fe5RhdLfqXkf+LSjde+9/xzz10ZueriYAVxf3Ppxk0/vW9uxN4X2OdnD9+XRDjQh9+9E38v/9lI0c0jQuRxVbEe6L0Odj32JSz2HuMFz1v/Iuf9R3hiHWhdAmg/61clR+DqA438RZdtvPbLjwX0/16Exbe7NgcDGBc975yXed98mLQw79yrP3Xlpn/b37a+cMN6I16+yZpzkBySpyJh8bJnP7vTdHPyIC6U/Ec7u2Zf9+FbbuE33aO+Ltzw3JPlo8vkdKSTe/0lGzd96GAPr33W+YAkxwXnrv9vznlyKr5Ylf7H6m5RH4iwuPDcs35Rzr3LyQHkl3r5H/5eJCz2WcujHwvC965peB7VH3FOqx4yq/6OWxx87Mlcp/9owuLxPG9sHUxlAjZ0P0uWyWPv8QvPOefZihqybIp9yWUjdZ7kM+1gz5Mn+/oHuz/Gf3/orMBH3vy7fl1+tZ7x67+spn+sZSSQldAMGu3Zfq927rpOcdyz6kemzS4JU70AZLFuhBA5m1im1F2GD8G5GdZz1aYECBNDACETPwCzqTEM5PMBGhDMhJ+RdWgbQLlgFYmWgYFnOwugaFBpKp3WxNTRBkrrOa/F+fvV6mbyy6flZ7y+8ff/prl77lGaJyqwS5SF4rqniurIpKUddaor9vR1b961/Ih1zmt11ujIqtYyPrxHw1G4I5Ncp85S6fhXnaHu6d+vmQf3qGgWNIjmVEEaVCGxHysESgnve/LNcildNCDQUAELgWNTVv4ddQW+cXz2oXIUkMOaImDxWD3qXAl+fQC5X5SvWwEkM+lNCCZkgoptARCNUgNFB7YJqKZIDTkfHtVBbMDFmjxG4IxcC6wsfEEYBZsFwC5IyoNqoVFB5gAIGTBnCoo8HIOGKkuuZ2OSc5A7RNOgT7MEtbaJCtpHMtoeBqorggnC9DlNef3MKjIJF+V9aqvFRZa+N6iV4wEA8h6VoibTcFCbCoZsDKwy8l0jIKxlpYEYIZA1BHNWNQqN0EqSxG31+4gYySYA3BJESCgn/z0I03EDhKE9hCyOzEILwrWwMNRkEBQidcjQoAYVhVABMrdg0EBYQLpxjnnUVm+4qGuv2qYjtg7lvrFVu5f19IwXnK6V3aM0IOejWKLhPds1KOY1uXpSD9wzr+vvvEPHP2utvu/px1uuQKe7TMP5Wvff/6A+cf1XNeliHZlI1VxfW+pGq1au1JL+vFqzc6oTpy15V/f1vQYzlQ5PG52W1ZqOIy22KqWlVwZ5U1SqU8IxsYBEpo6YbiW6ql/pup5Tk7Z1arelo7Soe12hFa6tO3oDzbSX6qzvO0zrzztM051I/R5kWdhbAG3IJiw2iIlsD8e0/nRMvWH2rpFdimSTkFES6oAhjNh/FhbJXiWXpcYCFBQTPA4g8gKxRPbKUL4EmFfyPF/Y46acqC2HwgQ0EKFm34Ah4zpSQ+xMIWatQ7VXafXKQa1j+RmErhpxaH9oZOGo9yNU3vK3kA9W3ZsbQch9hpWmaqjh5R7BzgFRiOojkALkZXAfkxWyVzECUTbyzqhqFpWnU2blYj9iczFuoqZ+NJhHwp4Ltq5wf/Jno5YaU3ZwzlZsa6qv0HQbhXpfrB98vxGf4ZhRudDAgnWF0FDygsgiKsu+ples1HEnvEQ+WWrhoWk2pY+9+yMzr37jW8eWkEPnV/aBj+RgAPnJnsN3SGHx9SaqX7S/SfCjZOde77n0qmt+5vzz1j83bvwnvLTKyb3hko2bPrC/83oUwPP64KVXXUPQ5n6lzPtMhE920mu9c88dhVYelLC44PlnH+0q9yeSf5WkR6k5vtX1GEn43xGsJI/83EXnrv8N7zyWj7siJS+8eOPGu/d3fo9WdTyyDkyFeyumPyi587z0qk9tvGbjvj//7SosnsjaHAxgPF5rxsPr53WvXHP+pRs/TwvO/5UKi8cbqvjoKmH3rks3bkLOf8CvA90nB3tWHMgSso8yRlHtLmpi/xsHCrk92D75bltC9iHWFvd3L+1vjZ7sdfqPJiwu2nDWL3i5dx/sefPNxNgjSrU4rX9lZIt77f4UOk/2mXbQffIkn5kH2+vjvz90VuD6v36fz7Z/QKe+8Zc0HBxpQDCzlPpaO+7bqp27vqCy2aGooToxUY0nm9wBwuFEYF6Q4luYI39PoB6Vj/j5qRF0+NX7lp+AmoKpem2SZ+TfE/ZhuqyYvENYBPd9XQ9FRAbgOcd6YAPBWFXSKOo3WpJMK+scrnJmj5ESvp0q6U6rmWirumGnNv9/n9bccLM1cCw2qfYMvZZnTh2m9y7WrrLR5YteO6an1NSFlpeNTkqltVmkLh/s66F21bWmXaZ2HKkoFpSdskQn/fDLNTk5bRP0xWaXen42TOOZ6AJ+DaHVavq50gwlRZB1B7sHQAkJvrEbBm6sAcTyHIBHUDcA5EICxFvC/8hCopaBZFMaRFgYcsvBqEuC+bAotAxQPQxoKl4nNGhYvSQtBk2kJMXCgmwd8BUUH8UQu0VLmV0bgHsgF4Lvn1QBvo/AxFx1MbTsjpr6xiSzYFIaNQBeketIEXnpKSNlm+bWmjPgGpQLSCDKsFdiLC2QG2QGtJTmgDAIFrBeZuviHSCrVD3gCGgcKaw5Icm8igHZGSh7aPhohdyKplJlqYg0O0AiBasBuNVOJ9lbJcmP8fr9h4MP2RM0sgD4THFhVgRsOYSUDtVQdWthkFyn0NxC5ghf5m4J5REmOUhjwlor3fTlHZqa6Whw5126/vZtet55J+qEEw+Tb3fl+pUWdmxVvnKNHrjlPt1y42bNTzs965nH6JQTj9OenbvVXTGhwaCndj/XTdd9TcPds+pWlakk5tNIpSPHZag21zbPtJAQphhpS9nSF+dntDau9eJ4Qt6VmrNWFggvAhFGdh6Ou2k0o1RX9QttUaqlExP6/slUqwd7NFSlbfO1bm/lWnnCsXrReSdo5ZpaxXBhpIZBJkMlRx1UCADzJNKwxMrE/dyWryGLuHZda9gh6zI0XLCvA/gOFrJAZPB/EJWQCiFgFTBuNKYRngnvV9G6E9p6LCuiCFW/WE8gAY3cQEE0ajRBGWEKnNG9gDqobAoD6yibIM7qmlaTQDSEqtDg5OI+gbBAoVRW2DesYNkIjRb3btJSY40ytak+zILF9xFomkDEkWkTrEmoeng28mwLAcRk/UCTjMJyqSY1G0xYC9ayLANxyh5HLcX9AkkcmnRQtPBs4bwhNTLLqrDKXTYl5CgNTMb7YOXKzc7EsbEnuCczs5Qg6IAMLjW1ZIXWHX+BXDxlSiGyUd77tr+Y+Yl3/N2YsDh0fmU/5QiLb0kKPPJhNUyVF1cufd5IgVA8NoPhW3yofsTasZ/p/N6J8EPS9X/o7Nzzk72VS990MMJiP0Fws17uJ/Y2UthkccP61zr5g024H/VzB1IVPPbcDgSM9gGST3us8oLX+HYJiye5NvvNJjhYiN5+dvijQl4PCmD2adA5QOjm/m6iXfLuekXNex/bTPM4r+Pe13xUk8hBznWr5K9yXn9Edst+wloffq1vM4xx77Hsd/33PfkLzzln6WgyvmGvLenxPOsOQFg8Esw6sol8q2v1RK/jQa4HbR03eae/9p3pf94bZPtEMixGORzYbh53q8yTvU7/LoTFN19AayRyzl+iKvqLSzZtwiZsXxeee9ZvkRG0v0ak/8Pem4DZdZZngu9/9nPX2hdJliXLK8Zg0pDEKwwJCWADSdN0kxlI55kJHTrd6ZkOBEjIhCYNbTf7ErahQ3cIJCFmCdgGQgyxLSTZEAw2NpYXybLWUu3Lvffs5x+/339LLhVVVkk2Mclz63kMdlXds/zLqfO937s80TpYY113NHCdrjbfvdog+ck+0061Tp7s8Tey3nu/89MxAn/3396nR/Kv4Vm//ybEnRF5GRd6O1IcP3gEx6fuQKnnpdPtUtOvShSUKPBlnp131zOFoRTbIhLpEocUVMHC2hS8JnKvkGhPRemDw5dtJgjQv4JxiJRJsBCMTWGiakJnZoQqKfss/hOVwc8tjIWjiOcLTN2/DxnTIgIfjUqI/vPPRnvvBPb9zW5kcUvOkZU2DkQ0DQTGPIW4LLEvKXFXBgwPV+DCxexChAurNnboQuKX9qURpiNgrBrgHIuUagtRmSLcUcH5L3omwu3PwrHZNnb/8F4stRZw4dYxSS1A6KI54KNOFkrakfSGgsVA6YqEQRc0emRHmQU1Kerkz1N/LkYU0Ez7EIoJi2OyDlhcmJhS+i4Y6jhZFBzXDmxVNakVNOljp1SSCjxIHIMU3UqMIhmrKmwIoZpzrthptqULy851kmZwbRZdxqhQEghkzNlRdqVoJK3cmBiyk1tC50a7z2KQx6WPSYklA1iIzIJgAf+71gU+WOxTFmQSLEzRReYC5QA0xGSRaMFRBHGolzEde6vwkaQJPFEEMA6TQJmRmMhYFWSHMB6W/00WBDvy7CaTRcFfKoRx4vu2FJUiEaHnip0aD5VuPKWkVyiOrQmnZbHsErCRmFRjEMuxlMKQ/poCyrFQdEV2k6YE8gjcsQAvcPToEpYeKeDNz2PXt+fx3G02tp3nQVXHEIz1AbHGxP4Z3P0PDyClWejZAZ7/85fg8MQ89k8u4MpnnoNmxcFSpuEfb2Pi0BF0WktQTMlY7GC+k6DPtVETXw3bcAJ4TY6NY7ZGUpQYZ5mam7ngWjRMABeOADBGunV/ewkPuDaiSh1nh1Wc02lhU1Eiygt8P9E4PlzBS172szh/Wx2xmjMSAy5by4IrRqcmxpPnpTyDUpG07MCBL3HIwgayQzG6VBKTSzkNmT3s4BuwgkCKxB/TX6Ibh2w8RvgcIJuDMgcCbiQUUTqUir+ExWMzmhRmrUgKD+NRKYWS9W8AD4cMpi6TJi+MZ4XHZBPuKYvFO0036e0RG2YOAUC5Rq4149nC6FISMGR3aoXA8pEIU8VEq2ZM2xDZG49t1p4BMBhnalJuhFnCc1Jg55l1Q5CEa0jkYnx6Ui4j69bcD6Uk3MfCspBrYtQpx5p0GzKKCCCmsvYESLQoizHGvTLlktTC3yPyYdgwNAgmWOVoJu24SAqzHvoGx3DOthfDsitQTgZ4dXz2PX8699r/90M9wOKn48/1E1/FP1GGxQYBC+Mn4aXBL3dBgFMmlax40V0XsHj5Cy47tyjxZUA1lr0uVjAA1r22NQtRjb8s0+L1yxGHGy10Vzrwr3XNa836eoDFiu8XazFXTgeweArG5p8SYHFimFcnImx0HrsHOB3AYvmcfDx/pKg238Rib619/GQL4fWeHBtlBKz+/FqAxYprPKQcfe1N39pz5GkALFZcqr7TgvtrZCmdCWCxUSbQyrF5svP0EwIsVl7iooL67WVm2kafN6vnfwWQfKeCOqyBV0DjUWXhtTfdtnvPSaDY4yDxEz7r11uLpwYsTrA9zuj4/xT+tveu0YzAre/+oO6PbsIlf/Am5J1xoVmrlJ31DNNHjwlgoa0F2CULnRwJX8qdCsCCWpgC1KKzWCrFKFI6h6D5JrUIgbj/08VOOt70WaBfgPalU58XjONkh5J0CuMR4JARUDB20ZfOLQsCFhOMO02sFDWEGPUH0SldpAsZiqkUs/sOojh+BHbNQaUD8bBILBZCEWKlsC9TmOxEQpX23ABTUYHYUnjOqIe0U2IyKdBwc+ywXASJhXuKFtq2i2oB7Ki4GHZKODk77hmKvhSjP38R6uefi8/dug/fuf8ozt0yiPHhuhTyqVvgvO0jGB/14IQszF3kKYsx3gup4sbRT+I/JdkjEZq5kUiY+EaJ/pTvG917kRsJBosxfp5RpfQSUUVdutySUEIwgcYKlNHYTG0RJQZS0uYdDzaBCEmkYFeZneOqAAgsDFlESRILi0VCGiwcxViQM0CpBNkQBKcCY/jHwievIiU4QKYMwRfNDu981xCRvXIybpagdMN01Qm8kP2AOkom1zOVQkwuaThICr+JCKWUqMxKFLx4ohgEEoRib6RGLMxkDUn+HWnvxueEjBDq/qWjLcUhcSAWshpWGcCi7IRADPNSNT0wjIkpu9ymI20SIThoLCiNwaP52bKHQKF5rUyvYWys6Y4L/Z8Ak9FCQFsthE4NrU6MQ/dOQ6cB9txxDD8TRLjgggYwPI7YteEnAX7w99/DoaUFKM9HsMnHOedux+F9czh6fArP3lTHcL2O/QsdWJ6RULlWgKqt0LAS7DtaYPr4JJ4TeAiEzcQ9ZHw1MuUgyuhZkSOkiIdoocvECOJYlEEw3cSCbwMdq8B84CF3bASZwlBcoIaOGHF+N3XgbO3DK3/1ZzA8rNHKFgXAEh8aml5yBgQEMQlAJg2DDAZ63nhwxPNGcZUZLwfaQQooQfZQ1mVmLJtrGkaPyMw4D1Kok4FhzG/JoCBY56AK0CujLOAz1jbncyWWeRYPCPE5IeOCjBoCciXcrh8N5UDCRqLXC9N3xI/ESIx4TLKOjI2L8XogQMA1RuNYYT6oSNYlAR/XcpGQjcFnHkFckcdp4itdjxaCjnLn8lwzaTY8NkEKSp4MmEYfD2GaWAR7cqQS10tpDPe7jKwAnMI/kTXPz9BMNRdfEmGk8HsEVYRRxNQTJtnYcLQlgIbsJMdGriOUOeVjZA5ZcCmdEcNUAoAFas1R7NjxUlgOfWZiaL+Oz17/ybnf+OOP9gCLfwovDP/MAQspflfolZ8KhsVrl00KH9ueb7/p9t2M9dMbASyW1wMp9brqvU5DkjtoX/vGm3fuIcX6iVJCwM8V1eBaBXyQCQTLDvzXXH3Fu9bybVi9/tZ7uX/p1ZdfrYAvQau77BI07GTb4MTXaQAWZzw2T1WBsd6eO9Xxz8TD4qUveN6YVbqvXysRYSP7ar3idr1rfdWrXmW3JiYusFTxBgD/1tyr8Wk5FWCxljfJmT6fTvKEWSNVZr3jrgYsykrjvy+b1mqN13915+7/xc/+hAGLH2M+cB6Vdl/12LshTSIHl01Co/7+MW1rGtyet9Hx6/p2MGnljBgWGz3PRvfn8u+t9Xx6IuCJprlozT3XUhafS89dKUHbKDth9TpYNa+vveaqy/6QDB0o7F1tTrrRc5w5YLG2181Gn5lnund6n/vHH4Fb3/1hXW9/Dpe+9e3I2qNQRUdellkozB6dwdT0HhRqEY4KYLHAY7wjMQgRR7MDyu4fu7wZHBaCpGaXNEjkC78jXVwWm6wTjX9DLEAGvRpAqQPLGavb3SdgIY9tFiSOFOxUF9BYP6W5n61Qt33UYzIj6mhXPTi5wtLxSdThojU1g7mDTAjpYProfiRZjEmd42BUYJI+A2EFtSJB1cox6FawzStw/2wEBD7OpkSisPBAax5WvYalPIafOjir0YdxpChUBL/0EJQJ2rpAZUsVx6t9+PLeOURKo1Zxcdb4qEhdXKtE/1AFI2cPYfNZfaiHKQIrQ5koJNS401fDYoCQkUUwVpHDKcyGLJZ4Q4IJYugpHgm+FGvQ/D47wgq2x0SVrryERn+cBGUjimMpzFmcspBi7CYLFgeBiS9lJKmbQ5VVpFlsihkW/mIsaSJXpfDjXEkhRBkJDTzpKUIgwCRrKF0zgIFOjRcEjT7VvEk9oHcH/TXslhSD9CSgIaDL1Ap6WogPBYs4W8ggBENSiV413WlJKaG/gWTAGp8TfoZFXpbz55SLGMNDBx7KLD4BWIiEQOj5DpjTyetjZKRnM6ayREZKPpkpoAeGiaQVmQ5Hhgk28u/ETihj0XK9ecaxJXMjR84YWKaz6ED2CBlD/G8ZW5EbzEu6gkRSTuX40Q+O4qH753BJNcWOZw5BD48hWshw7O5HcOzANGY9mtMq9AcWmpWqFI92VsCPptHg7dsBUlehQ4q+cuEpB+NhBXNliduOHpY1xZSQZ1XrsK0OUk1T3AoeiQosFDGeVakYHwMRBViwihJTeRsHUwvbmyH6uV95v2QSkR2QmWjce5McE40Az7n6Ylx2+XmI8mnk9GcpAgGsJA1Gimiuk4hxKabAVkCaRfCcBhwBMvl7XA/GlJNRmlxjwv5JOcaS1ivmq0zksOlnI5AKzSjNmi/IqJDlkcMpqih0JF46DgG/mFIkrgcygygfs5CkhtHFZex7LP5NZKlh9TjIdVu8VLhOCZaJS0X32gnImfk3zA8xraXERNvI8zaVX3KvXItkj1GGxH1ByYokgIhMhuAJ75nPOANaLhvgcs0Iy+SEOTFjSemlYqRYlNQYOReBNj48uYZ5UiMBIXDJe5XxFN8NV65BgAvF/Wpipl2XXht8FlOCYphVBCXL0jCjCEp6ViZxqJwAx8vhh0PYcc5L4FT6oO0cjtvEje/79Nyv/MG7e4DFP/6f5tM/40YKq9M/6uOf+Ml4WOg7S+287Gs7d0792EvxSro6jB5/Pe+G1Z892aTw8UjFlS/aKK33d+nw08sdYSmy1ogNPMW4Pe6Qr9Uty0DBRuZjReKJeHnYpfXKjWjKV47DysLocU362v4FGwUsnszYnApQWEFDf7Cwyl/++q13HDiddXmq458JYNE9/4qkA5zwVtoiVyMAACAASURBVNnIPJ4uYLF8v6sSDozsaaj/V7osohOF8lqJMqczZuv97suvuKJeWPgilP7FtYwxlz8n66bQn1EKs0rhtyI3eXCl6SY0fsAoXprWLsd7Ph2AxYnrXU4S6vqfqMJunz5gcfkrlQIlXfNPJD+79qrLP10qvEBp/I2lnPevTv45nXl6ShgW6wBPJ5kDa/UHN+3cdd0Kf4l1QRkBp5Lg81D6XGj9QQKyq/fgCq+bn18Zf8p736hPxnrPtFPu9w36cKx3/NOZn97vPr0j8M3rPqT7oxvwnLf+F+TRZjHdBBkF2sH0oQkcm/wWsmJeegeMvyMdmaaK4oQvZpsmXcJxNTwVIisWpNPHooeeDKabSH8B44shL+KMupSIAS2pgwXf0Mm0YDHP4pAsD8ZKsnhyGCNGnboEU8LKNQbdOipWH8UkyOICcZvmeyWagzU4/U1kR9t46FM7cfzAfsz4KRZ5TitEUPHhZ4vSWa5ooFNm+P5SgVHXx3mOjcPtDmb8ADnp2XGEmq9wvl1BvdRIFM0XXdQsFrmWsCYOWcA34xJLAWNHPQS2hS2b+zA2PIAiAaI0wuCoix3n9okhZV9/A35oKOikyudZS7wdXDtAErXEg2BZs05DxERiX9mR9YQtUGSuYTeQ0i/JGoyCZdnIYpPD6YgUgEwPj0U1C0WJJc3gCxBg4k0JNpUZu7Ms9ERTIKaFLGvSNEWWpXADFowEGMiiYUeWYAap5jS4zKDzmnhMsAiisSABkAJzInUhjGCrEKW9CFXWBXCgeajtlChSGmYmUvBSmsEONQi4MPGAJSQLOsoOFEEUXqcxaZTOMmnvmQ3PYfHFbjfPG4iEKJeilp1oJjnw2BZsn0BZBOQ+Ao9ykqxrAFmll7F08xnDSXmHJIqI3IRTwHhMk97C7naeW3Ad3xhEkvovRSCNDckGYpea0gQWrh6UHYuRKIv0UNk4+vA07rhpHy7uz3H2szYjDhqo5ArRo3PYe+8xTGYzcIMa4ihDEqWYR44491GBwoDHyEmgqmy0pQhmMgWlAC1sDnN0Gk3sioBWq8Dz3ADPqCsEeglzmSdGmpO2i18IbIwzsUdn8OkDAwcPpBEOlBYubjrYQeNVspsYM2xnAi61l6qYrGXY/MKtuOB5ZwsY14lilJpAJMeGoBvdZuitQpZUS0xLxWtCTGQJgdCTxphaEgCT5wWnVtNgl/PPZ4MlY8yxpkeNJdKJQm7RdqooylYXIOGcMh0mg13UhR2jXDJ0ChQJ2QGpEGJMUlGX3SNUCZ6f11IIs0Z8dWzyPHgfBCsoIUrhUc4kG6hrHizgIWVYRqpCBpgkH3XTkEwEM5lPBsgy8buUHXG/pTKGtvLgOmRxMDmnGwssBpcdeF4oTBXGovJ6GO0qBrScC0pdKK0jO6MwTDdl9cFzCsRJu2vSy33IezE+P2JOmicgrZjMF9c2n+N1CtAnDBOCvyaiWMAL/m9BdoYgm6j4NrzaGM7Z8Xy4zoCJrA7q+PyHPzP36jf3AIun96/0Bs++kcJqg4da89d+MoAFFpbjAFefdGVKyHLiwcqO8HL3dK20hLVezlcWUPysUuLC9Vql8O9vum03O6nytRqwCOeQlbWAvhb/CsAXb7599x/+GLiyDHIo3Kds/cukw29kPlaPaakRdj06Kssd97UmYzklRAGThaVe8bVbd92xwnDzFeslRGwEsDidsbnllu8t/NhYnCrF4/GUEP4RXjMh5onW6SkLmFN7WKxbnK3lW7CReTxTwGJVUb9a9vQ4YLEyJUSrr2dh9V994xvf4F+EJ/11Gikh3CMCMuVONrcMWCil3621Yuf+Z2hae9Ptu79xYi89wVo403ncyHys3lfIcPB0AYuNp4R0U4uUepvVit9zIiXkDObpJwlYrOVXspGEjbWSZ9aauxVxricBPCvOcdrPtFOBXvz5kz3+k95AvQP8o43Ang/8fzpY+HNc+qY/Qh5vBcoE2i4FAJg8cBwTkzsBh3+SWDxSq25e7Fm4unSnl+4hu78sMitI8mmh+pNq7XTj/Gi0KT4ASCUCU+cO0oImdg5cTWo1oxHZTs5gFV7X04L0fgNYsNiRl/KuUWAIF81wEEWi4PtVxFGKmeNTCBs2as0mfCfAkc9/HxO7vo+8wWJcw0s1DtPJU5fYZPnIlcJ35hYwFVSxI3AxUiaYK0q0cgcdB2h6PsbsAn28JpZhLKKkU2w05UqneCjRuJ0pII1+FKBXBdNUUmweG8b2baPIkjbmZxYRVKuo1KvopBH6+2ycvXUcjSYQBB04XkXiGW1doFAhCisW1oBT5ogLSjNoLFkxzAp6KDjMWqDPwwIc1OT79LeQeotFH+Ng6RWgGclIJoADbRMMooQHUnizkExo2MkUDitALnKIVBjrYh6pcrgugSgbGWtB27AKjBkidf8slMgQaXUjQcmUqKPQc92YUYJUgTBzlCR6lMiFOUI2ji8ykpJeAuKlwPjaVDgUrueIwSElBxmTIpQxscxSI8WQgpTAQkY/AV/SIUUFQ6lSZswZXY9SDxNNartMLEnglPTViKQLLrIRsirsZVNTGqFS+uGgYKdazDz5ZbwTWP4SmSOBpcw5/xZsz/gj0M9BzEJZtJNCxOuzaEBKkIaMkxSLbeDv/uf9eKYXYcslYyirY5JYY83nuPc7R1Dmc+KVsWduCZNuRYpXJjikPDYlRNCoai0eCTJeGojdHMPKwkBa4LALLKhQEj/+N9/GpRVGlHawO9VoWR6uChycFxayngjc5CjxwyLGMe3hZwONEX5b5sVGpEtMxAXgK1z44kuw+XlnAWghSZn2YqRfts0ki44kS9A4kwawJQhYsEvPtcm9kSDJA/FEIXAZeLwnw+AQM8k87nqMcB4MIMVj0TMy9Gnsa8w5yUcqUx+lTVNbI79wypr4j2RlDIfRuWUAWIsiTTOJI1xJZHp1mV80p6VsSOgV3eheexmwILiWiTmlAf2MASa/jIFtl3/ExCJSlsR/gxHFNIYlCMEEnOW1QACH+1PLPhFQkd4bZSTAiAA09KDQMQI/FKlVnBmwg8wQWcgl3WW0AWwEoyMCkYuMqmBaEJlD/F2CDiV9L4x8idfMRBIBbbrGbVnK56snySsETPgsZdoSmRg0HS2VQiDJK5ROaUnH8WvDOHvbZXDCcZm3XPn48+s+Ovfvru+Zbv6j/UF+MifayIv8U3T8U/pH8DwnJxYYD4rlAnelL4DS+POi1nzdSrM20pit9sJHAfyfAH6wkgGxgpWwAI3/4+adu29eeV+rPntScsfyi7YGDimgAeCulde1FmDBa77mqss/CgVGqO4tCvUrX9+164HlcxIoaA/1fVoB/wanybBYEU8qqSCOGy+mmfMVAJcD+k67sCjrOLry/l565ZXnK7v8IjQu1tA3Lne0V4A0i+sxFzYIWJzW2Jw2YPHCyzbrXN0E4NL17nHFHBIkuruwyl8nE2M95szKa3hSDIvnX/ZeaPWfOc/LHiAb2VdnClj80i/9UtWN2uxev3g5rnQthoWsy25cqNyrwu/cfNtuxoaaN/Lu18uuuuz5pVJ/yfdlS+FPbrpt97tOtedfcvXlL7SAL4rjmNZvv3nnnnesPC5ZIEnmfEEBz1+OEv7FX/wXjccBCzygNc5dNq1dCSCuB0o8mXnc0Hwsx/4+CYbFSfta4b7VUgcplq+6/DeUwscBNactvOyrt+76hyczTyuSSVrrsTpOVxKyPP/XvODyZ+oSX1XAWarLsDiJ4aPVLZ6XvfpL3/zOzIo1o669+vK3PfZKQ4nNidjbteZ15bFWgsmrWESn9UyTdX8KAPTJHv9U+6P385+eEfjmOz+g+/UX8Zw3/hHSaDNQtqHZIS2AyQOTmJ29C4Wali4oUylYdNLQjUwLloWGVs0XccoGQmjFF2UW1JSWSIaedO6V0JrNFzv/7PjSNd9XPlJJAsih80iMOtm5ZvdQuqBGyM6yHJrSgoIeAjYGvH6UsY/OUhu1wJcCt6xY8L0qfNvBxI0/wKFv3QG3j+dn3iKwZ6GN6VLhqmYDU3GE7yy24Q0N4QKrxDY7x1KeIMocFIGLutKoFCXDGaUDT9aJMBbYlRR2QI77co07mS5RrREOkCLZdOFTbBrvQ18zQF+zjqTNbqeD+dYSqnUbfbWGFARbzvHh+haqIeSfwKtBU66hXIApFNqTdAuJiqXGHjTvTI1RpSjoG1IwsTgTiriAR6Tbsyw1XW0hJ1g0miSgwgKTDIEIRekbI0Q4iHN6EhRwRE9vDPiofZdUEjHRTMCG74kONQsg7cFxKWkx8gDHYiJFW1geBKZYXJcW8f+KUPfzlN4SjKQ0MhYWdDn9MCQKkl13w6CQWFamfxCY4fWJ4aihw7OizRFJHKttN+E4ZHiQJUGqD4022T2mAaEPTUBEWBIluQ5QiOX3pNCmL4okOFhQjsl9MAW14QiwKKQXhm0zfcUUqbZF6QDlCBkKod57cu+cG8pQKDERtgYom/BNkqqTIyp8fO2z+9E/MYEt51XQqW3F2KCHhUdn8egPj2Ozl2AiyvFgVqJ/eAxNfibNkOUKi7rEjM6QdCNWawScbBup+EFYSKMlZAQAdAVzeYZL7RIXesDehQhHec9BhqtrFWyhUWNegKUv99z30wyLto2fDV00yHDxSsSlg4lIozZSx9lXbsLIxZtQeCXKNIVFtgF78kJa8GWPU7dgGAgEIBbhupUTiR8aEUrNZwExJ/pWsPNPOY8xbRUGlcgVyLaisayRlgnAKQuNH2TiUAtlzj1CPwq+mBUiBSt0R2QojgphI0BpzRlfF2FzcAY5NwZwkOcVlSUip5B8YQBtZMJE8gUgE0NaQjmaxb9J1eGXWK/I9VLawaVBvwyaBCs4Ln1VQpGMCAuJoBUBC0aG0heF0hMmiKgUvlMRdpIAjmQTcY/xXoWtZUASmnUKGEdOBGVlwnwijkHAtCYJPAKUynWkgCa7xRgSkxX1eOIKQRluenIojFcGn78CdvA5JtYsTADxoVN6vCgk9CQpbdQbo9i64yq4wahcp6r04ab3f3ruV958XU8S8tPzJ3v9K9nIi/yqF8ANa7Pl5fzx1IunFLDgY0Ur3Ggr/fs33rpnr5g9avVfofEq2XEav3Xzzt1065eva08qeDHzGEj69jIu/uxrd9659LIrrnhG4eh3KI2XdXfxSQXYKrNM5hj92s237yJAcOJrzYKAlPhS/w118Y9dwj88Ro3/T+HI5u+0Dh6sqsB6i9KK8ZF8G3rbzbft+uNV4/Vj4yweFhX/XyulrqOHxcoX/GuuvuLlpNfLX0+eS+u3hGNbbm21Wo7Tmn9JqcQv4yJATVi6fPWNO/fcxm197dVXfFhD/4fVlOyV97YRwKL7+xsem9Ur8lQFhqzBqy5/DRQ+sfoeb7jhhvLFV1xxvm3rN3W9HezHYr7f9dWdu9/CZ3J37jkPz10v1eJ0AQvxk5g5sk0V+v9SWv3fvKaVY7iRfXW6gAUBGbW0dCms4q0K6qVmDNf3sOBPpTBL3b/qyjc6WukPOk75wa98887jxksl+FWt9dsfAw52ADjAWNEbd+2671TPLhbm0XDfR7TGbwLoKODdrpt/+Evf/M6s7Ce7vE5BcT+dAP9WgZE8xUnA4PI511sLT2Yen2A+1EtfePlWleHfQeE/AiKr/Vx1ev7Xz8TDwjwrL7scsL7APbpy38f79/tF1Xutgnonnwkr18uTmCd17VVX/Aet9IefyDfjdAELzlWQ+j/32Psjr/UkDwt5nl59xb/R0J/iuicAahfW79+4a9ePfvUXfnYgy5zf6fq6nOTPs968rmBZtFaybc7wmSbLaEPPkzN7Zp5qa/R+/lM2Are+56O6L7kBz/7dNyJpbxcHfoo5XNiYPXIME5O7ket55JlJrXCZQiEeBKabarr/jCrN4NLnwib9nJEgXbNIJkFIqUQfBnaNDVOBhSe7fcJaoLFe0tWSi0EdO6qmmKYmnSUljQN9ySqkr56GbqXoK0eRTk7BTXMspSmq52/ByPAWJHMdPPiZ29De/wiKKjvwCirLcG9Z4p60wJD2MJMXWCoLjFZD7LAVtouXBin+lFKw48guLospD1WySqhdYSHEAkCUFCm+G6e4RwdAWEXJZApVIC3o0m+hSE2c4qZNAxjoqyNwQrQ7C0jRQWD3IbRDeI0C7U4MW+eoNAMMVzw4dY6WA1eVCHyNSl2hWe+D5RA0sBCETOhgMZcg8EIx2BNzTsZbFoa+7gjLgqAR5yURo0oW26ZAZNFCNkCIkuwD20Eu0gpjuLkM14t8h9+nO4MVi4+DMQo0xZ8ufcBqG0NNsU8MUaqWJCwQjGB0re3TT8GHpTIBGaDY+e4yQsSvwHR4GXEqRH6XMgLS5ilBMQWxIS5Q8sO0BwdRXMB2uf5CkaTwiqSTz/OXNCwkuEOJhg8nZL86RplWoHQuiR8sFEnZDz0XUZRCOwQfLK40k9JQFrAZY0mzWEJQ9FARICWHq2rIyw5y0ULReKFAlhUy3lTzkNmhlPHtSLkfPAJzNv7uy3sRTMfYun0Ej8wnuGBrE9MPzWDx0BwGijbuny2hhyq4oOGgPpchVol4NMRKY6ossaBcNN0QFRbgLIIJPCmFmOek10fu4EhcoJqnGHcU7ooTHLU9bAs9XO4rDLRjsVYo3QKdNMX3uH5CH1t1ibgTo1ElqcaBGu3H1S9/BvSmEJ2U8bn0DfEFuMkJmNEAlTIFOxW2hLEltZGWSwKu0YiSMh7Lp3yJTCQjHeO6IdjFWF/+PlkjkixDuVMZdj0pOM41lDT2pK9GQW8MMjGqYjQrnhBoQaHWZT5wHAgskeVAQ13JxJVnDOUZ8rNu4oYI05icIWweMkPYl+X3TFwtDTj5jSwn6JrDJlBH9Y2khJjUIwFPKXMRYNYkrBhfDYjHhYSdCuhljGzFr0fSc7gnubK4bzgeBP588UIx48J9xX1mYnQ5fpkk8uQynoYtVRGpEY9nknl4ch7HfDZJOkjiEn5IU2GT0pOJvMk8qwl0OIyPlScpZWG8eQVFEEuecVoMPBsD49i6/WrY1hBsVyNVPj777k/Mve6dn+gBFj9lf7fXvJyNFFarXgB/CgALNQFd7oVSL1jjpgjfEwC47sc6yVdccXFpa4IYl64zN2RkXl9Um+9YydxYCVisxeyQ8Vnbw0Jd8/wrfr8bdypeW6u/nkS6xGEo9b/ffNuund1jqmuvvuy1GoqFC1kga30dhsbryS45w2SC5WOulaBCKt+PsV6eYGxOur6NFBgCsDz/8v/82LsEO7fr3WOhFP5n6tf+HyduX7MqInZNQEUKsFNLQk6xnR9Pl+AvbmRfbQCwONUj5FNltfnb66WELH9YvCx0/mkoXPkEBzxcAv/2a7fv/tapTrr8cxbZWeZ8QgOvXOczM1D63998254b+PPVgMVK09qVn1+9FtZIXDntedxwassKVsSZpIQs38c1z7/sVdDqY12wco19jy+4bv5bK5kJpzNPmZd874QfSPfoK5lTq094SsDiiSedlvdvu/n2Pe9d8UxV11x92Rsee3Og6TBB0tVfJ6XYyHNgHdbDyWas+HxZab6m+/w9rWfaE62hdW7vjI+/0T3S+72nfwS+/t8+qMfLm3DJG/4jsta5gNOB8ixYiYPjB/fj2MROKCcRaQHt+VhkUsNeZJQjmDQQFsU0gvTcpnTZaQLn+oZVUeTsnmdwRd9dIM9Ir2Y0Jqnk7JaTas5yNRNPDHZGS3beA8ZpGro4jf3khT/rpkl4NqzWHML5IYQhKeE1xLMzyNMSaTIFK7awsOcIJg4eQNhwkXG3ZSUW3BDfjxJMagctskQcH03HRb2IcbECttCEzmMcK4UD0i+VF3nSvNlhZsHGn5ViUGjh79MEP5L7txB6NWO6R7CCXXcJnFBICfRYOUYGhzAyMgw7oHu/gkM2guMgjh0szB5HUAkwFPShlS+hFbEQL6GzGMPjNVQqDZRlWwqWRpMmgh6iTgt9zQoqVU9kBH7goF4P0V5it5tj56BSoYQnE1M/MVJ1TGoAi78kp8sCJSIeNM0wCSiQTUC6eElLAwNOsFudl0vQBTvoBAPYMXeFPcO0D6HN089B1QFEwsogLV+o9WRA5Ia6niSkv7OA4lyTkQN4TgVZRt+EWLrzXEtMyaVpohDwbYWcBo0FpSEECWjuWQecGQFthAVCjxPHR54yzaQDy81hlRVh6LCqjOI2fCcEytikxxJ0kmQPNvPJluB6dOApD2lOnowH36fRqAE7OGYEJ9KkDUfXoJyoC1gYw9h2O5J4TnFkUFyLXP9MSLGhCjMHjzw4i86BBRw9sIConeDZFzZgpVVMP3gI/a6FebeJxgVDOOeiUaQTHUzf/hDS6XkB8nJbo+NQt5FTqSFJM7wRnlHTFFTiVT0s2h6TUjFUKEw4Lo65LjblGgPRIjzLRFy6DjCZpLgjKaD8ENsU0LJ9VK0Sow6w7cqtOOuFZ6HVyQXEoRELmSRa2ciYNsOFQQoAa2KCYCKLYWRqDMepIk/oTUFJAyvvEA6TWLpJGWRoGYCha/xKFoum/KmGgn4sHjcMjX1Z8BN0oI8Dj+fD8ggiEZBqIY4sVGsBiiwRXwrXbRhWkQACZP6QfWCicQmmcT0q3YbjK5N8Q9CBQJ4EE5l0jFJHxqST0gimZ1h1eQ5lBQG4irAc+Mzi8Rk1SpCAt0UjT65RzzMgmEECuHbpzUG5Cf1PKD8x7BBGiNqK7B96nZANlAgLQ9YqWT4EO8Vs1gB4/Hd61EisMQgumEhYslwst0OnFTl2lnckjYdjTHDQcSqy1vkcpgeOsJ2EVWSewSIrsSivEccRE/mqMniVBs4998XwamehJKhpO/jyh/5s7lVv+WAPsHj6/1Sf+go2Ulitetn8KQAs8JAurWuVVbwcwG8DajuARaVw+2O78G037bzjrvXunHR6J156jYJ6PYBnmsBrTCuNr0Fb773p29+++8de9h9/0V6zIyzjs77pprr2BVc+H7p8g9a4ultoE9q+V0N/PA/qn1npK7CBwuoggK+XDt71tW/t3rf6WqXIsvQbofAKAFu7oef7oPVn8hwf+ds9e2b5mZ8AYHEmY3Pi8jcIWMjvv+wFl11YliLBeHH3HvntaUB/S1n2x2669dtkj+iTx1JNGNbFLqYenCSJkPE4M8CC8/iQBv5CJ8WHlqNpebyN7KszBCwWuXag8bHK2Oa/vOGGG4TLd6rzCTujs/CvlRaJ0rO7RaasQyh1Q56WH19eG6d+ajz+G2SadCYP/0to9TsA/kX3uNNa40bt4p0r1+gqwOIkydYTFZtPxTyeYl/JPD7mp/GVPNPvOrFH1lkTGx2fNfaiGW+oD1RGN31mee5WHm+j87RqLAm03q7g/CbjWNe6vjMELKaVwh0a6l0rgNGTDn/tlVc+G6p8g1Z4CYAhsm0e26Lfg9bvvHnnHvqSnNhrT7THuz4wf2qeVycz2Db6TDsDwEI+cibH3+ga6P3e0z8CO9/7cV3v/DWe/ebfQ97eBtiJGDPq2MbssX04cuR2WC49BNjJZbQigxJZwPZBOYsm8YKFFd3yVR9KvSD+AibVIpDuaBQxEpMFBb9nd4tJAwmkBCzIs7ASAQH4lSY5lGde2EnZZhebJnSKQIdlvBVQLMJfrMO3Q7iVTWgMJohnAkxO7AejMfqTCqb2H8XxvY9iZpGmoQUWcwcPJxmmnRLNmotttSqapYV7pidFUnJVvR9h3iGts0tJJ0DDskNyK6Q3zEKxsDIsZArf6MQ4Wg0RWFUpkFisMDEgozkgCzqJGmSHNRdTPDvwUQurGBscQLNKLbmG5fhQZYysU6BWa0qCQpwnWFhqYyCsotrnYXEhQUaDTvGJWBI/hVq9H7Mz86jVffg+WQwW6g0f7fYC4siYZCo7waazhrF16yiqNcpsCEYYGQXnzKXWX/nIGG8ojogENhJDz3dZ/LGTS5ZADAuVE1R5sl7IuNCWiYp1bJLFCJLE4mUg4BMNK1m0l778t3SKyUIhh4LyEHa2ye5goSd+EUZyoiQWk6aOpnutuN4EtKBkxJLimYabjG20nW7kKsEXeisoSlHMU5Xjn9NzQ5Ne7wn7hYVhnhMEYbQujTTpHsKCjhGfjhgkSkwp5Q4Fyb2McDXMCS2cfsdEyJJxQ+YA0zcyplqwiGTT2oxBCQ8pozPtELamHEijNV/gb7/yQ1SSAi/6uS1w3H60Z2YRVFx4g1XUxsZRRDaKqVkc2LkXBx+dgOeR6cP6XcEuFXx6sYikhqz+EglNQz0bLmVSNIZlyodlI2OUqO3CofkjoTb6LNCXBAr72wp3pRqNio3Lqi4CSkxyIHATbH7xdnjP2oS8Q+lDKvdCZg4BHqaPeJYLi1IOkSRAQB6uj1wtoaSRLsEG+jCIEWxVeFRkW5koU1PQS+INY44l9YIxt4GMacH0C8sX75yC8i76d/BZVDBSlGwEyqE6KHOhg8iaoZ8IGRaORwNaUheMxIKgiLB+OA5lAZfpOgQm+PzQTIxJkBe5RKVKrCefXbaZb3r4iP+FRZnZEhyLgAhZPSZ+NM8o/aEni0noEKPgLlglEbgEX4RhQRYFZSZkOpgEFQOe5ALoyRojY0LAPQMAmThVI30iSCswbsY9FshxyA4SAE08WeiXY9grRRELYMj1L3kg9GORxB9iDuJqbMx2Zb+RsiQiPWF2uTb3COcJCCoDOPfCl8D1xyQ9RQUBvvCeP5179R/+SQ+wePr/VP/zuoJTFWX/vO72J3s3KwCLe1b7cax35jP5zE/2LnpH741AbwR6I9Abgd4IrD8Cuz/4SR20/gKXvvmtKNpnQ+kIhaXgFg4mD+3D5OQuZKCWvICiQZyuorRasHQflLUkKQ4EJ8icoI48qLJAoV8CTR4pk7Al5lBexjXTNExxYCIx2ygKz0SkWsaYkzTnbsUp9GcWe8tabRMHyGKTIEkbdlRDoOky/fctzwAAIABJREFUMQCntoAiHYJTseF5Nbi2j9bSEhZ/NIE9N30LSwsTCPwAEaUKdolm6KCWZfDTAvdlJR7IClxZG8a2pIWOaD4Y7cmoU5p2SskhrAHNMchKPJzn2BVrzAeB6OjZaRWpBUxEIcEWicmkqMIxnhBMT2HySdW3sW1LiKGxMenEFlkbaZTBdULxrFiKIiRZjtBxocMCee7AoewmD8Wwkp3lwK8hT1piaNg30EASZ8jSFO1oHq7DjAkHWZ7C83zpHtcbCQZGAjSbvgAbfqjhecbfQ4o3h0KUqgAWj3thmKxHxq9S5kDTRRaT7MhybktJdqFXBtMWLLheBIv0dbbzrRJpwZ8GUGRtMKmBzXlJLGBRycLKeGbIfFMzTzAos6HsttDvGZ8qjA25BsOukQhYoczz913kmnKTVMaDRSkBCRazFPbwjNqm4aKLnFPKYlBYFobOb4pUY8RozDZZJNMA0siIHP5M2ciFip/DJUNFpC1G4sD5dZxu95rSGaaacH1S/lCmUhDz9/i1MJPju7uOwp+awXPHPLjDNVSH+6EjB8FQiMi24C8pzN99CLvvegAHkwJtRVCARTcZDgpVK8Nmz8Ymy5PkmpSFvgMETNERlQVBFLIACOwRUCpglYrkIvHzoODmQKSxSyuMez4uc9toKhrgulDNFGMvewbsbWMoExHHCFvEdUx8bUq5DdlVNAMV2Q5XGPch5ydDJn4zLMYFkzR7nRGrUpwbWQSZPcbHhIU/11kmoJPB4U1qiEu40GKMMQGuDLZuiHEl0zS4DjUjkSU5g74jHFkW/mTo8P6ZJsJkFaZ4dNlZYtjLeYmlaKeEjWAJPVMMj0eL/MjEmZJmYUx2TQoKAQACJQSJDGuDkibxuxDPDPKgCFDQU4VxrwQKUvEJkZ9xWTM61zztTGyrABKZPAsci89DemaYvUBI1IAXxkDWJCoRDKZnTQeuZxJ3xFeFbCJG64p8piPsthKL3WMZc1qRa4kEyzExp64lYKFIVHhxBJMkVaVErgv41X6cc/5LUAk3yTM9sy184T3/Y+41/6UnCem9QzzFI9ADLJ66AT0T8OFMPvPUXXHvSL0R6I1AbwR6I9AbgdMbgdvf9zE9kH4FF7/xjSiSbUDRgabkIbYxfeQhzM/eibSIkJD1IHGZ1FMncFQNWUJJRylO9HwBZuHr+axYmETBLjmTJFgEFOKRQAYFCycJomCNwoJS3O5pBsg4CuMfQYo9yyLG/snLPLvpTIsQjTnjVElDn4VdhAiLCsJ0AA6lFPDhDNjoG9gCW1XR8TuozDr4h4/fiNmH96LqGr165qbYv7iE6VwjcENMaWA2t3BFrY5t6CAp2DUnNdy490tXXQz5lDQ3vVzjjjjGfaqCluWIbwOZJJbDeyWjgKAIteUsZkoBBkyahIMkpuQll4722ds2Y2R8QOIZmXiQxJQYdCQcwGGyQkLRTBtlbiN02Em1EfgsnNj2t9DqHMeWzZtFvkHWSZ4UiOJ5uG5VwIog4Lw4aC210GnTqDDDwECIerMCx3VQrQO+H8hYBw2gWW+gVk3lfij5KEoWO5yHNnx3UD5PwMK2Eti6LvGeWrw7aOYZoNAzktrgUtfB4pFeCwRzVIasyJFRl0/fABaDYpZJ6QvNO1l00m+jNNITj0kMLCKZLEJAAPA90zE2BWQpY0gwSxT9ggm4KBkxKckHOZREwlKf3wURyHYR41AyNLiu6D1gJCosJwVoYMIjZRYF4HDN0WhW8x9eQy6mpGQ7yAqmN4FImLqfU2QKGeyFTKCMTBYpOAmq5HjkwDz239XC8Mw8Lq7nKEd9DD3rYhSqDrfwkLYW0Tp0BNPf34eHF2NM0UzT4rx7IjFa0CXSUiHIY+xQJYZgw6c/DI1FeVrjNimDRF8Y8Yq0jJGkMQIh+GHjeA58TwNn+R4uUBE8cjAKG9aIxui/fDaswYoBkyi/kehXsxdTYZDQC4FARtfMlRuZ90hgjbgDi36JLu0SBzXXLK+LciD+jEW0eT4xKtay6W1j0jSUy593oIrQxMna/GyGMg3EV4exu5pjKnIKStR8mX/KnxjDSzBDonkVZRecL7k4AZHE0JX4I4+ZU+piZECEFWTfqhxJqg2LgqALJWGSiqNQEMCQqF6eX8EVYM2gMpx7w+qgkSbBKQ9JTnkKP8OV2bWQFeYYgTMyUmgGmglrhdfAsRbpShfYEkCX9ijcH4zndbrAgzA1COKlcOwqtCSz8Jz8hDHoFW8NSVjhPRu2iYSKkChP4E/8M5jCQ9AiNfNJyQ+9WHSGSrXfMCy8YQEI7WoNX/7An8+98i3v7TEsTu/Pau+3TzUCPcDiVCO08Z+fCfhwJp/Z+BX1frM3Ar0R6I1AbwR6I/DUjsBt7/mwHoxvxMW/92Yk2dmwdCy0aKUDTB1+CDNTu4VqTGM/MgikQBOjxxQ6rUrR5nrs3KVSeIpHQjdZwlYN0X9LLCQLuhKI2c1mL9Gl0RuQJQl8j/RpFriGys+ih0kApDxLgSv06bRrhMjOviWsBZVrMbd0Eo1gnm/mpqDuGxmC5brQgx4q1ib88JNfx+zee5HZNuaSGlo6xt2dFpIwwKAbYKGTYrRWwbO9En1lRzqhxirA0O8tatcJpTgWQsY/pha+HnUwxeumYR+7/rw5ENTxpTgUizsWSoqeFvTxYMHrCgjDbnnAz5QxBof6sWP7ZiidYWE+RpzkGN40gFYnQpmWCKosnmy0F+akGKtVQrRbqYzZxPQExjdvRV/Txcz0DIoiRV/dRZIyepKgBuD5lE2kSDs0+ExQDfkzdqJtobw3GgSVWHBS0lNgfLOLoaEaNm2pi+lhkTNRhOyOqgFGCmrh6YkQIpM4ShaxGVwCFnZbpBSaJphSINLnwUaeMkaRen9GTxIKMmaBHK8i57+zm21SY6Qzb0cGAMkjOG7VeAWIeSELssAADLlJMaHcgTIcGh7SC4GFJotFpltwFhjfyLkRK1MrRE5jRDI8xG+AoAUrbfMlSSsWizkLjnSembbCw9B3gCkPlKWws060jcaTJvGBchEpTuUz9GhgscmuuymgSyvFoaNL+MbnH8JZKsDP1zWscR/Dl16AFAHmjscYDHwcv/c+TD90GHbuobCpbMpJMkCAmBggIu2jQ8ZEHqPeDbUVJZIUwxxDSj8IoBlzxnkUiFKNARQIbQvzOsD9S0soag62hz767ByNXMFiVOvmAEPXnA9roGbkFUIPIKAUyr+mOQtsAgSm0JbZy2iKSnCPHzFrXZIuBMRhbK5vZBtIhAEhTBwyTwiB5Bp+YNJmiKfQi4SKSbIGSDbIKeHgcXI+YyLYLmkb3JQ0e6VnTldCIYwDA3TC5TwbqY4AWjRQ5ZrTfI4s6y9teA7ZOkrWLwEK3+H92cjJ+KDHgxxPIUs1lEdDFwnMFWtZsV9Nef0ZggpBE8pXloECIMkJmtEs2BcwgRGvsgZKsjtcw5hgpDOvUZhDNOklysDnhEkjKcvEzKmsH0uehcYnMxCgzFIVMeGN2iZOmqAGvwguka1GyUpKYNE21+tyPai8K4WSXwS3B9lZPDDTg5IyxXBzFNvP/0XYwaA881InwGfe+Ym5113/yR5g8dT+2e0drQdYPHVr4EzAhzP5zFN3xb0j9UagNwK9EeiNQG8ETm8EvnHde/UW+xZc9Lu/hyTZBqukhywlAB5mDh/E8WM7pZtHSrF02yW1wXQmNc0FaZBHQz664rPhaNMJny/WBBjYiWZEJV+6pfQjiRwlO53sApKrXhgGgngTsJtdsGg1UZri3s8yrCTlmxGCkfEx0N3oSyZS0BYDGexMo9n2oI8sIZqYRB4D6sJhbLnoYjz819/FI/fvxb4iwcMxX/I9uH4Nfa6HQRZFjQxV5WJstsM+PREKA1SwuOC/EkBhHKFto2Ip7FtIcEsJREFoijTRvLNzyeKJ4AzTPAIDTuT0azBmoq5NM8cYnZJFaNilzFvYPD6AkcEKkrwl3etOnGNhKQISjWZfA37Izr9Cu51icKAJ31aoBBVMTS7BCasIwxSdhQRhpYYim0eaV6A8jSKhpKYN268QAZJyK+pEcPxSurRxJ0e1biHLLLgVJaaJ9GTIiiWMbenDRc/YioFBAjAdFAWZMCzmNVxFGUiOmPdL8YbrokhsFDaNPU38rERCEqwgYEVARCVAyYhTMiPoG1DA9TgXNBE12n0Wsiy+WAzys2ItSeCJ1j8FC1Wen8UfvRko1yD7JRe5UpkRbDBxEAQexJ9CJs/o/EmzJ6OCgFaWmftgUUhQwRR7TK0wpopMmbAZd2rUHzInJan9TGBxaDhKRgb3ANkbxt+EDCICFgIfUK7ADrewTHzxTIg6GT57w14cf3AeLxrtx3MuGQEGPNiqRP/YNsxMTSGkjCfSeOTOB5DPTCKwFTKLJqEKPtMpBAh00JExzeGJvIDMH5tInzGsJThoAe0S+D69T2zgfM9FxbHxg/k2dODjktEmhpdaImdwpKj14O2oY+zaC5G5hOZoOEOgITbFtiS5dMEdbUAhAxqZ+ScDRAkiINwpkyIjki8Nh6AVfT2EUVURA1cCi8J0UUuwdF2YQ+JfYqdwNAESI1Egw8NizA+BQMYKc33RS0VHZs1043wppSItJuVzS3FMmfLCot9cA6+RQAsXCFkOtkU2lzF0LTKNwKoho1wLBOMI1jKxiPval3unpIJePZwry4m7cbYGvCI7hFKQNDHALBkvy94vfF46lMvlZKaROWIhpr8NvTTK3DDSXDJI+BkCUTQxNt4bIiuT85PlRMCC694TORvBD2VThmcYPvyHwJtLpgslOLYtLLHl5y2/x+cvARTz/DTgG9c+wVD6fKRFjlowgPMvejG8YFTMd+1mH77+8U/PXfuf/nsPsDi9P6u93z7VCPQAi1ONUO/nvRHojUBvBHoj0BuB3ggsj8Bt7/+o7ou/jEve9GakydmwyrZ4BLCDOXPoKKaO74KyO0K5pjGly+hB0ZAr6Mx0r1noiTFhHgLOPIqMXW4T7UeTOkmcYPHFF/hCwSG93RC2ocQ/wFSGmlRwvkhbISwWFUIh5ws/S0vGGdIfgHRsoiasGB0UNG8sCrCGijMNP7VR1xaqnQqiPEeWaHT2TuLww4/iUCvFlC4wEoao1R1Y1QbCoT4MnzMIu/DQ+e4+HH/wYbi8T5fnZDICr89cO1kDjNa8LWrhYRZOIZNSCinyKVnhy7/mv/MXxdiOBaQpEsT8TzFSMUZcKHj097Bodkdde4mhgQaGR/qwsNjG8clFZDTpJz2dhYvLosgkBIyO9mPTyAB818Xs9Czq9ToJHtJt1UwZYHHvevRCRBk56ESTcCv9YiQatTqi16/UeHMEL0hFp7liCKvKKoamijaKJBIGi7YyVGseBocIRmnUmiV8H6hWXSRxC14wgKiTSjFr2xUklAcFBTxLoVb1JJkBJdM1qqbIzAag/A5ydq5pyGlzjglY0IjVeB1kOc0w2Z2nUSfHkNT9NsrMh+NSQsQOfFfGIUkfBIu4kliNsTAjG8QUY0xAYdNapPwSQ2m64QJGSeF2sr841xYLR8phuKZ1Ro+LTLwgyCQhSyMMyEhhkU6QjnNiPDiYhiGghxSsnHnzWeg6lN0CUyZv+cZhfPvbhzHgabz6eVsx5tjo2IsIRvrJjUDYN4awfwDzj85g+vYHkR6fQupyPxjDSs09JucwJhzcO5LGQq8NJqpwrbAwhcIj7Rz3ZQpe4OBsG0iSDPejxMV9NVzMfYgUbqaRCfiQo+/SQTR/4RmgBQi7+hw0eiPYFiVgxhiSxT7NU1mAyxSQ1SFyBgI89EJJRXageJ0EHCifoNEmY2npNdH9faZ6kBEioEROuYXZz5STUQIikh4hWvHnlFuRlcEhYIVOYJNFv2EfiDeGeE6QCcExYpKMYTyI6WZGlowyrBNKJiigKXKUMk/8GOODycIgCEqZD+NbhQMmYI1l0YeGMiaTKLIsAZE574JyPI48w8SZlyCrAWoFrJUb4Xqmr48xgSVDTSJ4+bNuMpLREhHgMZIN8VMBDUbphbEkhrgEWvkMpE8OgR8Ta2pihg1QZthMiiCcAFilYK9cK/KsFcmIiVJlrKoxpzX3TSZSX2MQO857ERxvUMaYDIu/uv5jc7953ad6gEXvlaE3Ar0R6I1AbwR6I9Abgd4I9Ebg6RmBv33H+/SYczOe9Xt/jLQzLICFKK+1hclH92Nm6k4oN5aiKU34As4XdzImEiG/88WenXcCFkVOQ7wFiTRkUUmJiOjQSxanJeKUxRdLF4gERCjPLETKUl6YWaCIH4IKpbBnDWLblBwwNpDv7tSHG/8CvrwLr1qc/43vAHwLdpbA8y00rCEcOLCE0m2gjFvocwMUHQu5o2B5roAKA2efjVZeoEXZQ6wxmAFzP3oA09+5B8n0FII8gmuT0s+OJBMbLEzENr5Gk8wKzQjpM8AYVBPjaejbZJQwj8Ho+6UOYeFEIIa5CWWMwvJRIcpAarp2TPoKu522iyhJkJl2tMgSTIqGMfwkABRWFLaM92NouA9FnKJOTws7QDtJkbXaCAlWuBb8ugs7q+D45H5Yfl2uMVqKMDA0jKAKJEWKqK3RiZfE76PeT7vDAEmnjVqNBoI2lpaWjDRGd2CrCjyf5pkZ6s0q4iRGaNeQtGPAKZDQTyAIUam7SDsd9A366B+oolG3UQ+agJpHllUAZ0nYO6wJlR1D5+zmkzmQd0EZ44mhGCkq40kjQ7Iz6F2RQbEDzwJMinWW+ex6E/Qw+0cMNAk4yRxTomQMBlmkJQLEUF5kTFGXKfhm7siwMNp/MVclC6AIjcGnQ2DJElmC1KViptH1SLBYoBq/Ba5nkbwIQ4fMhA4sNKAZAxyVOPDDBXz/gQh3HziCZw/YeNH4WWhnxzFwVh+8RoDSbyKscMwG8cB9E9j79Z0YVyVcgifs5nMtiSOo2XmUcpDVUnIfsPiU0l1jOinxYFLiuO+grnxamaLN+WpUcKFrYzyOROpALxZqTXKVY/R5g6hcfTEyia5dHl/KG2iiSo+IrjykNBIlAj8ESExMLUEJ2cjCOCAYwb1Adg33Jv1os7SAInApAA8jdEUHIuAQ517m06Zpa183npTPFEpJmsLQIGBAiZIoP9xQPsM1JJIzMg845pSJMaElTYVlQkNPglfCeCDIyeq+oBdFbC6Daysv4TLKWDYsWQyMFOV8k31APwwyvghkkM1D/hUZQnwYEZCiXI1jyEVB5gOlJkxIMhGofJ4RqBBsR8xmAZfyNh6DwAVnhgkfViigEcEXJixJCkpJoIIeJWTxcP1T6rJsUMp1nhmJCYFgiU42SSBG7sSUIMMcIoONy4N7SpJaBF4zBp8u90JJMI5AX4F6YwDnnX8NHG9AknjgNfC5D/zZ3K+/7UM9wOLp+fPcO2tvBHoj0BuB3gj0RqA3Ar0R6I3APZ/8K13PPottr3srsqQJm7GWwjR3MXvsAI4f2S0O9Z7D7jcZBmRT8MWeMg2jIxc9P7v7Vh1pPg/HqgnQIDGSRQwUFYmMZJCmFDfUTUv8IOnrLOyYLmCKHpFPiAO/KUZ5HClCCzIYWBSYTrdICUoW+aRwM0K0glTHyAUwYOnh4JZbHsA5z7wSzb46wsDB8MgIChY6WYLDB2exZVtdIi9nZ1J0Whn8CjucLnB0EdG9jyLa+yNEExNwy1I6tKln4Y65BHstD3nDF5NB+mJIEZLHJvGAndhuGZdzLNn97xaUTEmgTIHFgy8dacZ/WshT498gQgcmPrBgN1WGSV2QDi3/2zBR2BE+a+so+ioemjV2tz0sdVJMHZuRuEXPraJ/zEO9UsfC7AJSXpvIFFjI+PB8YDbOMDcZY2lxSvxKhkfqaFSrqAQWgjpBogHxvSiyDJ2kDc8LMD9LuUmCeqWCTMfwAgu+56LqV6C0h8VoCbbvIc3p7xCbWE8nwabxUZxzbgW+TyPSWZEMERQzCQnmPsluoAem41mSFEJHBsosCISA7IySEpoIJU1N6THBpSdGrizmDVAkrAfCLq4vnhmUiQjIIEYPWvwWloEKdrtZrDFFZRnoMF1oMid43Bx2SVYPkyxIyaB5JmM2WWSWcDxKR5YlGVyjZOBwXxDwYPHJ83ZEwsBCkoubPi/N9jB2ffVR7Hn4Tpy3bQsuGOqDTfPSQRup14cyinHBsy7CzjsO4tFv343tKsWApdFWJfocB1VJzSGbokBG5o6Y2hqaf2ABiVK4t53hAItxN0dYWmCwyWCtgs2+jXR+EQMuMO44KJ1SZF0EE0d+bhiVyy9ESsAiNxGyLpk9uo44mRMgxPY8lHkGx+PapdyFhbfBDUUSRpNVSkxE8kVA0pU4Ylo0cH2LAWrBIp9yhq5kwSa7xnibFGR3qf5usgbXOoGKPsDqiMGksky8MqN4Ze0IUMDZo4CjREGPncJIgmiQKqkwlCVlvBYyn8hwMvPieaEck3tQaz6b+GyjBMMAYXJMixKLDEpAKK5IF5lORO5j5CBkSXVjebkmhAVFaUdXRybPO7KZYmHsECWxJSWF18ljUCJGvxaaaFKOZBhHBlIg4sJ1w/1vDDSZXGMAUEGHjJ+FoVjAJjhMBkduYlctPgTJfhGwbjkOmsdZDlMnS47nMlI+7tdKo4kLLngFLKcpjDrLaeDT7//U3G/+14/0AIveq0JvBHoj0BuB3gj0RqA3Ar0R6I3A0zMCu9/3ST3ofhHn//YfIY/6YWWxONg7QRVzRx7FwUf+HoVagkujPcuBjQxpZl6gqZtmh9SkCTDW0Uehl2CBXVka8rHzR1ZGAzl12HTep+5dGrPGlJIv2CwGxJWf3U3SlTNS+rsxokKFZ0HIYsAY2nm+Iz4EQpcuIum+MtmCTvfU8LMT6WoHM7M+js05GB8fRhp3MDyyCbUBH0XaBsoQabaAeq2OhQVj0JimiyisAK04QVNcJgpEP3wIyc57sDA7j73FAu7OC3QqdWExeKSC2zQMpSNjCo8eCcsJBKItp6eDicCMoljukQUMi6CQZpi50bFzOMhYcPxQAB0yOaRIEW07m7cslmjaaXTtLLJsz0K9VsXm8ToqvoeF+RampucxMzML1/FRHwjQV2tipK8Jx88xNHw2Zqdm0VrsoF4P8aODE5g4tiBMBoddYLtErRLg3O1jGNlEGUAD7fklYZ7ESYaZueOYb5k4yPFmH0YGq8irCo4XAHGKWmUApZtg+lgqOv9Nm0Zx5GAbk1OPoBKGuOjiQWw5iwCAQq0h9ADkjMQtCS60EXhVRHGMmaUcOqGBI1CrWOivB7B8rjkaHHZEYuO5HG92oD3R3hOEYAdfSlfGzrqk1Rt6P/0FROJxgkXBrnqKNM1QCcgWCoX6n5cdZCmLbYJhLPIoojHsHc4FATZyKrgPmJjDczLNocxZBFPCwGKa5zIFLMeUa5FJDzxSTGWAn2K4PYjJL03g9h99B4/0aVx9/iV4eP9BtBsOtB3CtQpsGWniobuPoz3ZQtUB7DhFjATj1Rr68wKBVcL2bDCUpkqAixIHRyN2PBzuRHgwAea9Chp2DlcVqHsBtgdVZK1FHE0jbGv2Y3OaIaJfRUHASWHg8hFULjsPnagjjJ8wqMMmsEBzVh3J2iYoRQQtTUx6i8jC2LnvMlgkqSanx4VJKSUjgaaQHgGLjKPCsaF5L6UePmy3bSQlqKGQ2No2HKvfmLGSsSLj68OymRpDxpZhS1AGZOQgxleDayXL2gJGEgwjGLAsf5B4VwJ1XDPye9xhPA6FIpTD8LlCrw4+v7humFaTimcPZV4S+ZmR2WGAFd5Dnmfwue7J+mCCCYleHAPKMKisEhkZQQ5fmF9cU4xL5d5V1GrRsFhANAIW9AxiqhKvKRFwjTIa3hefl2RmkU3BlBUyhkquc4mANWudzwUCohKPzHVAU1mu2W6sqy1JNUxnMlIi3qew3ooEnldBSUkOZVBoI2zUsX3bL8ENRmTulV/D5z70F3Ov+cNeSsjT89e5d9beCPRGoDcCvRHojUBvBHoj0BsB/P31H9YD1pdwyRvegbTVhEWKNRX4ro+FY4dw9NBtyNERs7dMnOWNtjvLaIDJUsw1tGahF/PFlw74pO2Tsk0qOY3saihUbECHbowf3ftZvPIlWzqEtidpJMabkx3ctrABKAWgbKIo2PErTPEpL97dqFCbxSGBE0oHcpSUlMgRNDx/OyYXqmi1ZlBvVLDYWsTophH0NRrwrH4cOcJiui6FCbuSSbIIPwgxvTCNeKnAQKOC8e07oI+1MX3nD7Fv74P4xqOPYlpr+J4Fz9aICx+atHJSw5UxDSV9nNIDFnSM82TxwQJZiqOC7AAWEV2auZiKMm2jgOPTFFKLFISd6owgiOcLbV3iYRm2ytjOrpkgi+bAo+llgChKpHjPMhZKnBMWjg76+6sYHPHhO4HpQ6cRhkYGcP/D03j04CxsO4Vr+QzCkMIm9GyMb27CD/uYsYEKz6+BBx/ej4UFFksWlKPR17RxzqZR1Os1SbPoLDho57PodEqMDfkY6GtiYT5HJ50RACsIMvg+C9wYF1w4hlofw1Uy5Ikjxf/ctMLhQ7M4PNGGzUjNLEel7qB/sIL+QQv15iC8MBPGSoXRuYw0Zcas9NYNe4IGkizuNMeYLAsayC57pZC+LwUz54gFrSXeIVr5xlsBCcpUwafERvYA6f/s8LNo5c/Z/Q5RoiUFKhkC7KgrSnskupNNf45/KiAO9wjnjTIB0vM7RQzHczD7UIE7//J7GLWAQ26GrOahGo5gab6NVmcJqPgILB8LC4soogwZ411VjrrD/j6XgI2WFNsFtqPARaGPpqURWxr3RRqPZhkix0WFhrI20LAV+iolhuICdy3GUGEFzw0qUEVbmCRuDlQHfNQvH4Nz8RbZb2QYUPpDFQXHm74WkpPBgrvrOWPR8BYEEAlc2MiyzACSBPGKSPaU8XgwopGcEhsyshgZSvmNawArYS5w39L8ViJDzfpLGICvAAAgAElEQVRWwp4geEQJBQtzw0bg3BACsm3KlgygZPaWMeUkCEAbUTJkCFxwHVjCTDIAorkiw1oSNowYr/LZRX8Qshy4xjI4BGQ0vUwMuErLBzmvb/Y51xjZTLC53ygbYVQrmQ18XvH6TeoMgSWuj5ySMoldJQBhZBt8ZoksSsw0jZyJoAT/nwwVXiMlH9z3vE4LBDYy4+XBcRQTXwOwZV0gmFHMAljwmuU5yPMUAvSJx45IUSgvsSQmmsAM1zjJG/WBCraMXwEnGBegyQ4a+PxHPzf3a2+5vsew6L0r9EagNwK9EeiNQG8EeiPQG4HeCDw9I7Dn/f9DV+LP4JI3XieSEFKI2ZK0VIm548dx7Mg3pQPJVAiRz4txHouUFJbIHxyhO5uUBxYuLNhZSNDXkdR4vhwbmQA7g3SyZ3Ep2m+RBBiTQn7x5dxQpfk7jEdloUjGRCAACJn1/H92tKXDKckiNI1ktRCIPwQN59hVZIkEZxBL6SYkTNuo1NGJF+B4Lvr7fYT+IGbnj6LILAwOjoihaBIxpaNAkmtJGaEpnh0oiS6t16vwOxkO7p/FHff8EAcfPYD5+SlENBiVmEvGdYr1oymMxAyR9HDDBKGnAmX7knxhsUttijrPoxlfgTiORdPPAs2m/wcNBBUTV6yuySG7tvRjMFR9JgooFiBFhsCpyTEo16BMgcc1yI8D7dLcMEJ/pYpNo0MI3BKVqo+HHprG1EwEsHutFDyH0Y+mIPWCEn5QweBAAwPNOsJqiH0HDuHIoSWhvLMbXBYtbBkbxujIkDBeHrx/HlE5x5IOQ30BxjYNI08tWG4Mi2wVyvRLhZmZGVSqIfr6PdT7KbXxsLTUwuw0JRwcyQILLa4nehbQpKBAs48ARChgR72vH74bo1kPUQl9OAGNNKmbMbGZNO/0fGUMHBOuPYJdBCmWi79uFKkUr5QdkQnB7n4EB/UuwEHgzEgXjL+G6U5TqgJ7UQAoKXAJ0PHU4qxK2YHxLRGpEzveeSmgE2VGhZvAyTzM3jWDW/72hwgyH6x9jzWBwfGtmDs4jVbUhqYBJAvMJEFITxb6FuRKgCnCCHOLGZZI8dcORq0SY1aOilVK3OmBDOh4Pkn+GHQKnOV7aCDGYKEwGZW427VxURBgWxpDOxoe916RwR2roXnlWfDP3SK+CezmK5WYpAzbApv6lIlICkbXRNOx6pIiwqKdficiSxHWAyUXUTdmtZuyIgkciQARHtlUlEYhEgNV8XZglLLo0CgjI2OLc2RkPAIOcJwpJREpGf1UCCIFsj8IlvL5wIKfzxSaBZv9ZwAKgnbcQ6JcE0+YBL4fCvhKpgPnVwxZCUCUZIS5cLwMioAY/5HVTliM6SMOLI+sMP5jWF82ZTUEu4RlwmSgXPYQzXlFxeVSOsRlwcVBWQotUQkoiAgFWdkSDw4CmFzz/OK1cPwJhompKkEGkYoRvDHsEHrwlJSeEK4TQxPj56P5vKGRr+0hzcg4McbFNDQWoIaGpHISw7Zg2ogqyRZhHPQgzt7+AihFfKJE6QT463f/r7nfuP5PeoDF0/PnuXfW3gj0RqA3Ar0R6I1AbwR6I9AbgVuv/4gedv4Gz/jd65F3QvEF4MsqGRXzE7M4dvQ2iTlVNIsk/Znd+6zLpNA09ONLb4mCiRw6MzRjabPy/ZlFgxFNS7fVduDYjpjimS6nSRswEhHKQNiVNp1GFuYsNkpEsBB2X9T5ezEKdiaF4k/KNI8Vw9YNlCrqOt/ToFCJXCPRW5HmFpLFBP0DDmy3KkkDrlOFHyZyXaRWt1odVMMaSrsFYBCddkuKUsuNMDeXYGi4H55rodNmMWxhaTbDfff8/+y9CZhcV3km/J6719rVu3bZlne8EQO2JVt2gAC2RAJhnISEZP7Jn0xICBkyIfwwmWEbQtgyBEjIQhKyETIhAxks2UDMYgnZQDAYO17xoq2lVm/V3bXcuuv59X6nSmrJ3dpsYyfpeh6wpK6qe+85556+3/u9y3145KHdmJw8iNn5trA+XPHcIC3bgBZd301jxglHvCDStCNFi/Rs6XvBvmlC3wfSyplo0DWRZIEoSRgsUljQWFJ4M8GDPhc0RmXH1uY46EwYJqxbpK8qUgZWTKZz3ANByoWSxMi251toN3nMDNqxYHksT40PgeNlJnHEybFixTDWr1iFyYNjODTbwUwrhE5YVEboqwa45NK1iNshHri/jszhOnHhWMD69YOoVkrdji4ZKR4820ErTNBsh6ZgsloSaSlRqZaPUsVHnGjMtVL4hSKiKJaiulhQaDdphJggzm3EnXHU+srQdg43UKhUq0iilniruJ6D0VVFFEsag7WiJKywo+xaTK7JEMVGLmDiQ1iksgFOo8UIrj3U9UcxiSscW/5cjGWdBEg9kJJA0E6kEbGREhgDRt4zZM/QF4EfMqAdC9gkdeAGKaxGis6/jGFyDPjWv0xiSGkcUCGK61dgWHuYGz8E5TjYHxrj2wJZHqmFRocAA9DMNEIW1kyTgItinsImG0TZ8F0bkZ3At30MeBZWODlGWWazWO1kuDcKgb5BXEy+S9Y0ZrWZwu4wQ72qUL5wBH61Cstl/GuOWr+DarmCSrUgYInKEwGreI3i76Eqhm0ibAeIb0NOfwYZi8isV5Eq0KPFMJ/ovSCRuLAQZW1jIim3gSmq5XsJOHL9cwuRbFwiQpRJcN3z2ATxyEKgZwNZFEwMcSSJiGwWRvQKM0NSQFjok5FFKYsl77cprRCvERb/EfKUUhOuQTJ1eF8appdLoIsJIwQiqXHpJYXIZmVkFwQHxZ/G4nEJRpB10jMeNYBGRo8KrpHu8V27KsflWPB8bTdBGvPcec5ccykhP3mPMDto5CnXwymjLI9SKMHHupIQnkcuQF9OqVDuGwmMnLMBgbgQKV3h/JHBJUCK7A80jYlhETBBC5WhYazdcAMCe9SMc6UP2/7X39Rf/d8+vAxYLD8qLI/A8ggsj8DyCCyPwPIILI/A8gg8OyPwzx/7C+2Hf4XnvflDyFvstLHYYufbQmN6Cnv33YosbcNmrCnlGaBmnJIDJiAE8IQCTUq3RsYus3QQ2bAz3URjdGi6f4aO3aPve/IzFtVSWHRjBo1kgp1FCQXtmtIVAYuGhwRKaLLJQpglofQXha7vu4NIdROdMILj0NQxh8UiLluHNOtDp9lGoZgiKA+iWAyQhDzXCKVyGfPNBpqzLZRKJfQNuWg1fSR5DlcFsNwG4g5p47nEW9YbIQo+MFJbJx3M+TDBA/fch+/cdR/27T0ksZr0liBFXmIFpRNqzDITJlaQ9u1YAn4w3lOo4SwOLNvQswnyiA8CPTWYksAUFmP0yMZxmjD9wHS7Ha8ogA0LIolxZA83Ncd1XA9JxIjPVP5M0gXlKoYhYyJEycrgy/dLiKNYWCuxJA4wtaQogAXjPAcKAdatXYVEKzz+xG7Mt2IkkcLwqiIuvWQFOmGK+793EJ2cCSAlYbesXVvG+tXDmJluSfKFgDhZjDj3JS3CSiw052Zhl1iau7BzD27FXF+n1TFxjZYLP/DhWiGs1EEnbmM+dNBpz6FWKUvkpO8WYGWMspxDEBQw347QSVvMXMDKVQOojZQR0AuDS8hK2ONGbUDBtzxJRSG7ohMbI0XPZmQv2RU07+QapDzARRSnArZ4ToCEkb4EpcRbgGyasJvWAHTaLvaNzcvaIUuoFOQYHGCEboA4TzD7RB3RvzyGSy/biJ1378fkvY+jk0aYGgBW2iUMhR1YscbeXCHSNhpRjulEo8GzUiECvyKpKaFuGQ8JSciwUYKHkkVviwT90FhX8NDP4jylv4GP78chDjrAuXYBK5kgQVNQy8J0qLEjtjHr5GgTcCGDgH4wfoZiyULRCyTG9rzzBrHpRRfA9wkW0pSXQBllBKGYkBqWBFNDuMwJQkTdWGODfxpmhGGfEIwj+yBK6PlBSU4ia41rlmvZ9yl7APLYFNtBwRdZFb0leI9wtSQ00RR2lQElZL8iEYb3TuoYWUY3ZtTwIwhSmWJfJENkiMkeFgpAYSKYeVkdZKkBQTm/jA4mFCDpozQ7lc8xdpX7VYoo7si5G4YZuVO+rA2eFwFK+lGkKX05yK6gTwx9LArIdFNAmSxxJaqXHhYELAzQSRlSv0mYEVDDSEi8IBAQl2NCYIeQIe9hSk1oyEsmh0hnYgsuzUApTxMAk6AJmUS90CLOAZ2N6eehYfkZHF3hXxBU+7DholfAtYclepWcmL/+H5+o//LH/3gZsHh2fj0vH3V5BJZHYHkElkdgeQSWR2B5BJZH4Mvv/YgeVv8Xl771fUha5a523JhF1scmMX5gB7KMHd8UMatJxWSIonSkKXFgq49FDJkTGehdYSQaTBNgcgif1Sk1iFMWvyyK+NBv+AV8nySAdM0pWVDbTAAQ4Xs3AcCKJcqy59yvVQQrK0lKiTzcs6vJTnhMrT8N8JQwOdI4gutZcPyLkLIA6LDP3oAVlFAuO4jaKerzB9BfGxZZiO+XTZfWnkeSFqFj4y0RZ204GIDPw+gcYUrt/ZwBM2jIR28Imj6GGb777Qfx8EOPYv/YfuSkY0vEoyU0bFZuKc346J/gsAOq4CgaSTLSNRUWhYlJNJRvLd4JxvDRFC4mVUCKFl6nzfOzZfzp4UG9jimkFLLE/JdjS+DEcV24TkGYLUY/nyMTzQ6Lvwg+4xEBBAUWRezAsqvtCduAYFSqUwwMFXDWqvVIWiGakYhCJH5x5coBzE7O4OBYKAyLhDV0lmNooIRLL96ANEnkuGQasFAlw0J7HQyWBzAzdQC14bNQn55GHKZQQY6VIzVhfszPNmA5FaiAHgCzGK2tAKwUYxMhwtYcVo+OoNGcQ7UyAFsX0WxPIfB8NFsNRHECNtWjJj0ETCe94LJb7qCRAitX+Vg9NCKgll/KYPk+qjUXvqIfAEc9lrlRDmEPsn5YrGp4noUOmUQJu/wcS2oJHDGXnJhqYt/eWRzamyJL5hEEJURJC4VKAeeeW8O+AyEm7pvHC0cUrn7JFZibt/DQVx5Au34QnQ19ODhlwRqbw3m+A5eMpTzF3jzD7tRGxKLfy1CmZwlkIYpYKmIxnlkIEmA2a0vBut4CVjs2AstGi++ILdyXRggKJVygeYem8HOFQ9rCt9sh6l4Jbe2jnTKCU0l6DZNZxBKSXh1ZG64bYMtN5+OqF65Eks5LDC6TLyTvl2szNeCF1NP8v5wSKMKNlHLwnibQERyRzZARwWScNLXkfcZY1qxXGpnSC0KKaoJDYu5pUkSMUS/BUI2ABXxXWpFS3yGMHfqKGE8SMeCQRBAyHgxg4Tr0kuCadgzYQVNWGmPmRlbCyFLKh1zXpL/wXhHzTBq5SgQrx4WRqrydmSzCk/EF2GK0LqUdrk0WlEYnbRtTUBIdyHBg8pHslZC9UhgWCX03KBnid1J3Q2ZVSAhRklEEFMpNZK5f4N7alc9JWohJUTJ+H8QxxJlCmFcmOcXEKcsocr1KrA7Xdte7JecaJgAXwlMVwkBwggrOOvelKBZXilwqdQN8/kOfrv/Uez64DFgsPyosj8DyCCyPwPIILI/A8ggsj8DyCDw7I/D1D/2+Hsi+jAvf8qtIW6OSPCBu+5ZGY2IeY/u+jDRrwOLTt+igGTdJW7sYGY0yQWd6dqIdSRywLOrCGbtI3jHZFoYHwSdnSdBgIgUtA0l1JplDiocYnm/8KowZHR/GaSrHrihbp6ScG4aBZTNmkCwPvtswO2weL7GNHptxoeyYdmjGSUfBdUiy1UKhZsoIO5XsJM/Phmi1Z1Duq6BYcuHRB4IdaTdFMVgtbIR2uwPYbTEH9GmIKZRyD/PzUxKV2N9XEQp6K5pFUK3Ct8qYPRTiu/d/D3ueGMP0oXE0G/NIyQzhWFATTx8Lmm5ajAylb4QHy9FotxtCKWe0p+jtSdeWqEN6NJiYRMpvxAeElaTSSGPjm8BiSow5WXALDZ2dV1NYs2PdewmwklD3zyKMxZyxM+Q8BAV2mk1couuRFcLrpeSB52MjDOcwOtKP1atWoFgsi0kn2SyN2RDTU1NIQhcdzImMhgyZwPNw3rkrUC15Mn5R1EGz0YYbBMjyWdTKwyIdaMaUCDVlXIh/eYGDqBULbT3XPhodAiohasEwgmKGTpKj1WhgZGQIcdIUbxAmTjTijkhT4k4k8hi/6KJWGkQ4R+AjR/+gh8HKEOK0gMnJvcjiHLlnicQjp97C6mDt6j709ZVRrCikERAlDTiKka2QpAx6NeTw0A5DxFFTJDRzMxmSxEYjTDA33YSTVuB6IeI4RRxrhBHgFCIcPBSirzOAa1eHuOS6tVB9K5BNRJiZ24/Rc1djvFnCrq/cC/fAFNY5GkXEiCkDIXuG9xKlGlrBoWxI5Co5cjuHw1QJONibZdjXiXFB4GHIMiAZgaknUqChMqzybaxgxDCjOiMX3wlTPBjYSJSLMKZMAwgcJQaqAiryzmVEpyajwsHZ6xz8xGuuEAPUMNIInFQSU8gcUVkJSd4CXCb6aDiUUnkZEvqAiLMNY3XJLJDy+oj5Iz1BhF1km2QfMawVg0mCFJQ8hVK0KxqjErwgRChRyOIE0+VOEBbhui9IGgeHioCBsBlkn+DyVYjFz8S4UTC9RcAAMVc1RpRkdtGbhPcIoSDuJwRhhBNGSYokcxijV+4jBBZ5vxppmpGv0FOi9z4ywQgO0JND9g0ZUwNe0LBT5wQtCNa24ToVZDlZKTxCBAt9whaTKGPujxnBHIIxHBt6Y9D7wsjOyGIj24pxydyzuS8SRBE2iQAwfF8i4C19P5imw/uO4KFjk73ShiJAohP4lX6cf+HL4Tg1WfPEZv7+/bfUf/Y9H1gGLJ6dX8//fo+65fqNn4TGDVamtt6ya9f9HIkbb7zRt1pz/xsKZ6W5feMXd+48+O93hJavfHkElkdgeQSWR2B5BP79jMCOD3xU1+LbcclvvQlZewRKnDWpxwem9k3h0PhXkect0H0+Q2okHtqDY2dIxQSORpDUcGfwbWq4KUlgkcDCtGvyRtNC2zw4s2Cg9IGsDPpVsPNITwjxuWDxY5kOKwsydlZZuGvF7rExiRN2AQGPmHF8TONgkAFd/D3YPs/QMCNUmCPwMqjaSmh9PprNusgevKCATrsNlxoJohiWi2IlQEiPhLiDch+TN0ZFGmM5ZGhQR06PDho6sqEcYK4+j7n5KVSrNWGdMA41zzzUykW4BDbKLuYPpZh4/HHs3v04vv/9g5ieaiFhUSKmhCwgaNCXCGuD3xuGIXyvIl1iFj/s/EIMRZXEpnKEqDQndsG0iZjmevJ3U4TRo8J1LGGyMMKQ0hCmJ5hkABM9KewBwT7oJ9DVuYusoaf1N74hjGAURoeklXhS5MRJBJed+0IRw8ND6B8KhNa++4lxtBpNpLENTSNWSSmASIouOHctyqUcOvHRarPjzLhID3HcQq1vEFkSQrslRFkkZohRYiOKFSYnJ8CuOYs9SnEGa1X0FZmFGqJYLKHRaKNcrCCKm2L6OFdP0EwiKVQjygUcDcvxsXa0DytrBQyN1rDheRswvKIfrrcCU1Oz+MZX78K+J+5HqVoF8iIidtkdFoUa5YqN+XpD5D21cj8cbaMZtcSrwguqmJ6dhe/Rl6OI2bk2FJkuGaNpub49lPodHBifQdiKEbdjZCpBnClsCAq4ajDCuRsvAmqjsNoaupIgRxlFnWPvgRl8defjCA9N4BzfQZB04Ln87gxJZqFaIAskgyblwiJARYaF3FGYthWm0wyrKDdi0S4AncK4thE4Gv1IUaTUQft4qK3xYKIwV3blfmkmBCDJIoAAFg5lBAQeCCIwshgeKkGKm16+Bj905TrE4k8TSmoJDUbzpIDcicQkVeJjCajQzNUpyYm4Nk1NuX/kUJrruivB4DlSgiPJFQQmWHyb9BwW/rlmkgmZRpRKmfhfsg2YasFzy1nwc9/IaBBaEMkPzyGnXSiTOzL+l0SQBGnCRCP6XVB+QQNg13wnQVZlw3ENQEIggYghTTUJjvYYYJKIJMAE/0sJFwFDA0DwHuNnxMeVEI2wH2K4TlnkJcYkuCCADG9AMR3miPN6ec+gaKQqhOzEvLcsYInIP8Qs1hiOCumERsC8EpoPk63FkXPpscL9lZGsBDECAwDxOnle4uXBc2dKEUcxQcCYWjgS50sQhhKYYv8KbDjvBjh2VVhZmZvg7357W/0/vX8ZsPj380TwHLnSV153zfW5sv4O0A2l8KfIVRtKv1oD1x7+Tfau7Xfseu9z5FSXT2N5BJZHYHkElkdgeQSWR+AZHoEd7/s9PaC/govf8mtIwlGGZEhShhhRTs7jwP7bkSRN5EygYCFAU0jNh+E2NCUK4mofy8N60a8YU0zW0mI+2ABE79/Lz2ABwU4qu78RLJuJGKZ7yk6n0WvzEZuFC7+EL3o4mAd3/rvRvWeSSCC5fZoO/TYcpyS675iFFjubrNhcavX7UCxfJGaL9fq8FOQsIKgB76sNiAFfHDsIW03x6hgYZheygKjTQqFQhls07BCd+WLOx865I53VBK2wgySy0UlmxeeiVLRRrgawigHCOhDOTaNU89CaauPebz2IR554BHsOTEvRQL8Fnn4S0RPBpBkkMU03GZNo4mJZiNFngkUgO8fFAmUdHQEkCNKQek8vAIIEvngDWEjoJ8AiMs8QRfTzMDGJfAkdngUZLUXI8qCBYrcTXwwY40FAhnELCZK0LQkK1OFT1kKZh+v5JgVGMWnEEsCiExrpDosf6v1ZHFEbQPnEZZdchFKZzIMIUbuJlStrYho635iVBApJhFCAX65gZq6BQ+MtdDo5Wq2GgDRS/pH+YdsY6OuDjQhr1w0LsHNg3zRanRbCpC0pGgQuSIvvMEbWd6BjhfUrSnjFlotx1cYrkSZVdAi8eWV4gY3J8RSf/JPPoNGaxeBwCZ7roUIfgNxDqzUPnXUQhSEG+weRRBHacYZMWfAcB50oRhDYyHIXUZQJUJOnMcJOgqHBYUzU57BnjAAZ/QkyYRtlToAXBA5uOC/DyiuvgBPU0G614A8WkHaKcKJ5WH6A/XUydMZRTlOE+8bgtlpoEIzRwLpCAUXeoDHXL4EZRvkaAlNmVEFwJbmE9wipNzY6toaXJSjSiJXJPwmwo54hG61gcKSCyak5jNc7yCRCk/es8UQQlg+Lb0UPFCaaaGy6ehAvecm5Rg4kTIiY0SnCxnEC3tueMYmkrIgxpl5FTDFZIIs/AzJhrBCME2aWGPImAqTllJLIi+DaUXmUufkM8CCsLFPqGzkKTTjFJIOyCB67baKQGXNMdlBuDEIZw2ukO4wEpdqDTBD6R9AUhoaeBANY8Bs2idwuBCYsSoTMPSFgA9kipBbR2wQxiBkKQMB9jKwW2Qu7ySaafhVFYypMhoXliqGsyOIcTg33O76fgAHfR2NNwi8EMGpixikuEpxbArmUKHFOufdxTBUZFZSMGK8fzhnvVaapSMqLQJwmAprnxD3PsFcC2ScI7lCCwv2GewLHqW9oNdZvuB6WqookxypZ+NS7P1f/ud95/zLD4hn+Pbz89YuMwJYbrn7p4UX6TkBfJZk60E9AqQ8XR1Z//DOf+Yz5DbH8Wh6B5RFYHoHlEVgegeUR+Dc/And/9BPabX4el77t15GFK6TTRnqw4zqYPTiF/Xv+CVlODwujSRf9tTxE00fBl26h8aLIYRE48CljoFacT+qA7bIAYAwgu4f0f4AAAVo04HyYNtRliY/kQ4m425NNYUAM0XxTU56a7yHVmx1XPvgzjcF0Xnn8ojjyM4aROn92fhvxLGxVhVc+C7ZdRtLxYLnU8xcFwBBdPFj8KYQNFlmAV2rD91YhienLoWEXCVBUoTNPuqHGPJKmmTmSPMPsTEvkBGnmitSjUi0hoFlfXEWiG7DtEIFbRHMuQdrp4P779+PrO76BuakGNOUrikkHRgJBnwl2SQW00ZRvRDIWWZaiUAhEt9+JQ4l8ZTIIZSAEKwgcWDlBJhthkiFKWFATXKBPgElekKhH6beacSZ7gGMlYESaolg0xofiI0J/DYfgTIIk7kZDsou8wOTQEt8LsjcSMRjk/JHhYcwUCTIBK0ZWYu26EkpeSeCMsFmHK4yKGM1GR3xBKtUipmbmMDHZwsRUjDhj97rHHGExye61MSulyeTAYA2uxyjUlvhlsKcuSn2aiSaMx1QSwzkYlHDVtWfh5a/ajP7+GjphgiyNBdiyGe1aXIVP/P7f4b57v4Ozzl2JguOj3Z5Bf3EUUTSPZqeFcrUfaTvhgzIyMn5sBV8kA1pAkfGDdTEUbccRwlAjSyJUygWMT83j0PScGJimpO1TPOL4uLZUxA3P91C5/HKkjMVstOHEKYJaFc20DeXRsDQWGQnlVvMTM3BCugxoINRI7vs+2s0Zc49w7YvniS2miry3cliSc0E/FM+mNMeGlUbM8RFGQVPn+N5siPlSEesvW49mK8f9jz2BZpv4ooekKz8qBIHIDSiFsF1b1iZ9Tl74wmG8/CUj0FkLsGmkymNF8FRR2AkJk308Fu9dQ05h6ZhYWe4erN49Yfxwfkn1oewiNukXyhU2QpxQBkKfByO3EGYQwYrUrAsaamYpPSe6EZ9Km6hkMdQhuCZJuGKESt+bjP4alFl0wTmT3NM9H36fQSdEImFehs1gknIN28mAAgQu+OVcjxxvjTjKZJ/kcfj9PFECLwRVDexqIpl1GsuaSXMTVwyRgtC3xkh7ZJxFJkbwlBINysTMvQ1JiuHaI6hg/GeQ05y0aEBesm8YcUxwReR1nC/ew4aNQaaSfJ5MFUlt4lxTukfgg3srfYVKxuelfxTrz36p+NcQ1EjtCH/5rs/V3/j7H18GLP7NPwksX+DyCCyPwPIILI/A8ggsj8DyCDxHR+DL7/ygHnZ34dK3/Rri9rAUpRb10paNqbFDOHjgdmiEcBhH6MXIMxpFpq99+CMAACAASURBVIiTBB6pxyIVodklfSZEpW08M4UBQCiAD9sJUulQmkKFqRXs+InHBbujpIsz3pIP0/QJYMqFw4d50zW02HnsxhzyWA4dFRmtyQd/JpNkLHiUFJX8EhZ9Gh6SNEMY2iiUz0aaeYjDBNWBKhwaG/o5Oi0Xs/NThi5N+QQTDuwMrleCZzNOswStPPHuKAQVNBstSRWhbKAdGrr69HSIXDfhOSwgYpQKAZyyhSjyQM54Fms4BV+6y6XAR8kuYHx8Fnd/+9v43ncew9TMjIA5LPwJErCo4DiRpWL05iRSKBJV4CqaZGZSoDFuUYpKAXfIuGDBY0miBQEEkyzC7zX/3iv+SPWXQogdWhbfBH4SUtap6TcpIyyI+XkyNFjgMCpU2BAEDeR4LPCK8l4WSizkooimlLaAOCyg2XXOOhnWri3hvHPOQp6EEj1qqQLCdhOeV5LEl0QHeHTvQbTblIVw7gkqGO+BmHGumY1SkedmDEQJKxHiYqHIsWDsKNNCWChT4UOmBdfO1ZesweZXXIn155+HLHOh+Z5cI8ot+CWNqOngk3/0eewb242Va2qSiNGan8JA3zAqRR+zrab4siSdBJViGfONOgq+C8/1EUYRbEdjfi5BkiVwfIIujMhtCFDUaGTYOzYhQBBfnKPRagWbnRyXXFFC5YcuRf3QDEpNF1PfeQCVIRe1F52L2OtH3JgTGZKYrtouiqWySE3ah1qY3/kdzE1Pmmhhyp5k3uUOExkOPUAJcbHXX5DwUAIVmTEbzTQenWvjQKkPay8eQFAOcP+9s5iYm0GuPZkzKc7JYKBcShG8yhH4JhXDUik2bdqAFz6/D0HAOFkbVmbDoQGodqHtUI5vGDaB3EdSuBOIFOAjl4hWI2Hq7hIEo8ikEhmIARKMZwoZD2bNmiQWk3LBiFTyK6RAp0xEJTIP0AUkebubqEM2ENkDBE1iOKC/RtsYb1JeRiNMHpbGsyKbIVOFwElXKmWCjI6+ZA8yY91jf4lkRVhgBswhC4V7VCZghZGJ0KhV0lJUWcaEzBPxoXHIYqHRJgFAI2tTFgEVHpeSOr4Iw9E4l0aexgeEvjCUTvE7XPH4IDuJ32v2RklqEWaVOVf60BDc4B5ioGZfmC2pnhX/DoeSM+69dgRHB2asyn04a/0r4DqDcAgMBwE+9+G/rf/0Oz+yDFg8V35/b7n22ith5f8IYI0G7vDd9DWf+/K3phee39bNG1+mgb8H0Keg/mDbjl1v7C3rm2++2W5P7P9xaMV/uxIAf3PNQ6s7gfz3tu+860vH3QLy1VuvvfZyqPw3tMKNAIYAtAHcfXin+u3FPvOyl72s5IStX1FK/wKADSZse9HXp7bvuPN1/MlLX3plnx/7nwPww4d/y7xj+x273n38JxZeG4Ajn134vlfecM2FWabeohRe2T1X7sT/AqX/MC/W/vK2226Ltm7atE7b+vbD33HeqcythvrJW3fs+vubNm/6CQX9v5f4DI/zfa3VJ9NC6eNf+tKXWk86/6Pj+FIAtLfli2P5PWh8vLhi9adPhz2y9YZN1+pccz0MnsJ1fDXyolfffvvdc8eslyfPrYyXUvjr2C//8WLXccxcnfjAix5ziTV1wuMuuNaZzMpfZmfW8w430d4D4NLuKTyooX8/DSp/c/w5n2Sc2KbbC4V/PNzUeM8X77pr5vhLevk11ww4Dt4ApV7bXTPSyADwGIDPpYn+wPGfW7BWvq8y9dJtu3btPf57t1y/6e2HIet3cd0sfM+WzRv/5vC//cxSa3yxIT+V453CGnnSW56GuVZbrrvmZYD1Jii9EQAFvifcP57KXPcuQPa68bHXQuFXDs/R5b29TinsONwKece2nd/4zpPm4+i4LzZU8wDuORwI/t7j97xTGfsznetXbtr0vNzW2wCcBWDJ++n4E15wTl/13PTmOHFfBeS/BaizpVUL9U2o/CPFkTWfXWrPOZN1z0egrTdcez10/htaY3N3vudPNO4/6P1gwVid9tp8Juf6B3lfn8le8Gx/ZtfvfFTX1FeNJKQ9agrcPCHbGjMHZjB+6J/Ee4CwRKYioRQTbGAR4du+FNuikbbZCaTfhInyJEtDicOkiR5k4cuup4nuU8jElJOMDVOYsDhid9/zGHdKlgHp13zE4a+FyLA0+PBOXwmaf5KKT6kIZeCZDZcxfCxCyBCwPDHRTDPGWxaQWyvQaZnOY6nSh5yadS9E4KzGTH0KE5OzyNM5lEsleF4ZnbgB39WoFAbguDV4RS3Rn80GpS8JBoeLoGEg5RqOF0jEa9jWSMI2wuYcguEAnluCrTN0OloKLDIJbDEQzOE7ffAKKR65bwLff2gP7rv3Iezd97iY8ElEo+PAcwO06X8gHWBSuFN4Lr0pyDRgsaTgeQ46nY6RZDAdJCPlm3828hqyK/giQEFNepKmAhxJjKOi7wXZFTQntaVxLJ9fUKCZhAUWiSzWDAgifhlSXLG7Tv8Nnq+LKGSEYkbESQpXXkMcUa6SoVouY6i/jFq1iKRtTBbLfWXMzMxi33gLzQ69UUypLW4m0tHWkoWpaCrpW3A5Z46HaiWAQ9DK8dBJc4RMBEGKSIAZFyrNMDTo4RUvvwyXX3kFPKdfkj1I42fhlikbvqcwuX8O3/nW9zE+OYH6fB2VYgmVgkYcZqAXp+W7qM+14TEulF4MlNuQgSCeLdQCALF20eqQUQJMTVP+FKJW6zOAxe4pdHhuImFSuHRkAFelbaz5oQJKFz8PSTOBH7mYvOsBxDP7MfIjl8AZORto09UhRthsYGTdaijfprEEogMhdv/TN9FqzJtilX4U9Azl/ZGLbkH8HJopZExkvCwLczpHJ88Q2haiiovSutVwq314bM8+7NlHVTiBCpsZQPLwRVxRAAta2nJ9M26XTAQbGBgIsGI4R6XE9WuhUnFR6/ME1HDdBKtG++AHlEoQmDDxm4wYJuMhyRuwVUHWHdcjwSaCYAQSOJh8v0ENjB8EZWCUMNBfgikzBnQj+4FMDZ4zAU0z9jTcNL4YRgJB9leWFWDZXJM2UpF60BuC/hVkPeTwuOY1EDN+2TXsBTHQ5NkQKONqJEOFgKzcM11WSDe5h4wMCf+R8BKCDgQYuBfQqJZ+GHx/AlsVBcygfw8lXwQq+GcBX7gfiAGx2e/MNfIaTDQqAVmRqwirg6uc7DKIpwr3WVmLXcCS32MYUtx/e5Ie3ky2eOWIibFVgLKZ2OKYCGXuu3kTlshpQgR9Azhnwxb4zrAAFrECPvW+P6m//nf/ahmweLZ/US88/pbrrnkTlPqQ/JtSb1/o5/CjL7lqNE/sf9TA1Qr4huVmr/r8l795iG992caNI66j/gjQr17iepge9bdZnP3qbd/8Jh/O5bXl+mtuhlZ/uERRTOEUwYXf6QEdr37Jiwbj2P07KM2i/GSvUwYsBATpND6toAhE8HU8YKG2bL7mNw4PCgtAAjFPeino21w3+9mk45aeAcBi4fH+PC/1/QrBEf4jDUPt1tx/18Bbu081S43LMZ872eA9FcBCCrpDY28+vNu/fanxAnBfDv0fb9tx13cXnstTKWLP9LgLrnUO0LcC6vWLjWVvjhcCeac8Tlrd7nnJTy387JbrNm6Bwh8RJFxyPhTu15n147d+/euP9N7zb6WweSpzzXvWi5q/pzX+0xKgZaYUPhn75TctBJmeylwf3evwVwBevsScsZ337uKKNe9dWKwvAIpOdOvRVe+Xtu+8k6CSvJ7BuVZbN2/6mIZ+Q/dQZwJY3AmFvdC4eZE5kPHPin2/2turetd0huv+ZHvwvIL6lW07dn2qd5xnYz+QNXKGa/MZnOtF19ypHO9kvyf+rfx8x7s/qGvODlz6trcga40IfdtRxlehvq+OA+NfkmLZZoc7D6FZdJg0QyANjQeCyAws6apKkctyh13Rrhu/yD7SHL7nIWLEHvuTQo02sYcsVtizZK/YvFgAGJNIlmQ2i5SEsan8Hx/2bShSqsWMgQ/0VLd2oMUTgf4V7DHbcIv0RPAQJ2ch7vhw7BylagUOHfPtCDorQVsRkg7ZAtPIaRypckmEIBjDgr5c7ge8VCQi9AygwWG5Qof9ItqdpjBA2FVXWQWtsInZ2Sm0W9Po7x9FqUIzv6KwD8hsSDoZKhUfrUaIUjmHa9WkUB/bN4uHH9yNhx/ajUOHDgktnDUoO7FS4HHsAkcSUDoxqd+mUDKFXi5GlsYc0MhCOAcmwhSSbsIx5l8o52GcZExfBSa9sOBVjpiLRmlH3i8pCWSpiOFmV7svRWQmKQpC50cqhVcSU27So/d3p46dccYpCoCSCnuDwEng2SgXPPEPsF0XpaKPqMVo2TY6ZCxQnkKTTYupIYxBNT4qLiUPtiUJGZefuwqXXroC7oAHOwbCsRk0D06Lr8psFMEtDUiMaHnEx+XXPx+ezbhGmjyGyGSN5NBFD7ZbQXhoCunchMgvHv3+ftx3/wMoDbnwnSp8jqOn0W4W4fkhorYFzQQaei9kJrmFQMpsnqAT0i9jBs0m418zlEtFZFaGQ/ubONSMkFkdrCkEeFGpjPPiKZSeP4jq2c+TrjZTShrffBTNh7+P4pUVVDZcgEANAUnddOj7+xF6OUb7S8ju72D7tq8gjDoYpSGnZKpkyMgkSrhWNOZ1hpal0OH9RLPNwMZ8puEXHXiDfehbPQzP1Xj4sVk8sm9aAB8RPnTvWVb/chfS40HuS8OWYo+f/i0EF2wrheuQdUEghkCeBdtxUXBiXHzhSlx6xShq/Qq+y2KY2jFPWAKpJsvBE68H2TOESMS9g4V+1y+D/yjeEQTUtDGVJMNIXHy54RDgNH+kWa/qxhibnNGO+EuQ8UNDWsuqCSuEc56JoaXxWREgBZRUcYwMq0MKfAFAuoAH7yUyMcQXgmkxxgvGsCyEzyJjY4w4PaSZSQ2xJKa4JVIr3icizbDK0CBIkIHpq57ni/zDRBfztjTSHrPr0dzXsJNsxxP2CcefKTsCRtC01uZ+SCyvB0Y6Ij0iyCTiFpF8mHuPJsWW5SOKW3DsGJ47ICabjGaVSFaOvYph5QUoHcKrDeLc838EnjUqbLHccfH53/9U/afe8bFlwOK59Av/uMJ994IkDXXTdRvfpxTeAmBOAT+xbcedZEzIw9mCYr+tlf6I4+QfIZhx4w1XrVG59VsKimwItgiOFM1bX3zNap0qdveuOEy0+LbS+g3bdt71zz/6kqtGstj+MBRee7hwHNcWXnnr13Z9m8da0ElsH95T3uU66Z8dzwJZrIN8MobF1s2bfkZD/5kJ/pXXMYDF1s2bflJD/7kU31p/zbLUW4KR1d9p7t1bsn37v2rgN/mz41knRx7Qj3a7lywKTvDwqG568cZ1h/2ffutwcfDzvG+Vsm7edsfXb+H3Lzh3itn+PLezd9/2tW/u58N6ODH2Iq3xUQAvYHtm4edOtu4WFHbcOF+17Wu7vn78ZxbMxzHXtQD44g60Xen87dt2fuO7r7zyyoIu+z9zuGn0P8kOxCLF+IK5umyx4y51TFkfRwG30zruk0AHjceg1H8tjq7ans7sqSWJ88Yjc6zwp4XJ2Td85oEHaD2ME43TTTe8cIWVu68/uj70m7btuOsj/NyP3nDNuVmO/wuoi2X9K/xaYWT1t1jk8r6xMvvt3fmmWPQPt++8k918eZ1KoXGmXffF1sWpHO9k62mxnz+FuV5YbKdc49rOPsx1T1Bz4XxpjQ/cuvNOgnlCcHwqc33cXjd/GLb/n56bfZJ70HFzxgeMX952x52fOLIHLMFsIeCIZv0FlrJ+T+5The8tTCo6lbE/k7leBGg7E8Cid3lH9u8bb7hq9YK1+2Tg+wzX/bEMQH2LbeEtt3ztroeE9ZarP1LA9QKCWtlNXAfP1n4gLJCjQNBprc1naq6XujdP5Xhncl//a/zM3b/3p7oc3oLz3vpfELdXQLGwZdmiM8xN1LFv723I046YKLKIZhEi3cWMyQdNYQ3wIZra7UQ8DoxrPjXaYiJHqndunO0pPzD+j3yq5gM4qdPswhrTujznA7bpwJImzUKbdHViG6wcEnbcHZMAwH6y/D/147kvMpZYvDfoPsjinY8FHaR5EXDOli4smeJOwOLLEw+KNPXglxOk4TDStIGsk2Nibh/6BwdQYEmYNGA7NTy8+yGsW7cK1WoZtfIglMNC3FRzzWYO5SaolqoIE8pVCtjz4P0iK1lx9kop2OpzM/DcDGETKFcCzM/Po1Bpw7OHoawYxVIV5cII6tMN3HPP/Xjw/kexd/deHDo0Jn4STOpgQWKlHGdKOTyRU6RpW4p1yhRY0KSpYU+QdWGAB8o0PBnfubk5iTjlUDbDkAMhRRp7vDTpY9HFQsmYdBqmCl8s0hjhSuq9FH004tQpbI/z5CBLTJQqiz3DlKGniOnyCl2dsbPC+OD8JUgoH3AAzwb8zEectCUJg6wQKVyVEukHATAWrkk33aRWVrj5pmtww9UXY35sAoe+8h2EBw4iabeEwZCQIRIo9F9xFgauugK1ledLidqJaIjQgZ2XALeDiuUhG5vFo9/+FmbnJjBUHUQyF+Lbjz6O+kAAvzoCTzkoUTfQKaHjNETuUa2ZbnXUBuIkQ6HoohnOoJ2QXq8xM9WE6waI4lD8RupTER6daqBcKWDjcB/Wt2YwqltIzvEwcNHl8N2yMIWi7+7H/KOPI1kZonLxObCcYXi5jfLQoPhH2E6K5uQc7vvCfXhg70H09xWx2lHwxGMhQT1VmGomSG1bQAl7sApVqaJQrKBaCLBnZhrVYlFSJdpJhDQMcf8jk2hnDjqU9EgiCOUSVDiQlWEjP4qIHTFvNHgBDRq7JqsinVDCHnLcggAAedzB8KiPy3+oD+edN4xqtYRi4MGjJIzyncSXfUTijLvfo11GqSbwlS8AnaYRprAhCDAZfQjNeflnGvXSc8F46dTEByeNDTOHDBrX5f7hCHgjaR1i/klJjIn4ZYwnLzSnCWhKoCU4wrjoGdPK9kTAhHtcGkkCDJksEqUqPhWESckQIdDA+4VpP2Tw8HhM7jAyKUo/6DNDRx2ucZMkwqjiSCQ0CVkgeSRrxvjLGC8N3sPCMBFDUY43mWZkqUgAsUjfyGATg9AuM8XIQLgvGi2LRJoSECFwKxQUSr1acO2y7Joi0aFhK0ENK4OT+3AIRpV9bDhvK1x3WPZoK/Dw2Q9+qv7T7/nwMmDxXPvlvmXzNRsB6/8AeoXS+Ous3PeLdmvu+qNSELxr2447yTSQVbFl8zU/D6g/Mbs63rj9jjvZMT5G/bTlumv+O9kSskqhXrt9x67Pb7l+03XQ+uOUGalUvaYXMcqvuXHzNc+3IGDGKgVT5P3opk2VzMJnDbtCf7Y4NffaXtG4cAxPF7BYwBw5DxqzUCIzOQJYCKsjcT4PYCMW6ZKbB9SN7zgMEvL6HrcsvYUP0sec01MDLOSrXrl589k5UkpNzunJWlhAuWHrH6D0K6DwD3mx73VP6mbesPESneNWBaxdSg6z2Bo8U8CCBUSeq+1yntCfTYLKzx0vo1iQ1LLieJDnxuuuG7ZUegugBhaTOywFWDyV4x5XvD2UZepVX9i16+EF40J6d28NN3Pgx2/bcedXjiuAFwV2tlx7bX9XakUK+5F1tWXzNW8G1AcBLAQGjxzySNQu8GPH0/VPpdA4kyL2B13YnOlc37h544st4LMAc6/0u7bvvIvynYV7DrZev/EXtcYfAmpyIej5VOZ6wV7HcPFjmBDdsVsI7B5bPJ9EitMFHsmsmF4I1D0Tcy1rqz33N9AibSNzh9KnMwIsFpMPdtfuxwEBWI/ZE8903XfH5x2AmrDd9DU9dp/cg9df+0qt88+YwsKAuc/WfvBU1uYzMdcner44leM9155Pnqnz2fHej+lRfAHnv/VNSNprxKXeztjptlCfmMbBsS9BZRG0m4C1AdkWSAlKuEjE4M34J5Auz06tdMpJv6D0gw/wpGBbFjzRxUtL0aRV0PMickWaQZkJO7dkL+SK3UkaOjYklYRmgfRKsIXS74hPBYtddoD5c01WR0xAhGYGBCmYSMDCmTIRC6m24FTPRdjwgbQO1++HpimgTtBXHYZy2ogjB3Oz00giarnn4VgZPMdHHLOusnFo9gBWjK7E8NAQFNNKrAS2W4TDOFbuvm4MnXhQjkKe2gh0jHqjAbdQgaMo7WAxS52+I/GeZBLQQ8PSJfH3ENM/uwTHY0aljbgDTIzV8dADj2D3EwcwfvCgJFVYqoNOxPdyLEn9j5AnGYq+Lz4bZJckEbutlE+w85oIs4NzEnPyOLYsjiyCGY4Un57DsUiR0MjQollmL62FxVMCnx1hhwwOFpICRSDhehDdfLejK53lLtvDM7R9zrlQ+Wk5qRzkloV2J5LITMdKkUjH2Ibv5AJYSMqHfLtheLie2wUuaNTo43ln1/DiF1+IFZmDvX//DYQTE8gCE5/qahuxy9DKEIM3XIS1P/YSONYoLAIvEvNKmn4VKorwxF3fwtxX74Yan0LqE4xJJGFFFTzMDQYYKw+BDzr0ZigXV6AdHxKvk75BQ6Nvz7ch6aWWB9emSWiAdh5hZnoGnuUiKLnwbAcH9s1jPGzhvMESNhd8VOZmYLltDLzwfOTDwwhYhFsOwofG0brvcaRBB/0XrUZxzQocmGwhLlSxrtaHZPduPHH/Hkw1OiB1r2TlKGUK7QxoZCmmEo2Q3hrDA8hcD800QlPkGBZNZZBb9BVJoRPG9iaIohBRzPuMx2dha4AmwQRF9sN1YYpn8XegoavMs1AKBASjZMuwMci2EV6AGIvyRSkZu/lBwcHgcAHDQwE2nD2E511SM/NByQK4H9A/gYASQUsCDQafIFjC8yFwwnPgmUhSDj0oJLLY+LI4VgU5WVX0WHEDwDKJGiILEi8NDZ1qeI7FLQRRhzI2ggqA5ztmvcmTExkNBnwU42DefynvB0Z/ch+ilwjxUjIW+CaCDvTl4fdxrzHJRwRFuFfwmPJ9DIHm8d2SeFJI/KnywTCeqGPYU7mwZMyYShyw0Ka6PkAcX5HWGYNO3s9kHYmnB8FEYa8Z4xJPZGkcHZrOclrp6UODDoKL9NhxRd4ibsniQ0MGClNTPGi7A831kKaoDPlYveo1CMqGhZbbCT7329vrr3v/B5cBi2fqF/BT+d4t12/6b6Q1G4BBv1FB/SKlIMcX7DdffLHXHur7NKDoXfGFpFD6D4v5Ekj3MbdvlQfj47rFi53nTTdseoHKcYuAJl3A4hiWhNbv3r7zLgIET3qdLmDR68orUNKCfg390wsLy5uu3/QjSuv/Q1hQKf3abXfcRS+MY15bNl99kQF5wLv5Ddvv2LXzmQQsemPSZan8rQIuBNSvbdux60keGMfR7hf15ng6AYubrtv0C0rpTxzPjjnuGGrL5k1/COhfOr6jvMADhDnWT/JnWAqweCrHPbaI1b+5fcddRha14LVwDSuo923bsettUiwd9fo4OWCxYO1vuW7jR7XCqwD11Vt37Pp/FvN3WQp0OJVC418DYHGmc73luo0fh8IvA/qbuXZeedvOnZNPmq+jwNdVC4G6M53rV155ZTEv+fTv2XJiwPTqi6Ct26CwRkH9TO+ePJl3yALA4kAOvbUnlXom5nrL5k0/CuhPa+gvW7Du19BkoJwJYBEttScu2MPpYPift++4iww1PJV1v9TvtK3XX/NqrdWn+fMeYPFs7QdPZW0+E3N9oueAUzneU3mO+Nf02V3v/5getf4J5/zGm5CFq+UBl5IKdkznpuZwYN826LQDeBmSxBFwQtQcji2MCkmhEEYGoGgGueChW4pcPtxLV5ARg6SCGyNJFtc56eKqASAAg0BI2U6dlhQwlO4nfOaWSFF2Ftm59JDRFFMAFSVgBIsJ/pxUaspHoGJDA2diCSsXUrmL65EnQ+g0JwVosH0bkbAQfFSqZFIU0enMI4ursPxZ8eyYmqojDDOsHB2UGEzPpjyA6R85ws48/FIFxaov0gBGmbYbjBgN4XsBnLyDZhyhUOiTApyda5sxo4nxCCCo0mq1UCzSD4SJBywyykhyFhw2yhVfmBNxpNFuxNj96KN45L59GBs7iPHpaak7mFLRaodwGPtKo066/msHEQ8icg4z3nFkTDEpsSGoRICJDJmUcgDxGCAgRPmOYcf0KPJSIJFaL5R807k2/gA09aSBIHk4lAjQuNMci0WlMec0hRfBApqvCgOC80OwQiafgBXlN0yyMLR9sheEGk99Ph8nbXaINdzcxuCggx/efBmef9ladL75IMZuuQdRiXqWGIXMwYFUSzLImiEP63/qBahefi105CJDKOyQasHB7FQbOz57N777vbtRiBO8KCihpkKxN2QpXMg10kDhoXIJ89U+2IUSssRCJcihIwsx15VvgBtjAJqJ+WoQlDEXdjA32ZAOu1N20Kln2DfRQq3mY5Of45wkhR2FyAoJatdchGBwjayHhCyjhsbBrz6AcqeOMEhRvGAEtQvPRRs1YM8UZv/5HjSaCWLPgadzeDmLaQt7OhH2cXKKReiCj/0hWUsFdObn0JFYYReaxriui8hKoBlLSzCIXgtgHHFqdF25kf4Ik4YRPjJzxlPG2MwYWQ7lLsYI08R8JvScERaVuI5I7K2wo8R5syOgGIM3XEeh6Lm48KICRkcqAiQ2G/MYGOzD+ecPoFJRYnZL8IG+FFqKbbd747NYpxzErC1iJlnCvcQk31AyxL0jEZCA/jJdhkEXGxXWR05gsyts0WQmEPzg+uT67hX+RoZBAIBzG6WJSJcEVNK8v2hmS9UqgZKSMH80+HcyiMgMUuKtI4wGSnnoLyEmm2Q/FYRpRtCB2bO+T7aJYSkRnDkqSzGAj/H3MAa8cukGv5CXyL66qSXEH7hHyDVzHxRPDZrkUkbC8yY7JIBDz9PcFvEQ9wAjGRGOinj5gPdfYgkI1beihLPWvBZu4Mm+VI3wbwAAIABJREFUavkWPve+L9Rf+573LAMWz8Vf6ixyvdj/ewW87Oj5qXFL5z91y8677uj9W7eI+yewYD4BiNB9UO0WGTSms161/etfry927Te9eON6laoPd/0w9nffe/epgiOnA1gsMJ0D5S+5rVmEHmNIuHXzNf9FQ5Gu/bgF56W37NjxxOnO2YlkDL3vOtHDY5du/gEjk8GRMTmV8/hBAxZbrt/4SWiwAD/hPC/oirY08Opbd9y5Q9YJwR9T8O1ZbJ0sKUN5CsftFbFk+maW+rHbvrbrG4uN7YK1td1qRT9xy913t08EWJCdE8UOTVp/YyG76FTmTcZiCePMUyk0/jUAFmcy16ezno/O11FG1pnOtQ6CoSPeNEsY93LOjj0/9aHtO3ZRLoalAAtjVnxgI7QmS+1CDX1LGlRe2wN+n+65XsAou4jSPq3U1V1z1jMBLB7KrexHehKMhev6WID5WEnTydb/Umt3kc+prddee5m2sj8GFCOq71GO3rrtK3eNPZV96EzXSNgP94i58xLGzb1rWGxtPt1zfbJxPpXjnew7/q38/M7f+Ygedr6EDW9+M7LWKqFZq9z4CUyPjWNi/AtS+OQ2DRgLUJSEsCtIrwdEUrTY8sBMZoWhN7Ozb1gDpsARvTcpyCxkJYrU6Ng9u4RUz0tnkr1Mx1ZIrbYAI0wlIdtCokRJ3yYjgBUQ0ZIsFENP6evSZ4GFsTzQ86GfRoephJUis+EFpPmvQ9RajXanzsY4CkEBU4caaDTnMbqmiHJpVGjoSRggRwcz9QYSdqdVhEoxQNhqo6/aD7/omeI1baBUqSFmYZY6qNRosllGLlGBFjqzkwgqZXjlmgFT8hieRIUWJAoxjkJhPMQden7EMtYWiigUeO6uJGB4BFUiFomuSFA6cxbG9k/i0b17sP+JvZieOID52XmEkQYN/1mQImPhQcNAA1CITCShzwB19jQi7BlnmsJF4mhN01Xs+0zigOn2GsAiMckDmZF/GEo8xFMkIhBC8IPSCTCxI4ZN1InH7soF0phzbWJAGUtpfCoYX5nB7lLY2ZmWtAKuIfEYsJHmHeJMQqkPfAdXXDKM6zZdglXDg6h/7bvY/8V7kFoajqfRzC18u93EShXgshetwdqbXwQr2IAC14VDw8gS2oca+NQn/grje/ZhVaUqfhjrc42+vCU2hjxddqRZmE7kGo/2BSiddS5UyqjSNlwpXHPMRzHpA6gWSmi0KIeyUCwVxIMjbWtYnsb4zCQO7msh9Qp4frmIF8TTwiZgnImquRh58UVwiqMIJ6dQGQiQeCVM3z2J/L5/QTZooXb1+aitXI3OgRbGdtyLZGoWEcE5xtdqoJ1pTEYZxtMYcX8V0xlQD2O0EyMd0PQNoXEm4zaluM2F+cN5MRIreskwjYJAjZl7VsZiKikSHpJHbOS8dvqc2GQ0+eikNFBNu/PGpI7siBSCxpb8XmOuQvAyETDEcjivBhyzdYxSqSCgVacTghYNq0aKuOjCKp538ShWrSjL/cStw7aLQE7ZGQ1dJeO3m35BcIz7QChpQozsFAaDmPh25P2cTEq+JC0opw8GAQuCnfSwYboKE0YMs4GAAPcMCezgOcvaNWaa/JRrM5PEgFRJGsr+5ViugAkGuCKjq5vAI3cdAVlKsyhdoYeFkZ/xXhSpSE6vn1D8bwSw4JmItMSgEr17T4BCAjJdeZx4fnSZFsb3QsOVqBPjvWFYFxynxKhoZE6ZjVsE00/FBNXMtgGPOZ6pFs8fjo1F8JFmwH0K56x/HQpeRYDi3AP+7v231H/hfe9bBiyeq7/wF0pDuiKhJ1GvFxQc63tpF0tdz8keQhcxpZvTUP+ZCRq97zzGrwH4y1zbv1teseLhJcztTma6eVRr3C1AFisqtlx3zbtoQHo6Hcjjx+A0AYsTLYknjcnxbyYdW4f1lVZmXa6UuhYQg9JLuh4izyjDov9AGB5h3JzkgX1hp3vh2lnw79/ogQILr3GxsTwGzDqD4y5MjlgqdeNYAOFoZ/8UTTcptHvH9h13fmAxJkX3+tRNN7xw1M6cC7SlrtS5uhFKv6ibhHBM0sdJEmWOXxJLpYQsts4OAnqn0vhd+sn0zvWZKmzOZK5PN4Wne5FHivEznWvbzi84jdSc3tgukAAdSWdZ+v5W+m5LuzcvBEWfprk+eh49nxeFvy5Ozv5Se7j/rU8BsDghyLFYUb4Y6HCq67732SXMWnfnOn/dbTu/sevZ2g/sPC+cjuHy8WvzaZrrZ/2+fq4+05zovL7wP96n19e+jgt//dcRE7DgA7VEAmrUDx7C+Nht8uCvfHbr2Z0zkX4EHVIpEDL4XRM+dtsTKZjYfWZBQK8HE9OpJOaQBa8pqBiJyuIjV9SWs7iKpMBKWVBYFTllMd+TwIIcWZKJBwJxCJcVRs4OJDuONLNLhRbNp3V2GSWlROgA9Htw0dFVTE/0o2+ojKCoMHmojjxh/GQDa84uYmjgbJFUpB0yJuqoT0aYb7ZRKJtYwFSlco3lSgm+GyATLX0RYdxCEirU+j0UShUoh5GwZdhpA8r1YBf70WqGiDpNjI6OSDHJopHFOP+t1UwQhk0p6Av+APJ8GtVyReT9fuAiTWw8tnsPVqwbRMXvRztsIFYZorkIB/eP4cDYNB64bw9mpyfRikKEiYlCJD1fsadKcEjABGrqjf6dBSNjOcVkkMPEYlM+Z2QApjAyKSK9F7/HaPCZTEIfjBRhSHWgksLJspjsQvlJ1zxTCi0bIRNBpANPs0EmEeToxB2RTkiRZmmh50usK+n6FPawM92VlPi+i/MuGMCNP3wp1o0MwIsV9n/x2zj49UdgFy1EmY172/MIqy4uqlVx8Zbno3rlFbBCG0WOnxUJKHbvF+/FrZ/6HM5bV8XqJqUzWqQggUSwEoCzkRYtFOMciG3c47QxNTyI1evXodmcFeAkj1McnJpFGMYY6KtiZHQEYTKHLKXXio809dEM5/DYE3vRynyc21/DS3wLQ5iG9hipm6G4YRiDG8+VhJnW1DwGRvrgFCxYBxUe2PYA+q+KMfy8q5CEKab2TiB86BCS8XGT4JAW8Lil8Hg7QggXsedKAsg0wS9WlzScVA5sXhuNG02uj4ylZ5FRYeZWKnqyJsiQ6ibzyL1GCYIwbAyoJYkc2kF/1UGlXEGYhVL00ii1E4biEyGenV0WBv9AmY8k1ghI2UvtIOPGMK24/smKYPoIYaw8deCqDtausvDil12GCy9aiRxtAT8y+qZYlOEQ4KKBLM/Lk/NKdUuSgOKkIwwSxnVqZda0HEsRuKH0hAAE007Crn8EvSzIiqFxcGxiVgkiyHvacOzAsE+EyUAQJxePHkrYKIMSwI6xRBJjylFjUlDPc8f48QhARJFbwOhmSqcceb8x67SFtSQxwdw/ZW80Y9+LDJbIVE6nw+syyT+cD7KjxAjVQBsie5HoYPr1aPrImO/KdUHkO44TmmuzmaRSPBpxLOgMqWuUtjjwAjLdeMYx3FKCc876efgF3p8xnGoZn/3wbfWfeOs7lwGL5+ovdxoGInc/r4AXsjusNV5/6847/2Lh+S5VdC52TWcAWHA9fjqPs9f3kkW6iRgf0ACd7ZeKM31SsbCY6eaCc993pCu3iM58AYhxyh3I46//aQQsiF5KGskxSRXXXf1DWqn/D1Av7satLrWsnlHAggc91Q7jUmvnyEO7wl9sv+NOJkAc81psLE+n677YcU+/iD0aFXqKgAWv4R6dWz+5MO1Doh1dRSNbpuucKKL3BwVYHHk2U8AfZKW+t9AT5ZkCLM5krn/wgIWZa7hY94wDFkZSdkwy0tNUxMp9v8Dotdpjrp3K3nT8PbjgnE4RsDhWbnKm6753HksAFnzc+GBWqr4zSSaCp7IPnel+II9QpxFp3b2eI2P4NM31iR4psh/Eff1cfaY50Xnd+aE/1n3qFlz8pjcia52D1JqHnTMFQ2F2vI4D+26VQiOj1pkyC0sjlQLEpEwQhBA5gLjqm6hPmuRJfKloz30kMYsPFjM+cotRnQoOiwuLhnh8WOZDdAdpRF07ZQplE/VHaYNXRJK1kUU0byT1mlkhbLqWpUhO86YUEq5TMqaTNlMp2CXl+2PpZj70aIhC3zqsXDUsHeID+6eR2204egVqFQvlfpohFBC1G5idaaFU9TFH6UXSQVAeQjsJYSsfQwNV0adHjC50XDF0LHkB/IDnXGWip4xHf62ETpzD96tIoxxu4GBiYhxpFKGvVoXn2GK8SUNNFgdhi91hB81GG2EjwsiKknTBo1hh39helAcCjPQPCGiT2S4qNM90aLTpYmpsAg8/8CAOHJzAw4/vx8TkIeSMfBVaOj0cKLtgUUXvEBr90UCTnhNkkhtzS0kiYbwlGRhiakqwxESLUvbR66AbhoYMvgAhMc02FJUS5W46TGyKr+4n2fQlfMIijiZ/NE0F/Q+64IdiEUcAjNR2dnylUxxLZ5lzz4b8z//sJrzg4tVoHGii+cQcJm//Flr1CGlgYbwRYbJSxICTY/3zB3Deq14KN7gIbjSBkKwCSU1xoPdGuPtTtyIefww1Jp1YOYNf0JYCnsWfJTGmiqYlGTBhpXjEAvrPX4eSS4PTAnaPTWPv5JyMHeNrN6xfi/4RG1GcImkp1BstzIctTE014Zf6cVXZwWVZHT7BKa7d0QKCDatQXdWPsl1BnHnIHAXXi2GHOfZ9bx8qFzuo9p2FJsfVt1Fr+Xjk9jvRGZ9CM7dx73wbBymlobknTZ8oPzDTAW5wHHkymHrxmMId0SxyJYtDQAyyeajzoawoJeCHTHxKWBgLw4Lv1MDISD9WDQ+haMdQTInxycjwMTXZxsGDY2h3KJtgokdPykBGUGJ8MIjI6dwwaRyuL3GYEXaWJLXwtOTvCoFbQJo04TgJrrh8JTb/8HkYGODijEj7haV9SbGhOSQL66PghEmrsboeEppMLB6FjAnHM2kbvSSQnpxC1jc9LshsCuFZvgAOvFfo/+DYBAuNMYu5fzqSQCTeGhbNZOmLIRlHYqwpAwXfxK9SaiOAET/vdPevEJbYjVE6w2EnaEcQpWvcmRL067KNBOQhE4PgooPA9yVhR2ARsknEv4L0CmOqKdHSIsWjtCqVtW5ZBQGRKNmyVYdOIcgsAhYFAYiYDkLwEsrIbygN49hy78mzCJX+HGef9f/CK5ThWkDHivBX7/hM/Q0fW04Jea7+bl9oJNk7xyeZET6dDIveQagV1yXvFzXUe81doN+8feddlGT0XmrrDZs2Iccva+j/0IUMFxvHJRkWebH6/p7p3EIgZlGGxeZNHwQ0Izp/UIDFMcUpL4xjkpWCrQr4iPH1UH+wbceuN/JnW67f9LZuh5TPL3wxNvYANO5TSu/KLOubVq7fD+AY08eTLbyTeTN0j/32hd3Zp4Nh0WO0KK3+27adEml7zOu5wbA4uhZONE4E2FRr7ioF/PHxdP+u6ezfLog05a68H1o9Cum069syCy9XWlGmtBRg8aS10hus05WEUJrQHB+/wFIZ5Sv/0XyP8R54pgCLM5nrYwCLE0gzllrfZ1CMyn0fpMGlPcDiZGyyxY59Ig8LAYcz99cXkw6dytif4lz/bC/p6fAz3RHj5B8QYHGU4WHMls9o3S82rovJropT9S88FabXGa+RMOg7FdnQUmvzaZzr1/WO8Wzc1yf73fJc/Pkd7/qwHil/CRf8+m8ib61Dbs3DyvggC0ztm8ChA18UQ8vcSQ3Dgt1XIT30uu6mmypGiUwcoEeFzb9TzsAHcAIaNOMzxbPtZUhZZDCWz8oQZ3T8d5FEbYlLpAmlYtwoInkgNwaZHTGv5MM8WDhkpLrTDJIJBzS09JGlfOInDZ0acRrr+WIkKUZ9WINOWsPA0BDiDn0iSIlvoTlXpZctSjUbfnEAXuaiFcVotOuSGNJphXD8AK32LCqlPpT7yshQhO/TCDITWUnfQBEuq1+wKGBn0oZTyFAsFOB23f2ZGjFdr2Pq0DjWrFktyyAMQ9TrdVQqfSgUWNRkaM7VMTkxjdEVgyiVa4izEJ0wQRjNoq9SRbVcQ6dN88wUEb1D3AJILMnJ3Aht7NnXxNjBx3Fo7zj27D+IQxPzCNtMdUkEjGAHXGwM2T22nS7N3oJvs5NrKPFSNFHmI8gEtaIEFQjEmHnnv5PGLskEnFPBrhidmhp/ChZRAkjwsyyijCa/54/BYs+U1houi0fxwVBIYxpEaolZFa29eFwkePV1F+L6oQKaT+zH5L5DSKY6DFVF6gEdRmWsWYnhAQv9F52NYO1Zkr7hUjXEZni7g3bYRq2tceC+x1B/bDd0GCGebyNgfKpIXtj7N8kXbJuzgc5O9piTY2bVCMp+Dc1UY/fkHNptAmQEIDoYHajgootWSiLL9GQHduBheraBJ/ZM4qzRUWxUEQbcBlAMUOvvR/+GFejQkVJpDAwMQNtFYxBL8UGHIFETiV2BynhOCUoDfVDNBA/edi92P7wH+6wYc5aD+dxCgym/Gt34UsOY4D1GoIfj2Z0Fw2jqskiIBgnzSCQBXW8HSoYoL/AooRDoSsC/Sp+H4YE+9FVdVH0Ls5MRJhvzmGl10OkYtpNgD+K90pUz0Miu65HCcZQECpb2XY8LMq/MGjIAkdEuGDmEsDFyRqGmGB3V2HrTpTj7nBrylCAFWVKcmwxZrow8RwFxnMq6pUcMM0VSRpzKqiMI5AmDhiCqJN7IWjPrnawCLe9NaaUCzXhUl/cFi35KI1wxw7Rt7l+C98i6SHOCMQRmjeEtpTJkXxiTTK7mrneEJOUY8AFWAs+uiicO2SBMKZHvzyn54EhQVmKMZoWBQiNSYTjR1NOYjvIKOZbiQyOmuYb9IUcV/Ic+FAQomLKSIyUIqQixyUggoieRCuA6NPktohMTxE1hMdVJAEjDSEl1jHLJwjnn/hy8QsFohQo+/vF/bav/9DvfvcyweC7+8t56w7U36Dz/B4CON/gzQF/L+MVeakgvieLl11230rGy26Bx+Wl4WJxK4X/UlFGr2+0cP/75XbvoSiWvhcUeXeptS7++l8xxKh4W0LinZzq3UC++2Ge3XrfpbVppgidLFofS8YsCpnWcC60/chzAstCL4ExiTY8ska2bN/1O1yBPtOM2nLOOFlFHo/4WrqnTYR8s/NyZABa333733FHTuVP2sGj2UhEWGBtu1kq95tY7dtEf5aSAhayJI0aMp3/cI9eq0YTKb9y+4xsPLnJfqi3XbfyU8RF5sieC/IpYKv61m6SjgGl6ZCRO58EjHeAFEaoLpU3ddd4DhJ5xwKJ3vcek4nSvszXU/yoFTUPXJe+B093HznSuF6aucD/atvNOgivHJISc6FzOdK47Q0Orj0/pOZ1rPpnp5jHjvoBd9HQVscitD3fTaqZ6jLLj1tip7MtyyUfPaWnT02PTcYyXx3G+Fkeig0913S813selJQkz69nYD9oDA6VeItCZrM2na67Jpjl+rH5Q9/Xp3BPPpffe99G/1EH+D9jwxt9EHq5FpuZFu++4CvOHZnFg723GJNHJkcbUa5v+uZjywUScSsweH6pNCKExXmQZIfR0dtAp4Qhh2wWkmlpwRpWSKp4gImAhSQQxVE4nfIIMBUkN4aO8VtSdt+BZBZGAkBXA709jx/gnKHZizcO7PNAjgs4IIrhISGMnK94fhBOcjzDswHepvXfgehlmJhnJ2kRQ9oW5sLK/JqkT9fos4txDkubYs3sPqkVPzBX7hqoCEmjVhmflmBhvQKkAwysC+F5VDPpIK091XajsvleSIo1dfnpWGEq8oZBTwsL0EFK62ZmVgsbJkES2SBAIuKSYlcQQEtBYPPleAVFIc8FI0lIcrwjHztEmsGJr2MEg4rTJShbNRoI9u8fx6KP7sXvPYwgbLczONfH/s/cm8LadZZnn8615rT2fc+65Y27mECACBVUoM45AEbQBEUQpuy1tW0Ctbu2utiwLLRQExZ/YDuWvnQC70NLG1iQiJUpyQwIOTEIggQx3vmfe45qHr3ne75zk3MtNcnMTMMi+kF8gOXvvtb/1rXXW+7zP+39qsbizkOK5oeDAWX0WQhxVMVGoYk+Xona7gy8RkeQEUIBwJJVWXBa0uismsRgXhQhWLAr5HeX1piDdiWo0IylmjkBgrRJlugPipHOngmt724kUCnVZ4KCj8VRHo58VzFpA4LEMKxEOOvD3Buhefhh7L+mhjPZJfKyvmPoRoqJbgnul05NRkpyJKKXG7NQGznzqXpRbMyl1WXybpN0GNYtIS8NulHS/blY1Jgjhcvxge5yC68QUiT2DLq69/ACSNMbmaCJw141JhpOnZrhuKcDz/RJ7r94Dd28fYaeHhhyIyQTadeCECr4TAXaB2vbh1zaKpsG0tpAUGZKtBN1OW665uz92Eqv33oc0cDCDi2ObMyRiUeAIgngq5Jh5rtiZN2kf2+LE9vUijBmZ3+BoDl1O7MLz3Nf8YWjLhuP6ss/37e2jqTPWqjI+Ec9yjMcZYrJXCCalKLHNUWCBzb0gzgKXjAyqP6bIrraBnMZtZUah6LdxyHKxLTl28lt4/s24Ch1adH7kOHiwg5e86Co88QoPWclz4m87Goy7QWww8AwrQwQzumaoPhghjPwIOiwognAkpNaFuUeZSB8j3KBARVKrpji7I+RRQOP7MXHEkphUvo9BRZgoURb/HIvjNWRTOFCuuI44mlbxO4mox7ESOjJKOKorf6d4yuuL1z+vEbm06O4QDxIZP1rG40RgFUGC98ed8RqzPiIiiohiWCPCfJERFabx8B7hCoiY28MRToeNUpwjLRF9LRUajg2ToJi4RHFZLmdzHUaRi0OHX4GgFRnXle/j3f/5j4Y/+I5fmgsWj6df2jwW6ViVzv/LXPudyLqycl5hIgJFiLx/NOScWeHbPbf69t2jCjvf7ayUEIXft2b5G5p2wNlpOiTed9OR2//jgxamCncoW7+IIDX+zHa8559J4ojCHbq2XrHbZv9wgoVS+he1Vv8SwNMJnbvxyO3/feezz/faC04JOU8ywP3v+xjEmp5dKJjoQ9R4nogpGscerNB+8Qu/4TK7sT4AgIHcX9aREAoWD9D5Md4d/3nO+X1AkALuB/ftcuzktdW86C9v/ujRB90X5zheHs3n7hJn+rsTDXZ/9tl7WGz7TNF52JSQc35mkd15beG43eg/o+NQa/WDf3Hrbb99PoHk+uc9+11a4XVfCYfF7s8/dwzKK4IXPdaCxaM517uK0bOiQy/kXnqx5/qslJCHSER6sGN4OMFCxIMHRtLONyZw0W4aDfyRUuDw7euUwg/feMvt//cjuTed+512FdYPeo3vTgnZSUt5yQuf8w0Xs++V6yZNXVA0/qYvNql/7tzRxHPW7gOR5X1nXJevMWlFj/w+dLF7RI7jAeH0Ee/NL6dgcb799eW4ri/kGnw8/sxHfuHXdT+4Adf+6E+jni6jQWweoH0PW6dOY+XkX0PrHLbXSDHN0QJ50CUAQbp8LAb48Gwjpw2bBHp2xzXTQwjFZPwpgXNsB5KkSLu1Yg0uxa+AO0vS9BXsxkaFDFr7cOnO2C58BESpmHJhrNWEO1KwEBo+QYBkKJQsVNhFpTODhQiPgXZowO9dgrq+AsfuPYZLDvXgt/qYzkaIJyaxgiMKhEx2owbdTktm1mvpOlrYXB1jdeUUOu0B9iwP4LsR8jJB2G0LQ2K4uYInPvlStIJFeB7BlD6KcgabRTNp/65tLPKEJhJWmaVSBEVRJMWLpHUoF9PZGEGLoy2cr+foDeGem8hTM8uf54V0/jlew7UN2x2JR8yKLQReG5adwQr6sjZ1XEqhFvg9JHGNlZXTOHN8BUePr+DUmS2srW5gOt4ygxvsyrPAacgZMWBGCix0RZA3IF1pTaYJ5+gZcxrI2IbY3KUYVKgtB3VBsYHHTWeE6Zrz+xkegLGzs7NsoiPZhSaUlWWZA9uASqSAZlHHJeF7MZlCNSW6WYGAvIUKuPZAC99wdYSw14d3aAGdXh9unykei0AeI3AVxqsjZLMYS4tdVPBRxBnQY7efaS8dzO5Yxb1//Xeoi9k2LNaRGpjMB4HLEjwJG39b5Ph7baHrdGWMBJ4LSzrcGlHo4bJ9SzLWMJ7GSOsYSQEcPT3Fv+g6eEGvxvIzL0XYWUYEByMWzSz4lQU7sNFtD8QNVIqwk+H0mSnWxw02xwnyPOEcAFoh+SKeROQmtYNjq2OcWR9Jh51ag3G8mIJfHBQiAhpXjInJ1LAlA9ik83Q7HfhkX8SxKXTlumSaTYh2u4teL0S/GyJOYhnd2dicYhpnKGuLCanGRyAuBRbmdMFQOOBIA/e2YHMR+gFagS9IT3EM8PtBYTaaoihq2C73uCPQTnFM8Xg5jqQZAWoJTJdjE5cfCvAD3/NktBc9xBn3E4VKV8S8SqC7roiT/P8UzSie8fvzuMi+KekkgAOXrhZ6Jpoa2rbhOhx/oeBA54HhtRBWCR3KvhcYqYimFEm4bgS9mMhSZfM1dElwfQncjIVdQgFDXsc4XIoVIM9lO7JUIB/b3B961YT7Y9JYOJbBcRmHaiQ5GroUp5MImhQPZTyFMFXCOR3hANUC3HRQ5hlsqyUQYoq8dEwY5inFEE84OXJ/FmixJ4IGR4KYTFLXuVyT3BsUEWsZCbEQtS1cdc2rELT6AomF6+I9b/3/hj/49rfNBYvH2S9v9dLnPes/co4awGynoGcHy8mm71VQLztXJHjpdvdYvofCj9x0y+2MB93d8dz9nvTxffdNR277810Pdl8yakIhJF7qv1sBr2aU6i6HxQOgzAfhajy8YIG7tMZV2IbO/fFnP1s8lGBxVmdKqw96Xvmac0SZ3eMz531IvRDb9QU9rD7/WT8BqF/cSSxpVP06Gcl4cMFi99rzyerLLli87IXPurZp1E0ArqAToQw6/+bcqNuXPe9ZL2iU9YfnjLfol26EbQgeAAAgAElEQVR/v4fqTj7YWj6azz2ba4FbfLd65bnneNd1cWZn/v+CBYsHYhclEcWyVHO/M+ZBBIvda/SVFCzO6lZ/GR0Wj+Zc78RyAogAvCPae/Dfn9ul/9fPfe41ym7eB40FBfW+cO+BH+PPPJpzvROB/BD3Opjzpt7LKWVL4dduvEVAqw+aErJz7zlr3TXee9OttzOtSF/QfeFB0mR27oUaOKGALoCPc7yFwuJjJFjw4eA9dbv3gzuuO74vR6GsePwbAL5/d3LHWWv/CPa9yrKNnUjZHRF99/V5PnfKP9X94NHszcfiXD/YPf4rdV0/zp5nLvhw/uo/vlUfWPowrvihH4adX74dW8gi3sHWidM4feqDUFZmYjEzdicJn+MDsClG+IBtWBUOp+GNFVtcBbnpvtJOrSqQpYjGhXJNcWI3nvAtGnuMujaAOXYsG5Whbjy4ErnHrmiJpgygVGo6x7SVS7oFoxQDsYtTmOBDPF0KJq5PbH/CyZBOf9hDki7h9H3rOHzJMlqDJXgc9ZjNpNtZ8XV1hLCVYXFxUZI8RpOZfFa328Hx08ewvj7G4sICfLsN5VZot3vSkbzrc0fRX2phabAM263gBa4URUlcoUgTNI0NK6RdvpDOv++zwDEpHCzcaW0nMNBWXVkbjkkwZUUKDFshnpDJUaIoc3i+EiYG0xH8qAvf7mBjdBxhZEB7nt9GXuaS6pIWY4lUbIVdtDshirLCaJQgT3McP7qKM6fXcc8992JjY4zJeCxxtVKMsrNKAaFuUNS5uCNcLxLhQtzj5EK4QMERku11btjVbTR8jnhIN5pFPdMJKEAYwCBFrjzPBca6E40plnfp0BO22cB1POGi5CUFF84b0BoPgaq6gSuckRc87TBe/swlNCxUaxvp544j6cVYvuJqWPBNSzqu0EwT1KGFZDVBcvQe+Ms2utc9Ge5gH+zTBT7/Rx/EjLwPS3IeJJayrA1XhXYWX1dIax9/VpYYu4G4LCjCUHSplUK7ZePJl1+CpmowmsWYJmNsTSqMJjWujGy8MEpx8CkLsA9fCt/pSKJNy/GQoEKdF3AVi/oUXr+HkytruOfYGZxZK5HUJUYxR4FcdLvU9WxMsxJF5iHNMySzRAQC2hx4HZChwehYrjP/qkVQkVJV7gF0M4SuhTBysDToyPnb2JogyXgePQShg37ooRv5MrblRZHECZ88uYL1jViiL8m6oOjI8QxxMdFpo10Ebhvtli/jBKHP9Ayg3+lgadCVc+hGNaoiw2RMV5CHOE2xvsVkGwoV25GldPNQU9gGteoylv1X5w2e8/UH8IpXPwlVMxEAKO8xIvDRa0PxEzlch4kbFGdScSVQsHA8s3/l/sMcD2ozMuhB6YT3HTIgagGminPBpUMhNONN2wIB+Q9yX1O+MHQokFBgkjhf7hHhciRAw+l9Cjccs3Jl7IOCHhk8dJcY4cjMzwggU5wmBkDMPUeRleItxQauM3/OpPHUUNyPHJUJbBQl91687dJwUBYxoEI023BjEXAoDKpUIp15SEHQAuxEnHF0QDk2BQqO6FFM0ZIkA7IwGs6VuegvWDh06XfC9ttQdNL4Pt77S+8b/k8///NzweKCf6N+BX7wrEJS4bfD9dEbdgr6c1JDfrdp9V7Ph9SzxAzye5R+p+M07/zzv/7bVXalVWP9lIL6ge2Uivtfdw6s8B+Uwo+Gywf/bnb8eEsF1v+ptGIcIIepdnWz7x9VWYTCnzRR73t3Pyg/WGFwHkjbeaNBH6wLev3zn/NqDf27LJAYO2jX1k/ecNttn335Nz9zoSydH9EAj/V8vA05a49WsBCGReR/l1LqrSzy2TFtbYz+Tbpn4UVaN3/Mz959XK961ausbO3U02utf1pB/etdgNIvu2BhuozP+ndQ6pe2P/cmpZv/dOOtH/3Ey57xjFC3/e/54r3wzQD27ha/rv+mZx3UlbrROEGMqHW+Lf9Qa3kxn3uO6LBodDd8FFr/GJMyvv2bv365KmxGk/7o9nDrWWk5D8uwSEffqBrG9OJaAOJCSgrfe2CUCvdY0D9Rtfvv517ejrD9YSi8cTshhIf0ZR8JEd7GdPo0WDWvV+6Zh2VYnHMNX/jeepTn+pyCmL/53mVb+q1/fvNH7pZ/lw6fh8Yi/4ROqvFuJ9W5kNRHcq6lMC7cP4SS5J2z7nWGvRO8XFNAVAJQPcqo5Btuu+2OhxMszH3S/gkFOef3rzv/12NUxPKtkvNdVxdybzr3OjwHDsnm4g220j/JsTwBe2r1Zmi8Sp6kNH7opltv/wO+x9kjhI9s3+9KiDrrXsfrsy7tdwB4DR2ACurf3njktv/nYu9Dj/Z+8Gj25mN0rs+6Di/muj7n9+VjNgb2FXiEueiP+Ie3/75W2ftw+Ad+CK7aj1bHB9UFJwiwcewETh7/72h0aqzc6KCsZ/IgLg/2FCKY9FHxAZvxiab7KkR/RUt2gNoyvAXWJCwuyiaWjijdFHxH5SdAzThUDZdFs8qQlkoYA0TTsYDk7DWFEuOaIMyPzgl2S0PTbZWihAUGi2jDvWAX12ZxwGjDoAUnvAKnjo4xnYxw1ZOugce4QbtBkXL0oAQjOH2/hOe1ZfSCdH+xebOAcDRGW5m8ll3jGglafgedXgirClHqRAobRiu6vsLiwh5xXzCSkTPylk9qv43QC6T7y+K93epIlVLkFTy/gW/th3IziU/kuAQxEGYchN3oRBwNrbaPLCU/wIANHfiIi00ZNzl5Yh2Dfhu+HyIIfORFbqzgLJasCk7kAZWNMhujHfXR6ADHj53E8WOnEU+nGG4NceLMKkZjAk5rYWXs8Cv4WexQs6jiWAtbyZIQ4zJJQhCE0I0Z52AHl0IDi64sI4ST4yHbhXRdw/VpoTeRjTznjEPdKerEqcNOs8TisjPPBBoFXTlStPWWHLzixd+CZ1zZRzWLMdnKMPzUUZTlCRx+/rXQTh/JMEFbZvCBkgVZ5mD2hbtRxBvoXn0JWouLGH/qJFY++gXkeYqGDhOx9hsSpOF8GLBhq7bw4abC39PxgghNadgDXP+lhR6eeOUhFGWKtfUpPE9hOCtwx9ENPHmxjW9ycuy/2kX7GU9Bkdvo9xZQlg3Sius6ReCwwLewNc7w8U+fwT2ntrA+SRCXFdKcvIEQFX91cR040qEpmBCAyf3oSORmURfi2BBcApMp/FC69fwqTM/gF2m3PES+Bd/j1VRJLCevo7Sgm4TOH26PFHsXelLIurwuHB9rGzFOnhmhqDlCRXeCFkaJcClcW44/cj14no2ozXtAI46JqEVXA6tvnucGnY6NlZUxtHbhtwOcWh/j9NoIeczryDgPeMzi2KBoJXBK3kNYdGd48Ysvx/NfcBhNnUiqkPxhMS8RxnTu0KFjREyTGsRC3IgEJtfGRNYy1UTxnsBo07rYHh/h/YsxqEwsoZDmbwugBFaGhjHC9BpFEZaATjosQhlPodOJQq5ElNZ0iyRw3I68nwgavCdxvRpCLWtZM15AdC5JCg8FWklAMewXHivHvHhv4L2CCSMEalLIlcCjKpDzz2tH4LQ6A3RbeDH8WZ5XijBM9+CIjvG1tFDrMWfiTJII12kb2ilCjSg5HA0jFcZGp+/gkku/E07YN+KP0vjdN//x8I3vfMdcsLjo37CP8Qv5kOIV/n9TwLd98eHvS1wP3PPXP//Zb/rivZrui0RBff+NR27jXDu+7dnPXnYdvJvPpA9yWLXS+K91Ub9xJ/GD73ceYORZL9+diHHO8Z1XcLhQwWI3dG73Bz6EbVu99PnP+vEv/hr52e2u7rlf8yz6+rn/8kKKgkdAiD8JpV570y233XrOw/H5lp535z/VGqcU8GNftFQf2XYHDB9u+1wsw4LvS9BbsnLyP2zHwe7AQM/9yE830N/3/iMf+cSu9Xm4w/rSf79L0Hqkn7vzZru+K311t0Hpbz1PCg0bCr9XR7037hbJHkFKyERBvf6BYurZ3wslME66BM73hxyN3/li0UfoJu+vL/+LI7cfeYyL2Ida7/vFxQcrpC5GsHiszrXpqtu/AahXPkRi0ERB/8iNRz7ynp1Wy6M511wsGUnT1buh8NyHWLyTDfB97z9y+9/s/Mx5YpvP+/JzU4AeoyL2vE4IuV9ewLjauQf6wDGpFejmTij1wvN8mS9JPJHPe97F7XtJiErGv6Y1mBx0voSoL7k+/ynuB/yOF7s3H6tz/TA30Ye9rr8WBYvb3vIrOrI/iOv+t/8V1WzJcCiUhuXZGJ5cEYcFVCqChF2HJlmCRZKMDrBT6kPXLhpFQ73pctL+z/EHp+kgq2ImkEoBbiNAhRm0csjQk/lv5ZuEDIIy2XOuVYkaARi6J8WjreAoOggycSOwEObxCSKQc+k6NiMLdGzYBkjHgtnQNGrhEdhBH5W7D6OJLaMRV1x5mUHS0Q2hIiT5hKmmKLIYvf4AYYsAzQBh6Eu3eRJvwapDFHWFuMgRJ0NEIccwKkSeJ2kf441C1qY36AkYMM847pIianVFvGGUZ5rPtqNdOQ7hIowYv8jiuEbo70WDmfxMluXodCIZ5xgPN9EdcAyD4ECug4vxZAt+5IL/YTGltYXpNJfUDhbBURjB8y1sbcXyut4glJhTz2ljlg7FKRD6XaRpLAVey4/EIXFiZQWj0RSzUYIzJ1ewsTrCdJqgSHPkdYlJlUqah0ObPGMsCVOVrq2JVqSWwW45j4EFEZ0hJkrT/MVCm91zfhb/SLqidJuNWMASlmM1RU7zr0lEcBxXOtDkEjz9GXvwym95FgKCGAkYbBRWPnUv9Po92PfUS6HrgLUsUruB63vwO33ADZCkGerhBPnxVRSnVjBdHYp4wMqeAgBrX4JcZeiBTAf2y5XDjAWcthRurjS2WIBrskfYyW4w6HdweF9bRK80ViirAuOswD3Hx1iySrykE+CSJ7noPvVJyCc5/DBgVi3CKMJ0NoMbkqPSwbH7VnHz334W/3jvCLmqBS7LPcx141gKhSouKl1D8s8EvGigiyzybZcOCEaX2uhELSz0IgSuhcj3BFo5LTP0ei20PI00h7g0+pGNNG142cDzQqyvr8EPPNlfdC94TiT7UFuRgbCW7Nob1gzZMFlZwHNttAIm81RYXgqQZQmSGUegHORFAZfCQJ4h6naR5Tny6QxRO8Q4q7E5yjAaJpjmmRTvBK3yF7UBUFKGME4fsnT2Lld47Xf/K+zbb5JMJAFF/sPRF96LKFjgfiHJcB84rkExhJBMI6QwolTzeuHfG/MapmtwFIIxo/w7BQ8mePCPxPryf9MhRWsRuwINGRMm9tREtzI5KTLpLJwpEngtzxfZPhSZKORtAzV5f+RYi6IThoIod1sl7+nQkUZRjzID9/b2iAj/t3Fj8PsSjMoxEEtGaGTSBIxY5iiVGSMRoCkBnIT/ygdQdImhxJlSmpjo7UhqcaHxVsn7KUWZskBvIcThK14J5UfbvwMC/Le33zB83c/NHRaPvED7Mr3ipS94zn8gOJNvf+6c8/2F3QOd0acB+LQF5ztuOHLkvvuL1LWTr4BWTK94xnYhNlEKR74YKP6OG2/+8C3ngeOp61/43BdANz+utaRY0LZMn85nNPR/qYLOH+yME5xtx1b/6aZbbuNM85f8ebiRkN0W5XNf/HBz5tc/97lPhWp+XCu8ZDs+lNLvx74om/78Tbd+hCyM88L/LqQouADB4jiAv2wcvP39f3P7PTvHLqJFMvo+aPXDAK7bdrJsKIWP7qz79S947vXGiaGG2sLL/uLm2/7h4bbRoxEs7t8vX7pe5z+3DxRND3dYX/rvz5MUcZ7zdN7Pvf84X/ic526PaHDzvxyNvhQK/x7AE6VL/BDn+AIEiw1A/43S+m033vrRj+/+AoTHKuj/Y9feTxRwVwP9W9z7Kk279zsxoP/3m458hK6Vx7Lrfu56krH1GWj8ZrTv4Ht3xiwej4LF/feclVMvBtQbofSzt+8f/E17j1L6z1BZv3bjbbfxurn/z+59/UjP9e5rTiXj71IavOaeun2vkz0Gpf64Kpr/8oGPfGTrrHP9AJ/ifHtcXqsU3lP47d/aPUL1GBWxDy7wPirBAl/QjXW9supvB/B6QF3OlCK55zfNm87d7ztf/GL3vQgQX/o7xtyDlf6/ouVD7zt3NIif+ZW8H+x8RyOWPLK9+Rid6/Ptr0d0XX8tChYffvuv64XgBjzxDT+JJlkWJoXEAyoXk7UzOH3qr9GoWMY1nMZHYZExQW8EH+g5N046/TZoj1R/Ovc13RN8qA6RZ7PtQpVdUw+Ww/l5R0YQOEev7UJmrqULKRwDdhG7sCx2BA04U4oGKdxM6oCB9JksBFr0TZFMR0Qltm7hIpCVUbNwKdHqLmNWLWEy7cBjMeFoJGmK0A+FBTGeDaEKxqU20JaFVs+F57W2O//scFeI/C7cwMc0rTEcrQlMtBV6SKcZgjCArdgRLxG2akReR9Ij7IBiDgs9Q//fGo2kQ8rCjfP85CD4ri9RqXXRkohWh11X2ul9dqojnDp1An5Au7lhfvhuC3VFUYfJAAEsh11cRzrjaTbGqdMnRAxZXOijLLRY8A8f2os6j6E4/++wLAKKlCwByAjLbDYR8YMFNccEfBVgPEqQZBOcOrWK8XCK4WaMM6unsLm2iWRSSP82E0s9iySKEJWIACyuLLouKB4Jf9M4buR0SRFJyzvn/BuUJVkjpTAsJNGChRgZEsID4JoZkCp3E9fjxd96KZ77lCegHCdQKODDw/DjpzG99x5om6kPTIiw4bQigUvWvQbBvi76l16O6fEUxz/wcbjTkRR5lesIvFCKX4lRNeMAHBEikqDg9+CITuXilkrj88qTNYoz43rYd3CAyw52EcczaLohqgxFaWG0WaJIx3h+y8cTnhIivOwAWu6CGXnwPUmdyeoMvuNgcyvDbZ+4E397x1GsTSzYAhR1oBotsZbCN3ApvrA772JjOJX1Ztwli3fjtADCwEev3UK7HYrTI/QdeA7HjVIkCV0//DkyYEzSzt6eL+6dYRljnNbYXJ+Iw4hOB0ulaHf3osoLeIGNTifE0iASx0GSZTKiwxGjLE0xm5VwXRuLgw50k2M45K9+hcHSIiabW2gqslY4QuUg3pxKcWwFXCtHHD1HV9ZBvAgTaHnt85xTKKg5NkNxSPgONZ75zD14yUueLAwJOksIq+TpoljCMQzh5ZBVITqmjbraHnkQJIWFpiphO0wccVBpjiW1RJjhvqSrwjg1eIrE5yDuC4nbpQRAQK9rIlTpBuJeryoKcrnwfNBsl24ihPBeJHMlIqhyPISCRU0uDwGjdAs1hvdBN1JB1wjvRwSICh+EwgrHoxjfyv1JN0Yhogz5FRSmyH0RTxM5QRxzEcMTx8F47kx6EwVM3jPpBJE0Es33NBGpPDQTR83rizcVk75Cwa7b9XDZla+BFbTlc6rGxbvf+q7h//KOX5s7LB55hTZ/xXwF/nmtwP2CziOIqbyY1zzYql2IOPPPa8Ufu29zf3GjcedNt97++od754s5bxfzmvm5frgzcfH//kIK64t/93/6V87vB+YcyHUH/YqqsV/ygVtvPfNPf2a+fEdwy8/+sj7Qfj+ueuNPokyWBV5HH4+lPaydPIbVMzfDciugTuAjRCFjHw3ckqkKfGAnbd50f9mpTJoSLm3WDlDWPgrGlbqcGecYSQsKCSwyMBTnv5WMgDRkW3B0gOx6OtZr2q9ptw5Q1lP4251f/gwLLnb7JRGA3UtFEKhJt+DsOp0fbN3bDlMAfDhegbDHGMkrEKc9ZLMVdMMunFZIxr6MkZSNh3zMbm0mFuuknML3IxE0yMVYGCwhCgNTbrstKQJX105iNBxj0BuIKNHrh8KpY4GAxEeGe+G2lxHYbfiOjXGSw5LZfwtRy8JkQhZwhVarJ8VUkTbwXYVua0m+z/raGlzfgttZgF3PJBFhcyNGt78AO6Ql3EGWKHh2Ac8CyorA0hJHj90pEaiRH8BxycLoIKN93a4EmplVNhY6IaajDZw8dQr9Xg8HLj2IMtOYbKZA0MALXXiuT6Sp2NsVUzKaKYpxhDMnV3H8+FGcOHYCm5sFJpMJZvEMRUUHB4EiBB4qwxHgWA95FE0hIguFLTcir8S4BMimaHjeWRzVJRwrMIwMm+fNRVlMRPiy0YIXNrj+267BN173ZCSzCfyghnZc1IWH+L6TUkwGUUdEDteusX5qDVFkwV/qon3gMozuWMU9N90M5ZhkCm5zI3jR5mEEFYpJHFOwao3cAipPY+9E4ZOtEDdXFsqU5jnyGCz0Bz085borsbW5gqphYV0gcrrIYx8TPcJ1YYmve9IAqrtfRhK8SMPx28iYycB0iqTG0dURjnzmKD73hXUkTQhXNegEIaJWg8XFBSRJIYWoF1iYxhonTqwjSzNxxYhSUWl0Wx4uu+wg6jJDvxUh6raRZjmKeCYQS6tWCMMIZZ1jY0b+RoNuwNxXD0mZYjYtYBPwyKu6BvJijHRmXAyWk2N5Twv79y2gKVwRW0bjTfQHLenKTyY5OoMQ41ksIwUUGdMiw2DQh11pJLMZGttGmicyJsVrlxJRnpaUx/Cpz5/A5pSukgdannQnEbYqo0USM2rBs2N8+/9wLb7hmZegTCcSf2zik7UAd83YDAUDM4rBPxxhU06FMuM8BeD6dG+EKBuycLZdFAKc5ZGYl3Er1DqRWFTDXSG3g4KIEuGIclLNqGQKLFYj4FC6HAwsg7wLcx+i4GDSTExMLIN1dpJTZOQDZLUoSfDgm9ma6SQULAjdbBCGLZOIRIcSCjQlFVkjpvJ6MMBURxxeIvTx3SWphOewEScQhSUBxdK5QXYGRZvtqGIRk5sKntORJB3eF2wrQBTZuOyK74bbiszoiNPBH7/zvcPXvuktc8Hiy/creP7O8xX46liBiylIL+Y18yL2sd8PO+kpCvp3bjzykXc+3CdczHm7mNfMz/XDnYmL//dzweLi1+6r6JU7SU6HrDj/rhs+9jG2VP/Z/vngz/yiPjj4Kzzh9duChdAxSaZ3MFxdx9rqh1DVM5QZozxDaI9CgYbf1CC6gu4IXXEWvIHF2XFXQed8OGYx0EaajsXizI477dCWk5nCv/ag6EpQiRS4NoUHPrw7hTw8lxVHDNjpzCUCsqoSKSL40J0SQOkG8u+leqDwwIKFxy2dSSaGNKhLztFnUvSH3afi1KkavjVDq+UjtTQCS8GTWfgAk7hAUo4QeH0h8DPqkxZqz6eI4iDwfIl+LLWH8WgkPInNrS2gtPH5u+7CE590NQZ7lpFlM2AaAOEmlNcVG72jPTC7RCGH1biwHY7O0JXAzqmCF1XIkwq2VpL4wWKFoxZeUCG3I1gFEyZSTOMCylVodSOkmSnGPIfAwBLkGHp0dJS5CEBlzXjEBKG/jFk8kaLXJHt0YdcpPLvB6ZU16XQfvPKwjLasHdtC4dZYPrgHVT5FlZWIAhZhA9Qqhmu1oW0LhczyW9hcazAdbmKyOsHG+jrWN7ewNRpjOJ0hSwhPtQT2yf/U/OzGAfEGwlmwFHKZKXFRS9fbhsXCn7BC5YniVVR09tCR0UErqvDaVz8NTz9wCGWVI4+nqIcp1D4f3biDpMMq1YJdaBQVYYw2mkmK0rFZHiI7ton7/urjkgxSOwp2XqN2TaFunBwsHBkyaSaKUtuEZwa6xhgW3p/XWG8itGwPtVejbGpcdfgAosDBaJJIMR64HrpBD7NyhAORi6+7poO9B/ainGXCKansLnvtCNwAxSjGJz93Gh/+/FGMNino+Gj3gF6nJUIVC9wgDMUN1NQK9x5dl8+RCRtKSaqRFJEDe/fCsyyUzRTdLgvlFtKCnXqNluWJ08KJXJxe28LqWiE8Clsx5YUCg3EVLA5aqPJE9i8FxOkYIjR1uz6iwDAgyrjG4vIi4myGaTLDvoW9wn1IKro0Sqi6wd6lNsZjkwbSb3dR5rHwa7YmCfrdPhyPxXyNth8AZYK7Txc4ujoWd4aBapp9wSQMugeYtGE7LnSpcOiwhe/97qdhud1CQwAoozzFmWOSNIQLQf1SmCnedjJNJZwc7rdax1AcX6OjoCY4k+4KnmGKZ4TFeIbDI+NmjsSkGgGEI1+G0dNwv8q6UfQiDJbniR/KUZWdCF+6IsxYB++hZiSKTistYonrWbAaujoa2N52hCmdYLyfcrSDR+wHAimmpCFjKZq8HTrWKJ5Q1OA6EWzMa4VMDo0833aZMGpanGjc2A5KOis4slUxbciW9aIThPdauuMsm6KIET3CqMHlV34fLHJmOBbodvH7b/md4f/89rnD4p/tA8D8i81X4EJX4GIK0ot5zbyIvdAzcmE/J1yBePIzGvq7rFp9+w5g8qFefTHn7WJeMz/XF3YOL+an5oLFxazaV9drrn/Bc1+mdfNbX3yue9PuGNyvrm9x4Ud7w0+9Ve9f/CCe/qM/g2K2APbp2f22bB/j9TWcOX0EZTmEy8KgsVCyNc3xED74cs5cIJtabNi2q1DQ3WDGayUKkA/cwrTgA7YVoFFTeeBmHGFRAJZXoC5ZWLFTSnvyxFipCd3jMIDFgtwz8akiTtC5YQoRdhSloJHBddNZZYdRII46gaPa8vpocABO6zrc/bkxVDNGf2mAtC7RC330+l1kJRCPE2TJJnyvLywF/sXRjKjtww9CKUaZLDJJGqTJDO1OS+CW060ZTpy4B4tLi+jvWUKWjzFb0bCiKVq9PTKekY4zNovRbUUoMpZiU0ThwGAl2Sl2SmQzG57PpJMcZVWi1/Ux6Loo7QHKOEaZpXD9SCCJLHoocIyHBYI2zxVjDxuBTdKiz0kLwk0rQiKqFmwrl/Wj8MJ4xNHmujgr+H3yJMPaZAuLCz0ga3Dfyhm0+wN020xZsVHmKVC34UVMYOE5b2CpQM6rYy+gaRJJ5yAQcHNrjNXVDaytjzEeTjAeT7C+HmMyi4VjUBdK+BRMTA5tWI8AACAASURBVKHLoWYRRUeK4vn0SR1E1cTS4SaYh3BElwBVMgmsDN/x4ifgJf/iScKLGN69juzuE+hdFWDhyqdgbFewygIuRSDLFrhhMslB+4lrNXBnGvfc9HEU62soma5baZS06JMLwUJZ+AG1sEy4q0va/ZlIw+jVqsRnqgpHNDkCbbgcPeIxq0bcLN12aApL1Di4tIg4TjAZJlholXjKk67C8mAvojadIj66/RDDBLjzc1/A33/yGE5ME7H3d1p7ELRo+6jRjtrCLMjyFN2+i82NGY4eH6JkZx2VwFt5PXZ6FvbsWUQ+q0wn3s3hNC7lIYSRj3rCfVwhrmKsrI2IVcTC4iJabROnq0sms7gomgyB58ALAqTNFEotoEpHiIJA+BfxbAS7tjHoRgJ2XN3cQhhEkhSSFQVSXcNzNUKHxg+O+1iSRNLyXLRCB0Pu3SaSf16iwXLfRejX+Oy9wF0nTsp3MqMQhiOy45giY4LiJkoW/wle+Lwn4qXffCXgbKDW5LqQB1HBVopmExEVXMtHWfG8Uviky4d7i29LhgPBvIbESYGTI1Z0NhCYSaAHR1ZE/CSw0zKQTbnH2BzP0QLEdZ22SeOgAMf7ktz/GL9bwZLri8ds7kEUV3ktU0DhpUhYr08xSpg7vEYJ/zRsGrkXaIoHggmV0SCOsxnBwpV9SNCtgDLlczmOxWMwP8/7rxGGXRkNoSBCQYVsIbrWOCIiZiJNqKfMjsg1R6BwrXlNNui2I1x51WuhAgMBhd3BH7z994Y/8Au/PndYXPiv1PlPzlfgn+cKXExBejGvmRexj+3+2U52+T1ovPOmW29nlO3D/rmY83Yxr5mf64c9FRf9A3PB4qKX7qvlheqlz3v2O5XCuG71fu7cJK6vli/xSI7zyNt+U+9p/QWe8G9/AlXGkZBcZvzpeEjGKU6e+ASq8hgsAuY4C634d1q1mXLAzh0LbCn3xIKekz3AbmNjy8Ow0OY5202yf9NG0cQS9ekqCxVn0T3Gn0bCKWCXsUEhggUfvgmjY8FFrgAftOlKYHeVhQY7qiwGhJpvK5ltrwoDoGSKCWMOKVhopGgtHoDfehI2VoBkdgZu0IUTtODpEu1BJKMF5bRAlsyEUWDT/l3TWcG/FMJWJHGkJrKzjcD3pLggY6LKKkwnMSpGH9L+rUpkQw/wJ/CinnR9UWeo2SXVpYg+lksXC90mhPfxn3vIswrUbBqtUFU5HJWi2/Fg+SweU9QZiyclsEbPp5MCyJMaSTNGwAK3stEiS8PXSJLEOAW4xpUH16tQleR+sLMaYmu4IaBPpqHQQbIVF/BsDQ8O4pJwQdrOyQuwkScJtjYyHL6sJ6M6RZ5JjGpaTeHonkRzBq1QxCQyAglGNV1rpoTkmIxjDLc2UBQNRlsFqjTBaDzEbBrDkuqxkJSTuuKICzArpnJ+tWOhKngcCr5PIGqKpz6hh1d963MQLbYx+cIUZz70YSweStH7lhfCmljCv7A8Js7YSEYxGtcVMchpagReiKM3fALjz34eJceOysokhEiRR+4B43bJrzCWegoW/Oe0YLi6wdRqcENlYz0N4CvuL/58IdGQnU6AMLCEdcDkDK5/VpJLUOHAniX4usahy1xccfAydEIHn793E5/67F1YndbQFKEaRpV24AVA4LnwbF4zZrih3bOxsTnF3XevIYwGsD0CWl24lkLU0vA47pHWkuwyzUssLnbgWiXSJEVWMmHFw9raqhTpg/4Ai0sd+D55EYonGiFZGvFYiu3Aj7AxXke7vR92XUg0KfdlnmYIAg8HlnrC1xDugsdoTYWGEbCtALNpjizmtZyhv9jCNK4wHk2x2KOwUCAIInFbkP3SaXuo6ik+87kMa9ORAUZuMxk4m8P/L3HENV0WjL5l8kmOKHTwutdehyc9OUSaGHeDI8KRLWBfGSui3ETBE4WJUbYpClDAJNuBYyMeIAIeP4cxzRQXCN804xwCXuXFpSkOpibaFG0zM6II/SWIlCBMBoFRUGWqUiPXthalwAge4pGxCUQ1I2oUY8iqIZCW55aRvzIOIq4H3gMoLpUCMuR9z+fpIWOF91iKF4wqJdSYLgvZG+Z+SGFGRlYs/p3/PJDxJoa4Ml2HgiDBsJyCkTETcc8ZMDKvf3JuCL5tdI5uJ8LV17yOcU5mfM3v4L1v+/3h//jWd84Fi0fyS3X+s/MVmK/AY78C85n1x35NH6/vOD/Xj/7MzAWLR7+G83d4fK3AP/zGu/RS6yZc+po3oMiWYCk+4NOp76FIK5w6/mnEk2Mo8w2A/44FQBPAddsyvlEWKeraFbAkrcac0JbCEb4UbALW1LShU5Bw0LgTSbrwFSP9gFyzuGZBQCieSZXwPEb40R7NDiUtzewesrjgwzg/3zKFzLbjQgkUT6POCOxkjKgDNAWanB3EHG6vj6j9RMzGHF+ZIM0L2H4HvchDxcI89ODYIc6c3kCRMWmDkaltebAnzLPSMTrtgXxe0OoLn4OoDBZKSs9Q5G1hcqQcg6imWDk5w94DgTgimGThhjM46OHkyQ20og4W9wTS/TSjLKxn+H1oF2c8pI/R1giXXnoIs2QGx8klhSSwI4k0tb0CVdVG6BrI3iSdodXtmvkFvpcFpDGZAkybYLc8RLvjI00INyUfgpZyV8YqVF0jZQeYRe90Csd2UNuBABqz6RaKykGpK2F00H4+iJYQxxN0FwM5z5OtsThCWh1LUk4IMjTD9JWkelCsYgc+q0r4rS7arQEw3kKR15hMOArAQjLH5vqGQB95rCx4V1dXpVCrlQfHC5CPR2jyGQZ+gWsu24f2FQPYp9oYf+rzyDe/AH1wGWqm4S9ZaB9ehh8MYHkhiqxBlo2QuBmWvT04fdOnsfX5u4QFwOKNEXdcRHITKFiQnUDDB9eRgEP+EYgoyQGuhdtj4D66gRbayKelCHuK/BHa/UsWvuzGK9RFjAoubN/ClYf3oueHSJIz2H/gMuTpGB2rjWEyw+lJjqjbQZkMgTJCjRz9XgeR70tsJseoeO6zUiOeFShr/lWiLGrsWRrA8zWmU/JlGrQiD6tD8mKAQWCTqoBRXuPU6S1YjYWlhY7Ed/aiNspiLEyJ6WyKdod7sUKVc5SGsNESSrfQ73iYJRlOn55gazyW87G8p4elQReOXaHTChAEAzkmGzbyvMSU+78uRCzxQwtZziLaRURBMbIQhg6yWYWsUjh24j4MJz5oaTFjFYDjUaQw4EjzxxTYuiTYVck5eua/2otXfMcTZGSBXHiX7gKOkFCEotODORhOCw2Z8Q2FC96fuLcMK6WuGQOaihMJJGnwA5m003B8w9gvKIoqFcgIF4/LUpHsibKK5b5Hzg8F2FLeN5D9Hvk2So5rMFp0W7TgNxAHmKTPmFgciRPlWBEjXBlJKoBQppZQ8uX9kwINjUHk/ijUjCm1OKIRoq5nqCvuCfI1KJJERvyUiOhM9h9H9LinGTebxhy1MjBiij/8Ekx54ZcyjgzDt9CS8kO3UIirr/0e2IEr5zSrFd7z5t8evuFXf3suWDy+fm3Pj2a+AvMVmK/AfAXmKzBfgfkKfO2swE0//RZ9YN/NeNoP/RSKdFHSF2iLZ6Qo6ZvxeB3rpz+Lpt5EkeUoGyYBOPBYQJcZXLeGbbUkBUMR7mbbKOpcoHCebRwRMqahGhlHgJ8J0NGqGuS0LNsx6pKOCnb8BIMpM/tiq2Y3smZ3kgWCK2MjLIj44E/Bgu/DYqAQezPTMsixIKCOD/C5YTz4Gr3lSxB2nop45GI6Oobewh7MKFrUKcKWC+VGKLNGnAedqCOgQ4oDhq5fomQiSCtEu9uGH7ZQlCnanQ7qnA/9M9hqH8oyRTyNUeoRThwdQWGG7sJ+iUe17BSdbheTSSzF4cJSC0VeSnJH5IViOfdCdlBzjDZTHD16FPsOLaK/dABlXsi8ftvvoMwrJMUQUbQfnl2iyhsTweq7GE7W0e20MaXwILBF8g8yuI4vxXSWGzZJqwOkmYM8b+DWDeIqgxP2YNW5ODni0sLSYhdoxhhv1SjLCsr1EbUL+FYHaVbi3mNDHDi0DGWVIgqoOoVv7YcdrMJ1uohnMUImoDD2so5RVSkqrbCwvB9ltiX8EjdwUBGYqGus3LeKVsdBf2kv0o0Y7S73Q41JUUlaS5ABWb6KYhxjdvw+9C5VaNYGyNZOQpUF0tEYTtuwLmqvhL94KfrLfazf9Vk0m6toXb4X+u4SRz9yB0pWg9QpCP6k60S4JzYK6Vhzbt9wB6yGBTzHnFhME4Do4PZphts0sNgdYKnfks52zfGUGR0irLRN8chisdMl1NURpsjS4TZsK8JsM0etZhKvyXEciiOh7yMINJKYVx7dRY502GcTuocq9HptgTvmHJcqpjL6szmMEYVd9Ds+NOGWaQavFSCtCjBrth06cDwPo2GBrdkmeu1FRGQncLxKxnlyM/7Aay5o4OsIdcniNQOiAsMtjnxpDBb6OHZqiruPr0JXjaRO7D+4iIP7FySyFJWNbqtlBB2VYXM8RRh04DgBIqfA6dUNnNmsUBYZ/BA4vG8JTdHg3pNMB6lQaa5hIakZWrgQBO9Sf6nv50AY2YLwSP63DS8o8MPf/3RceohA3AmsyoZiUS4MCcpEDmrNcY6ZrLlmJDNTP/h6sTuRb2FGQFiky0QS3R21LQ4NJnrYNuW4LrSVoixzcb/QicP3IpNGxEoKslQMrUb2ALcJxQgRUiWphAoinSgcdZPDR13nAhKmu4PqAhkVeZGL04EiDY+f7jCKCJb8DJk5M7m/Rc4SbLrfGoq6TIjhPS5AQ3AnhY1Sw/bp+DAOD7rV6lIZR4c4RhQcOiskIpUOORnwkns1hWAKve12g8OXvRpeyPu5BTfq4M9+9b3DV/zkz80Fi6+dR4L5N52vwHwF5iswX4H5CsxXYL4Cj68VOPK2d+ol/0Zc+yM/C6QD1E2Opq6ET0ECf1NmOHrvHVB6CJ3HmOWnxWHAB3wWbOz4ukx1YHfZIiiRgZv5dlRfJZ1qmRVXTO3wxCFgWx2gSeX1FRhbGgkPwDAdCBEwMZZkHJArICA8SQXhXDirTRN/SLs2H7yZQMJX08UhIyh8aK8TOGiJ/bu7tA9h+yk4cWwK1UwwWFiA2+5isn4Sg8U9sFyOewSYMvIyq6Trv7U1Q9TuIgp3YhNdtDsRHKeDokoRtdri9ND1DFFwAHUzFWGDDIskDjCZ3ScgwSoPEUUKnX4kXehkSrdBhTTVCD3jQuA6d7sh0nIdnt1HmuTC+ugNFpCnXLsSuuZaKsAt4btLKMuRCERka7BQKmkTZ/yh2MILeKoNWBRIANd1xNUQz1J0Bx5gu5hNxpIgQTdK0jRY7LZh1xqbswJZmaDXsVDOFHRGBwbhfUOopifF2D/+w+cwWOjh0iv2yvlK0wzjsYbfGqIVDcQtQ7gjnQsck8jyGm4QsJYWUCRZFrVViRPCbioko6nM6vf37MWZ9Q20oy66PSa+WBiujGChwsKhDvLchjp2AlZ1DGXaQj7cgn/Zfti9FvSpVdi6g1E+lESLxT6dCRXiO0+huXcNo5MbKMoCJWNBqUEQbEpoq3ALGgbasvUthZ6x9psikz9HXkSjPNwSp/hw3iBQAVxHww9ZGCtEniMRtTajLcnpqGvkIl5YWOj20d9ri9DDhF6KPGleodsLEHiRCAFVNQGsLpRXYmNtiCytxI3S7TFespFrbH1zCA8+eoO+dPbHm1MUJTv+CmEQwiJc1A+Qpil8MkCaUhJAlpYJv6xQFyVaLQdJQgdBAs8ze47upSzTyBJT7C/v81E1PibTFDTu5JaHf7zjNMYbiayNTRZLL8TiUhfdiMkmClZTS/Qq01OyqoDlujLWdezYCays5sjowtIZ2iGZMkwiySVOlLtfYlobDiUY0CzXnEKCXPt0IdAysv3PKDoUjcLLX/IEfOPzllBQyJR4Uo6PGTDmTiQp3RKE/PK9WJizkBf8AyUR4eOYRA6KFUzp0Q1dXfxsRpdaktAh0ak1TUN0kNniVBAnmDB5fEkR4cfycyiA0A0moR3yKcb1JQ4NCjH8cLpX6CqqMxPHynGUxkVNMaQuZQyDe5DHKt+D79kUAs50NGOWK3HQiKjb0AlDJw2dPvSiEeZLhxXvy0ws0SjyCg4/21YSIUxhji4rskfooLMtjbxkUokHx3IRRDWuuvqVsAM6xjiW5eO/vuVdw+9/26/OBYvH16/t+dHMV2C+AvMVmK/AfAXmKzBfga+dFXj/z75NX93+a1z+Y2+GnhE4aWzNnL9mQ9KqFO666y7cc8+duPryHvLsbpn7bpibx1jSnGC7TMYTaCOuLU5XJ7DouGjM/2dHkYUB4ZmWMzWwOknngMARhQVRMd2CM+K0ULPraYoJ/jHpFoyg3PnnvoBBGbmp4UuxWekMLpkVMkqi5f08t4taT9Ea7EVn8eswHtqoCRB1HdheC5ONDXT6HUTtDqADFIzgLGqUVYaNrSn8MBL7O4GRngA6FwRmyFhGijO+y07kFnTdhx+WiGOgYCyiGiArzyDLLaRTujOYYpkjmyVoBV2Bbtp2iDB0RUQYbs2wf/8eeKGFdqsnQkwabwjAkK4BMF2hIKDSRUmYKC3vTYq6rCRCVubhGU1pVQJ2tBwF3yXkkIUhO7sNisykAzA9pajYAWbBQwYBx0I02oELz/KkSEmyGBYS6NRBlSTwIh9WWGE8MSkDdV5iNNlCvzcQgcQhh0QvYDo7KccctTwp3vIsQ683QJLV0MpGWpRYaEPcOWvDVcQZcPXll2K8McbWeBVXX/dUFFWJdNbAcTPYykcVM/J1E2E/EPaIHo5QVWdgr2gM7/wk+pcfQhO10Uwy1JGN7t5FTM9oVMk9ImSM79zA+JY7kBQFJ/4NXFMs+uSsmKJSuue00/MvKWJNTKZQEijciZhh4ZZpjg9RaFItGX+ROFDp3rM41hj0IjhwMYxTpGUh8aihHwjTwWO6TlWJi6gVEQzK4pjVp4PxaII8dyQxhwJQp+3ikkP7JWUly2IBLU6nKVbObIrbRa6DphEWheOwO1+JYHLgwD4k6RRFVklqSckITdlDJSom1oYU9yzEyQS97iI2R6NtPkItYz+DbhcLixpZZglXpNUhiLKF4yeHOLGyIaKXfLgFSUfZv6eHKHLhOjUWONpSOCLUkLNy+uQUx46fRqU5dsVCXtQAEQW43mTYSLyt1hJTTN+L65DVYH6GMFqJAHUoejEJgw6YGiRKPOXavfjOV14j7hA6uygc0BUh8aKayUAUT+hWoCDCMROOj1Fc4N/Jy6BAWckISFUbpwNdYpJNQlFC7m2VxK2SByExuLIn6PzgZ+y8j0k94TgJ3RyS8mFTbKkk5pX2DY4NMe6UFwoFAlQUUWZyLdseBTIftYivM1gcVxG1IzMRv4zS5b1PlBZyUxj1TO4KhYcSuiTzR6NxOGK3MxJmhFxCjQ0cdFt5M7KPjNJwjzuugXMSvkpMMqG83U4fVzzhRXDDvdA6h+W18b5f+ZPha376rXPB4mvnkWD+TecrMF+B+QrMV2C+AvMVmK/A42sFPvSWX9aHgg/gyn/3FtSzCEoXcoB1mZt4O+3j5NFV/On7/hJXPaGPKw7nKIo1M65RuqiZbcpiQNkSr1jw9WRYcJSjtkG+RMWYUcoI2gYk0pMPyDu2aQXPDVGx/bxt1a8q0vHJaNjudLOzWtSmm8mHfkYNcibd5eN9KLGYMneuWYjU8iDPbqvmjLddIOzuRXf5yaiqnowkFHmKTmcRTa6RlFO0Oj6SuBJ4KJkBnutAVR6qQmNl9QTWttaxfGAvFhaWJZ6SsDuOWnBExbcnSNNI4lODaA+m5QQ6Z0TmCFkZIs9q9No1JrnCxvomOi3GMo4RBT24ykMY+FhfH8IPPFguLeQ2wtCHxY4viy7PR95kYDgnC9085fkxxXTN2koAgj6SIhG+SCc4hKrO4QXs3GvUDYGHHsqMCSSxJDKUdSBFZMNuuCqFtaFsDU7bRNE2ALWOMZ2wkCzg+bTiu7jv2CrG0wRXX3MQ4+lY4kJZYrEz3O0uIM4m0BV7y444W1gwOo4nlvP10Sq8YICOz7jZGtM0RVLk6LVDuOhhZW0V+w4uSWEXOh3kJYv4QtgoLKxMmocP1w6QDo+i/sQJpBufwcKefVgdzhB1bSxccRVUQFhiG9N4UwCf6V1rWPvwP6JgEcdpIYtAQRbuNRpCSQvD2zBREhArv/T5BVwIcS5wbIVd+r8cpvh4FaId9VDkMRomiND/ITDJUo7VYVSvpESytDadf+5jAmoparRbLRzY04IfecgLRtf62NhYRzIjMJSFsYulhQB5McHmRozBwgDLvS6cWmOUTrEyzVAUtqyb51KYcJEk5K5U2Ld3AUHg4tTJVYkE3bNnD7Y2Z/D8HKHdRVFk0DxGqcc93HNsFdMihyfjBTZagYfFJWChvxe2rlGI+Bciq2x8/vhxzGaJiJTihGggEbULCxEuvXw/LHFK+ZK4qlWJf/zEGYzSWBgOLLArurZkXMIyr6+4hw1YtOHIDZeMyRrb4xQFI4S2GSIUIGSEgeKbrnDV5Ut49WuuRTssYdMuI4KScTuQj2MSP8wIiwgdjF5muhHlACoQHNaRhBjCfMkhiWXsg3wIHkNVEWJJICaTO+jiMp9BQYJOJ45tiOOL9xiJPrUlDUiYJhQ2Su4FXhnkQ5CDw/NKYxhFXAoJidF9ZFyDhg+zx2xJBqHwyGQecngIEOXPuRIJTFAp2RcUO+ig4Vlj8k9K8YrvzxXl5xJSzLkVEXu1rL3PqFS+ltcBLwRZT8MXsuxABLhue4CDV3wjbHdZ4k5JAX7Pz79r+ANv+425YPH4+rU9P5r5CsxXYL4C8xWYr8B8BeYr8LWzAre85Zf1gej9uOoNb0WThKitXLrmnOdmV5yxh1snZvit3/xDHLgmwPO/fgGzyVE0lREgCLdjDKGjHLgOO4oWirpC6Pgyb8/uKf99wGICHgprBoUItkpRlZmMc9BxIY5pSQqgFduRAqEsC7GuSwQjO+NNIx1GsWjbhOBlsBCIYFFrCiEhAo6S1EwQyeG7dCvEsIIuFvb/S3EBJPGq6XK3mHrhYhJviJskcLpoLBuTZIIwclBNK+nAp0WM4WSI/sKCjI34AS3o5A4EsDRL9iEC/xKcWrkDi3sOwQkUNk7UCFpbAFM14gqunzG/FZvTmQgPjs9EE4WimGLQ7yJqdZHlMYpyBksZwB6/F2MrZba+yuBHAYKIjg1p/kpKAUcBsnIkdnba48fjNcRbPi69ch9Yt8dxgfFkiIWFBTQlu7IFwihAnFH80cjTGEq6/pGMaFDgaIUd2MICSTFLajgez0MFP3IxnhXYWI+xvNyDx/EJwg5rpok4Iih1exGa0kOWaDRqIh1zx2GqgouN8WnAamHfYk863o1y4LcJGZ2gKlzUJeNYJ8L24DmXONwKSNMNNHUkEZvTeArXXUA/38Lk7z+D2ead6HQ5jkP+wxr6B66EDl24y22o/jIwbTD88Gdw9Na/g53nUowy1YJdeZPAYCJxZeSIAkVVwxHgoY1SadTboEeSUshm+ZNxgeNlAE3OBSp4lnED0cHCCFx6i5ragucxJcUkQwQEuoprJTXjJ0rj0EKAMCS00nTlud/SpEaaMGknlCjZ46dPQilHooKXWhGuvewQensWceex40hjhcFgEUm+CtejwERA5giuXaMpG5w4syljAwf3LcFx2zIC0mIaCbGeSYkg9OG7Pu4+to5Tm1N4DpMkzMiVLmZYXuzj8kN7EacTtKI2WosdfPKOe7CxPhFGjIzMaIpVNmyd46orLsFCn+KLiyxrcPr0Kk6cmjCN1HAe6GEQt4RJ9qDa0ZQUd4xzgWtIRw7FBQpmFICMu8JEnUrqBkcbCJusjGDxildehoVehSohINiHtkoZP2Lqhev0YVklKkbu0j3DhA3h3piIU9fl+AfFCjozfCnWJT2E/hunkDGtqkzFQUOejkSuilVBkJz3w355nHx/Jq64DkyMsMgG3GMUOxrhy1BcFaCnbBaeB17EDnSdQ7kV8po/Y8NjJKyykesxqHo5yueOgs20G4klpbvKN0wVlJRNxQ2S6YLBwiY2lqNOjivHz31Nd0rJ+6emAGNJ8o/sTe57mDEXMlUcpgYFLVx27bfK/cxxGqRVincTuvnOP5gLFl87jwTzbzpfgfkKzFdgvgLzFZivwHwFHl8r8IGffrO+dvk2HH79W1AlvjzEU3wQ2CW7xEphupXiQx/6e8zqCZ55XQdFchx1nUpBzyKCIDer5ix2IsWpFIOcsSbDn7A/dphZzlVk2SciWPiMrhR7sukEkpBv6Pr8/xQlLARMSygrFAWLEc/A5MRTbiJTOf7BTjGZDZZNOF5XOpW0OCtC/HQkdm8r7KG7/HWw1QBbGycRBD5aYRebWyOJiSTY0LG6qEomRVjwAgtpWgpLoMqm6HUHsAMLjsdRjJk4S2gPj6IObDvGZMvBLFlBWyz1HZy6t4Hjb8ALu0gmGTwnQQ6mMTCu1Fjh00QhzbcQhLZwOYLQRZHZwuGgwyMt+R4VukEXtjY8BuXR0u3LGjiqFjFJ60xiEbNqgmmc4dR9Ba64ZoB2O0KRA7N0hDBoyYw6o1g77QBpopEXPC4bRTqDZXlwAkfGBzjuQvGo0jNUZEaoEqHXQpyP0LgWWsEiqrRCnCbwWHR7lgD/Ko5AWBJYgeFwLA4PMhhY/NHeXiHHeMZOPxMMOMbjAm6NyA+EV5DGDdJ0hm6PnW52lktJeYkCJlAwKcXCdLYF1+4i0ENkn1tF8umPId6gMGKjYtc6ctC9cj/Cw/tghW1UEwvFJ+/B6qe/gCzPhOVgEhso2LBYM119k0ZJ0aGCuwNJ3OZYsCj1FLBe1vjLUmFLtwVuGQaBiAMU9sSZIUVgaaJnBSbKYpfWe8iYDMvDmuva1AjtXMYEuL8Zl9vrhgLqZEwv034xKQAAIABJREFUR0JWVzaRlnQEMMWihFVX6LbbuOTwAmqrgOOyW87rpILntpFnClVTCFfj3i+cwXBWyahA4GhEjOT1XOzf10e33UKakkVBVkyBzXGBY6dj6fzTgSA+Enb+dYm9i10c2LMI33cRDRqcPJnivvvWhFHTWI506Hlsjq7RiwJc93WXyTnb3Mxx/MQGpmklaSySwkFHC50OjNikC4AFNxf/nD8iHlFQkvxgrimZDa6J42z0A4LFpcv4ru+8GsvLrsTlUjTldWXSezgC4hnnEccxLK4jnVcULLjuvH7MB8uoBV0SlSXOKuFPKDNawhhgSRaRyTXD2tgtoojCpRtxUnA9KXrSvcL9QBeQ3NYozIBRwgS5mhgfYf/wngRbODx0IfFeQtGA68LvSqcU+RXkgxR1IS4lyHsQYKwNq8fSsl+otdHpYzc8aiGIyqgXhYmyYGoSj2t7tIX/WtxChsshcawyhsPTlKHVXsRVT3wRHOeACJYkif7pr/zh8LvfNI81fXz91p4fzXwF5iswX4H5CsxXYL4C8xX4GlqBm9/0C/rwwt/g8h95O/KZJ0KDWPprjdqJRbwoSoW1tRFOr66i505RFUcBewuqCYREL4kD2pIEBFqe+aDfVBmq2oXlFpLmIQUhZ9WFG2Bs+XzIN158djX5QJ4BEsvHwnK7CJBihR1KM6TNB3AWMmLlZsdc5tPJxqCNumVI+/yP26AuWCgmGOy/Cl77atSZjzIfCeTOcyJM45FELUYs6B0CKxUmaSFdaxZmjGd0pVtK8h7gh0zecBFPEymeIrIdXI1sVgo3gnwL33KxtlHDDWNhXFRljiJPUDVMf+AyaKT5GIG/VwrnJJ0gL/mzJPXb8F0HjksLfS3F7mQrQ+DRhu/LzHsYRcL9KPMYna6BpNIpwnhWrk8yDuC2EwR+KMyBWTJFqx3B81wUeYYwcFEWroAP20EoRW+cpMJYcNwQGRMnPCXOEp8RjlYtgkOejyWtgFBNcj5G0zEipqYEjkA06Vqg6yBnakVcQTkZgpAVOgv4CI2do2J6Q0H7vYLlBBIjGvgsYTXSzJbUEwpPymKSRY0qc0D9gAIP4ZBlnsELOvCsEtM7z0CvH0OZZWavpSU40+Lub6FzyX5YlYtiWGDtQx/D9MQKctbOTLoQYKGx/nPvCBeR4oTM15j0Bo6P0EHCIljSG6Bwd1bgr7IKhdsXx4/nkofSGD7D9tgHQYiNtiQRZafQNbwG9rLJczGFI+N7d4Q67rvIc9FuM02mxmwaoyjo1cD/z96bgFt2lmWi77/mtccz1am5KqnMCYMQISSVASQGQxIUaaARp/aigF5u931a26mBi0yK2HaraOMAKiAKjaikEkFAUpWqEEgYE4FAUpWaq86wz57WvNZ/837/3lUnZSUpYl9uiXs/8OTU2Xuv9a9v/Wud9b3/OyCT2o3MbMsMs02NdWvXww8b0mAmCUEzMnAqxEmGublpPPit4zi02JMG3JXoT7GhxVQrxOxsE66nkKUZfN9DVlh48OHjyGJxQkApyRWco2QyAfPTTfHS8IIBlhYr7N27gIRzjzXjMYnPDM89sH5tW8CN5ZUBOr1oZG5pvCiEWSB9P5t+Xq/GiFLYFfokg2IMSDJ6k8wFkT9IBK2JA5UEjLLCts1r8LKXXoA1cxaykfyLLB8wDYMxp6UNh0aamjBpIokeJkI4E+YSvV24PQJ1vF/wnBlPC8olKNkwA6ZZsOx3lFzCcVNOYVg19K4ggGhqxoMiW4bv23YgyTwiF7F4DAQnaOEh8SKoaBIsAA7TRQwISqCXQKyMy62gcxcuQQne/8T/h8fOJBXKVYwnhuyP+7dtAduM1wUBUA2LDBKZ54aZRhmLAYgptXEEMOP9mPccAif0sGg2p7H1/O+H728QOU2qNN735vd2fva3/2TCsPg39EwwOdTvogq84MorZ2zXul5pbeUlPv2JPXuOfxcd3uRQJhWYVGBSgUkF/o1U4B/f8Ba9de2d2Pyat0APCCzwYZ7JFHwQpqmdjeNHu1heXEJVdBHWNdLiMIbRftRJN6f8oqQXgg3HSpHlhhLNuMA8U9BOMoor5Gq9QA6oCnYBI/04qcrirUmgIgUIgujYJC5oY8rHlX9qvtkkyKKtABeUjdA0ziSGZOUyHHtKmjNurrQYA0npSIb2hnNRa18MnYVIog4ypo1YRkpCenxRcgVTo91oIEkiAQdIYWejEUV9aPoaWMa93/ca0kyRReL4Nrr9ZUQrPdRaTczNz8BiE7hvGZvOqcO35lBkQ5E5pBmbl6G0j8oukCU0DqVPh40s4+r1YWzczKZyVqIx8ywWn4wjpPdXqTS069atRTRMTaaFZZJKbDInRHPPCNcCSWQjybpoNNYKq6CzPERjioCORmB74h9BWQRPgUsmSlkiKShb4eq6i3gwRJouIfAC1GttOJ6LnDGYlPPksVDSmWxBPwSfSQOS58iV7likK6TRs1njqjep967lIM9yOAHZKy6qkgBHJeyKuJfBs1I0mlPoEW9SFWxniKCqAbaHTAPxgOabkPjZ7tIQrbm6pGWoXg+6ewhR2kHNb0ljJp+tZWiEs+gcP45qJcPCHV9FfriDzKOpqzuiw7PZJFhhVvsNZGKAB9L4+RvWk4wAL69QKuALcYRPDRnD25Ym2IB0NHcl1Z++DMangA00QQkCWtJ9jiQnPJfGAJGNszH/5EtW53m9SJoDJQ8EqmjMyAQHrpBb0riXlQtPDzHbbmN6roFm3UMU5/B8CIOGc6DUGY4e6+Hg0a74K3gOzSA947tArxFbY3amjXazjlazhbRIsf/IAhaPkWVD41HjMimAINvyCti0fhYXnN/CkUMxHtx7DFkp7xgmhERgEHSg56sBFHndiLRCzCkE2TBGlaMXfx7/n+yJMWghtSDopbUwoAjkEFTj6j/9QXi981qlt8W2rdP4kZdfjHab2zLbN7ILIz8jVYLgEe8l9NcRGYvISggW8byS5WWAVV7TZAXRy8WMxZhWktElUpac7409TghoGL8NMWulBCMnuEpQj2kmfJ/SDSOvIauD71HqRnkGtyvyEr5PQJZABhooq56p12gOarnvBkZqNZLDkVFGQIb3IbJ+5OTI3OUYzdjFsJgJJiKbI5iTGbYKj4/7ElmeqRmPjbdQjoD/LLMUzfoUzrnoBfCCtRKpC9fHh37jg50ffctvTwCLfyPPA5PD/FdYgZu3b9+ireonlFIv1sBFACg8O/X19coqv//2z9x98F/hIU6GPKnApAKTCkwq8G+8Avf8xn/X0+HHsOXn3gk1oLP9SHZBw0yLEX4KnYUY93z+LjhWjvPOvwhluYCkfx9QuVyXha7oH+FJRKmlQtjCVqBcw0FJx3vXE4ozGQxc+SXwUOlEGizKCeiTQNM7Nrk0ziwxkJVQGiLyodxQqkc6cKEzG9NEo09nT8RxRHAUPSvoA2FBeRpZZCGsKQQzG2H5mxBY8yiyHrqDWMZTa4amIdR8mLfRbNRMVGo1MrQkjVxrxNFAGj/HCUSHH8epaMQpiWCTjTSH5XrwXIV2s4FBUoNXG6LuN5FEPenb6MexvLwi5nx+CGSJi/5wEc36tPgZHDqwjLxcwNr5jfC9EINBLOkDVV5IQ5aXS5iZnjJpBJoMDjZcpknUBG0I+XgagTeLvOoiK7nSnCFLNCyP1PpA2DJFmolxIY0OO4uLmG624IYB0jJBGnvClvCDvmG9aA9hrY6USQgED4ZDNJtT4oNA40Su0tO8kI1bkqTI8z4sAZdMxCJ/T88BxiuGLQeOF6Df66NMFOoNH3nhIs27CJgCkZdQ9IawMzgFIxVtDClPKcn8kGmAOK1Qa9M3IUSgM0T7H8KgewhT9XkkZTrylohhpxZsSneGFo7d+U2sPHQQpUUQjDGkBJ9oBEsAjE0kKfsKtmtW/Nm9SlqEyDc02rnCwAF29/u4J6mhchoCFkm7zuujZNNKiYkxMRQzWGneOTcJaBQiZ6HsZcwq4L91yfQIE3d5ckV/xCYYmc1yzjDRRnIsyHziNVCWmGq3cN62eUn/yMiyCNj0ZqhUjl4vwd59faRlIUacYkIp/i9c3ddiVHvpBZuxYX4aBw4dwuFjMQY942ki4xAzSQMOiqTFA9avb8GzQ+zddwxpQSYCBFAgDkFghSv3tqXg2/SPoZkpQRmBLQw7gWyEsQcEU2ZG/+Y2xkDF2FiTzTd/b7xr2JiTkWAAD2EL6AoXnjuNl7x4K6baPC5HwAxLmQQPqb0cM88tJ2EqxqlG9mD8cYRpMUreMGlE5lrhd8XXQRKIzO8J3vKAxxGljk1PFxp8GiNQg0kZ7woCChy3MMxGQArHS9CCQAMlYZQAkYFBYIr7YGqLI/I1evkUAgDRNNeAxvQWMfc+glZ5liDwA8P8QCZz1zDMOHf5ecMcIoxBYEIkIxTmEUwRtgkBMNaT4AYlNI4wtMqM87ZCe3oem7Y9H6pqwatVWEkS/Okb/rjzi+/50ASw+Df+nDA5/LOzAurm6676vx+5P70RQOtxhsg78Jt27LrrLSOj43/x0dz83O1X60r/DYBZDfXy23bu/tDpfvcv3tFkA5MKTCowqcCkApMKALj9l96gL1z/eWx73VtQRA0AQ9FZs0HkgzYb+V43wpe+9AXE/S4uuOBS1JvA8tGvoSwOy4N2pTJpUNjMl6Ulq5NaZygyutYPzUM3tymP0iaWkY2E7TBFIxbtOBt5s17IhIlYGnxHGhFjyEczSj6gU5JBz4w068O1OV42FdwPvSVqUCqTZrkCvTjqQoFvzp0H7WwWyYutMvFriKNIthNFK1i7ZrPo/Nn0kc2RZyWSLIHr+6jVAnSWuyJVkRXeoo+CTQbZCiWlAZ4kKjANIMn7CGwb0zPnoXR6SAdczWRtjNldUTClgyvhMYrMR5KuwPcCOH4dyH1E8WFpLuhRQBAlSmNZFa8KhTg+hPXz6xC6axAnyyKvkEaM8YZliSxhM8QYzTWAndBCQRoYXToyrizVcCxfqOJ5albJh70+Gs0G/LqPJGdygSesD42+sAUIQuVZgUIzetaVBpINWeACg/4AtUbNGCOWTDugl8ZIg09wyk5RC+l3ojEclKhPOxjGZFQkJqXBLVCktArkKvtJ2r/vedB5D3AIXPkip+DvoiRCaflwVAyHqQb0MFlaAdIlMSfMooFpbO0SSSdCu+4gsJrYu/NeHLr3AeiK0gCCcIZFkOY0TCRYVaIiqODSQFaIP7BthUzkOxWa2saBSuEfOxH2Kw+BFaJQmXglUKbCeSmyAYNRmEZ0BDiMf2/+bZpbzkxJoLDZ8DPxgfIFR5pgNv9sTKWRLEupN41LTUqKYSCQAcLfNUMHszMNw3jRTIEgI0CjP0hw+HBPZC0EVCxtyzw33i9sVkv53oY1Lax0u1hYiEHyD0EGR5gA5rPGmJFgQy4JNq1WHUtLfXMt0neB+MfINJMr+fRdIVhTlZQmiDWl+b/IOYgWGNBBPBVEBmJuvxKTK+CKLX4VZFCYRJDRmEWaMRoXMgGannHxOrzoRZvkPuQosiiMPwXBGdsp4Fg1AUMlsgSJyMnE81KABUogCGgYhgJlE8K8IOmHUizGfArlwoAllI3YxjYHBQEBHo8ckwG4aIoq0iJJNSqEGSFRp0KmUagcRgfTzYextuZ8k4TCNCMyyqSOFsEHV3wtBHBQxueHjAs5F5I/ymM10jiCQ/TG4DzmGCglovEsfS7EQNbs3cS25gYwG/+e85ZyH8YyE3wyzhf0XMkwO3sBtlxwDXRVg+VUKG0XH3nHBzs/9Y7fmwAWk6eFSQXOtgrcdM1VPwqFdxtGhd4LqD1K4QsVsHBirFqlcPTdt316z/7/XWAFtz0BLM622TAZz6QCkwpMKvDdXYGPv/5t+sL5z+Kcn3s98sEUdNmV9Asa5nHlmU3JsaPHsbR0HPFgRTT72y7YgIVjTCv4Ejy0DKWYq/6MxmQ0oDw457BUDRX68pBNSQHN5hw7lGZPqx6ga9DyM7XZNIOjvpzUfGrRubJpmgzT//EB3Kz082GeDXFZGPd/ykmU1RWTTWkgFfXh9DSoQzkx1my8DF64DUWukMcV8qowoAc9DXSFmda0NNxFlklUqbHKY/qADc+hSWWGJM5Ra3BFMhdTyFo9QJ5olHGBhaUDmJqtw/IDiR9shAGchodkwObUg8P4VR3KPignoKEfzQKLsocwmBWvgiyj7IKgASUwpMQH4u4PuwMHc4iiDjyHXgdMELExGEYCRBAUYJNcFhn8sECZh1BWDscPJTXBs0IkGdkPuUkBCRj1SmPSCsmwQFkxjrWBTmcg8Z5hSO8Lxr62RPYSD1MkyYox/aOvRFGi7jUQJUPxxWCzTwmLSHhsDY8NNGhCuoxavc2QRnR7Pfg1ro67qHsehoMYUAkcqw7b4ap4gLiwcd9Xv4l1czNYv5agDtkbTTEGZZKBpDS4rO8QLiU7dg47c5ENj8PVNpw8Qf/wETSmpxENY9QaObK+g2P33o+lLz4Mu0ihKReg2EFr48PAxpTNrEhsKJPheSLzgUaFLmwrhVNZuLevsScGuo6FFlzkKCkCEENHJlDwxbnJaUrvEdMEj1JtCDiIBwdX+M1cFgnIqHHnd9moE6AgWDHq4k94O5ANQnkK2RrmOiObge6mBWymQAQBXTIl7lekFqWNJC3E3JPAgcdOexQLSwTCqDSMF4xE42oCUiZhQuJcjWpFCAPiP0FJh1xj5pdszoWcQEBhJC0gYKbYuAvIYeJK1cj/wcg8SmGUjAEK3lMM62OcuHHS10IgHYNojkth/ivMAUb1lrjiafP4wR86D0FogBXD5eD4GKFKVgGzQJn8wWPnvgmgmmMx4JHxJRmzPoy8jNKK1ACgItGh8SzndgWn0sJCImDBupPhwPsTwQAosjUc4x8h4BcTSErYjgenKpB7BsxUwtxixQnqErhgrQqR8iiHYyVTJBCmCwGMIue9zYA3PDtMrqHYjnNIHE4Insh9lieX17GRgpjUGxMBK/dMzjmLACLvW5z7HmzHeAmR8eHynmWT1THEVOMybDnvWfD9GWF6KM/HB97yp51XvfNdE8Diu/sxYHJ0/9oq8OLnP3s2y52/e2TR6QoFvCVcu/HNH/7wh42F+XfgNQEsvgNFnuxiUoFJBSYVmFTgRAVu/5U36QvX3oVtr3sb8j4ZCwNYpEGPDPiKqsKRQ8dx8OG98pAdxRE2bZmCVRVYOn4PQs+HstkUx7CZfoBAVjEpKbBVA7CH0mRQq23ZOZRdii6cK58W6mblU6XSKPKBnYAFWQOMG+TKqzHH44O4aWT4X1vVhYXB1VCuVBoAY4CKJp+KTQu7whyqDFHZQ8ysuwT15nlwVA3RgAwJF/2BBb+doFV3UQxtw0iAizQeCOODjWAYekIv56rvoBchCDzkkpwBBHUI6BCnBfq9DlrtOhqNNnzbRTboovBcNJt1KLI/MERR1sT00aJ/RVqhyLhyugLbriHJadhpIU9TMXIU/TxXRxMHbr2Lur9eDPv63QJefSjgR295QQCP9eu2yjjSbAjHy5CnAXzfEnkFDS11XiJjY5+xudZoNptwfAtRkohhalXF8AIH0YBjM1r/IktRr5Pp4SFNCkTDgdHce/RoSDHoJJhd00ZRZNC5JZKUYRQhKlJhgRQ5kJUD2GSP2DayJEFWdOWcMrqx3yFjgxGrbdiBMemshVPorMR4+OFFzM53YVUNqcG69WvhMJoxKyUGVKsErmrD8jmuCk6ZIu9EyNIF2FWCKgNCu4lSH0dQn8XCvd/Aws4vwaIMIaCfQ0mtB1LbsAdCskPYXI+a7YwyD1lzdhBaCY6VLj6xWOBhy5U0Bq+0RS4iLTyBLwE8xDbhBDOBjaNpyClnMiCJ/G40lwkEjpvlcRNvgLfRNuS/Rm5BNgUBCkn24BhHLAUloIgxCBVmRsFmm30mATsDmAgDYDS4cTRoMWJAGNNMSgUIWPAx17CqjE+nQDjGa0PMSY2kwxhgGumIaYqNpIWsC7F5GCWrcJ4ZhoQBHUS6MGKeCCPAIB7SuJufuU3z87gucp2LgSXTUwxrgz4hxD2u+J453HzTucLS4fxl8occj/hIMAFF3DTMMQnLpCYykNEgUUoCi2G80JOCjBpzvsge4XdZb5O4UZYRPN4LCWjJO6YGBD8JaFoiHTHniwytIvdEdiHMKyYtuYxXFWqLADla8R5Fdk02isElW4L3QlcibSWhpKTfiieMDzHzpJfJiBEidaPHhhPIvY8AERlYlNNRLjL2AZHzI6AZD9tGpUZGoyqQayinDISSoZLmnTyPCaaa52HL+VfDc+YNAGZb+MCb/6zz6t959wSwmDwzTCpwNlXghddt/36l9Ueg1e48rP+7T3ziE+RvTl6TCkwqMKnApAKTCnxXVuBTb3yrPn/t3dj8mjegiqZQlWQ+2BJ7R7NJtm8H9x/G/V+5D1kSY/OWrai1FaaaDRx5+E74bkY9h6EkV4k8dNN0kc2GyD8IgIy04AaYCCWm1HEi6JJsCw3LZvyjRpmTKcEVSRot8uHduNxL8yZLB8bPgiZ2edkTvwz5DBsTZyAyC9NEaWRlAs9uA3aKtZufiVbrfJSlK54Qw2QF/ahCoVJMtwKgcMBGrtQKQRiKySMN7+jPANRR0g+BUglS57VGd6WL48sHMDO7Bo3pKeleo2EkK67tWhNWMURHkhhCNMIZTLV89PoZ+oMFTM+EQjPvLkeoNxqotINhStPDCoHrG1NO2IiHA6D04TUjeE4DQ/l3A07QR5nZyOMSRdnH9Mx6YbUU+QB+6GHhSIz6lJYEiGjQw+YNcxJBSqkOjQE9xnGSYV5mslrO5ofGhPQOCYIQcTJElZOxkci/eQ6Hgx4sq0QhEY/0BsnQaAbSwGapLV4PcZ5jpdfHdIMUerIVYjSn5tBd6UhChuOVKFKNLE+QxEDIyNbGtMTcMuGiVWujXpvB8lKFpd5X0KqtQ5ZFaLbrCAMT5Rq4TYlHrYo6PIf7WxHp0ExjM4qqj97yMUSdLhruNGq1CG5aoffAARz57JeR9zPhRUiaRF7CT4G+o7BgaTRsF3MWWTUZZI2dJp8lp7XGZ7oVPhs5SFwLtkRbCuogoICh5LOGWlaphXXAjppxwOSWaLKU2OI+mkEwbioFYCCTSYCAEXvI9PhyvGRrUIpj3qe8iC0z2QMG0eC1kJE5IqaKBgQQD1Su/48kJwIUUBJAh4RqzOIwDTq9Q0ZEhpOGoSPg5sTNjskYvH4lTsUQLcZmuEJYoexBpEfGp2Gc9MGG2fhYGGDlpDHkmJFizDTHNRj7WYwlIQRNKFugBIwmoJSh2JoJGAo3PH8rrrt2PbJ0CND/AaEwIiTohWaRNM7UqZhQCnSRGQmOAYF4fk00aEW5jLAVDLOCPjW8//BeIP48ouFhEgdNVJmqQfaNkbUQQKNUhT+bq4Lfo7eJL5I0AWDoQaOM2afsmGCEMCHIQqJ0iNhQKPcXeurYTDsS5gXnuGFP0A9IQBjWyi6kJsKwEXvhRO6LNLL1A3OfJBhGTxVhqRicBBWBF5UiGWgkQx/DaIDF4ynWb6DxagKmsqxbp7Bm5hKce+HzYFN2hxjKDfHBt72v86rf+uMJYHE2/vV/6UtfakdHD/0AFH4RwOUjs8WeUtipod6x447du8bjvv76y9t+5n8UwPMeuWu9cccdu39t/N6N1175DAvqDwE8A8DO1Etf/MlP3tsdv3/z1Vc/Har6z1rhRgBzIlYC7lMK78v8xrvHzbKYP9r6kwAuOJN6jb0PHu+zjzfuE+O79qobNPAhAO1H9v2BHTv3/OjqbZ5pnZ7s+F947faXKei/AvCPnlu8NMvdH3ok9PlXAXWuqZW6G6r6H7X5TX/9WCwIpnk4rvovAF4M4LzRss9+KP2RIsNbPn7XXcurj+nma7b/slb6bTyXtfkNb42OHf5RQP8nAE8Z8dMehNbvLwq869Tvcjs3XXvV+wG88smep1FNXwGFnwXw9NVz7xFI94237vrsF07d9qp9/rNzxM8+6lyf5jyeyVgnn5lUYFKBSQUmFfjurMCut/6WXj/1GZz72jcBA2Pex0SBsvSgkEHbCkcPH8PS0jHs/daDyBIb4ZSLK59zBY4f+izS+GuoyhZsl00aG25SprkSX0jzbcI8uFqfS3NZkqYtyR/8qxqY6D86+fMBXwwbC5FMsLk2K/6lNGZMH2CjQWmC0PZtI7NgA0WNdlouQlVtY8iZF/BotFA5QoWe3nApgvo2iV3MBjb2H3wQXt3FmrUbgMKY4VlIkRUxlNOQVW3GdJJpwrV2yhls5aPT6QnrIwxnEKdDJMMIzRY/EyIrEkRZgoZfl9hNti5J1EerPYUwYEPnIUkYmapQrzVx6OAigsDC9Mw6JEWKohyA1ATfpxqVdO1CzPC0u2R8QioyMwL4tSFsNBmpgazomMYGNlyf7AqaO9rwKYcoPBzYewCbNgZot9eg3zcrzDS7ZHoCY0uZkkKQKC06qAUtMVvkiqutPbgEGJiAoG24ooF3sTKMjJ9CXsKS1Vlj5lgxEtIO4YUKCdM7CDy5OfoDRq6yMQ5huyY2MasyE4NKk1R6atgO8oJjs02krmpCeQOUZSgSI46FXhHKLZEn9BwZIk1szK7xYMPD0aVj0GiitIZAQuAlh2vVBXxwaM5ZOMhXehg+tBfxgYcRrwzgsInPFD65uICvJhHmLBff61TY0PBRhyMwW6IsfG0QY08/x5LD2FvKLdifKzFlJW4g3gI0QyQA4nsSJRtnqRg4igkn2ReSZMmmdbUvwyghRFJGKIEyK/SUhowbdzHrtM1qvmFHGMaGAHgC4o069LFjAcfFh1yLrASeLxqhJsaYdoQ15NKAs1k3Jo70VTGSAwuerZCKLIVGjsbY1sgPjERGpCwCytD4kyaWuSSRkE3B8fDSFFiEjABJ8xmlpIxkGGOjTZOiYWQ5/N244TeUr17zAAAgAElEQVSAyzgJyLBSRK4j8ceAYA+5jXrdwi03X4RnPq0t1yKNRumhQvYFa0LWgK1qSFN64xhZjJGpkQFBxgo9VziPabpTE3ka5ybZJvR7KWkWTCmIPPT7clzS9FPS8Qj1Wkxm5dCM0SZlJ8I44f5H3hTGk6UU+ZxtNaGcFZnr/CzZLIyNJjAhYqSC9y9KNAgekaYSix9H6NRNYgnrKsamjI0ukCSV1J+MKSYARcMSrVYIN1Bw/Ay9TgYULhpNC70VgiMR6sEUjveGCPwCamhjcSXB0aMK880G7FpXANUt20LMbjoH2y57AXy7DYUUSenifW/6k87r/uDPJ4DF2fbnn5KAPHferYGXPMbYeGchMPF2XvWP1fivkhZcNdrOP44BC2lKjx36+Ueuxjc8RvIEv/LVCvonbt951xefbMP/LwEsbrjhhrqT9D+ooG4ZbedRzfC3U6ebt2/f/GQAl1WAxR4o7IfGS0eAw+pDK5XCe8ta+/+8/fbbDR9u9Lrx2qu+zwL+DMCmx6jFwQr4idt37vn0+P2brrvqvdD4SSj9aqUVAZvTzwONB5WFH7v1jj13rd72vwSwuOGqq+ZdB38O4AWPOfe0/rXauk1vWw3QTACLs+0uMhnPpAKTCkwq8K+nAp/6f96mt67dg/Ne/WvIuqH4R0icae6isDIuz+HgocM4eugoVhYXUDH1I2zjkgu+B2VyHzqdr0qsJdMErCpEqQdGP83VZYdxeWyOtIAK1H2bVUB6WQTSaHCFv2R7r2yz+l0yhtBHqRJYWsHlQ7zloNCRNAZkJ/DBv6wY+1kXw72i5Ir3sphusrmxSN8vDc3c82uY3/hUxHpOmpSpxjQWji9gOMwwM1+hWduKOEqMW76OUAvr0kxYjD0deUuEQQu1movOSk8iXD2/hapKkCe5pG5IQz2KTLSVAzeoJFLU1r6Rl4SOaND9WijyGIIgXElOYpolssEkw4NpKjY8j2CFAuX0bHLSfIC8GMDlcdPLgSkXjgPX9uAGjG6leecQaZEhzzj+GWgrMjGXKanfQHOqIfVl8kCVMwqzjsJKpPGuwEjaAJbo6DWGwwRW5SIIuXI7iv4kz4bgBIEih+wbGmn2EYY+8pQMA5ouGnlPAbI5NDzPwVAiUjWmWvPIsp5Enlo+mTQ2dBmhUW8AqoU8G4pchudcVzQf7aBkikvNR9IpYfsVWi02l5Qp5IgHgF+rJDGFjWmWMrKTjR5X0iskscLR44fRnp7B9NSUzCOCSaHjw84yhJpGmTZ+/8//Dp//6l74ngW3LDGjSjwlANbZFfbFJb4caywzosRm0gIbXYMOUCpDtgKZDoy1pAaB0hcCDnGaGIrG2CNBUx5AGcDIzHIU3SmpHSMmBT87BjTGhp2USxC8WM1OkIZ+JMcYf3fM1uDnCFZwzwakMIaS5r9mW/J9ScAw4ABdEUT8MdomwZhx5Kh8dgQ8CNiASjxL5FpWlEIYQEIiV5mEwWtzHNU63t4oGWS8/dXsi/HvuB0D2hhfj/Fxc3+ORWCEYyVbgmCKj6Dp4uUvuRhPu7hm4nPpn0HghRwQggeUVyjfeFCUNN4keDA2RTUyFs34XYJE4hOTCYjB/QgIpGgeS0zUyDF4zQmLi9cPpT3CiHFEDiWpMwWNUHlNG8mKgEkcE2tpkZ0RSuoRwSuPTAe5AfojHxBes5Xc2+hbg8pHEpdI0xxJ5qA/LOBbCUKXRr5TFINgedl4Ah060sGB/QPUgjoabRteA5hfP4WV4wMkvQizs20MMgv1kGy4Jo4c7+Pg4RVsWDOP6RkFr8aI3xiuXaFMOQNjnHvx+bjoqTcB1jQsmhcHU/hfb/+Lzivf/s4JYHE2/Ul/6aWXevGaqXdpjVdxBV9r/I62y99mZOUtz73y4rLCO0YNfASoV+zYufvvHguwuOnaK38Khl2xOy/w0k/s2XP8RFN8zZX/CUq9c9R871C6esOtuz77xVsuvzzUDf+Vj8jE3gxgLRTu16X1w7fdeecDp9bppuu2v4EJFWQfnMrcOJOaPhHD4uZrt79SQ/8JAP9UwOLJ1OnJjH8VYDH++j1K65+7ddddn7/xuVdstEr7DY8AGT8lbyr1hh137H7biRpfffXlsCqmbRCs+Kq29H/R4dQ/NhqNIj5+6Nk8twC+F8A+q1Q3f2z37vu5lZuuueoDUPpFUGofNC57xAfzHqXwf4XzGz83GAwcZ7ByYwX1Tiicd7rz80TgwWrwaTUT5hSAiHzcN3tu+d6PfupzSzc+94pNq49VKbz21jv2/NGJYz3J6pgwLM5k8k8+M6nApAKTCkwqcKICn3rT2/WmuZ248LVvRzEk9T6FUgVQ+KgsMg8s7Nt7BHvuvAe9zgKCVolN51yEp152MVR8BIcP3g/l8LEIcC2abDIFgkvRNC20RF+dlalE+FFfb4nZYGTo2hV9KmhhyAQH0rq5Upug0oHEq1JaQMPBgrRzbRzzqd2mdwVXIh27Lt4OjAbUqgvHap6g1hvNvQ0/cDG77jLYjfOQkuHAxr+ssLw4lOjRVmOjGF6mSQLbNTGOpHvzWCifyHKNIGzA9XNkKbXlZjWcnhFc6ST1P88yBJ6N5YUu0rjC5i1zWOmsoFQlgroHxwqEGNJoBIjjBGmi0GwFSCLA96TFNLIMpcRPgvITRocSSGDTVRQDDPv0lSAJgyAP5RwVGi0foT+DYbyCjEu1ZBWoadh+iTSOoXImQLji9xAwWaNysLBwDEGwBmHbhmuFsD3GGrZQYkkMQsmMKWI2YQNMtdtSCzZbIvPxaWjIWEWz8k+GRhaz2WbKA+cOkwe6RjlAOYtfIUpi8TWR+Ngqge07qBJXJCf1ZoiSDaAukPZzlHYOt15Df3kgrJf2VIh4kItvyvz8Ohl/knbEs8N2RgavCNHrdpGXQ7Sn5sXHIIki9DodhEzSWNuC5XiIMgI1LnyCFraHVqOGv3r/x/G3H9kF7VhIaIyaJWg98rBfqyoklULshSKDoXSBNRiDCWQccB6z8edcLHIyGUxqxjjJQxJIipH3A8EMh2CdARBMs268G8YGnQTe2IjSGJEN85htMU4LEcBDlAVjf4iRyebIuNJ4OIwBCwNIrAYK+G+O2cgczMskwZA9YLbJ98aMB4IIY7BjzPAg44mf5XXF8Qi4YRwoVkWYjtNATC3GkaRi4DmSwIz3fzIxZGy+acYs80ukJCbRhfcTMdMsXKzfMIWXvexSbFlfSApRPjbo5D1LZBxDeG5NzoewIDjOkROdyFpEoGSMKpXjCUtE9iEARS7SJ8p9dGGMOCsB0QhgjhJmJJWI3hYE+oy3jmG2GMtSZTPNiMBaCculLIR+OxGUtuV6SdIKw1hh2CdgaFgcvf5h8eVZXCxkvnshv69QxC5K3Ue92cCauQAbNjYwHCSIoyFWegQ8PbmGpmc8HFkcoMpSTDVbGPYXsGnLLCzPhUuWCaVDlY29D+SIShuNeoQ4HsBreLh4/QZ8/Z/2Yt3GOi66+Hxc/LSb4HrTsMiI0xb+4k3v6fzM775nAlicTc8MoxX5vwbQOF1cJVkFae58RAHXaeCv6osrP97ZEIanSkLYfLrx8H9B6ecppV9x6x13UTIiLwIfVaV2ANgG6L/Og+aPn+qTcMs1V15XKesvAb1OQb3r1p27X3dqEsX/l4DFi55/xdoqt/9GU4KisSLN+SopwZOp04f/6Z8Ic554ncn4VwMWGrjDd4uXsIEfb+TGG2/0rWH39wEBLR6yLH3Txz5z19cJqAznpv5cAS9/LNBn1TE+B1Dv3rFz92uvv/7y1olzKXfy0wNGN60CQ049P08WsFgFcKXQePWOXXsoLVn9Ui+85qpffySBjfKWr1ZW+UICafzAE+1zIgk5m+4yk7FMKjCpwKQCZ1cFPvqff0lfet5XcOFr3oJyUBPDS1h8SKd5JlfdFR742iHcufNOcJF2GMUI2xrXPu8yrKlvwYGHvoACD6OqHPFgoFRD/CAKPsBX8GwfidDbDbVaVjKtRFY1KRWRFVJZkeaKHyM6IzhuHbbnSAwgOdOKEaISjcjFazYz/BvNMVJrbZqQCitw7WlZESUIIi76pLr7DlprLkBt+hJZ7cxTPuj3gaqOolpGzZ+D49sYDiIBNGbmaKzpSVwi2QBcSXe9GhyPLvs2HMsRA86CzTfHQg8BMULUSOMCcVyi0axQpBaSoo+p6TYgKQUKDo+JjUjG5lHj6JEOztm6QXw/0mIJvlc3iQO2RpYQIGEDS874AHlEuQxTTUzEIsGdoG4hHhSG9RHWkWV9KJC1EMOzPAziARwaRfoFLN0UBkW32xGj0Ok1NfhuSxgzyBuw/EiYJtIw5gEsN0YY1lFkjO4kJT9ExsYrD9FfWcT8uiksLi0hjR3MrWlJegoZIXHagy7ZLZLFMDIWrCyJxkzSPrwwRJG4It0g68byCOho5DHNH1Pwqy58AQEYk0tQaxCxCQ2N2WHZA0kNBEmy1ELg19HvRUjzCK7viufDsDsQc9C189MI65zHNB2lVCOB7xm2SavlYNfO+/De996OrCxQUH7CYWdiuQiLTSd/4iq/xJWymT0JBFAeIcGdjossoY+CYQjQq4GvsfSBjT/PG+Ng+RLAQmQWZE+wnxYjCJOOw+QJGrPK7wkSmW2N2Qf895h1we0SBBiDKAQ45LMjQGQcl8rPjT0wuGEjNWEzTnYEt884Tko+2Hwb4GDMhBizLcYRowIwmIM4ET3KazdLmZRBGQoZEgakIcOG3x8DFWMzzfG2jGnnSZnM+GcyjwgO8P8mq8f4c9Cs1yptPOsZ5+CFt1yIwFmCLhRyAg/0SOFcUhYYsSrAqDMCEyStqJS5z2vZskgd4lhTOSeUWpDpJfOVbCMrE8aETWGQpBIR7TAmnLwOlGMkNgZY4fEadkiaGC+eLNPwbCZ+aJQqw8qKQpxm6CxGiGJgpdeD6/iouTZ8t0Sj3kRQczHspegsJag1a1i3thDbYl4nlWfLzFg81IMf2AjbPqL+EFA0xM0FlNsw38L9Dx6R4wtdD1nSx/pNU1i7eQ4PP3QIWUR/jApbN23EPV84ClsNMRiWeHD/Cn7sJZejTEo0pnxsvGA9tlz8fIlOtp1EAJ2P/ub7Oy9/6+9MAIuz6c/2Tddu/01AU6rxqIZw9RhfeM32Vyml6VPx+SLX/6GsZ+WpgMVN125/EaA/COBLnlu8aHWTPfr+HwHqqLZwy22f2X3PaWqgbrp2+x8A+tVQ+HJR2Td+fNeuI99uw/94tX08hsVNIwaIgvqfAKY19I+sBiyeTJ1O9Xv4NgGL9FTgZ3xsL3zu9u9VFT4G6DWA/pkdO+96z8g75FYAG7RWP33brt1/fLpanDwXeKC0qhcUTt55FGAB/Qs7dt5FJsw/e9187fa3a+hfAsx3//4zn913JuDB6RgWt1x+ea2q+/QKuYkgVm2x+4pTAR6z7edcAm3dDoVNCuqVt+7cTX+PCWBxNt1EJmOZVGBSgUkF/pVVYOfbfltvnL0T2171epTDwDAUaOYGHw4bgCTDPfd8Bfff/1WJvHRUiMNH9+Hip63BDc97KfY9/DkMhl+GVZANQYo2H/wZccm0iQgBoyUo0eCqJZkDKeD7o4aJJnbCvOaKJRtjUq7ZVNRQMa2BjT2BCrIxxNDQLAuLn0M5FDNK1zNNUpp3EHrzIu1Axeg+x7A+PIXZjRdB2c+E52co8xLHjh/FzNQGlEVPGksabTIKc3l5AWGjgcBvS1wom3Z6YBDAyMm08GsSFToYRMjZUMOV1U4a/bEhV4pmejayskO+uUgF2LxQLsGV09zqoFZriEM/Uzi6K5TPlFg3vwVxdgjQdUD7xnTUUahyF2kaocIQtaCNLO0JZVxZBZqNFiy3RH+5EDPJJGdzlSDw5pCkR43UxJ+CLcDRAGnqIU5XEPguwlodacWVWoV6vQGr8JCrFWFX0KvDLmqA00VYb0gUI9knjD/0Wg6qtIZe5xCAPjy3gf37+pheQ/mGJ1GvbFKHQ84hF5Yma4TMm6YAVmneRWZnsOibES+j1pgC7Lr4JxSJRpx2BGziHKOJYFbGcN0ppFmEaJgg6pEBk4o5J81UieWYBp+SjQBpFiPLSyytLKDZnEHokuVQSR09X4lUh/OTjart5rj3iw/hA+//B3T7ND01wAQ9A8jqsejNIe4OlOuQ/cD0FmPEKIwCRaNYB0WWSyoFAYvVDfi4UR8DDmMQQMAMAjGaXg4GMBBfCYdQgHfCXJaSg3GzTpCC2xuzFcbACPfH94RNNDJ/FFRQ2AlGtjEGNeRnJsDQyFPMNnkdZabxFjkCp6vx0xjvZ/zf1WDDGHQZgyBjSYeRtZhr0YAXhimx2mB0zPgw17sBNsZgzHisZrz8Pu8RBCwot/FQWRWyNMcNzzsfP/jiZyEeHKDmAxXjbRlrTAmazQAYAjI8lwbsILuJEhGyoIoyF3CU1zDlEIwaZfSNgCg0oJWoIErSODaTAENGEA2IbW2BQSxREsk9jAwMnvfWlI9hP8axxRSNmQD33PV1rJubwzmb2+gNO+hHFr7xDbKOGMmrUWVDrJ2rYXa+jUGZ4JwtWzCIBgg8EwncHaxgrh1henZGPEMcGgxrjQPf7MGufKzdSG+hGoZOjn5nGTNeIPfIxTJEK0ww6Jb48n0L8GsaW7duwmf+4VvorGikSQevfOUzEWgHgyHBtwIP3H8Q7tw01kytwcVbmtj8rG3YuvlauDbjoIGssPEXb/7Dzqt/b5ISctb8WX9U06jxwR279tA48SRv6jFGemrjb6nqQ2Wl/qcCnnW6lfITHgnATlTWD+24887OaRvi666+Revqw8zC0sCLb9u5Z+d3ArC4Zfv2yypbs9kHpRKVrX95ZCIpcoMnW6dTj/HbBCy+Xlnl948ZBau39aj6a/zBjl17fnYVM2NJWeqHbv3M7jtPW+Pnbr9aV5qyEU8r9ZLMTT63CrA4XEHfTA+RJzg/Gb972x27/+FMwIPTARaP8ig5xbj1MY8V6p07du7+hTPZ54RhcdbcZiYDmVRgUoFJBc66Cuz41TfrbRt34+LXvBXVgLT+HNpKUegAVsUVwxz3feVr2LvvYaFOM47zG9/4Jtaur+MVL38JymwRhw7uNjpwPtTnbJ4cWZ10qXHXGrnFxo/JITZKvk9TS6Ham4aJzYml2DhwhZePXi6KKhLyNtd0CxpruqR2m9xFehVQtkKpgcQQanpGdBF486J3Fwo7GR1CJbewYdtToNSz4daWEThrsdLpYTjIxaeBK/n0tWDKw0r/kBg4ulx51YzRpC+BD8+pIeozTjBCc9pFr0s/DfpXUD5CKckoaYDyCyuEshORknSXewg8B83pGVSJg7hYQK1Wg+dMwfEquA5NJJnG4aOoenDVLNzAFTCkyMgXz1FkNGI0kpGqtFGQ0WHR38NHVq3A0i1JGEnoiZEwkjbE1JSHYd+CH9aQFSvimxGEljHYzJcQ+DNiNMgEFD+wkPZylFYOyw4hTgfVEHFGXT3PSyjxkZRaFDS0tGsiFyqqVHwbhsOhOdceT4TCMBqKuSkBG7JI2AgzlrTMTPufFpF4dzi2C8st4PgeVFUgjTTiJBYZCVk4aZzCD124NcOKoQSmKigtocxAiddHkXOextKE+3ZT2CYpa4cctTbTWipkcYqkTyPIIdZsaohXgM4V/IaDbz50HH/6J7fi2MIKbRCNhEBSL0jlYSNP6QolMfSH4Mo6Exw4R01Kg4naZYMu4g6ps6Rz0OtDmu5Hx5fyC/J9Sp9AtgMbR2N8KX4LTK04YUZp0kPGDIoxUDAGD8Y3EiOrMKCfEJXkejLvGrmJYYUIQHFCkkLJiSONeV4w3YPnmQDKyGxyBCiYbRh/ilNfYyaG7HeUUML9nXyd9MYY/268rdXxpauPcSxDsV0ycCiBYeKHMf3UYsCrcMtN5+Dq7RcBxYpIILRdwvPImpAKiacNT+NJoIbxowR1eH4K8zNjRfMCVslzQSkJZTrcBw1w6K+SiweNSInoj0LDy4yeFQrdXh8rSzkWjsWYnZ2V63IYpYjiCn7NQtyvsHZ9A1u2zqJIBmIwO4hLuRZ9nxG+qYkQdhy02zX0BwMcPXIEeZEjTgM02yHWzgJr5yn3IIBlgLBcVYi6Ng5/awmbt2gsDirsP5BjemYN9u7djzjSuPn7LkDby3HfN2Lc/cUDuOaqrVjTnkMvzjFIS8zMpmjWXeSDDGW0ggceKPGJ+46hHbp48fO24RkveCaecukPiLEsHN6xA3zobe/p/ORvvWvCsDhb/nLfdPXV0yPPg2tPTft4vDGe0gyaewJwXEP/8o6dd713NehBqUI01/4goH74dKkbq/dz88lmevZ0qR9n0vCf8bhPNsnq5mu3/66G/rlxDU6VGzzZOp06ljMZ/+qUkMfz6Tg5RsNOiNZM/9LI3+OMpxdrbA+TW08wHR6D2TLe4GOdnyeSZ5wWsFh1rs94wKskOt+O0ecTzbtvY/+Tj04qMKnApAKTCnwXVOD2179dX7jpbmx71a+i6rUMDZqsgsqGpzSiOMF9X3kAhw8fxKFj+1EPajh6qIN4mOIHbroM525ah6WFr0GrvjAMqoJNGRsiujuwESOzgJGELlzbQl7QlJD90yj9QMzsTNqCsthw0OCRK6RMiLDhkWaPQujhbFhkFdtifCkNQbniPaLQk8qd10XrTqNQoarrFJ7rY/N5l8D1LkecH0fozGMYd9HtpmhPu0iGORq1EJ5vmBPK8kwzxzFYGdg8+R4NOOmf0JOYRc/1ECUDxP1EVuPJ4qBppq7Y7pOOHmM4zCEJmExfSCr4bg3tNptKB6iacLxYGqE85cq9g1x3YVttOB4TSahBcFDRwLJQwrhwXUopQmFJkH1QFhaysgtV1eEFNuI0RklfjcJCWHeQp4EkHiiHY2T6S4F0aNgfgU9mQxeOY9IAvKoF7RPe0fDAxAJGkNIsVCMduuI/Uq+F6PUGCEI2twrdldj87BTIYhdpQQPAJtIkFRCEq/j0nqDigVR7mpyWuQu/TrJ7CYfa/qqPODPnthFOi7dHlC4hTQr0ugNs2rwZzZkmeisD8R2xLS3nYrxqX5DVwzSSPoGCEnluIYoGwi5ptOpQlSOASpZqYc9Mz4Vot5m+4EljTxnTe//sNnzhCw8IE0a8VwglMHUmp1+HMaXk+RCfghGLgcaQPDC25zSNpaxJrptKC+PhVLkDO2gCGcbfwkgM2LyP5Rri9TACOcaMi/Exjs0yx34Q422fkHkIs8MwGXhNCWNitdRiBFaYfZyUcvCA6CtCkIXjNgwJAiSm2R+DFKd6T4xZEWOviTGgQjnIakYGMYzVLBPjg2HAk7HUZFyrfwaMEOzhAC2CD6WYfGrbQej5eNnLL8KlF85B5X1Td0Z9qpFfDmNfCZ5RDsIYYjl7Skw5eYwyVovJLLlcXzrnnCfgZMyAkyxHv5uJxIXH5/vGVJNMjDxlIlCAoOVL3PCgn2GZXisFwULO1wJp2kWrPg23AYTNOmYbFjZuCAGP12sp6UE03B0SvEwKuTfx2JIsRjLso7+iMYgybJkP0E8iJMoTKcnMXI02xGg1Qjz49RL1egdrZ6dRRS2sDHOklo2j3RhPOSfAbKvC4aUcd3/5ENbMWXjqZZdifqYJVdLvI0aZxhL9W8THsTRo4oElVyKGn7LNw3nPOQeXXnoDPGsGEGDHx0ff8aedV7z9dyeAxdnyt/5MV7lPHe8pgMVtCgg0cB2g77HgvuJjO3fuHX/n21np/v8DsFi1zwPK0Tff+um7Dp3agD/ZOn1nAAtjQOrnwX98MoDFbTt3f2jV8T6umekqecbW1YDSBLA4W67oyTgmFZhUYFKBSQXOpAJ//8Zf1+evuxvn/fQvIx8yJYSNTSIxe4wW7Q9j/O2HPgbLZRwnV/WO4fCRHjqdGOdfNI+rn30xZmcU+tG34FSerJxLc6RSaNKzGc0nK7+hABIELMbafTaCbJW4Qk52Nht3RhFa9LZAJJp+mn5W2tDZTQKCbWITHQITvgAcZFEoK0OeMJUjh0+GhHjqp7AtD+25tajVvwdOQF/FmrjyJzGZILkwAWoBTRS5mEugwrj9pxFjHoeoz9RR5NxmTdJTyC5wfBdR1EfUp8s+V7jp9WFSUJhYYTuRxID6NR9ZHuHIwSVJ37jksvXw/BCONYOyWhbwomDKRpmDaaa2zYSPUpI8qqwCF47pY7G0fAizczPwnRmkxRCaxwWTPlAxQtTRqEoPtPvPEwuOm8gqsiIrokyE3aCcEsOhhusVqLnTSIsFYVxQ/uNbs6i8lOx41C0baUKpS472DFkMPvK8LzIKofvzHMHCytIASTpAu90Qc9BO9wDCgAkrPjyPbAlGe1LCUccwYhoCGRwQU01kBaKFHmpBjrQKUIKRp21hzAyiZWHS0Fyw3Wqh3gykIczjDEePLWHtuvWYmamLTIVpCmRapImFvOyBAR1syj2mrfgOfNdHmuXSlB88cAhapdi4cT2m23PC5vD9Oj76t3fi4x+/a9QYKxQjE0tuh8AEyRQEpUZBpGZZUuInOSeNMeXYXHPckJ/0ujBsCtL6x6wHzlXiA2PAgtfoGBwYAyL0qhgDAnx/zEgYN/0nzSpHBpUnmA0mtnT8kjGP2BLjbRgAxPhUkK0k0aUjc0xeWyYS1Ug2VgMQY6CEmxz7c5jNG1CSPhLc7smxFQIY0IxyDL6M5SLj742BitXeICfkLyMAx8QdG5ByzWyIl7/kmdi8iXKzWAJoYfVAxwlHeeSsSIpMCaaZlMKmyMtK5olV2egPCBI4mJnKoFQdRw8v4siRHO1phdnZBlaWYywukS2RYGqK4KuHRoOxtQnm5udQrzuo1XicjkiNhv0BBjGZYg4Wj6VQhS2Mqn4S40i3hy2bZnDlFdswTBblvBAAXunm4o2SlSX27d2Hcy46D1+/by+2btyEAwdX8LnPfwsXXXwOXC+DW7VxaF8f2vTzs7MAACAASURBVClw/dPPhWcvYte9S3hgIcarXv5MrGnOorsUIXBsPLgyRNRfwXnnzyLpr6DsdRHb0/jS14+gPhXArRTOXT+P2XqIvQcW0G6lmJ0K8dXDEQ4d6eJ5z9mCc5++AVvPuxG+PwvLpR+LhQ/82h92XvP7fzQBLM7kj+l34jM3XnPNGksVHwPUFU+aYaHUG6ta6zdOGEFq9UnPy//92MPibGZYyLij7vuhcYvWeM1tu/b8Ket+agP+ZOv0HQIsRLayir3xTVWq62/dvXv/mc6hm6656veh8Fo8kWTnMRgw/1LA4nRsmica+xPt89sByp5oX5P3JxWYVGBSgUkFvrsq8Ne/8Hr91K334fzXvh4ZV9Olg0qhUEdlaSTDCDv/YRf2HX0YTzt/Ew4fHWBpMMSxpQWUyTSues4UNmxkvOUhgRcIOnDlk0aQsvIJhbxKoCya8FGG4IkpnllJZuPETD02ARl8jw77pNEzppKfZ1wgIxltFIzCFEo7afukaXPF1hcaO+UKsExjKmx9avtdG1lhDPzmN56LMHwmYBeIswp5UskqvhgP6hxzM3PQFsEVR1gKBdkLbH9yB1MzDVlnJ/OBq600zKMhgwSCRimqgiv7KbrdHtIsRa3WRFoOMNOehsMYUWribR8PPXQUYZhj0/qNCIM2KhWL2d9wSE18hmZbgfGpTLCI4y6GgxjNqbaMYWnxKFqtJuq1BuKkL2ao9VpTwIYiDUTCIPGLOoel2aT1RKcehgHoW1pSAuEDWaZQaxB0obc8kwIspOkyGmELdssWfwynpLGoKw19e4qep0wFoRSF6S88HgI7Lmy7hu7gOKo8Qd2fFwNTglGqCuD6NGdNENRDZEmFo4cW0W77IhVxHO67wKDfheUlCNx55CX9MBTyjKkINEMkxZ/jGYoJous3BFBYPJ6gXgswNePJKnlZKmg7Qhr7iBMagCoEBITcUOaw4yqh3Pe7sRzTUmcBc/NTmGrNotGuCcPhk//wZfz97bslnlRMVEcAGoGFcdNO6QtjMCX1RtI4yCYgkqBFMiVmqIreCDT3NKvzbLy5fSaTSHwo5+3o5XgEgXKkaSqr+Pz8ONqTH+HPfI2bd26bgNGpRpuG7WCYDSelGQIDjGQiI5NPafoNq4NgkyE0MclnpB1ZdUsbMyjGDA6RI+TGcNTEjhqPCo6Hx3rSmNN4ZphxGF8OE4QyAkdGx8XPjLfNfY23uRq4MawNY25JcJMyoLxUOHfrFH7slVdirkXj1QFKypX8AkVkIRnGPB0ixep0ExR5jHqN97AKWU5UQWHf/mVMT0/hKZe2oJwGut1l9FYc1Os5mg0X6VCjO8gwpAwEBY4fLhHSw8K1MRRZR4FLL55FrUYQLYfjk5PE3FoLRc9FNazg+wVsr4HliEk2BC5LiSDuD1OsDFw8+K39WNMOEAQNfPkr+/Hc65+Fz+26V/wrCDouLsZYGlrYtrWJSzbPokwi9LIEl5w7jXqa4csPHcGtX+/iJ2/5Hpy3fhaICvhIsX9Q4OiRITbOD6AGGbxmC51qCp/a/RCOLq2g7jbwIy/aho0bmvj0rmN4+NASfui5Dbz/tsOI0hp+5KXzeOrT12LzhS+HG07JPUX5Pj78tg92fvztvzUBLM6WP/sv2r69WVr4ayh9/ePR5oWFUOr3PxJ1uawUXh276QOnmm6u8oHYDK1/fseuu/77+DjPuCE+6WExOJ0Pw5lIKh6vtqd6b0DjSzQK1dCfKoLmK8bJJac2w0+2Th+7Y8/nV4/nTMZ/UhKi7660c8vtu3Yt/DPgY7WUZ+TrMIpkZcrG43pYnK4+N1975X/UUDxfD1lwrl/NkFn9+Zuv3f5yDf0BAN3VHiNPBB6c1nTz2mvPrVB8UpJjHsfD4rHO5xPtcwJYnC13mck4JhWYVGBSgbOvAne8/b/pzVO7ce7P/ArymNGX1O8XIi0oVYIyyfCt+7+Frz70IIbHV1BvzUsCYFrEGPY1rrxiPWaaLfT698K16TPAuFKuiBpvCerB2XXYjCAVfwlH4jPpByFEdNKkqzocl81PNpJAkKlBLwDyJEYyEVlF5tI00wBGHgGWkZUwMtBETA5FG15qQ20nO4Ou/hvOuRD18Erk1lCo4nG3xJGj+1FrNMXssNWaFr+EeDBEkUSwnBZSVcFzW/DsQlaivUChKhwBQrhlJkoQf4mHHdHYZ5JMwlSEFEXJlWXuXSNseNCOi263QJVFaLGpJaOiPSPggl0xHYONMFfVFWp+A6XO0I+6aLXacAnilBW4eduuEA1pHEiaPNkSBE1qAu5YboQiK1EVObSjxROCiS2UqDBFhT4XVDxUZS5jJwOEa72ktPM91oLgSTYEmg1LzAuZQkAVhLBLaJyqE+ickgMLTi1FkjtIkz6qLIDL/cehpAvQqyKJEoRuHbnqCQAUx0y4iFFpjldBMR3EYZQo2S2mcWdyC+MWCXxQ+iESIYnIZVNfIE5SNNoz8n6a9eBZDUSDWICr/vCogBz0T0nSQoANMjz6/RwpIxydupijCghQWJhZw20GuP8rh/GXH/oYhhwffSoEsDDyBbbNwuYRiQVZ8vQ2oRcHf+eg0JSCcDYYqdK4mTfAmpFE0DyV5rUye4WNwVQX4+fC15hdMAYFxhILgh+rjSnHnx3v46TcwjT3xi/DRKKOGQ3cB4GdMefCyCIMYCHHQX8RxwANY9DjBEjjMMVkFNM6iiQde3KM2RYGrDDX5VhWIQaiNkGJMSfFgIy8RsZjXp2mQuBjnIYy9u8Ig0CiRFPx16CxKGeBxtOfugWv/PdPg13GSLI+BrGL5c4R6KxCTRg1lpizHl/oIfB9OJYNl2awgYu4O4C2G6i0iyBMBMCZmnUlkSggyJrFMtd4xXB+REmCBx8YUhkB5VpYWIwQBi7aDYWp6Tpmp1tYXung2NIQ6zfVMDM7jV7swmPCks5x8HAMK25g36FDmJp2MTfn494v9pEnGtM1YOP6teh1S5y3wYdOB3jg4Q4y3cSlT5vDg18rMB0obFzXh+9mKK0WrKYFJxkiWo5wYEVjsQeJW960to01TRuuX8fxzhKaYYa610ARTuHBhxfQW7Tg2ilm55tYs84R/5tDe3N0ejEu3pTh81/q40DXwU0v2ozLn70FWy64Ua43Fj3Oc7znl9/d+fn3fGACWJxNf7q/jfSLPxqnQzwqWWJVs3kyRUL/k23hB//uM3d9i8e6KpmiWwE/fPvOPZ8+TQ1OpoQApzWcPJOG/0wBC6X0b2qtvhfAMxXwslt37vnECYDl2qvY+NOAVNgL/P2TqdM4RePEdq/b/oaRbOMxpRerPCwes1arU0LGyRmrU0LwOEkfp6vPoyJbR6kjp37ulNjUR6W4PBF48IQpIVr9fR7W/92pUbePdy6faJ8TwOJsustMxjKpwKQCkwqcXRX4m1/6r/rp534NW1/1K8gjSiJMo6sKrnYb6vr+r+3DXfd/BWLTl1siM2i2Qjx8oI+N60s847KLUFZfR5b2YSMQzb+sVDOSlPGibHYLZxSX6gtLodRDQyNXJgKVK6lkWzClQltct4xFEsKmlRhKUbojEMI0Z3wJlV7+ZxpAjpXNTVGy6eDKJpMyXKxZvwXT7e0o3Vjo22XsYmF5vxhFzkxPoSxJ70+RZzQhTKC4cutZsB0eC/Xw9Gqgj4QPxwmlmYLKoEv6KSSIoki+W6/7KMpUAAYyG7orEZrNOoJRkgkbtmKYwA45riacskTdZz3FjgNl6YqnhUgn/BIBk0IqJZIUrsDmZQzbqiFJGeNZota0gbIlTWNZMenCR7+3Aq+mkEYFgpplal3xfFSw2PuXOeKkC8uqw6mxigSHAvEMYN2jlQqun6FeqwlF3vFpDkqGi0Kqe0gHJXwrRNigNGUGScHkkgK+E2PpiIWgkcHz6siTAXxu1yPDxkZ3JUW9bqPeaiDLeG598QSxKrI+6JPBE8dY3FxMUYOAAIMyoEtFUINAA+NNZyTBJs6OylyMupWAF5UmS2VKzimNULO0gOW6WDzKpJc+qqIJyx6iHrTQbDZQWX141lp845sH8Bcf/Ft0CQRJu8rzUEmzK6iDxH9S2sH5ZdIvJEFUAzm9HghmcA6KcaMB0GyHwIkrMhiyPIxkRIg/JyIxxxKbsfSDTfs4McPMYxMLasABI3URX4cRe4NzkGDKGIwwKSClSduhqafQG2gqWwqIQzBsHMG5+vqxWWMBapQcw1gGMt7vGKSQsYxAiLH3hhkYJTIELujPQmDSsCs410V+ooA8zwTs4RjJyjA1NpGsJz0wTl7TBDx4vMLSEH8Omrq6+L7nXYxnPrOJ3hIjamP0l0osLS5geqaO2dka5tf4KMsMR492EIaesG14zkLPQ9RfhuO10BsYPxMCqO1pC+0Z38hgtIVWzUVJc1sei1shj5sSX5zlFgYRmV02OguHEDY9bN28Fvd97QDiJQtbNrgI2j7u+0YPrTDDzFQb+/YR7GjhwYMJkrKPS7faaDqA5zZR5TG2nLsVsEI0qi78Rogv7uvi8184jEsuCvC08y9BmR2nsAUKTeT2AGlYSPzoysEO0tRHXLax1GciUoI19QCXXLQBqkZQzWdmCgZRLN5BflmDF+QSQPTgQym+/pV9OHcbcM5Fs6gnwPHjy1iKQ6w/dxqXPevp2Lz5SmN8zPQZ28OH3va+zn/4zYmHxVn1V/tRzarWb9qx6663rBaDvfj5z55Nc+cjSjwq1Lt37Nz92uuvv7x1KsOCB3XLc6+8uKrUDq6aK6hfv3XnbqZtPOr3jLDMg+aPn9qc3nLNlddVyvpLQK9TUO+6defu152aWPK/F7DAN7TG+VB4X21h5dWrIzVP1ww/mTo9mfGvAiz4x+B9ZaP907fffns6njQ33nijf0J+A3xp7Ltxww031J2k/0EFdQuAfdrCi2/7zJ4vnTLZ1E3XXPlfofCLGtaDltKvufWOPXc96rsK9+vS+uHb7rzzgdXfvfnaq27QAGNI26sZEY+OJz0J8Dzqu9u3b9G2Jpvigkd5X4yiZOWzCq/bccceRso+ypbZzAv1QQ0UlsLv3XrHnncYAOmfg0qr9zkBLM6q28xkMJMKTCowqcBZVYGPv/Ud+qL5e7H1//gVFAOa0zFGtIAqfFSKq+UKe791BHfefTdcGtCpAP3hCixH4+CBAWZnMlzx7EuwZi5BPFiUVI+qzMTLgFptMSgU4rSG7ZL6riWCkgkSkgpAk83CSFG0ymXlmo1ZpcnGIFODS9j8NmUfFXRBE0SujrOZo0xk1NxpSjO4ImvSEcTvgkyAwMbM/Ca0GldAhUw9qaAqVzwQBsMYzYaHeqMFjRzDfirjyVOIRwYbrNb0GlR5DUmyAD/karBCQONHVUhUIdNLhsM+0jiDYxXI8xhBEMr+40EXsHy4YRPKLqEpWYkLRGkKHfhoNQK41NxrS4gQvtdCNIwkgpNNZhrTY4PRnJmsGFt2gSzlSnUq8aleoCVFhA0XvTzo6bG4fBCeb0vkK31EqoKNqw03sJHGMQInRJLSJ8JBrRlIrKNLMCCP5PNZpNBPVzAzNS+AEj0zbDEKpU9EF1nmIIlKzEwXiAYeMsp9KP1RQ8S9GtKyK54jtdqI4WKX0vDr0oPn+2I0qKsMCi6SbCDHHnhmjCyCF1QCYNGPoqwSAaDI9GjUWwi8HIOVDJVyYIeppIJ0Oynyos+8C6xbe64031EUG2TAqnDkYB+FXobrrkeSLmF2agpzs0xpId1/Fnv3HcYf/fFHsbA0NDWkoILNtDapGzT7LMlGkNQPRvZqhAEjaDTSgua0lA8QtDgpryDQQvkQ5z7nOSUkBC0EZOORjmQRq4GDMbNhLKswTApjhEkARNgOBEVGc/uEieUqFgQBC14PnA+jfl/APl4nBiTgnDaPlmOjTvmcufhORKGeTAYxoMFqjw15j9f4KDmE2zGfJ/OJAIR5n96iwt5g1CglLkz6GRmPnpSRPDoK1twYCXASBJHiC3ODviJM1Hnpi6/Gpo0ahx7ah3VTHgKviYVoUaQfBAVRFVhe6QpYMTvnmvsMZVm6MMCnCgW8666soN8pkBUl/JqNcCpA0tFY37bhTTnoFykG/QGmp6bRj4GHH+hi/RofU/Um4qwL3bJweH+Bu3ffh4s3n492mEqMaN2bwsIiJXMFLn3KJVjoxfjylw+jFQT/L3tvAiXZXV553v/b34s996y9VKV9BS2gBZDB2M3iFYOPp23TY3cfjplzxuMZ291uG2y84fZ43Mcz3rCNF4xXprENCGwMZhEqIRYhJBUSkqpKtVeusb14+3v/4X4vQyowcMBMY6Ajj3SkqsyMfPFlRGR+93/v7+Kygw4O7nfgFBm21jfwWN+CTtt48fMOQDseHn1ygrvveQKT5DF87/NfiLmORpRo2F0fE+8MTl8Y4uxjFc4dH0rzyJ5LesgrA+vnt7F3eQm3PmMFvV1dZJmBLJ6gzOguseGZAaIsxrH1EO957ydx6a4Gbnv+ioiV6dkQKi/gNQKYnRb2XnkD9u9/tjxGlEOQboU/fs0f9n/09/5w5rD4WvqpzZPzeLH7W1rj3wOIFPB/2nbx//zNez+y/W23335VaVav31mCz+xUkn78c6MVd33gnp+f3qenXRZ4khWhb7/nnqOyYD69nPIV5C6lq9e+4+4Pf+LbbrzR1033334m0vULAJbxBRZmuY0vwaHwxWb7edpNnrpPF3/e51uG/yVz+txr+VKu/2LBgq+zWuHtptI/9fb33/vot9956+FSq1+Axsulw0zjVXfdfYRuEHm7WPSBxjFt6NfooPtWCh4vuvNZe5Q2Xq20+lEAART+3yrofP9UDPmszwUeUsCP+8u73xuGoWVGwx/8DDj49QDmNfAB1y5eNmWUvPT5t+7WhWJN6k1fKNrx+RwWvF6KYVlm/+VOJCnSSv+GZVW/8bb33rdGIUQ3vO/SWr/uM6LSIYown/V4+goEi4vhrv+SOMrX0vN3di2zCcwmMJvAbAJf/gTe/tpf0lesPoDD/+G1KCY8aVSoCLAsHVhlAob37/v4CTz2qU9hsWlia5hjGA6x95IlHL3/tJxaP+u2a7B7qUAebcIwCpSsDLTongCSJN3JvytoqRcsYFW2LINshyCHoG4voNQRyR0g+4IWDcXsCRcYi0wM1mMCBeGN2pNliM0MjDPQISFLkC6hTLoKaKcn00LD8RV2HbwKbvAMYT6osi2n9oQ6pjHjLzH8wEfgN3bEFSAcs+lCwdAGBqMhmt0lVNUYlkWhxYHvtMSxIOyBMkVZZdKOkWch8jhFo+PLcpbFY0RRBSdowrVpsadrwkYYxgjaLWjNRoIUhmVLtSlrFrnopVmFJM9Y6ohWKxARyYQD06YbhYuzhF3gehpJZMrXr00nhJVSdIgkujIcnYflNtBud0XMoWAiTZEqEcEAFsGELRF4on4Iy0lhWQ0MwpHUKTbbbYmfTCYhLCOAabNxxEN/cwSt1uCoZeSgM8CDY+VQ+QLC/ByiKEOr0YBt0KmikORjKO2LS6SoYon+VIWJKBmg01mS6AYFEdNsA1YizgUu65ZQUQqkbPys6GwoEcUaxI84XoxikmMSFijKGK2Oh0bQQ5oWAh4lKJFQUjYvVGobg1ELQatA03PQbFhi72815zAMJ3jDG96BJ45fkGVb3A2mJa0hNaOh5hTQbVTHazQsk6KZuRMJqRd6OpPkIxjh4eMipwOCYhq5JzaKvAZ0yseIRaN2L03fpg6LqWDxFJdiJ15RQ2eViEt8PNC1IIBLwj/FrcDYCa0eUwWidmaICWmnzrQOVtRtIuSS0HUxPRqTJNhFLR41c+OiWlQo+L6POE6k0YTXMxVG6CiSmBSFEnGpMBQk0qU4LiQuQ8vRTgSG1zuNtkwhnVN3ijz/6S5h64q0q1AkApoNA9/7Pc/B5Zd5WD9zEk03Q6+zhFExkNSQa7Wwsd7Hk6fW4Tca2LO3AUvR0eCiMll/S7uYS6IOuq0eirTCYDTAaCuE1fTFLZRF2/C75Fh08Z53HMGdt96IvEixvbaF3csac3Me1k9pKD/E/tX9OH7cx+mNk8jCbczv7uLSwx0cObKNU5sFXvbyZ6JraJw9uYmFfYvwOxmyyQDJhQ00c413fyrC0ScL/MD3XIP9u3s4e3wd26GBqhFibz6HZguAb8JqAtujIQbjLRw7PsZ6v8SefctgSufM6RGOnd7EoYO78C13rOLkiW2cX8uxb3cDN9+wV6qi2VZ04cIpvOe+ASrTxLfc0cLc7jY2z12AE6VwCyCYX4a13MUl192AXXuvATQdTxTjfPz5L7+5/+rffMNMsPjyf7T+9/0MLo55br1BAy/7Al9pC0r/yF0fuPctfP8XEyxkqa7wd4C6Smv86jvvPvKf+Cx++ctfbkYXzvznz7wyvlYIRp//7aEK+pXv+uC9n/h87/5SFv4vNqnPFSw+o2W+7h0fPPK6f+aE+ALL8Jc7p8+9li/l+p8WLNQF6OpRKHXn57lP9Jv+7F0fuIciwmc5El78nNtephR+S8SfL/z2D3mBH3z3kSPrF3/IDgfjtwG0P++nKhw1CvW9FKE+R1jhh0eA+r67PnjP2z73c7+QYMGP+zayLHTxJijc8UWu90wFvPLiKNFX4rCYCRb/fV9PZrc+m8BsArMJfK1P4G9++mf19fsfwYH/+adRhvVJbEHWRE6rdIa8yPH377wX9x45gqWVNtqtJXR6rOWskIxaOL/+AA4dPohrr5xHf+0kbDeFIc0dpix+ZZYhJ8JS8ZdgE+L8z8iD4N/x5JNNFUVdAcpT0IIbVg34M02Pm6osr3nh1LwLgW4StMkIA09zeSIPWNJiwUWYSkftrpD+VCvHnsPPhBVcC9vMYRYNlDrCxsYWfK8ptnWe4vI2eFteky4GIIsjiQ9EYYgYGp1uAN/yoFwgjiKBTnIJ0yWv1ZKmhDiayIJbVaH80u+RHVkpZBldCCYCvy25c7o8XIt29QhFHiErKvgOkEYRiqJCljio7AJe04dnZvADD3niQNkals2vSTipiVJN4FqLSOMRJqzz9LiQUdUphN8RTkZIkWJ5pQeV+4jSIUaDBJ2WXwstqNBu7UZa9BGHBEEOYdPdQfoG4yM8FTcMDAZrKAwTTrMHEwmqyEOcTeR+W+YYUahheRlQBoBK4DlsQukgL0PkZGYoChAeCh3DqSykFR069fLrWj34bFPJcuQ8iTccuH7tsLGUD0PFcM055DoS90malHKybNopbN2R2EWabdTCi7gXFMqM9gwXZ9cvoNngx6S4sD5GlE2wum8eK4tzCOwKJdMJloG/fevHce+9D8D2OFc+nmoBQKp2zTqu1O7QhUMRaARd1LGGrChkBhXFIHEi1K6CWmzgf0uJS1Ac4G+oF8Mm+flTAePiRX4KpZSIh9SL1o6Fac0Ivzd0MsijlcIIlQZxL7CJZAqmrb93AqSVFpsawjkVQeSaxRVRwz0l00I/DZ8HO60htVhROzwoprDOl0syxYdaHCSrov7FmyJKltciE++vXF5FCGkd6RKBgs+VHcHmqeiMXDPZGzuiDytZRTSp/06iORYbgBTabeCHX3knDl/iIYtCqeUkJNbwNQzNuAn5O46IgafOnMTq8nwt0Cmgu+Jic6NCf2OCvft95LkpQobnOdjayFGmY2ytFTBcG5sbE6RVgAvnTuP6q/ag56bIEoXBBY3C07DbJvazbWNuDyr08egnj8NxPfT2B9B5iiMfWsfDx1M88+YuXvqMAzDcBiJH48zGSTzx+ADZ0MYtl+/FuGriL995Ny7Z6+N7vuUWjNbOwmvOobfcwtojW7ACjWanB5Wm2Dp/QmqLx1WOwmshVBUef2SEY6cSbMaZMDbaAeDBwFxrHtdc0satV8/Ddhz0+wnOrm3jffefw9VXLuHqQ3RGFcgnsURgHLuC6exFY8HHgRuuxfzBG6DKum3JtLv4i1/9s/6//9X/OhMsvhZ/kIugsH7mu6EVoxg3yik8sKk13v6ZGvFfetc/HTk2ve4vJljwYy5azP+Zg+Gld9xxPVT1f2iFFwFYkN8RgIc19O8WXuvNX4xj8KUs/F+GYPFUnOKfCQtf5PT+y5nTVyZY4HFdGS9VRvntAF4NqIMARkrhg585FvjZd9z94fu/0H399hc8a7nMzR+jiQEQdwJ/G+PRwBEY1R8GS3ve+pa3vKX26X3O2+f5/vAjTkHp/1Zk+MV/uPfebf7FZwsW6kItTt1DcOdnCSj82C8mWPD9jLmoaPgKpaWp5Pqdx548LqDUW4qs+t3p151e7kyw+Fp8FZld02wCswnMJvD1MYF3//wv68MrH8OBH/5FlAOCI7kI0zVAXkOJKivwvr//MD76wIOweybLF7Cy1EacJogHLmx3G53uLjzjuj2wrQmiyUkolcAxfDnVdCzKEQRROlCFIRZxihM86SRB31ANaBXJwl9x4ZU1OoJtc+uxUeZkAgCW8gRGSVGB7AjJytPCr7jO8WRXiXWfyzpdImxDsE0lAMre6hXwO8+A72cwyhayNMRkEtNBjkazIUunUlzWCNhkP0gT6+sXBAC6vNRBoRowdCpLvNsR57ksb9y/4kmEZqdd5/N3WBYlRlLRadpcJskHoBG0gG01ZPHjaXuR21K/mucUKXjqztPuDGlKAIeCEVh1m0oZwXNNJIkFx+HpswGbEEylEGcDlGmAsqp5IBSIeGjuMIJASwo/hi4ZncGza5GCPA7bUEgpolBUcjso1Tby2EZGaKmy4Tu2uCHGIZtMGOnI6ngP704Vw9JtKLo9cro96CIpUakBXGsZllXBth2ksYlKhcgzJbEZSxZTqkKexDEoTMRRIg0QjkPnDf9NkCUUtmoXgjb5mAhhI2DcX8CdPBnPYvouEqSJhqtytHsGtocUDrjg8vGSoSxbeOyxR7G42JM2FJVn0hjS3dNDpzGHtm+IOyEtRviHux7GkQ8fhedaspxLG4dmM0UBOLLUdwAAIABJREFU1/XQ9F0sL3fk/wfDAdK0wmgUIU8pxtjItfhtZO+noEZ3AC1ENeSyrvqcuhfo2phGQQTKubO0T4UAvmpMGRbThg7+3cVOBP552kIybdPgn2vHA6NR+U7O42lRpGZo1A0dtXBSw2TrWtO6kWP6Nerbr4UOXkstWPD7U7+mSayFwsUOdJRuHjpKKKTIfeezz+BzqhaQJPq1I0pcDO6cvkI+XeE6jZ/UokUtpNB8U2HvqodXfv/zsWsxRzjagqVjcV3xfayNZWRMRJ68FrUU24jE1aLgdDM8/skS5zdK3HJHF9EkxeZWDle7GA5jHFgNkI+ASUppskRhp1jbqrBxrsQNV/SwutrE6dNDDMIt7FvZiwMH9iGzHWizQLIxEqdYsJQCowgfuf8UCnsvbLODKo4wtxRgYaGBjfNncfxciifOb+M7v/l6LCw28Mhjp+AHbVx3cAl5NARUQ1xOBauX03XogsBdQj+HSCc5sqrEeljgiVMpzvUniAsLSVWg3WphtdHGypKPha6FhZ4JoyLwlVEtD2fO9/Gxx87huv0Fer6WSmfLUhjnhIyW2J7M47LLlvHM26/F3OGbYBUefLvCJLPxJz//xv6P/d4fzASLr48f57Or/NeYwEVCwJddT/qvcb2zrzmbwGwCswnMJjCbwNfbBN7+n1+rrzp4FAd/+HXAmMBKciW4L9TQQVUauOf99+ORJz6NYM7CYIuRjASLix1sbWVotSwMRxMcPLiAa67Yh80LD8BwQ4CQTLZ1GMzNK2Q5f4mm79ySm64qLkHkM/BjWJnJWgUu3AZgsBqSmwqhffVJL2+Lp7cULNg6QRmAYEwtlZ7kOnBpZHuGhOZlUXFtB4atsLjvWniNy2A7GVB0JabC8wvGOIoykoWZzge6CWiSjGMu06mc1LeavCutmmtQ2eJyCLxAWBtlVUjdZqlLqVS1eRqdFahA4F4gAggdE6aVS1SgzvJzqTSQxPw7civIDdHCzhDRJePylfDYGsh8eA65HCWSjNZ4wgeV3DbbJ5J0AJ03oVUMx3HlJJ9xijyJBZDqBk2kJWtcIxiarAtWnJrI8gEMLsqcv6bolCGZcLYUewK4Nhc+haKksJFJ5ajSGtFkBNM2RFhS9gBZHEBjgqok72QAQ8/B8Utha7BBhkuxLUIJa0VdYXNkERevCLa7iAkBpEjg2jYM04PjZtAVry+Vilc6T8bjdbi6gcKO6X8RJsOwnwAqRTzOwK6Tg5eu4vz5IQwKBKaJVCco8wAXzp5A0PQlUmLoHL7r1W6VzMT8UgDPbyEqxrjnA8fx9r/5JwFk1hBXRkBoiajhlYu9tlRRdjstxHmIKC6wuZUizgrEcSyPNcYkpi0cWZbuiAf1Aj5tBJmCYafixFS4mPIopsv8NC5x8fsvbuYQ0UBiVE/Xf9aOJFMqdi++vSkvYnoddeSEAh+dEBQkeGP1303ZFbWAULs4pkLD1B0ydX6w6pWCRlnXpNR1qaIvTNkydVOPbbO95+k4zMUui6lAMr3eGqK7c3sUVSTqwmYLhRuuX8X3feft0Plx6IJuIkegrmXJtpYEYZpjwghPlqK/oQX21gsytP0m2vMK939oHduJg6U9Hva0HIR9hWwrgu8bWLl0BaPIQVlEsIIhrGSEyQUPD588h82ki8svXcDBSx1gs4Jne2j1WqgEVOoi1znichueMcbk+DYmyQjzl14Dq3UZzp47j/e//wHs29fEDVfuRjTMcPL0EFdctoqgxaiQh5JKXDaBTlIBcioKcUUmbg3G6jQBwD5daSW0XWE4cvCedx+F2ahw6Mp9gGGj1wAWWK2aRXBsWypncxjIbQUfLo6duICz29t41lUeMkalMg/b5we4MLbw+PoWNkMT/+aF1+C7v/s5aK1eA6MyYNEZ5Lfxl69/c/+HZg6Lr7cf67Pr/WpOYCZYfDWnPftaswnMJjCbwGwC/yNO4B9//hf04T0PYN+/ey0Q0YZeoGQrg2K0IkVZWHjfe+/DI48+CNsFRtuMOITYs3cX1tfGyHMNP7Cw+0AXz33Wjdi+8AkUOA/LdIRBUfCkD7R+cyFmxaIvLIdS2ki45NTViVzKlc6hKy7mhqTt69NjAgzqdgaKH3wfnRe1/by2tOvSQp5lMLloK0tAk7ZbnwjbgcLqnpthqmVKHAIw5C/540mGQk9gq56cNhK+iVRja3gGVmMOgdVBFo9wbv0MWr2esDks04fneRiPUmn/ICfD9QiuzBGGE7T9QE6s+4NtEUEcu67W5P1wHA/RJBbXhWUwDlFAg6fthbgZEvaW8lS5UNCmhuEacJXNnhQRenLCAw2KIgUM7QrEk2KIVH7SvWHvtEJUiVQnUmCwPS5hdA3EKLMSjmshS9jA0JdqUcMykBUGkqwWNCiGECSaZSNYhiGOjYIckYon1wk4uoJmYNUAyhGK3EFaRhJPob5imz4UT3Vtnra72N6awG8aUllb5IRH5jBKG2kVwzS7tSOhqgUj7r3iANBsQenLtVFUGo+2UKQWCsWGFAXXaWBzYwjHo6PCgqEzdOddbA5yiWZ0Wl2cO3seW+sx7EaOhfkeqsrBuKAjIkTXr5kIrfk2LLOFUmX41EMD/NWb3irxBa7p5DMwB+K4jsRU9uxaRGCX6LU78IImzp1bQzhJYPktnN/eRDxk6wkfx3UciWIc3QYUsQSaKcv9jlugqitTp5WhUzcFXQx0lUwjGBe/Fk0rUy92J0wrQuuoRt0mws9PU9Zz1tGNaRPH9M/T25T38XkpDSEUJgVR+1kNIbX6ULeGXNwcMr1uChOUDaUC1jZRlXWLCR0edc0qn/P185avKby26W1NRY+pu0RiOGW5w/Z4us2EQqBl1M+BW2/bg1d81+0Y9h8XkWQ8TpCnGk4QoDRSTLYHOHZyG/PdPVhuOEiyERotEzrP0Zuv41ajsYsnz07QTJu45cAuxHaMxvwCSk/jvR98FL2OjwN7NbLRAJtnK6xeuoCt7QBPHB8hb0d42QueDSsjnDcSi5XttjAuNqCsIU4+McbRBzawZ6+Ha6+7DN3lQ9hOLfzum96Dw/sdfMuzDonQOVhL4BDEqhPkYghTUEUKVxxe5J6E0FaObmO3AG2dZhsJQhFpyetJYx9nTvVhuRGWdndgG034VolswgrqEHbDRwELZcScnAGn6eLR4+vwHI0Dl5gIqxBKOzj7wBqOHNU4ESZYardxx+278T/94EvQnD8Io2BUxEGkC7zxZ/6g/5Nv/JOZw+J/xF8OZvf5S5vATLD40uY0+6jZBGYTmE1gNoHZBP6lE3jLj/3v+pnXnsSBf/caVCGbCOgQoC2fi22CKrPxrrd/EE88fgzKqpBnPLln/MDG9lZfTpi73Q4OHp7HN7/wZqyf+iTC0Qm4TiDQS8nBWyaUzlBJu4ULk5iFyqhbM9gKsrPY8BSRS6PYz8mh4Pl5yUWOTAUu+LlwLWSt1ORaJHULg2J1J5e2QtobSOkWIYNBCd/CoUN3wrX2YBJnmCSb8BuBNAQk+QRNb0Vy3AqpODxYL2p7bRQpgZYhhsNMWAbtjos0TeC6XMQaCBqMZbANpa5oZA2mVFkmGmnCv893KlnpFuHCCjSDRRTVCNAUEmqrPV0HVekL/BEqhlUZMHh63OAymcCsAmjGCKRmUMMoc4wHESojhucsiiuAwghPh3mblltAl03kZYVWyxcoZVaO4Jg24oTMDBuuDan+ZETEdRvQBoWBGJbNms4MDW9FOA1p2heRx3FIAJwgT03kOpFWgSK0YJspKn5vTI1kYMJ2xrBc2thtNBoezp5ZgzYrtLsOHKuBsopldhSs2OxR5IBVBah0LK6aqnBgogE3AM5vDGCbBRq+iTCpaxqzrIBruxiNxmgGLhoeU/sGKmQowSaXWASpM2fPI9wi+DVCu2Pj9IkB7EYH+w4uIRkPpcFmYb4lzpIg6OHRo3387m+/GaZricjAhd4yDcRphE6ng0sP7Uc0GoCugk6vidFghDRmlYyJYRYJEyAcEUYpxaPyHBIGw45IMV3MuainKcGmjG/QFVQLGnXcomY9XOxymAoU0ziJ+Bd2qk7rpf9pNgX/7LDZIU2eEkOmrorpbU4dG7wdER52OBV1kqqGYk7dILW7ov67i5kTU8eFgEMlNsPoAcUOgkfr66njJSzXFEVqp7mkFm2m4sfFbShTdwcdV5xhuSP4TGtUbWXilltXcd21l8FQbH2JcerJPjYuhAI0PbDq4tAuHw88uIYTT0S47ZktdDsBTq+FWD3oo9E2sXXOwOBsH8PtDJ8edPCKW1axsqeB3G7CaCp87GObmAzWcNU+4PRGjPd/+Al807+5GjdffRiPPpHgv733Xrzq+27HcjCHjFETRW7LHIZrj2K8eQx3f2yIR7cdHNrl4eZLlnBg3wIefXKMt3/gHG68Zh43XuKjszSPpt/G2oVzEsvynAAOHBG44pRxLAtJOsTm5hm0D18PsOZ5o4+WV8DefQmGkxBmRacUuT8hyiSFbffAvuI8IiA2htkOkGoFL1PIN/tIF9p4/OQmzp89hmc/Zy86XQ+TJMPRj5zEXfelWNp9GNfs9bF/r4uX/dvvAoIV2JUSLkdiaPz1f/mr/o/819+aCRb/0h+ws8/7xp/ATLD4xv8ez+7hbAKzCcwmMJvAv+4E/vHnfl4fvuRh7Pt+ChaMZfCE1JJTU9r9s9zGx+97CEc+9Akh5ne7bfTm2jh/dg1JOkGj6aO/FSHwK7z4u74Jba/E9tlHhEtBBwVPWJkv5/JSIUaV++LcoN1eqhErC4Yp3YtyKl/pHElBhgUXOYIg2WjhyGl/VSXyMWxkYHyjKLLaMaEYI8ihuNCTGcBaVAIHDRte18GevbfCVruhxTJPYKKHrNRI8xgmPOiKnIcEBrg8UwyJAZeNIAq24aAoaLOn+8OE6dC94InDwbMsqIpLWN26YNjkU0BqSOU+CvchZb8CtJrUy1ylRfQxrELAoIx2FJkvnwsdIQ8TJLpEpzNf3wfLlqYJ+g0Yn2Hzweb6JibpAEuL+2C79X3WZQ5duih1H7ZbxymUNiWi4jRyYVwkMQULQ6pN5TpyNnbQGlGiKg3EyQiWYyJwFpAkY4Zm5Jzd9+aQV6xTdGDTUGL4KPNMFviM0QS7RBGZ8OxcoiZ0z9RFGA0Mx1ygK+SpgUm6hm6vS9oGijxHlpYipLCJJMliad2gc6Hb8hCHObJ8gkYQIK8UtrbH4nbgnH2f9ajWDuKAAleGiFyLimyJscy1SFntWopYM+oX2N7Ksbi6ANutT/M7LQudOY1WYwGPP76NN/z+2zAehk/xJiyD0RsD3bkWfFbKssNmEmNhuSksjmicSwykSFIwmDKIUiRxijwhB4ZaBkGubMEpRZCYigRTZ8R0YaeIkCSJ2Pin4gD/+xSMcopDE2hnLWzU8RDWAu8ALp9q86hhlU8LHVN4JeGdtcNjKp7UrzrTKtanwZfTaAldEYx0TN0QjHUIiHQHiMmvX8c36HTic5EOKdFw6liNVjsA0lqEuRiuOY23CKZCRBh+HQWLcSNqjjvVqVMQnOfZ+OY7L0U3UIhGI6wEFrKJiUmuUTUs7G67aFaMKGV44lyMufkGeq02njyf4tpntxBO1vH3b9vCQjPAof1t/MG9J/Htz74EL7zhEHK6vHwHH77vNNLBOg7vUfj7D5/H8QsVbrp2ES997rXSxPHndz2B51+/ghfcsheaooBliptFrfeR9Pt4dHuI9x0NcaAX4Juu24tdSz7GWuEvPrCGotjG9zzrMJpZCn+hjZzCFcWpUYHRhQEa3QbIDGVsig6tKEywMRgjIJS41LAWLeRWU1gqi3R72THSzEQRxnC8BrSnoRIHRdqvZ2378BpNjEbb0OMMjzy+jYfOPo6Xfs91aHs20s0c4XaKj5zT8JsBbr5qEe2mjatuugXNpX1QVSmOsFjl+MOf/qP+j//+n88Ei3/dH9Ozr/61PIGZYPG1/N2ZXdtsArMJzCYwm8A3wgTe89pf0IcueQgHfvB1KELZFurGDmSotCML8/FHz+Dd77sHm4MB9q62waj/2sY2JnmG5XkyDxroD1h1ugvPvulaDM5+HFmxLWICoYRlNRRnBYwKVWrDsgvJpYtgobnM1S0ijAAwOkJhBDutIvwcuim4F9V2cy7vtiyDEmtQhHhqAUIaVs1aYFMIAYRctuyWiV27ng1bKjgB2+Upvos4TZFXpdQvsl0EyOFZAUZrGwjDTXR3rcButGBqC3EygetSMKG4wsYDRmZYAVtKRMS2HGRJxOQKFGtQJM1CHoMl98WxWkiygQgQrhuIiJAXsUA4i3IijgvXbyCOhiiiQlwhc50F5EWItFASw/BMVnw64iCxLUEDwrHaUBbBlmxmUUgmAQqcQyPogveMlam6dOAGXG4JgaxQsCHBAjKezrKBwXSQViFssyEtHDAr2GZT7k/gEvJJ4cpCkm3CVE3YbMEg7FAlMO0GokTD8QpY2pVIBgGphIpyoTXNBpIiQZqNkERKRBub7gKLDTQGRsM+HMNBo9kUCCjnmxYlqqJEmZbI6cph60oGPHniLIKGJW0dNlkUHt0QlTSwtNoemIRgNGY8yER4CYJATonH4QA2AaKTuubWsjW2traxuLiI7nwDTb+DtbURfu8Nf4t+f6vmQpDhAKDbbaDZZgRlQ9peuISvrHRFMKGTJgzHqMpCeAGW5yFOYkRjsjaUQE/5GKVQMBUspq8X0+V96nyYChUXR0eeEh2kFpTOJz6o6tjG1ClRixD1vzU4lnGKqWAxrR2tIx0XxzGe/jo1bPPpeAqFjRroWY+hdlhMP5cxj6dElZ3aU6lQkTAIb6vmYrCWVBpOdqpSL/7a08+fih8ifDBcYvC/ZKewtrWGd4p2WBXYvbuDV3zH9WioDWRZiY42RVxN4wyNpQV4lYd0a4t2HaSuBdtrwCgt9Cc5ekuMi43xsY+tY36ph0MHenjoTI4Fv8LBRRvwDPiNRZw4dgHZ+Cy8hsbffyQU19ENe9u46tA8ktzE/ScyeT7cfHkPVstGafB2C3ilxmBjiH/65HF8/IlNfOvNl+K5zzgA5TCtpfHg4yHGmyF2dU3EowRei+KkgXMbAyQRPWCMHtkwHVYXV8jGfG1g1ClG2zfR6i1gm2DeiNWsFbq9Nq66bAHZiPW9A3iuj9JkvbIPFYciGFWuA8P3pGUA4wgnz48wKDLsvaQFCxWC0keRFNiMMriBhfmeB7fpYOXw1Vg9eG3Nu3FsTJIEb/yFP+7/x9//05lg8Y3ww352H2YTmE1gNoHZBGYTmE1gNoGvxwm892depy85/Ckc+IHXogjLuiqRVaJ0HKimgCwf+sSTOHXyOM6d34LPqIKycW7tQg2FK2KsLPdQcjFuGLjuqivg6hOYRKelJhEVQXJDaIsLfwGrdOWXc7aX8sCWHEqT7ABNyJ7gDiXmoRjz4OrH91WWEPOlGcRIUWmeXNdtFNyK2DaSxKxwtOXUm1ZyCi3CcWgH2LP7NkD3oB1a/RWQucgpUihIrMRyeRpuoNmwkUVjRCMPlkvnAN0B9Gu4sshFMav+0pqTkfsoywi9XhOG6aMqQnFakGlhiOODjRwKcTKGZTTFLcAtOCBXIgcKnUqTCFQu4oEybWTiekjQbnbgqEJiH2XREHHFdXRdE1vQlUFGhCWNIxXGIqAwosPWDtNLUOWcFdkWbMsoBdjHzk/LVShyF5Ooj7LI0Ww2ZPlPyxCWQfZHKTWrlsn9JJLZSrma9hCnGzDMJjybIQwgyUsouhwUXScJdLYTcdAOJpOBOCNKKjimEkaGLk0EDRPRmO4Xih10U4xhqRYaQQtFQTZAgtFwhEabXAYTYTwW+3s0oOgRo9Qp5hcW0W0H0FUO0yILhWBWX9psGKkZh8BotFYzTrQtglGWFmh0yBNxpSFiY43RlQR79q2gOzePSZjjjb/zLpx48oRUcdaChYLn090CTKJaTOHiHTQtdDoBTIpmZV43y7BWkw4hslkqIC9NjCexCEZ8TPDjpFljh13Bhg0u4wJhlUaN2qEwLZej8FBDLikAcV5aGmtqEaN2X0jgacdpUedQ6lpVAl3rz6/rRykCiFOBYFDhZ9TvE0AoYyH8Hsn7yZjht4sgVj4PK2GGTEGhrJ2tRYb6bSpoXAz+rC0vQvGUph65b2wO2YmVTKMt5GdMq1539CF5LSCvRilGJGoOiDyPTYWbrtuH73rplVDFOViODRDeul2hvJDAzgjCdFAVCpXpIOYXqyJ4pgszaMNuEUZZSRuINlJ02gEKdwXF5mn4DtttTCi6CdgsUiWwAgePn8qhnQyX7doFo4yEQxOVbCkq0SLIx6q5NLz2dBzhyRPreODxbdiBhW+6+RAWWwGo6hZGhhNs9Di3LSBNCma+W2B1qYlCh+QSw/UCue8UW4s0QRlrcRmNQjYJmRI1I5yWVdB0Go1GBa65bDeW5hXmlxw0PQ9FmkqLkEVh19YwbAtZWsF2+b0skCYKOrcAhwBk1KKjLsStJePKCwSLXaxedj12H7i2jtYJoFfjD17/p/0f/+0/ngkWX48/3GfXPJvAbAKzCcwmMJvAbAKzCXwjTOCfXvMavefAw7j0B38J5YR1jjvxDLN2OaRphg+856N45Ogj8N0AYbSJ+flVbPVHwhmwjAr7985hNNboLDZx5cHLcHjFw1Z4L0qdAEUTLh0BluQhoFjVhxQVAYt1oQdcpxYrhIRPL4ZnCGuBv2zzb9hSoQu6L/iLPZs5uDjtNBhUXGrY2FE3dfDUmVl+RhPoRmgudLF37+2A6iLKU4k5cAEPJwMUPI02nXpxN1mpyqhKgWTswHUpKjAqkov7gCf5XMDTgiDSAgFdDGUiJ5zjcYxmk9yGJiP7NbuiVIgmXKITpCkz7xEsuwOVF2J753JHVwUXcb3TkWq5rLOwUGUaSTJAoTTazVVxRvB2JDox4YLOxc6TaIJhZvC9jrSQkGGhjQRpVMF1HSgzR15FQGojmeTwWjaUCjAKB1JD2Wxx0W4gznIEniVRmiQORQBp9xTyWLFPFllmoSi3BZiqyro1pNnYgzChc6ZCmg3hOS2kaY7+xgCNlkKnxZPpELbbFDGpyEt4DWAy5vcrRrPhICtLWawcJ5BlmzDNc6f7WF5hdayNcLKNVmMFUahQ2WswnJ40e3hqgmSSCOuC30tZ0isLYTTBYJLCMlKUqZZ4UZoxKmOiu8SPUxhsFvCDBvrbJ7C6axHzSwvSUPLXf/ZBvP+998DzvXrhFiYJbf+JLHXCTtFAI7DQ8G10WgGSeIxxSNFqQRpn+AHtjo8oA+KUMZxKWCnDIaNVXPhZb1rDMCm2UTQSMCfrSFGIc6iOSNRgTm6NhqHBKlQ+BOh8mDIgprDO+jWodlDUVaK12FGLG+SkZE/FOoTNwdvg403qVmsQZq1XSNew/JdCIeM+ku4QiOjTbAp+LC9t6g7h7VE8FPAnW1V2HB8SHRGXRl33Oo2q1PeBX5//WDu3teMSEXcOr4EckVq8tD0bL37BpbjjxgVk+RDK9nhvoQmJpXQ2CKEGdM74UBlFSBdxsY2m10GiXMCPYKVtZFkfJRtvuh0YwQL05qZcL+NqIULMryyjyjXSSYJkkiFYNuA1VpCPYky2zkIZHpyWDbuyREQo8hBlWmCcZixoRpwTDlrhwL5F+m0wjFN84ugZhP0YzV4TTrtCp8XnToHFhQAwBV8rjhQBtGaVNINYtoPCNBClFqqEMJBKok7JxECa5NjaTKVOd9Cv4LUt3HDp5VgM6o/xWw3kZJhkJUbbEQozE2BwyareKJFZUqilMNpst+rXTHJHqhytXT0cvu4W9BYPi9hkOxYmYYzffN0b+z/3J2+ZCRbfCD/sZ/dhNoHZBGYTmE1gNoHZBGYT+HqcwFv/l/9NX3vTaRx65S+iHLPWkksvLdoZysojOAHHP30e73z3+3Hy5DlcfkkPDc8R2/EwcvDE0aO4+ppdWFhdRVr0sdBcxuW7FhAXjyHOz8IsGjBtjbQg18AgR44dk1KpyRNmLlk8ReUSVTvQWaXJer6WLCZir0dSswVkGcugyGoQ1gZPmZn9d5ATUGfJiidL33QxbM63sHvf7bCsOSQ5oY9cxA0Mh+sikrQ6yzAtxkTamERDcQHQz205dfSD7RpVTnt9KaekuR7CsTs7DSVkV3jiqrBMLh6kM9jCMiBc0XVdib9kmUZRjcErLmOKOCZcX8F0eUpfQpe2QPMKlUr23LMcxIwb2AYCdwEweMKfyzICsC6VERC3jtxYOUyDDpACo1Eo102Qpm2xiSSU9g2HQgNn65TSTkJ4KjkgbFmRiIjfhMNWjpJLMU9kU5TlWFo0ON4ic5AW6/DceaTxGEk0xtLiQYRJJA6ASThCq7kA26lw9swFBE0TjUZHKjbDMIFr8dScJ+AFHKcNU2dwLFsW8eFkC57bQJbmyMtCBA2UA7HblzrCZGyh25lDs6sxSQ0EQRPIB3jogcewuNLEyso+cWqwcrY/HCGvNAb9PubbLRFIkjSTBTJXkYgGvtMT/gXvKx0wnW4LzfYc3vymd+Keuz8O23ZFGCIXheu3nECrApbNGEiO+S5ZAj58j9DLBFVJdomFOOb/Mw5RYBwWaHc6CBqOiBVbg7HcHuNRMbkHOw0edBlQNGAkZjhel8gPH2uy0INLMYWTHceCuCl2YLIXxUymlaHy/BDHRF2jytnyeTWFZNZCQx2TKqQulC0w5LPw5J/ClymVmBQ46LAwqqn4wNYUzoOtPuZTQgWZG8K12Kk/lUsWt8iOu4PRLP5LFoa4EWqHx1RQ4UdfXPNKcYUSBVUOPpYrgel6WG4H+M7vuAqH9mbI8wF01YFZRTAcVTubTIXJmQRWVMJkO5BjITNLdPyOsGTieATTWZQoF0UBxzWQ2R7MJIVrs/zXRqQzeA0LqqRTyUKyPUZibsHvLaHs03U0QbvXhfIb0FaAydYIcbSGXnO8ISljAAAgAElEQVQOWVLBbtI5lKDTrVCYPgaDCsdOncGpcxtY6lo4fOUCvGYMT5WAEyDOKe4Y8BxfhFDOiE9UarqFpoJryWOFDjHWHXPEhu2hiEfCw6lsFxfWTDz86DEMT/Zx0+FVXPGMa5ApNjJppIMIZQKMwy0EnoeFlSVo28Zoqy/CIaN1FGsZieu0OiisCv5KDwevvB6Luy4XHo64gSwHb/r1v+6/6vX/90yw+Hr84T675tkEZhOYTWA2gdkEZhOYTeAbYQLv/dlf0Yf33I99P/zTKKIaZMiT6EqnUJUHrVIc/cST+NA9H8KFCwlaHYXVvQsY9SMkUYKzZ9Yxv9LGgQNLKKsCeWrjuqv2ohlsIk3OSIVeRau3ZNRZQUqYZSwnpDxBFSaFsuWUb3pCnORclhs7NnUuPVLuiYogT7E0e8gpJPBUWaoZbTkV5i/2jHzw939GHApk6C4vYNeeO1BVHUDXyxNrTwfhCMNhKA0CnushcHuIolQs//xlXr6OYWO4PYRlmyhBESKHY7sionBRZxSFp/ue14ZiZWtpyYJAEWJra0OcG4xl8D67npJGBc2FoVTI8hHSvIBjU4CgQMSFvoQX+LA4jzSD26BYwFhDKNWr0CaylF+7rnMdDgcS0Wk3F2ongdbI8hCtVkfYqWVewfWaGG5uI08LdOfnRMBgI8eEQoLH034bhSpI8oBjuHDcCklcyikuF07HZ4xmDnF+HqZqyfXn+RieGyDK6ZJhhSeQxxZa88D2VgrbMaQWkdczHIzgOCU8t4vSyFCUCo5ZgW21ZVYvyoSZ8r6UbB0pfYT9LeFExNkQeUY3Q1tOpB0rgGc3UOoY585twTILua9FFSKNCFE1EGU5qjJEnnB5deA6HnRpoDDGIoi4dhO2XSFwebrPpcyA3+ri7/7uCN75jvfJ98Pk6T4X/51FO9elLG98YO3bvyCPizSpYy1VZklLA8U2cXoYGfLMkMef53F91NiOorrmszKR5IlwPOiGYRRAaQuFMFhY2+oKcFGeF9pAztgNnQjyb82P+Nylf1pdOl3+RTZgBbBiRIePCXnW7TgwalGDDSh5QcdHDfHkG6Mw8rxnhW7O7ykBr7X4QBcIo1a0XEydHXWMpX4c1m+1WCJsF3GW5HU7EC++0nUd8HhcCxZmLQZJ3EuEIcI6lYh8fD+X5dKs4Nst3HRwAS948Qqahka+tS2vCWk6RHN1Doa7gEhPUA1SVGcmCIIleHYh0QmDdT8G7RoKVs+D9lpI4gxmNIDpBMjZ6FJMYLkevMY8hv2zyKJCXArD0yPYjRR+rwFXB9C2icKsYLpNmJWFaGsdhpNDNbpQpQFLG8J8QdPGseNDHH9yHQtLLnYtA72VgC3K6G9MpCmp2aMLpiEcC77mlVUdQbL5PNJKXF0UJxgBospIB0RFZ4zhSRUqYa622UaSpUiLHKdPTfCJjx7D1ZdchSsPNGC3bKRDA0Y5hKPaiMMRzsQO1rfXUaWmRNLml320zRINxuPMBkq7gr/axeGbbkF3+VKazOA4CnFa4A2vfWP/p/54Bt38RvhZP7sPswnMJjCbwGwCswnMJjCbwNflBO76ydfoay57FHt/6GdQRIZQ6VEp5CqHiQAwYhx7eA133/1ubG4bSLMQmm4DVm1WE/R6e+EFjAgEWLuwiWgyxq3PvRaX7Wtg1H9C7Or0SNBVUXvOyW0gm2HnNNgieI4OAYI3iZ3j8hbBUF5tC6dlvTRgGiYqo17A6C4QECft9ZqLFz+OCwprUekSsQWsmZsR5lZ3Y2X1edCqLQ0ovD6elm9s9LGxNcLycu1G4Gk4owP8RZ3OhTyvZBHh8hVnGVJpSYjhmJ4AJ6s8wCTegMWK1jRAtxfAd+bldN6yKoSTCdiRyj9nWQU/4K5FO/7TNv0oIpizRKNJ3gMnFUKJeMNl2ZcqUbIoCCaNkxANVqlKXwVD/jb6/QFgDdHrLklkgIsmF8+Yi1fgSjuH5TjQqUYU5iIkwHQE+Mk50Z5P10Fe+PBsfne4dVNMaqKoUuECuGwhseh6iVHmdAkAWRrJdVVElrp1BS7dCiLOaBOGmUqEJ0lDmORLFIwlWPB8F2E0kGpSglHD4QTaiNDwuxiNxxjHkQgsJx47hrnePFpdG+GQboUmiCvhQs/FjbOgeEObBOGWdL0kE41JorE9CrG80EEW0SnEWBO/l3WUyDRKcXx4vkKr0ZETbK/pC9jwIx95An/we38Fi+wDg4BTASlI00VWEGpYV/5eeeUulHmBcBKh0eRtk+lRoszIGLFrEaO0xGUTBJ6c6I/TSNw8ruUjKwpxcVCsYWSFcZQ4i8V9ZNs+hqNQXA5JkonrhKqGOHesmhEyhXiKqCCxkfqtdjDQRbHTWEPBrkhqEcGoP5fODTojaq5GzXzZ0TNEoKNgUTsyKhFcoGtRUOIdoknUQs7UyTEVO/ikZLuO/D2f4nRGSbSMl28IjFVEiZ2Gkfq6eZsUZuqqkNoRVQsg4hDRFXb1FvHS56zi0isTGImN8MkBrNEE6JjwDy2gMgPYTolsK8Hw2DY6vX3SODSMLZzfHmOUT+AqhYP7O5hf6ELR/dQfSSxL2mx0AdNz4bcXMIm3EQ9C+J4LVTpwGhUqwmEZRaN4ZdBllKGIQ6l1JuuDLSVu04M2LKxvDvHpT4UsF0JrscTcYoVmIxMxKs8snD2Z4uS5Dayu2Di0fxFeo4LyDBjaR1m4MN26daZ2T9FlNIUSK2kikmYkYcZwlja08qR2ulQKDz68hfvuXsfL7rwGy7tbKNlgowawvL148vRpPPBkIk1A2306mCKk+QT7Fxp44c0H0fYUbN9BsDqPlauvRGflctgl50qWkYE//bk39V/9O2+YOSy+Ln+6zy56NoHZBGYTmE1gNoHZBGYT+AaYwHt+9pf1gZWP4JL/8DqUMbPhWkQLJqw1WjCMFI/efwof+tiHkOsASFMBI46jCVo92pjbSCd97N2/H7lKsL1xAVdffSWeefUerG98cmfpY7SDv2jT5u4AagJD+WJHp8hARoShMmmfEFafwVS4J1Z0FoNoncjCYBAsKc0LvE7GNGipr/kVclxdlSiRwzYsWMpHbIRY2nUQyyvPRVZ6UEUMLVBFC9FggtEWT1K5CLjwA1vqOhsNMgx4ul1Ayih1hiiNZVkRN0juoQTZHT0MR2tg5WKeefCCEr3uqkQDPF8uBWlswiRYzw6Ql2O572k2QdAgXJMOiHoB8VwHaVLAdLmIk1HBhaWLqhrDcAjqDCSmMZmEaLUJMWVsgDEaDcOdoMpNEQrIpeByurU1EOGCjArH9aF0Dk0gpwPEE4IGNRy3QBxnAuYj18ImJDCdiKW8UC6UY8LSNpLxBNrikh0g5eOjKqTO0TFacDwD2tTSjiLNJXQyZIR0ZihTC9v9U9LGYTsuxuMNWKqDSrNKFSjKCGXWQF5toMwdFFWEYb8U4Ob6+oYwMXpzTWSxh2aPQR8u3xRUmsL3CIJ23UiSWTh55qgAQ6Ga0rDgU3Si28a1kOsUg6FCuDXCyqorkRgKK4bqyNeio2bPnoN4+MFj+PVf+8v6hNt0aqgnb0TUAAIwDWGN7F7tiHhAnoDn02FiiKOC4NROxxdRJI41kixDI/AFvmqaFTyXMSaKczayPEJZ0I3gINOpOIEYz7CNQIQKinMJIzJZhiznXNmEw46bmjNR81tqiGfNnaCJYSom1ABOihIS7xKXCLkxtUBiGbY4mui+sE1bxCjW/ZJbYLBOt9dFGIZIYtb8UuOjCFi7O4qyEAGjFj3qelhpFJl2lfC1w2SVbw3v1cLRIDSXV1EDPet57vBchUVBpwX9FnUrCT+Xfy4NhRsvvwLf/YIOHG+ISsWwxxXGT0Sw5k3Yl3RpmIKDFPGkghV6cBsrOHf2Aj7x6Q0MowKTNMN2ZKDrpXj5c6/AwsI8RsMhVDJEszmHinE0Pu/9HrQ5RLLFgtoCig4MxfhIS4SraNhHQ7mIxpHUjxotE7YOYLa6KK0Ug0GOBx44Dt/ysO+QgfYC3RiePNeRRXBNG+PIweYwxmBrAF242HPQQ2eRrhsLptEB7FxaT7LxBI5RUKNFWZTCzKBomxNc2+ygNE0sND2JDk2iCWyjRGW4+NCRIZqFiRufeQBqHCMr+2jPXYlz/TWsjYBGN8Db3v1JbI8SjFK+HgPPuWoe33L9CryWi/auFey76hos7LkKqCg6asR5gT/6qd/v/8SbZw6Lb4Af9bO7MJvAbAKzCcwmMJvAbAKzCXx9TuBtP/EafcXBB3H4Va9BEdbVjbIwFHQ2cHlPcexTWzh67KNwmg2snz4PzwlwYWuEoOdhvBaJYNGd68LvcqkzMNdexm037cZm/+PIk0ROx0mlrzRt5i1UagwDDWkN4SLGKIVp0g7OM9i64jCOAccmo4EVkfXSZlhcsmhnl6oEES9YI0o7ubg2Sp7S8mto+E4LoR5j195Lsbx8O3LThY1cXANUEaKownhEQOMAyrCFKeF7i9JW4TguLJNVmSNEYR/K1LJAIbcQDgxYfh/d1irSNBT2hmn4cBuZcBu4dKfZGM1mgGhCGCAQ+AGyYiiRE/ooGg3CHFM4dlviMoXOYOoODGEl0LZvYX09g+kXaDWYZecpOwUOOkxonZ9IFSIXa2UkiEMu4aw79WA7JsJRJLDUVjuAYlFLZsC32yiquD5lztmwUdv3yRepKgdlOUGZp/BtujAWkBgTONqBpUpE+VjcDWBNK0//01gAkdIogVSWzIZnS+NCoRl3iIVV4pgUl3gaTLAqgZ4lIoIqx6E4OIrYQ28RGPX5cQX6wxCe52Bru49edw7tDpfrNhqBjYw1sI6JOOIynMJzWxK5mIxLnHjyEfkz1Z2Sj6FyAt/1hS8SZRMU2sbm2TW0Whba3S6qMkcUm0jzEQ5d3sP83CIe+9QQv/kbf4vhZE3Ah+JykXiRku+/VJNWGoHPuIsB32uJY4En+mVFmUfBlghCjv4okggJ627JJ1ia74gDYhKy0YUwygLtFoUnF/3xSBwcpZ6g21pAkiSiV7GWlXwD12thY2OAwWgM2yY0tW4X4deWlpwdRwL/S4cCBRSKaIRgVmmBoqKAQImL7oVYILe+24HjgN9BIhVQUVUrFTxyWFwHZ8+tyfOEPIeaU1EXl1LEmzos6haTmknB2dDxUUdC6vpckVV22kjETUHhoi4Oqd8n2aTaTTEFckr9qTguDHRaFl7yvMtxy1UVKiPFMM1hDBVwYQJ3j4Wy5dTmDMeAuaFQ9RWc3Qs4/ug27rv/SSwEHvZ1bWwnwLtPbOC6lSZedOt+tJY6UOGkrkEO5qAphNk194ZAYJNQXVWiH/bRW1iF12xjsrkNldbMB3QcKCuHismhcbGxneHDR45hdcXFpTf4MPyobkcym8izCkY+gjIruc6G18aJ4xWOfOwEwnCAW2/cjUOXtpFMKGxS4DFQpBqeGSEjiDMtYGYJ1CTHp8+FWMsDVJmNKh/j4H4XK0tsE8phsQo6cnDmbIJ9e1bgGU0UjRSBs4xTW2dx7ESKs+fXcN+DF5A7bbgqQUKyjcrwqm++Frv3ePDn53Dtc+9Ao3cQquLrQoW0qPCnP/dH/f/19/9k5rD4Wvzx/qIXvchV0fAVSuNHAFwvhCPpd8InofHbwcruv3jLW94ieJmv5O0ld9xxI4zqbwHsAfRP3PXBe3/tS7m9Fz33tucbwFsBeArqh9/xwXv+7Ev5vNnHzCYwm8BsArMJzCYwm8BsAhdP4K6f+Dl97VVHsfuVP4lyFECX9VLCBce0GtDFBA9+5Ek8cPRepEWAM6eeROAo9NNUlj9mGUzWeboNNFspXLMnN//Cb70daXIB8ehuKAQorJpZoUuHXRQME6CgNVtAgSWUyZNgE0XJOlUXpkm+QCEn9inBdrKbMcbgirDB5YnVnlzUFQqU0pLAha7+f88IUBoRFg9ehcX5Z6HUjjQxIGf2wkRWFdjqj8Xh4Tu+QDNdpw0YE1lYbUYeGN8oUiTsSjS5wGlMximynHwOE50u4ZvMy3swrVAy+6bZlAgL61dR0b3ApcwC7AxJbMiSL/e9rJDlMXyP1aw5ipI1pBFs2tBZV8oTfSOV+ECeMnowhi0bX4UonaDZaEncIsvHKNgOQpAel0BdwnMawm4Yh30RGBo+qxOdunazMJEzluBwdtzaKiSJJw6GoOHBrGIkiY2cYM6MbptM7OQUcChYFFzazApxQqEjQ2Dz28IT2xiW3UKYZHAcDdtoAXqMJKElnlEELvpNbG6eQhzzdHgTUWigt8AK3Y5EJyJpEymQxIRNlphfDKB0A77PSAqFrBi6oktiiDQhF4Hf+bp69cSjF9DuttFZdmGUGltrQzQ7bYzDESpbo+PNIRoOoEzOMoXvrWCSjbC47GN1dQnD7QK/9it/jpPnH4frBhLvIAy1rBLho9Dhwy+1MO+JI4ZiGRd1PqYzckmUQuC4iCdjacBxHT6GLVn2m4GJJGF9LUG2Gp5PuKNbV/EyHqPptInqxb8skZDDUZWwDAWPLpZKIYoNxDmjJzF6nR6yLBUOhcmaWcaIdIE812g0+PipXRWeZWIchigr8l/oyqHoxYhNQ+bLlhLXBDzWgcYFtscRQtaxSr0wHRysJaUwUTMw6uaRaZ0q31+LDYR4ymvGjlBRt5TU4oRUFVMEpZAkFTp06fBhbEDZvH0KLbxNNgMxpkL2h4Nrr1nFtz5vF+adLWTiymnBnpjINzegFm2Y7YaIQikbedZypKf6MDsBHvxUhNMnT+GWy7so/Q5WFuZw//ltPPTJk3j2Fcs4fHgVTWHnsFDEh2YkqlOhUfjIKgP5cAw7cKAcDdP3UJQWHMJQ2UVsafn+UIRqlxZO9fv4+LE19HptXHm5AbdTiWCmCwpcpji9kBtIGa/yHDz84BrGZ3Os7l3C8bPAhfUL+L7vvQqeTe7JFpRLZ9MiVLopsTZyaTCJoDc1Hji6JWLuXFzgLAqMzSZuuHkBvfkI/a0KLc+FhRhVYaHt70aeljD9Du577NN4+wfOS12yobvgo5ksDMJiGQX50e+4EisBoHoerr/zWejOPwMlX/sJSM5s/Mkvvbn/6t/+nZlg8bX2a8N3PPe5ewtd/iGU/uYvdG0K+l22Xf7A37z3I1tf4fWrFz/ntl9RCj8J6E+ZBr7jbe+/l4HPL/amXvLc238H0K8CcMSxi2///+E6vsK7Mfv02QS++hN40Z3P2mNU5j9C4eEq6Hz/u971Lh5d4SV33naNrvBOpfGOu+4+8uqv/pV99b/iS59z+09ppf+jAl7xjg8eeffOFaiXPO/W/wtafW8F/dJ3ffDeT3z1r2z2FWcTmE3ga30C7/np1+tDBz+K/T/0n1BOAlQSueAeXsLQLibJAJ+879N49NhRPPrEAFUaC8jN73WgDY1dy8tYO3teogqHLpuDygMMtjZw+503Y2HOxvqFu2GbGobt79jI66W7NocbtZNDcQlgO0P9/6w7VCqHMgtZsHXlSMafJ/lsDqj0RD6XG5G0I5haGhUAngiPSIxDQMaBWaB7yXWYa14jTSJpxYV4AqMwhc1h2G2EMd0GjsQIikQhzwYImjy9b9UZfAWMx9lOtSRPm+tlZ/0CF9MJllfnkI7pFunDb7uwTRM2Wqh0KDEA224jJcSy2oTJ6kXmJ6AxiRyYLpcIOkkKgU0W1VBqRimeiI2/qttJuJBHGS34QCuoUGX1KTSdMP1+X6z+TVaqKhNZPoEFshMcZEkptvFW2xUBhG4Oxw1qBkTlwbDIaHC5eQrvgMBJA4zm0FESo8otUK+gi4SCA5dtqXSsUiSZJQ0GDgGgZYlBfyjxF96PVrsJjzGQERkc5BuUUiOrqkUU5aa4PKBSlHmA/vCUwDw7HcY56hgG97TBaAudroOmuwDTKTEJC4kxcNFXFkUkjfFoIHJVp9vEIw+dkWrX1oKD/Xv3o7++hiyv8OTpc9h1cBmudhCPY4n3+L4nThY+Yhy3xMrKCrKkgd/49b/A8dOPw3H8msnBaANFILOetSoV9u6eFzZFf2tbYjemw0YOihYZWkFt1S8oYsmyzqxGgWaTzhdXKlLzTMG0C9gmwbEapkXHSIF2u4FhP8Yk5aw9pOReaMXCCNiWDbcRyGN8NNxGu9MWhgZjHBSZeEcoTFG4ml+YE5EtTUr0Oh7GkxBpytN7NsA4aHAZZ91pRiGCXJOaEzPoxxgMImSsKBW+hIRJ6vgVIx07danT1hHhUEjbCR+7lbg/pjGRaZvJtBmkbg+RklSJ8VCwoEgh3wMKHozz8H2GKcyLQ5es4oV37sOBlQTxZAOm46BZtjE4tQVtZ2jsaonYQFcIQb90YOWf3sCFrQwfP5NhyU7xvJv24RMbGuPNCLdd0cFdHz2Fte0Izz60gGdctk/ab9j6UhCeuvL/sfce4HZd5Znwu3bfZ59yu6501ZttGWNcMEiyZNONJQMmQAYCYdImCekzGSahxoRJzz9DMqEEQk1CAqE4lmzTbRlJNmDkGDuWq3q77fTd916/3nXulY8uV9K1ZRiTuYfnwZLOPrustfY+53u/t3hKepFpNkQ7VMabUZ4rUNOwTPhRhurRg1gyMgKjQPmSjtFjDdyz5zAGFhq46FIDtkt5FOOQmX6TqPEjQ4X3exrHSHLge/92DFE1wZZrr0C1bWDHfYfglYq4YBXX2DEUvCJ0zUHkt1XCMuVaB/aP48h9AZZngJPlsBOJ3Mjg2y7Ka/phLzPw+GiI8fE2VgyWUdE0lDwHhleE7Q3hsaOHcdvOMTglD4f31XCsXlesIM5BqVTAb2xdhYGKBfR6uGTjVSj3P1cZ8NLHx/czfOwPP1F9+8fmGRbPqu9xMis0v/73kHgdGRUC+HPTTP+agMCrXvKCBWmq/ZaQ4remGBcfz73K26aLpKd7ITdcu/7CPBfbAaw86Rr13u137nzf2fZ1/bUbrxQ5bgHkoBD41W137vro0z32/OfmR+AnfATElk3r33WynfYuCdwBKT6vCblYAm8CRAnIf2r7jt27fsKvcU6nf/3VV68Vev5FSAwI4KO5FAc0Ia+TwKuFwCfdsdqvff7f/50C7PnX/AjMj8D8CJw2Atv+27vlugsfwIpfeIeiFZMzrmIXZQot70fLn8Ad2+7FmP8YHj00CVswAhSoNtsoVgRWLF+EI/smcfjIcVxw0QCGB9fi0P7HcNn61bj0opU48Mh9sN1aB5xgxKHmdMwgVUKBhiAIIBlVKgyQdZ+xiDJoLtnR2TN6k8UOgQLlWyFcJMrE0YSukbVBqntH08/ChWkdwrJhZTE0y8Dw2g0oOqvoI4qMPAK/DS0zkIEmkkbn35n0UaDRogOdyR8k6ztex+BOdZRpNhoo7w6GNRRLDtrNBOPV4xha0AcZ9OKRhx/E4EgZA4M9CBs0GmVUogPX85AnTLxgqgU165QEZIgiD4YbqA4sAQsCFQRA8tRUZnpSUfIdQGd6hIk4ZyFPb4ZOZKFl0eBRU8VREPoq0YWFvNAiaHpBeVeQSRISiNAlTOEgjGlmasC0U8V0IbjBWFjH8eCHTSAzYVi6AizSrA5dFJSBZxoFKJdtxSIIKAmJfRTtfpi8DpUoYajOfKMxht7KMAqeC4OxkzkL7wDtsK4kD0lQRob6lMFjijgg08RXABUNB6MwhuPY0AwTUZajp0eHlngIk6pihESBhjyz4HiR8oA4fvQ4IrIKemlMaEDPPDSjBop9RWhpirCdY3SygVRmGOqnBMNR11wuFOG3Q+XJUCwK9PRW4DiL8OEPfR733f8gHNfpSBaY3kHQgZIjsg1kjJXLFpKUgiDMEJFdpHfuFzIHdLUIgSjnPJFHQ5Aog+eZCrCgBCoKaKCYo1i21T1BE1DG+C5eMox6LUaj5avtab7YCjLYZO3kJgw3g215SChxyXPU62SJ8F4i+4XMIoICTIXxlIkrI23jgOaqZC4IOK6pZCa8Zr/dRhDmqFQKcA1gshXi4PGa8rDJJNd/xxCXc0LoQqWp8HpUTCoBB0o3+H4n3UOxLlSCCcGHznh0WBZPMjKU5aaQClTiTjoghfrjlHEu8Q8DtmPi2s2rcNVzCzDz44BGw1UX/r5RaFEGd8RD7pHJoEMjkykOlBdI+ngND+1PsWtfGyPlHBeuHUHFG8Lj/74fly1pYE/Vxff2NbFppYdL1q2kvgx6KKDnbZgDRZzYfxSlnn645YKa+5gRz5BwBosIpUBSrcLUcgjXQLNt4q77DsItSlxygYue3hgJfUF0DQXXUvcrWUzEJoXpIKk1kYc1tGMN37t/AoOVhYhaKSbbIR4+3MLla4YhtRoG+3IsHLCUyWy7ReAqR+N4igd21rEiy5DJHI/FOQYkMFKxMKllWPaCCsyFg/jBE21MHhrDypKFZYv6YVYGkAgP7WAcO+9votTfg/vuP4zHThD0kcpM1NCB33vNWpVkkpb7cNELrkT/wDoSqCC5rjULn/ijT1V/8wPzppvPqp8NXVKL4hnAgOkC6b0AWjnw2tt27Prm+V7Elms2vuckX+omAE9omtxyyx27955pn1s3b/xjCfl7AO4Thty67Zu7j5zv8ec/Pz8CP6kjoEDGdu03Tja73gaIFYovDHEPkL/9/xWwYnruXrXpBc/NhP5HAF7UAVXFcSnyT6R26X9+9atfZTty/jU/AvMjMD8CPzQC33jPH8llS7+LVT//TkRNh5EX0JhtSlq59BAEVTx03z7sfexB3P39HyBPbaxesVzR1lvhMSxfsQhjR3ycGA2wcHEJ9bFQdYv7F0hsvf4lCCdbqLd3skmtCn96GnRiF2nW15EnUAZiaJ4qiNIsUgW7rhWUZEHX2fF3IGWifBvYYWdSiZJ/SF11p9npJZ1c6el1A7Qn9EQMr1jC0AUvhS4GkYoW0kRTAIFhaAjTNvKQhpgmFQ2IZAihebAcGxaNJ6SpaOCUgdC/oR1MII5i5UNR7jVVFzzNXEhEcEQFB/cfRWh5hCwAACAASURBVKq1MTDgwTP7AYRoBgGcoglNlpRpnmNORTbKHO22Cc2poWAOQpOJAkSE4UNmHtK8iSyyUS71KrNOJgTQoyNKHGi2RES6d5ooUIBSBY6nkq2IFI7LuExKCwgDWAizCDqTVHILSR6firc0UEaSt5XLqaD3AlNhpI4giqEZLmw3BYkYlBn4rZrqzNuug1YUKjNLI2PMIn1J2krWwNQSIFaFPBkPlFIwztVvZ8oMtNbcD5H3qUhVxksqXxOVvsH10oM4yhD4LcVkESZBCQ+VHhNGzjjKujKHZHEfBgkGFxRgCAv79h1QBpd2kRIMno+B8eoYBob7oWW6Aoo0U2B8bBLtaBwLFixWsY6Uz7DDHAW+YkvYrgWhF/Gxj96MPffthe2w6OzE4xI0I7uCgEUcN7FqxQr0eS6qdR9+liqfDoJryssi5vnFMCwPnuMouVTHRDZVYEHgtxFTykIGh+aj6JUxOREqr5EwaippSEjPix5PmZ9OBgkEjS01G47HCFWCfowLNZDkNuIwUGanacIxL0PoMZr1FDZjej0dcZgqE08lb0GMSqWs5pNmmWkSQYocWRjh6PEGgoz7TFWxrqQuUyae0w8MrjFKVHgPU+4QRoyozZX8RElBJLHO7LTkkunPdvtdTLMveG8rjw/KTQTTUghIxVizdiG2XLcQC/tipFGIsjWIoB0iPDGKvr4C4pJArZ1j3xNN1BsppClQRIwlAnjimIY9B3yYIsRwxcDFy/uRNVPs3T+OA5GA7ep4/uoC1l+xGr41iLBeh5v5KJcGcPj4E6hUFsGwbRUpLA1GJnsQOc1hEwUStVoxknaMY+MTqJcqWLlGx4DH54+JlJ6/kj4mmroveV2mSTZYiqDWgNZowS324ruP1fD1u46h1XDRztoYWTKMFf02mhOjuPiCMp5zkQs/qAKai4KjI5wADn5lEm4OHNd0fG2ioaJQh21LASLXb12J5StNPH6wisP7IixxJZYvcpCVemBai5Qp5917a9h/dAwPPV5FLU6QkCWWSDhC4m0vX4alIxaMgRW4eOMmuP2rVFITPTX8ho8PvvdD1ff9/RfmJSHPpt8OWzatv+mkwOo9gLwnl8YNt91119jM87th8+YVOdKvkxEhpHjHtrt2/vH5XsPWF68fkanYBuB5AuJPtu3Y+fuz7fNV165fneW4GRDrnornxfme3/zn50dgfgTmR2B+BOZHYH4E/mOOwK3/4ya5ZvUerPr530fc6oXGAo1MdkaFSuredex9+CE88fATeOCBx9EMc/i1GtZetAbHJ/ehWZdw3SImaqO47IplCAOgxyshbTXw/JdcjpXL1uKxPZ+EyVauSgfodINJR2fXlh1fAhWdGNOOoSC3Iw2e8pCUBRo1+hn/nisTS8aKypRdcJoIClg2YxsZjciOMLM9GEE4gYGRZVg4/CLoog+aE8MP2dH1YQhbsRLymPGEuTKRjNIIPb39SmnCLn7B8xTIokAOEcEPOjGfjB6lqR49CiQsVYCL1FZpAjTPjNM29LQA20vQamfQDIlSqRcRDRBjFpMClkkquwk/mIRBw07TwsREHUYhhWPRfDOHZdInAUjSptL1a6rbbwNWxwckDKqqQ5pELC4SuBYZGpS8R2rbgm2qzjplILy2ONVhGRpsx0aSEpzpRK6SQaLGkFYaKSUxKRL+3YsgMqYkGApsCUN6e2iwKTVRkgMdRsGARXJBJqAZ3G9HpkD2f44Ifosd+wCJX8DExAR03YFXDpGELnQzVCBFs9mE55WnfBhCJW3QDG5HWY6AnpUAPcTE5GQnpYWddbPDKOH+a9UIjkd5g45mbVKd48CCHuimhdjP0G6Mw7FNTLYnEcQGli5doORFYStRBTbXHKnxlYF+fPKjt2Pn7u9PmW7S44HvCyXzoUsHC8Senl4s7C8iiXK0YnqxMM2DaSGZKjCZWJFkBMI0lEuOStQYH5+E51HyEqNeDzA0PKTmTIXbSDJsDJU6kiMGw4T1LIVrGvBzAdvSEPgxXLfDiqnXWoo1YRcK8MmsSemRIlAslmCYOeo1Wu4BlR5PmeNSMkQpieMYpyQYPI9KuYw4knh8/1ElQ+F5KHZFlxcF5VZ8dYw2WZDzedBJ56H8qONZwb93CnQl75qKWH3ycx2mhUobEQQ8pqNTO6abNAklcEJ/EFNIbL52Ha66zIatteGaFrEe+LWm8oNITQMHx+o4+GiI0eNtJIwJNiw4ySQu7Cvg4YkIB1oSIxUTF/UKLB/sw6EG8MWdTyC3Cqh4wIZ1PdiyYQ1qvg4tT1RUcooCpBXAs3uRthJEbR/2EP1mytDiGGEjxoEjY7AsHWYSIrUjWMsrqHhSPW2SaaA07cSzkvWik0kiDORhHTJO0a7mePjhI9B7B7Dj+208fsBX3iiLh/uwuExZUR0LRhz0lHPosQarpGOiGuHIWIhNxWEsG1qAr+49hJ0Hx1CVJoxIwjKAV7zoQmy+KMEPHj6E7z2U4ZI+C1esLsJdtQqRT3DJwONHarj9uw9j7wHemzkKdoaQj9k4wBVLCnjJ8/oxsvYSXLBpA3r6VyjAFzpBUgOf+bNPV3/9//vwPGDxbPr637Jpw1+d1MO/DhJ3bL9r189MpfScdoovfekVFTu2v6S6mHOQcMz1+rZes+GXpMSHABzSMrH1lp07H5z52S2b1/8uIP4cwA9yLbv+tjvuOTyX89m6ceNSqUuCLGu6z3nrtRuvlrmk6SfR49dsu2Pnt2ccs8tjg18T4qdv3bHzc12f65/+t5nnOts2XUySuQzLtyIruvHrX7+3zo1f//rX6/7o4ddCCnbTr5iS5TQgxS4g/9/b79pN3b56+nVd7woIfNmQxn+9eceOQ9MH3bJ5w98D4PyedowbX3JVfxwbfw2BV9NKeeaYvPLFG1ZpKf1GcB2ApSoAHHhcSvGx1PU+OLOLfT5zc7YBmst+57LNU70enlPX2J1zDrvXxvWbN75BQP7zyXF/VGTipdt27jx4rh10r9vufT3ddXuu43W/TwlYlmr/A1L81GlzDXxGRtlf3XbPPY3u7bvX+xyOc9q6m97+5S9/uWeEzTcLiF8BQME1vwfHAflNIeWfbrvr7u//8DPh1Fr+h+07dr155vs3bNx4ca5LgqHLZ673s53nmeaLjBa9Xf99CfwOgPL0vJxaF0K8N43z/2Oa2vsk5Fu4DYCGkLgZUvvLbd/+9r+d6bivWL++zzAF768bAaxSom3gIIT8Qhrj/V/ZvZu/Vmd9UVqXZeLtQuAGAAMdpg0egJAfygs9n6J077Tn4Bwm6dS1PcmAm/PaPW1Og/bbhJC/2HVNsx391PzN5d490zN9Dpc1v8n8CPzQCHzzvX8sly75Dlb+3DuR+EWIjJ12obrx6mtO0/HYY4dw+y1fQbXWBCxX0bBtp4JmUMXkRBuLRhaqTqLltLF04YVwDQ212iQWrRzCiza/CPv23oo4YtpGpxvdMe5jcUOVPI0c24o50SmWSLPvpB+omEOyCyQTEaiR5+doc6hBqnjUlip0WdVwP5n0VTKElhcQYRQLVq3BYHkzZFKEVQJabcpLYiU5SdMIh/dNIIkjDC3sU3R9FnWCpp6Snhks8BxEYYhEtuE4FSQh0xzGFPOEXHbKQ6SI1PF0we40i1oWliYSWYOUlkoD6e1lMekhinLlFSGoR7dMJZMgG0IZZsYuNIvd8lwVfgXHUCBMktbVsVndxkEOw8kApnpIX41Hu0nwIewUW6KFTJaRMoGEHgo5AYYcPpkCkuaK7Nsz2aIjz2EnteCUlElgIgO1XyZgNGoNBdIUC31I9Rgi15HGkUoN6KgjUoSpDuFEMHIXOjvkpoOgHSALKVEAdIPGnLHyUuA1VWsNVUS7roE41OBHVVhWQc0vARn6O9CLhLINy4FiBWiCniUFpFqIyGdCjA6vUMH45FG1FllPJ6GFXNORp4yD1OAWaMoK2EUHQStGo1ZThSbNL/cdOILVa9YqXwkel3NMRgG9ERcvX4wvfW43/vWWOxUopjwsVIoot6N/B3X/QlHrK44JQ8sRJdyGcau6krLwfqHcw+eA5xlsBygWi2oMmm0f5XIJvh8qr4+BwbIy4gwJOhDwES68ko2IpqNtrmuJICUbQ6jknaHhIoIW03NSxdSgYSKNcWXS8Y+gbEoKGo4YqrNvmJ0UmIQd9RhwCxqKpYJKaGFRzUES0sB9j+5HRgNGEDwkU6LjVzGd3sF7ki8m9/CO5RrvvNdJ6SGoR4AqSTrSlGlgQn2mC6Do3M8dTxglMVFerdMxpkpPgsWDRbzmxssxXGlBJJQ2UR5FgKYTq/vwY5N4cM8EgrqExmeJbqAVaShDw5Bp4P56C2PSxJXDNl4w4iCRJr65t4YHRimN0dHjGFi3SMdrrhqB41bg+wHcgqeeC6bbhmYUEQY64qAJuy9FqTiCLNWUVKc6Ng4hGihXUhQHi5AeSwBGC9NKg4w0nXo2GJT+8GYzdFoBw4GBZj3AI49P4tihJsq9Q7j7wTqOjEfKG6ZQdNHj5CjZXNsSPb0CpZKO0eMxDh8BTD3G616yGIuXrMXffG4nHj7UhMFncNrx77h8XT9e/RzesxFuf7wGsx7jxg2XYmj1AtTGarDLHkSSKynIl3Yfg9NTgWw1caKWqdjXAjIMlCxc/6p1eO2bXo6StRaZlqsI5Dy18PH3f6z6Ox/6+Dxg8ZP22+FHwbDgGLBAyhP9yxJ44Ulg/M9uvWsXZR+dp8SM97tBh/P5cXuuwu/0FJP/e4DFyzdsGDIN8WFAspCZ7cVnxT9mcfbrLCRnFiZC4GPdGv4zABangTMAJroAC7F18/q3SIi/nirAZjuH+7RMvLkbaDqfuTnbfTGX/Z5jm6d1PTynnwTA4kzrdq7Pmi3XrH89pCB4SE7vrHMtc+2nb/32tx+ZfvN8AYvrNm68QNfzTwHiBWc4JoP4/iTzKu/v9s3pmo/ZAAuxdfPGv5aQvza1z1mBktmOdybAYsvm9T8PiL+dAhNOgZhd5/FxAJeTLTbLfhsC4m2zpRpNyfE+1UlMmvV1OAfeOosET2zZvP6/nfwJREkd05x+6DVtkpyEpncKuJ3DYjhfwKIDgJr/dDYD567TmAcs5jAn85v8aEbg5t/5PXnhRQ9h7S++R0lChIyhKaM9dpVZyEa48xt78N3de5Bq7AHnKLs6BvuXoN6aPNWlHqgMAnoDrbFcRRyaZR0lT8ertmxG5DcxMfYAMhYf/HEvO9GlbNCqpBAjg2kUFYigXiJWhTx5+6Sgs5ijZp5sDGUHyChTSarFpNJZS81GqgwMadRpwswLyPRJDC1fieGBayHzojKRjFKldIGhOYqG3poAjh59QvlQuB5NJHUYBh8luerkC0EQJUGSRzDsAtJAIs+qMAx2yzvJJvQwiBqsVSK4pQIkx08UkcoqsoTnrsOyWSAayNMMtXoImdgYGqwgxyR0nZKUBJr0kAmae9KAlMfPFBMkF3VAUhITIo0Yv5qo1BUaK9LYT5MW0piRpJSY+CiUB1GfPKE06jx/ZXJoUFMfK8CC/gWGw1hVyjlyFItl5GmOIK6paFDLcBD7KYJoXLEpSCLJY5v/QURnjrgNZG0Y9hBa0TgcvQTLzFQSBccqarOTTo8DxszSV6TYMeNMc1g22RyakqHUG3VVFLkFznuiEisMw4Hr9CNHWzE/Wm3Ga9qoDLgKGDM1Adcqww8bODHehO1wnTJ1xkaWtlEpMv1CR3WyjkLRgGWaiKIE7VYE27ZRb55QkZ6Oa6FW95WfSX9/j0oT6R/uw9e234svfv4OaBYjOjuyCAJZZBBwHcZxjlKlgOGhASRRXRl/MvGD589zV4ykjNeSdX7BCzIT2HHnHDNpxEAcJOjtLcIt6KjXfcVyIX7QqOewHAseDR8DJrWEKJQ8yIwMFYFyn404IgOJ0piW8hTR9U7yB1lJ9P0oFl20WyGyhHOfwdRTxUDg8YuOhFe0lZwgjQmUxBifaOPg8QY0puLQ/DNh2g/HLOp4d0yBDryGjqdFx9fDMDvAhAIziEBQX6P+2Ik6nY4upXSEkGQnYaTjcTENgHQ8Lujx0TH1JEBzyYUDeO2Wy6AHh5WXjOaYSOI69IKmZFv33zuJx+8nQ0fCsDMYtoBMJIYKBSR+ju+M1hEWKnjx8gKWeTFOZAXc/cgEjtQDCN1Gv61hWSnHdZcPYOGyYbT8HHoiEJESU/BRdHqR+TxmC3oxglccwvFRHwdPTKK3KFEotOAN2jBLjoo4JbjLdUqzTUahEtIhIGtwvoWORGjwD7fxg73jODaZomwCRm7gB0cC1GOj48sSpvA8iZEeFyaBGSeHMGLse5zMrQqu9HJcuCrGwGWX4/98aQ+OjxswKSlLfLr1YsO6frx8aQA9tfBoPceBE01cesFirFlWQX28AVrwWpqJ3gV9uGPPEbVOJ2st7H7wEJqxjiUD/XBNiSs3DOK//PobYYulitlG8BSJhU//2Weqv/5X8wyLH823749wr11MCF8K8VO33rnza8/U4bZu3vgzEvLvAIwh116z/dvfvnd6312FwoFun4u5FK9Ph2Hx+nXrLH+w5yOQ+M/T53C+DIuZ43SmDnr3dlNd588KCHZOfSnkBwwj/8C/fuOeE0yJELn2TgHB7iW70acZoarusiH/GVL0Sw033HrHzu9x37MBFl3mp5rUcOOtd+y678mx3/gqQH5WFURS3qFp4u3O0Mj3W62WYbRqr8wh/gICqwRwt2Zmr+G58bPnMzdnW1Nz2e/Zttmy+eldz4yxm7Wjf6Y5/XExLM62budyn27ZvH4DoH0BkMNkMklNvl26Pd/iZ3W//rNSghKwfgl5S+qU3jjNqjkX+KfG7slO/WnAQbckjEDZyW/3m/Iw+9Rt99zTvGHjxnWZId8vpGIO8IfCTdvv2v3+aTDzbIDFLCDKeQEWqgBPjH/tMJzEr23fsZPghAJVZwBZ/Nb+uG5l77b7lo4Ho0eukhJ/BeBK+mrMNEOdATCdGvNisZie/lnsn8k+27p5409LSJ7H6ffmwYOebuv/VQL/ne8JiL/ZtmMn2VmnQOCzzUn3Wumat6fEsOj6nH+yyXSTaaR/NzPRabb5m8v9Pc+wmMvdPL/NXEdg2+++S170nIew8md/H2nbQU7QQMVydoo0Fpb/9Pe348D+I+gb7sVYdQxanqKXxnFJA5OjE7A9B5c+7xJkuY+j+yfBOtctOErWcOHFy3DRugtxYv9uJNmoMtpUqR5xqDTf7HxrqhNL40VGjrLTG6kuLP0oWOkkLAxY8BDAkGQJuHBNB1lWR5p3UIgstWDoLOZNdf6628TAya7kYN96GFoFQcpECUtJOTJVpASwjbKScFArn2cxdIMMC1dFSRIkYXEIatCTBkDmRkbmRQjD8FQ8ZCJZqOZoT+YYGzuKymC/6gY7dh8sJ1RMDRpSMogjS3KINEM7zlCtt9BT6oFrxQqwoH+EpvUiyWuKIUJZRuBPqCeW4zH204XMDBVFyCQRsg5idqANgTjkvpsQuQmrHEPoA0jCBhzBWEQ+8hI2Y6GZNCnsMAAouUjIuuD/CYGiR98MmhfaKuKVDBGablZrVRiehKm7SNptECKhT0MWNlDuXQbDksgiDa1GAyno3RDDtgZUzGcYVxWtg8wX22JHXoPjSsRTPgzNVlPFo9KMkjIORkXSK8S2eiH0BO26jzQLYJu90JwMzVoAXWZIIgFhA8ePt1DwhPKgcJ0SxkZHkScBSuWyWnfjExPwPFfFwkZBiDRn4cwISPqMDEDXXRw7fgQyy7Bq7UqUB/rx7Tvuwxf/+VuIszY0nYagBBMIrnHtEWyRsC2BkeFhFUGrDEAdslXiDuPDoOzGRBJGcAhwpUyLYAFK+Y2mTEWZTLF40SLFSqjVGrBtTSWwBJFEyw+UvImmnvSGoFcIpVO6LMOPJlCwSyoJpJOm0QEGaOESRCHCOMOKFSPwW000aqEyduX1epUeddwFvSVIfgY0q9URhBGa7QzHxlowiEspSZChmBr1el15iXSkHx05B1/TsaXKh2IKcJiWkKi4Xo1jQfCKKRM06eyYdRKQ4GenvSzShKIDSskKSmqTJPR+sHD1C3rwshdciKg+hmKvQGYGID3INBL4SPHdu30c2ddGShmNFBjuibB6ZCWqzRDf33sMB4IcWkHH+mFdgYknkgLaQYb79x+FWejDYtdAvxFg8wsGsWb5AjRHaWTK1BYbTbJZTAOCyTCEWUyKc4CjTzTQyEL0LU1R6gd0s6QA1txyIIK2Yi/4ZHzp1IPEMKUJW1QQIcEDj/oYe2QMudRQjywYWQJbE/je/gCa62HjlUtx6GiARw8dx3BPgj7XRm0yw0RN4oTMUNKBra6JS1/QgxOeg7+/9TAC20HYaMMUOpYvquCSlTbKooqCjFFOLARuGU6vhz6ynEwb3324iTBpYcMLVqHdAo4cqGLfRB17R0PUJgNsunw11izRUVneh/XXvQx95SWdVBiDNFcbf3fTx6u/+aGPzjMs5vqF+mzYrsuJ/2JIcXvieq97Js3sWJybQftfIOR13T+wu/99JvvifH7cnq3I2rp5w8sl8DlIMH+qp1OknZ8k5OkAFl1ADR/Mv7H9zl0fnlF0dBuhRoB44/YdO1lUqde0jKZ73GYDLJ4sLsRHtu/Y+avTx+gq0jZAiq9bVvKfZhYdp9Pu5X/fvmP3XzxbAYvzuZ6fBMDibOv2XM8Qgh3tgZ5PC+CnIfCgzLTXdrMo+PnrN234z0KAazDsNt09L8DiSSPdOiR+Zvtdu5gadOrVMRatf/CkPOLnARzuBjPPBFh0JR4R6CAT5JLzlYRsvWb9jVKKz0KKb8189nUDFif7iDdt27GLjIdT4ED3s1MC/+yN136WqSVzGfNu9hnw5P05h7Ustm7e8N6T/SCaJM9qaHwmEOl8AYtXbdxYyjR8scOukF8sjNffOFtKyzxgca67cv79H8cIfPPdfyqXrtyJVT/7biRtBzKjyaWuWA66YaM+2cRXbtuFBx58AKWKh8ZkgEqvhyy34JV1HNl/FGEc4pqXbcbRw1U8svffsWbFQqxa2Q/NNCHsflx0yTDy6lHUqg9AGo7S74tQQDM1RHkCpAZ0LYQAo09ZuLrIEU7p3XPEia+c95lIwAKILxb69JRIklDFbdouGRIxkDL+MYJdyrFw1ZXoKV0Kn3iDEcEyS8p8kF4KMan3CenVvUoCk0dM6gB0h24UpPnT1LPTNY9TmgIKOJYH240Q+wKhHynPCGgJbKOEdqum0iRIwSc7hDIN1yrBMCgdIdpiQqaJitWM0xTFEj0yMsQhjQuNTkNeFXwp2i32RQ1EMY1GO6Z+pgm4WkX5RAQJWQwEOWzUKdPRqffn2GXQ9SJc1ZmO0Wg0kKUB3HJZmRryOrPURyZMBSgpj440h6kXlGEjGQQaMsUMsWwDrWaABBFs00XU8tGkPCZMUCmY0K0CTNdHFBjIUiaYtNDTAzTbpOITPKJ0RWLs2Cj6eiuKmBelLZgGfR0cxSBQ5qqG2/E0QQpPGVNmqDfH4TlFFYlKRkSmJWi3U8g4gKnb8OM6Rsdi6GaGhQvLkGQNJBKT4ydUB3/ZsmVoNVrKI4ByECZm1CciuEVTRaYKmaKntwfV2oRiKPT29sIpejh08AQ+9bHb0A7oU00T0Y4siUGflEBolO/kMfrKFRW5mkRMXKE8IUcQkJVABoKAPSVpIlMhoPcHjT6JFSifFYG+fgOWY6BRD5FFXCs5ipUSmu0Y7XYLnkez2wCWqaOnUoAhi4gzpqtYKlGEvidM6AjDFjyrhHYYwHBcWI5yvlReF0zPyTUycHLlDVEuVVBrEVTR1P7p28IIU8f24DfbCKII9RYUWMGvbwIMlJpwbngdKtZVxZx23qM5LQ1f+GcFZPCEphgZBBan00OUgWfWYV3Rz4PbkhHC/xqGCUmvHLKQDA2veekILh4cgMvEnp4MGeMqMkp22qi3Q+z42jHUjicUkaHfA66+ciXM3gvw4e07MXpkDJrVo1JV1lgteKUy9k34Kob0sbGGYkitKNnQ0zqeu9LGC1csRtuXMIaLSnLTY1TU/ZKbKdxKL9BrIJxoo36ojuICDUalBlHIkPo0Lk0w0UhQQAxPo/yNxp0ezAEDhmNAF0UQYjlyVMPRx0LU6hOotjU0W230FwuoJiYePlLFi5+/GC+68lLcfMde3Pf4Ywq0ScNUgWtLRoZQzBO8aFkvLlzfh133TeBLXxtFUxtDnJtY3jOATUsLGKpMYN+oxIOjNbz4ol6sXTAEszKEVDYReQXc/I0DGC4V8fzlHvQsw4mWxGSc48H9TRSLFVyxvIThPh/Fi5di7eUbUaBhsOHCci20WgE+/t6PVX/vk/80D1j8OL6Mn4ljnE7vFcc1mf+nW+7afeczse/Tfhw/2f2enC5Mujrip/5t+jM/CsCii9XwEgj8LqTSq6+ZBixeuXn9ZRqUSeiip+Jh8VQBC9UtH6h8FhD0rjgjQESmhZbrt6qiTOJD2+/a9bbpY3UzJ6a7szMBCzM1SlOfXzoz+WXrNVffIGX+eVpfn41Rs2Xzxj8H5O92F4XnMzdnW1dz2e+Ztjmf63m2AxbnWrfnule3bH7hRZDabRBYdiZT21du2jSoiewLQmDo5DfsH07LG54uYNHZX3pLRwpyOljWfb5dccbDAvK3t+3Y/YGzzcf0M0NCfkOD9uBUstDTZljEnjdhhE0yna4H5H/ZvmM3WQ2nXl331Cl/nZnj3eXBcwo8OO1ZIsUv3XrXzo/NNk/Xb9r4i0JIRjg/kmn5K26/4+7911+z8WVCyi/QXU8I+cZtd+6mt9BpLzWnijEDxgf82vY7d951BjDijGPzdBgWp91/Ur5v+127CZr80GsesDjXXTn//o9jBL7+rv8pl625Byvf+E7IwFMdXdVQ1VnAUxvt42u3fwf3fO97yNIQQ/1LUPAspaXP9DocvYAkawS31AAAIABJREFUy9Az1IvxiUnoucRgfw/cgss6G5rlYM3aASywbVRHf4BYr8GmBjuh8CJHRrp9YikfBHaMDStBErkQWifRgiyPTsRppgzkeDsrzwemGeiUA+TIU111dTtdZxoQUJ5hYvEFV8N21iJuGdCNEFEkYBnUwxOUsFVyBJkUTCtBJuC63A+19Sz8DWX8SW8O7ptgBqUgupFi4kQLWRypBJAMnU5lpcdR3hiBT258rLrmeSxgWilcVYjnykDUtpjqAaTKRJOPJh26YapUDfo3UHgRRylsk7GDNoJosnOtVgY360MQN5XJHwtnshs0Q0OUNZRxpwwtGJoPnaaemYtaYxSWUYHt0DiU7Aqaa+YIU0MxaByTwFOkWAFkFdBTgXGhpkFpRUcWkSc8H3psRBBkxmQcFwGRaUiNKqptE7VjR3HpRavRipqKlZLnjNHUILIyjo8+BptdaZ3FuoRu2apo5/+a7RoKhYryItBNXYEsNPeMI44TTVVzGHoBMH3o0kHiN3HoRAtm0cVAsQwhE0gjUlKU3nI/qhMB6o3jcOyKKqjbbV6zD9uRqI0RLchgl3phmClqY1W1DukbQSNSyy4gSmL89f/6Mo6dOAFd0xQ7gvdAxuOAsaZcRzl6S2VYNp1UvI7chewczUAY0Yw0hevQX0VTka9xFCp/i3KpoKQpBJX45zSPVEypBguN1lgn6pUGp2RQ6BqSJEKpWFKSHkbexmmrE5WqZWj7qTr3PIvU2iL4QJYFzVyV6amw1VqzCgUUyaxJaSypIyIIQTZSHqk154cpSgUXtqbj0NFxnGjEag5Uh70rkrSTGJJ3Ik2nAAtKbNSkErbgWBG4mJKJmFzjDORJyIwiDaTjp8H7eVpawu3VW7z7hAGvALzp9RfhucMjqB+fgN6TIi36ykBWtwRGx3Ls+uoxtMdbcLUcS5d4uODK5+Cbd4/i7gefUPIKenJ4toUFegttmgNLE45j4mA1UCyfVRU+3wJc1JPh8lULYdFbZkFZJQdljUSBXJ6pQRDkGejHJD1ZsjoqiwQiralkN9XjAn4tRCNow3Nc1I/U4OkOZBxhxcV98JaUEIWMtI1w4niGHbsn0AojCKOAtt+EbdAGyMOhsRCh38LP3Xg5Vi5ZhX/cfi++98QEUmhY2+/gef06Bno0XHTVBUg0Hd+59wRu270fjdhXjClX0/DSZSUMunX4uYXvHCpi5fIQL11dhKH1w+5x8fDBEN/ddwAbrrwYQyJAODGBwcWLkZkmjpIRpFmomDp0PUJh5SDWXr4JnjukGFj056ER66f/4h+qb/vLD80DFj+OL+PzPQbBiiQxPiIBGvD5kPjl7XftonHjM/7q6oy+jgVM7pV/S7Trn1Jd31kKmrkUr09VEnJK9iLwJZlp7xRaTnDiFGDRvb/u4ql7MOZkzNllBjob8DEFRFByc+FJLuEZf/Srwm3Thg9CgMyIHVNAT3XqfLq8KeSn8ij/Tc3W2a1WppsGjLemSP4QEG+d6XWh9jtHw71TkgeJAxD5K7fvuPuh85mbsy2suez3TNucz/WcrUCePt//m5KQc63bc92sXWBOWwI33rpj145zfebUdZ/bwHZWScgrr934Qj2XN0tgSEC8eTZ/Bx7jhiuuKOSe/TkuSUh8dtoUeLaCt4uRcJEA3iCFeOFUbPLTAyyQbZFCv+5kHPmf0OR2NpbRk6ab+OT2O3f93Gzj1vVMKAqhvX7bnd++pUsq1O0Z80Mf7/qsNQ0cbt28/rckxP9W7AkYL71lx459c52v6e1+VAyLuYKt84DFU52x+e1/FCNw101/KoeX7cLqN70LcYtdZRKilSUecskiMseXvvAN3Pv972BguATP7Yeu5ahXU0w292P50tVoNlqoB20EfoLBvj4YGjA23sCCBYNYvXIFVl1YxHDPACaO70Eq90FovcqnQSUvkDWR29AFBQe6ctiXua1MH9nV7mjeWaCzk01Kg8qKAH9R55R+KBlIJ0kkyWm66apudqm3gkUrXgSp9ai/Z3lbdeJtOQUOWB4ajQkYgswNA63Ah+3mcK0KdN2GaerqB3uc0HyThSu7xg6kCOA3UmRxDNstQGo0dswRxQ2VCsFTU6kJNJOUpvLVMEz6TNBAM1EFKz0eFLNA19R7bFAnCYnl7Iwnij1iKpmMjiRrIQhCFZfIlJB68xgKBQ8wEuVtwajJNKEuJEeeMC0lgGFLxJGOiYkTMPUyKj30vAiVpMHzmLJRRpwwStZVenkWwmQRJKE5xViJkCSUtpTRbk6osVUGl4y8NTxIyoZSA7HRgNTLmDx6BIsG+pHIVBXtrm2jXHHRbDhIcAKQBeh6Bov+IJJJLwRreI6pYpVoJmUhDhqNOixTwjKLCixg1CdTNxid6vCcU19FxVKq4BhAqVhUYBP3RTPRyLfx2BP3QUgXy9cuQhwaCFtNCM1HnrqKiRNmXBs58jCGTEx4JQumq6FQ7EO9XsUH/+ZWHDs6BlOn6WlH2pATXaPvijSU4WhfTw+cAg0/iSZkcFksn+zu1RsNFAplGLauUmWkRgPHRCXv9PcXFKNBZoBX5L4FHNuFbRmoVidhmhbCmKaZGkoFglopdMdDvdmCH3B9xPBcC70lD+P1egesozLDNlUEatBsqLhR3rtcPwQ8CAJ5BZqP+iCIYDuUUZGxQ8YDmUtZR4Ki6Th4cBztaApQUH4bHFfKSjpeFh2j3E7Kh/KoodEn01NUfKeJnD4QvIN15TKjPDs6KSyEpp58nQJCpkw4c0rCpIYVg/342TesRNkqwG+04ZbakE4b0jKQCB3HDoZ4+O4qmuM0qtWQWjF8swCZ9CALGmgJHWnEhBsyqTqAJoGzJEjQTE0VKTxS1pTkYyXZGc9fDG+4H1nO+NcYlmYrD49E+nCYoFPoweHRw+jpD+H0pkg0Db4PHHq0gYppo9Br4NjxGAf3jaPXKyGneW+/hpVXDUNGGiYPjuLhRyM8MmYjkhFMAq95hialYQZNTiUOT+YoDut455s2I6jp+Ojt9+OxAydw3doBPMcJMbzERO/Gy3D40Qw3f3UPHp5sIoh0ZDrXFPCyZQX0FBMcHIuRFirod1JcuaqMck9Jsb6eGG3h2w8cwkuuXo0RR8BvRhBFG4ZDP5QmLL1z/0gEKCyqYNVVL0GxvEQxsTRLQxhm+Mc//FT1N/523nTzR/Hd+4zus2P4iE8DeIUCKyDfu33H7r+cLUHkmTrwkz/OBd1c/vDkN/P7KHDs9mGYPtZphelcTqAr2WS2rnCXnn4JTSeR4OC0Ud00qHBa8STwL3mh8uZuI0CexjMBWHR3vM/E5Jil8PghnflUssG7JFTCR8d6/PQXrdD/PHGKfzxT4vNUTCandnmq8DqfuTnbVJ4XYPFkQspcVgu3Oa2QPIfJY3dCyymAizvpKkxnOy4TNx44KUf8sCxUPje9lp5KSshc1u25LnjKQ4ZA5FPyKpix3s+UuDMrYNHFEojPkNRz6rRnlTI9OZ+nPEW2bFr/2xDKV+UzhbHaL/uDvb93HoBF97DdbMD4je7EnVP33/R5nCU56bT5nGJTPMXkoKlCpSNNezKG+vS0n3PNc/f7TxGwmG3X45Die9DyjxeGFn/x85//fEfoy2fgk55EbAl/Kpf6XxaHhx/u3uacgMVcLuYZTKuay+Hmt/mPNwLb/us75Jrn3o81P/MHSNo28rxTwFLvQDAhDEJ84yv34lvf+hZWXrgInltGY3ICo6MtPPjIo7jmJRsx2FvC3oeewInRGhYtGkQcB6rAKbg5LrvsMpR7BS5e83xMjv4A7da/KUCAgAOLC1LNdeECIkRODb1O5kRBsRQIVHRYCJ0Ct0NLz5FrmTLOpAxAm/KtUAVWHkAIR0kB+ocXYnDBS1jRdTrAZHAwUpUGj3mIDKT3A34jgG5pymdA00PV9TZ0RxXuLK7IqoBkggWZHh6gJ8giggQpDEtA6Jky0fSDGjL6DRhTdHfGlVqeSvMgY8XiPtNIGR5SAkJPUZptUiJBlIMFNzIPbb+uqPNkWNBINJF1iFxAyzTEeglBcBAFmg6QWRFTFhNBp4xGySoAqUAQqWI7CSylCY+VqQKWxUnBY4XoKQ8P2n8UKzay2EaSEAiwFKhBKUgU1zoJHgYlBa7SMxBwYbGVRQHqk20Uek0Uyn1AFCNs+zA8GzJNIXIJp2AiDnsBu6pSVdKsBaRMhzBR8OiRwa59rMaVNAKppAc+LBbd9N+IYrUG0riAIGyiOunDcjMM9BQUCJBpGcqVEsZHfYwfjzE6dgDHjlZx8OBBlMu9uOF1L4Tn9CJshgiCGsxCGa12C41qC8OLiugpDWH0eB3FooWePkanmmgHPj76kdtx8MARFRkZRvQoIaBClgOzWmmcGmLB0ACEFiFQsZE5KsWCitSt1sna8OC4joqXzQkyJTlck+klGbxiGSeOTqJQtOF5JcVaSBMyGjrxnnwRT7BtFpEEbJiSAlTH29Q0KbYAi39pc7+UP0nYXkEBhPTp4LmS+UCwiekjusZ7QSKMYvSUPfT39aDVrqn1poADpr3EOQ4dqaHVjKcACZ4HQUIahk55UkxFknY//dQ9pZgXUrFR+BEyQwhXUBJCigVTR6YBiunPdgBIFb+irltFpQodly8fwVteOth5jyCenIB0EqDIBJQSDu9v46F7H8fRo020syJieq8UPIx4lhovXyvj6IkxTFTrLNZQKllw8gytMEMCEyXbgqMHiP0Eq3odXHVZAcMji2FoZURZC0bqwohSRFoLhaEFOHRwAlE+iqHllloLEU1gWwYaT1RRIYOkpOPIiQhRM1Lg0f6xEEE7wUXPLyL0cxzb56NWzRGZZN6EKjnJK7g4OEFpDO+CCBMNC2Nhipc+v4w3vGwjHj/Uxme/cg8KbeCyRRoWLDcxctmlGOwbwe1ffwC37XgQjZisowxmnmPDIgsVW8cjNYGlwxLL+ktYtnwYRslGlhFwCHDzHQdw5aoK1o70qyQeadnQaTKUtFFQBrYxTBcoLenHuk3XwbIGFOAkDM6RhS/+6T9W3/rnfzPPsHg2f/XPcO73KY+YxUPhGb+E2YwDIfBJFh8zddDnUxTPBlhM/4Cf9tDYunHjkpmAhfox/mQMK58tymCPZpM8Hzeynic18WYpwVhD+4yykXMwLOYCepwqmM7ChNhyzcZNkPIfAQwL4GYJuXgqjeHRKX0/wajjkPiVmf4B84DFjwWw6LqH5D0azDeyW/5UAIu5rtuz3axzZZ/Mto+nKwmZK8OAx5wLYPGqa9evznLcDIjyKUnZGcw+zzYWT56XOC6lvE0IXM/v/zMBtt2xptvv3Pm+Wcdolnjl8wIszhBP/FQeyM8AYHHqcNNpJNMeN1NA6Z9JgCktHd7smV+zp4TM5WKmAItzJNWclcEyl8PMb/MfdwTueM/75dKL9mDFG96LLGDRz+45yyIdwtQxOTaKL//Lt/D4of0o9gj0lftU19o1ijg2GsMe0LFq6UKkocDB/QeVNKRRZ5KGCdNNcMGaK1CrHsVz1q2CpbFg3APDiCFTr+NGT78HJoegk2RB5gWNCCkToPa9o5NPlYEhpSGdFIIEBbugCjPDYrEvVDfXtmhsqCE3IgyvXI6BPpLSYljKI8JEwgKUgEOeI/QzOHYRcZohlW0ForDY4t8Nk54TjBQ0lYEmO/xMKGHCBc/BdnTFhidjgz4MaZyq5AZ2funP0A5G1X8dqw9hTANHOoNbEHELmeYoE0/DNGBqNizGlmis0WwVP+kHDdV5j9MmIj9WHhOW4SIXPnTLg2nG0FJeD7vJHfZJGgfIEwGrQF8Fjl2KxCd7odMdpxkki3yyRiybQEempCzIXaQygW2WESVNxbqw9ILyMGkHk4jSuvKSMDUXfkD/CV1FHsooQ6OaQi9EsFig67raZ06wSepK9gItAvI+hAmBD0p3KPOgv0iIYol+G0wBYVysC9OxIRnBGWXwm+PI6aOuxoTGoDbafhXHDtYwOGBj4VAFvu7i6Ikqjuw/iPu/vxf1yQRBVEMUEdjKUCn14C2/cDUco0f5M5AjAbJSkCBppigWc1R6F+CRvYfU/A0NDqDSX0YOE5/8xNex96GHFXOFnqRM4tDMTqINTQiRR+jrq6iUDpkVUKuPordCX4NIrUHLZLIMY1MZcUvDTsZc0jgyhOsWEbYzmLauzEA53jnXtaBUx1DeEn4QwpexApNE1In0jROOKUGdDK12gCXLl6LdGEeuJBc6fJ+SFV0xaVyH3icR2i2aaToK7Oj4lQj09HswLQ1JkCrviHqzhhPHm8hzC0nOyF7RMfQUQJZ1jDGnPSoIUPA1DVQo9olOdkYHrOCdQeaGko7wf5SvKBZUpsxLye6Y9sPo7EhXYAyZK4Yh8OIXLsJr1i/HiYf3IZuMACOCs9SGPmQqc9knHsvxjTuO4cixAMWeIoYrDiww0SiDFDncnn6MVhuot1KMt0LF3iropgLRhlwbq3oKKPYUcHAsRXT4GK5cZ2PV2mXQ3RIKFQftRoq4XUehbKIdAo8e3I/li20UBzQkBhkuQN40Ud8/ptg9iSHRSjTAFxgbD3DUtzHh09B0FHrmqaSYxJLIyUiJApQLNhyzgCeOUAbF+NoAzcRBJintmcCbXnkxrhlegCO1FB+5Yw8OHyMwJrBq8QguuWwRComObXc8hP3jNWUQSsB3jZNiVdnBvZMRLl87gM1XjDAvB6bmKHmTzUz5u49gwXAJV128Esno49CcMoRNj5kpRko7gFkwUFy1EOte+FLYhT4FenZkPho++gd/W/2dD39mHrB4tv4E2HrNhvUyx2eY/tBx7pe/uv3O3fQy+LG8Zjjn12d6K0yfxFy67XOVhIgE1VyXlH+EWSZec/vOnQ+fqWicYQR41jF5uoDFM8Gw6DL7o6xEJSxs2bzhM9OSkMiKbrQi+8YpI8VZ0lk2sOOu5CPc9utfv5duRHN6nc/cnO0Ac9nvGSUh51nkPQMMix9iL1x/7fOHhTRff/L7jTr//mlTxqC3d3hWsGyG/OKprNuzFulP+iT8pDIs3nL9pg1/IgTe3m18OZeifOa4zEx1EVq+IhfaPwGyPJsk7qkCFucbGcrznc03Zk43ZtdGcxmbswFZXLtabv7KWdJIxNZrN25Ejl+VkK87A8OLZ3TesabzgMVTnf357adH4Ktvf6dcecVDWPW6P0DSFMhFqtIjGGoKy0bQDPGNr+7AoWMNjI0fY00CUwMGhvoV4+DA4aNwSi4qpRx9fX1ot3xV3JHmvWTpAEaPBTg6vh/Lli/E1VetQ3V0DzTqwXVLRV2yE0s9OzX1LGLZqRZ6hDyjDMSBzmhR0VYdWUpAWOCw+6wLS3ksQJl1GqqwVAkFTHYwJBauWY1y+eVI05ZKIeEPfG5n6B0jQnoF+EEC13MQ+G3Uak0MDFRURGYUt+G4BViWiTwuKBYHi6Zmq4U081UKhVOwlaSi1WqowtOhL4ewEEdMQ2grQMEw6JfApASacdIQsYk41mE49OOwVdwgPTKkkomwzNMRy0iZWGYxozEzJWXgsQ0rRKbMSWPldUFTT+r7eV1B2kaS6ii6OpKGhYjdaXoqBFOeCU4f4qit5Da2U1FmesJow9CLSLIQpumAqR2NRhMFz0bRKyovDjJRbJ37zxDkCRxGfSYJQsWg8aDrVeXbodJcIBBGPoKAUakeCgWCX0LFP/rtTgFvmwZ6ypZiAtCkUoeGSI8h6TsSEagykEQ54oxyGwO2ZqBJtkfexsSowPHRo2jUW2i1Exw9MoHxsTG1H8MyEJONkmRqnEeW9uGtv3QdbGEofxE/qitPDMp0PMotWFRnlPEEqNVa6O/vx4KhfjhlD5/6+Ndw93fu6wAPWa6uIVNRtVw7BF5omOqiXLJQdEtKGtSOfKRRokxYaciZhE26X9CQBc1WpOQlNH2lJ0mW5hgY6FNgGyUw9JSg7IR+KY5LGU0LjYQe8gyvLcAo6spcttX2USm4KjITZoosjVBSJpYaGq1IgVc0s+3tKapxaLc7EiB6XSggxdbVZ3hsynaqkzWcONFAGHUSZDoyjqlUD+VX0ZF4TLMoCDYQoOCr4y1DE9KOLwXvOZtROII+MoT9KB9iVLGpjp2mZG9QqjKdOkI0hkUxaRY6hvs8vHrrGjxv1Vrs3/MQ7LwFy7AwlvroXV1UAM493z6KB+/3kQsbC3oc6DF5FFxDuroPIpmgntBvxkU1CFSsqCnoT6LhigXAJSMOlqy7GCdqCY7efwhLl7voX9yHNEzglgYQxJzjUMmWJkdbaIaH0b/YQqrT70OHrOdoH/aVHMYo6Mo01W/myNopJn2Jgy1gLPQhGREckqlGME9HsVhCmCYwdYmoFaIe0Zu3gFo7AO1uyIIJoxRXrbDx6lesRXHZIMb3afjE5+5BZciCSSmQHmPJyAAePVTF3mNVTLZTxJqJpQWJ5y90cSjVFcj76k1r4ZE5E9D/J0WSRdi2ZxyDq4ahVX2scTP0Lbahe2VouaHYZWkYwXAFSisXYvVV16K3tAy5binWWRrl+MRNH6z+zsfmAYtn5S+GV27e8GIN4h+mog0P58Bbb9ux65s/5pMVWzZt+ACTMbpd9Weew1yK17kAFhDiRiHBiMBfgZS/u/2u3dSGn5Hiz/de//rX6/6Jo2+eMpu8aKqLeAxSPAiR76UvBLuyTxeweMWmTQsNLbsNEpc+BQ+LU8DCDKbKqX+f2anWtP50ylDwBsyQuHTRzk+Z/c11HZzP3PzIAItN6286KZ59T7d54Vyvp1MkngJwnvFY063TaRlTPiAi09vnAiyezro90/Vev2nDTwmBfwZQO5s8Y+umDZ/OBa4VEl/efteu31T3ydP1sOgysJ2zh0VXcds9H8i1/wUt/zKAcWHIrdu+ufuImrPzYlicksccmgZDANzXvf/T14X4i+07djJK9Ide12/esFkANMY0n/ShUFHOBAWfMgNg66aNvy+F/KOzSXjUPRg5TF5aDSk/MP1cmz65uYzNHJg3YsvmjR8C5C8D2Jtr2ctuu+Oew13HmGZ4LZbAnbomf+WWO3bvPdP99KN6bjyV+3x+2/+3RuBrb3+HXHXZXix73XuQ+SxIaFSoHAFUYV6bDLHn+/djz32PYP+Bw1g4PKy65YtW9KLXWYTvfncPMsuGV/Bx4boVqE028W/37lPSgKs3P08V2bkWoR2muGbj82DlY2hUH1Nda/pSEIhIqetWMabUzbP7myldPDt8yqiPvg6UdrBjK1NEsg3bcDsmgDkp9YYSVYBFP6NEzRwLVq5AX88WZFm140XAH+HsdtNUlGyAPIbpOIhjFtQZqtUqnEKC4QUrkGbTIAi9KDqmmAIWoohyDqYn2ApMoEElozdZcBqGhTihaSW703VFzc9zE3lGWQFZJCYy2YQuXRX/yQQSHluNt9pXDIs+DdJHQrlEHsNS9SETP0J4BQNpTJ+OOjThqOIwiemxwKjTBHlmQ0gfiF0kaCmZRRREKJWKiAOJKGrDdjheLtotsgb4dwe5jFTRxII/TgIFHjFilp1yJp74AVkQBehmp2NOs1EaYzpWLzL4yFJen44skaoonmR3HBmGhipKZuEHATQauOr0WYjVvNGglIBN2E5RD2twvR6GrSiz1CAKYLs9qqM9OXYCx49WceDIARzYX1OpHpQ3MIkjTWjbQRYJWSMWwiDuRIcGGYZHivi5X74RRcdCYyJCI5pAFIawNRte2UHRqyDxYzRbTBJ3lQSnp9eBZmu47Zb7cceO3Z0Y3bTjg0CzURAcA4GHXKWwlDxDSUEIIKjiMMkQhRFcjwaxupJ66CJDQDaL0FFwaKQJJbEa6PdUqEbH/4E+EEzaIFhnIY4TtAMJ02ZLX4dpM4UlRbsdocfzYBhkJQkFBjCdROg6/JZEEMSwnFwlsjQaPnyf90WE/v6BKfNLJq4QtGOUsIlDR8ZwfKKNRKWfAOoSVcrHkyAEjzMtC5n2sOCK5J87Brhc6x0lpGM5aj8ci0zJPjpder7IjlLGtWScqP9xHwz+NGFpBi5Z0YvXvvpSLBiwETaaCnyMYgtH9tUxXgvwg/2HMVZLEeQpojjFqqILLUxxgs+NPEevyfNMEQgdzRgYawRKKlN0mLAS4+rBDFddMgQMjqA1Pg49pkeFDmkCtmEpI9ZcmabWYQsX/kQbrfgA7IUdMCepRsDRQIGkeq+lGAhB00dSbaNgmGhpGg40UpwYF2hEwFg7Q6a1UbYcFDQDMUFYmrdGERqZQLOhIUiFWlIET/kYcDwbb7hqBM97bh+ON0u4+/sHMdGawL6jLbTCABbHNMkQC4JLgjlGWFw0cP26MrRKP+JMYHmfhrLH+04gzkPkQRNf+14Vi0eG8c37HsPyPgNvvPZiZIJpRRlcw0IWJohEAGdJP1Zd+WIML1ilAETGmjJK+RPv+1D1tz/y6XmGxbPtZ8ENm9ZfM9VJHFY/PiHfdNuO3Xt+3OfZZZz33JlRnd3ncj4/bruLrJNtivefdPh5lwAe1czsNZR3nAuwONuYzEXOcSb2xvR+TzOuA3ZZZvqqmZGi3Pa0lBDxpOnfqYhLwBEQvzBtaDgbtb5rWwain4pG7TJiZPdj1iSCM43D+czN2cZ2LvudQ0rIU76eHzVgMVMeMZt/ykxw4Jlct3NPCZlK9TiHH8zMOZytOO5OCTkbMHlaSogU79h2184/7p4PflYIBJB4ixD41W137mKihnrNpSifea4zGRbbdu482JW4s/Lk4nlvt/Sj6546433alRJyCvzrTgk5UzLLme6FOaeEdJJfFguIn9m2YycBqVOvuYzNHACLab+KH/I/uWHz5hU50ptVgtEsUbnn9LA4gz/FmUDoH/f31Pzx/mOMwDfe8W656pIHMHLju5EGJjR6R+QGhNGJFKSfwaOPPYJjB+vYueu7WLZ2NaoTVRh2guGhpTiw7wC8ch/iuIWRJUPKe+A7u38AXZhY95zFCFoBFo/PoA9JAAAgAElEQVQsg1mMsWzZMEb6chw78AR0uwnkFmCGkJmpKOUqFlJp5/lVTPPNjo6eNPbOeyyoMuQqOYRFT9YxXUwp77CRZEy2AOyiwNCy56BgXak60IqBoZnqvVwGaLdZFLGepgdER46izEYNH1IWOvT7nGgBE0lIezdg22UlKSDgQWCEKQz0J6DsgsyBPKMnRedYQTihjDVFrqvtTMNScoBWPIk8MeGa7EiXOLwKHMkV8kLWRQFJHiu/Auv/Z+89oCS76yv/+/KrV7k69/TkoJmRBJJQQBISSIDAQpIBG0yy18eRtb3OAWyD7f3jc/as197//m0fL8bgABbYWNgCFEkjFBFIQihrcurpXPHltNzv64bReASDEdj/s9U6Okeaqa569XvvVff3/u79XC1H4LkII8IxCWgkFNCAagarFv5IYIESX1EZhbCRxi6iPlsJCcd0ZI3EdZLwOAIZBMn4oKiTgxBSE0nqCvDR8zx5LcsgiE8HFA9JrGFheQlly0KjUkKPUMbURRr3YOiNon4296GoHNYDWBZbGHThf1RrpoBFU/YekFOiKhJLCQMfjQYH7yICk8CFUXJgwcLSwgK67iI2bduJ40d7uPmmO3DsUBddNqVEspcu7hqpGs3oBsqhG4YIJnGUSGNHFORojWl405tehZFGDX4XiDUXfbcHR6uiWqdAYUDXDCwuzsHQqsJRsOwY5aaBz92xD1/43IPSopLRUZJSVKDTgnwJrmiCWq2C0VZZakfpqCE9hANpFEZIiJ9TK9CVFKYWyfdFqQnLzBFGGQbdPiYnR8SRQleLU6JTiLBKU9wXbhAIf4A8lVyxYVk2bMNEe2mAPAtQb9H9wvNkw7QVcQMhJ/OB94KCcpnA0gSlko3A86UqlpEMujnYKjI5OY1Oz8fhoycQRAoK1K0Ci0wZEV7oDCrECKmbXXVQSNvH6lfBoSi+eH9KXWlKEUMVTgsH6rXKU6lCpd+E4oemFQ0ksmKMsTiolwxcfdE4Ln/pNBRtGXkaS5MMtCr6z/YwP9/HchbhyGKOI/Nt9DrAZDnDTBVYSGwsd3PYigtby6UgaHmQYJDYcBwTppKirCZ42ToTLz5vI1JnFEuHDqPRqEMxCd/NqEGJUCrnj3RT3oqaAtc/gtKMhsxXEBwMoAc5jFEDaksVEHE6UKFnCpaiEHPLCVbm6cRQMB8omO0kImTZRopmSUfIe1A15B4JgwxzAwWxAFzpwykqjb0sxe4RCz9x7Tk4uLSMw10DnbkOnjq4iJVV0VanK0XRoWYxBqqGLWULb7mkjpGd64G+DpUOD50fbMz0eHjqRB/79g/wkl3rcftDB9BOPfzStS9CvRzCj0vyuaGthBgoPpxN49j0ossxtXEroFH01eD3XXzw9/+y/a6/vXkoWPxH+nF/ErjvPP5yqSbKj3zq3nuf+Pc4xjVGRI781sSuvvVUGOTaMZ3J8HoGDguCKNmqMXHyYM/X+HaiwvOtzQshWMiwdeWlPwEof1l8cuK/nIYhorzuikt/lwOUeMNWxYbntq08N85xOsHiOY8/qUL1OdcE8i9pqfrGT9577+zJ7/ukeAwt34+mavZjrF38bs7Nt7rmzuR5n1ewuPrSdXkilbTn4Tt8P8+BrZ60y3/ysX43LSHfGGjP3GHxgl63FMjc0cbfSSPPaYZLvs9rr7jsx4v4kNI+GYJ7krA1eD53xvMNx99wlgBd5Hj7qRyVU+JXx9bYFMX9UThecuCoAvC36YdPjS6dyVB+6vV2OsFCPg/WXDBs5lDz153GKUAu1Ttvvfu+vzn5OU+KZp29xsfhrHFSFe31AA7lKt5w6577vnrK8aze4/itHOp+Vcnf+em77rtfqqZj/ZMALkOufPY07SXKdVde9ntf/92Dnw2nrVs9k7U5A8FCed3LL/1j5Arrn092WCjXXXn5n+bIybA47boMBYt/j5+uw9c8dQVu/8135+dctA8TN7wbiU+nAiMKBZvB4O5gbODzn7sbfhhi0/b1OHZoDl7bxaHZQ7CrFaysLKNZH0EYdGTQmZgcxdGjK2JJf/H5m7Dvmf3w2ynOv2gzWmMT2LVrHIvHDiEInoGlVJGZAyRhCbrO6kN+rLMVYtWOzt1tAkAVuhqKnWgOY7I1qaw2buQcfmkx1xASwqkmcGoW1m19FRx9owgAHEhNQxceBOcuiiocevk8shesserUQUbdN7XEicEIg2EWIEgOkyW7LINhGBIUypejC4JNIrnUWqa0ilsWktjFwOvC4aAYF/GUNDEw6A8EBBhGKioclmJGCDgMk7+RQdXJ4+AQRZcAmespwpguF0PEDx5vuVRHlpClkULRIm64IssVOTc8RvIpEg5TAUGfIcrluhw/AaMUTdi6wjYQ03AQBAP4HqtFF1EqUXCIkMQcPksiDBDCaegWoiyEriawlSZ8eDKIuYNlBAHEtk+bPytgec4skxySIpZTrZI9EcGplyQKMXD7MDQNsaw9a19NEW1Yidt3Ixw/Mo+HH/wq1q1v4JWvvRLPPH0C//DRO3BitovMcqEzkgFWnZILsNocI3GiRF6fr5mDHAkVE9M2fuiNV8NWdChJCSeWDgsAc930lFSU0mGRx4DrtqVFhUJBBg+tKR337JnDZ+58QOCqFKtYsSoVtQREMqWjhmjUGxht1hB6XVScJvywLVElwyRQ1MTiQl9aKliXKiyLXJXWlMBPEQ58jE+MyvFGUSguCQo8jOWwZnKFdZOaDc3wkUS6MEaq5bJEHwYDnksKJBRPCPKEuCZ8v3jvFHGcUh22TbGFTpQi4sEWEDpT6MKgkDU7v4ws4T2WIWKFr84GC7ojVCRJWLR+rLaDyLquNoSs/flaPak0gDDWwW4STRPGCQU6ihdyY61+idYhFabFF6tXpYY4L2HXpiaue+UkpqYyZEYfGcVLQ1QEmGzfyWNojoGVtoFDB+Zx6KkEAz/ARTtVeImOR55N4IURxpwUjbqFQ/P8XGDUis8fYEMDuHjrGCa2TkAxWvApirWX0ZxsQi+XkAep3C9J0IVOJwSjM6aGQbgkzIukD4QrGeJBiEHmIy+bcCo1DHoBnj3hkgSDamqiqZuobbHw0GNtnJiPxXHChqAar4E8hycNQRna/QgLfQpSJlQ6bCxTrskgylHRMlxz0ajwUe7+2jIG3Qh+zE8lBUlOx07hOkvSELlewll1G5du1pAyZpWkqBgKRidH0LJLyLsD3HjfERxcBl5/5QYsuhFuvucxvONVu1Ar25ioW7BMH9GgAVVJUds8iqmzL8PUxs0CQVVUU+61v33fB9q/+Bd/NRQs/iP96nDSL+ORgvw3kaq0Lz/vl2IY3qf27Flae8BJv3x+Rxl4GS5j+5dUJftHe2xmrzt3/PWKovwZkJdYS/jpL9535/MdxJkMr2cgWFDqZVLtU6eKI//egsUpA42XK/n/0vXsf9EBQmeFkqm/o0D5KfHpAR/KyvWfY8vE6668/AYg/yhjKqc6I04nWBTD2GXX5ACrI5/ryLjisndAwfsBOF9/2FeUPH9XaXJmz8c//vHstZdfvkPTcraPMP6ifR2K/t9vvfu+d3E5v5tz870SLGTI/Te+n1XxhpGDC0/dYV873n+DYKFce/VlG5QYPwMFvwCg9h0wLF7w6/Z1V156GaDetBoH+4qi4BdL4+seDA4csNKy+aMKlD8kZ+PkoZs/e6+74vKfz5X8T79VPOF5BYvniEjk5eAPsiD929u+9KX+9ZdfvjvV8/cpOTjQcztROCxrLUWnQGG907mxzmQoP1PB4mSXxcnX+inH0cuBP8nD9H9WNmxw/fnjr8yB//F8LoPnuNpy7M/V/D250/gE72O5x3P155Rc+SW5/06JbF135eWMsX2If8fPLy1V3/2pe+998g2vvLgVxzrjdIynkID2jZjbye/1TNbm+QQLRuIGy8c3KWn+k2vHd/J1cd0rXvaKPMv+idfLqcd9mp8Z3zXD4j/Sz9Lhsfz/awX2/N4f5BvOehib3vQ+xF5e5Ps52GYBVNL6Ywv33PUVPPHMI9h+zmYcObCIcKUNVbfRGhvF4SN7JTLBXb3F4wPsftEOKLqKzkoI24lQr4xg35N7MTNjYWJiHXZfuBV5EGFl9j4ZwmJ9AE2pgzMK8+zcvGXbB3cSeRyEXVLMYOSCmXzu1zIGwIx4MWWRoZDK4M4BnoJFpVXH1KZXwVYmkCoeFFansmpUpk5WpTLuwOiCJYM8OQ4UL9jckcUlaHoqDg8+XPL/pg7D4G47Yx/8fwopjJ8wKsLhg7GSPrzAR6lcEsdCzIrKJBchwvNyLM7PYnykDsWuIic4gE4BJYFd4nPQHcKd9QAluyZuE2n1IPyOP2Q0wA9cAX7SlpGnFB00ESL6jCGYBgwuHNkfWojBMh0pISzLQRgOoJiaMDmSgHZy7qJTFIokgjBwF5ElbFooQJgUFRjvaLeXV9clQ6XqoFqaxkp3P8rlltRlLs+3oZg+bLNSNJ0oCpKsD8usiJWc9akp2z4iDv4xwtiFptDp4ghQcmlxActLbTzz9F4cm13B7IllRIMI575oE374rZdiflbD3/3dLeh0e9Dsor2GXBM2UTBmQxcOh2WeUwJeoyiQuA53sNdtqOFt73g9TAWIPaA/WCH1BM3RwoUzd9yFrmqo1+mksYSZESXA+g1V3LfnWdx555fkerY0HREHTZEIFBm0yQEpOxWMtKrFNRCnsEqqtJvopiYixfyJRREs2DzDJov2wgpKNRuWYcAV4apWcCBUCmwp+j1P/rtcrglXxfOjom6V4FmocNmnySuGYlCkYnSigU6vKwNls1aSuBHXRzgUSQZD16UhgmIFYzNSUVsqS4ToxOIKiK8lokZJv/5bDW88BYj8UL6PokKSJIWwsOqqWBMoKFgII2Y16rH2GEahGE2S6BNrTbMMoceoEaGjcgXLPce/k+eUezxEWR/BFReN4urLJ2TflK0gBmtz4xQBW4Zgw0Mi96POeyGM0D6SYP/eCM1yjGoLuPuRDmaXUmxrJVjfKuGeo8Dykisgz4qt4sJ1Di48ex2SVgmdLrA030UlddEaU5BVIpbAwqD7ShgedMfk0nLDD5MsyNDp5phdChF6MSxoSKwK5oMUJ44fx9TYOFojDmYmc4w2VRwbpHj4awP0emRT8G2rKLN+WKVQGaMXxpjtZogCekwocOnSMkM3WxhqUFM6q+ZhKiX4q+IExa44z5CSD0JXEds/lBjNUgmXTpWxfjzFUmRhYSVAL/TgOBVcclYL61sm/v7eOSwHGl622cREq4wP3HwAWzY6so4XnjuFl0wbmA/J+kgwum0GGy++Go2RKSBWJC7X73bx/vf8Wfv3/+GWoWDxH+XH+nN4CWd+UM/J8X9XgkVkURy56uSXPmUoOu1RfTdD8SmQtmVFVX/403vu2XPyC/17CxY8llOqZU+3DqmS48Y0Sn/hti99qfcckeMkt8RphoTngDS/hStDue7ll/3K19ubuFPLXezTH4OCv46syi+vuWG+m3NzxoLFmV+rJ4to39H70QP3dQryk630px2MRfR5nuaXb1Nr+s13cZKz4QxaQihYvKDXrQg6L7/0TciVv5BB8zRfCnCTYSQ/21fSxDrlvj2d6PeN6+5bsCSuv/zyszNNWA7nPc8ppRH1v6Xl+vtOrhA+WShQcnw4rdR/+tSK4TMZys9UsCjW5/L3rtakHlJT5Tq60L4J3cwfQq4Qxb7zNO/jGBTlbbfcde/d/+r1Cn7In9Pl9S0u6TviBD925333LZz0GOV1V176a1//teoPVgXFU789VYA/T8v13zx1XU55L88L1T3zJpNvNtzw3jcj6x8V4BoAz3HFnHyAQ4fFmX+ADR/5vVuBW371N/JdF+3Hpjf9HpIBdVEOK6IeCIugP/Dxta8+isUTPdnJXOx2sXBsDvVKXQZGuhNGxlqSi85TAv8GSPMQzcYM4mwF1XINbpfCwwo2jM2gPu5j0/ptmD/2JeRkLhgUSfixEcpONKMbRXyBlmnu2CbQjaioaEy4080hjxbuGKmwHwhDjKRlIyDTQUvQnJrCyNRV0JSaDB8UOzhQCx8jz+R5OeyRO5ArTIMrIsxACaGqjjAzOGcxAkB2hWHS0ZCJ84TDMQdwaY2QY2WlaMaUCKJV5oFuOciTGHHI1m7WidqI/a40bFjVFhQ/Etu77B6rPJ6ixtPSCQ9VEIUUNFjnytfjbicdD5EcPwGMClsoMhc5g+aaIVELNSVDguIGX9eRmAyHJM/toTHWENEjZoMKjz0nU4D7tjZLL2GohEDGsnYUS/wBB7cEURKJM4ROk2p1Gt7gODSDtZ0EjlpYaS/AKdVEzOGgrJuJwCrjWMHy0gJGRmZkAOz3evACTwZ2p1aW93vfvQ/h9lseEJt8nIfSqJGHObZtn8Rbf+xKDNoWbrzxM5ibWxJ3BIUoXh9sxcjIQ5AKTZ5TAks5EHM+TBAGKWY21vHWt7weGXkgLq+NGCO1aTlewgSPHu7CsFSMTplIY1PeD6MkjbEK7r7radx5+wNi12dLTJInIlhIDIXihKqhXKkK84JCDlkaFCuQRwgEbKrLvxSsCEttNcpYWujA9UOptSTTolwtCYPCdXviEDGUGnSDjgdd+BMUZSrViggzmZIiCOjGYLQmhRJrsCsq9JKKJLAQ+l3U61UEvi+8C4oJFBzYvpJndO8k8AJXXDiDflGVSkGx8KjQQUTYZCEkSDJJBMu1+BX/rPhv4U/IYwoQJ79OdloU9yTlRII3WbtasC2KPy+afigK0IUiz5Hm2DhZx2uv2YbtWxykcVdgu6wRlsAI3VSZCl1gIipiup+SGNogRKisQ9DOUVJ83PLQERza18XFW1Lsmqnjk4+4ONiPpXp0zAhx2UYbm3buwBE3RHuBgpqBajVFpTKAbScwKzZyy4Km856lGJowKYGwm+LA1+ZwYtFHpGoYqfDXfwVHTwzQjwJs2tbC9EgJT+ydRZDqaDalNggL8xpygkcVckVymLzX+HmjAu1+goUB41sqtUxYliGg3Cz1xR2WZDaQMSJnAvy84WcxG1j44aKpIoIR/Fqv1bC9pOGCLRlG1xsSHeomMfqBhe6SDz32Uc0jDLIqRibrqDrAcmcRH7qlj4npEiZ1H65Zwk+cN4ZY8+FqNppbprDr8tegWh2TmArjcmxV+uv/+v72r33wo0PB4nv3I/g7e+ZvQ1h/vid7QQQLGfSueOkFmaL+iQJcDqCXK/n7E6v6h88XBVk7oO9mKD75PT+fOPIfQbDgexXA58KxNyJX/guAl6wOJz1FwRehqH/86T333LW263zdyy99Q54rdFecltPwfA4LOQ/fdFlUTmUBrO4u0/b92q+7OTasnoMlIP+8omp/cfIx8O++m3Pzra7e77jKtniyf+X6OdP381yxgTWXdJHcSyjrSYa/4kX+jYIFfztmxewnkzj/73fcf//Kt3qu7+V1u7bu8j7U/Neh4AdXzzWP8XFA+X+diemPfPzjH09POQ8UFL6oQP8pVrKe7vx9O+FgVWh7hwLlnQDOWZ0YlpQctyFX//jT99zz6KnPe9K1/PxD8QsD3Tyy9tonVafuXvvcOKl55+916O+O8+QPFAU/tCrwHYGS35REeN/auT3d+pDbk8Ya7683ANLOxAB5D7lyH9TsQ874zCe47qf73ute9rIXQ8l+LVfwAwBGGQcF8NDXtz//8Ja776dD7V9dq3yeb3dOTnnM6V5art0cuDEP0/+Pgql8zxWX/jIUha4Sfgi995a77iUc9F99DQWLb/VJN/y779cKfO7dv59vOfdJbHrzbyAaENyYiPWd4Qvmzjkk3vPFL+GLdz8kNYlZEsDtBDAtBeVGFVASWI4pTQtsh+i0XTz75AHJxa/fOoly1UIaZFhe7GDrWduwacs4xuomluYeRRovS1yDQ7o4KLhzzoGUkE2lJAMOa041IynEgZgDuwpNT5Dr3GlXoOaMJBCOWAwBmpVjauO5aI5eKoOtJEiyYkDTDR4VWw1y6KqDwWBJKks1w0Qa6lAN2v857CsykNPewCYStoQoKh0JjqwHh1MyDnTCKsNI2hc41HNgTSNFGgQYr8gSD6oWSdQj9AKk/F5Vh2Oa0lJCeB8jFdJ+kjG2Urx3Vn/GAc3/BJLGsO3VoTpkgwt5BxxEfURJAlXXBMLJPD5dJEnah56yKpHNDIaAJQkglNaHvCQcDvHUMlyQcfj3kUoTCrfcGSMAfDZbGMWAymGXYoGhNaHqfXGVmHTU5DYGXg8lqwzTtDAYuHAqOkwrR+DnWJhfQdlpoOQwYqRipd0Vt8roVEMgjPfd8xT+6WN7pOGDYgqvgyRKsXv3VvzIO16KznKCj374czgxtwQqz4RN8qjJbqhW6nAqZXQ7PfR6vWL3XmzsuQgWUzNl/Mibr5Uoiz+gYBGiWRtFv+dLC4o7IMQyxciUiTDQBEjK99iabOLhB0/g0zffLQ0p0oLBdSNsNGVMR5GYVLNRRZ2W+hJdQJpcY77fF/cKAZmVSk3OB8+nabNGNkO/4xUCQapBLSningh9D7bBwt0yNCuWhpNBj4yPqqwLRSTL5D2oIfRz+KzlpZPBiKEZGWK/hIy8CtJZ80zcPRyU2dRjWgaymKKcdLNifrEj7SocuuW+UDgA03FEDgh/3JJPQg4Lr5NVJ8Tqj861SMia44LHJXGQbwgdRf2wQHMpTIjwkYtQQWGJf8CUCNMj5DzQ+WGrOi44fxqvefV2OFYg1y2vA0Nj1SdbLhhtSqH2Y4S+D7PEetgcWeLCbG2EkTZx+PAJ3HzXk1DdBBtGI2zfPoO9h1Pcv/cgRitlnDemYdNEDZ5RwlxvACNiHCiHPmrCcjJMlk0odG80q3zL0BWKbjp8X8cj980jXPCh2zrcMEBJUdGn8SJOsXG6jvoYXWR9nFjSMbsUQ0fh6MjUXJwsaUZYb4zIS+ASPGxk6HYTeImCgEwZAGXLQLPMOEeIrp/AzzUkdFPQKcbmJDWRWlRFYVlphkrJxvp6BTtKOdY3faw7fwTGGKuJcxF2FIUskQy9+Qj7PrMP040qRs9qYd7z8cmH+1ju5diwycbOUQe33b2I61/WwEu2NuFGBqpbGtj60ldjtLxOIleqrWHQDfDB976//bs3/tNQsPh+/UAevs5wBf5vXIGTBARa/15FeOL/jeswfM/f2xX4du0x39tXHz77cAWGK/DdrMCnfvE3890XH8SWN/8qQpfJqwR5WgANC1+zjsceehpfuHMP+m4ArUSbt4UcEcLQx8apKQSBB82qwQ2WML1uEl4vwtyRJVRG6gIJ1BEIB648UsfMuha2bpjG4txBBN1DMjwpOvPZjnApKCZIBWNMdwV3fwlv5HAtZYnQcgeqykpAmuV1mFKjSECnAeg5t7uxftOVqFZfjDBg7SZncA4P5HOo0oTBHWDyOvr+vNiyOUDTGcCBjy4OwkDJqdDNXJwXBtEa4C63Ct0wBfwpwE9OOfRjMHegJGDKRMl1aJYHJXMEpEmnBoc3WuCRGAjiDhSVDg4Ow5pEKOJEha7SNSBOfSgURFITXhAIKJHPU67VJMNOdwSHQzaU8HnZDJtJs4onkRpGPRgx4fCYRAq8QRuOQxgmZKfeMCLoekniIHQ+EJRYKTcRhGwIIcSRNZ0dmEoDmeLK8GU7hnANOMQbmonIJ/iTsY8aNIPOD2BpaQXUMVhNmoS0u5NvwRrPgQgsBHoy4sOplZyOuz7/BG6++bMiMBWDFkT82blrK37wTeegtxLhX276ChYW2tBt7tJnIlhNTo1i11nbMTk1hUcfeQZPPfV04fSRto4YQZCh1kzx9nf8IEyVoZkKKpWiOYbDJmMLrh+h3+9geqohkZDuwEenH8I2Yhw50MWddzwg7h0O97w2ZLc5ohtGgaHomJwYQbnK4TyErtjw3ECuiWrNkfiGOGKCGDphrASD6o48Txy7qFdaApEd9AbCEzEsioCETProLHeE98GqUzb08NqiQMFYUegxQmRC0XRUyhm8QQclewJRSu5KjLJtIld5jormHVYT9/o9sAqDAtxK38OArg8OwhnXS0cg106ERqsqYpLX90QU4vXF63st+rHWFEIRQQS2Vb7FmmCx9vlz8uMKvZ6wVT4XuQu89mgI0qX6c2q0itffcD7O2sZazxWJePEaM8g1SdpIwlzaOYKDy9A8CENmZWmAzI4xNTUG38vgNmv451sfh6amQBpBd0roRwaOD1KMWBrOH9NRb1oIzQzVKlBWcxi2DrtZh1024KgK+p15mI4Kcn5hKfAjDQ/fP4tgsYItUyXkmocVN4XKNhnFxuhYDMNJ8ewRH5mbw41TGHYF8SCC1w5hj+dou0ASatiyHoizMh57to1enCAI6NYxJH7Ee71sKQLXtXINg1hBkCuIyFOhuEOWjySBKbbqmB4rY0fNwXTUQ60VYttVU6iMVRCohL1qSFxXhFXH0LH4xACHvryAC16yFQPLwCceWMQTR11cc94kWs4AGyaa+PB9c2h3FvFL11+EsUoMbWISGy9/BcYaY8LxyY0Mfpjib977ofZv/s3fDwWL7+aH7PB7hyswXIFvvQJDwWJ4hXw/VmAoWHw/Vnn4GsMV+N6swO2/8lv59gsPYNObfgWJVwVphJzVVIIM86Il46EHv4oHH7iPe4JIkMju9rN790pl5vT4OCYnJgUQ1+7Nwi5nSEJgtLVOmA5P7t2Hs8/Zhe5KD+vGRtGaLKNSL6NsREgG+wTqqBkhlIy4GUYtaMvOUTKaCJOiZpMwyTgi2JHwRUtqVVODsQTmHCLZHeUv+hxc6+MjmN54CWxzJ/JsILl/2q2jOIKSkXuQyu70oJOhVDVBcwMQ0QQtO810angSI9BRdmxYeh1x4kmdqpIbwm+gKMDYhqbQ7aGj3x8gjop6U3ImdNsXFoZllGRw5OBG+CXfF4dVOkk4tKmKhUxhFKZoveDjCKPUtFRqOguxhuK1MzkAACAASURBVLv7jK1QgIhlx5qDoWVa8Dy3aHXQLMSJL0KL7/Vg2IaIPElMccCHSW5ECqm6NC1GExoSF+n3u3AHA6ybGZPWjk7HRRinKFUyuD0DdjmBZYzIQO75PTiOhUqFoFHqDiVobKdQC9AlB7puty3tFlGcSDyFPI4sVtD32gKuZCQiTiJ4XorPfe6ruPW2e+ScyVDGFo5MwXnnb8crXr0Z+/cu47679mOlswKNbgM6bTJg564NeOMPv1IseP/8ibvwxOP7hfUhXBNGKBIN62ZsXH/D1XBKJBRYsFkNmkVIcw+mXhPORZRHqDVr8DuZtKuUKw2kSHHP3V/D3fc+KkBMaY5hvCEreCY6190AJsdGMTZWRakMLM9n6PTbwsOoODYWF1eQKiWY0krD4ZMiDxmSNjz2V2oKKqqCUtlG22UtbIYsieCUK/D6HH7p5NFhGw2srHRhlBJU6yqq5YpUm3bbLloj42i3GSdR0GzYCONIXoM1uRSP7BLjU7EIE8eXeljuU/ii/li8F4X/w+rVlGwTFZPrGwjCQCpkC3ZMEfcoako5Nn+TZyHS3SrHYi0iIsLEqpCxFhPh4/hnjJuIUCXsiiKOoiYZLjh/M17/g2dBxTJ0xsmSEIpuw9TKiOM+wraL6EAf6AQobXDQX+gjGACTZ62Hv3cJejnD7ISBW25dhKbniPoxqCwGCBArNTQR4bwWsGHHKJxmBquVQrENqLoFS3Wg2rqc42ypL+JIZOaIVWDf010MlnOcu7GFcr0PteogTXUkLh0obPcBoljHoVkfJcdCx13EuskREahm5310ugk6gxjNqomLz63ASy18Ys8ijncI1gyLzxldh2ko5IrCH3gipKaaTqkYikp3Fs9VJs6JsmJgx3QTW0o5WrGPqQkFrRdPwN4wgkHXZwBHohtIFmGkCqKBgvmnllArN7F+1yQeeWIOH3twDts3rcNVO8rI0xCjJQtPe8AH/uUZ7Fxfw+svncDGHVuw+eqXYawyiTR3kOmZ1CHTYfHbHxlGQr43P32HzzpcgeEKyAoMBYvhhfD9WIGhYPH9WOXhawxX4HuzAp9993vzTbufwta3vQtR3xTBQij/3N3TNREvHv7yYzg8exDddoiDew9i2+YZkMtHUGTMX7d14isrcL0OxsebksNPsxjj41PYd+hZTExPIeQA7ieYXN9ChARb1jVRspbFnaBpPtTcKlwI3ONlTEStipDA3WJWd4YeowM+f90vBi+pHqXpoqjNZDUoQXaTGzdhZOolSOIxKKorLowiLlJUDQZBAFUPhZvBt5lpGSwVCPsh0tSHahny2oxE6IYqzQ60sVNoYEyE7Itco6MjRZ5wbGalqQLf88SJwQE3VweIQwOKNFgUgD2y/uNV+323M5Dq1LJVkcgBmyRYz8pKyMLyz+fnIKsUfIgsFMdJp7MC07JgGrasiev6xXtPddglCglFrEYqYSnCsG1CS+G7gbgTWCNqOxlMbQSLyytyDARHqmomtauMEgy8EEYphpo3YZfoCkil4YN+fQoOqk4hRUXoAUePHEWv28XGzVOoVUakISTHQIQXncTLlNERXb4/imKMjzJClCMIdNx2+wO45bZ7ZFedCUCJXCgpGs0mRsdLmJ8dYDCIJPIgO/4EQgYptmwfxzve/moZwP/ho5/D4cPzyGmHF6AjEHnAzDoL199wFSbHm0hitsEk8NwQuh1DVysSW8g01rsmGLRDZGkPpTKBpDqOH09x2+33igOD9nreCeI24tCdZahXTIyPNTA20oSqDdBeUeH5BExSdMoE/GkajDPxnKpIUcQ6jMSGG6YilHA4twwLiUpQbAxkkcAmo1CFbWXwfV/Wm24Wo2Sh5FAGKzgndDPZdg1eRhdPKs4KOmqiMJU4Dh0xUcRIRQo9U3FgdhmebNVTKymiRyIqKBpMq4TxVhkbpxvoDlw8e3BOKjslyiHtH4xaFYJFIWDQLfFNpsXa35GTIeLE6t8XLAs+T9EeUlSjFvwFRm+qpRKuvWYnLnqxJe8dFmDmbAQBkq6P6LiLbMlFTibNtAOjCXj7PdgNC5WpEXQe9WCUUyyPWPjEHYegBry3Cafk+J7A1iqoGAlevKOKsekM1RFL7iV3IYYzUoY6KrAXpF6KzO0j8xMsrqR45kggwuuFZ49hZmMG2Lw0y8gJ0O1RmIuRijhmC28lK9kI4aFU4rmyMN+P8NjDffQXQuzcaWB8sorP3HsER+Ys9CLAj1OpQrZt1uqSS8P4XbGuXCsRxopll/Yhmr121iq4uGWiEXRhVoHWBU3kTQ1KbCOIE0R+hDBjTCyD6iUYHEnl3th18TYROg890cYjswO86EW7ceLYQTx23Mdrzilh60QLtz+l4LYnHsd5M2X8xNsvxK7LX4uaswEp605tHd22jw++53+33/sPw0jI9+an7/BZhyswXIGhYDG8Br5vKzAULL5vSz18oeEKvOArcPOvvyvffe5+bHvH7yB2TeQpd2NJlOTuMKMRKh596Cl8+YH74VS569uDbWvo9VyUDML9RhEpdEKYkt+vVsoC1jt+/DjqlRnkxgLYoLj77F2I+xnu/+LdmNgwipdfdQnU9CiSYAmKStCcAVXLkcTcZUyl4jHLKWAYxSCUaYDSFweDChuJFiDLLSAp4iaSQddMTKzfjdb4eUBaRwZXGA+MjNAaLw0kabHrrWkl4SaQgcFIReSGCGMCJmswLVYS0rAfw/djVCoVWXcNbBOgrZ22DMLzKDCw/o+QRdadcqjNAaOL0DeRRZk4CzhIE9oZkSmQJFKJSDGlUashT8nBkGAJyuWiepTRi8AvamU5VOvkESQcRMgbsETkoCBBoCF3a+OYg2SCwOceLY+pVDgxCE+lM4RjfxzDdSOYdizOh37PleMqlcoIk4Jdoea6wBndZAE1ZyOCaAVRwPgLv6cKdxDg6NFjWFxu48CB4zgxuwBDUfC66y6SKAejQowYcNilAEEhp1xxEMfA4kKbBAc0WxVkmYU7P/MV/PPNXxCHCsUangOBM6YWFM0ruBwUcjTWyxrsikAahNh+1jh+6qeuFZbJx268C089dQgqIZJcY46rdPeMKPihN78K1aqOyMvgOCZWlnyUagkqTg2eF8MLGQVy4Rg8fxHCKIfpaBj0bXzyU1/AysqKiFJswFA0ClNskEnQalSwbqoBhewKzYWlteANPOFNuFkuzApGDdg4wVpYLwpY74GJ+gg6niecBFbeLnV68hy5msAq12S3nGRGBpcY+yFbQVOLIZ+8GAI8kVmIw6I2NtdZY8rIiwrLbsHth8jNABZ36AOyElKcmFtAFrOthRBI5j8oWug80RIlYgRq944pTJRtLC718dX9xxCHFB8oIvFK/yZg82R+BcUJXnfSdCIw2wJ8uvaYou50zYnBq48A2xyWZshgfdaWCdxww240yx0RIGPSP+bbIo4pbgIcXYFh58A6G6ltITnh8a2jWm7Cd3ke6HRREbYquO3BIwhOdKQlh+sRqzpMXcWWKRM7z6qgMpIitTSogQn3hAu9YcKYKEPNFHjzfSCgM0rD7LKCgyd8tCo6zt5eRWXMgk8hRtGReSHygSc8m0EeoForI1wO4bsxGptqgM11IPzSwAP3z8FfUHHWDhOPH1nGVx4PkaQWQp4zwxKWDYVQXuuM7/AzU6IwUg1c1BfTyZEqKlxkmMozvLJawTrHg7HNQTbRwKFjCwijRBppCjHUQKxoiAnzXfIxUithy+5NGCx00T28gMZkFcr4OD50+1M44SY4e6qE3Ruq2L5lAx47MI/55QRvfcNmXPTK10NzRor2GqMkDq2/eu+ftn/jQzcOIyEv+E/e4RMOV2C4AsMVGK7A93UFhoLF93W5hy82XIEXdAVue/d78q3bn8SWH3sPsoGBPAsEGKjQWqGxMlHB3Xu+hK8+8ri0gbA1gvb8mNN/zCG0huZkDTZhlXFW7JgrzNhHOHpoALu2jHp1Cueeuw2DQYxBr49BMIdzzjkLpjqP2D0Gw8iQJBQmil/8k69TehlRYBMGWzo4iqpsKFZ70FQLkW8AZhu6MSp2fo6TcRaiOTKD8elLoJvroHFH2UyRZAlSDoB5TdoX+ExShwoyD3yxX1OaUFlRyiiGR2BeCKdSxBf4eNsmtFKDpVrSupAojHNwQiakk3WnmgwedJXQgRFhEabWABLyLnJEoY/Z2SWMjjsS86DbQNMDVJw63H4iQk1R91hAClkByuXXpSEigGaRSRGiWqHA4SCMegijovrVtm0ZPimEMDaiKInsxhOiGfgZwrgPndEUOkMEvKlKGwmrWNk8EieKNDLQ3WDqprxeqqUolerSbsHoCgWqfifDbbd8Ec8+uxdBFMAPI6mSdSwDN9xwAa565cVSMUtVSDcMHDs6J24AsidOHG+j3mhIFGdiclIEjVtuuQ933vllqBzeKKlw6CWDIUmh6owl6UUcI40LgGSuI41j7Nw9ibe+9UoRaT7x8QfwzDNHofC6kV1qVRpTJsYNvPktr5XhmP9Pt0waW0hzF41WXZo3vIEpQNJWrYJ6o4aV7pKwOoJAwz9+7POYPbZUMCwovKzecRwkx5o1rJuui/uDdablUhlJwFiSgkGYCnSR477bpzihwLBMdDsrmBgbgWYZMJIAzdFRLHR8rMx3UGtoKNdawv3wwoHEWliLS6FnMOjJLrdlA63JSRFMwOpNWAhiugE8JFGEZrMlER+trsBKNLhtD0c6bQQEtFIMYzRFLap/GZKR6k7VwIbpCczMGHBMQlEzPPrsUaRRAdCUy3G1MYQCBZ0VFCjWnBYnixNrUM61v+fjGanidV40ulCS0qDmCkolAze8ahcuuHgCfrQAPdMQH+5g8LUDsO2KiIJZJUV9WwUq63MPdeUzwZgyoYQWlFBBZobQYh2eaeIzXz4KbyWEGTHGZSJSDdSdCBef00BzWodSM6HRyRQkMHQNkUaBJYcSBAjaLvpLPtRKCSfaEbQ8w6b1FVSq5NCYwpqgIBe4nrgrCARNDEbUNEQrCboHllHf2BCIp0KYaKriiYeWoMU8Rh13PzYPr1PBoh+IaJRRpKAIQjcIr/NVaE2mZChRuKMpiewQhfhWvYjPxDlmch2v2KigujPHcd/E7GyGRtPCuskKHJ18jQxBys+NGIrP7wRMw8HRfXPwOzGaMxUsxwpue6SDgKJRDtjaABunS1g/OQY9t3HtK9fjJZddD73VgqbY0KwSVjo9/OXv/lH79z/26aFg8YL+1B0+2XAFhiswXIHhCgxXYLgCwxUYrsAZr8A//vwv5udfeByb3/YeJBQC0kgGbzHIW1XhCnz8Yzdh375jeMmF56LdXsSTTx5Ec3IMO7dN4fDBZcBMEbg+GvU65hbmsXnLBtiWg3u/+DgSzGPDuu3YNDOJucUFTKwfgaGaiDwVu7ZUEYUHoGgdaQFhXICZfsZSFJQBlRDOTOr/Mg7/OtkQrP50kOYLyPOaOAs48qZGiJmN56M1eh6CSIOuxtBtghx12dV0rAmJdkB2mDnhM8qSod1flEFK18oSd6A7odtZllpV066uNhsYEtXgDmYUhNDICEgTWITmmbocc8Qc+equtBe2USnzF3/WrbCZxMHjjz0Jw/axceMmcYvw+8RSn7H+sCuCgwoDNiGMaoxgEMq5sCwbsZrCYNwhDqGrVal0ZSSH4ExpcgGHarouuIMtAQqBdaaxgTjrwbQcKIyHcOc/SdBrd1FyVLGxr3Q8JGSGmCo0CiaKAT+Isby4jC98/l7YjolrXncF3J6C//3nH8WRI0cFPCptE6qCRtPEW972clzyknOhpGzu8HDg4GE88dR+HDlyGN3lvsQVrrnuUpz3kl3IMwe6FuOWT9+Hz3zmK7AdSxw0jDGIA4ZgT7pW6GBYbbSwLLogIOLBSMvA2992NaqtEdz44T04enhZqnWlMYUDX5Ji/foGXvPay0Vo4rXDusog6GOl20Gtvg7Vpob2XB+u34ZlGxgfm4Fu9zHolaXp5hP/sAdfe/xJmIRtEtTJFpmMdv4QrXoN9SavRwW240Avsc2CAksKU0bHFGmphPbiALaqYmxsBP1OG5apwXAI6PSgsRlE09BuRyiXbXFRkONBgKbF/1dNiRO5QQeIbXE9FJEcxkx86FodfhTCsivo9fsCsyTIdbk3QNUZQ2e5i56XIpK4CZ02jIBw9555A16mGcqVGs7aOgWnHsIb+Dh+xEXXLeIkrKgVPU5Ei2+6LNagmuSsrEVDTidWUMwoXEAifYj4Sd6GquvYON3Cm67bjen1KfpJH3pkovPAfjjzFMp0hDpQaWWI15dg1kagRSWk+RL8pQi2XkKplcB3XSRzCYx6HZ99bB7LK6l4n4SXm8Z46a46Nu+woYxY5NBCiR1opgbVSKArOoSRyyhWHMJfAp6ZnUeaaNg0PoLxKR25EUO8XaoNNckRez60UkmEr5j3JmtjUwslVYOvR8jJ+0k1HDrUw/zjLnZst/Dovjk8dUyDu+Kjl+kipGRSm8oaZzrC2JbCexdQDA02W4PSFBmFD0vFiK5ha7MqjpwoiHHuhgpGzooRqD6qtXVyn1t2cd+EXgeWU1qFv1IoKlgWSwshvMSA57uYXR7g6WNVLAehfN4ywhf6KvQ8wGg1xlvfciHe8aO/AM3KkGgqcja+pCE+9J4PtH/tAzcNBYsz/ok6fOBwBYYrMFyB4QoMV2C4AsMVGK7AC7oCn3737+a7du/Fprf8NlKX0YJYMv7chaMFmln0Jx87iI9+7BPYsWsrajUHjz+xD16SYbSuY3J8CxIlkZYB/sL9zL5nsHH9NEbHmhhpbMZXHvkMjLRWDPdlB5t3TENn3CTUsX7SQhLtR5qvQFeK6k1yJXSVmXfGMjiokU2hII5on2crAwdcB5reQ5hYsputKTliK8HUhotRqewS63yuhOI+SDnwZK4wIXQiOnIO7gRYpgLT5C6yiCSKhSTvoWQ7wgFQtZKALWnLT/IAHC28boqBF2Dd+klpPQi8HuwSn7QY4Hj8BB8Sykkmh6EzTkARJkXoZ0gyF5ZVltiLYbFVJIIKVoqye5WvWdjCo8RFlujQ8wyWaSDj8BAXkM+YFn+CSlntmkOOkWMswaJsOMkyD2rOulRWHTqIsr6wMyoV8hyiYnBk7ERAnowGmPCjBIN+B4eemcXS/BKOHDssjpCF+TaqozZ+8uduQMWewJ/80Y1YWWpL+0emJbBKNmw1xfXXX4mzdmzAI195Evv2HcGxEwvouaGAQy29DCYMrrp2N657zSuQxw4G/gK+8JlHcOfnHi1aVGiNp2VeqnS5m88dfmb7OWAXu/3M+/P4z37RDN74hitglcq48SOfx4Fn55GrbH7hOeAQmmP9ugpe+7orMNIcEYeGiDpaiCjgdd2AVSlaNBaX58XWr6o2xsZ5XY3CtiPcdNO9eOSRZyVaQF4H62e5M85rgPJTvWGjUq2hUbPhlDUkbOFYXoGpmjCNgpdCAELMOA/dMxFQqVVEcKHrYDDoy26/adrI1Uz4GqZJsYptNgaiKJE2EtZjJHEFftCF11VQbeaoVE30OhTWNOimKZBUnQ9VVfQGCRYXVhBFvBbpTsmlEpZDMg/JMMTLIlDP1mgDE5NVTIw4+OpXnkWnw7wIry8yUOg6YnSqcP48h02x+mdrfy6NJGRUrMJlpU2GkQZhXxTCDCWTUOJMGa65cANe9tIZ2LUOVJMtKJOIj7roP3EUUXeAyEnQmKrDGZtCqC0Tb4HBYgwl1mCO51BqKtzjLvRlG5V1FTwyF+DBBw6JEyjJdGwbM3D5ZROwxiIoJUa5VChRWggEbB9CAlPV0FtKsLK4gnYvwf7jPjY0R3Du2RbUhgrVLEGlW0ZhrShhPYY4iejWYnMPGTEUWDNNgeclaLcDZK6Gwwd7mJ4oo+qk2PNoD0tLOdqdAAFjJaop0FxZU82SRp0siaFrujie6I6I8wAbKhWM10qoJwnW5R4aYzYq59ZRHaFbx0BuJjBtG71OivlOiEqtjJLDvFICjZ+R1Hv5qR0xduYgNGwkYR/tboSDR4Bji330esD8coo4CFeFJQXvePsF+Omf/E/QVR0ZHHFJuf4Af/U7f9L+7b8fOixe0B+6wycbrsBwBYYrMFyB4QoMV2C4AsMVOPMV+Ngv/Wp+wXlHsO1Hf0uGIpWDIr89Y+5dQ67kOPjsLG67dQ8WlpZgV21poRhrjcFf6RSgOE0ROGC9XhPhYtDrIfF9bNy8Cb12D67fxcgomyhI6efA5KJWHUGrZaKEDrz4RAH6kxw4c/whFFAsoYsgR8q2C4TQNFLwUhkeWUOa5dxS5RbqAOWxKYxNXgjdmChiHmmOslMRUCF3I/lLvAxuuQrTJFlfRxi5UuvJhgRNtRHFAxn8uOMtGf20sI8bNttAOJlpcAehNDrQgZFlrLMsdqI5jKoKAYM5grgNQ6nB1AykeSDHSwIGeQwJ7eg5h7geooDuilDeO/kVURphZaWPSo2vXxJXBYf5hMNfTpaDJiDLNA8RcwBkm4TlIAxdJJkPTS2LO4PsDEY+FHJFlBBhlKJkl0T8IRskDjIsLy7i2OwxLC8NMDvfw8riPFYWfbS7PbiBJ60YjPVMTFfxn3/59Wg2JvDf3vcRLMwtwS4ZCFI6GjRYioKpiaYM9xQzKH6EjMfknMhyaVVJlAhXv2Y3rv+BlyP3TcSpi7v3fA233v6wxAXo+mBMh+eJAFG6HEqOKfGjIIglZkIoAsWHHTsn8dM/dYOwRT7y4c9i7zOzgMrzUBLAaRD42LSxiVe9+lJUnIoIH/yn2qpI/WdvKUS5wshMDVk+QBKnSKIEJSeBpWzCwvIB3P/AXjz01b0icpHFQJ4Lr2uDAl6qQHdyTE+No+mwxSVAyW4giAfo9SkdMb7Th0FYowhCdF+QzSKFteKS4Tmjc4gwTQpagQ9Zg0qFlZc5Qj+FrWuwHcBzTZhOiNizkVKM0gFDdyQ2E4YElRpyHbiej4XlHgYeHVK8h8VXAU0ncJLxHYoQKhzbwORIHa1mWXgjKyttLC8F4hDgMM83zOOmUElRjvEO/svjW3NT8OPhG4IFimOXlhCh4Iot4xsODD7OMDSkUYLRhoUbrtqFF5/bQqQukleLHBWkfojo2Tmkc32gaaB11la47QG0vI1g2UXkqqhvHEc2mcANY+iHI2TtHPXd03h2KcVdn31S4mhlQ8WFu8vYeU4TqJqAXkHOSuUkIsUGqVSEprBKEWYP6Di0b5kJKcyt+Hjx7mlMTyZQKxpU0i1DgiwT5LyfQr1oYUGEHBYMCmNZjDTXEQ0S+B0X8DPE0GFVdRzau4RHjqjo9mIsdckjMZCkXM9MYiGKTiGU8R4KU6ok1OgpG6kauNTUMa6GMKoqWptaKG0rIx1PYUWqQGeJOT6xkOKpZ+YkZnXW5joqlUSgtGpmiRiqGhR5I2mqCTKKbR4yj5GlDKlqYu/jPew/7sJpFKJsr5fgskvH8ea3/QDsyjapZOb5HCQebvx//rL9Kx/42NBhceY/UoePHK7AcAWGKzBcgeEKDFdguALDFXghV+CmX/+t/Nxz9mP729+NoEeuQ7GTT+GAAymHlMcefRb/8s93YLkzQKVWQq4luPii8xG0e1heWUKscmc/RrPZlIhGpVpHf6UvdZKaZmKpvYCSVRLAY5b7MIwYM+u3Q9VcjJRU+P5RKBoFCfolOMVESNIEhlYCECKJDGhWiBy2uBGEr5ETOKcUg6CRYMPml6I+sksAdGFQiAds2CCTwTAsMC5ecCvorvcRh5a4EMh44K4nXyuOOMAqYASBg7SaccgADJvtFoxQcKCmtX5tiGMlKXeOWVsawbbKIlhkSh86KoDiIkkKgKRhluF6HqKEjRAqTLZ7RAZ6g0WEQYpKlYJJgmNHFzA1UxXQZB5qSNVI4icUYEplC0jZcBBLC0fMoUrXkCU+ooBMCwe6SXCmJ3yFJFIxcHvSQFGrl+H2e5g70cfjj+/F/n2HMT+3BH/gS9sIz3fMqAw99CnPfw7PCzA9Ucc7f/71cJwG/ueffAzzC0viDlByVXgNag6YZAOEdAmYMhjGCQdp8jTITigaPF79yrNx7atfKm4EVrjed+/j+Jeb7xEoKiERrI2l+2PjlnHsPmcLLLOKPV/4MjorHWgGd33pigixfeck3vkzb5RB/K/+8tN4/KuHoJkUhCiwJQj9BOvXj+MHb3g5DD2DZtji4qg4lggP7ZUBGo0Kjh/vCl9hcsqB14/R6x5Hs34euv0TePTRw/jyQ08IV4PuAjIGBCzJy47uFQuYnhxDSctQshXZbbdK3CU3MHBjmEYfcUBRSkO95iBOQ4QBmzsK94VpUtTge/LpKZE4AgduqAlSsh40G0oSI4x7KFktOOUEbo/KSSqtKa3WOIKgLUNzwi7OXMfCwgqWey5yletOfas4l+S28H3QYcCXmBxrYGq0BCXLMTvfQc8LEeUCcoGZkxtStHpQaBGWzUkOC95BvN7XIiEnwzaFcSENIoUjaq3ylPoFRRnyPF68ZT1eceEENm7VEWp9cdNQ2IrmOhg8dBxVtYLa5buQBhF6i7NQszayvAqrZkNrqAi1EHFkwR6oCObaqGwfx2K/httufQRe4GFLy8TFlzTRmLSgOI4IFlHUhcoYl6khzhWEWQJmR/Y/OpDz3/XIfklx0UUtOCU6GCAOC2ZCKJYy4qNkFAMyLHt9prRQpfMnTxF6kbgkLDZ6sK3IJkOjgs/fv4jZ+RDLA0breBwKXEZtMgqvkGgM2TaM/ajSIatJSm1LzcIlRo6KFaBx9Ri0DXUoaQY9DuTceP0QnV6Kz9+/BMsu4ZIXj6BZJvg4h0uVVmelsiXvkVW3jlmGotDBoSD0OyhVR/DMvi4e/co8GhUHG9dXYBsJ8lRFpaXggisvw8Ydr0HKz1aFGkyKD//++9u/9sFhrekL+TN3+FzDFRiuwHAFhiswXIHhCgxXYLgC38EKusw4ogAAIABJREFUfOI33pWfc/ZebH3ru5C4xa4rs+7c9eeOdRhFmD/Rxic/eTueePJpbNmxGUHiYWZqHfJ+BKvsoBsMEHsBBm6Ier2CsYkxGa0sy0K73ZX8/uKJeSwt93HJZRfAsDwYegNhMMBFZ29DZ/lRxOk8ZxvkbIfIfcnRy06ykiKLGUFwJbZBzoTCgZpOCUIiQxflERtbtl2FTB1HlhkFNE4qFouKxrXByjT5/kjnHyCNbeRKirmFQzLMs4oyybirW16FDfL1WZmqI2EbCUzZcWUjCYcAwjP5vJz0JLPP4ZHARN2GYSmIAx4H7fWR1InKBKBlsp7kVZTLJaQRXR6eNIBwlOFOqzdIoJoBbEdHQos3CPY0xe0heNCEFn3uaMfwWCyhpDD0VPgaKiooVyzEig/dVDHo0sExgOcmePbpI3jm6Wek3aPbd2WAJsBUWlPSXFwRusGq2CKKQcGIYtDodA0//rM/gFZ9Hf70f3wUiwuLMpTqqlY0sAhEUFtt02A7BFsucolSIAsl38+h/NprXoRrX3upOALiKMdn7vgSbr3jQYnB8DU5NPp+hnMvGMXPvPPt6K4k+Is//ycsLS/AsCzEaYo49LFt2xTe8iPXYKXdw6duvg8njvahqMXQSfgmd5i3bpvBq191CUyT7SZ1qaT1fQ/VsoWMr5+GOLD/sPAeWhMqlKSBbnc/oNRRbdh44P6D2LPnfgHJxlFSwCYJms0Scd4wjtGoVzExVhf3QhIFqFaqArXsdLrQzQwlq14IHloRFWJ1LgdW1dQEtholHYQhG2MozjHiYRSCT64LBLXs2AhZH6PqSKMUes5rgMKWgUrFxvzcCegmxQUDg26AheWORH/o8aBriKJQRvcRVyZjdauCZqOCbdvGEIUejhyah+vz8YBqs4UH0FdBpwRM8lqmCMGd9lO/1iIiUuO6CuQUYUPuXwZnKF4UIg9bNiIlx6Z6Ba+7aAt2nG2h3MgQIkNkMKJjIXx0ActPzmPzFRcBE3W4zzwLuD3kYzmcyRlEmYsIPaQLKSr2DKBnGBw6DHu0hmXM4KZbH4ARRbhok4OdF45ArxnCsyA4k7BN3hsl20DCCEcO7H2wj8HcCmY2Gzg4m2HnjnFs3sEb20GmES6qQuP9JiahHHlMJsQAnV4XiDVYWQotSRHRCeOUkKkaBpGPetXCY/s72PMk4xkZVtoB6k4Tqp6jHwVwU7bHsCbZlKiMIr3KVFAVKKaGjSULE34X5rSOi35gCo6jwaSYkSeIQ362mDhyLMCe+9o499wmdm3nmbHQnhtASRPYji3OmOXBAMcWV7BxZhP8IIHpOJgZV+B6IT539wriyMC2iQos3cf6DRWUajoyLcL67Rdg64uu5ye3VOr2Qhd/99t/1v6tG/9l6LD4Dn6mDh86XIHhCgxXYLgCwxUYrsBwBYYr8AKuwAd/5mfzV1zWwYa3/ioiz5Yhm00TbFXQdI4gBvZ89kE88fjjkjlvjtfR63lYOeFirFXBwB1I/d+6deNoL81idHQU9eYo5tvzKNumkPuZb89SDYePHMbY+Cg2bZzA0eMdxLGLqy45D1q+DNc/QkoE0sSGrmdS35nSoa7kYqnPFDosyHige0KVXUG6ALjrXJ+YwNT0K5DlrMxkkwHjIOXCmSA8B0OGPUPqPgkE9KQ+M47Z4BFxdKKxXVokyk4Ra2G+W4ZTAhfzVHb5OdXZhi32ejo46CfnwK+qBuJkIMdIEYU2coQt5JkPw8zgeWz78GGXix1sDoSawlaCEoLIReBl0mjCZgzuyifowLYJtqzCdz3Jk+cEIWQUSOhCoT0/QxgKaAQlm26YDBpq0C1IPGD/waNYnOvjwos34tiRHv74jz6EbodChiY1pioHzazYDedgmuaZuDXWYgD8szjJUB8r4z//wvWYrG/AH73vrzE7d0IGI34VQk0BSqVQISBRrjl35uWftNhRNg1c/9oLcM2rL5b6WmQ67rjjAdx2x71IKY4xumBocN0Eu15Ux4//xA9heTHAR/7mTiwuLgpbgcelEw5aMjAz1UC342Jx2ZeIBodjilQCH01TbN81iStedgEqFTpSANVQUKqNwXOXoMcUH0L0/QFUZQy1FoGNVRHMTG0K/WgFX37wML50/yMiDvH9EVYq11WuyBoVskCGmelxNGoVtLsLqNdqiAO2jwQwTAWVaglM4QRxhl4vQqtWQpKTeRDBIoPFoGikIgoJLnXgBx2Uyjp8rxALCQsN4hiJuB8Yk1KQxXxeNtXE8N0AlqPD8xTMzs5L2wtnbL5/XreUD4p5OBMnhuOUsHX9GEbGq9h34BhOHOvJvaDwuua5zFeFhpQCS1Gvufa11gyy1hRCweLkL14HlmnK8M3zlHLIl4ZfClEqolzFNdvW4ZrzHDjbAd0yoWdV+KU+soUM7S8fg9koY+Rl58D92n5oeQL281TWGUjLRSQq64XQQwMKbAwWFqDGPrKmg0ePaHj46UVM5BletruG0XMsWE5FQLKMz7CxIyIrgqAP1UanH+OZ+49j/XgVihWjGwNbtjeh2zlUk/c4BUsKiKwv1hG7PpJ+H5nvrbbB8DNBL1wm/4e99wC3tKzPvX9vf9/Vdy+z91SmUwYGURgZUAmEotFYkGiSL8lJ8aSZHJOoyZdz8n3pyUnRqClGRQ0WoqgwoqggICAqvU+fPbN7Wb28/fP/rD04EDkRP2K8cq3FxaXDXuVdz/uuveZ/P/f9uxOT5mwZN58hduQz4PDxLx3Cb0r8KGGm0iJviUsMqmFARxeXlsRDpCoYtf6mfM5Sn9FSlvWayVDJInvOEFsmoGjrBLq4clLCRhPLTKkuhczM+ExMZhgYhHbgcfiJGcb78+o52/U2tmdz5yOL5LMeW9cUWKz6pK7NU4fmsJ0+SiWNolQMF3WGNw6jmSI+RmzafjZrN1+5Cu/VSQyda3//78u/8vfX9gSLF/A7t/dUvRXorUBvBXor0FuB3gr0VqC3As9jBa7/H7+ZnnvmDJPX/A5x00UnBENcDWJZl6pAjy9/4Rvc8OnPMjLWz+SGtWRzWcrzDUw7YnFpARmVBcC4bqSoIiBBrLNSWSHjOqqFYXB4hOWlFp2gquzwnWZDDf39fQ6T68cZybvMLT+EbpYxor4uqFCXHV5tdagWpEYXBihgzzQVt4NNostA5JPvH2N4/BVoqaVYEzI0a4mrmBEyuMmOOHGBROsoS73Y5GVYFweHuB/itKH+si8DVrO9gGMUMY2YKDLV7rzsFIdxhOe6qjlCdjWFbZGkHSUYWGaOJPWRhLmm2UpMEU6FRn2VBdBlRyi2p4qzSKuIj2N6iCYUBG2aYUdFJ6TWMU4lfy4uBYdms9P9c7bbHKGn3YE5iJNuBEWaBVIor6xw4sgcy0vzPL5/hoMHZnBsjbf86o8Shzne9defYHGxgiWVjOIUsLproKUmvi9xHIFLKr+IsuqbMkyZOkPDRd705kvImwP81Z9dy0JlCcMx0RLZkRbNprs7L8ckwMVUMjQqOiDNKwJkFMHA4MdfeR57XnomxMKm8PnaHQ/zxVvvUvZ4tc0vLSgB7Dp3hNe87mKCjsZHPvhVFhaW1NAu0oqeJoRSX6kGZqPL8TCkplaWVMQEaDZCtmyf4LJLXoQhMSPdUU0kmUyRxcXjmHqWWGuRyTrUy2A5IcTCJFnCMIZpxzX2P1Hmtq/crVwj4uSRBMDJmIVwXaQiViIB+YzN+MiAcj2021LBK58fqcOskclIRavUyqYKdplxTKrNNpVynXxmgFxBp16TzlGNvv4CQdhUDhGBqso5EaqBCG3iLJFrRMQfU3gStka7Iw4OqbdtcvxEhWZbjtOkHUq3RZdfoaIZCsAhg7vG6Oggw/055mcXWFiUOISwRSLliBAIpQRYEk1TTBrl5ZH/1bSnHRYC4+wKVN8RMk5Wm4rLQmJBApdVApYIDF1FS10XRc/iym1r2P2iAsaYvE6MrWcRJE35oSUas3X61wysOlhstIyL5kJkLpMaKW5s0jziY+QidCtD/fA8mb4sxuQAszMRX771SUY9i3N25RnaKA4tV13LEhWS+JbgZ2zLpePrHN4/h1aN2DQxQKW6gp718IYtNNdBs6WmRhxCItiAFolQ0iYJAvREpBdDiMAYtqkiJoat01mqESeGIC+o1zVu/vostE1VKbwQSCpHJ2xHxBKxE6FGE45JtwZXrn1Vl2oanDeYYddYSnGdjb15Esv20eRaTw0F5PSlIUh+ZyUSawvRHAvNEXHWpFNJKS82VWTEswIiw+Zz91QZGrC44qwhlssN7jpU5+iCyYZxR8VIto5nGerTSD1xRdlkcjobzzqLyQ1XKDCx7disVDt84P9+T/n3Pv6vPcHieXyn9u7aW4HeCvRWoLcCvRXorUBvBXor8AKuwKf+x9vSs8+YYvIn3k5cF9eAAPqktUIghjLMp9x/7wEeevgxFhdXaActTj/7NBzNZHZ+QbVtlPpzRGnAiQNTaoCdXL+WZr1BrSYDo8HajcMKeCfxDctJ8cwMrWbCwICngJab1kwQpdN0/P3YidSZpqSSNV9laMhzyK6nMApEgEgTacZIibQY13MZm9xOJncWaSjOAdlWFf5EXjWFSEtALJZ7rah2EcVZITZ9aexQ+9Yq2tFSrAqpPG37C2hhgYwbI22SKYF6DeWqUOKHMAFMxbTo5vXlSLoOAwGVijuj025TKEh+XBgDIiikiuUQRSmGxFTELk+k3COmgADTjhqmBAAoQ6ZoGrpQ/20UmFOOVZgQ0nqiSWOFREeaPs1Gm/nFeQ4cnOPxRw6yrJgUTVYadfwABoccfued12AZg/zln1/L/OKycs3I8cturQze8v9laJIIiSgPXs4mm88xNjTM2HgfQ6MFzt19FiszLf723R9lubysxA6pZJRhWyIO2UKGfD6nIKPHj57ocgI0G0MAromvhKFLLz+TSy7ZTdD0WFmZ5567nuL2r92HIS0oUumoSbTC4syzB3nta1+B39b45HW3c3x6llhgoYZEZLoxBVVjq5wVIqrITjVKVBIDiu/HbNkxxOte/TLlpAlD2Q03yDhZBY2VQdYyTSxxqYS2cFTJeANo6SK6ncN0DfY/vsgN/3qbcqKIRUPXxLGQqgaNbnOGxFhEQNAY7Cso4U1cGOpaCwSOKu6fmHotVNejaYZkHWkE0ajUauRzQ3hZ+XlbCWC2axGEKVocU8gWaLYE4CniXlY5VFy3WzcsTBYnI0KYiEwGh44cptGQdg+TMNYIQ/EliONHIiFy3UlkQ0Q3g4znKIdOs95RKQQBe/hSCZxKteVqfal8dpTaJINwV3gSZ4IIElKf2RWixNUkD5frdrVFRFV0qjLdLvdCYgyyFhLTsVK2Dea4atsgwzs1kgFXfWL02Cb1bPRjMe2ji8RagCsRizPWo+Vy+EkFzVnGatt0FtrEmoZnJSxO+Whpi9TJ0rIKDK1fxyeuv40J1+aMXTnIxKqCN5u36Bvr1sUKe0Y3JDoTs3ysSn9GYkqBai7J9NlYBRPNzmOa0qYS4/sdVTVqCPC1FapYk/wusjISE0np+BrNOkRhSLvRUdDURqNFmNg8drBMs2GRtKRcxGRFaqJDcU6Jm0VxNrs3TaqILQUK3dCXY/eozrZzHOxxAWUWujGewMczHFXZK2400eZMze62uYgPwpWIic2x/TUWj5UZzPYTJA0ePlrliRmdyXE4a8JTjqh6FPCNh33qvk7e6XDeLo9tk30KOCvclP5Bjw1nbGPd5leRah6mKcKKxnV/9IHyL//9B3qCxQv4ndt7qt4K9FagtwK9FeitQG8FeivQW4HnsQL73vHO9MzTjzH2ut8mqMr0FyhYokAAnYxFoxVy/Uf20WrXGZvYwNSJKUy3w9hwH0cOLFCvtzlt86hqjpg9XOGeBx/kgovOZcPEOvY/McfU4cPsPHcC08irXH3fsEUhm1OAz3JljkJ/kbHhAgOlgHbtgLL4q05VGZhkKFI2dxEq5M/dCIPk9jWjG70o9a9hZOIsNMawYp9YHiOtJVoJ3UoUgDNJAiwjh2aJI8LpQgWjltpBz2b6VL2pRoY4CeiEU7RqDoWsjm7k1X+zHUuJGRJlSBKBJtrdqEpiEoY+fih2bRnsLDXI1ypVcrkuADOKhBUhDQwyYAtSVAiTEWEsXgaLWKpNzUAJPYHEKcJIDZUiiJT6PeKODJ9tLF2YGzqzlRUef/Qg8ydWmJ2Z4djREzRbHTWsqiFenkOGUT9ldCTD7/zeG9HTfv78jz/E3GIZ2zUwdVc9p0RipJlF3ku3qlHn3HO3s33nRhrNhDN2b6NU8sg5Ho/ef5D3f+gGyitSayoxku4udDbn8aILtnHeeS9m/xNT7Ltxn3J/yDsV14aWtMjYBS591Zmcu3srVjpMo7nCrbc8yJ1ffwDDEmFDRKUO7bbOhS9fz9WvvYyFhQYf/tCXmJmdV2KEGsK7TEflIlCOCxGvlLPDJBDeg4BA05CtO8d49RVXqBYOiTYtr8zSN5Dl4IEpbEdjw7oNxGGNxfkOlVaLsdE1RO0q+VIJP25z9NASt9z8ILV2Bd0ISSJxS3SbME4d1uW4pHZ2zViJrGthWYk6f4GfYnsetboMmSb5glz7XcaGXC+mlsf1AjqBr4SUdiTMlgyeEZFxxQkgdbkutUZCu9Omr6+kqk1d2yOTtcnaNk8eqXJidh4DYaxIZErvRq/EhaN3XUHKJSAtFKsOEdXe0VUrMCyBpop4JtBWqZPtOgsUf0TWVl3f33FTiCOgy2zpihUi14lIp+Ca6myI8yRS93FMCz+ICLWEgqtzyekbOCPbIrsZ3LUjim+jxEJTw246tJ+co3q8TF8hg3PaWgIzIPGkqrZNsgRR0MSbzJMcc/BPLJMMR9QaLvNLbZYyHgeemmVnKceWM138uMLCfA4nq7FxO6q9KMVCizQ65ZC46aNZEUdO1NHsDOs3JeQK4urKo+siInWZMrbn4Mh6xB0SV9gnBVbKIcsrC9RrMHWwrj67XsYi70kcycfXY6q1DIsrbQaktzRNeXhZ4KI2cSK/yzRcyyIMEzpBA8f22DlcZF26wq4XD+BuHaSVhDihTqxFKrZlCvdCeDKRr0C7UumcEtFUNbsGTx6oMv1Ui7XDMaViga8/XufwTExqZNkwXmPbaF4BSdevK/DNJ1o8PgN+06cv63PNZWvJZ1Jm51uMrC2w7oytbNvxE2hGFsuOKFcb/NM731P+/U9+ridYPI/v1N5deyvQW4HeCvRWoLcCvRXorUBvBV7AFbj+N34lffHuFda88beJ6iZpKrvIsYouWIbshobc+sVv8M2HHlPOhUarSX/BZmLNIGZxHQcfeoB8JkMQ+RTyo4RiXXcDJkcHWZoLePjBA+zaNYJjZDmxtExpWMj0JnqcUFW7yC4Tk4NMrO+jtbwf/JrKdEt0RDLeYnUX8UQGUU2XOIWu/tIuNgTD1RkYPYNMQQSRQQyB/Em2XECFYbdeUfgPYqE2DI9UaynniAAnZZgTt4Ru+srKHgTiGjAVkLNW62BIA4QjbR3dgUGaPaTNQXaVXU8qVX0lKkjVaq3SUju2uYLk213iwFCNHALAVJgNuRmyQ5/ItqyKSgSxT5Toah10cWJI44m8J12jXvcVJHKgv4AfdG318ydqfO6GG1mcq7KyvEyj3VbsDIFMCrtBIjSxZtEJEpVhl/c/PJjlV9/6GuKWx9+965MslgUIKRWNUi8r7SvC4tAVf0A4HeIguObNl/Hq117C3fc8zNDIoGI0uIZUQM7y7vdcx/Jypds8ITv4CRRLWd78Mxdy/vl7+ObdU3zgHz9EU3amVaWmMFEkBmNz5WvO47zz1hE2NTQz5Su3PMRtt38Ly3bV80Vxm3Yz4fRd/bzll65h+liN6z5yK7OLc2qIFqeAwECFGaJYCiKKSJ2sCAmmuBBMhoaG6esrMDyW5ewzd+B5KZ2WTNiBEpAW5hq0W03WTU7SaM1RqRr4iU8pX2Lx+DS5Yp7SUB8LcxU+cd1XqAg3wNZUxCeWxRLWR5J0eQirN4lA9OULrBnvR9OaJEEbxytR7OtnaXlJnR85g17WwjRtarVlBTC1nZBOu6ncDIvVJUiGcfQUyxbXglxvBqaTo9kUd42OackaCDchVoLCkweX6Mi1JIyIOCYSAUlEMBEQ5DiVyCOf55MXYBegeZJNIRwGKT4NIqnoFIFCIJBSu9kVL+Tzr6JUKtmhK3Gv2wLSvYmwoqpO5R8xl4ggJzEpWR85n6FEEzQ2jvbx8g1DbPWqpJtMrNFhFQmR18yIOKoXSKdbLD00h6a1sIfW4PVrpINtxaEQp4JEb8J5g8Un6/QNd/D7CkTtHAsLy9x5bIG0FnPRrnEG1kfEnToLczbZnM3IukS5HILAJhPaCKXW1yLuvu8EMaMM5zV2n2tAMYeReHTaPq16i1JGV86Ltm/TaLdYbgUcnfapHE/xG2XyBZs0MGjVAkZGSgyUoBnWmV1pMZRZR9mvkcukLEx3+NaxJl4+S1siNaGJY+us+DGxkbDTdVkfNzhjVxFne4nDx9pMDoQMD5VUBE5zXOTXmDSgqoyNuB6kltWMCZomTz1ZY/9jcwyWSoxu8Lh//yyHjgmPIouhx+zcGLNpqE8Jmlu3uDz0SJmnlk2OL0SKF7NjIuayC8aJIxF625y99xy2nPEmbGsIzQhoBQHX/q9/7LWEvIDft72n6q1AbwV6K9Bbgd4K9FagtwK9FXieK/DZt/92es6Z84xd/RvENQHuhYoHIP/oUm9nxHxx373ccusd5EoeK0vLbFo/Qb4vQ5IfoHbsALPzVUp93V3EzVs3ki9kKC9XWVpcoV6PWbu2SNErcHx+gVL/EJahKxOFRERcz2R8bIKJjaP4tYME9cNdUKbaoRQnRKQs7XJcsrOfJA5pbJAabbL9/QyPnotpSIwkp0CdAg9MhPOQyPsQL7hktMX6nsV2Y8UrCKTKlLZiDqhKQYlrJB3iMCDwDUJWuk0YFNC1LGFcUUObQCWDjonpyEBpKwu5iBaa5qnjNE0ZxOS1uxOGJVkFGa5Fp4i77SDiHLHMLqdCRAJT11eHeoN2ECquQBJJBEHgi200TeIvIR/7yO1c//FPUcx7ShSRelRxHEhURHbGhXsgEYkwCtBcnaijMz5i81vv/DHa9RL/8N7r1XA6vraIbRd48olDtJotbEPy6ilBIDGOlNf9xF6uetXFVJbaGGKDt6XRwGT/Y9O8570fZXG5rAbZLstAp38gx0/81AW86EW7uff2I3zsX26k0mipYVm6GnXdV5Wxl16xm70v3a5qWVcqNW790sN8/ZuPdJsxlAgholHKmecMcM3rX0m7kfDhD32R6fk51aChzBUSXUgM5caQ6lkvkyGTcSgUC/T3lxgbG1RZfM+zlcjieilhYJLNm+TyNtVyoGI0yg9gdeh0PKTBMuv24ddXCKIUN+cooOcnPvZl5uZXsKTiVqIviKATqMeKZUG5DJQDKCWJIgpZVwlMwp60LYN8oY/lSoVOO6SQsRgYyqqmmaXFebLeAK4XUq/VsYStkARUyjo5DyWsdNrCT4nJ5006YVNd76H8OdNHEIccnytTXqgqp45mWl0o5Wqd6EkwptLIlCNExKWTEM1VMUJaKdS/8vNYnXcRAlUsKu22+0iFrIhnsssfSBTnpLllNSZiroJIxZWjGlxEeJNnEyeJxKcsAzmqbePDnDEQ8aItWYxNBWKJgYjQkZrdzyN54vkW9ccX0Ft1zEKfcldY6x0oZtHClHiuSbA/JM3E6AMxoTXA1KEy+WyRQ0sdZg7NMDZqURzWsQ2PNeMOWbNFortMLTTxMgbDuZxAarj/YIWDx3Rs12TdSMqObTb2iMbyrEtzuk2fm9A3YGJkdaZXQg4c8mnXDHSthWdpKv5TKljI+5ffUbYt11uq2n2OHa8z2O+wuJwwX5fa4Zj6UpVKx2aqHiL8E0PTaCYJnqezJ5dlQ6aDfYbHfFvD7dhMjoUMjRdVe7HcQrlWhc8iLjPLIhLQrwn7H1pW4GPNj/FtnSNLISfmU8VOcewEF40LX1Qga5t06m0GhlOk4OeRoz5zlRazKxJzCThvi8e5O0fIFUJOO2OSrbt+BgxhEUnESlcMi1//5+t6Dovn+b3au3tvBXor0FuB3gr0VqC3Ar0V6K3AC7QCn//d30l3bJ9izRvfTlwTyKXALVXwAl0iCwTc/Jmv8a2HH6BvIKfaCQqFPGFi4tMhn0S0Iouc56haSsmty/3ETWBastNuKmicadhkPREhsizMzXL66RvptAMOHt3P9i1nsXHrCJ5dZ2XmESUEKAv96pBq2ZayRMtw1RUsEkwXRtbtoFTaoZwRQWgry7UICRLVEK1AIHmy+yxWfIMMhpmQRBIJaRFFHWwrJ1Q8Wu2aGsJNM6LTiknMlhIiktAiaBt4OcmQR6qhIgmzpHpDvS/b7NZ4homh2j/0ROInEhORdhAhDSgohRIfgiBWTo049jEkK68Gw4xyFzSkiSCClZUKRw4dZGFukXPPO53h8QEsXfLsHT567a186lOfI5ORPH5WcSdkV1vs/gqIKCZ75VQIuyDM2GXDxhz/7VcuZKBwDjffeI8ShzZsLuJ4BT70z59n5sSUqp3UZCc7TrEdg1e/5sVcdtnLu7WYoU5ESNZzObh/nnf9zbUsLq9gqahLqOIE/cMe17zpUs45axtPPHKUD37gcyyUG93zIIwDIyDrFLjk0nPZc/5p2JZDo5Xyr5/4Kg888pTKyss0LBDIdqfDnosmed2PvUo5IT78ods5eORYN5IjgFVNUv95Sv02I2N5hof7yWYyDA32Y1kRjuPSbLbVTnkxk8fLaopdYrqRAsQKhqFcFnaJRxjN4VqDKiJjWbaqJq01JabRUeLNl7/4AIePTiu+hJmqjo5VR8HJfEW3JaVbmSvUUYFrOkq0yHg6+WyWtt9WkFSp9c0XXcVBqJYreE6/RC+iAAAgAElEQVQWy4VqpYGGje2KgCe+iZC2NJOIYGUk3faQZg3HydGJYmnFJUgSDk4t0KlJBKiDoVtKrFDgUXHpyPEoaKaIRYYS2rriUveaU+4JJbiICChQTQHcio4m3IpuFXCXTSGfn9UmGImSdPMl3ceqa7pb+SmfG2nx8dX12K0zXQ2MUOzLssY1GXUbXPyK03HXu4RRHTdKiWIDO6eBWcToRPiPV6gfOAi2i7fewV1XwiyNkdagffiEcklZY8Jw8VhZrnB0/zJGYhHoBQ7un2JgZEh1/dx/dI4zN+TZu7ufZuLzxMEm29fn6PcSKo2Qex5u0fBtdb2sH3TYvMmhHLaZmYJ+S2diGNycyaGZJpVKSNO3yBdyrOnX8LyEfNHGlWhGCoGqrE0RSIatmaolZqnRYGUhYmE2ZbmeEAUBUTVhuhGxkqIEB6GQbBoqsMaDUi6m4gTYacLOzUXcnIY34GKklmLZCDTUb3SwHYkfeYqP8dj+OY6faDDc72LpGg8fqnJoURp08vTlIgZKBmsKHls2yvkAzdfImDF14N4HW4ql8uCxQOpaKGabnLlhgO0bDM568Ua2nvVTpEYJ206p11u8/3ffW37nx2/oCRYv0Pdt72l6K9Bbgd4K9FagtwK9FeitQG8FnucKfPo3fy3dtWuR8avfhtaSbT0B5wlosAvGS/C5/csP8fjhA9RaiyrvPjG5lrnFFYhbuHpAcXgjVhiQ6xtiaXkGy3RVNMRxQyorMWmQ4LcrbNw+SRTmqS5LS8gKo6MTPPzw42zZMsmGracxNJSlNv8Ilj5HnNiKqyBihBJOYqkfDYnFXRH75Io51m+5GNOcIE2Ful+k0a7j2hl0upWsMsSr8UnYF9IcoHUIhaSpCZzQwjbFPdFYFSwsUuWysEHiEonA+kwatQ65gogCsdrVN7UBlZMXAUZaEGXaE/ChQBZdS8fUPaJErO4R5io/QCpDhe4oLoJmu4HjQjabIwp1po6d4LHHnuKpAyeYnZ1l/sQscdThTT97KXv3XozfMlRd6r985FZu+NTn1Q6qoWeIpe5S8IumrppOpO7Ukt19xyCbcRka7mPd5iFe+rKdrB1eT7PaUXGGQr/F9HSD9777k5w4fkQBHIU9YGg2mazFFT92Npe8/GI1lIZhN47iuQ7Hj1Z4919/mOm5eWzX7tZlxjETawd45asuYPNpo0wfXeFDH7yZxaqwG6RpRFwWIblMgSuvPI+XvGinEjmaQYfP3HA793z9URxbeBoiKtn4QZuzdw/y3376p1meW+SjH76d43MzeANZCsUsI0NZcu4grpOwadsaXM+TLWjFbgj8ilqD0A+o1xts2baJMKwShTJwSlNIVjWuTJ+YV04HN9+CpA9ThA4jL8U4RLrG4lIFv1Pnq7c+zNGpeVWNqRwWMmxKz64EPE6JXShHg0R55L1KRauW0FfMMDYyqPgHhZy4dCyq9bJqKxFhSFw2xWJe8Sl8XwSFgLGRLH4blqsSAbEwrFV+hN+h5acY+QJjfTaLSy0OHD7RdQ8Z4g7JKueHPJcIClGyWksqrRZSWyp3krO46rLoNnt0HSJyk3MookM3StIVOk66M4TbIQ6LU5tBukDPrvDx9G31OVWNsPxMsSlNNm8awOg0sZstzjp7mG17xkmNEFP0HZV1qBO4eWwRkA5W8R9/ArMwDrkYb6wPZ3CMyvQy2Siglevg9FskHYtWq0UcSlzE4sFH5lhqNtjzojMIA4MP3PI49UqT87bl2L41z8Jsk8kRjULB4vi8z9RMip8GlByPNf0WExNZpqbrVBoBYwM2/XmDcrvN3ILFSDGDnvUpjjkMZawuFNdO0EXACbWuq8SxVP2nuLrCpsk37ztBtR6wpi/DUrnN/hMwqAl1ImI51Sk3I1zTZq38vDHH2Po1+MtNJvIxGzdbNAKLkbX9mHEdR/dEoaLTblAY9Eg0iyMHmxw70sAysujFmGYr4oGnOqRmyvCQixvHDJRszt5YoJiv0dFsopqBFKAkxTqPPKVTbuh862CLJDXRnTZr+3OcvS7hkleezqbT34hljZDqgRKwPvaHHyq/5R970M3n+bX6A7u7duWF518K+lvR0guAAiApuPtI0z/ad+c9t5zijHr6oK7as2dtaqRfBjb/O0f6L/vuuPvNJ+9zxd49b9BIPwEc0GLtkpvuumvq1Mdffvnljt6qfpSU1wHLmq69+qav3vU1uc+/91i5z5UX7fn9b8uof/Bcz6+OW0/fhsaPAWu7/jAOATdEYfrnX7znHvFGPuN21cV7Xpom6WeAge/hrNzm2/5rvvzl+6qXXLK76ATODcDLvk15+p/7br/r//k3z733gktT+CRQ/PZaqrV6xuNW/9uzH/dc9znlWDl17U59/Cnr+LzW9/s5N/IYo1l9Rwq/IddWinb15++4S96vul166aVZs1N/s4b2S8DpahsHliC9VUvTP7vpzq/f/+z3fuXeCz767fP7puc4FzXgwW/3wP3xc12738M57N2ltwK9FeitQG8F/guuwI3veHu6ddshJq/+HbSWqxosFHhPXACBTpRUOfzUFF/7xn0s16pUqg3OPH0HhCmzC1XK9VmybpGCGXPmnnM4dGiG2eMrFPsKmJq4LEqEUQW/HZLvyzI20c9D3zzG1MH9bNo4oVZ03boxxtYMqIpTERRWFr6ihh7TyqkaUtmEl2khFKhfaCs7/8jkGgZGzkdLhoiTFqbVj26GRH6CzJWWuBf0lCgVa7yQO0WMEUu/DNodBZ6UTWHVAKELET+k2ZohjVJMT3bRsyrWYMQeidSVyl+OUgHySZ1qWw19nuMqS3+rJbv3HWxbw7FyCgaqabGqMPQDES8k9pHg2CZ+FNFqNjl6eJpv3Pswjz78hOJSdNod1fYg4E2pwfzJ/+tHuOSSC4liTe3QX/vPX+HjH/8M+VIBLTFVY4q8L+EaZHJ57IxBJuewfu0E6zadxto1Q4z2ZVQ7hMyWUeyrqI84ZhYWYt73d5/gxImjCgoptZcy/Vp2wpt+8iJedvEeOn5HNXVYlqFiF/ufmubdf30dC0tlDFNaFmQdQ8bGS7zxjZcwMjzM1+98gi996U4akQz4UjkqefoUxzF5w9UXcc6ZOxTvw48DvnjLvdx916PKZSKgUNPyaHWanHV2P7/wUz9FeXmZT99wr6pu3LhzPf2lPvJZm8SPiMI2g8MDtNpNxHhTyvZzbOowutWNz4hwkC/lCPwVosBmcLhAX18/YSeistxQXAKvr0Xk91GtlqksNlm7poCdlRhJgeXFMl+++SEeefwgtm0pKKjqhNFkwE/UEC/xnpN8CNVcousqxiHXUpoEjI70Kf5HEgYUCgU1yEtbiW44aKZEA4R70qJa01QlqJdxCcKEylJNwS6HxkdoNer0Z12OCWjSyzFSsPDbBseOz6jhtVDMKefH0tKKOh5xV4i1SFwVYeB/J7ayyrQ4ybeQz5wcpwhKEmWSzJIuvAolPHSbQERwkmM+WV16shFEfi6OHombyM+EhSGPD1QbjogV8lmDPjfHyy7awNzho6zM1Nk6AOfuHsbdNgRZ8KttPDfC8IqYep7wRIPGg4/TCDMkVsLwGduIKyHhwjLaQEp+fT+R2aLRCXHcLFGrSet4yuyBiHZa5byXn46vWbzro9/gxEKMZ4Vs6E/ZsKafXLZGaaCPuYVQsXbaIXiGyeSYSS5nM3u8gSFiJAGm6XBsrknGNdm5NUdpMKNqdTOOpZw3hgiT2QxBOyVoB6Q5nSBNOXykzNQxn75Ep+ybrIRttm7K0Dyq89ThFpYVUOh3qS6kmHmH2aCBGSWsnxxj/9QUuzbnKNg6xxdTBrIpp2+AYqZA1JLXC0lcj8Waz+JUg0JuhLlOizCIOLDYJux49A9oFCzh8sSMFLOsGxIxM8APpf7XwM3K78WI2VmfatLPXY/XKdcrlGyTUsFj71kOZ16wjm3n/TQ5q6QEuMXKCh9+27vKv3vTF3oOix+2734ZFm2/8Tdpys+o397/9ibNOh8MnNxbb7nlluapP/6PEiyu3LvnVZB+TBg3L7BgoV21d88bUtL3/B+EhxOk/NK+O+/e94z3+h8kWKwO6x/T0F65+no/1ILF93Nurtx7/s+C9o8nr69TBYsf3bNnq2Ek14L24uf4bEQa/GmcLf7hzTffLP5Ydft3BIuTd5Nvx1/cd+fdIm70br0V6K1AbwV6K9BbAT751remZ58zw6Zrfo+4JZWhXcFCZdal8jJo8MV9tzE9X1fxgG4Vo4Fj6gSRRaOzTDZTIJOL2bB1M83ppqq+9PqyBJ0Qy8oyMm6yNN9QzQF9Ax7tcszRI9PgpmRLecaHRnCdkPWbRhkb3MSRJ28k40lzhqtgcFZsYCQpvuTmSRga6md48iXoDKBrDkHSxkgKYASqqUPNXXGWWGugibVaoILCzZBK0BjCoFs3KQO/LhWj4oAQQ34oFX9VtNRDSzKE6YpyMCwulfEyOlmvSNgxSXWBhRa6TSGxQD1lyFMES/XaSiBRWX9L7b53Oi3mZhc49NRhTkwvc/DJwxw/cpRWuyNyDKZYI+T1FUciUcLDT//clZy/ZxdmlEEzND79qVv58LWfw3NNTNvoChCxx5rJHDvP2cr2M85QNbFZ12N8eALb0gjbDRq1GNuOVSOFxGq8rMvifIP3/d0NTM1MKfaFOEIEumhZ8Jo3nM+ll15OeWUZQ5cYj02xkOWxR0/wN3/7IcrVGoYaUruOA6nZPG3jGqJmxML8ClVhRBiGijioZTXA80xef/UFnHXmNoKWhh/GfOUrD3Dbrd/A8UQMkLpYB9PR2bA5x49f+UoKeYcnD86RyzsM9UsEKaFWa6InMY5lqhaHWqNCInZ3Vxo5OlQqdQolh0wmR7PTRjcSGo2YQsEk9FvEvlw/3YrSXLGBpY1Rr9Vo1nRyJZdWtKD4Ep7l8YWbvsE377+/e53o0hKzWq0aR4oncapYoQCXhq6YJVJBKedL3Dbj4rLQIhzLIuPYaEmixJriwCBGKpb7MqVMlo7fJpQKUjODZRi0falBtdAdg6TVpNExKfsa/U4L3bKpVdukoU4njVlcXiYUjUYaUtRV1z22k3xMERVEXBBh4hnig6ph7cY6VOWmavvoVr4qmOaqCHPSTXFqnal6FRWF6T63+rM8Rp5DeAuaxvm7T+PSl/Tz5BOHufub06w1Dc4ezzB4+iCFTcVuI47RxLOLGE6O2lQV7cl50PLoJZvM5BjtQxUWn3ySsYsnIGPSiVroBQ9Ds2jsX6ZzoM3XDk2x/ext7D59klYz4hO3HeGJmRaBljKSM7h4q8PAkE2gxVSqMSvNtuIzOJ7LugkDO0o4Nh1g20VsR6JeNovzMRPrNNZOuCSORZgGeJYDvkWiR2iOHItwdEUgiknaUJ4V906ZvCXCqsPhuQDd7TA5lmHqcMTMPBiZNjuGLVYaHg8tdNi4pcD07BytepGhQoqlN2j7FuuKOi89o4CeiZia1jHaJstmXZ0bu2UxXaswOjrGkZkKiWZSdAxGhiwqi3VGR7L09TvknIAwSGj7Bp5pEtPGwGVhvsqib3HvgTa1ts7aMYf+/oTdW/Os35pl+4t/BdftR0s0giTgI//v+8pv/adP9ASLH7K/K8gA/+6U9JeRmFHKu1Ij/uubv3rvide84ryBMDR/NYXfEuEgTfnzz99599tPdVqcIljw3ZwSpwyV37PD4lmuAVmu5+UAUMPsczgsnjVsf0tL07d7oxNfbTQaptmoXJ5o2h8D20Gb09PkjTfeec/tJ8/X9+JaOOV1v2eHxVV797wpJf1nYBU388PrsPh+zo1cR0Fofg7YDdov77vjrg+cvIauevn5a9JIuwnYJef5298ff5B04mtvvvfe+iv37NkRm+kfaildISdN/2Dfnff84cnHPte1JW4OGuVzdU3/G+BcNB6KEuPyL9555+wP2Wevdzi9FeitQG8Feivwn7ACN7797emOM4+w4fW/R9gQW7hA+DRiTVwENmGnxR1f/ha1dojvt3ns8SfJ51y1+zs8PImd62bfhwY9ZubKdFYanLZlE25ewI5HabfanLV7jLhjU6s0EJamZeSptpu4paIC9i2dmGHzprWs3VRifGQjc0cfw0wEvhmT6OJU8CDuEBkRhqsxsfYsivmXKGt9QkMR97W4rwt6VHn+BD0poFsBcSRQRBk2dVWTKsl82QmXHUQRHNSGsLQsxBFB2FENHpWVRneAtmNsx6TVaqohLp/rU2yIKJVh3iHVBOzZfR4Z+IULIG2shmmTBBFzUyd46sBBTkxPc+TQEY4cPUHQiQlCaVcQZUOcEt2GBhn0ZNgUnkQmZ/Ezv/ijvOQlL0ILPOI05VOfuo2PfVQiISJYCKsiIAld1m7M8rO/+Fq2bdlBKhWqMXTCCMNKVdNKeUUqEZvYVrfKVKoR52ervOfdn+L4zBSmIX/dkgpLDdcz+PGrL+DlL3sFtZWyaqoQLkQmk+HBh4/xnr/7CJVGXQEVBZYZdCSLopPKsBpJDaXEIoQFIkA/EbxSUiPBzWV4wxvPY/u2zcS+pwSKW75wN3fefT+lgQwj/cPk8hkGhvJs2DTKxPh6PDtWAFGBOnbaIqL5NBotCrk+NSj7aVOdt1a1IadbHafUtNabNXKlPrX+4gQJko76VIUNEW1qFPsHFeMiDJoMDY6p612cCRKXEcElly8pR8utX7yfBx59TEE1Lb1bhStDu9y3G5PoVnzK4wQUIA4LWa9IAKICbNU1isUsa0blWEIs1yLwQ1UnKpwYx/WI/UQJQn7YpuPLe3VxM8Kk8NHlejDEBVTHsHLoeo6gtaiunSjVlDC0XG7gtyWmYqjrSRpLTraAdP+q+J3oxkm3hJybboOIhEVUhQuxRF7EmZF2RQtVbyqxsJOixmoE5GQcREQKeY6TYoY8Z7paeepHMYMDBV5/6Q42DS8zt9Dk5i/PKgfGmX0G6wsGhQ1FClsnSPIBWmzhaAZBVSPZP08UZgjMNp7tUBoYZ7E+S2lNTL1aJXF1zGKepBbSeLJBOJtw7/QS67dOcsG5m/GbMXc/vsA3Dx2n0owZzzi8ZKPHkh5xcG6JTkvgmXDaYIY1kxnG1ia06yHVMvixRjYraFVxDiVMDtq4WY1ArmVxxEQQmbZifhAnhC1himjoTgxS4VpNCH2USykKNeYrCQemG2QKEeOlPh460mJ+ocPe0xyWQji2nGKXXA4fW8azh8jZ8nuuzVS1w661g+wc0/C1gCcP+iwHCX1mh22bB2i0EwYdm0picHSmzfCAyeSgRNEiyksx/UMWRUeSWBG6m6Mjv9uSQDGFBN5aa8bMNFMOznSoBBbbxh2GSinDAwmnnz7M9j2/imGU1GdYXGPv//2/Lf/2hz/TEyz+E76bn/MlL997wct1+DSQe/ZA+PSgftEFP5+mvO/bw+ZiqvPKz3/1rm+d/NmVe1+ynVS/GY3DJyMQp77Y9yNYXPX067EfEO9k8EJEQk4ZnC+A9F4j1n/8c3fdNXPq8V7x0pdu0Yzk06TsTElvjNz8NSddJf8RgsWrXvHikSQ0PpNKpCalIkyaH+ZIyPdzbq666PzXpKn2MVLtttDLvu5Ul85Ve/f8SUoqIliVlDc929Wi4ifN6nuBnwVOkOiv3ve1r92nRKnvREKeIYY9fd12hSBxVjxD8Pph+vz1jqW3Ar0V6K1AbwV+8Ctw/a//Wnrm7gU2X/NO/FoX2CcAyViTDLMlW6ncffujfOuh+xkYKtJstOi02qRxSL44Qqy3qK3U2DA5RqOjsf+p/ew6+zRlTT92eJHSgM3AUI6Z6RbNZo3h0QK2UaDVrmPaKCbDvND1i0U2bs+x66y91FcC5o/vQ9M6ardabdMnPoabkhtYS2l4M7axBjsVzkVKKJWegYcj7RiRxFBkhz9PlDZI4m4bgtj6uw0PXeu7DC4nwZ5BKMNwE9tBDeLlcpUwbJLPD6gqVRmQhZgv8Ys4NEi1OlGQYNjCdyisggq7ef80Eit2hvnpZf7hfe/n8OFDdDohgR+grbo/wihB7Loilkh9pGyHC1NDQKFxElIs5fiZX7iCiy66gLBhKKbI9dd/hes/8QXVeCATepxGpGGGTVtL/NKvvJaJsQn8lo9jyAAsxyb8QougY+H7FUxdnCeRYjkcO1LmL/7sn5lZPI5lOipuI8Ou62m86jW7uewVlyn+RhIloj+o7P7+/Qu87z0fo95qqnpbBcoU0KS4TCRqIu9DZvdIBl1d/dnQpEo2UY6M1159Dmfv3KLaWkQ3Onhwmgf3TzE0lmNyaJJM1qaQ88jmdfGckERt/MjANU2a7RCdUFWwRgrYKA4ZOX8WlcqKEk7yxTy25yl3TySMCDOjYg/iCopiHUe3lQDV8mMWF5ewDGl86COXz6rnarQ7LM6uUCz1QxrxhX3f4OHHn1AtIQY2URh261SVE6I79HfhlbpiaMjNMEW0kj+HXYaHbbBj8yhGGtIKhCNhKGBtGjZwMhka9Q7NljArTPoHCkp88IMQ11VZJTyrHy1uq0pfEhvD0ak3Q04sLLNSaxAGchK611FXkJDz2NXl5M9yfbuuq45VgVlXHRFdaGaqqnqlbUYqdUW4Ehxkmkh1q6oLefpfVVVqijDXdWUooSbuOjnk/Yo40wXAGgRpwLmnj/Oq88cxtWX1ebjv3iW++sQip5U0zijkCBIDbyRm7UvGsEoutvAoag7to7NozRILKzNs3LURc3SElj6PWa3TbjQwirrazkxqFuHxhPZSkzIGlY7HpjP6OHSkw9TRBSYmBnjoRJmZY4uMZS3cosGSnmFpoaIiX27sc8ZpGXbvzCqRTpghoagNmkeSdMjku64gS7fRXJd20MERdkcnJo07ap2lNljqbjVLuB0+pCatjnzuDHxfI0xSqnWXJw/PsG6yxJGlFuUlh4miRiVpYCCuIFipRxSKDp4wS/SEuZaGHnVYO2jS7qTUarFyDY0PuAwVAkz5XeY4HJqq0o5cRkvguRr1Zhu/7eFmIvU7ZTjbT71VRfO6TqdWTVo/LFZqdSUYWpqtIkhZvY3nGYxsGea8V2xjcsuP4TrSJOTQaNb58Dv/rvxbn/xsT7D4wX81P/crXnnhBe9F4y0ywCep+cqb77xz8dn3vvzCC4d0LbpRWfafxWA4ZYh/+IUQLE7ZcR/UUu2PUi2VHfVncBi+X4bFFRft+REtTT8l2yeall5z0+33CFfi39yu3Hv+274d5PwLYCYhvermO+55QO70HyFYXHnh+W9F0/5SQ/t7oC8l/YmTgsUrd+/OJFlHOA9Xnvxvzz7YHyTD4vs5N0E2u2x26hJ3uQLSX9h3xz3irlC3Z1xXaP+w74673vLdOClXXLznXC3hRkhHNdK33nTHPX/7PAWLZ5zHH6bPX+9YeivQW4HeCvRW4Ae/Atf/2q+mu86rsfHq3yBqSj2m7B7LDB2RKsdAwEc/eDP3PfAIO3eNqyEl8DW1Gy7Z6ZXyFLoAG0t5irk8i/OL9BdtjDTD1LEZNmzrR08znJhZ4vEjhzht6052rF9PbeU4YSiZ/g66WWRlZo5cQWf3+RIdeDH7H/sS9fpjmLpQFW0FnjTzLmvX78HLjKu4itrZxiSSLfYwD2KpDmMK+b5uBl96A6TmVHaeVQOCNGl07f3iipCcv2WgOBMr5RX6+oU1YKr2EoF2djpN/KBGxhMbuq34A4KVMswIXXOVlX/mxCL7n3gSw4558Z4zKeQGsa0ijz18gL/4i/ewuLygBtkokNc00K1IMS3iWFfsBi3usihEEJHjEulicDjPW37tSs4++yzilqV21a/76Be46XN3qmiKABVkiI18m9N2DPBzP/9qJsYnFWDR0hwF5IxksAJcZwi/s0IcJkp8yZf6eOBbR3n3uz/M/PJxXDvbhS3GCV7O5NWvfzGXvOzSbu1lmuKYmnIRPPLwcf7p/Z+i1mqhmRp+28c2dTxZpyAmNURkiNVA2IWdRqqFRazoTsbjyldtY9f2zQzkx9CtmFq1Qz2UKEhI0S3S8ttUai1GhrN4orakCStVH90SbKqIBhKtaajnFEikADqT1GJ+ZR4vm4co4cSxafKlEplChoweK2dKs+Or+tx8xsJ2bJodncX5BfI5G8d1VYVnNlfC78QcOzKjIkW5nMvnb7yLx586QDaXVcOpACWf5jjo3XYQcRp0BYqueCHwUgGzpqssCxGWtm8ZpU9qfqttTE34KyZ62Ka/2Md0pYplCZciwPGkKlPiRQbNRhXd8hnqGybxQwXVlMYKw5YGGJsjMwtUWx10uaYlgiFCmXSFJHKNmavHmapjfgYc8ySfYjXGIVebujaFYyFxEMtUlaTqwhEn0qoQo96jVPWKA0O1oUhrjzTeCLDTVO00EgPxkwgva3PZyzdy3haTpbkFhkeGKK+0ue5fD5INTM7dYGA7WfxjTUoTNoMXD6hWDL1qsfLYYcwZi9Qz6L/sLNpuitaYJSnX1XuMzYDY1ci0s7QO1nBjk1pfH1/5+gJtvcHMvM4Zgybn7xjmnmMV9k/VGbY1JgY0Spt28NgTh3lyvknLN9DDCn3ZkLGJrIofCZRW4lGlvMVwX4ZY6+DILweRykRwVK4UEUJTEmG+ONLskkIrUq1F8ruo3W6jW3kWaiIedBjo62N6oc5KIybSXTRTJCFDcU1EPs14FpZ8JgtF2n6EmQmJfYN6XcdypYpZPgYpQwWXvkyElcZYlsdyK6LR7kpKQp0VX4gKVnUiXGFtRBF9uQw024LUVVESajGB5lKL2niqgtns1hO3O9garL10G6dffQmDmW2YtqvaezrNhPf/wT+U3/HRj/cEix/8V/N3f8XvBep48pHf2c1OP51Zql5z/eOPKz7z0yJAyk377rxbAIjda2n19jwdFtoVF17wp5rGb0v8RNO1m0hTJSq8EA6Lqy7c845USyXycVjHvOTGO+448t1W5vK955+to2IK4xram2+645kYCAEAACAASURBVK5/+Y8QLF65Z8/OxEjlddBj7arESN+xCpF82jFwyvrt05v+G2687z4BoT59+wEKFs//3BBfmWrGj5Lyp6Ta3bYdvvGGr3xj+eTBX37xnpcYSfrZFIZPXednn5NnCDcpHzt5nT3XtfX617/eaC3MXECaCjNj27OdMj8sn7/ecfRWoLcCvRXorcB/zgp87rd+M928c4bT3vR20qbY3mUokeHeV5WLsuN/1+1P8vVv3U//kMbczBJBkFLozzF7oolt+uzYsR3Zp817ntqZr5SXsbQ+ViplRseLaue27Tfw01S1IIwN9DEymOfYsUXWrhsgk8/i11s0WmW8PpurLn0NRw7cy9LyfTi2wD8zqiWkMLaW8TXn4prDSlQJ07aCDipwZDRArDeR8gFTk79wx2qIEyFAxAnfh8CP1ZDtuI4a5hJpx5AMepwQBL6E0jGNPB2/hpY6aogWW73n2moHVkQAz7MpL3XYv/8wDz7wBIcPHqKyXFFU/Z95y1Wc/5KLyLjjHD5wiL/8k3czs7CkBhVp45DX0A3ZlRZpwUScFuoYDJNYQJXSZqJpDI+U+Ln/finnnnO2EoVkSPzEx2/h49fdRKHgoqvBJ6LV8Nly7jp+6RffzMjgEEiEQktUbKEtA60utZO22i3VpD61XiZfKHHgyUX+9E/+nnJ1BV05LzRM3VTujZ/+uZfz0j0vpdkKMAUkGYZ4mQyPPHqC9//j9SwtL6t1VX8fXV17ab5INVNlqdM4IJv1cLIWnpVlaLSAk7M4a8cwm9dvVkO76SQkvvTOZnFdXwkmvh8wN73Clm3jdHy96/CR54t0XMej3arQqNdwHQFNRgSR1DPaPHnwMMU+i+H8JCeOzWG5NgPDfdi6oVgZoWJpRFh6SMcPCVKLynKbrGWSLXisrJTRzYTJdeNqQHviqf2YRsoTjx7noUcPYMnapTLUS41oNwaiYhOJDOuWcup0Gz91wijElaFfeCRRSDbjMbymyMhAH1GniWXGNBPZ/c6hBQkL7TauK3GnmGq9oaCcnufSqKe4rkA6HfxQKnVjYuEnJG3KyzVWWj5SdiNXgTgnuoUd8rkVl0WXKdFt9vgONPNk04cSMMQZYnYbdGwZZqNuLatARSUu1Y2NhN32GF0G266j5KSrRASLQGCyqzWnom/IUNxJQtb15bjoRSOsXQNH9s+xaccazLjBHTeVOViJ2DzYZHLIYzgcpV6ZJ3e2xeiZ60lth3S2zIl7ppl48XYY7ad+7BDD/Vnquq9aixKJ4pgG1kpCdf8SuYLHfMvnwYcrNElZrFmM5kOuvmAjh+tw/+EKXqfGljEDqzhGGFgcr9eYmq3ia66KEnlpQrWxRIhDztDJOl1hQBNYalHcST5akqPjJwSuCLpSjhTgZrtRHisRMoROxnChLccIpqusUoq7EpvSUiTrbZPGIp6K5Ck1wk31uZfGXi0xVEONn7ZUzbCOS0bOvVCBRaSQFp0gUOKDxM2iwCd1PBXxMFKJgekKcmuLGCtRojjGT0Ww1BQbRRwzudgmkApnqXZW1bXSdiPRpe5zrPmRLez+qVcyXDhDXeCWk1Je7vDe331f+Y9u6EVC/nO+nb/Lqz4PYOapj36azSD/8Wm3Q8r79t15939/9ss8H8Hiype+dDd68hlIa4bOjyXoo6utHM8lWHwva/l0C8mVe/f8BaRvA57xHp79JM9Yl1McJS+ww+I77JDV1/hua3XV3vN/PUUTFsNRETVuvOuux56nYPG9NJr8u4yQ/5/n5rMm5q9+9o47jp967Kc4Xp4R+fluJ/WUtXn63H1P0E0tvU9Prdc/lzj1vVxAvfv0VqC3Ar0V6K3Af60V+Jdf+vl09/k1Nr3pHaQ1acLoDj1ijRa3QZJG3HnbY8wszqhIweJCg5WVRUYnBkiCLNPHH2fHth1k8hmOHTlC0cuSG/Sot31F5Hcdl8ZyqHgUuaJHJpfF0jRcsTFXE/IljaOHFvAKHrvO2cn8zDTb1p5BrthkbuZekF3VxCBrmqzdtpdMfqOqCJVBMaal+BnSfZFGWWzHIRS3gmwYp5LbDjH1DIbZZQ+0Gl1gqOfmFGsijCPiVIYh4S4YJGmbwJcIRrW7ay226WC19jHVsGyNe+95kOs+cgPl8gqttsAqu04Ez7O4+qdezste9go8Z4gH73+Yd/3V+1mpVNGMLvNB8TRkuNBD1fBQKPZTXilTr1cJhHNgyU55Sv9Ajl9562vZvfss/I6rIgfXfXQfn/30l8lkXQWCJOkQtGO2nb+BX/z5qxnu6yf25f2ieAhdToE4GEwsac9IZOAMFdDzW/ce5r3vuY5ybVmB+KJEQJESz3G45k17uPCCl2IY3QrOjrBGsh7f+MYBPvjPn6bV6qghqhur6UJMZe1keBegZzbvMDI6wNBIP4VMnv5RGzeTYSBrY+uuYjiYtohMGeq1DrbXUudIHDMCxczkAqrlhGbQYmjNEElTqm01/KhKsxGrRgMBw3ZkmNN05qfLWPYKpjGmYJUpsmNt4xoe9VYdw3VYXmgQtlv0j2YJU4vyfIc06jC2RiJOsXLKDAxm6C+NUau1FLPktq98i7u//iiu5yoHge93uu0Zq66Kk00Zyo2goiJdwcAzZSjVpKuEiTVD5F1hiehk81n13LLQ46N5LD2rPlOxZtJpyPCfks123RniBpL33AlCTCVaVMjYJWZmKywuy/Wkq2tJ4jaKqaE6TOQm4lzXBdGNa0g8RMTH7vUvrS3CBOmCdSGRlhm5kzSfiCtGanhVLCRSQqUS1hSoths3UayTkzRPeTUViRFXj67EqmxG5/Six1AOVcWZ9Ty2nTdEMU65/6vz3F2pkTdgXc6jkHepL5cZKTls2jOMOZ5VPJfgWEBca8rlzcBpGdoZERfbWFpM6mbxmynh8QpmoGONukzP1zhwX5mwndBIDJYDjdedlaOm5/nCA9OcNlDksgtGeOjBGYxGSibpELab+MolYuAmKZGdCjUEN9XRo27bibxPEQjkGk9S4ZPYqqVIFdvKekSJcpWcjMmIG8JQPBBZF3EzdeND6neRiEmm/CyW1AeGJqyTLufFliajSLptpEZZfgcJvBQ0y+66XYRBkUYkuoETWYqbo4tgJ+fasHDldZR8GSsGiRKsFJxY4isiXCSEqYGtCXNHtKlIAVIVQkeBVrvMn4nLtnDumy9nJL9Lubx0Myb0DT74v/6p/D+u/XDPYfHD8rX/QggWJyGTWqq986Y77/qT71ew8MrludZQ6R9I+UnS9G377rznb55LIDglEvK9LOUpgsXTNZj/6YLFKe/tuGamV9106z3T302wOMWFsf7bqRSBhP7yTXfe883LL7/c1tvVzSTpj4L266usj6edGc+zgvX/KFh8f+dGm0vT9GZN4wog/+1vtv+57457/vepDpznqlV9QQULJKaoqmTl2nyG++d7uXh69+mtQG8FeivQW4H/eitw/W+8Nd151ixb3/w2oqpBqstQIll42eE2lQPg2n/6V44cP8qOnTtZXqwwMzPL0JoM27fu5uDBRzA0lzWT40wdOUbeyzIw1kcQ6szNz6m6zv7ikBIQshmXfMmFWKc0kKXVSshk4eCBE7Qjnx2nbyLp+JhRlvFJk0b9cRKBK2IyOrKWiY2XQFJSOXLFoNBa+L4MAm1ss6COIzat7k5mJO4IqQSVatTusOl3QsVp0DVPOShCxULoDmOyk5qkDSwjR6dTZ/9Th6mU68zMTuF6Oi97xV5KxUFuu+VR/up/v5sw6WDZ7v/H3nuAW3KWV7pv5aqdT04d1OqkVitHFBGIpAQagrGNbF+wjTBhMMYePGPPvfbY99pjG2wwQRhjA5JJwoAyIIQSUivHVit0zuGknWtXvnx/nSNaGmEEV3g0c/d5nlbos0Ptv2rvc771r/UuNa/KsYjz4tff9XrOO+88LKPAxsef5u/+5vMcnJ7GMC3FM4iCTAEs1x+3hOVHLGPJ1ApuveV2Hn1ko2obUTrEj4jvg0Mu7/vgJZxy6qkEvq0iLV/+0o1c/bUbKZUXBAsiwl7MqpOW8v7f+WUmRyZUbac0KMg5i+MIzxN3Rky93lAxB3EK6E7KpscP8slPXMVsYwZT98jI4w6Oo/Mrl53HeeecJzOsYiToWoRX8rj3ns38w2e/Sq8X5C0sGUogcl1bMTcGByuMj48yMlJjYmqE2mAZS6CiRo/6bAdXhmXZUXZc0AIaDTknUCjL2a3geGVipEq1BYFBu12nUCkpQGWcWGQLLQcyAUahj2E6CpgpcaRG8yBJWlZOiTju4boOwlhVzhHPU86N5sw0y1ZOEWPQ64AnLRxGSKPeVZEXEQuEjyGNICIcff+793HXvU9RLMljaeo6XmRWLLIblDAg451inGRouoANJTlh4ZZclkyMUrGlsjUm1TRm5gIGKmVcLyIMPXp+HccrkIQSvZGQgLgpMlxHXltEuxMoQcguaDTmfA7OdAnEDaEAIjIHy3OKACHOj7xm9HAY5iLLQlWuqniIoVwzucaS+2Tk2leoTQVUycUOgZmqL03DtuT6S/KWkcWPP6l5Fe6KqjUV50CiNvaPXzZMOaizb3ZWCJWccPQIR580qISCPbt63LN9hnYvYMgWPkTKgVbKZEHjFecNMbV+mDCpwHSbg4/upjZaZPDEFRzobMXFxuo59OpdQhnEWxGWWcQYdnli0wzTu2bp1S1sL6OXmXS6IsxV0NOMtctKnHLKOI9umGdm8w4mSHBEGJFImEBJxYci0Fzh9igdToZ9EYN0BCshzS6yxjLhi+AgjgRZd4lpiaNBRIDclZaQSNWwZuXrqx5FQ1NrKbdbqL4VBUO9gRbYIwuQVqEHiRAl9zPlNlJ/m2qYcUZoZc8+TmJK/EjiP8IZ0rB0lEgpgkYaCRvnWelKnZc4yQg1U4lRAlkV14w4P2QIWLwWDCNlyWtXc9KvvZGR0tHKpSFmjUY94BP/5WPzf/ntG/qCxcvlR/9PchL8DMenXXTOmf+Cxi9lGW+/8c67hQ/xnK8X67DAyI7K4OsZPOJY8VskOvAiBItnxYj/4XlfoCXk5eKwSAuV/653G1eRcUmW8Z4b77z7C3L8P2mtLjrnzMvQ+OxCxeu/dXpeSLB4jjvl8Dv/JMHg+YyQ/y/nRtPTFammfxWyyvPrRV9Ch8X/AN288LxTx0msD2kaHwaEKvQrN9xxlzSV9L/6K9Bfgf4K9Ffg/+cr8E+X/052+lkN1v3qB4gaNpnK/ovDwsLSpKWgx5Wf/wYb7n+Ak047TtHotz5ziCVHuoxOjFNvxPh+wMCAR73VJPJh+bIR4h50mk16UQevWOPAwYOsX7OOemOaZqfBqrXrlK18ZLjGIw8+rho4hsc9LN2jYBZZsdJlZvYpOv4BCu4gR617A255mXIbKMhdKg0bCQmRGuhtu7DQGiKChZ4PGiqCLtRICYPnsE3EXm5IdEEAe7IjL40d0rxgUN8/y56dO9n09BYee/gZZg9N0/F9ppYP8e73v511Rx3ND2/dxkf/+9/TjWYV00J2qGXY8QoW73z3RZxz9lmYhs3GR3fzN395BdOz0ziurVo6fL+jdv8ve9erOf00ETbKfOrj/8Ttt9+N61bEMKCEolqtwOXvE8HidOLQUKLDVV+8kW9+47sUSm4eQVDDLRx14lLe+95fZnxkTA01iiGhiVAjYoKrXAez000sy8b1TMWE2PT4Nj720StpdObQcHOoI5oSQ9769tO46A0XKaaD7KxLPMIrlLj++ru48ovXYNoZjm0xODTE0NAg4xO5OCF1tePDo5Q9B8cWR0STmdbC/TMLzZHl99BlojdCum2N+nwbzWoyWBnFdmSoS+mFIa5UxqYB7fkWOMJtKCsRJuqEqg9D3Cpzc7MEQYeR0UkFtGw1epSrMnRDryvA2JaKV2i2cAJckk5MN+hh2kUsGZitXIxrturMHpqnWhtS9Z6mY6poxg9ufoANG57AcHVFHY0CcRwIeFXOx4+dBkoMWGBAqJhFLLSNhOHRIqumpoSwgiHxDsdh3/4Wc3MNwriB3xb3C4wMV5gcG1O78iI2iGgiYM4gahL0wO/Fasjff3BW8S1kls1bPPK4hzx/7qqQayc/rkVBRRwSi20mMgyrClLVaCKCnrTViGCXczhUA4g4C8R6kWsV+T+EuJqP8Pn3BNy54NKQ78hjhjpUHYdzxqs0O3Ns6XRwE521S6ucf/Zqdjyxm2e2H6RrD7BrroVrgpGEdFOHJV7GK08foHrWFFGzgP7QFjpzIbXjl9ANIOhtpTI5hDav09g3gzc8gCUNK1JzTIdNTzTYsb1D3Ig5cmmRtevH2LWnja4VcC0YqCZMTVbZszli96YdDCUSsZAGA6GsZGqIF2eMeh8r+SIjllYUFcGXcy9rkObxCqlBFqisBpEIYsotIe4SJTeov88dDrmmJCsp10buwtJzro6hqUpXKRvJwb8CY83I9FRV48oah6QUcJXbLdBSKgnq3yIK5efRRs9MVbeqhBBpeZGLSdfzaFsqz2mhEiXynFpKKNwMpYiK90LiIPmr1SUypfscecGxnPGu36Dojqvjsy2BiMZ89o8/Nv/H/9KPhLxsfk246OyzB/IIBudqGVdef+fdv/Gz7EK//pxzJkw9uYmUGlp6wQ133PPkzyNYpJlxqabFf6mhnX/4YPlSCxaHxSteNMMiQ3v7jXfcJeDLlwy6ScYjkH0lI7vl8BaSf6v14uJzXnFSpun/DXjVgnAhYdPNZGwA7TzgmMPBnC8mvvJiBIuX4NzsXuSSAI8suklkPX8SK+T519BPgo/+tJaQ57TCaHzhhtvvfufL5s3XP5D+CvRXoL8C/RX4n7YC3/zIR7Kjj9/H6rd+gKztEKURqeyMZ2IOdwj8Dt+99g4273ia6oCUqAXs2d3CdTMmlo1iu1VmD05TsnXKpUHm51vEWl0NWjnQ0Ga+EdFsNTj1hBPYtWM/pgy1roPjwbHHHMUdNz9AtVxhYpnH7FwD16xx1jmradT3Mze3n2XLj2VkZB1B4mBIv2DaRcdR2WzdytsXpIJPWdj1knIHWOK0SFNaza6CZtqOpn7hF1im2NzT1KbXa6gqUayQOINv/tP13HDt1+hEsptcVBNHGMYMTzr8/h/9Gscdcyo3X/84n/zk50mTtuI2KJJDmlEoW/wf776IV7/y1ThugfvveYq//at/ZG5+WsEeBeiXJD0qFY/ffO9rePV5lzBzqMkn/+5qHnzwfnRTU4O4ABZLFZP3vP/NnHLKacRBrMCnX/r8d/nWNbeoKImcG2k0qc93OPnUlbz7ve9geKCGq4AKuZ1/2+YD7Ny9h9HRYdafuJRO00OzAwYrg9x5+z1c8ZkbaXebZJrs1MZqUBocqnLpm4/n9a9+vQIrtpodVfNq2UV+ePeDXPvtexgarbBs2RhTS4XNME656imXhXA/JIYhw1Kr2abT6TDf6lCrjTJcLRHE0pJiqliNZlqq/tEzBzl0aDtaZiuOiDxncdDG70jqpKcaMywroz0XLOhNrlAbMI2Umem6sq275VGV9T+w/QCO22FgeFDt7vt+O6+hNSyCXopnBXS6PVWjOzo5SpY4tOsdbK9Iu93CczRCsfnLUKplfOd793LbnY8yUC0pYKlEdkQkkHMkAoEaRGVwlz1xEQ8kTGEIsDVhZGqA5ctqVCwbWzOJ9JjZ+Tl2bDtAEEv1a0wa24gNxDR9Tj5pvYotBR0BOAZUqyXixFdg1vl6wNad+2jLscnQmxoqoiKOCRXLWRQbFLPix9WmMoRLVGcxwSHDsNxehArbspQ4EUm97oJTYvEDSAUMdGkEyadueY8JfFPtxsvzyhpoctyGEjzkS1xZa5evYIlWpzlXZ0bae8hwjBYXnnUs6bzPU5u2kBQrbK1HBPJ+kfexWWJ5MePkY0sMvWKSmc0hxe0HIDLJigadZsjIipDWoEdnr08256MNDnPkkWsJkw7tzl6eenqe+za0mRz3OOuYSUaqHtN7DlAqlgj0TH2eebqHZ5psf/wAWb2DlaVSuajcDLbE35TbJBf6xG0iAoASgRZcLMp5kuSCgdSeyntFrlU57+LOUTqoDP+6TZaFaLqAKXJgpqyzukoSiZip1I4SBMQVoTwPytmRSA8SqZwigXxKTbAhNbMJmRKdcsnIEt6MfOZJnEOcLyKNpRq9IMM1BWaaN+iEqbhHNHXdiqDkiDgnoow4yeIgh3+a8vhgFyu4xZDJ81az9qKLKTpTyhliuzbTcw0+84efnP+Lb93Ud1j8T/sJ/QJP/OOWEB5P9eTCm267d8+LPb7DdsgfeKGGkH/LNXD4Ln6WaZ/TtOzP0LguLVQvu+mmm4J/SyB4CVpCCs9vrDj8NS+2hGhwKNG1N9102133vFSChaZlf51l2inASRr80vV33P29xef+aQP4C52XXzR086U4N5ecd8ZRaardABx5eMvM4S0hGXytOFP/9UWY6+Gv9TktIYdFj17Mer0Q++LFXt/92/VXoL8C/RXor8D/nivw9Q99MDv2xEOs+eUPETddMkN+DZZBp6d+oQ59n3t/+Cibd2zG0ByCpEmrman4weBYjUzcCpFBreARh5HK1vux7A5LhWMVr2Az22gwOlmkVijw1BM7sByX/Ydm1E79xOQkq9eMM3OgQ5LWsVyTOKlx3PFLmBwZUa0cxfIkyFAtEZVY3AICynSIJWdvyFBgEPR66pdzqeRL1C6oji7DapCoPLlwBKQ9w+9ECkgZCCNhTNpEKpiWSZD2+PRffYHrvv1NvFpJ5dslqx5HAcvXDPL+3/sljjnqNL5/08N85lP/rESBHL6Y5/+LVYffvPwSzjzjTEyrwBMbt/HXf/FpZmenFd8hlbgBGgMjVS5719m88pwLCHvwuSu+wW233a6GBMUH0FJqA0V+672XcO45r6BdD9Ezgyu/cCPf+NZ3KFVKAh9QMQMRY049YxWXv/ut1MqDzE132L5tF489toknn9jG3j0HWLl2ig/+wdsYGTyarj9NtTLIU0/t4K/++5epN2fIdFMN6cLzKFc83vGOcznvFa9RlvcojLAF0qfp+HGDLc/MMjw8wuBglXawmzR2sTRURajEPPyOpQZV2Znu+l3FjXCcGm7JUtl94TxoRoxtF0noULAHiZImWVrE9yPa7VmK5RBXH1BCUjfsKADhxsd2MDhqM7V0KUkY0awfpBdbeeNKZNNp78TIJpWNXWIe5XIVMqlRKBOkEQf3N6lVNIrFAjMzM9gVC88ucGj3PrAlShIzWClTn8srRm0t456Hn+Z7tz5KyZPa17w6Q861XGPyRwQL9f+6oSospZPGNSwSPWXN0SspF1y6rTpBN2R6pk6n11MgzhRbDciiwEjUpFy0Wbp0kJLn0etEFIsGM7NzZJklNgT27m/gi1gijJVAeBUyVAt2IhdPFCxzIeKhxIPDGBPiIBFnh2oiCYVrIpGV3E0gbBM5DhX1kFiIYjXmMNW8/SM/l+LukfMpFbdK8BC448Kwq15GljE+UObUdUfSmNlM0IqZ9cUxIPDRJp4Zc6Q3xLAWM9trsTcrcKCbUimaygUwTJeTTimz9NgJprd3qQk3R6/Qa+7HqugYgxabnpojncso4hBZMSvWrqA6XiDs7OWxpw5wx90Jpx5dY924g9YrYmohvbCN6ejY1hgz+6Ypem1a0wbBoRamOEl0iZJpmCL6qPceROJikAUQtocsSJyLDbLiskaqIUn+X9Yg04mFVyJig77Y0iJXgXx65rkMEVDF0SJtNfIs4phQApdyrqTY0qwjrigBtqqUT+6yMIRpIU0kco5j8AsGlpS0KHivnLtEXetopoqF6J6lHBu2cDcyna7UEesp5aInARoleohIJec+MlAOjm7PVwJbsVDE8zIGT1nOkrNew1BxlYqESCXyTL3F5/7Pj8//t69f2xcsXk4//i8696w3ym7/wq79RwtjUx+5+uqrF4Jc+ZFeePbZazQj/aYwkTS0b3pjkx+8+uqr04vOPeszkF3+/KrT5w7/z3IjnmPbP0x0aGTQ1KBweBPIL0KweM6OO9m9RqK/+dq77tr3nOH4x691/fPbJS5+5dmXZFl6NdB+/rE+Kzr8OIryLCfjcFFB03g6y1iFxpWF6frlhw/oL2YAf/618wsWLF6yc3PxuWf9RUb2h6qhRc8uuu62DU+pc/zjv2+Q8Y4b7rxbhI1nvy644AJH7zQ+DbwL2EOqX3rDD3/4oNzgp63X6173uqLld76BlklTybPtIi+n91//WPor0F+B/gr0V+DffwW+/oH3ZyecMsuqX/19eg3ZWZVfoHOCvNRJBr2A2268i3sevI+RySM4tH8HpdIAhh3Q6XRVNaTf67F0YjmzjWn272lw4skrVbOBDPK1msfevV3cEiydHOLpJ3erSkqx4KeJre67arUQ+8vs3LGL2nCF2vBShmoWw8NDLFu+Fl0vo+vt3JqeRLmYIhkDPVVDgDjyZciybTl+Vzaw1ZClBg0M2p0OjWaXzU9uYtuWzWzdvBM/bPCu91zKuqNPwzQGabTbfOqjX+LuO29BguGyga04HmnCijUTvP93f5XVK47lG1+9iauu/Nfc3i07s5IHTzIGRstc9s7Xc9YrzlDxjgfv38rH/uYzNBt15fbI2yQyqoNF3vmeV3LeORfSrId8/KNf4IEHH0TXBS4ozQyRet0f/PBlHH/iChK/SGO+wbe/eTPfuvYWFfMQSGimhcQ9gyUrq5x58lo67ZAt2/cyO9Ok08rdAGIDHxuv8OH//BZWLjudIJ7HtAw2bNjEZz99Lc3uHOgWrp27VYRz8da3ncw5rzibXi9Uu8SOWVHRmwhpFCmr5o92S1gKcq5bapAdnxzF8Qy6LeGESOylqKCtskvty3BaLahBLYqldaZBwZRBO+HQbBe3KoN+DbDxu11Mq0PRGaTVmFe71W1fY74l0MqIkaEK3UZH1YjONn00K0APS8zN//WinAAAIABJREFUb6JYWkZloEKv28ZxCqp9RNMLdLo+jaaPa7gqBqLAmZ5O1EnptubQXLk+8ljK9KE5xiZGKBkmd969kRu//5BqcRBHjuyEK76DcjIssA6UYGEqxoq4PoaqZbwiTIzV6LZjdu3aT6sTqOpRsaqo95Ua8mW0yCgVC4wMjqDjMyBrJJWhts5cvcv27bOYrrTbqK4b9TwKpCrOB8WqEF6CqcCaIl4sfi0enzpGPYeEqgBRLHCN/Bpc/Lv8tvlwrdgNC5GSBUBGPnCr4ETO6JCvnHUiTgJ5LRqeZXHKUZOcsMQm8n1muvDYlgOEaUzFSml1fIYcl0nPIQ66ZK7L042IxNQwgoBlns3JJ1dZftIw+7dNU00GqR65jHbQIu5Os+npBp1dbUZdG6MZkYQJzoTD8jOOQDN9tu1scO1dLU5dZnPSkkGMyCGVdJi83jBGS3W6zQ6Oa9FoBHS2zWNmAkVN8opS9VknfUhSDiqcCkFYZgqMKZKkxMUk1qPec9Lso7I3uRtDLegi+0OJO3JexGkjQoc07+QRjUzYMeLKEX+GqWNqpmr2wBJNJBDSMYluk1iGAmpGcUhZRE7HJnYMRoolekkXwzbQCjaoz0CJGXlYjoVb9ug2uyTdjMQP6EQi9ImzAkxPpyeROctTrg65DiQ+IuKthMSDRCOzQsZPX8va11xEpTihXpYIWlIR/c//9Yr5//Slr/cFi3//H80/+RmfNxDKp8kXDT37i2tv27BFfc+fP4dUF2ChuAIai66AH7dGKD/Ps0Pk85/pRTAs8g8NtE9df8ddHzg8kvJSR0LyIfc5Ao1ALP/QG19yW7vdNs12/YJU06T2dB1oB/Qs/eXr7txw+8Jr0i4+56z3ZVr29z+qHn0x7IwXFCwWHus5g/ezYse5Lyzu/FvXyy9YsHjJzs3hLguprL3xzrtFvMgufvUZU1msKmRPAGZ/dCH8adpLvnjTvfe2LjnrrKMTM/tzLeOShZ8Yf3rDnRv+fPEa+bcEiwvOO32Jlhq/r8H78/XL3n3DHRv+6QXW+ieey5fT+7R/LP0V6K9AfwX6K/DSrcA1H/697Khj9rH6sj8gbNlkMmiqegH5pdxkZnaee29+mKe3PUVhYgnB3IyCZToOqmZy6bLl+P6c+kV3cNJh08aDFCoyGEKt7OG5AXt2QanmYdsyQI/SmA3o+S3FThgdWcrMoT3EWYCplWgFdQrFAYZKFuuPX0V1eIRicQxDYKAS+RDfdCIkfYGCSpNJQUHwRDywTA9Dt1Urh6bb7Nq+ne3PbOPB+x9k775DHDq4j6Dn0273sEyd33rva7jwkkuJsyFl3/7Mx7/GN//1XymVPSV0iGARhj5rj1rO237pAvxWwne+exdPP7NDnQAZ8pUtX5wT40V+47cu4PQTTsW0yjz15C7+8v++gvm5OTUoK3xAmuIUXH7ng2/g/Fe9gblDHT79ia9zz70b1G7nogAyMFDmA797KSeffCJJpKsmiy9fdR033nQ7tpPHUNRUkTjodkLBlIiBhi/5dc3AdvMq1Ha7zeREhY/88a+ybHI9QdShVClw333P8Hd/8zU6vQaDQ4MYlkV1oMz4WI2zz1zJ+lXHocuOfiJLLS0FEZ1onixx1e66yu0nXebmetx/791MTE6was0KVY1qCBRQBrsowrZk594ljHzVGKMbAz9io89DL8IUp4E4Eqwull5Rg57UtOqGADprtLpz9OIeJbdGq94j1nzKlWHioE0UNJmb7ajnMu1JZtv7sXUH05IK1iI2RTSziW0NKgaJ7ER3mg1VISoDpFcx8YwB5vbPqEabiIjpvW38XoNlyyexUo0f3PEYP9jwBAXLwNRyfkM+1Of8CPlSFaG6RrFQYGS0xthImaDTUi6e6ekG9XZPAgZqN12uXRn8c0dEqoSJ5csmqRRKBF1fDZOakXFoZpZGu0sYuiSaVAtLhCRTToDFCMIiHFPNy/JoC7EOxaEQAU01hMjay//H6vuq7WLhe3lNaQ6blds9W9eqNAm5tiSeI0yLH98vd5fkLgMR4IRtIYDHFePDnLNqgMlsP11fZ2fo8cCO/TgidukZTT+g6kCYyZBucISbssNPaJkmZtjhSKfI2HKXo86sMmoPsefRNnXXIJB61a7Ptq11hhODatLCCUKyuMS+qEvl5CFOPnOCxx/fyy33dlgxZnHuuiV056WOt065WMFPC6RaKCAMNbjPzHSpP9bGyxJSR8eM8xaNVNcoiEAhETBhXIhrCKkZle5YHVPYIfJWN6UGNIdvqqVK5fTnbBARGSRqIZ974pwRgSq1JIYmLpeKEkF6QQe3XKRYLitei1sp0Zqr05ltKDCvVS1SLnm0Oi0oWNSGh9A9F3++TthpM7h8nDTooQcaswdnFA+mUHCJJDaSaLTqXQUUzTKfJJBGngS3mpGZHlpqK6CtCC/CdXEqJv5sQBxlWEMmw+uPYO35r6NQOgIt1pXTrd7pcMUffXL+v321z7B46X7ivkSPlDsPjE+D9haF3H3hr6ZG9oHr79hw5UXnnnnlj4b2d/w8T7/IhHhe08dTSaJd+p277nr68Mf8RQgW8ql08bln/FqGJsJD5Se8hj1kvEd2+58nCOSjL9l1h7MnDn+MxdaUw6tTn/8YPzIR/un1d9z9p8/nhfw0x8ALHeu/g2Dxkp2bw9bmORWtC00oVy2IFi/0MmMN/jIpVv98MS4kN3pRtaZ5sdJNlpX8moBc+4LFz/Ou7d+nvwL9FeivwP9eK/Avl/9WdvKZbda+4yOETUu5F9TYosUkukfYS7j7xrt54JF7KC0/ipGCw/0PPM7AYJHBmtSUmqpq09FH2HPwcTyvRjeIeOyRbZx66jompmrcc9czDA0P0uwcYO1Rx5D5GY3GIZYum2TLlt2EUaCiErXSGAk9wrCMnhzgqPVLWXLkCsqFUbWrq8kAHAlbU+CMPpoeE0eJyoWXKkNqmNm/fScH9x/kmS3buO+++5g+MEej3VIuDNmpziS+IMNWHPKe953PW//D2+ilA3RaDf7h77/BzTd/D9PO7epZIpWqCZVqkeqARXO+TactJH6pfsx3yQ3bJItSRpYMcNk7L+CEdUcrSOWjD2/n43/7Rebnp5+FNUqIfXB0iN/53Qs46YRTqB+K+PhHv8zDj96PKbl3XfLrEeMjA7z/Q+dzwnHnEsY9ul2dq75wPddfdzOlckHxLuTpJa8uO8GpQPJk+Jfsu/zyags8NSPoJoyNefyn//x2li1djd+JqQ4W2PjQdr74pe9iuQZLlw2x/MjVTK2oMDhQpmzaGImJYUf4IiyYEGc27aiObQwQBjGmKcNXiyzU2L9XQJJ1Vh81oXgXriOtCg5xouM4onhIk0qiXDUJ4nLImDs0z64dWzjt1DMIsy6p7qod3W67SyJskKRIlgqYs4dXzSslez0NvxXR6sxSKpvKqh+EMYlmMTs3y9jwFEnaQrd0GjMyyMk1UUHXU+rzPgcO7EenjFeysb2EkfIQO7buUK0pQ+NjNOvixJijWK6o6MVjG7dx54ZNeI6DreISAiGVeJGsfQ68lNle3A0rj5xk2ZJBLCNj565Zdu2aJRBRTXFgcmFARlzZZZfBUl7b0HCFVauXKHhq2NGYm6nTC2Ma3a5aK80oghGRCiZCmkJ0g1igCiopkDzrlJCddpUkEhimiF6qvlaaJETgkGE6FxlEJFE9JIq3Ia6RXFRcFF4kGpJzL/K/F/BoGIcKbiuPIdeaagWR6s04UvGJUtnidetWsjaIae3YRjOJeTjWmDUMyrqmILKdzFWiia33sAyoJKaKVUynJpOOyUpPpx52GZgosGzpJDM7p4mcElaWMaxlzB0M0BoNClEH03SxoohtkcU2N+ZVr1/F5sd2cGC/RmJFvOGYcYqWzSNb9zExXGa4NoBU79iJTkiP2WbK7if3MVXNY1B6L8MoF2gHHbQwxnILan2k1nVosKI+V3TTI8nyCE3j0Ix0mmJbGl6tjFYuE7YD4qBHqosIZWPZ4HdD9b70XBPd1ghDMO2cCVJyC/hBF1/zqQyNoDTGMCZKhACQ0W21lNNlZGI8F038Hp16h9iz8KaGMFo+SYhiVMStBn6jLnQLTCwcz8Z1TJJWm14P7Iq4ehI8p0zU6xF2e9iFEn4a5J8djgh4Kd6Iw8DacVaLYFFYjpmYmJaOHyb8459cMf+HX/hK32Hxcvyx/7a3vc3oHtgrFZnvR8vOXBjm5SfTVk3LriHWP3n9XXft+lkGxRd6nS8gWMgnkKoxff7tf0GChXoa1ZCiZ7+PxpuAZflHI1vJsqvimE99d8OGObnd8wQBGZzv0DB/67o77tj+Qq/vRQgWzwFPPkfsePk5LF7Sc/PG885YlaRcA9rRz3fUSHzD7LUu09DeswAQle2UGS3jph+hsj96/Q9/+Ojz1/unCBbSAr1R07gydEqf/d73vtf5CWvdd1i8HD+Q+sfUX4H+CvRX4Be4Atd85MPZ6uP2cNTbPkLclkE3jxOonLzuKDv7rd+6hYcevYekOsKgq2M5VTr+DCW7yPTcAYZHhhgoTbFt/2N0Wh6rjhyjPuvT8lscd+J6dAp02rPql+Q4zah5ZTrdaaaWTNDzMx7ZtJGVq4+gPteW8Y2T1p9BZ34flqtTHRpi6fhKygM1gqCLIRZ1I1auhtzN7tFqNNm5dz+PPbCZTY89wt7d+6g3muKJJ9FNJQLI8Kgo/paAAyUqkvI7l5/LxRe+mUgbUXDRf/7sNVx//TW4nggSlnIJiNskbzX0VV2qMDV0yYNLtl81A+gKlFkbrfHO376U008+QYkc2zfP8dG//hwzswcUD0CxEXQYnxzmfR++kKPWnMjunQ0+84mreeTRB3A9iQRIlWjI2FiV93/oAk487kxanTZxZPPFL17DTdf9gGLRQzNkGNSUmCSDxWJTuXg9VFllmmMXwlBjcsLjj/6vX2dkeIrQT3BKJp1Gm2c2z6DZBpOTNQYGq2im7IBn9NotVZkoHQyRDDNuAd12aAaHKDhVwq4IGcKHEPdFT1noVT4/lYrZQNW7eu4I3VbC3Nwetm/fzkmnrsf1XGyrSpz2MJISO3dspVg2MD2NWm1YiTp+u4ftGnS7iXJRkJhgBXjlGs16m167Q7PdVIOhxG7EvSDn0bMMekHKfOMAI8PDRIFBp9NTNvgk6yrLfZbV6XY9NbiOTg6j+QNEvRk6YUdQBWq4bLR6qva0YBj88I77ePix7RQKpRzAmMjQHoLAIlVzRs58kIaYFcuHmZyo0ZoLeWbLPumtUc4UFdtQkYxcUMivQYtEnAUrRlVDzozwLbqBAhwKrPFZlsmz98nyKIgAPhecE2pHXxo+dImELAgSCy6LxdiK/DuOw7zVJN9gXICE5seiOjGk4SRagIcq4UPEptw1IO0huYiRYdqWapOQo0v1TMFJtUxj5WiNU4mxO3WsMKUt7I8445BlUjV1Sgo4Cq1QuBcxFiFlu8qEDZvqLcXgOHpA8hsa850eThqxdPUoU6uPgLkm8e5pFf+Jm02oBySGgZl1aFkD3NoIGV3mMKyJ00tjNgk5c6nOiokl3LTNp9eqc84STbXyhL2MUnmAbTM+UWRyzJEl5meapH5GseKKGoQ/38QuldEdg06jSaVYpDY1Sr3Txi4ZFIoerX1dWu0W1YqNLu0zhQqtmXklOBRLVZphR4k40rzTnW2Shm2csq1iPe1OSMkrYKHTnauTdAOc4TKF4YqKlIW6QDM95g/UMeIIt2gqjoxcPU6tStju0DhwiPLSUdWI0276DI4N5iyduR6zs3WGJgewXRO/6avPGnFT+T1xUUChaNCabxH2UhzLouO30UvFnInhZNSOnuLES/4DhdoKslhXzJ8Dc3P8w0c+Of//XPOdvmDxC/wZ/O/y0IuD4uENGj/tiX+e+/y0x+x/v78C/RXor0B/Bfor0F+B/gr8rCvw1fe9LzvurIOsfdsfErVkaO6pAUKme6HaC2n+gbufYePTD5AYJqYALqOYoifOAk39Ui3QtnKxSNNvs+nRgyw7oszRx6xj99555lvzeK7NmrUrlO35sQceVdn9yakR1S5RLo6z4f57Vd3ocG2C/TP7WX7ECgqaTbVcxg9bjE2OcMzx6+m0u2pYNPQEy3LYsXU3Dzy4mS1btvHMlqdUa0bP76m8vdQIqqy/Fi1Y3qXSL0M3JM+fqkH/8vecz1vf8qv4cZEkjPnER6/khhuvp1T1MLBJJHKS6Dndn4AsEZCgdDIKHC9/DgFTyvNNHDHMb7/3Uk5cfwJJYrLl6d187G/+QUEepVJU2fmTkCOWjvF7H7mANWtOp143+MTHruLuDXdgO7L20twQMjBY5n3/8ULOPO3V9IIuUWRz5Zeu5fprvqPaVfJGgzxionbVE4kFiBXdVNBOyxLInql2XicmK7z7ty9g6ZLVqo0jMwIiaR5BV6dZ4jVy30STVgebNA5Vg4VuB+r2oS+IPgM/ncUyChgyIKUo6Ko4UcSlEYXQ7tTRtZxDsWvnNI8+8iT79u1X7IA3veVcVh65Gt1wabYO4GgeXsGh3uqwd98OlowdieNJ6wIUCzb1ZkSnPYNreRiOThhl1Ovz+N0WXsElS/NzIgKJiDci9kil6/z8IUqlCrXKAK22uGFEOmgxXF1KENTpBgG9OKU8YFHQasgKtWOf2bkWQ+UqzSDi0Mwck6MjPHTvRm659X4KxUJe4ynA11QoBKGy1eeAykzFaWwZzgsWkS9OkkTFCkQUWBQa5OrJXQ7yJSJLQqlgUnA9Oq1ACQDiwFBQxoW6UgFlSu1vzkrI778YSVmEfppm3lhyeM3qj6GbwtvIhQ4VYVEODKW85R8RC/EPBY1Vilwuayx+qeYKqXFV7I28vlRPMuIoIsxSBislTrcclnXrJGZIKTOZzSI2YnPQMSmYGpmsv8S1dBPZ5cyiiAHTYtRK2BpEyp00ZZvUTAu3YDBaKjCxZICB8Qob7t7GTLvD+aceSXtng7kth9AFrKtnNOKU70cG1XLGymKZQ35MZGmcf8IQk+NT3PjQPu54ZCsXrqty5toR9bk0NDTJlp1NGr2IY48ayQWFnggzIeWREq1GF92W6ERKEvj0Ap/yyCChnDFp9RCnQnVYeLdotk63HWFFOlG3rYQJWVbTLaq2ooJbUS6nxu5dDBwxThRahL2OYlDEXann9bENTfEs3KJF1G4TmTbF8Sn8Vpew3VTCmGAm3GIB06nQPThH1JnDGR2kO9fCn+9SmxhRrjE7zmjUm0rssz2HniYsFBtdbFhBqp7HcjWCTsLeHQcZKLuUKkUSz8GvNyELWX72Max/w3/ALk2RxvLeNuj4Mf/4X6+Y/y9Xfa0vWPysP1hfbrf/ecSHn+c+L7fX3T+e/gr0V6C/Av0V6K9AfwX+118BYVgcffpeVr7lIyQtqVNsKSeBsq/LLn4Y8t0bHuDAzA7KpTKHZtrMz0yzauVSVV0pQ9bKFVMkWcj2PXV2bt7NmjUTrD9mDVu2tNh7aDsDVYPR0SUMjQ6TdEIOHNiBYXnU613cotRQivW8TskeYKY1y/rTTmR63yGqBZNyqYrhVFh39EolcEiNX0oXx7a57qs384UvXJ0P9ZnYt2WKF8ClThqlivYvf8S1II4EqfHLMhk+dUwr47d/57VceumbSRKXXjfksx//MtfcdANurYQhLoxUDIqS95edZsmsW2hSd2GIzV/2wgVMIfGSmLHlVd757gs47YTTMEyHe+96ik9/6kvMzc7guo6Krshu9tTUCL/7ny5k/dFnsmNbnc9d8VUefWwjli3YfxE1JILi8Z4PvI5zTz9fwfFaHY1//tw3uPmmO7A8j0yXGtLc2WAa4oKR1yRuC4lCVBmbLCvXS61WZXJimOOPm8QySnheGdPW1GsV+J5TMDBk3zx10ayYwPdVXaWM4gmB4mdEQY84SonTkIJbwjJ7hEFIEmkYpk3XzytGDx7ax66d88xMzzI9M0Oz0cKXoW/A5p2/dQlrVq4jCAyStI2rW4RxE6c0xNz8LK4mURFDwTwHhyuCHKDdnlOxGzmWrh/TboYq3iEcANk5lkFdnqtSKqra1SjqqKFaBLSS5+K4Ht1OD6+kkYUFmo05VY0aRCYt/xBLxyaRV98OA6I4ZaBcVHWb8/WmajTZ9Og2vn/rvTieo5gdUp0r1wG6RCOEb7Iw3C9Ui8q1hTghZP0Wv3d4e4cIEsopYeYdmKnsnguM0VKA20ScQyIsiAtjwTUhDgeJIiyKFoviwrMNJaoq4sdfh98uFzdEOFlwVOgL72klXiy6MuS+CxWewnJIE7WGi8LIIp9BhA75I/WxidhRLJ3jBsuc1GzjZj1iPaWUarRMjYcijW7BURDRPQfnVZxC1QNnKa5pUkjBNRI6hs1Y0WaJq1E1DAYnSqomWTdDjMzmxtv2M502eNur18B8THf3HPu27iTt6GxNM+4jZWXJZcqxme6lGCWH89aXmax53LG5zTfv289UNeaiU8ZZX6wohsohEVh7MDbgEnTlMyOmLC4DzWS+6VOpVEg7bcJuV5IwJG5EsTaCHhoq9pEVdbxSGc00CPwQrR3TrNdJgi7VQWlMcujWm4Qtn/LkkHIguUMDGJmJZaZ5FW1m0pibVZ9RhVKJXtsn6XUpj1XJ3BK9uQaGADXLRcxUo9NpE/gG3U4H202VsGoXnQWxMcOxHfQ4JejkLTSWbSqQqGZJlivBEs+8Z9GOe0QdnfZ8l1LNUhEVw3CI/FAOiakzj2Dda95EsbIGLfUxLJ36jM8Vf/yJ+T/71nV9weJ/9R/1P4/48PPc53/1deoff38F+ivQX4H+CvRXoL8CL78V+Nr7Ls9OfGWDVW/+A8WwkOiDpgm+3lCgQIk3bLjjaR7auIGB8gAPPfokogucfvrxFIoltm/fRqlcZHhygo1Pb6c122D5xAh+r0kQFDh4aJpzX3UMe/fsUa6N0046lbm9B9myYxezQZeRkTEO7tvN2tXLGKkOkxg+TV9jZv80thVz7jmvZNOTe3nqyU1ccNG5rF23ijgJ8Nwi//K5a/nKV69Tu92ykyv1pGIXiGOxy+fQwMXqUXOh1k9mSQXGMxN+47fP501vvBSNElps8I+f/ipXf/tb2OUCtm6SCfhCE1O22Ptl91sQh9KykIMKTWmP0GzFkBhbNsiv/+abOG7tegV5fPSRp/jsp/+FZrORNzlEMpBmTC2d4vL/eDGdpsG9dz/Mk08+w9xMJ495aJqy+o9NDPObl7+Wc04+jyDxCTObz3/yK9xw7a3g2RimpsCAuiHDrI7reFQrRZYfWWN8bA0Doxbr16+jXHaxDAtD75FF4ieQ4w/wfdlVLeIVMzzPJQ5ECBI3iezWm/SiBrY0FIT5cKvrCZHY00WoSS263Z5yMuzatYvbb32EPbt2MzN3gF4gg7BcQzlnoRem1AZd3v4rr+KY9bnDQ1onpAWk3WnQjXp4BU/9nWe77N11ELdgo2UCMezhOlLHGRGGiYp4aEZC6Gu4boSllwm6dcUZscrDzDWksrWKa+sEnRTDkSYZV7WvuI7G7MwhksRRQyq6qaIulpmxf/88MtV5nsn8TAfXsyh6Lhsf2cON39mAV8hFgSwVd43sZwtrIB/qVZxCHAgKTinpXWniyNsixCmjmA9KcDCUSCHXpXIqKFeMNFjklZlxGsslo5otJI4j7gr5WnwM+W8V3xDBY4FJocSPBdTeovti8Xa5+0YEkvz55EvcEiJCLjaNCA8jh27K93M3hnJrqDxRfi2KQCJxJgGtyn3DLCbVdZYMjXJqt8OIf4DMTLFSRzmQ2qbJQ7FBXCjiWDoznQbVQpHZeg9fxWegZjqMymWg6SwZLHLMqhqFsjRY6HS60iYkcF6PWzce4JkdBzl7zSRzhw5RKbjsOTDHjl0tZhyTMLUZLFisG5A2HAuqHqctNbEylwd3znPTVp+qK4wMnxOOqLJq6SDSBeoZRWIRK+S9bQtbwuPgnmnKnolVqRDOt8kiH7toEWcJTm1YOcN6nQZpwckrS8NEuRDEaRaFMWGrRaVaU+yWNEiVgyI2A+yRMk4kAkJKseKpc57E0j6S0Ol1GakOqgrTuW4dp+SCvEfFsRWF2CUPx3apzzZozM8zNjqszsdcfQ6nXMItFvGbTUzNUpBYqa3tdEXMK9NptZQbRpxAct7bSQ+zYBN1NVzNJtR8SsNliCz8bkCoZSw9fZKTLn4jbmGtXHlKsGjPR/zzn39u/iNXfrkvWLz8fnT/bEf084gPP899fraj6t+6vwL9FeivQH8F+ivQX4H+Cvz0Ffjqey/PTn11iyPe9CGSjq1Af2QCcMx3ZuXP/Xdt5uEn76fklXli42Zll16zeorxsSk1yG7ZupHByVFGx1Yye2A/PbE06wl+z2HLMzs46YyVjA7UOHhwmsHRYdozbZZMTvHMjmcolkeolQd58qmNDFRdzjznOPbvg5u/+wPSLOT815/Otqf3cc23v8u7Lr+QN7/1EkzdQcPhqs99k6//600LdvoYxyuQyoDbkziDVBaiogfiEskSGaRFxOip6IVhZbz7vW/kwtdfTJZJzMDg7//689z0/e8roJ6pXBrisJAZVJwPmWr7kOFOBmhNSxVYT2IX4rQfmnK57J1v4ISjj8OyXR57eDuf+NsrabWaapdbJlZdjyh6g0wscdm/v0Wz0VZtJRJREaFAgQ6DkMGxCh/6g0s45ehzaPtzhFmBL332Gm645ibMgQKe41F0XIZHqwyNFBibGGXNmrUsWTbE0OBKZg7txHMdCiVbxXtMGbYF2hhHBEGbXjhPwR3ENGxm52coeEUcR16LsBocukGDYslRHAa1S+uaHGj0OLR/jonBQVUAaVtFHntiE9d861bazRZBJDWmucilYgkaiisxNOLwjne8hpVHSixDKjGh4gyQabGCEUYiMNFTgkXop0og8/0OrVaLgYGqciS0275ykbQ6ddLIJcwWZAhTAAAgAElEQVQOomc1BqsmBc+hK3DJMCSKE4yyzvTBiKIV4JgFur0A2+mRxg62XSEzuwRRgmVX6bSmlbknSi21K73jqd1Uyg5Llg/x4H2b+f4PHsD2ZOjTyOI8boMW55EjEfNiuQY0dEvEDBH3ZCAVIUAEDRHORNAQzoSIGvL3IlrE2JatohXKUaFm9zx6oaIbWV4vKqKFiAsSQ1mMgMht8zhQ/r6USNKP4yB5O8hibalqBBEgxYLYYRnms0yK/FMhB4cu/nmWhSFxFhFVFGBTduFNgthX7qQ0sqmNVDjbjJlszqhzLUsibgGLlGam8cMEzHJRRY1806Rk+AQhFKolhmyTgczETROeODTP0qVVzj11Bbg2tHy6M02c2oASOG66fxO72hmFVMfRdLppFz81iMR9QoYtroc0ZmXVYKig04siTlo7wJrhUa57eB+372wyUnZZNeDRC6c5fdUERwwNECYZ3W6b4fEROn4PJ7JJjIzQr2MK8wSdKInodX1Krkea6aR2xOBQjblGBzPTlRhg2BZmycNvtIVKq1wkrfocI0PDNBtd0synMDJMKS0w15whSbo4jkkaW3i1CloJ2tMzqm7XFwxpFOFaVeVEkahQFiW0/C5GZGLqPQxbp9OMcZyMxCrQbvSwU0h6IXoWY3sWURCp642yQ+oHGLpFkmkEQQ/NSnEtC81PmQ19nIkaVk9dtQSmwfDRyzjpkovwikcqEKxhaYQd+PQffXL+j77Sj4T89J+k/Vv0V6C/Av0V6K9AfwX6K9Bfgf4K/EJW4BsfeG924nl1jrxUHBYuGQJUFBu3hLVlRznlm1++nR/edxvnnH8ynWbEpse2Mj5WVQC+2lCN+oyAIQNGxsaYnKoSRRlu0VURhE1P7lKDwfhwDU+3ODhbp9vzWTJSw7YtFQFZuXKNGkpld3pivAJZmf37D9ALQ1auniKLdP7sT6/gbZedwlve8pZcLNA9rvjoV7nhu98HI1M7nZmh5AMlDqjmDM/kmOPWsX3bHmYPSY2qDFeBgjVK08XlH7yYSy64lCwpkGQZn/nbK7n6X79JYaCsdiZlGJMBs1IuMTwyzMTEkKLqP/zQ4yrXL0OcMC3iKGR0aY3ffs+bOW7dcThekUcf2spf/cVnmJ+fUTZtdUtTgJgOUdLGtnIhRVwAgkPQTTURqmF1aLzCBz50EWccdy7dsEWQuFx79S3cfee9VMbKjE+MsWzJFKWKyxFHTDAyMkipUEYqVNKwpOIWURhgWCmmbhP1NLp+B9uWnXqbMJAhPneHbN+xjbHRMdXCIsOuNBik9DANyfN7HDrUYvfeJ9n0xB52btvPq1+3luOPP1bZ9rft2stXrrqNer2hBArRZXQRYMJIOQHi1KJS03nHO17LUWtXECcmvj9N1RvEcVLi2FbZe8cV90CmojQiDAksUtZG/oiYo5pgBProGur1zDd30QsKVEsmRcfGHRyi6pgcPDBDK+rRrGeMDRTpKj6ET6a1gRJhBMOTHp5TJOg59LotNC2hE/gUyw6t+SZZLFEXuOO2x7j/ga0YToalSxOLiBACpUyUYCHOHRU9ErCmLKy4fEQkWORN6MJKyZtkdNNW7RriX1DxpAWhYJE3kQscCzJCmosOi5EOcT7kolkuYohLSVWrJinms5GQ/D6Lt10UKXQjB8fKl1zPea2pcE9y14X89+LX4t+JYCRjrCetPAoqaxClAZkuFbIe64pFTm00MOiKxUdCLTnLQ9OZziLuCmLwSriZ1L06rBoy8cwI05Dq0IxywWF/K2CnH7Jm7TJWjw8R9zJSgblmFo/t3sP2/TPMHAhIpI5TmnqihCgv9xGYhnIrSVhIWlC0GFaPGZhJRrmUMFqpcOszXTqpxspBh6UF6PVCinRYu3ISyzGxjRTDc9T1bzU7UJbYmIXrR1B0CHSLTiOkWE5J/JQo6eEOlIg7GZGeUh4SSK2BpRnUd+9XETpxrAgvZ2RsgPlDbSWwlQZKBKkEtyCoNxU7ouMZuAUX3fdJI3EOhRhyfWURluviFmv47Tp+Ct1ugHhtep0ORUsnDG067TbFYpF6V5paMlxNgJ0wZpls3jVDuVrCN0XoMei1u8S2qdwY9V5M2vXlo5JiCQZt+Xz3MM0I3dGZPHkVJ1/8S2iFSQVelc/mxlyLT37k7+b/7NvX9h0Wv5Cfvv0H7a9AfwX6K9Bfgf4K9FegvwL9FfipK/CN970nO+G1bY68+PcJ6zaa7itLez6S5YPU9264jxu+823Wn7qWY9adyKaHnqbb6VLvzlIedBioLMEyTZrNJoODNt1OzIEDc7zizJNU28BjG7cwNT5E1uuSWY5qnwg7daq1MZyyxeTkUpl9KBaqVKtFeoEwJzI8p0KxJDBGnz//ky9yzIll3njxr6jqSxk6P//pb/Pt676jdutlNzhOAzWEyAAo7IUVqye44I0XcMvNd/P0xqfRxQOuhWrycVyDd7331Vx8wVtIYo9eL+DTn7iS7950M7bEEmSokx3xMGXl6iW8/oKzWb16FfffvZGvf/3bangS4r+II+LomFo5ym+860LWrzqGQnmIe+56lL//u8/T7rQxLBEDInSJDqjHzVkVInYIKFOcAfmOt1S2JlSHarz/Dy7kzGPOIExjoshl3879PL7pESaPmFL28FKhqAbFQsFTw6DstidJT0U90kzWISFR8ZhAuQNEaMnoUirXiAKdMO6q+7U7LUzTwSvkcZDZmQYHDhzk6ad20JjrMTPToN7YR6sVIbPvuecfxWte90qKTonNz+ziy1d9j0arqQQc2ZWXP2K3z3kKNm4h5pfe/kpOPGE9rj1MGIiYInEPE8P0mJmdQ1PsBKlStUgzjU67oRw+kvlvt0IyLcLIHCXqhJFOnDVx9QFMrUW322F02XJMMyEMEgVmbc4FlGoZWuzS6QQYjsA5bTZvPsDU8nGWTU0oEUxgm5aTkUlUIguJQ5+gnVIo2Nz2g8f54YZHcQvS8CKnTPgl4qyISRKpJ82FBGGPKKZELJWnIgLlcEsRnkJp8jCMhbrRvHlHiKUiPOTiQc7BWHSkyEWlXBniuJDBXICoC4LFosihHmQh2mGqlhC5Xc6qyJ1AebQjZ1GIa0NcGvnzLD6GcEoWa0wXnRWL35PYibyXVFOIgCRNiTylZHrKitEax7Y7jPktxYYRUUoXG1OG4ljMGgl7RbByStTKLmNVnUkRLIohUWJgFT28ss3WZ2aYmW1z0gnHMlSpEDVjgrDDE/sDbnlkK91OgCaPq0mziByrRijOFtVqIg0lmRJg5ABFHxl0TSZKcm5C4tSk6Vs44hqwUspZQmDpZLHP8IDNulVL0XoBppah1wTqGxFJO8xMG6/mkbo2UWYQJxpGQSpcddqNBrat4QgIuFpm78wMsWlSqQ6yb8duap7FkpEBHj0wTyytQZ2AXqfH8HCF3bPzjI+MKNHNyzIOxHWWTY0zu6+l4k49aRgqDDDfCzHthOOXD1GzdX6weY5mK8I1Ug41epw+UWO4aPKDrbMMDVdxC2We2bOHpZMDPLPrIMurAzyzr6ViYK2giymVuoaF4HUF9pvpLtVKmd5cnZOWFFhh6QrQqVkhrucxcuIyjn7tmzC8EcWKMa2c03HFf/78/H/5ct9h8VN/kPZv0F+B/gr0V6C/Av0V6K9AfwX6K/CLWYHrP/x72eoz97Pq0g8TNyWLLpEJjVSLQNoiDJ2nN+3mngfuIdRC1q5cz/TefTTme4TSSOEEtNshk5NTFLwS23c+zeTIJI88sFkR/dcdPcXeA7OqVWBivEZxdBjTdDHiBNcZZHhqjFpphCRuoRk6li31ixBLG0Ui3IWQQknna1+6D6e8l4su+BU6fovET/jWN27h9h/eo6CF9fnGAlcgb88QCOXJp63j7b/+Fr5y5U3cd/cGLEMcJHnMQ+zZ73zPeVzw+jejZ1WV3b/iU1fx9a/+K6VqmUyGziRTTRTHnbSC933gN1ixbDXXff17/NOXvpK7ObJc0JEcuDAsfvPyN3LKMSdjWFUefvAxPvY3V9Bsd7CcAlHgY4oqI4OSGjjz45SYiYqsZLJDXFISSGV4iMvedQ7nnnQe8506hlbA0XW6iY/l2hhaQiwNGbhEUYJbkIHfwu/VSSIRAqRFRdgJTl5P6kvURGIHsXIppLGJ3+2pphTdkAhGRKFosX3rQb5zw23s2buPMIjodvL6UrkeYnmtusZ5rzuWV73qFZSdIk88vp1vXP0DpmdnMRypc8xUtl8cLLlLwGJw2OTXfu21rFi+nPpcwkDZUXEcy/SUe6fZjgl6IrREuAVH8R1iyeO3AxItUFyAmfoezFhAmxH1tg5mh5o3jEFP1epOTSxHNwNMo6TcNu1uT+1Y26lOsxEz05inUvZUBMVydMoFl5JbUs0o9W6bmYNtjlgxRBD4RD5YRsxttz7B7Xc/RLk6QCq9kKkID/kQncelFqtKc3fDIhxThAARC0QkyOMZpgLT5sKDhrngkDi89WPxv3NXRf4+X3RY5FGSBfvFQrxDvi98FrmORPNQTBblmlgEO+bMi8XjUo6MhfYRldZZ4FMowcWS9pMfOy3EdCEOE3nfy/WtakyjhFKpyCsKJqsb8yRmIuW+GHItSywlBd+AdhKRehaDq2qUxk2KVRdv2MEsiehTVWJU15/n6Qf2UEw0jj36WHVdBc0mRScgTIb4yi2Ps+VgR70PhFWjhIXMkNAEQSbuljwSIp8Vup5R1k0q2KwYzTBSiXuEBBKniWIleAWZhqlpjBUtRr2Uo46YVJEOq+zhJ7BxpknUSjHijJbVpVIos3PPIVLPUzEdqQa2Uw2bWIlXS0fLPPbMPhLDolissmXHIc49doxXrJnks99/gl31hIJtUHQcDFujm+ZrJdBaN7PohC3OP+cYHnhwh3IU9ZIuo4Uah+otZnsB56/xOGvlKJ/bsId98n5xDeqxyQWrhziymnDVxhkmR4bIQoOtew4xtaTMM7umKbk6enGImpHSrncI5DqTWmdpgTE1SgWbbhRSRueUCZcxA8peii2xMc1SgsX611yCYY6RpTFOwaExU+ezf/TZ+T/5f9l7D3i7yjLf/7v62vX0mh6SUAIBpCd0EAgBbIC9XHWUUbGM5erfuc6dGWfGcXRGxxHL2FAcRx1FgdAEJAlphNCEUBNSSD119736n+dd54RDDIIid2Y+s7fyOSdn79We9a611/N7f+Vnv2gxLF6er9/WWlsVaFWgVYFWBVoVaFWgVYFWBV6oAj98z7uSxUvrTL/k48SVHEkidGbxf2igx+2KZbDyzrWEcZX+6bN44onNuEJPbsBIqUn/QIEoDCiNlci67Ty06X6OPWEhhdxMVtx2L539MdVKE0tLWHzmMXROm46ONOABPd19OBlTTAQUvdr3pRWJMCwxuRRjOxPDCjBdWPurUUr1Bzjz3PNUPGDsRTz84GM8+PCTbHlqKytWrKGYaydKQoJQ0i4szrngJC5948V885+Xs2HdWuWHEMdiyCnNfMJb372Yy173drSojXKlpGJIV65chZvNkEj8qeKhh7zixDm854o3M3NgHrdcu4KvffO7GK6pZpelIWg0POYumMaVf/YGFsw6jISMkm984xvXUKmVicUcM5BEj9SMUl5ivhdJQ2ahkigkfWDatAEG+jvo7utn8ZKZHNJ7DCV/CEtm3GX2XWgMpqRIBDimRCUaCmxwXA1Ddxgd30m1HNE/2IXrmopuTuyp5I8kEtVCRKLrOI6L5/mqQY/iQDE9pMG+9+4t/OTH1+N5dTVzLyyNdDZfT30NDJ0TT53H2WedSEehnYcffIqf/PttjJVK6HZqUprO7AtTQEAUl/ZOeMMbz+SIww5jdNgn8Gu0dxXI5zpoehUVodpoCKvHxzDT5lnFrAbS7Dfxo5ix2hBm3EYQlqk3EtraTWLPRTdDyuU6fd3TMbQGXlMntiIafkij5FHIGirZYnh8iMTXKBYKdHTlqFeb2EaGYmeWehgwtGecYs4im2ujWhdPAJ/Vq57g5ttvV7Powp5QeZYSBmvI2JQZfnO/Z0RqTpmmeaRshmejSAU4mGQ9CPgg5yL1pniWYTGZzPFsyoeMEDHNlHSalB2RMi4ibNtWMg/1WYkMVWaWpgJGBKSbBCcml5Gfk/sgP2U5MZCV8zu5D7pQKSb2WYAA8c3QRW4QGTSMlHFyZGcfh5X30NaoEdoS+yuMoUB5eMTiwxDEJBmLTK9N79F5crOyJE4e3Lw6hijwcLCo7KuxccUm5g9YzJ57NB5Zyrt3kiQ1cmaR7aNNfr5mO6M+2EYTM4rxDV24SAIZ4OR1enMZxmtN9np1OiIDs6kxqzPENcQoNmI8CikFkWLdFC2LTJSj3w3psBr0DPTROauT0KsxXnH4yYNP4XsOMwbaqUu8bD1QAGjoiCDGV/4uHdkCwzs2U5LoEIkRzXaxd+8ejpg/k6dHqpw8y+LQQszyh8fZHuQJAo+T5g4of5p7n9pK0W2jGmo0yoFKAJo5Lc9jjz+tQCAtZzC/p5NGrcTWMZ/DszFnLWjnxsfH2NW0saMA07JZ+opZ5IIKdzy6E7stzwOPjhKFFjMGTRXHGjaGmTV7GtlyiXLZx8u4KpLV1h2yukbRga1799HX0UmH7infjUJRTEhjBcoMnngIi5Zegp0ZUOk8ygTWS/jmn3977OPf/2ELsHihL9LW+60KtCrQqkCrAq0KtCrQqkCrAi9PBX78gSuSJedW6bv4E8TlLHFUTTXVusw6ulT9Ko/9ZhubN29gxqyFjJZH0ZKAkeEGD256hOlzeznysAU8/JuHladDV1sOM9uu5Agyo93Tl2Xbk7soV8c458KTWXj4CRhxAc/fh2VaRFpTpY4oI4dEZun1CXMIAQvEFDCdqS+XbTZve5BDDzuETCarQJXI92k04Fv/+mN+8cvl5AtOKmeRNFMj4TWXns1FFy/lX/7xZ2y8Z8NEkxamxoe2xXuvvIBlSy+HKM/o6Ahf/tK3WL36LpU2omZwsRT4sfCYGVzxvrcxb9YRXPvjW7jmBz8BUycR34IkUXKS2fMG+ZM/vYSF84/BddpZsWIdV/3L96jU6mrKWuQgiUp5EAaJyF06lWlmoejQ09fNzNnTmS5yhdk9GIZNIRtix10E8biSGsShofbLzmTwajVcx2F0bIw9e/YwONiHZeRo+GPs2Vmif1oHuWwGz4splYeV14Hr6jSaIodxlMGmeH4oSr9u06hJUxTw+KPb+dY3fkHda2IZQrEX3ompWA/RxCz+Oecv4hXHHUZfRx+PP7adq79zA+VKGT+OcG1bSQlECqFm9LEpdsS87R2vZP7c+WTcbsrVUTI5R8lyfK+KpYm0BRXf2mx4lMZL6vxkrLyS9Yg7YaiX2L5Nkhgg72TJZh0azZBcUROsi8AzydgRYWQwUtpLV0cPI3tHMLJZ5QtSHR/myS37mDmzj0VHz2WsJN4heUzdQ9dFaiDRtbB7+5iqcaL7rF/7FOs3rMWyMmpcS/yogE1y/hSjYUKKMVXW8VxPitR8dOp/iq6CGI86qj6pLCP9TJoMImBUCoSIQeqkzGMybUQAB2H8yL8V+CDnR5gcIp9QgEPKlEgZGynzYip7Y2qaiHxOpZeoNNYURFPrVckhqLEt8a5RRmdRXzeHN5u0NUax4qYaD/I/8ZBIJJw1jvCMmO7TZpBfmEPPinmqjpktkmiO0KWUz4tlNNGqHtvvLdNue/RNX8ijO8rYUZ3OqE41COk8ZDqrNu7j9of3EOghphep5JZDuyUJJ0uh3aQ3ZzI02mTDY6PsqcVkchYLOm1GKnUCYeY0LKZPLzBtwKUja4LpkzE0FZ27e1eZwU6Hzs4Ceyo2t20ZJjE6sLQxIEvOyqL5NdyiQxQEBJFGTsxCDQ/fzLJ5uEnOMfF8DzuJaM8WOaI3g10eYmvFo941k7DhMS0ukclm2dyok2vvVQaohhdgGxZP7d2rGCmJ5zOtq5sZeYewtg8/ZyEow4LeXkqxzz7DVCwhuy4Gm54CiUpyP3ENxpo5BSQ6wT76OzrRbYP68BimpBGZNompY2UzNII6iRdiJTqalXqaFLISZSzWmhq+GCQ7GvNOPYpDz3o9uuWqNCABScrjNb76yS+N/dXPbmoBFi/P129rra0KtCrQqkCrAq0KtCrQqkCrAi9Uge9f8Z7k9LNLDL7uk1B2ieOqauzDJMTUcoyUR7jx53egxyHVRqy06h2dRRzT5MEHnxCMgfmzpqElnvhJMjhjkNJoSOhX0HWXrq52Hn3wKfYN7+XCV53NcceegK27BOGwarbE6R/NVfOnRizNWkgo8Zd6gBYbaGZAnIgfg0W1USOfd7FMafhSv4TxkQb/9IVvs2bdvViZAE3PEUYxhunxjne8ivNfuZQvfeEa1q9fo2bBpemUGWahwr/3Q+dy0dJLCbysmjW/6is/4Je//CUZZcgnmRkGTa/JYYum8/4r38Hh847itlvW8dWvfEvtU9ocokz5Zsycxns+cBHz5yykVop47PFHueqqH1MuV9EdE9cwsIyMAih6+9qZNWs202Z00z/QQ29vB46TJ5+z1M8grCj/AGkapcHQTfFPsAnCQDWgaeSqSD8a7NtXwsmITl20/am5Z77NJgxFmOFy//0P89hjW2l6Hpsf30xvf5bLX38BxVyfoqTrRpqAIrGmG9c/xve/fwMNX0w3UzNFMW4UXwM5TvFruPCSE3jFsUfimha7do7x3W9fr9gpkQaOeFAEIkvwiUUnkNgU2+Ed7zyfeYccgmVkVXqMnPI4FJlCXUlYglhyR5pYuiSFNKk3vNRYMazR8HwyWZcdT4+Tz+tkbUs1VJbVi25JooV4SiRkLIc4sRka3UUum8M0QmqeSXWsTNhsUmnodPfk6ewWjwLxDsmrBjrya8pLI9EdHn/0aZVuYRZMVt25ic2Pb8J1i4phIaoJYUcoVoMAFxPN/iTbIWU2pMDDpOxiUnqRshomx4sklFiKGSE1EuBDgIuUoSHshhQ4EDaMosUo4EHkH6mvhXx2ElwQnwFZbxROJodMfFZ5YOgqwUdeqUQl9bcQoEP+SwGOZ1NCFNtCPiPgjAw+ARAtmNvXwQlxRHt5DNfU1Oy7qE+UFEQMYxMPoxDRcfQAzuF5aBM/Fdl1DdPKgeEyurvM9q2j5NpNunIxIw9V0WoB8w+bw72PVhkvjXLivG4FKCQZDy8o8sv129m0ry6Jt3TZOsd3a8yYY9HMmdhmQpQ4bHkqYOTpCjNndjKj0+WBLcNsGyoxv3eQ+fMsZh/Rh13MEOp7sDMuuF385pZH6dpXpuuwAapNi52jAbGRxc5GCqBwNWnqPVyRXsUageeR+D7dbQ5J3mVYST4iRkZqWL5I4mzasgYZN8Jt62C8KWXTCKoVdXOo+DU6enuINIM2t0BzZJzh8VEsAV1FKhTFOCJ7MTWc9jyhjK1qjUzRJbByxKW6MtCNLR2vUsaxHXQtIkgyKuFG0nDIyH0NauNlMlYG18wxNLQbW2QproEn/hiY2LkMdXVsFjY6lXKN2lgTp8Ni7mmHc/grL8Vye1R8r225jI5X+dqn/n7sr6+9tQVYvNAXaev9VgVaFWhVoFWBVgVaFWhVoFWBl6cCP3z/nyRnvLJG94WfhIoN1BTTAUNo8A6RnnDDT+9g0yMPKgO37p4BZZpYyBs4bjvleoXK6CiuA8cvOZpCzwC10QY9XTmy7jQ2b97Cpt/cx7ZtWzn59KM5+5VLKDh9it4vhnZCYxdDP50QWxPARIzopLGS3lBXXhGKhZHkGB6ukC1K+kAR4SwbWobNj23j85+7im079pAYTRLNUjKNXN7mne96NaedfBpf/Pw13HuvMCxSM0IBG6QJfO+V5ykTT69hqNn97377ZwqwyOVc1azLhHXD8zh80Qze+o5Xc9yiE7jul7/mW1//gWrk06loARV8Zszs570fvJCFh76CuOFw269v599/covaTntPgd4OSRnpZeasQQYH++np7aKjy0X6UmlCA1/SD6oUCz2g1bF0U9VbzAfFLjNUtPqISrVEIWcrfxHLCdCSHH4gaRdCYRcPEo2nd+5m96697Nixi4cf3syu3cN4vo/XCMjlPa7409ezYP6R+M2ETE7HkvhPr8QDG7dz9Q9+oYAhSyVQiGwhlRSo2pka557/Cs44Y7FMy7NjxzA//P6tDI8NKc8PCfeUWE8VxWmKMaUAFrpiWMybO1OlD0hyRKOUUK9VaYYldAqI5ieTNRRgUa83lHeG1NQwZaZeIibFP0KnVCoTBRrZnEZbe4Ek0TGdEN+LsUQ3hMW+4Z24doZcRnwYHCX3EFBMvDAkRSWXE5NMMRuMyRVsdd737RxXvg25Yg6vLgaFBr++7UE2PfQAGVfSV9KEDcVmUM2cRI6mkg75u4wpJXtQhpciiZkYZxOpIQp0iCdYD0oykhqsKsxA6EATsg0FcKgmdgIUEeBAfVCWTU1g1XrEn0AxktL4WDnzAnYo09bJqFSJJTXN/Skhso10X80UeJHhLf4GspCwNdQfRGIiqxUAyaO/O8uitgxz9w4hbiiajAlhbyRiDOrQ0BPaZkHH0W0wWECXxBby1MpjNMMa2UybStrZ9sQwm7c2MDIu2YKkVZj4Oyscf1Q3mx4NeWDLHnpnWCxdfDw5KtQjhzWPj3PLxsfwNYd8mLCooDP7MItyHsolYQhZ4vtJRxDQ1WUxq6/Ig1tCntxd5ZWntjGwoIOomFXSFj2wiE2P0DJ44q7dONvKTO8r4kmccC6HHaISdcTUU2JA/XoTQ+Rpto0Z1/BrNWJTx23vwKtEmFoNo6MTM4kVe0G8OWLTpOBmqYyV8CyRuJnQ8BXAJdsVVpEVCigS4ot/j24pBkQVjbHSCDlX/HV0rHwGyROVGNogdkgaDZphAyfXhleqYHtiXCzCuQymxPkaAXo+R3VsHDeTw7Qt/IpEO1cwxQ9GjqcpjDINtyOrACRhvEjizaSb2F8AACAASURBVPjYONFIgp7XmXXOIRy59HVg9is2mMjG5Fr86ie/MPaZnyxvARYvz9dva62tCrQq0KpAqwKtCrQq0KpAqwIvVIFr/+zK5LjThui/5NNE49L0NEG02tIfSZSjBStuu4+bbr+NSnWYwWkz1QNvxjVZcMR88h2ZlN7f9Dhs4Uyybpdq8rJZ8XjoZs3qu7l34zqqlRpzDu3mrHNOpLdzBr5XIg7TVAgBRwwSRveVcTIG2XxONb0iD4lEy280cLV29m6vUo92MGf+bKLIxbUK3LPuHr705e8zMlIh0WuK0twU6rWb8OGPvJUTjj2Ff/i7q7nvvo1Y0kTH4HlNMpkM7/3QOSw97zUEjZyi4gtgcc0Pf6BmIKWRk+17gc/xpxzKm976amb2z+GO2zfy3W9fM+EbkJpaNhs+3T3tXPmxizlm0YlYYYGHH3uEm2+5m86uAt2DHcyfM4Ou7jxuRldAUK3WVMkcupZRdHnTcvGaDQzDwTJ91fCI3GRy5jtMIjVzHUuOYyKARpEYn4zdTxx77Nm7i0cf3cze3aPc/+ADKu1DEjLCQBAHAz/01Hlqb9P50/e/kenTZuA1Q7I5m0Y9Jl/QePg3T3P1D25gdHwM07DTGX5dw7FtJUVwMy6vvvR0TjxpIblMkYcfeJKrv3cTI2NDiEGHABbCnhDJizJOjTSK7SZvfdv5HL7gMCWzISrTKMnsfMzO4SfIOn2YZgY7E5PNFNm6ZSv5TJsyXRV1kGO7amzpJtRrvjomSRFt63Cx7Qya4RH6BpZlE8cWQ8M7MXSXUNI8fI1KSRgNPv3dbdQqdQxLY8/OMu3tGfqn9SjwbWikQqk+yrT+AZWE0iw3ueP2B3lk06bUHFQ3CCJxBEjBJWFRTJpaTl5fAhgIYDFpgCnvi+mjyHmmvuQzYrzpuGmMrO8HhEEqUUpfmgIZZD3Kr0KkIcpvYtLMM5V9KA8LARgmzDQFnJgETSYBlNSzJWVWCOAzYYehfk9lH2LOKoyQFGyRMS/RrzEW+bzJcQWdQ+oVipGknaTeHHK5WrGtYkU7jmyjeGIH+qw82lhIZbQKEi8s0bS+yG3Eh0S2Y9AoGQyN+uypRYyGCfkw5vg5RR58ssq2LSXGwxqHHjHAGfPnMjJe58Fd42zaPsZQLVbmkT1Gg+NmWiQ5i11lX+1nPmsws6cdozLM3MEedldsHtvT5DWvGcDqE9mGo/bXwSbyx1T08n33jJHf53H0tHaGqhHtMwfQopCRJ7dT7GkjsUyCpk9S99DsDHGziW4ZNLRQxRULUyFqNvAtnciNKBY6qI030EZrZB0bsg7lpkcun6E64qFJekxGlz8rGZYCEbIGZi6L6etkLdi7YwxLsGJh3QgoJavJ5wgTS4ElwsIZr9dUYLPh1XE7cwpkbJbHFVCFgEflKvm2PL6WUC81GOgsEjU9ytUGkS5Rqia+6xP7NkZTmcSoy9u1czTx6V8ym0PPvxzX7ETgK8txGRke5aqP/93YZ6//dQuweKEv0tb7rQq0KtCqQKsCrQq0KtCqQKsCL08FvvfOtyVnXxQw7VWfJijJI3FNxVGSyO/pDN6qFQ/xq9tXY7gNFes3e+YcRVmff+h8urqLFPN5sq7Q3H3VCAlzQhpvMXVcs+pB7n/oYRrNGgsXHcLiJcfS1zmdpldWM+Kx6ZMEWbY/uYW7V61k9iFzOeas+ThJv8AFhDLjLC2U5lIab1Cu7WH2rOkqvpDQ4c5freAb3/wxdS8h1D0Mab5C6J9e5B3veR0LDz2Bz//V13ho00NqxlnaMQEsXNfl3e8/i0sufj1RkCH0fL78pe9z8403Kcq+k5UOwqJZr3PKaQt5+ztfQ1/3HFbdcR/f+Pq3FdCiWjhp5PyI/jkdvO3d53PiUaeg+Q5Vv86+4XF6JRUlF2OHPVQbwySaaNGlkfIUm8S2RecfoEXSRPrsGy5RbHMVrVsavWYgs61i2Cmz6JKaEtJoVIlDh1KpxJ5dVbZv38oDDzzI5s070hl7aTz9dOY3jVFNCKVBiXUKRZ13v+vVHPeKVyjpzJYnNtP0ExYumsOKO+7jh/92s5LBpDP6MaZKm9AIIo9sNs85Fyzi3HNPppjr4r4Nj3H11csp10qqqRN9vswgK/8EoackBoU2ndddeg6LFh5FFNfQtVg1cpl8HqOQUBmt0yxJ+1uho7cbryFeFNKUawztHcZvBAzM6lTGriSmAlk0QxJFMuTsNsKkhON2sG/PCIFv40Vl5T0yNj7EyPA4bYUu8sWI7u4OdDI0vQahH2I7cnyW+hmFkQIk8vk2du0YplJqcNeKTTz99JPopoAVaSqHNPcpmJCmguxv9CfMLCcTO5SEQ+omDaaYbE6ACgI4yXGk8poUyFBMjThdn3zOccRfABrNhgKNpBQy2x2EkiQTTLAtJJkjNdtU+xCKkWxqqKlYE+r3VPYx+e8UYElZIpJWoxvyXqiYNOqaDYRTEeMnITm7wGE9GY6RCFO/SUMXg01hPZkYiUYziGlf1MWs09qoOQ67xg3ifaNkMz5G0MSRhA1HTDc19LwwXwy0ZkLQiNg7MsYjj1SJPDjtuEHW3TvE9sdHaegG28IaSxfMYU7RYMSP2LIv5t69I8SJgRX4zOkw6WyzaEhyipVQLGhM62vD3xfSm7Eotrts3DTMguPzTDtpEGqJWJgQGxHZqEGzEbBm3Th9XsyimT2MjHpYeYska2FVxGxTw9MT3IxNZBqUR+pkdItQYnUdA8NLCBTglCEOmpSCCsWeXpzEpLJ5K23T2wlyebSKjplPqIyYjA89rcC1OKiS7Z6GN9ZASEW59nZqYgzbFhCERYKgjuUFeKUaJS2gf6CXUAwxSzWsQKfcqOFIHK4aVIkat0G9isCESSJ+NZ5KVNLkvhQn5NqFeRWjJ+LHExK6CaFmElUjbImJbTTIFQvEGZPINmif38nxF74Ny24jiYQhZVCu+fzgL7469vFrftYCLF6er9+XttbzzjsvZzZq79O05H8B8wH5httOwi+1WPvCDatXb39pW3ju0heevuRyjeTHf+A6f+3Z3mtuu21j6Q9cvrVYqwKtCrQq0KpAqwKtCvwPrcAvP/bB5NjFwwxe8mnCsvAZ6ioRQYz1NGmIqPPkpj385sFNdPa3YWQKDAzMoLsjh+tYqvGRmVld6NEEiqIe+xKhKXF5sGHdw9z/0CZ27d7BiScexVnnnErWLuCJjCG2lCGeYXSxYfW9rF5xh3rietVbTmNG9yI0iTYV1rseEYQhO3fuRdNC+vo7yOU7iHybm6+7g29+70eqkZDZbJWmEcXMX9jNRz/1J2St2Xz+s//C/fdvxHXFqyJUGnWJqPyTD5yjAAuRVUjj+JV/uoZf/PxaJTeQ5tQLDbx6g6OO7eeDH3kzs6Yfy23L7+JrX/s2gVDAiw65jMu0vh4G5rRz8uJXMLt/DoaAA7ZDRIChZ1RzFTVEilJJTR2DhEa5QbbgYGWLhHEDPGkcJaZzN8X2DhWh6NcKJIxgW3nFIGjWffbt28f2rdt54rFdbNu2h527tlEuN5VHhfgcuI6NL8yMSBr/NFXi2WSShN4Bhz9972XMnDUTP0iojjdo1GDG7HY2rH+I7159HY2mABapZ4KeaESSPpEkZDI2F1y4iDNOOwYtKbJq3cNc/4tVNBoVTNtAF0BFyW3kXAhwZVJst3jTm8/ikNlzscwcY8LGiEROZGJmBV+x0PyIWqVEttiexrQ6WbxGk0cf2cL2PcOcdsoiLCdkaF9FAWaNRl1JGzJum/LvEMbKyMg+RkbGVexoe0cf9dEmwyN76ezOSdinMk/s6RpQeI7uBgqQKg97NGselmMq6QCaw77do5RrddaueZS9e5/C0G3lxyAAjAACk34TMl4ElpkEJ56NCv3tCFIZl8rwUhgKExGn6fpSSUgq50jBBYmntW1TMStEFiMfEk+ZyaSPSeNMmQUX01SZfZ+MxZ30qkhZFyloMbl/6e1NpCV66p2hJSRhjOU6aErmgZqdFybLIR19LAzHGGhWyUcxnnIdTWUkclGHfp3eV87Hm2bx1JZdlEs6s/oLDEyfANZsCysnrCWb0BBWRgzVhoqllf0e3auzeeco/XmTe++vs+upEqGp8zQaHYHGq46bxqwem50jOj97YAsNSWVJzLQRNwUQsclmbPKOj+loBHUXN2wye6CAV0noGjDpOq6IKwYYAsTECRkzJmzAqg3j9GoGx0zvIY4s7IJJQ9JzRIDVEFZQQrajqH56Q3XCZhXx7RRpGpkMQRBjaiZanKj7iIxTMQGuRwG+E9PX109tuKLA2u72GTS8MfyGr5hMuuXQGB3DbLOVmWuo65iZnPKY8OpldPmcZRJmHGpjIgPJ0KxWCat1Cp1F8AJ0kaCIgE6iZ20xXpU0o4DAD/AaIUkQk7F0Mp0ZFe8a1mP1nlkQ1pilPF0ypoEWy3mVyFcfJ2/TecRsFp73BjL5NjVSTNthz+4xvv3/fXHssze0GBb/5R4PLjz11AWaHgt4cMzz7FxZQ3vfDStX//CPtfMtwOKPVcnWeloVaFWgVYFWBVoVaFXg96nAzz/yvuT4M0YZWPZ/iCoyK5wCFsIcUMaCmsf4SEy1Ok6uw8IttCvzSFOJ3QPVzKZNl6k8AlTDKk/Tmoll2jy9fZifXXsjW7dv59TTj+KCC88gZ3fheVWSyEIza0R6hvV33c/a1euUBvvsZQs4cv7xabMcii+Dr2a6n3hsJ54/woyZvXT3DOI1bX509c/58X9cj+bI3FKk4iuFkXHyafN434ffjB7O5B8++y888OC9WJasS2L8Gohh4dvffRbLLrwcyyioh/qvfOkabrn5JmW4JwJ5oWQH9SaHLuriQx9+M9P6jmLlr9Zx6623UejvYXD2ILNmTGPOnGkU3ewEE0JkDxV0J4NpmxCZSsaRBAa65WNoYogZUh6rKiaFbWfxYw+/IWaSYpIoDAID224SBEUazSFG9ngMDw3z5BNP8ZvfbKJarVOpyIyxmJGKVEHOkzTTPqZuKQ8GaWTErE+kBqm3QsqUaO/Q+OhH3868+fMYG69AqNOsa+TysHHDI/zwRzdTKpcV4CBeDcpbVJOGPcA0HU456UgGevM8sXkf+0olhvaW8JsN9RnDlCZZjiFNsYhC8ZrIcdkbjuPwBYeThG0M7d1DpV6iv69X+UkMl8dxLJus4Sh9/cj4MK7lkISJisPdMTRGW8FUEoXyeJOBaV00apKMIckmJk5WJ/TE7LPB6GgV3ZLZZ1vp9n0/wskmVEriXSFpJGm98m05dKuAEdZoVg0iifDVTWrVmop73TM6yl0rHqVSG0OPDZWoIIyiScNL07QnavpsTK1cc5OGlsoodUIKIj8n40PT6FEBDQQcmZBzKKJ/uqwC+5T5ZcrmEGBB4mGfBTQixayQc6uSfJQvxrMAyeR1n4IbqXREQQwTPhgCXE3Gr6p0EjFqNSUwNMHCoG5pzOntYr7nMasicbppUoykgMgqjNgglHSeYkTm2NnsqHrq2pw+rY3OfhtDJAei41EShDbFdELYH4aP5odIgG5ipEaju3Y3YTRh028a7NhRJoib7JPUijjLGQs6uWC+TWDY3PhInc1b9pGzdHarOFfJrbGUt4slvjeJTmAIMBiRM3W6HJO507ron2eSccTwViexXeKmxDTr3PdEgNFocuKMPnA6sRyL0vAojutiZfPUx0v44xV1LWtiMmzHin0in3MHOohV3K6ZJghV6/j1ClpW0nEMSqVxuvo7hedANFbFFFDC9olqkkZskG9vozk8jJ41UmlNRxv1MZ3K7q2StYKTsdDyCZnePspPjUolMVybuFondo3UTLjqkWTEv8ZUsiI5141qg2a9mZqoRgmiLtKdmFjkcSL/EM5cwUFrxvjNppJFWVHCvloFS0JUci5dCwc5+tw3k+/qVfdz0xKWUp2r//wfxz71kxtbDIvf50v15f7suece12b7zk80OA8YSUg+bdT8H1y/cWPjotNOPjZB+yKadiZoeyB+3fKVa9f8MfZpCmAxqifJu5JYv/d3rVeDQmzwDUiWAC2GxR/jJLTW0apAqwKtCrQq0KrA/8AK/PKjH0yOO2OMgWWfIqr6qhGUWWDRrGu4xEmdOMkq08I4aaAJNVxanFgep8V4UBojiQ2Q36UpluhMMR20RSbNhrsfY+M9D1Cpl1mwcCbnL1tC3uoi8FJzT8PxGR6tc8/6x1i1cj0DAz2cvXQ2h887KaVzC+UirkjUAQ898CRRUqeju8C0GbPxmi5f/fzX2bDxIcycSRA1COpCbNc59/yTeNd7LoWwj3/8/Ne5++71Sj8udnVChXdci7f/yRlccN5rcKx2GnWfL33xh9xy6y1klFxAS7XfhsOsQ7K85e0XMH/e0YzuqTA8upfO/hm0dXRgqBr45ISiLTGV4j0Rh9imhedXsHSJYG3ixwa2A7bRrprVZtRAi31sZXDq04gk3cRTFH1pkF27ThR2cMutN3PHzesol0YU+8D3JVlFaAIiJ3HwmxGJNMATs/0i41EpDxMmi8qMc6Jhlea3q8PkQ3/2Jo46ZhHNeoTfrBEGqenifRsf53s/uEHJERS7QtMJA5l9FiZBE9txlceIGSc0A9mPiDAQA0iJ+zQwTdl3+XzagMdJSLGQ5bWXnsThhx5B6JuKbr53ZA+FfJbOtiLb9u5WspNZ/YPYmSzbdm5Dk+QEK0+jXkczTMZrEqXZYHy4Qv+gSJB6FctCfD+iuIGlZQmadcZG62SKjmBl7Hp6N74HM2f10Wg0cFydZrOp4kLb8h00ahodfVlcp4fRka0qaWR0aFSlSYiU55ab7sNvikeAnVLr9TTpQ2oo4EYaLZqCRPtZDxMgxaTx5bPyjDTiVJgSspy6ZrTUN0IiZ59N70idOCf/LQDT5O/prUnOQ2r2KbVOE0WevWkJyCGgymTsqcgE5Dym6SLpfsp/8m8Vgiq4iTCkxO7RNpne3sbRekzf2DC2JsaarhjZoJkR+A5GlDDi1akPZsjM61fju29mlt6ZJqZjqvQfz4/R/RjTbSMWGYXmE3rV/ftU9zzqVZ+xUZ/RXTFj25rse7qOY5mMEVFyHY4f7OCMuQ6Zvgy/2WXy0NrHOTSXsKsWsC+y8aOIZpLQCJWpC64phRB2V4xjOGRNnY6uiP4eScaQ5BGbTBLSnrd58JGIeqXMRSfPoTEq9wIB1gI6Cx0MNZo4YUQ4Po6RyRKN1NF7s9RUJKtFsa1AuSYsHsgXCozuGlLmmLaYWQpzpdzALLg4XXmoiWGuzlh1DMfJIsiAayUk4z6mmaVcLZHrytMsJUSlUQrtBSItZm99DLfQRlvGUYlM6p5a9sQ2iLon3jbQNdDBeLlKMZeh0axT3l0hm8uRWMKm8BTbzXQsquUmfqRjZy2y7TnGhuoqDliMhMV3tRaFDNdi6nHIkvMXcMGlb8PN9atxIZKQ4ZE6P/3sVWMf+7dftgCL/0rPBhedccprkkT7kUCwGto7b1i5+jkyjaVnnjRdj40bgaNI+NryVWve98fY/ymAxYima6++4c7Vd/2u9Qqw4vjOtcBZLcDij3EGWutoVaBVgVYFWhVoVeB/ZgV++oE/TU46r8q0pZ8hKNUndPFC3ZZpukT5IMisZqz56gFcGf3JTJ5QxMUuQTHjNWLdIwltJSVJkrqigUus5p23PcT6DetwcxqHHD6Ps847jryWJwwaJLGpljPNDq7/xW3ce98DdHXkueQNRzNn4CS8wFORjRLfKTGkWzeP8fiWR5g5+xB6+rOIj+Q//+2/88hjjxAmYk6oE4kbn6Hz1nddwKWvfzXVcYMv/v13uOee9RMpCjKz7StfgPdceR4XnPc6NTsaeBr/8Ll/Y/mtt9KVNynkMuQ7upkzdxYz5nVz1JFzGBzopC1bTKMfTYNaNTW1DBpVrKyO5aRJHb64+uuid0gjIsOgiSaz/n5Z6d/FI0OMFkVSYyFAkIYXeeJXiKEJAyTGtANybjf/8o//yq/vXK+2p+oss92yjCZ+IdL86kQqBSNtikNfgAxpZtPZ92dn/X31t95ul3e993IOmT8HPJGQCLqQI058fn3bBn7ys1uVz4M0xLKsmEKmYRTir+DiS5ZiKBIgm8iQRtRUTbxIT4QJIDIGx8lMMAg8xWx44xvPYub02cqTQ2rU8NLkhZ7u6Yw0x9AjnaJtUI+qEj5Co1ZlfNynUS0zONhDJdTo6rJpVkPGy3uYO/swxQAJfEkRaeLXU+ZKtRoSyTg1dKpjdQVYmE6k/AAMM8FrxEpqYVoJtXqTjKtTHZcozxId7d3s3TOqTF5tK8d1P19DqbKPRIwPo0QxcAQsEOaCavg1XUkyxDBVAQ/KHyVlSEyCRJPgwLORpqlxpZheSoqKgAtCVJp8Tco3JoGOqYkfk34VctmlY0pAFEknkeCOlE2RzWaVl8Hka2oEagpipawOAaKEMSJghSwqTJUZ7QWO0RL6R8fR7SaJHmEjSTwmARbjYn5p+lQMDXuwSNvcdgo9AQMzXZysXM86YyNlZWxqClBScOmbNwO5ZUTNSIFcUXOInOXw2MNj7CmJhCmPtzegvKWJBN/YHTq5gklXX4Zit0UuMBnaE7Nu+17OPGkO2XKJRx7YxZgP5dCggaUAPDvRCM2YupiIyv0njHGNgO52Gzef4Ivkx4B8m+xjhF9qcvpR08kEGpaVU4CFeG7UxfB1ZhvOgunUx2NKD+/CaRdWSUjsS8Sv+HdoauyUvCrdfUUyjs1Yo44nwF0tJGNaZNrzRJqmfHKqjSaNeg03m8PBI6ppNOsJupPQPlBQ13x5ZAw/bOJmsgpkEOZGT283vhNheBqR41AdazC6a5iG6TPQ10lYiZR8zo+beMMBbb09jAdNapUGdhgTmQ6VIKAepbG/AkmWQ/HC8FXakJHLEcUGfqOOH8dc9qp5XPGRt2A585T3jJWL2LWzyvc/9YWx/3v9HS3A4r/S48GFpy15t6bFHwFtJE6M1920atXQgfu37PTF1wBv/mMCBS3A4r/SKGjtS6sCrQq0KtCqQKsC/3Mq8NMPXJGcckGdvvP/nLjip5GJsTQTYrwpnO5U8y50+jRAUf4dYJiSamCxd68YPUJHVwFDy6pPoKXRoZZt8thDu7h++R2Uqns57MjZLL3oJNqdAaJIGmjxygjw/Swr77ybLU+KASQsvmA2Jy88nbBZUYkFIZ5qxod2+Txw70raerqYd9QsRobGueoL17J1+1NKCiFmdEmoYWU1rrjyVVy47FXs21vhi5/7DuvX3a2kHhqGasgFALny46/kogsvxW9ITGLCj6++iTUPbGBgejcL5szmkPkLaO8o0t7ZhmtKqoM08hKckcUwxQvDV/KXIJJ4URWUkc7Uj+6gUBQfjCy6EdIMPDTaFNhgmBHZjKOSCKK4zs6d+xjeE7LgiE4KuT40PVBxi2Hi0+bm+dZVP+OWX92VrjwRSX4THXuC9UBq1ij0fzVlLqdoQnIwYbiomBKKCSCNC8yZ2c17P/xqBgdm4ZXqZNwsYexiGA3WrX2I719zA/V6Xc2wqpgOTWJbJWHExXFE3iANssiF0nEg8oWUdI4y3hRgRUVvquY9oL0tx+WXn8aC2QvUfkqcqMwKy/FnMtI450jiBoZmMTI+row9S+USO3YMoUURhx0+m71D48pXJOsWafqjtLf14oi8J/GUd4ZIPkSaIIBFpTmi2DP1uodtFvH8Eu3FTsVISeLUANPOWPieTlAbwdI70LMhppNnaNdelZzheTE337ie0dFhFeUZRSlQJAWW5A+pgTBKRNohzZ+8JsEh+V3qM/kzZVRMRp6mAJKCLRQrBhVhOmmYqTwyVNKIsCDEWDNlRKQxqWniRwpMyUmY9L5IzTQnP5fKf9JY1UlGhfzbNFM/i0kQRJ01lUqhYVgWvTHMSjwOdSEjnyfC0jSGQ40dfsDsI9roniYJGCH5ng46Z1rksomSd1RGPGrjAeOlcWTJrGVgFS2amsHInlRmU+iQ5j4hn3FUCtG27WVMzWNmVxd+VbwzQtq7HeEHUfMa6p6jjzYw6jmWPzHCrOOnc/yx7cTbh4jqGuVGwkipgtbUSMo+lXKsQFLDqBPoeeW5YrgGsa2hWR4jkc5YKSDvgFnX6bR1uiQVxM6yZ/copaqMj4ikaBGIXmM8oin3p6SJZeo4Au6EFTQrR62JMm51rZRVJdedJaBJEiomhFiPmMKAMiDrukI+wzcMdW+Qa0qLm1g6NBVTIw+NgGqloc6DDLPhepOm+FsIyCagnGHiJyZ+KACyj09ATnMwI51YS5N8/FjEZCI1MVL/Gjl+3cQXKY8OZugp+Y8n4ylOcEw7HXviT6PBxa+cxoc+8b/Q7flKOmY5EeN1jW9/+u/H/s+PWrGm/+2eCPYDFol2mxHz2utWr6681IP4YwIWU9b1a9sKL/MD69XPeP9+GrQ5ShiJth4t/nK2d/rPf/rTn07BdZ89CmU62qy8RUO7AjhywnR0GJI7tCT5+xtWrfstycoUIOeHy1euecuBNbl4yZKFsZHcAMw+GNhz0amnHo0WfzTRWAp0g4ho2fgMtP03y1etvTUNRE9fL+D5IU9XTySJ9t0wk7vq1ltvFbvz57wuWrJkZqInH0PjVcDMiaewzcC1YZB8/pa1a0cPdk6XnbHkM89cxX/5Auf7eVkyl5xzUl8U6v+bRHvd1O0m8IPEi/75pvXrxTKdKbV8MUNL1fuiM5ecmsTJL4CugywkAuPtaPziGXnrZw92fJdddplR3/f0a0m0K4HjBKgHyiTaGoi/dOA5eDE7Jt/HF5156hkk8UeThNOBoqxT01j5zDTPXxxsHMkyy0475TzQP4yWLJ5Y5nnHguzHlGMfjfT4PCPSFz7zjflZxYRKX48kJP8SuoVrDhwPU8bSE1qknXswQ90p5/2gn5kyds8FBia2Kfv8AAlXZfun/ej5rrXfVcelS5c6Rr30pDuqlgAAIABJREFUpiThg1OvQy3hpgjjczetWrXpYMv/vuP7OYwtTfuL5StW/9XkepeefsqxOto3gWOBlWLw64buURNj7feu9+R6J+8xOtp7Ezh0YrzJ22JofHNs8vmb7lgj1+TU83uwsX1gCfZffy/1nvT7XIcJ2utvXLn6J791r/nt+5rcnx7SNH7gO/lvHOz+JOtQ1+OenReg8b+nXo9y7SRon1++YvWqyW0dwLg76P33RV6vL/pjv2vMTK5EjUMjuU0ZVx8wrvYf4x//nqM2v/TsxYfoIZ8ALnjOvTbRvnWw74UXuH/KKp8jvTzI99WLOq8vusD/jz94/Uc/mCw6bYSBZf8XreGpJimSGENN9NHSPEmTmjZBIqdQjv+EJLHF7qfHuPlXv2BgsJuTFx9DZ/ugauCUsaGkU8QaDz6wg7vW38fW7Zs4+qjDWHbxSXTmpxGETZX6gNEkTlw2rHuIVStW4mQKnHTODE466ly0yFcSi2YkM/kxT24aYf1dK8l3WJx1wWKefGKEr/zjfzA0tAvLdtCELx1Ce4/Dhz72FhaffDYj+8p88XPfZt3adSqWU2b5ZdsyM/rO95+mAIs4zKgmatdTw2wd2sng7Fl0FbPY2VDJEyLPwzItgjjEDzwcS8wwm2nzOOHxYMYaceDRDELVJOu2RcbNK8q/8sPwpaFKFBgwtHeIRx5+gj179vDYo08RhTHv+7PzOWze6dTFF0DXsdwII7H45td/xq9uXaUACWkyxTRU3pcZU/l/Gl0ZpaCF0MeF2aL+/myc5uT5k0Z77pwe3veR1zLQP4NGSeoqx9GGYUTce88Wvvu96xTDwXQcwlBSJcT4UfwOCkqWkfbiwiZJ1PuRzDxLHeQxzZAY2hQ7kfEi6RuDfZ28+U2LmTtzLn5gKmaB1N/zxE+igmt0E8Z1BQpI1Kvwd4I4YGysImoEOrvzqoESoEg8MUzHo7N9AK8W0/TGleGhNILCYkm0Apu3bFasi+kzeqhXdYqFDKVyHdtJcN2MAsp0XVq7LDVvjEK+Hy+qEYQJurCHgojh0Qa33rqG3buHsRwHLRa/CAFFZJ/FXFYAjNSHQhhGKUCRSj7kNQkUTIII8rdJ1oQACXKu1HlUy8j1NcGGMSZ8KSYkPcqvQhaW8zlhzKkAxDhWQFUaHSsxtykoMsnsENBi8jOTt5NJ49XngCOhxGyKX414j0TYDZ9ZccTCrEW/HRJ5OntcC/OobuYdWaC9K/XzkGVwG8TiKZEYhGWT8lhDecNILGzUjNFsi0qpBoGO7mrUkoimb+D5Ie0u5AoOnQWD/r529JxDkoRENDGMPLVRj2C8TDhUwnHaWPOUztBojde+fjZ2vqHGnLhICKghqTFGA2pjHmEjUDGiuyqwt9qk4Wvqus27GiONRIEaWdfDrxnKd8WVMexZNEIYK/nUxUki9JWkIhTzywDazTQpR0AJI0zlV8IaMQWg1AXWSRCYVjxAylqoIluDQAABMQAOsWINR86xpWHGIptJyOgBjUCjGmq4jq4MUIUyFMY6QRRTEw6bJT4lCXXZZgCh6SoQQ8aExMaKEajEpIohqYCAckeIxKdGIFkBKdRQTLB0jYwp78aUawH1WExQxZNFJ5LYYE1A0JBLL5jNxz5+Bbo9RwFgVkZn594q3/rUX4797XUrWwyL/8ffyy9pcxcsWXKoYaim8DAN7XM3rFz9qZe0womFXybAYg2aSja5LBWXPuclTKXvRtm2D9x0003Pcsfk6U4dY3w1aCc9z7GFGnwuyrV9duqyL9AcaBedvuQrCcn7J9b5nIe/ZWecchmJ9rXnabZFjCdN1N9Ngha/h0npd+Jc2/um7Kfsx+UJyVefZ1uye0+TcMXyVWuWH3j8LwWweIFjlE3dn8T662+8667Hf59G6Zlm4MUAFs8eSqLdZtvBG669/e6RyT+et3hxr2VqX4fkNc9zziMt4d8iP/rAJKjyIsa9tuz0Uz76zCOLADwCfhz4+i3zWmliba/6pSRB0nkOHLOyvBq3vpP/8NRGb0qzUYLkxmc8ZgRoS7mZU14ayU2WFb116rG/FMBCAQq10p8n8MmDbW/Kpg8chy9YvotPP31OTPCj33EdHsz89w8a38/XfL7mnBO7/MC8DhDgSF7qup0CWPze9ZaVTIAgV08BlA5SD22PnsRvuH7V2hUvopmcuvyLBSx+5z1JVvj7XIcHAhYKcNi782PPPKN+5nnGv2ziNzHJ229aufa+qQcgdQ8C8xsJCLB5sNdz7on/HQGLl+meI7XSLjr9lLcmaF+ZADsPVr/79Uh7y/WrVz88+eaLGGNq7Hd0zK3+oef1BS/6/8QP/PT9f5qcdO4I0y75G5Kqp5gR4pEgVH+RWIgfg0hB5IFXurMkEXq1pHYkrLhtIxvuWUPftA7OPOtYDpk3n7hpEMpMpy7xie2sv2sTa+9bDbqPEetc8polzBg8RPk1EAtrQUz5ctz2q7WsXXM3HV1tLH3VImYNHqN8FcQrI6GhmsWNG7Zw063XM2NWOxcuO4V71u7gO9+5hYZfVd8aQnw2Y5s5h3Xx/g+/iSMWHM/4WJUv/O2/smH9PTgZMZcskivmybguF15yOOefs0w1YQqY0Sx0W5ABnaTh4zXqaGLaJ/R/iWCNvdT4ThfTxbryQ5DGUfwBHNtVTWW1VicIysr4sZBtoyo1Fe3/8Chbt2zn0Uef5KktTzE8XFKGeJ4Xki8YfPiTF3Dsolcqs0gttrFcDc2w+dKXvs8dt96VNoki+VD6DAGQ5GsyTYOQP+1nPohkYMKz4tmUiMlZ/oSewSIf+cilzOybTb0p51uMOou4bsLGDZv53tXXUamMp3KHWJgUiTIoDT0bzWimEhTlWSFglkgKUhMFadZjQxpo+XvaaEvM6QnHHcXFy47FtTNotpiBCq6hqSSSIKygJ23oZoAoTQgkkSRmaHRUAUMmAsZoDEwbUIBVvSqNXIVCrovYj/DEfyOKcFyJcfWJkwxj5QZ794xwyKw2Nj+5i0MPnQVGhrHSPlxXoh5FCmLiNw28sERbbhBNr5DEofJmyeULbN9e5rrrbmPfSEU188rgMhJQKEqNMSeYCopVIUCeAB0TKSDppTzBnpCTcsBrkvkg65oKaChWhYAQqtMUyYfMMaZGE1IzYTaldU7jSlN5R/oZ2b9JVod8RsCKSaaFMu+c2I9JiUq63RT4ECaHAsM0kbZYOF5Mn+5xpJ3Qk43pOX4uvafOB3MMUxf/DkOZdUbCPBCzEEmoqEaUh2rolkkkgJQn7IAc+L4y3LTbLbzAYuvmCqURD9eOWHBEkWLRwnRcEscgEW2EeOSYYuhrUC2Xqe8ow1CNvXEX6x8Y4+TjMxx5XLvyT/Ejka3IOHMwbBOBO/TIoL6rzHDZp5pk8ZoiL2oQxcJAEFpMxGipRrVuYxPiqJjZGMN0GR/zCCIBBIXVEhGJb0cgAcQ6riSxxAGxppOVe4zk/wiYJ/4wBmo9cipKWsy4+iZKpTqOJvcj5ZqjfELkenUMHVvTKIkHjCayuxBNrhcBLFTELTi2iaNpisEl4Ijci2sSeCL3miAkI8k6RDS0SMgZ6bVmiUxMVx4xFgGukeCaAqQkuIJgiJ2yblAX4EWibIWBY+kYkQDQEeee2sPb3/sm8sXDFYBmuVCta1zz6c+NfeSH17UAi//E7+gXvWn14B6alxPzv9GYJQ+aOuarrl+58qkXvZLf8cGXCbCY3OI9WpK8/4ZVazcsPfOkaXpkfOYZIOOd6k1N+8zyFav/dv9D29mnTEtCTVgQkpAy8gyv8y/jZnT1TevXVy5esuSIyEw+qyVcnN6Lk79cvmqtzGKru/LvAiwO8jC4H7C46Lnb3L+vl5xzUm/kG/+ExhvF5DTRufjGO1ffI9v6HU2mduHZi2dqAZ+eOMZQ0/TLblhx1/XpPi65BBLxKJEGWrb1yUz/9Dur1appVseXxpomtThctjfZLE09bfsBi4PMFk45RplxeY4PybLTT1kM+s8g6Zexk+jJJ5JM+69l3Ua99LYkQcCYroTk+tAtvPHAWdffte6DPHD/1vYvPPOEfj22rkjg43LsGsmHb1i59suy7MRM9480NDmv9URLvmya8Zevu339XvFs0WL90xrauyca8hfdeC879dTj0GMB96bLcRk6n7j+zrWPXnzmKYdFsfZ1Dc5QDZseXXjTneufThuN/aCWPI/9c2JE/yTvTTRwV07uf5Lw+RtXrRGQQI293xpfCZvRtD/L9g0uD0e3tQeBuX9ZTeNbmaHx9/900yZ5NPpdY2n/qX8+hsVFpy95c0LybVWbhO/ERvRXsr/SrDb27TxRjgE4HiQ56tlx+EL3jAPMf8vPiAn/2rai7157+92jF512ygmJpgngJut9mlh/9fK77tr4Usb38wEWy04/5Z2k7IrVQchlt65Zs++l1vs520rYrJN8LMy33ySg4oHnGViu17zLr9+4Udgqz3m9EHvipdyTJjf0QtuYyiA4ELBYdtopH0bTvjABvC3XkvgzN6xad9/Fxx2XSfLOm595Lv1roA+Nh5NIf60AlbLdy444wm70tH81SZBr7jnXQXrt8PnJaxW0Ny5fufq6/26Axct1z/mtayBJ7tR17RNu77R799/j0b6AxiEarNOt6NVynztgTP/W/fM53wF/4Hl9oWv+P/v9Gz/xsWTRkm1MW/o3xI0mglAn2MRaTdG7pSkyNJckFoAhxDAyqnEWwOL2Wzdy5x2rOOKYOZz5yqOZNm0QzTMJYj31CRjX+fWvVrF562O0d2aVSeLpZx3N7JmHpAyL2FUzzbpjcM+GTaxb8yh2NuKcVx7J3BmHk8RVDPLqIVwMNdete5R77ttEJqtz7AnTuXvNdn51y5pUvmJLlKCLFlosOeswrvzQm2nLTadSrvLdb/6Yjfc/Ql+/y8yZ8xmcO5v+WfOZO5jQZolJo6n8GYJQ2goxpJMZdB2xAzBMSXwQKYmrZv6DqK58JgTEEYmBGJGKtEMkMqaZUe1MGEpUaJWtm7fz4ANP8vTTe9j21A5l/igz9LVmUzFUVJOp6bS3ubz/Q+dwwnHn0Qx8dJkakllc1+KqL/+E225fk5qgTjbHAiIpwCIhDoW6b5HJ5Cm2u/hNj32l8f0yA2lcpSkVj4lmM2DazHbe/8GlzOydSbXeVIkb2XwHmXzM/Rse5+of3EylVFGaf2n0DJHA6Bpew1C1kB0LQpEMiRRFxkMqNZDpfsWqENzBj7FsnWkziiw992wOm99HoxIpM0sBrgYH+2k0mhQ7sjhOD15QJgl8mvUStl1kwz2P4roRnZ1d1KvQ3pGh0CY+I8JyEZDDpa0o9TcVi2JkbBeWqaHbDrGeMD7cpC1jsGfnCJpZ56hjT6BSrzMqaRAZU9HwbaPI0PA2iHLk8zFDe/bSNdALlsETm/aw4tcbGBqvYJqS3yDAmTSQpLGmtoA2qbmlMRE7Kk1eynSJVMKH1EWkEFONLuUzk34TAjxMGmTuT/pQM99yvsTUU45vwlFTGXamJrfq2XFC7iHXZgo6pGae8pKEkqneJbI/kx4bU5kfAjy4tk1DTBoldUSTBjoFyWQMdzcanHtyO6eccwgVO1F+H4HfTOUFjoUtvi/lOj4RY7tGiccbFLsK6B06Zls7VuQS1hromRjfjGhWTEaeKlEaLTEwp5PpMzppeiXixFSzUdJTS3Md2yZaFDA6XGXn5nG6S2BmXB5+pEGy1+MVFxYozijQbDQIhBVSbMPM2IolIIBj7BnUx+rKYLdR9qiM1tg1VidQcbEOT2zdzVgppq8tjyPyJS3Gq/uUSwnjXkIUB4rZExMpuZQe+VgCSCTS8EfkrIyKyG344pmj4fkeBcvG1RKqgY8v4J6hYya2YlcIOFGLAuGkqRSd2G8o8C4Uc105o3qCJ8yKQEDANN0lZ0kNJEpYSDwJiRmjGeJdo2FbJkXLxBPAy3ZIDIOGRAGL3KMpQIWOKyBe4NOpC8ACGZFBCQHKNShZBrHuUjASDOFfI8fXYPqx3Zz69tfQPXgScaQpg+Ch0Srf+9Q/jn3m2ttagMV/9hf179r+cyitz37wRhPzil+uXLnjj7XvLxdgkcAKxwpfN3VGWWaF9Vrpqmeo1wJabNH1ZJk0kuqh7fQlf5eQSCNYIuHNB7IMDlj2gGZpv7fHcyjJapl66RpSoEMeyoWmvx+wWHbGktNIkqs0DUsLtddNnfWamIkVAGVwapP9QrPi6ex0KFTkuZNU5OfOFifrjUgXOc+uqedQRdoa8c9JWHgw8GDZ6Uv+AZKPHYz+/XyggjQgte7272vw+gObk8ltX3ja4ndoGl8HmjG89qaVa+6Yul8vFbBQD/KnntoxASCINGP/OZrSlApEe+XyFWtkP/bLbyYkGn8udZTGe7JJeqGxP9HM/wVo+wwrfN1kY6DG2RmnXpwk8U/l98lGfunpi8/W4ecgT6bPBcMmt3XRGYv/JEn4GmhDUwGsAwCLR6NIe/XNq1c/NmUfRWYyeQzVqTV+obGkavesFGi/JESaLqtR+w+0RGj7/xFn295yIFtp2ZmLj0xibtRgxsEo8c9XwynnxCPhvctXrRHfnP2vgzG9Xsr4PhhgMeX4ztK05I03rFgrJr/q9VLqPcXYWKSbl9+wco3Ivaa+tGVnnPJFEu0jIu16XpnOs15CzyuBeD7A4YXuSZM784cCFgIsxLEmDK25kPw8cAtvOxCEvPi0U86INf3fBcTU0L56w8rVIsVKXug6kPPsBebPBPBL4Me54fG3jQ1mMlNMmP/LS0JernvOc66BgzDJ5Lw+V5qYfHz5yrUCKk0d088LWLyU8/pC98v/7Pd/+eEPJq84Y49iWMTVhmReKMAiiesKsFCeFpE0UEJ+DlUUqa5F6gF7y+ZRbrj2ZtoHLF51+Vl0F3qULl4YGtJA/v/svQd8XNWZPvycW6dqRqMud7rpMSXYxkBICM2UJGRJIe3bQpINIZ2QTdmUbclmU0ghmw4kWcLSbToEbFwopts029iWrS6Nps+t5+N971xpJCRbtmn5r/X7GRvNreece+a+z3mKa8Vxy8134LkXn0EyHcOBhxyEBQsOQEtjC/sieHxczqDA5q092LypH4mkjsMOa0cm2ckJEJRU4FMx4lWw7tGNeGTds2z4ueC4mXjs4Rdwz12Pss+FI4YgnTivji48+SB88QsXIxnphOs4ePyxpzBSzKJzv040JOegqclExIhBull4VXZa51QPKgerlRI814ZOJpkkRldJqx6FriVguSQ9GIGQtA35DZjI5bNoa2uDZ7so5Sxs29aFDRueQXd3H7Zt7UF2sMDxjuxjICSDHpLoIB5RIcgHw0FzJoVPf+EdOPLwE+FRwgqVblT5K8Cvfn4j7rv/YXiwA0YHpT6QCaoredvmzgyaW5vR2TEDh8+fgzUrn8C6x59huUBo4miaJhe25XIFM9sz+OjfnY4DDjwYFYpLdICyW0Vjph1PP/ocfn/NLSiW8jBIg8G+CU7ALAj4LlCoKCStP6/SA7pObBOXmTm89ux7aGltwuxZB+DQBc2YPbMFDVETqtTQ3zcE266ivaMJ5QqZrRrQDUo6IHlQlVfuK2UHA9kCHOkh3ZiGWyETTA9NmShcV0WpMoRYtAmpdAq5bBbZIaL2a8iN5KBEdPYXiMUEokocA30jEFoerS3NiMVa4HlZSGEgElWQy5Wh6yrKJZvZEyMjObTOmA3XsfDkE+vx6NoXULbIH4Ciaiitg6Q25NtCPiUECgTgABWZIWgTsiY0NTAgpXYaa6vAv4JkNPSaRfuEppiBTIT8TWj9IzRL1fi62K6C5AdUXPNKfJhOQiybIGKTfhdKPkJmRcimCBJCKPEjYMaMeWKo0FUVVZskP0F0LdF0IrrOoJMvFRzUYuCcd7ZjziFxVL0EVJWMZEsYLuRhZ23E/DJizTp8M4OBTcNQ/BJaZqqQsRT0qgmrlAOSKsqWghee7EVM9dA5K4ZkCx3LYA8Upo8Qj0H40H0PFU9AqwKDQ4PY0V/EXJGCtBx0b/eh2RZmHxuBSGrQG+LQYgb76ND9257DY4+9RVwFdsVGaaQKu6jiuS396BvxkEmbcKXAlq48MjGTI24JiIgaEeTyLrpGgCrJLQhAUYg9A04c8W0bUV0irkq4ngKbvSEExxZr5LVhWTAleb24HGlaVnzois6yLVUonDRkEetBIdDHQVTxYKq1a1VVOJrOPhWmrqNCtBDbRXMiBq8WPUsMLwLNfLsK01AQpeBmwZuxDKRMshWSofgaszXIf8ZwXGilMnShMnOIop4V6cJWiPFBQAqBKtTnYBlf0/EteNsXL0ay6TAGSwhwJAnJ777yg+yX/njTPsDijf6i3tn56wvmuu0oROd618WnwxXHvb2H1wiwsCYWGuF1nnXK4mOFj1sB2QLIf1i+Ys1vzlyypEUR7q0BBV38YvmKVZ+YULjy7nX7tteDCFO93IesBgl5rwJlfQ0QmVYU61Tn2lWRWQ9YhNd41smLTxNSXk+sqanahYvTkxZ+ARDfA9DtQy6tp2uH97g7gMXZJ50wH1K5PWDmjL0g14+ZoO2964VA68tuOd9etmLVH+o/f9UBi1rCDYEp5eYUyQ7Iu+IOJxq/YDJN/audjlNXtI4CFmcvWfQzCHzi5ZrtIV9q50xmeDtujNaxXMYX0FO0cV3CT72ca1djaSrAosYM+qMADgHEpycmCtF+e7LyPd0+OWvJov8g9pGQWFZSjc/FpLNkT8f3ZIBFHRvpCUN3z60HPfemvWvMg0shxUbLrF5wzz3rchPnz+nMh7sCE4JneXIQdbpz0q7OMRXDIjBvlr+cyAx7BTBz0uKfA/JiCDzp+uqZd65c2ROCohPYR+N2rR2ffEYecR35MS9ue38tgMV0x/eezDl1QKgthXjPbQ+sunuy7+a6Nh5j+o15AE0JWOxNv+7tO8Jrvf8tn7tUHnViD2ac+x1IigQljbSkIsJhaQTTxelFmGQI5B7nE43ZguN6eGjFBqxduw7RtMS7Lzwb7U1zID1SYBMlXIPqJfHAvWvwYveL8KSFAw86AEccMRepaBoeJSSQqZ1G1ZKHfKmCfMFFJh1DLEoyihQRr6F4tJJfhaZ52N5VxN33rMLAQB8WnXog8iMW/vePKzCcLSGachAxWpBJJXDUW+fhve85Cw16B/tu0LFjCRVqXIFnRQCnyLcH04d0dS62eYFaIU1+HI5TgmZ4nELiugoMnRgjBixLR7Wahan68ATFA7rYuHErbEvi+Q3Po7urF329/ejtI3Wpye3gc6GrQCNGBBn3UdFKq6kEAJD8xiVJSBSfvexMHHv0KTV5ilYDi1z84mfX4q57Hua2p0KZit1Avw9Yro1jFx6Gs859O5qbmpFOR/A/V92Ou+54ECrTwIPVePpDxTWlecyckcGHP3YaDjhoPlzLg1OucuRiLJ7Ai09tw3//9lrkCkWCquDXkkeC9A8CGDQuNB3XrqWcRAIWDlHoifVBBqluGQce0oml55yF1pY4dFXyyq+pR2EYRHkn4EugXKZYWxW5/CDvF40ZyI9UoZkqFFPDYO8wZs5qhyOBwcEeNDc1wiMZh5Nj8CjeEIHvlFAt0Tgi0KEBQ/lhDA5X0daRgLAVbN06iNn7JdHW1IhCViLR6EBX01B1G+UqgWAKx6P29w0yTT4WbUC5WMaLGzfj8ce3wqaIS1lmORDJPggEojYIklMCQ0wGhcgDgkj/NXPNUS+LGvxH/RAyIdjgpbYsFEg1AvkGsTLoD0liQtNN8gAhOVHInghBIurP4CeQidDvWZZEfhssJXBGZSD1kpDRiFuWrwSsAZVuivapSXkIsGAAgEgztotz3zkXZ545C4NFygoBypUcerZbiKKA1pYEtLgBJRlHJa9hx3MbEWtwkMpkYHoGqqUShqtllEoGhAs0tylobCNpkQnpksmlBkHMGDXCzx951hAopZQ9DPX0o2ekjJZoCtmuLLOcmmb6aJiRhhaLQ0ZIQkH+FdReDhf8xDoiLwxwpHJgCksHHhmQ2PrSIMoVsrUzUSpSsg95cHh8n+SfYihR9qogNgUV+W6piiihhoToUQoMWd2Sjwi1HaVzEMBJRr8EbhLbgjuZOlaFxWBHYIQrFRVRMsuFj4hLxwkMUwmMoOeLn1GSc5AHDUtcFEjajpgaLkELkmUknuNAkl8NgV3ko8Hx0yr7qxCAzD4z5Hki6dz0TBJbh9hxKgSBLrqERjIWAlaIuUHzESX80L27NtpP6MQJX/o7NMYP4WdU1yWGCxVc/ZX/zF5+3R37AIvX+ot4b45PK3F6Pm+QsSYZJrqucqmQ4lKWFEyxgrMn55vOC3r9cXcWa1p3rOd8xTutRrcfd1kTaNkcz3rmKYtPUH15swRaBcRFE4vm8ADnHHNMzI+bZC53NiT+tHzlakpMkZO93FOb+Y5608srgfNpNVUKcULNtHKXgMVZpy6aI1zxg5qvwjg2x86KTH7R9dTvBlKSMcr80iWLL5dCkuRjswLtHVPJecazOsbaoe5F+xQJvOu2FatXTAdUqHuJLk2233TGy94CFrwqa2tfEgKfr2dJ1IoCeqk/5OW3028tX7mGWBST/owBCmSYyTKE7HSufWKRtvTEE4+UiveLmjfDE0KTS6uKXZxuwTU2zuQNscHc+0naEbaPoK8URZx3+/2r1k5eqIwWsKNSgz0FLKZz73sCWJy+ZEmHpni3Q+KoXfXJuPG3F+N7ImChCP/PNdnOcZMxPPamvafTbtOZD3cFJtB59nZO2tU5pgIszj550W8h8VEyKd3ZszJxblBL1qOTza27arM9GWe7OuauPt9T083Xcs7ZlTlueE+j40tiK4R/5vIVa5+dzhy7p/068btiV237Rnz+v5++VB53UhYzz78cXkFCCjLU9CG0ELigl3ZauaOX4sDDQuhBGsdD96/HXx5ci0yHiXe88wQcMO9wuFaFGQu6qcGXLyzaAAAgAElEQVTJGQxYbOrZiHyxH3PmzsWSJUegLdPJ8ZtC0QN9PpncEVCiaFB8F1KSEWSSMhkIMeAVQCOmoGdHGfffvw4vbdqKeQc3Y+bcdjy69lls3daP5s4E9p93APafcwA6ZqfR0dYCQ0mwxAPS5LQH282yxwWtbpM8ouplETMbOD1D5wQMG74TgS/JX2EYphqBpsZRoVVo1YWixuBUHAz2DGLrti3o6RvCxpc2Y/OmLSjmquzDwG4fwoJD2A4XBuQxQMkA9HvJSRpcnHgqS09sx0FTJoGLP30Kjj367UEChQiAACnK+OXPr8Udd62FQqaTng9do+QCkmWQtKSA8951Cj70kXNhqlFIx8JvfnULbr9nDTQtTJEIfA+oOCZWzMw5aXz079+J1tZ5cC2BmOKxT4euJ/DYqmfwh2tvR6FQ5Gvm2jqItGDGABXXhhGB65KXhwu9xiSgwsy2yZiUVoWriCV9nPaOkzBvZgwtTU2ouvS5gmRMge/qnMKRSqXgukVYFqXEkNmignzOgeWVEWuIwC1LmLqEEYsw5Z18KlxLAwQxMcjrQcB3HXgO+YP0IZ2ZA9vNMasinTFgGkkM9BUQTbqY2dGGwd4KokkP6VQbKk4Omh5DtWqhkCMvEgJbVBiRCPp6hvDow8+ia9sgLJZ9eBx7GwATNbNNKkBJH1JjInBb1UAIAopYGuIHxSGxIkIJBwMGMpDOBGBHAE6Ef1O8aOBhEUSVcvwomS5yaggZcgZmm2FMahB1ylsHTKWadCQ03Qz3C88X/s2+G2GSCcWc1s5JxTCBLSQRoefFr/pobHBw4XuPxbyZSdjFLSg6Q3BKKTQ2qEg2JWC7ChxRguI34KXnutHXP4KIKdCg+zD1CMqORK7kIhkTmHtACnrCgF/RoXoFZm7pqSikzpwBEHbpjlTgFrMojbgoWCpyOYoIluicE0MkE4cw6ZkkNlTNU8SqMb80g4t3ekYcBYiqGjQyrbRd9G7LcyH/4pYhljs0aDoG+ougCI2K0DFcqqDZ0NBpa2iwqrDJq8MxGAgI+lBCqCo0Ql0o6YOeX6jBP+lfbGpJfUsMJHpuqUuIHRMYtFKPVhUJxZOIs2xKQYUYOIRcCQldKlAoslil1A6Fn1dKHgrMchVmuZERKMdLE2MmDAUiUIlkW7XjCNJvkWEy+2aocKgfGZQKvDYUl+ZwJUhBIckRMTtIAmMXMXthB0764sVIJA6qmdsKDA2V8Ltv/Dj7tT/vSwl5I76b9+ac9dRyGo3MTtibA9K+03lB3wPAYqegwMTCr9TSeHJthdae6MEw8f4mi3ad7OV+VMctcHVsYOTickvjl3cFWExidJeTEP9Q78A/TdPNcftNtqo2Wb9N5Wxf94J+8ETmBR1nqhfemjSCKP1T0tt3NX6m8zI9DdM4Og0ZrH5j+YrV3w1ApjH2x1QpB+G1TbcYmOxeJhRU4SZbfOlfdPvKtaumkF7tqlkmWx0dnkpCwAXsqLRjjMUxzbEUXstO+5AATlnJdiiecpQQ4kRAUmpImLIzLap+PTtoV31S30B7M74n6x8B9EvIy5evWPPbiUyr+lSW3W3vyTr1nFNOafbgzFU8nCCF/zZAkGyJkoKmTNzZFZgwFWCxO3PSrs4xGWAxjkFQJ72adK6pS/ahvha+uHtUtjWJT85UD8QUz1e4OScECSHuhaf8ZNmDDz65qwdrOp/v4pyvPETtfl7LOWd3TFJrFzg6vnY1x+5Nv06WHjOdNn49t7nh0s/JY08axsx3fQFegZIsghdtRSHmAa3v+RAeFYoEJBB4oUMxqRoXePSBZ3Hr3SuQ6VDYBHP/uQfBt1z4ChVWQKUcx3MbXsLjTz6JF198Fo2ZFC78wNsxs/NgSFoxlHTMgCrPKQpE5+YVT9JsM7UD8MgYkl6ugW1bhvHkY89g/TMbkWpOYcnbjoWhxpHL22hub8GMWc1IxshjA3AsAkBIn09JDlQQUfwgHZwYIg5K1TykLCCZaIZjk/s/5RGSFKMKy7G4IE0koog1NKBqGaiUB6HrVFjE8NOf/B4PP/IgH4uM8Wj91LaprXSWbHABTCCFQivfLvtHcBFJbAstWI0nPTqtZCqqhnTKxP/38eNw9NFn8OqwqcWhkoW/sPCTn/wRd9+9hoEdKia5MOXVWBX5Yg5nn7sIH/zQWWhs6MTwUD9+c+WNeOjRZ7jIYqNOprcrzAIgcGDW7Az+4R/Pg0ntNlLBrBntsO0SzHgDHlvzDH5/9XJU7TJHIlLfsC8FmfDpdG4fBx9yIISM4ZlnNkDRHS6k6W4sy0IkkmCGRcUewbFHH4nT33Ysmpob4MBkKr1bHUQ8loJt+WhqakOh2B/IJjyKb6zyNo5v8Rikc5AXCNFcYmaaTQDzpSr/beoJ5PN59j0QZLRYLWKk6CEeU+FWPCTTLiigQsgo9FgRqVgjPEdDxRpAPNKISExHseKz4WI+V0QsTmwYGucShpHCnbc9gueef479BagfGYTyfe7LenPLUMYRJHjQuA3SdMi4kZlKbFQbsDICEELy6jqNT4435bhgYl8EoASvz9MzUIuhJR8GehbpJ2TJBOAHgSHUv2N9FETXBsyPECCh/UJ2RphSElw/rdKzZoiBFQYsaLVfUoKLDUM3gvt+2VW8WrFx+KGNeP/5B8JQ8pzyoesRmPFgbPiSpB02dGGgu6uAx5/oh675SMWKmN3aiu6eMobyEjHTwtx5LRgpVtAcVdHQQN41GpS0Cak18rF0z0Vhaw9U1YXrxfHixn423Z13SBLxdmIGpBHxKLKVxokP1dQYWCGgkOYI4XhwqxWIpAkSi1i5AgOOTz3dhWpFYlt/GTFTx4Edjdjc1QW7QvImA2Uq8F0HcwpAKzETNB8q+aVoJKWhuFKfI15ZEkftTk6YlMpB/UyNrAtOiyHQgQFYlujQ+KP28ThSluJFKVWF0kTIyJUeb2bIELuLbC/JJ0MhXhaZYEo4NB7Iz4QMXzkFJjAyJhaGS3Iyjtt1+Lzko8JRpDqNMzJPJT4H4PoBsEeAMDGmAsdYwp9J5udBanR+Db5rYcaJnTj10r9HLDYXvh+FZgiU8xZ+9e0fZi+/5n/3MSxezy/lV+Nc46iqu3ghne753ljAIvCTMOzI6QLy2p0VCaPF6xjVesyLYgL9+txTFh7g+bgZEA2hMWBd0TslmDLpS6fEn3zb+3iYUDHdIrM+FWIykGXSImKKKL664sSbjLky1Qvv3hT64fXt6mWatpsmYEGbjqaR1O+zq+J4b+5jiuLGExDf8+IN/6zm822j8YfTfWjqfFB2v4AeA4+mO5Zql/UKwGLpkhMWSCEuA8SptSJ7qjuYFmCxO30yHrAYZY/sFKicDJCb0D/kuRGRbIoqH1Wgv38iG2lv2puuuZYGc7GU+FAdoDNZu72qgMXuzkl7AljsDtthYl8rHtbuLAZ0DwGL+t1ekbg0/cdt/JZ7Cljszvje3TnntQQs9qZf/xoAi9svu1weclw3Zr/ry5DlGohAIg1XQDVoBY7s6Yl2TAUY6fl1qBFy369ixe2PYXNPN3zVxumnH4+5sw7iF3CVViQNDT29Lu5/4EFA2shl+6HoAuectwRtmVns+eB6xKSgwi1kAwQv5kGhxdQLKNKBS4CJ6mHL5gGsXvkQNm7aiLkHHIhDDjkEsztSmD13LqCQAR3p2AOKPUX/kXseFRy+T4CLA1WJcgGkKD4s24Zl55FMNjD4QoaYAUgRR6lCDIMESlUfuaEB+HYJs+amYcYaMdhbxjf+6XvY2r0VuhqHUCUci+QzgRUA/ZdWLclbgApBKkY1ikR1bP5dIAMI4yx9qEJDOhPHxy85FUcfeQaISkF1hGdbsOwSfvmzG3D/ikeY+RKYOaqciEHFDgEWp525CB/+4GnIpNp5Rf5Xv7wFt912D6KxSFAME/gjFJgRk6UobW0N+MSn3oOZHbPQu70LyaZW3pZWnh95eAOuvvomVIuU1lAzgFRUuCRFkQqMmIozzn8rjj78rbjiu9dgcLibkzfoxqmYJ2DE9xw4fhWZpjQ++P5TsP+8/TnVgYsqXyKZpJQJjYtM2y2iapXhSRMmGT9qLnJVC7FkEr5twasQPaWKatnhSFIyQq1UR1AuuPA0FXHdgOMLlJ0y4pEIKnkfW7b2obHJgGYKdLTPhCk99PT1wUzORFTLQVViaGpPoad3ANIlHwOi5rsYGOxDYzSGSDSGO+9+EhvWk1eK4NVs6g8yzAwMTMcMLrl92WyEvDyogPTZoyBgKZBHxRiAEJps0rYEYNA4oD+hTCOUk4SAA20TSD2CIjkE9Uj2QT8EEAXeJOF1BcwNGm90/tC7IhgvgZSIfka9LZg1QyAHMYeoKA4YGgHARuOM/EgIuPRBcRvvPvcInHBcC6BUud/guDCiMUBN8ljVHBv9g3msfHgYGgx0tuZxYGcbnnm8C0N5gQMPSiMa9TFSkOhoVJBMSqiJBPSmOKQSZ58IpVSB1Z+HMH1sH3LQs8PD/rNJCpKANAhnJHmGhEnxtGz0CvgEWngmp8ZoZBxql5lBYGgGRgayKFdUPPnUdihKAxzNhG1V0KB5PLeN5Dyolg9d1bGjXEVLxcdsYjMQHlAlmIptbYOoZ0o+UglA9UEQHSeBeIH/jUfAlheAQAQmCk1lNhXNbdzmJCeitJdQhlOTW/EveJ4CyGeXxhv5itCgI4+KQEZEIAT55dic2ENsDpeYN2yMQ/1JJoAaM7gYveCgVUp6khzJS0AOJeMQUEKgBcfyEguIYFaPYm1NqJ6FWSfOwEmfuRhGbCaz6CJRDb3dRfziq9/P/ust+yQhe/q+9IbtN2GlZZfShulc6BsMWHAhVefx8GowLD501pJF/y4EvvTy8/fNZStWU7SlnA5gEbYXSU9k3Pj7l195SMZBAc1fWL5yzQ/p853R+Gk/Lx5ZKoAf1RvanX3S4u+SYWa94edkfTMVw+KskxadJIAbIcVjqg8y7CzU7z8VqDCme37dGBav0GDTyr8o5d4qgF+Q/CM0FNWr+dmhv8ZrCVjUt9Nk8hTh4Yk9KdTC4+5BAT363O6FJEScffLiy2uMoTBCNU/eJ5B4Wgi5ylOUhxRf/geAcUanO5sTdmcFuv44rxrDQohv+LGG/xg15p1E+rZX7U3GtopPwCglEdEPfVV3C6ALEA8LIe6TUrYC8levMsNit+ekPQEs9mYlXkrlL6M+QnvOsBgHjFFijdW77TBXKN+ZmC4yne+mqbbZU0nI7ozvvQAsdvt7eVeg8N70618DYHHzZz4rF5ycR+c5X4Kdr3KBT2L9gM5MLgwC0guYFlT0E6tAiZCzvoU1927AAw+twgGHzcUZpy9GU7I5YDeQz4IhUBrUcNvy+7Bp6/Nom5lBc1MaixYfguaGWWxoGcg1iGFhcKEb0J8JwKDC0IBPAIlLL+YRlgpsemEITz7+DIZz2xFroDhMgZkdOo4/YQESDR3wfZOy/3j/wESTmBOEe1AaQJXp3VT4kWeC41DBSBp3n4tUekkvVwqccLFlyxasf+ZFrN/wArq7tmP+ITPwkb89B61tczDQa+MbX/shXtqyEYYegW7oqFYo9YPo4AS4gBkVbi3BgVdkKWmCUwF89n5gvT7HkfrwHB/N7Wlcetk7cOzR74RTIcxHwKpabA750x//GXfetZLbIiyW6VzkM1Is53DhB87ABz5wBtyqiq1bu3D9dfdj/YbnebWVzh3KCOjfJAlpbo7j4k+di/1nHcjRkYppIpqIwXcE1j3yHK666kZYFfJ8DgopBiH4fESL13HGuUfgggvegeuvegw33nwHjGgQf0v5KtRVvHL/cqxexbJxwXsX4+STjgl091KDYxWgmQQAxOBS13oWS0kskhU4VPhbqFgOgyftbQnANViKw3gJFY0MLI2gmKc0hgh0kgvZVQjdRSyRQKWiYNML3UinDbS0xxlgMoSPoaE+aEYzWhop/lRFLCVQLFswtCSKhSqy2WEGx6LEIlFU3HHX49i0eTszP4iFQUwZWgWnn3rgIQQRWJJB4AZ5k/D4ZR1N8CzVsRzC/mBWSm07joil9iMZQM17gsCPcNuQ0RECG/QZgQrcrxQjWpOMcNIHgRwM2IVASAicuDXZSDCrB6yLwEiUJUu1pBc+Fxk0SAcGSY+YQeHBsTR0dqj42Afmo60ZsGwN1eIQIsTw0GKkGIOwRtC9pYiXul2YURXNZgWZZAJdQwUYvoJEMobuwUEoMoqZ7VEko2VAjSHa3opoohml7CDKg73MMOgarOD57RVkElEceXgjtAixAByolMZDkZ7RCKCR/IOeCZonDHiWDddyoFECh3RhaAKqbWNkwMLGrjIKrkTfkMNzgKlYnPpTKbpIakEk8ObBAg5XE5hBjB/Vg8qKH/KcIdAviCb1CbQgvg0zzxgbYGCB4lx9xw28SHjeCcCUWgYuJNHGCCEICA78jHD6B0tIaD6qgR7EnvF8GAQWEexQY+yEsh/aW6XYWJo3+DNiSAAam8GS1IwAMkoNCix6FIMYJDTFeXxOlRkfEjZJ8GrpuIbUIVwLHYvbceKnPoZE4zx4HiUCCThVDb/+5hXZL/7+2n0Mi715aXo19z138eKkp/q/AsQSSNxEvg6THZ+3U3ADBNO9p4zd251re20Ai6nNC8cnRoj/XL5i1Ren8m6YeB/jPCzGpU2MGdzBV35QozYPkkfBsvvW7KDj7A5gUTuvODs0ppPinhAomE6RWZd4wl4eqq+8R0IQ4DFtD4v6In7pSQsvDfYP2mtiu0wNWCx6jxCgAm1kZ1KbpUsWXeULnCKCsffp6YAhu7tN6M4vgCHyevA9Zet0/RLqPCx2uxiY2FYTEjZ+B0/5XEiFFxJXL1u5+iOTGb5O9UyNtr1EMdSkT7KtOHvJoj8E3iZj/hfTGUuTFU7jV4rHYlvrz7s7q7LhfuM0/jspWmvXTfGmG4QmPwAXF+zp+J6s+KxLU5hVDxbSde5pe9O+5Zb0L2r+DkNC4HIvlrpqYrrKdObDXYEJPN/Usb72ZE7a1Tmm9LAYNZCdtodFkeYGxcGTdd8tUzJyuP09eY0QGBYCF1d064VdecCMYwYK/G75A6s/tjvfURO33VPAYnc8WnZ3zjl7ycJvUlQ3pVF5in/6Hfev3TLde9wVYMHjaQ/7ddn9qx6c7nW8Udvd/qXL5OFvzaNt6cfhFlyOsSRGAtu/CRuqNILiiWsvG8LTIfXAD+EvNz+KR555Gi1z43j3eSejPdXJBU6VVv1MgcpIBA8+sA7buzewZMOMKVhwzKFoa5jDEYkUcckmdvzCTS/btPIXJB+4rmQAgZIs+vsGMJgdxtBwno36+vuH4aKESDSCg+fNQOfsGTjs8MNhVU24VQoQtHmVmFaOPSq4GBwhGMVDJBKB61CxQMUcmc5VUCxS5GUZL7ywEU888TR6dvQjm82hlC+gans4+PDZ+IdPnof5Bx2B7VsK+ObXr0BP91aYpgFFIwq3wvGGLPlgE0Mq36ngoEIx8IGgwoTkIFT8BNRt8kGw4bsCqaY4Lr3sDCw+7lxU8mQ8SKvcdG1l/PoXN+L2u1bwtY8WyOynoKNsFbH03JPwkQ+fC10ksWrlKtx5+yN4aWsXF2ZGjZHhcIFLmn+Jzs4G/P0nzsYBcw9BtVyG0E3opgpdieCxdS/iN7+9AYVcnvfnwppXc4NVe81QcfrZb8GZZyzCSLeOn/zsKnT1dAUSBDYRDQowMlSloqetJYYPffg0dMzMMOikCx8j+SGYehwRM4mqVWLQiGJwFSOK3EgWPdt64Nk+Zs/LoKGhGVUrD41XxqswzQR8vwzy6yzQuawK+wPQf0jKQDG0JGcwDSrSXIhIApomYVs2FNkETSmguyuPSFJg1uy5GMkNo1S0kO0fgWpSVGoUFaeK++59FJtf2s73QgUhFXn1vg+BMW3AeqiXYIQpHEEEaSDjCBg1AbNh1EOiBlCEoERYmIb9G8o3wv1CiUf9OYNxVlu9VwKZSL1cJShya7GoNU+MACgLQDUuxmsmoQSo0WcBuEbpJLTyTiBbcB9VsnBRynjnSa049ZT94dsK7GI/hFWGRmaVDY2wKoPo7SqzXwnJr2LSQcSMoifvQDEAq+IyC6BarmLe7BTamgPGh5HOQFGSGOnrhnAqbIj5XJeNsqdgbqfAnLkpBoMkeTMwgCbg8bNNBTh56+hwNZJ6ScK2YCs+HGJBeBY8itLtsTCQJZmawNYdRcQScSRjGoaG8sgPW2jKJJHL5uA4ESzKJCF6h1BSJPtpkOcEnYfAMpqPKP447E8mM9TAn/oEFpJwBOKesR8GJonRQv3OY4fQhEAaFABGasB8oP6pJYvQPYcRtWOeJ8E4pBmOfTJqsrJgbJHpaOCdwbI6Bp9oDifEhdhPZBtK8hBihUgizbEvhyAGjy0x45gmHP/p96K5/Xi4joARVTHYX8Evvv797L/eePs+wOKN+oKe7Lx1plpP+4p31mSGleOjzSYvXnf3nqbzgl5/zGmabuYmi8ik49SnhAiID1LCQX0CQxiXR4aGE+9lXHKHFF9ZtnLVv9E2YwkauFYIVCDxISHwiWUPrP5leIyJgEU0C8dPRMjX4gIANyxfsfqrE883uo/AeqHK0wn8mE6RObFNfYlozaODMpmm9B4JU0JIwx8aONatrp0XttfE65xSEjLtlJBaQsskRep0XqZ3c5smAmPig9mbRlNCgNUT0yDCe9zdYoc8CXzPJmbMqS8Dv9+5beXq372iX8eKyTtjinFB2bPJKJWSaaZ89qZ6ruruPT1V346/B/GN5Q+sopSFnbJ1Jhm3o5KQURPXOuO+idd3xiknzFV95U4AB9VHye5sfphuisJERoXhRI7f0/E9VfE5BvrJDaqC8265f81GuvY9be9xYMwUwB/PJWMxsq+KJITms+nOSfWpJXsKWNSxqqacgzkuOARjgVGD5N1ICaF5lQtzV3OyuwIsgnjiELAbizXe3e+qcPs9BSwmMBVetTmHx+W4uOTxUby7us/pzJ9706+7Ov8b/fm1n/yEXHiqRNMZHwPKKps1eiSw1nQISkhwDdZBE/WZNNzkZyH1oAi84/pVeG7zVmRmR/HOUxdi/xnz4boFWJLMEoHcoIlr/3QTEvE8UplWRBIxHH74wWhNtXIBQvmFqm+yVIPkGVR50upo19ZB9Pb1sAlmfriA3r5+lC0HsZQGMxLB1o1kpuijMR1He7OJppY2LDj+cAikAVfjuFCWpugmHDeQe1DBnk43MNuBrCx6e3uw9aV+vPDCJmx68SX0dvehWCxySgQZSgoCM3zJGv4jjz4En7zkAszb7wB0bR3Ct7/xc2zbtgmRiBFQxtl3g3qSwBaSB1CSBEWWBhICLjg90sNTYUn2E7TSGXgekElfIh3FZ754Bo47+gzex3MspqnbdgU/u+KPWLn6sSCFg3T+tPrORY9AoVDA31x0Et534ekwjDhygx5++IM/4Jln1o/KR2g7NnBUBIMqs+Y24aKPno795u7Hq7GmmYIiXDaDXLPqafzxj3fwcanwD4AKkhkQkOTBMA2cduZ8nHry29EQ03D9jWtx151roKiBv0NQQtFyOzFcYmQtiHe8bQGOXzwfimHAECaGRwYRj8Rq/gdlOJZExXagRaKwuah1USrYSKY1RKNxVCpZGEaUPVU8X+HV++xAAZZD7B+CSQz0ZbOIGuRdIlgO4rhF5AbK8FUDyUQUukHbxaHIKgb7LAwXenH88Qs5krZrxxZERASqoUGNRlAqV3DX8oewdWs3Mxho4NPqOteCo6aW/ijoRPdM7RQyJeplHuGzHQIb4Wf1HhMhaFAvNQlNNUOQI5B6jMlHQkAj+B2ZPqrM6uECt+a3QeMslCDRcaivw8Kay+Iay4KuMYhEJSCNpCDkCVGBqukBG4nNdhXYnofWRuADFx6FzoQKq9DL4KaqG5COgrJVRl9PmaxieYVfUSzE0mns6LdRKpO0agTzWpuQSCpo6DQQSQbPl/AEsgMV6HqQiLF5UwlDRQXxhIqDDowjnpDQ2E+FinRilLiBvInSORQTipaAb/rwnSqEJGaCDqtQZiPK/r4ierrLyBcKDJBVbAmbwEBVQ6mUh20RgGAi3zuMY447Gi1uGfnHN6JKbBX6Q8aYtfhel8BISjehJ54a1yVPiQDQCR1XGYcYZdgQmETjJgBhLXp+dAMq+V7wvRCwE8hI6mVB9Z4j9X0ebkP7UnwrHZlBRYpX9RVOOHGZl0FeGEwYCsxZCShRKecmYHVwQDEzamqXDhuOIzDjyBSO/+wFyLSdwL4wRkRFPi/xq29dkf3q1X/eB1i80V/U9eevi1ukJ2NUgjBauJ15pjlKld6JIdzu3tNrBFjQYL3aS6T+vn4Fk+QBdffAKQ0hA6KOlZCDxAeXr1y9vP5eJuw7LrmjDrDoEkADgMfIG2NcATBWiIx5X4ytWj3neeL8O1atej48J73clprTVwngQkpl2R2GRV08KTMqNL2atx3tFgCLKDpT9RSSdXTX399ZRFdX/RsgcVgom6CYzzqQJj/Vyt1UL7zj7kFgvfSUd9/24IMvjDvvkkUfFQJXAiIrFZxz2/2rHh03LqcRuTedF+668T2aWBKyLmpvGZcsf2D1lRPYDfVGsxYg3r98xSpqxyl/6lk4EnjA1N331MdikixktC9qq711MZoxAN+Ptc247LrrrguEobWfuv7JCIgbom2dl9I249kOrzxfUKwt/OrLTmWUgtITeqrQYacDfk3GsBj93dSARf05aQFoWh4WdE11fUKc3IuXr1xNpq2jP2csXnywqsqbON2lFpU7rk13c3xPVXzWg7P1UbB72t7jzVUnB3vrn8FXSxIigd2ak6ihp2KSjXsu6/xu6tlY40FteYMTSX54YlzwOUsWnuwL5X/qZWv03J150qJTFeAGAAmSGy1fueY79c8jS6oc7XrBHiNB/PQ73nFMw64Ai7NOOa4dvsrHq6oAACAASURBVH6LAI7DG8iwmDC+6Z35VZlz6Li1qOFlgdxo8jm+7juMQPInPcX/MDExpjN/7k2/7u47weu9/U2fu0QuONHFjHM/Db9EL7nVwIiNX3orUDwCLMDGc/SyTqua0vC4sL9/+RNY8dBD2O+wTlzw7rPQlmzn5AeXjP8MMplL4+prrsdwcSvmzd0PjelGvOWog9CQiLJ3AQ0CKiSyQ1Xk8n3o7R2E69i475510A1g7twZzECo2g76BnOIJhV0zmjF9s0DyBZ6cfBBB6O9SUMyk8a8g1uQjM+F4uuIRAIGg0dmnZL8G2IsC9nR1Y+XXtqG7u4dWLfuUWzauIMlARwBygoI8svw4bIkReWColq2Mf+wubj08x/EfvsdgJ6uHP7l61fipa5N0I1gxTUoZAPNf5CkobK0JJNpQmOmgT0uerp7a4aMQYQqFw0caSmRaNDwT187H4cdeirIyF+6PhRfRdWucKzpffevhS9dLkBpBZxWWckrgQCIs89fhI9cdAFctwpDa8J/X/kH3PeX1aPGixqlJwgwG6RULmHmnFb83ceXYu48YrnY0PUG9ichuvhjjzyPX/3mBhSpwItEWArCXgvkOqU60LQYTj39YLzt5NMxe2YCzz6bxa9++T8YHBgJQC3fQmMmg3giglhMQ2dbB2a3NqNjViOMBvI2MWGaSdh2AYVCDoYuUc1r6OrZgXhKR0fLbAZPCCRKNEQD8MYrADLKNPiKXUVjYzuGerMQvh1EvboKsvkSG3VaFSDdZEA3bQz1VWFqBprSjaz9l4qPwf5hNDZmMDBcQiKlormxHSP5LPHxIdQqPLUBPT0DuOf2NRgYyDLwopHRKaVS+BQLG6xUUzeTCWnAaggKw5DdQKABeUuEoEO4Ik+AQuhbwX2oKOxFEsad1oMTNHbDbWk7XoGv+WeM974gMCzwOBhLCSHAMWT2BFVpeI4QWAnAkUATELBAgjEZ+HAEUbs0XohlQeOMzHHJ5xG+irNPnYPTjpmL4f7nEGvUYetA1HaRG7IwMiwRUTxEdBVmSgViEpYTxdPPDKGU9TBzZhJNrS7aO6MYcgRMI4Ps1l5URmwoUQ/d/UW4jomU2QDfyqFzpo7WGRmopoFCqcLsCVMxoeU8KL6NaCaFAddDySqhOZOASSkrFK1LyS++gtxQCZV8FiXXR/+gAFnNDA2OwFSS0HSHo4mzfRKN0QZceMGxuOeBZ2A824eMEXhX0BxIfU1lPmVxkCAEHGFLtjxkiFljudQxaML21tkQNZB1EDuNMGD6HT3gDEpoAXMjBKOYgcVf+LVnLujVwKO1NsewrwlFzvouS8sMYnyogqU50aoPVxWoBsYW/Ccw7/TYoFejaGXywqBIVAJLSHpCY1nxyI4Ec9/SiOMvvRDJlmMhHPKr0TAyZOPnX/+v7Leuu3kfYPF6fzHv7Hz8MlPOXQMJepkpC+B7nuX91+0PPVQ4Z/HiQz1NfkdInMPHmORlsm5FbrcSIV4rwIK/qwVuVYW8/Nb71zzHpnNSfBsS72Wh4IRiaPwLH4ZeflK+6Ve930/n/icYnpUnK2wnk4RMMIt89GWa86ejrTMeLm7bFhcR5ctCCpJfEM9pWqvi7GERM/9GCPFvVAzUs0UmFMWPCim/HG2feX+xWNS04siZvmC/jPmA6FWk/75bV655gOaLpSctvkJC/qOA+OmyFasumUyusLMX3rNPWrgIUK6n63n5vXr0HqubN5te3PiQgPgXAE1THX86L9M724Y9LCojbxM+xcRSkTvGpiB5hlYt/CnUt0shf6Rp/o9uufehPloRF77yTwLi77gPgN/48dQnJ1L4J3umaukovyb/EQJ/VE+5/NZVqzac+/a3tnqO+n0A7yMDYwHxtxShOwEMI6Di96oi/41W9fmzSnYJfIXYPMcCyFFM7rIVq+/iQqUubYH+XwBrIeWly1aueYTO59oqRbqSzIaWmcYVgXsKWNSt5o67v/e+971KtX/HAk/KrwmIswKiKv9MG7AgAMGwzT8L4J1UtEvIf1JL9tWR/fazKv07jpcSP661wzjAcQ/HN3a2Wl4HYm5RPLH01lWr1u9pe08AAUbv69Z168pUiDu2/n4pJLGs2mpt9qowLGrHmvacVFf8Eih0bP3cMx3AgovyJQs/AyH+s9b/y4X0v75s5drHzznmmKhMmB98uZb7Nt/nBBCTAM5KS/qnUoKeOf4O0nX3ihvvfXiYv4NU/99qz+ooYLwz6RG1uZuMHKn43K5n0zHr5+ZxprN76psxxX5T+QG9VnNO0O6LLoJgrx4CPkfn+Ouuu84/Y/Hig1RVfgkASc7IE/K7t61c/WWaz6czx+5Nv76Z3nMmu5Z7Lr9Mzj82j47zPwu3aPN6oOeJQK+t2OxZwdR1liQQNVuDYMCihLtuXoutO3qQbDdw1uknYnbr/mzI57oeNF3Asxpwyy334ekXn8DsWTMxZ2Yaxx1zOFP7+/oGUalW0N+fw5o165DJJFGpOMgXBmHqUdiWi1mzOpBIJJAtlpDPSVSdHDrbm5EddNC14wXMmdWJ1sY4PMXH208/FtFoK9OeTTPKBZnl2siN5LFp01Y8/dRzeH7DNvT3ZzEyMsxu/iRCJ/NCXaMVfI1NdYLVaBoZbJHHnx9z/IH41KUXYtaM/bGjawTf/uefY8uWjYhEo7ziqxFw4VEto8J2KC0jgvmHzsPBh87G/PmH4fn1Xbjmquu4qCSWBclmyDyPihXHdtGYieOSL7wdbz32bNg2GfsBhhaBZVXxs59cjbvvJRZDsGIeygdIiFKp2Fh6wRG46IPnchSqiih+/9vrsGzZQ6PJFFSEMqVeOuxZ0Nnehr/9+OmYP/8AOI4K1YjD911oUuLxR1/A7666hT0dND0osAOpABFuNJaYLDihBaeedBraWpKwKxpuWXYHnt+wFal0Ai3taTS1NiGVSjNw0dyUhO4CI8UsYAqYIgJTT7Jxpu1wtghyAxXkiiU0NscRo8hKzWVmDEe+Wj7MKEW/CjZVHByg1AhiWhB9oMr+I5TwEo+mOF1kx44heH4VBx0wFxTxaFcsCisNXtuFh/7+QTQ2NmJwuAQtZiNmNCBCSRWaisHBbdD0JgyPjODO5Y+jUCjxOCbZkWGq7CkS9BevUQeeLpQ8IwMTzhCYoL+pzetlIwRihMBDKAOpX0mn39E+oY/FaBFLDAei9ddW7Tl9ZjQSNdiHTBYIlOPf0wo7x18GUoMxD4TALyH8CfxTgv8LVu4DlgWfhwxhyTCW+lzTEMiJJDSdzBsdNKdcXHT+cUhE8jA1CzpdY0Sg0FeBrHqINqhQTR0iHgU0iWK+gsfWDkH6CTSmy0hoLlxhYP1gFY2xBCJWFaqroGiTPCmKaDKKlFCge1U0tgqeWyKpBHoGHPRuK2JGygT8CnwRQf+wi5FCBamUwPz5rVAMyWNFVi2o5LtC8jBHYKDgY6AC9A+WUegvM6hJ/jd5uwyloOPYo+Yh647g+Q1DOAwmUsLmhA5qGAaSiFDBthT0SkftEwBI1FYEkYy2LEs6AnvTUB7Fsag0Uoi0Rm1Fnig0zxBgEdSTIX8nABnIM4aMh2mI0/lrUp0QdKKIXQKPCZQiiIPkHdRvMU/AUQIGhR4YZXASCG3rEwtDUWEQY4TYQDQ26HNqZ+my98ycBc1Y+LkLkcycwHMZMZkG+sr46Vf/I/vvN+2ThLzpvsffuWhRq67hKgCnT3FxxJu7wo+lL59YuL25AAvRC+k/ByFOmeQ+pnSLr2nXaUU3NMWbuDsZ2f67F099p/7+6wGLyZgd/LI3CcOCV79faV447pz1aR/0wW4kO2yHEB9Y/sCqlbUDiqUnLfyQhLgCAQtksp/tkPg4sUsmFma7OVjHeT2cffLC90KKnxMwMdlxBHC9rrsX1zMRwu2m8zK9G9eaFxCfJJAgPP40xjzNh3/0bO9TYVLLrtqCQAa1nPuJlCCtfFi01+9Gcr7ferHUp8JxFLAE1J8B4j1T7EP75wXkJctWrLk6BI7q7t2AFKsg5GmT7P+K800YS1OCjJMxLCYALJM1B8HxN0qJHQK49GV5zIoasyO7q7ajz4N4U+dPgHjrpNtLbBIKPrTsgdVr6j7frfEd7rczwKIuWePQsMBbesrixdJnhsdut3c9s2CKduiDlP8OIQgY3E9AXFQ/VsN9diXX4PlmTHY0KdtssjmpLi0pPNWkQAd9OJWHBX1GZpfl3u1fqXkqhKasE2/5aR/yI7evWPN4/QcM3jjaLyRAz8FkP0MQ8hPLH1hzHX24G4kd9I7yUy+e+lL4zL0RgAVd82sx59QaSiw9edFnX643iU011RzPc4FtJj4TMl+mM8fubb9O57l/o7ZZdsk/yrecYqP9vH+EV6JVQZt9FiitQigWfJJYcHUT0I2pOFJ1Cc+WuPfOdXju+efROiuJJW97C2a1HQpXjgC2yVF+FCf64AOP4tY7b0ZHZwvaWlOYO2cG2lpmYfPmbmzt2oKqYyM/IqFoZKCnwLMdlMtlNDY1oKm5CTEjjbJVgi0qKI5YnP4RizbgpS0voLUliZaGBDZt7sbpZy3G/gd1IpqIY3t3CZuf34ptW7bj+ee3oLu7nz0QiL3guB6nXui6WWdQSGafVPDRiicVfCpkYNoBz7dxxMsFzaWf/wDaW2ahXFTwra9dgSeefoKPQYusQSKDzzGTlOzR1NiIj158Do56y3xk0jNw311P4D///UdMoSfAglfAhRLEnboC6UwEl3zxDLz1mNPg2LTySqaHMThOBT/58e9xz71rIBWij5PvBq2gEw1D8ur3uRccj/POOQWVso7soI0/X3sD1j+7hennVLwS0BDIOhy+x7amJnzs4lNx6PxDODrUUVToarD6+sjaDfjvX9+IXH6YDUU5klEX0KhfqBDXTBx1TCNOPfk0NDaQ8WEjurb1oWv7NrR1JNHe2sixpWxSKAU0PShGXVdgpFKAToIRJYpSlYi8KgzNwVB3AZ4ikMrE4VTIsNFDLB5hlgXFklJ8purrqFoOsiNZBhFI3lCtOjB0BSMjZWQyrQTfoFSqolisIJ1MQjPJyNJEkeRALyP9mXQjKpSsoZvIZovQIhYqRWKYaMg0z0Gp1I+BHRUMDfVj9cMbGAwiLweSPASgTZDqERhrkjknjw6WwIQMi5AlQZ+EgET9cx3+LgDFgj+hz0W4b70JJ+0bAg3hdkFsasDoCJJEApZHaOLKJovBxXGkbz2QEnprhNuH1xkAFgEwQZ4NfH/8IQ3TwHeFEjKEr7Mh6wlHZHDKkmYoah7peBR2qQrHljDjOlRDDWJbyUhEU2Dlynhm7QByjolMq4BTqqK7u4ItBQsdTQ0wiNfk2UhFVbSlo4hGFZCNZjqtI96iQdFVjhzt73XQ2+0i0xhHtZpHueLCqQJtTQkk4kAsRgALgXgOm1yaGiF8xFHQsW3LCLKOj4pjwM+78KoebJKFZX3MyyRw5JGtuOnBl9DmRzDLJTmJDYO+MXmtjjxMghhZ8q0IAB2KVfUgVQUGmQazCWfgXMHPGoEQNbNdAgmZNaEEtq0UNBJAoYQ1BXGmnMZCYALPP+wSDMlyscD3IhwHwRihl+oakELzATMpgp9ANhMwM+gYnIBDQj6f+k/h41HoC0VGM8DlB8w5+kfHcc1YcsnfoKF5If9e0yWKFQdXfu2K7NevuX4fw+KN+oLe2Xn5ZbOv+yJAfqYudm8QkPcJie/Tyu1kq+xvLsACL0pfWSoU71wAnwTEPC72BBVO/jeWrVz72FRtUFsBu0hAfLz+/oXE7ZDK95c9+OCTE/etu/dxUpH67XZiuimWnnLiyZD+56XkRAV60SQ+2zMS8ko3krymnlI9DcBiG4A7fA3fvf2+1ZsmXisXGor8AgTOe5k1MDvw+cUmSHmN6+Knd65ZM0z77AYIMFlTvsKccpLz8j0C4oexts5rJkogwoNO52V6GtdaG7/yPybrex7z/dvfDcmF4jG1FcpgvAjl+8vuf5DYJuNdhHbx8E5xTOIAryPQL9Y684aJ9xwUejvOAMSnIOSi2ljg/hFC3gxX+cmyVauof0d/6tsHQrwLvpzz8pvLZQFbhizosQ5S/svylWuIkTHuHvaUYUEnDxhZIx+BFOS9cXjtm21QCKwN22zpySculdK/biq5z86acIrncBuEvN618Z1wnO7p+A7325UfQd1zy8+20GS0BljQW9FutTe325Ilh6rwviwFzqxFwdJz8CKk/BM9f4ZtV/24+eeAERDIHib2224CFtOek8YDFqI3AGlWkVnvK8b+zgCL0Wf3xBOPgvA/P+FeJ53X6vtximdnUErcKnX8S/28Ng3AgowBngDEj5avWHVj/b28UYAF3etrMeeEbViTb3wWwBm1OZ4+CuZARf35xPlsOnPsuDlnD/v1zfi+Q9d012cukYeeWEX7+ZfAK5BJm88v0D6nd7jw3NqqIi0L0h9oUHWgWnax4i9PYPWa1TjimP1x+tknIKa1gvyPfStBjnUo5at4aM1TePLppzg6szGdxkDvdmSaGuFKBYVyGSalYsoIDIOWFF1aPEVP1zAynUl0dM6AVSKqv4WiOwRNxJHP55FOp9HXnUU0pqKxMYLBbhuxpIIzzjmGi9f//uVyPPLgOjhWGTZhA9B4xZDqfMthyzpmQ4SrlqwpJzaBQquVtDJJ/x8QtB2viqOPmY9PfvJvMLtzDoaGqvjXb16JF156nhkPgT9EgMtzMenYaG1J4Atf+wjmzj2cWQm3LVuNn/3gdwz0hKvoVGxS3Gm16qK1M4pPf/48LDjqRAiZYtNQIU04Xgk//uHvcP99DwVJA+xLEKzhUnFJK+6HHzkPhxw0G1s3dWNoqIS+wRFUiA1AawVcYbnQDbNWdLuY2dHIKSEHHXgopG/C9gU0jSQhEs+t346fX3kdtvVvR9SMMGWc5C0kfaHCPpmMYv+D01i8eCES8ThHv1oVG5qhIBojHwECqTSW+1BsaCajIRFJo1QowJYKKhWSd1DMpgVN1xGL6CgMuyhWckg2xKBrMQi1gmRDAg6JUGHC9UtwHR/5QomTF6JRkhORxzZdt8DIcJ6lP2SeqivkHaIgHqW4WZtZImWHvERc+AQ0kBknVFQqVHS6SEZTyBdHYBhJtLbHke2xcP9fHsCGF7ZzIokQRN8nmQR5mgQFIds9UElIFH9d4WsjBkX4U2+sWc+8oP5meUCdCWfIugj7k8YRRaGOAQtjgAYnz9QiTulcoeSEmEF0T8TYCa6DYUU+DzOi6sw+Q4AkAEuConXMGDSQNpE/AiVdhJ4JVJxTwU7MKw0abKkjqlTwN+cciBkzFTgjgyCiR7KpAb7mczwFgZmKpnFh7eQL2PDEMHqKGto6k+jtyWJgyINrSmSS5BliI5aKoD0ONIgqGpMK4ukIjLTBDJJKzgbKFKVqojdPwSIuqoUimhoSSJo6DJWeCwJTSH7hgG1HXAVS6PANAs0kx90OFnV0D1jwy0VENR1DeQeFHLDwhBnoGxrBU9sUdPo+mnNDiBiA6dP8ELZmwIQIfEyC+NEgPJQACGJZkGlHkBzC7V37nADMUc8JAqeovXlcBcwJZkrU5hsCGUgmxl6cLAEZ8yyh/g6BK2JVsPyHzkumqJQWQvIVYh1xlKrGbBBd0eESLFJLCuJzUmQrb0cgC09YxJuD79loWtCIUy65EJn2RQHYogv0Dg7i51/5efZ7N++LNX2zfn//1V7XdAqwv9qbe50vvO4l9qmJfhxTXcqe7PM639b/c6fb3WLj/7kGeJ1vaF97v84N/hqfLgReBORPl61Y86PX+HT7Dv8mbIHln/wHefQ7BdrP+SxkPmBSBGuCtEpHK/kUxxms9nH0KEwoOumgJf7wm9ux/tkNmH/EDJy5dCHa0vsD/giGBlWseXglDF1DPmeja/sQVOEjGtcx0DfAxR6txMYbmtHb24W25k40pKOIxXVEtSi6d/Sg5I2go7MTSa0F69auh4gCTc1tiMZtNJMPwUAFff29aG5rgmcHaYwLjt8PSTOBX/z4Jjz5+NNQIgHdmmQBPuPX9LIfeAJQAUByDzKSDFcbaZU5WLkOqPaeJJ+IEo49/gh84hPvx8z2DuRzDr765R8xYBGJREe9BUajKa0S0qkEvvTPH8QhhxzLRePtN6/BFT/8HSLRwIOC9OehyaJluWhujeCyr12EIw47Dr4ThxQ27CoxWRz84D9/jXvvWcuU/KAYpqI3SIcgDwcqmkk+waQLn66Z/kFFERkEUgFLf8isVGNGRkdnEv94yXk4/PAFKBSIMk4MiCIiqon1T7yI3/76ZvTmBhA3TSSiMfYHaWlO86py24wMZs5twf7zZsAQUUTJl4GNRsm/ogLfjdFyNHtZbN60BbGoi/bWeexPQpKeWNSHQ14TpSLLLMolFUMDObS2N8CqVpFKZWBEgtXqQr4CTTHZfLGUs1GxK4jETJhGBNmRXphahqMy8/kCytU8hrMFTh8RiokoRZ5GqO+qIA8PiokleUiy0UA2l4UidChmM0pWGYYooTRYQUMqiki8AXfd8ziefnojTDPCKS4EroRsiLG40TAuNvCBoHEUSjdcQjSIYVCTcxAFPwQGQqAhBBFonFFhSqaZ9EN0f/r/0MB09BgEINZ8DEJAJDxfgH8E4NqorIMZUbU0Ck4rCcd8KBUZ+6xeckKFMLMsiGEhAgYHfU7SJPLs4DlA0VCtWDj+yA6cfHwnyn3Pw1NdzD64ExIVCIrlpZV7TYFBfg8VG+se68fGLRZSjQFzZrjio7UjjrhuIlfIIdOYwsy0hnTEQywKKHHicKpwRjx4FTK/dDDsSGwattGZoOBToCFF11ZFUo3zvKRzeobD+5meyUAHsSAam0yUfA9PbSxhJJeAXx5BKmGgu1+iNaLhiKPbcfcjfagYGhoGRjDHJnNMH5qnkG9vzRyWwEzyqyBWgs/gBDc7ARAk8SAQgAALjoENtiWvCJ5NCdBkkEOBTvOO7QaMCPq3AjhsjEmMrvAcAQvDQ81Hp9b33Mtsghr6UwQACeGXgg19iaFBSSOULuQjGUvC8R1YVXqOAqaIYMPhGpjFAAZZatB/LLQtbMHbLvkAYukFDFjR3G+9LCH7729cmf3yr/+4j2HxJvzu/qu+pH2AxavXfXsCPuzJPq/eFf/fPNK+Avr17fd97f36tvdrfbbAVFheL4TyqWUPPHjra32+fcd/87XA7Z//nDzqpDxaz/osZJGo7jUDQVo0pPQHh17UqZCnBTyiKisQuoBb9bDs1gexefNGxJMK3nHGYhheBi889xBsL46H1z2MWTM6kGnuwPYd3bxabcZiqBQt9hGA5qGndwTF/BDa2mbA84toaW9CXE9heGAQOwa3cErE8UcfgU3PD6I/24+GTANyhSLaW5rR0dmBfLGAwZ4BNuVsbklhvwPb0NjQjF/96H/x1PoX4RuUJBGsQDt+lTXoQfEYaPhpRZqYAxzFyeaSgd6cadn0Ni/IQDOCBcfNw9/+3fmYM+MA9O7I4Wv/9ANs697KSQr0ExR5dFwNvl3FzJlNuPSyd2Pu3MMYpLnh2gdxxX9dhWjc5FXj+rhCqlcyzRF84fL34ZhjFsGpRAFRhePocL0irvzpn3DnnSsZFKCEE7YA9IJVZJVyHBVaYQ3uh5I0VDUoOgloItaBUAFNjUIRDhe0M2Y14+JL3oX584+E56iwLQuVah5JM4qXXuzG739zM0asItKJGGZ0tqF1Tjs6OlqRySSQaelALG5AeCVolgpFF3BqBZSuU9HUAKtUZilJ2bLguiOIRTIoVrPIZx3ENZPTJIrFITQ2pjA4WMKWzdtw4MFz2IAyGoki3kAiARWFfBGODaQbE4AjYVM8rUsyDWIAkbFlFOVSGaWSj/a2Bgz0dENRDWbykKyGknLL5VLgZ0KcFUuibOWRbkyxCarUksiX8vDLQ1CljljKRC5Xxv0PrMeWrcQaMNgANmAyENuotjJeK/gmix6lsWC7TpDMQP9T25ajLms+FaGpZeBLAY7fVSmZh5bFGXggfwJv1IMk9MSg9gnMXZWxaE2WDFARHZAAQ6kH9X8ARATRmBxPW/PBmChLCY8XgiPBeA5MOMP9CEyKGGZweQpgWTbSMRPvOOEAmOhCTHcxa04TXJ+YLyriqQg8zeUVfVQ1bH4xhxc35uD4URQrVXjCRlM6g2rVRkNUQSZqoiXtIdVCTB7yK6kykOhYKoolylStAGoU3UMMSaDVSMK1ChiseNASAlEXaE0a7CUzXK5CCh+SBOyWRDxOSSICRYtiTavo7R1Bc0MLhoaKWHT0HAxkK9iyeQCu4aEw7OEwVUFKOOwtk2xIw+LoYc5qZZNNmie4zcnPpJYCwtKrmsSHWBXEniAGRmBUHEg4AhIG03QY1KPphdscAnbNUCQAIYnlNsagGWPshPIfYmrwLAVBwCT7s8hRqQmPAzb0DWRMtX+whwXLUFg2EohI6C9+fl0PMxa2Y/EnL0Si6Wh+/syogsFsHj/6wn9lv3fLXfsAizffV/df9xXtAyxevf7bE/BhT/Z59a74/+aR9hXQr2+/72vv17e9X8uznfnWtzYohnqlEJin6N75ZLb7Wp5v37HfnC1w3SWXyEWnFtFxzufhlehF1+FinaIsCbyg2EgpLP4dKww8D5VyFY6lYNXqtRjO9sLyXDS1NMMqCDz15CPomNUBzyGtRwWZxhaUKnmUKmXoZhSFkQpmdMxAc1sCTz+7HqZhYNacDgiF0gh0JPUECtksNr60hc3i2lqbENXiyDQZKNkquvsHUSm7SMQtPk6xAGze+gI0RHD0gplIRGK4/roV2LC5i7XalHBKlA4qcimRg30jCJgg+julPlAxpxHLgDglUabWxxIaUqkEGjMxzJoxA/MPPwQL3rI/mjIpDPVX8a1v/BjPb3weBkstasUpFxEEJLhIp6P4yj+/D62ZA9DTM4zblq/Effc8QkmxXLRQ/vY66AAAIABJREFUbGpQoxCwoGLm7DQ+e9n7cNj8BfDsGDy/DNehjav42Y//iLvvXsmmm1SA8jk4hZJ8N6h4CgALOhYbLfoum4jS72ynysUPpaQ45FHgeeickcYnL30Pjjh8AdyqgOMSO8DjImqor4S/rFyHsl/F3FmzMWdGC5KZGKKxGKJRDTrJI0hi4VbYe4NiZ6kQohQOjdw1kYRTtVlGQ0iJKysMilTsIgojJWjSQrWsoq+3F00taUSjERTzDnxUYUaMmjeEDdOIMcugUiIphsOsG1oIppSTCoEU1RF0ds5kY9be7gJaWxOoFCgfwedUFlVEYUkH5VIJsSiZilYxOFBAsVxlUKxaqGAoP4JMcyPcQokjZjMtSWzvymPZ8jXIFcvQiV0gAZt8LOgea8U/tX9Y5Id+EvS7kI1AgMWoMSYVoLXPQoZECDoE5pvEYgilO8SeCej+oRwj9LMI5SThDBLKSqiNQtbHWITpeP+MMBqTE04oc3fUaDPwwggTSOj34b9D087wfJoiuD3oWKZhomRZUKWHg2Yl0dni4tB5MTS30XPlwPciEFEVOasAaenwRwTcfAlVzcb6jVUM5wx0dBo8l3iORFPKQ1NSR0QngNBBMmVC9WksSZb3eJaPSAwwoiqDDhs3FxBTYvD0KnKWSggR+9o0ZiLs56A4PnSTIo0NchdBImEgEtNQdXxs3O6gt99Bvq+AuR3NeMtb5uCBNZvhZPMoeTqGqxW8RdfRCJtlFZQIwyabNY8Qksswe4akGGR46fuwyd8CEhFibtUAJAYkamBA4FtBAEUgz+Fo2ZqZLc1LLJshPgUTN0LLzqDlg+2DKOQQaGJDzppshPNhiMlRm3v4OsljiORHNQNhmhRY+kb3Q+BIjT3H5+Jr9+F4LmYvaMeJX/woGprnA44GzZTI5Sv46Zd+lP3Ojcv3ARZvzq/vv96r2gdYvHp9tyfgw57s8+pd8f/NI+0roF/fft/X3q9ve7+WZzv7/2fvTcAtues670/tZz9333vvTmdfSSAkBCKLbEHRYUQH1PcdfXFQ38FBFpNIwBWcV2WQzRkHX0cdnEEFZQkCI5IQEpAkhCydpPfu23fre+9Z69ReNfz+dSu5xLDp+DzxyTl5+kn3PXWq/vWrf9U9v+//u1x77RWanv5WQvaLTzT//Oc87nDfT60K/Pkb3pA9+/o20y9/M4krX2JDJPdOpBSaHqJpJZLMx9IdPNdl0OuzeGaFXi9g8fQZ4jRkEKbYJQOvC6trp9m1exLHmCBKZAV8oAw4hZ4tDpWWUWK0NqYakKMnjympw9h4jenJWZbOrNHbbDM9NoqfZHRdV4EJuDA9Z+NnDhtrLUpmg8Uz9zE6Ms7o5C4GYRvfc9i9u0JF1/j4p/+eQ4dPqtVLaWLEF0CtdBqSxJA7/Bcaf2EDWCVH+TzUqnXm5mbYs3+W2blRpqcaLMzP0mjOYkhco6PhD0zecfO7ue/++5QkRHlYaBqWk5uTBn6omtAbfvByBh2bhx48Ra/fousGj6VuiKdCseItjf/CrhpvuenHOLDvQqKgpDwsyGrK6PC9/+mP+fTffH7LT0FW5bco3YamGiqRLYikQCU6RIGi4wsoo9IEFFiToimnP50gyJieqnDTLa/mgnMvxu8ZRNLCCOtEF48JjVa7p6Qr9doYWeZu+ZZIsyWmmyKVCUhihzhzVYSkeCggaTKppiJv0ywiCkKCOCAzMpKeTs/fYOAPMGKfbj8m8DyVpGI7EkFbw/NcFWNbskfRzA6bZ8UMM8Oxa4Rxh8iz0JxM+ZfYcg2NmDg1KZfqdDYjfL9Dre4o9sXoWJ04TPDiVBmtypjF/3Ew8FjfHDA22USLLY4cP8z87jkqpsPm2T4kPgPf5pO3foFu31VAmkyaWOaKNHlbrIUcMMplHgVwsd1ss0jaEDBCwKvCp6KQeRRgRPEZ5XORFaDTNzM5igZXjlkADwVYUTS0ygRyK/WjMNssjiFMidzi8fHPF58rQJDt43lsbsl9auUeL/JHAAvle2CIUaqJH4bK82S0brJ7ocp5O2ByWqdeL9FuJWz2YuVXmfZjLN+kbEWUJmwOHesRRRXmpiVytIOpOUxM6VSqOSvBCCIVvykoo5xL6OUMkmrVxLDFg0RjfQ0WF0M6cU8BGEYs0Z4OfjzAMSL2TTfZ1RSQNSbVEso1i9QwWO54HD8Z0j4LQbvP9VefK9bh3PbVFfxOwJobMTpicEEK9TAkEnBHsYe2bgEjZ1Woa1KwG9KMSAEGAl/IdcjrJMCAAAtidqkSTAXozZOT1WsrGFUZceb7FFaNeI7kBpvFtc63zo03ZT7lpsDyGTEAlZDV/PkmnxJ3fIk1FXmKmYkXhrA5RBCWKoBFfibvCaxXsMiU+ErGGSXMXzrK1b/wGibnryCLbSw7ZrPV531venfrNz7+N0PA4qn1a/tf/miGgMW//Gs4PIPvrQLDBvp7q9c/dethvf+pFRx+fliBp1YFPv7G/5Bd9pxVZm+4mbQnzU2oVgAlBlLXJSWiTLff4u/vvB/L0HAMi2MnznBm+TT79u9nZWWN1oZLo1Gj0ZxHs2Ka1TIbKx5nN5eZnp7BD3pECVilMvVaDUuLwUg4dnKZqckRssTFMUc5s3yG1eUl5ubmmdmxW6VulOsm99/1CGmyyZ7zDhC7ElXoMIjbdD2JO/WZmK7iME21HjE/P8VfffQ2Hrj/MKWSg3hnimliTq0X48JINfRiJFmplKjUyoxOTDM1M8b+/VPs33+QyclRms0KcShMEg+rVMPQdEq2xdJSl7ff/B5Onjqq0kQEnEglIcQ21Eq8MsfLNCyhdqTi7ZAQpxGZUcr7n0ImYOQNocSY7j84yc//hx/k/INXkIQlUkIso04ch/zeu/8bn/3c3ylZjqyebo9MtGxL+SdIZyLSgjCMFaPCFMAi05U8ITGkybGoGIbyZRgfd/jpn30ZV1x2JZGnE6QSZStJIhlRqkuwA7qZKFAiTb08LWWLRq7OTXMhaRKnbQyjTskqESV9ZdKqCQ1CIJAwJs0CBVL56zEDb5PYTJThoKR7iPlmmohRp0a10lDnIFiIqTWJtCXctoVSIGgOKSINKRMkfeWJYmCpuvQGHk7JIU4s/H6LseYEYSJmo5Ju4FJrjKM8CWNpgiXu0qXvigFnhJFVMZ2YKHPwwwGT9TFWl0/xwP2rfP3Rw+iZJFPk0ZFyTYNYoh9jNW+K61fcxQULokjtUC3mFphRmHEWAJn8vIg8LT5XrJznYMPj7IoiCjVnBCXfFFFaNLX5sR5PBXni2FRzvCUFKf4uKSv533O2RQGc5M2y+I8IiyJPmHm8cc4NI4XBohuWuq5mmlKtWJyzZ5yZWkDN6bF7z4QyYc08cKyYLE6J/AinYSqWTqvbV1Ga9ZKjDHnFkNZ2Etp+QNuN2D0ximOJxEXmtBioCnAqLBthoZjEeogXBaxv1NjcGNBzU9phlywtY4jGwkhpWCnnTpWZHBcZlIddAt2qsOalnD7dZfWox77paZ5x4Th3PLjKvSd8WutnMZp19gmjarNLLcqIJJp2Sx6jGBMymcTuIc7jXwWcEI8LFSu6ZX5Z3CcCush1CQXYUsyGLbBCGBgiDRKjVAHDtBRPPi/XQ7EycraWmj8KyNpKeVH7y71dxBA41VNKEj2riFECmgi8rCvTTgEldOV3koNgwgAR5owtLKEMPNleJD/iayLXXEgjUcyOZ4xw5RtezcTUFZBIOk/G6nKbD/zi77R+89bPDgGLp9av7eFohhUYVmBYgWEFhhUYVmBYgadPBT78up/Jrn3JgIWXv4FABTGI+tomieRLdcjSYotTS8t87vN3QjDgWVc9g34/5uTyCeZ2zBAFGqsnjpMasnZXZ3puhInxMqsrPfruOs3mJKcXT1Ctldi1d7/SjtcEMHB07rjr6+zdPc8zLruEB+57hLWzq8zMzCqa8spmjziKmJ2eBNfg2MkHWdi3gwnxseimOA3R/SesLC6j6S5zk1eytPwAu/fv4K7bD3H8yJICXcSVzlDW+xqZmShzx0ZtjPMuOJ/p+Ql27Z5n/3kXMD4xwkgtI4ssUvHxiMX/QhoUHz2rKHmGboa4HZ1bfvl3eeDB+7f5DORpDgJqSCdSEn+FQYxpK1KJanJys8+8SVC6+ETkArIKqzE7O8Lbf/P1nHvOBbhtnUzvkyYWehbxrnf+V774xa+oSFRpiEROIqunSspi5J4cItNQvgmaiWFKpKJQ/UWukmA7ZUqVCuMjVebnZhmZqvGMZ+7n8guuUmCK5xUmgKFiZeQxrRAOhJXhK2mQaTi54aA0YXEbLRtBt3yIZYwGGQNILbUa7vo9xezQjYTQ9xm0fMLUp+cOsDQZV5kwGrC50VFzQhp4YU6Mjzcp2eNk5hlCt6kADzERjZI2RjZGpkdUaiVWljcUs2fPnjmSRFPRluVKld5gUwEl0mzXG1WCxMc2SqTiQ5KgpCRhklPyW90NRkcaNGu7ufverzC/cwRDS/jERx9haXMjD49L8/QPMcaUJl6YFgVoITUvJBaPs3Xy1XFhLmxnQxSGm+JBUYAT2wGHwgC2ADnkve0ARQGSFMDC9gjVYgzFMXLwStJLrMfGULA0tstM5O9yXsL0eXws6WNjLxIpHvNb0WX73HMjB0l0Ei2hXi5z8f4RDL/LzmmD/XskCjdVST+ZGWJWBQgzMaJMecW4cSgulOBHKmlInjO6LpGoGo8ec9nwMqbHq8xOJ5S1KqVypO6doAenWjGrXY1gENH1IuUfUzJtFcc6WrPxE52VswP8QKQvKRfstLh43ygaA3X/n+mbHD8VEp0acNWFJazaNJ+9Y5nDLY++7zM7O8a+psn02T6lNMAzDCqppeRCWRqrmN5UMRhUbmzOulFYXl4UYU2IcaYCM5RmI8MlwsmM3ERTyblSrFS8KOI8rlXXieJYgaoq9UPF/uaGp3I8JUfZYlwoxpswaRQrQuopkcgyrozUlFzaDE0kbwKKCVtKai1A4xZgJc8d27TwRNKljEE1dNPAzky0KGXsfIdrfvFfMzF7NZomCUAhvpfwwZvf07rxT4expk+fbwTDMx1WYFiBYQWGFRhWYFiBYQWeYhX45BvflF347FV2/MBbCd0AQ/nT5xGMojP//Ke+zNFTx+j7A8IoYsfCAkGYEKUukxOjtEX/3Q3JrJRafY728mnK5RTbGmd0ukIQaqyfXaE5JlTwnZiaxdrmijLMtMwJzpw+yYGL9lHP4MjxU0ztXqDhlDj0yGlarTWmpqvsmb+A0ytHWVxcZXZ6RjXsURYyOTHF0ulFxiZL1CsLPPLww0xNN7nv3mMcO3JcyUkknjI3q5Q2NFTmhgvzk7zmJ1/MZZddR0lyVfVQrZKmkTRIsfKP6HTXmZwcwZG0gli0+YZa/RWGxa//6gc5dvww5jaqdi4NyVMV0CUWVvwkpEEX4EeYCSGabqkmXBog8Z8gk8QQmJgs80tvfw2XXHwVoWuT6QmppHdEGb/7zg9y+11f2fKqMLCtEkkshpa53ECljoiPnzTjwq4wHGqVMvW60O2bTM3OMDM1zq6d00zMTVKpjFCpQb0yLh8iCqXJytCMQKVpPBaLGZvKg0TAB5FhqGQXyyLOfOJYUgRCzNRRcaEi/TFMSSWBbr+j/B6CaEDg+ZIjy0anx9Gji8yMV6g3J5QxaCRpDCWNdruHN/CYmZ0gTRzMUgsjmyJJXAI/VsajWVqnVrVwvQ06fYvVlU12ztdUM+x2Y/quS6pFSmZSrdRpjjTp+30lWYmTCGLx1IiJUket1stKtuy/YjYJ/B6WlSpTxVs/dYhDR44pvxAxNCxWzGXeCzVfJBbSxOdNe+4NUETjyrUorsl2uccTpSDbwYzt223/e7HvJxpsbpeebE8NKQxACzBD5kQxxuJn26NSc3BEGD65WWwOkuTgRXEecp6Psz9yaYayPZC6SH+sx0w0x9k/6+AEGxzYW2Z2QeajTty3Rd+BVdFVMkVm58wjZQ4p4aiBAG+JMlK1+hp65NE3YlbWTY6dChS4NdW02D2nMT9XY9DPOHSix6k1gTJNxQQKk1BgVXZO1tg3U1MSlcOnOiy2U3TTot4IheLAzjmb2QWH++8Z0DkTce7UGPv3lLn75Cb3H++x4hvElsOOqRpTaZ+pTY9RyTvRU5wsByyUdaYAA1vAQn6Pa0ryoUAFld6Rokl0riX3u3CWNAbCZjAyLPHMUQQNiRVFgRLC2BBTTgEgVWJ0ITGSWFQl99Dz48m/5f0tSZIQnoQ7oWCSLfNMSWyS4+vC7NpiaYjnqHqGq/SQAlTJGVpyAdX1ECBKnllxzNxF41z9xpcyOnW9MuIUdtqZM2d495ve2/q9z3xuyLB4iv3eHg5nWIFhBYYVGFZgWIFhBYYVeNpU4ONveEN20XXr7Lzh7USuj4QDxqms8vnEfsatH/0CiyvHKNfqGFaZWNOpVCq4vZZa5QtDl0q1Qq1Z4uGHFjln/w4iz+P48XWmFyaUbCKKBmhpnVI5Y8fOMXqdmHu//jWmZqeYGKnhxTqVDM5ubtAJI2Ympji70lJN8s7944zXp1laPMLm2VxmMD01wSDwqZSbnD65RKUOlVqdbrujPAse+PoxTpw4pRpaWR0XwEJWahNidGx2757gTTe+mv17nkUQiJ+Fq9gJ4v8QJj10avTcFnGYqrSMcsMkjU0cI6XVS7nlbe/mwfsfpOQ4WwaeKXEWY2jCRJAmQ1bT8xhEWYZViYgKxBBdvCjPJYlFWBEGshA6Nl7mLb/8Wq6UlBC/hGZGin7uexnv+c3f5/av3CXYBlqsqwYqz1QUeniAbmjY1RqmKVp/m/HxGeZmRtkzN8PczglG58eYH5+mLnGhRpl+N8ByImoVAQUiElkBti0VDSnMh8LgT3TtsporYE3ZEnK5NPqSYpCzMARoEW6FnJ+YamaZrcATMTZ1gw6xH+O2u8Sxy9Jqh+WVVRbmR6lUxsS5VbgrOI6lEglCSYWwS3m6A33K9qSSjSg5Q5oRhLFKpgijPlEqxp8iP4lwSjIWg7VVT8luJJpU4ls1ochntkoIEdZBu7OJpg8YGZ1RNTfNMuutFfRYU94X0rz5Ltz66Xs5evwE1Yr4YSRYhoBBmfJsyD1SxctCpEXWYxKNAlzI396i8G8z5ixABvl/Ie94okeBXMsnAy+knsU+Bfh4ov+FMnBUDqy5YWaqpE/CsNlqohUwk0sYitfjx8kjWdXnRLYUP54mUoAssm0RvytmtLkfhjAIRCoWMTUyxa4Zk/Gay74d8gyQ2BMLLUiwbUOZ3oai/rLzlBIxMJXbQhI1FFtIjikpRDHK80R0QWdXYu68p4tpp+wcNxiZrChZVpqatNuxkijFYpAhsoiSzsJMnbGayH5SgsDi9GrA8TNtZidrbLYCBmGfHbtGWH40ouZlXHluk8Sc4CN3P8pya0BildgxN8V0GbzVNSbciEllWhkqcDX3GBECQ6IafAXvCMNEZrDKEs4whV2lEpQEjRCoQc4xt8DwdQlUjnCwlazGUO6ahgIjFGtHeCbyjBDzTT0jEYaEbCKyjq1kGvFmKRJKlJnmFrixhT2oKGNDQBJl4gkSrSvAhopOlYfaVvqIAuEECBHDYYF+TAs7lbSkmMnLJ3jujT9Is3qNWI7iWCU67RYfuPG/tH71L4YMi6fNF4LhiQ4rMKzAsALDCgwrMKzAsAJPtQp86hffmJ1/9SoLr7iJ1A1UykSamZhWRmvpLF++4yHW2utkpgNJSL/vKj16rTHG5nqbVHcZGa+T+QMeuP8UBy/dR8Uo8+B9p4j1PtNTC/R6ffbsnadU0XEsm17L52v33Y9VMrn0sr30/CpRu48XdOm4Mecf2EOv31URiAu7J6mGZZZXT6BVxlleWySNI8455yC+n6jVdt/vMT3XZGx0Al2zefCBR/j8396ZsyaK6EHp8jVp6jR27m7yC2/+V5x34BoSYTwIeJDJeymuv0kWm4yMV/n61x5k0N7k6uuvIo0sWa+n3Yu56aZ3c/jwERxhHChPAFk9FhTByhtPPVJsC/m7mOkp+YZmq+ZfmpY4zZv1ctlRTfXEVJUf+/Hv4+qrricMdDLNx7Cl+S/zX377D/nM5z9PrHTp0uQlGLqkmcD46AiaYTAqRoN7JpmaaTA3v4v52QmmRsaxKyZxHGBRw7EyFec5CBNKlZSSPqL8AWTFWlaLE8VCUBZ/ag7IS8Yu3ZepR0QDYRmA5VSU7CSJdNJE/E6k8fJIIwNT6i0ry0GLjfUOgT9g0Hdpr4l5Z8TIdA0NR0W0Sl6BJE7kxqEBYZhRqZbVCr0Ykbp9L2d7aCKpiVWcrcAZYjIqvhma+EykoWJVrK14YnFAY6SCZWf4QR9LDEBTgzgJKJWrdDorTI5PY1kSh+qpBtrzI/U5iXVdWw75/Be+hut6WKZ4X+RAgGaYysNCGj8BKxQd38gZSIXcomBaFGyLxwCENI8oLZgKAljINsXPcpmQXCMBI/Ing2owi2jdLYlJPo/y8aiV8S0ZQsGsyIEFXclY8pdIFvIV9iKutPCyKEw75djCrsiZFrkJ7RONPQuAJN+HSJjEW0GusXi2ZOyZm+PCXRV2zHmUq3HOZDIMLFPYSBlZkOEOEiVbiAMBx9L8XFUEr0lvMMBzfRr1pjKtdL02Y81R1jZLLK6sUVIgVpmK2WOyYVAuiQRJU6CpborRr6kMcx07QBN/mmBAMkjY3BTjyZhuO6SVVnBjk/WHl7lkvMbevQ2+esrisw8tExAzUnO4fO8YerzJ+mbGqJswq1vS1pNGwrwSWE7RFUj0HJxQ9RWTS5kDuS2m8ozJkhDDymUxco5WnBBJuqqkrJApPxRDRY1mJIr9hWJZKBNPAZcEDNME0My9RITBJV4WUj/1XFH3Zkos101F7Qr4IHeF3MVyDPGkSJWoT8AO+b/I1FQc9ZbXiajkZMRy58t9nxkacRgxfckYz7/pR2hUn6k8MQRA3FxZ5v1v/s+td376U0OGxVPtF/dwPMMKDCswrMCwAsMKDCswrMDTpQIf+dnXZ1e/oMfMK95K0vNUbGmqWdiWxuEHDvHQoVPotRKtjYDW5pqKtqw2Kmy2uopy75Q16s1xEjfk7FKXo6vHmZmucOE5F/Po6UOMNRc49MDDXHD5TibHp9hc3sRxqrRbAUtnT9EcN3AqZUqZxcTMBK4bEA96TM6OsLnRVykXY9Y4LXcFvT5JvxVw6tQpDhzcjWU59F0xzWszMlqjVqsyMTlKp9Phjz90K0Ho5TpzMZkTKrqjK5Bj9946//5NP8xF515PEEqLLX25QyR0B1z6PZdqvUrg2Zw89hB7z9lD2WliaiFLq13efst7OHXyaB59qZlIiyCUemHVCyvBKemksejP89VMARVEeiFGeJLAUa1VGBsbYXZ2mr37drP/4BzjExp7d16KbtoqDlRYD3Fc5v2/8X4+/ZnbMCxTpZLYZZ2R0RJTUxNMz0wyObnA3M559uwfZXJyhoFnYOptSjhqZVgiRsOgSqVqo4cubpxSqploia2kDyKHEMBGgIBEGi45vkoxkUbNVOaTuhZgFewRWRrWJSI1txKUbdM0IA5zT44wSnDdNusbbXpBCz2y2DzboVGvqrhF8eYoV2zlM+CULEzLJgh8BoOuAsKEtSMMlXZLrr1w4kXSY+L6gQK+pGGbm5lWTZbIkUTyYZlV1ZyJcWe1UiES803x0+hFuINNJpqjeUwDOtVGSY3PFKZFycb1fSUTuvvLj/KVuw9Ji6dWqWV7YQAovwZpWVXTrpEqP5KcUr8dECi8LLZHhxbgQAEyFACAArCUnEjmjTSH4jeiE4aSJJODDAUYsp2hkbMhHgc0HpOgiHfCFuAhQ1eJEsKyMMVDIgftCrZEMc7cByFnihTRqMJGkZ8LCFREnj4mC1FeDvlKfyCsCRMuO3+Uy8+xGGnGWJXcz0SMNAWE8pOI5cU2q4stfAmRIWbf3knGqhZRx1XzJ9RSOj1NgYiZGShpmZca1CvCePGJ7CbrKx3OmWuwZ6eDXkmxSrJ/5RiBYdhqjntRqI4rCTZeL1FshtTvQZjxYKvMbfed4jKtwvV7xjlpOPzlfSfpdjNC3eLAZIW9UwbtvkvXS5j0Q3YnFQWApOFANf6Riv0Fewu0UQ8MQwAHkW7lIosghQomhpYRCZsq1dEzYXhIukoNKxmwJqwN02aHlRBqFoGak/lcEkaGmh9iqmkJ0JZshRVvyY+ShNIWYyyUZJJUroGArDIfc8mI/NuSFCQ0fJm7ap8iMclvpdzMU1KScnBKzQ1HzHoTFi4e5ft/6ZVUmiIJCbCtCuurK7z/Le9vvfNTnxgCFk+XLwTD8xxWYFiBYQWGFRhWYFiBYQWeahX48M/+P9m13zdg8hU3ovXFxyAg1So4msOpkyf4wp33sLJ2hqnRCWU613NdJqfGWVlaUU1CuVyh3xNJAGjSeOg2djliYX4nS8tnMPQStVKJ9V4b27Bp1k1WlwfYpQqG1afZWGB95TiTEw10u6wiPRdPdJlZKGEbFWX81u8HdHttxkYr+L6OL7GVg47yKijXK8pMTsuqnDrzKE4p5fJnnM9//8O7ePDBh3DKwnoQo0oH3YIwksZplLfc/Fp2L1xJFEvDJs2YhtcLsKwETQwldZErVFVSRpyklJ0Gtp1y7Mg6v/aO97K4fEwBJtLYSgOQr4CLTEPZ8WE4FRJ1XJ1qyWakWWNiYoQxkWjMjnFg9wF27N5FvSZpBhlB4NKoTSujUFktV54Beo3ff/cf8IXbvqTAidHJCnv2z7NjfpfyfKjVxpmaHM0N+GScUR7bqusuWSiBholqkNZWJDWjTNURuriGUyspHxJplmzLwZAEhiTEGwjLQhofYU3kjALdSEliD9MQVoOkHkh6wkA1YYphEUaQxYSxzsDz1BwIgr76u6F36bY1Ti8vYVg6VdumWm4qNxFJ57Aci3qtodgAWRpxFGVfAAAgAElEQVSSpQb9nuyrRaNRVyCQ1FjOYeAJEOKysbmZn7Nh0m17+EGX0bEZNFOn1Wopj49avUx/MKC9OQAjYqxWIQp9TKOJH24yOd5UzJowiZSHgDfQ+PJdD3Pf/Q+qVBzHEAmQJCnkTAvVksqKdZIqYKFgUghgUAALhVGmMt3cmgPbGRcFK0J2VYABIueRZjMHOTQF/sj/C6nHY74GW6yMgqGx/RlSyDdU0oSsmEsHv5UwkRux5rKQAviQfRTpJYVBqFpzV54cuSeDo6ROOetCNdN6bvKax2/Kvkwlwbjy4hGefUWdBJdavY6WxUoWkfkpvUHKsRMd+n1TrdbbdsLEeMbcjK3igQXOy7ZYSFJrGbfnwpFHVxl4AmCIbKdNxYLLzptiYtJCK2kKUBPGQD7P5VoIVyDXX8iVSrMySa+DEbm4UZm/vatDd83nh5+1U0mmPnf/Il894dKPS5TLCZfMNqnbKSfOrlOplJnohcyHBrGpYwvrRAwwjdx7QpI88phR8fBIlWGmAhkE+RNgLQoVI8gwNULdZjHIVCLS7oqBNVLha52YhzYiLrESdtpa7mGhqXBgNAER5LyEpWQIiJM7T+QSFPEOlm1yxlEqYMnWsRVApXwu8utuGcIDE4lNJJamyjtDnke2AHECnJLmKSEiB5LJJ5KrKGP6ohGef/MNjI6/mDTuq/uu1+3zgV/6QOvtf/7RIWDxVPvFPRzPsALDCgwrMKzAsALDCgwr8HSpwEfe8O+yZ13XY/YH3kbclpVPocnbmIbG6SPHueueIywtnaFiObR6m2hlOP/gRayf3eTkyeNMTs0wPTVOp9Nm/WyLem2UWlNXsZzd3gZnzmxyzjnnEIZ9RcGfnR/j0QdPqVQO20mJQxu311EpAtLQ2yWbs6se6+tHmZvfQWNklKXFNVx3QJIGiiItzARhRKystvDVl2tNMSB88bWoOjz/hZfx1S91ee97f49yVXTosuKcm9zJCvbBcyZ4680/wc75Z2w1eBJbmZvWCUtADEUlMlQzyiqmUdMDHLuBXXY4/NAS73jb77LRPqPo/LI6LDKNfAU7bxANw6JUb1Ctl1XKiZh8zs2Ns2PXTiZmp6hVMipWA9MpE4kvg6Qm6AYlp6nAgjQR4CBVSQhfu+coDzz0EDPTU+zePcfIlEWtPAJaQBZNYtqS0CErrjZhIFT9QBl26soPQsCYElmY0uu1ibM+9dp4zidxHCV3SFID2zDwfF9FkwrA4ouhgy4r7ZrytZA0DmUoKmu3qcQnhmSZhRf2sERSkyQMEo3QD0gjFb6IN+hjZB26bYOVDamVmJum1CoGZaeiAAXLKaNnNp2uMHtcxiYbhKFJ4IY4JQ3TEXaIraQOifIoiNU8CAeJkn5I8+37PqMTo4pA0d7sYltlxsbrdFsDNlsDOoMeE3UBi2ygrmQHdknSSSpYwsJwW/R6Xb50+yMcP3FWxboIE0Y15sLakJQQRZ3ZAgK2AIEimaNo6oWaL+v+uawiZwCoBAdpzQ2pUWF3KACCNLp59GWeZirzc6szzVtUBRxsZ1QUz6PHk0YE2MhBFAEStmwY84Z6eyTmloyk+HyRSqIwmC0gIpekiEQkZ3YURpKP+WNs/VzkECquU84tDNkxYfOi5+yiUW8r1ozEzorvS9D1SYKQQS9hEGQE0jjHCfWqjuGkCqiSud8RaU4c0qw5lMrih5PSXh3QcXUOLwkrp8mFeyvMjOo4dZtUgLQ0yuUXWX48kWHIeKNE/C3ERFaMP4UJk3LXV9ucOeJyxf5RLj64wFePnuUrD66wNjBpxyk7Rks8c74ESY+2VcaPE6qLPXYkBgMtpJqJAW5GLACFMBOi/Nqq66VcICSi1FA+J0GcKamX3DNOCq1Y40RmMDfZ4JJpi4W5Ckd9gw/fcZJSy+NA3WbGzqUjKlckDxFRoINEpQqTSAEVyuUlT/QopCFbASJKMSXyrZy5s7UPeR6p0WnYIhcRNoqSoiguB7EuY5fnnDA7BCRJFBCy46odPPfGV1FxnkGW+eo5LKD0+978+63/+OlPDwGLp8sXguF5DiswrMCwAsMKDCswrMCwAk+1CvzZ638qu/ZFITM33ELScfNVZNGiZwFnDp/hjr9/hKXlk8QDn/romFqdm5yaolyuc/sXb6dSKfGsZ12u4kJXVlcpV5uMjjrEkay4dzh06Ai1xggEPuNTE+w7eC533X4/9bpOpVpi9fQa0ztmlON+o6RRqzTpuAZLiw9SrTc5eOEuAj+jJTGnccLS6ZPs3Cnyh3mOH21xYvE4M7NjTI7P0u6sMzs3wdXPOUBnbYo3vvEm/MDFsnJ5g4AAsqK+f/8YN7/9p1mYvUQlcaSSfJEEVEri12Aq1sXAjem3M+69914WFhqcf8kVmI7F+orHzW95F0dPPkSpLOaMmjKtE5q6SB5klXxiYpRnPe9idu85jz279zI7W6NckubXUUZ+EHHk0TPYJYPZOWEcWJTKZWkxiGOJF5UOySISI8JMJxDWg6bjiMli2sb3pZkNCP0RTMdTK8OyvRgyBFEXXRPavBhpQn/QYrTRpNPts3r2JLt27Mnp89KwmrZI85UxauFjIMCJAD/St1qWNE4eodQo0TGNCEPWg82IWPT3caBME4NgQKiViAeuOn+RaQgAEoZtvJ5cZ4NO11dJM/PTI2iZSd8b0HP7TE8v0Gm7DHodKg2bzNRpOiV8T2PgbaBrdZVY0PM6aqxChd9c7arUlPGJUXpdj1INyuUyYRCpGFZZ6Tf1Crptc2Z1HT2JmZ8vEQQmjmPSH/jKx2JidEQBE6cXl7jrjofYaHtqVVv8QrYzEwpZRcGY2G6QqaCFLbNN8XAoJCMqb0XTiMRgVCU35P+ptlFR8nNPCuk6C6lIzqjIY1FzL4sc5BCQYbt5Zn68nGWQy0226P1bDImcBfJ46scTJSnbjUIFuBLGRQGY5IyRPBFle7JIYcaqVuVtFXmBHsRccLDOs68ap+EkmGmM5/UldIdSqUK34ylPBd3JkIxfYRvIpNQoKZZUEERKqiX+FQIwCHun6/VY6qZ4AeydarB7j0Nl1EazNAJPTGETZQiZYik/iUwSfKTxDiIFnAl+IaDIiZWUe+4csGfE5pLL68r09xN3nWb5zIBOmOLZJpfPT3JgdIBtemzoJqeW+oy3NHZiECOJSRaBklHEGHaVri8xojIJNUpaSrnkKF+ORDfox7AxyBk+ZpRijo8qw9tja225guwYCejEMYfOREqqVEsDLqkYjCtpibCWhFkl0IRIUMQjJr9+AhPqSaZAnljLCKVOW9yLHEyLcraFkhlJ7KpGKgCTAFCRxDoLKCZmnDmbQsAX5WchIKf8SM4tjNj1rL1ce9NPUtLPI6OHZZdob/b54I3va/3KR/96CFg81X5xD8czrMCwAsMKDCswrMCwAsMKPF0q8MlfeEN20XM3mbvhrST9lDQOyXST2Hc5+egaxxdPcmZ1Fbe/gVMawzASFk8uc+7Bg5w+vcTJk6fYuWcG9IiJyRmq1TLNWlM10MePn2RlfYmJyTkIcwPHVLOpVeSLfky325Ov4+zet1M1olnYx7RCDGOEldVFyuVRzr/0SsbGJji7usHX736A06cexSq7LOw4h37Po9vtU2+UmJub58ijx9m3b4yrnnUQ29zDTW/9bY4cfRRDFtdxlNxD9NrnXzjDm28UhsVFikEhJpJiJhn0Io4ePs7Dhw7z6CNHWVpc4tjx01zz3IP8u3//84xPLXD0oWVu/qXfYOXscdVgmLqTpwVIRKBhqP1NT45x42+8lnMOPJssKavmWvTsWeoTRx62abK+NiCKu0xMNkk0g3KlpjwwhOGSpNLIOao2pi0NmRh4lkg1aUwD0kGEbsSEnny2jShTTL2umt04GyjgQxgtsmqt/AxSR4Eivt+mUrGwdAFvpBmWRlhXAI34DqSZh24mmIbo2jPCIFTslTjJ8P0I05R8Bht0X6WLSKOUeXniiRvrBL2W0suLn4IAFv3Qx/uGSWmUCYOmxMDrq8hGYWkIc2ZldZ16c1KBK5EX0h/0sGoGIyWHdsvFsAIC36DZaOKGHcIAut0ujcqIYs0IuKPpIjHIsB1JG8lUw2jZOu2OhyHGj6aJ3wmYm6vgeYKbuVQrJXrdAa4XE4awsnSWO+66l0iiYYWSn+QgQhHxWTwLhIkgwIFIKbZHjhaART4fcoaEUPoFqBDQQkAyYQYJy0etjm/FiebyihwcyRNB5CNbRrFqe7ne+TgEVCjGlIMkAmSIYWn+8+1+GgWIkceQPp4YItuqMYpsZctkswBEBPwQQFB+LsBLAYIUYIdicwiQIpIiS9gYqFSOWiPkta88QEOYPV47T1ERL4uSyHh8bDOlUTLxUx1DEkwCMfY1KFdzoERwxECkEX5EOAhI9XHuPbqpIm33Tpns3mVhjlawnSaJL8yaEMtp4PkJkS/GrRqDwQC9EyhmU2Z7BB586asDjMTmust2qfl6z+ENTpx2We1HrLoh07OzXDnj0Ci7YMZsdAO6ZxMmXINxPcVMU9qpQVe8N+abTDgGsQF9w0BUUGbgMzY1SWhqtNodqrUaWejz9VMe4mqzsKvORF0YWDr3nvS458wqXhTTEKlZnBGkKXt1uKAu0hCRCeWMIZl7uUGmRhhGSDiLgHAKjBDJj0iK5N5N5J6Xf+f3p3hnxCInE28LSTeRWzzRiYVpJftTTA6lxlJAlwIuFJgWk4UJ85fNcf0tP43jnIeRBZQqVU6cWuK9b/qPrfd87vYhYPF0+UIwPM9hBYYVGFZgWIFhBYYVGFbgqVaBv/iZ12VXvHjAzhveStwXE0Vp9Mr0upt85mN3EtDBjxw22qcZa+5kdr7BySPr6HrCaL2qVtP7g0ileji2wcWXnsfmxgaeJzKHJq67SWO0pijTA7erQI5zz9vN9NQcq6vLJFlEozqhVgExxOzRpWKOMTpWY35uH+XmOKWSjdft89cf+wyrrU1KZQ8z3UFqrGMYDuWyje8NWFty2bkr5tprn82+/Rfygfd9jA//2UfBlAbfRksTstDgwkvmePMvv5aFhWcR9AasLC1y7Ngp7v7y/Rw/foyVlbMqDlPo51Gkc91LL+L1r/9xZiZ2cfjQJr9806+zcvaEajBsU8w6I0JhpkgaQhQrf4nf/J2fYtfCFYR+hq5VFItDqNZaFiqTxSy2WF9vqaah2iirqNiNDWnsxR1PGuOUWq1CqknTUsYUSYUCArrKFtIwE1ZX15WBp+1UsHVJ3Mgb1DjVCcIutiOrwxaGZqumRRrfwG8rXwZDd1Qsq8hHMk18I8S4URpVWUHOE1mFaSGfEa8FacDFlFN8SQ0zRHJWxT0gGYRKCuFFGV6/jZ7ItjGu73FiaZXxsSk2O8uYjkm9VCWLBniDVEVdjo/XWV3rkEQZ9XKF1EjoSUPb82VBXhmCWtaIYrC4/oAoSui7LqPNCZXiIPOtXG7Qai1Rq9VU0ovE1EoTG0YGfb+D5diUrQqaSGhSi163TXPEIk4Mzm70CaOUUydOc/e9j6JrpS3DytyUUMwopal+IruhuIdzCYUkX+QSEgECDBV9KUhB7j2w3Y9CgC2h58u1zZM3pBndHjuap3bIH4l6FUGJ7EvGUaSLFKwHYcUUQEnhjyHHz8GM3HRTWBaFBKRICynGWYAcBYihhAlb55OzLXIgpUgOEcBF5AMCWth2VRnQBqFNtaLxoy+eZ7JuEPZX0AwZs5xbim3oyhDTDTNano4WGuiZeGSYmGbOMrGcGNuSZBFbeb1sbnR5+GRAK9SoGRrlDHbuLjE6BtXGGC0/I/KhvdbHMWB0VORMIY6avxr2dI/773FYOpLyzKtG2DU7y+bJLh//+iKVLtwfu2xkMS88sJu94ylJ1MPQqxw6fVb5PCwMdKpJSjfNWI8zFnY22TvXpBx6CgjrWaEyGE0SgyDWKIknSD9QYEGjWuLLR/rYccLOskYatRmfHKEX2tx+uMWJvkQrJ6ReSEdPmXc0rlcRqjDI8S0FSogBZ6gMTg1ljBulwkNJc18bSb4Rporyfck9LaTeEmVqpgaGvCdpJsLDUAkjciXz+SBGs4qEo1sKsJDZIoyRNEyYuWySl/3aT1NyziEKYpUw1G5H/NcbP9D65Y/8+RCweKr94h6OZ1iBYQWGFRhWYFiBYQWGFXi6VOBjP//67PKXBCy86BcIu/JFWCQhDnHo86Hf+zO8pIdVHcf3NylbU8ztKrG2lGHZYszYxrFqakVdvARWlpfZsXuORmOEM6dX6XVC9h/cwWZ3XRkmHjhnN2dXXZZXTnDueQewhA4duJTKDUq1JmZZY2F6htHqPOVmqlYNwzDG1k0GPZc777yX9iDCqoQ8cO9Zdu2doFYZ4/jxR9m1Z4azyyLtWOLa513OZZdfzaH7zvC2m36bVreFXS6TRjpxELD/3Al+9MdfiLs5xtEjxzj8yCMsLy/hel3VNYhfg6zW+pGv/Bue9/wL+Hc/9xrGR6Y5dsTnHW97F6fPHKFckQZ3i7mf5fGHXuQxOTXBLe94FRcevE7JNIhlhXlDdbDSDIjHYqNe5/SJVXr9Dnv27sO0LAYDidvMZQHSsEraiC6mFqoJNXNDvcSDzELTTdqtDZXKMT45jp6JXEOSSgwiicuUhsQU/bsY9KlAUNVDp5nQ6sXgUadSFrdRk1TzSNRnJD1EJ5GVbyPMGR+pUNY9tUQrUaJRJKknHmksTAsYuH0SX6QYqHoZkUUQdIkyg+W1FQWYeHKN6yYVY5LQWwR9kiDpMFItk2k54yMMfGLNA2OCoNXGtENlelmrN3NgIYyIwpDAD5Rh4+hoHU2Xpq6MoQ+wjHLuPZEmiuUi5hDSXG92NmnW6ioSU8be70sEaky5Mkaq9YgCuO9rx7nvnqMYZlmBTyrCVHmSyPnmDAZ5FU1+kRKSe0XkRpnCPJCGUu4fYaho4pkifjBqtTxnRCggQXlMPP502S7XyD0lcnBCSUZkdVw1so8fX0EJ0syKf8pWGkj+fmHRuBWBqZI4c5lBkSySszhymUnx+uZ/F8fJ330sSUJN8q0YTfm7ZaPrHomfMTM+youfvcBYqQdRG0OBTCITSohUPG2gmvF+JFG6JSqOgG0o01fxjSFOlIFnyTYZqYlnjM+R1ZQl18DtdqgYJc7b62A7Pm5k0gtMBLFw0GmWS1RLCZQNynrCSM3idDvl0/9rjUt3TfGcS6bo+TF33bfI2ZZFqzdgOYyoNx1edtEUlhURhx6xb3BosU2zrLMr1Im6GithwMRMlXP2j1MbqZD5CcHAxws8qpZFqVnD0xK8tqu8IhwSmtUSf3/KQxdZWLlOwICSrVG3dVZcjc8d77Mh8y/T8EtwsKRzcWoQpnEeQyr10LfMMNVcyRk3MpdVzKoCKCT1I/dXySVBKZHy3pH4UgEsBADLY0GyNFYghlIXacIeMvAVSJHPKVuAC4kNDkNmL6/z/be8jkrlYuIwwHEMVs72+NBN72v96l99cghYPF2+EAzPc1iBYQWGFRhWYFiBYQWGFXiqVeAvfu512ZUvjZh74RuJBbCQFXoRFdgpt336q/z9fXdRG52l01mnUZ9kYVeF5cWAUhkmphpEntCYYzzX5YH7D+FUbCbH5ths5av/1ZrQ+OXLdsT4dI2gb3D0+BHOv2A/u/fOMzY+SnN0jEZlDEekDbJCm5TJTNG/QxSbiu7vdz2+8Ld38fVDR9mxW+IONSq1kGpFQIcjXHLFNJ2zY5xaPcJLf+AqLrzgIvyuxjtu/l0efOioijSVr/VJKvKPlPHxCm47oO/285hK5V2Qf/EXwEAYH2kWQGpzzbUH+Il/+0p27zuXEw+73Hjjr7J29vRjNH6pmYAcYuopK5bNkRo3ve2VXHnZS4ki6RwNoky8J3wcu4ymhZSdkmrmPM+lOTqZ09nzsIOtldaUKMoZDpKSISu6IhUxxAQwjkGzMTObzU5LeTg4ErEqGn4M5d0noIjy1dBtBj1PyUakiUnTASWnLgYWqllLI0Do/BL7KtqZOCMKAjRTZCk2WWJKpgeaJrPCIfBTUlxZ91d16vXbRG4eoehGLro0fFGPUFHbBRxx6LbbGHZGry1sjg7l0hSmJJb4AhzY2I5OGsUM4g5OZRojCh/zwnADjzRzSLd+FoWe8jcYGZ1W8iHxHnGcDEefIIw81aT5Xh7PaVgW7V6HerlKs1klDEPCIFaJIpbVwA/P4HsGX/rSIY4+uqK8PATwECCmkFLIZwqDTQEvcslE3virht7Y8pPQTAUuyTwX8MJUCTLCvgiVx4KslitvisLycCsatThO/lzIGRa5v4XsW5AOfSudJAcltgMMBcsiByxyVsh2fwrZYwFYbJeG5ABYAWzkQMQTty0Am+0JI8XnRPokDXQYx8xPT/DqF5wD2hmSuC32LNhiAGnE+JGB142JoxS7bmNVSzhCpCLENBxlMtmXZBmB1YR1gjCs4K5DAUdWQiaaNrVGRrVk0mtFrJ6NqDTK7NtlMzdhk8WxkldZVoxtCysh47bbXLx+hRdePcF0SeeBUxvc/sgZKmmDE56HF5tcOjXKefMZmq3hxh5ZCOubwpLxGZfMVt+kOVVnYaFEvW6jSwpPJKBUqGQrmZvP21C8M5SMCCxJ6Kg63PbwWcZqFntGyoq1JGOPO13Cao1PH3Y5uthS9/pkzeJ8K6MqKUNi3qkSTnIzTwE0cu/V/LqoaGZxocgk6jTBkLm3lRwi0jp5ag3MEmuK7aRT1nOwShgnchc/Fp2qaVR1jbKAImr38qwXr5uY+SsaPP+X/y3VyiXKZ8S2LZbPdvj9N7+79Rsfv3UIWDzVfnEPxzOswLACwwoMKzCswLACwwo8XSrwlz/3uuyql8dMXf8G0kGivqwmEtFnBpx6tMXHPnEr3b74WmQ4lRoH9+4kDAIGYZ/de2dwezH9rovbCdnsLKrVSvF1cLNNDpx3kMUjJ4kGIZVmnXLDxKLK0aOnueCCnXzfC65mbHwmL3UsFOYYTY/REpNMVoZV3KGDVUpZW+7wxdvv5oGHjzIyUWJuajet1jobm2uMjoyA4VMyZllZO87zX3wll112MXpS5Q/e9z/5q49/Dt2WlcZga9XYRJNVdGnOJXVgKyEBI/cCEJmJ9ICxMAtigxe95FJe8xM/xOzcLlZOB9xy47s4fOKwAhKEeh2mIYZjUquVGKlWKFdtfur1L+TSi16oZAwCekSReFYMqDfsfMU9Fhs8U8WYKhK9JswE0eFLwoekMaTopvgYCBgiHbSj6iMNu7QvYRxhmTkbQ9klJBmOSDdMYQVIUy2fTZR/gtK729JY58CAaVbRzRJer6VkA5WGJB2IFEHYIBlud0BJFCiaJHSI34jIWcT/wFGGgVHSVVGqulFl0O+SBCiTQDdqYYluPvbziFO7D0mNwE/IkjaaWWOj16Ki13AqMBgIgyVQkhYxTCw3TUynCUEP39VUbGSUxer8jNjBG3gMPBe7VMOpCvAjnxdpwoBGZUJ5aQhIIKfsC+gipoxiXKjb1GsGQRRQsivKnFPTyuhmj6Uzff7mM3fR7kSIGicS0Edo8lvsBdXXbTX0RcNeNPcKPBAWhDSQEumrwKZU7cMyKyppR0CnAmSQuSXyjgJUKECDXLaRH6cgQOTMja08B83cihmV1fN8TuRjEJAreyxSV5J2tntTyHuFoWchFxEAppCYFOMo3stlJwIa5JGh28enQDJpqHUNx7Ty5BaxzzQyXn71Xs45x8HtLio5gx7ZRIT4IiNKMzUf1ZBtnZqt06hZKtFDmnOBPuIwN62VhtxPdO54MGJpM2C8rDM1bhFEBidOdzHNMufsqrB/t0PJCBTAJikZpkiVdI27H+lx9GjANRcc4Nw9dVodl7u/egJ34LAUuJwYpDjlKs+fazIzFtKOXbqDgDCyOLshKSMBO+s2u+t19u+ZIFbPAxfDsJHEUkJXgQDeQDlHUFISogStnBIOYIWQew632TdT4aK9oxixTuz18QOTthtx24k2JzoxvmFxWcXkHEPGrpEqVo3I1oSlkyd3KCAkM3M2jpgFa+Jpk1LNIgYCbugaVd/ANVIGacKDg4TArhPKdUs8ylnEsrChdJ2S/FHxLhKzqrO3bHC+Dq4jCUcS3Rsxdckk33fzjzI+8kzSVGRrJt1exgfe+FutWz728SFg8VT6QvDy511zbZZmHwMk8+k7vT4f2MErP/e5uzvbN3z5tddegpa+MdN4CTAhv4KBBzSNPw6d2u9/5jOfcb/Vjm943tXnJon2Zk3jhu2fRcs+kFZG/ujWW28NXn7NNTszI/sccOA7DVA9WNF+5FO33fE/i223je8FwOzWzwfAfWS8vzIz/+GPfOQjhXUxL3jBFU0ndD4KXP8tjreuadz1jSf7LZ+4/a57tm/zsuue/SfAv/nGWP/0k7d96TXFez9w3XU7YuIPAi8CjmuJ9gK/7HceO46m3fLJL9zxK0883suve/aLMpBzEUvtb9rnt6vFtnE86Wbba/SiF72oavq912hoPwNcqAx6YR2yv9Wy7F1PPMftO3zF8585ncT6W8i0HwZ25tY2HM3gj7Mgec+tX/5yV7Z/2XVX/9+g/WegrenaD37i7+744pMN7OXPvfaGLEs/QsYKWvqST95216Hv4noUu3rS+Vmcn472ugwOApWtD5wCPp2a/Natf/ulo9vH89LrrvnXGtn/AD5vW/Grwsj6QUhvAm1PPr+1L6Ol/6kytfCX2+fO9n285CUvcYxB58eyjP93e121jFsTjHfeevvtD6naPPeat32Dq/qO72Zuy3jkHpRtv9c5+k+5Bt9ubNtq9WSbybPgcJZpfxiXq+/f/izY9rnDcj984o475Hp829f2Z8H2ObztObaZ6OmLjES/4Bvfin8NuGhrh4cysvfGpfqffKvn0ate9SpjsLb4Q2TazwNXbM2TLpn2JUjf/cnb7/zMY/blTxjld3utH3smfW/PtAiP4pcAACAASURBVG+qz3eqm4xFH3T+hIx/BWx8u/vtm57j3/53gQi8T6HxsTjk1/7mzjs3v9O1euL73+U8/6bxfhf3/rd8Fsvx/zH3/nc6r8eerZp2Sxym77Us/VcystcCDaCrZfwVmf7bn/jiF+/7FvvSXv68a59Llr4xy3jW1u892fTbzrXvv/rqMdPkZ9E0+b2yb2vfR7NM+4Mn3lvFcf85zv871edfyvt//Quvzy7/fp+ZFwhgIcvt+RqwP9jk2ENrnFw+zenjmzhOVZkorp0+jV3XueDi8+hsdChXx1k/e5YoSCmVMtZXB4w2amiVDM208DYHbG72VfLIrj27sYwSiydPUG0YvPrHbmByYoIk83KAQFZiHYvAl1VtS8WEppEJ+oDups/f3f41bv/ylzh4cC+z83M8eugkm5tnmJqd5fyDF3Li8HE6/TWuuvpKrrn6KkqGxmf/5m7e+4H/n1i6XrUKLcEFudO+ajKl4ZF0B2WEmNPg5Uu+aZmKERGEEa945TX85E++ipnpeU4dW+SmN72XpbWz1Ot1ag2RANSZnGqwsKvBjh3zzMzMsvecKSbGdyi5TBz5Sntu2bZiLnQ28pXQUtUm0eRcBUDRCcNA+WKIAZ/8TGjZEhYgRpx5hKpBnLbRxZNCmTWKF4A0uyobUzWbhiU6d0tp2hXIsCVFMC1hD0jqh5x/HmEqvhSVkp17V2iBSu+IhMkQ5/4Nxaq9qpmK+RQaf6SaKVn9VcGOYkTpZ/T6mxi6eG+IjKevpDRJKucUKimOpMK0NmG9vchIcxLTckmFPWOXWV/fVL4eo5MOut5QXhjiDdJqb2KYJUzHJvE8+p40j5KyYZFIYXWwTIfNzbPMT0yrOg8Sj3ppQkVkRklIkmr0Oh3K5Yyx0bpaxe71fAJXZ3RCY3XV5xOfupNeJ0I3JeFEfCbyZr2QfgioIzIaAQRE9iHnL/WRP323s8XMyBfFxXRSmXUKiKSMMR9PEclZDjmDomBpFMyHIg61MN5U9ANxMM1QoJeSBqhEEYUVqNd2ZoSKXt2SCRRmm3LNHo9BfZxt8UQWRuFvUYAdj/tk5BKRwstDsUvEtFMAFmEjbXlc2IbLsy9f4MKdJfRkHauk4wU6vSDjbNtlbS2gZDoszFQZr+mMNCTlI8APBzjix6IbKoFHgK4wLnP34YS1bofzZ0eZbNicXOqx0k9ZmGuyo+bhODIOkctIqk5Co+Sw1k75zJ0bTEzWuf4Zo1SdUf7ua8fpPLpO02jypfYmm1aZ82bGeOFCA5cVzgQhjchizU95cM3jwGiFCydK7Bs3adbKLG1YaI6LbuukvYBw0GOkOUEWZLR7AUHQY2RqFLtqo3Uivrqywv3HUmZm64zrEvtaZsqJON6y+PLpLouhxK1GrKYJV1o1niWeLbaHrjnK+0UzBCwVE1wx2pWraWMpuZEwnEoqhthMAgI9wEyglugcTy3ucn0mJ6tcuX8acaZteQPaqc0dj6yp+NeSeIQIeyXV2cw0qmbA83SHA1aVlt0jCzymL5rhuTe/mtGJ68liD9uxWV5q8YFf+u3Wuz712SFg8VT6hf5PASzUF/zVM7/4jaf727Y1gU88vftTsp+49bY7733CG9rLrrv6jd/AZaVRKxrIb9pEI7vVspLXRr5V/ccAFqqJcDs3Z/DWrSb8W5X+Q2m1+XoBR2SD7+JL8tZ+tBU9S1/98dvv/EKx4ycDLF51/vm2OzHy3zT4ka3tVAPynQCLrS+bH9bQBMyR1/9xwOLF11xz0DDSPwLtmd+iOCL1emdSbf5aUZ/HzvW5V7+KTPvAtwG7vpal+o986otffFSAqTTVPgns/YbN9ZOCM4Knvuy6az4AmQAL/6O63v7xjzz0UPjdX4+8md8OqL3kuqsv09H+aFvj+iSn+Q+v47am8EtonCLjVcpa/Jtfiabxh0ml+XNPrM0N1123JyX68Lep6zdIu9rrP3HbHX/6XTZyxZG/W8DiH8zRf8o1+HbPrO8AWGz/6DfdZ9+p8X6yY34XgEUHsk+Rg2+5CHrbq3imfPR/fUWE1Y+9XvTsZ09ZpvZByBQY9CQvMaj+70mY/FwBwhXbfC/XuvjM9wjCfk+Axcuuu+YVkH1467n6fwqweLwkmfY5245e/cQafrs5Iu99l/P8ewUs/sE8L8bxj733v+N5PA5Kfwi4HLj0ST7z2P29/b2XPPOZDcM23ptp/NiTPE+KTaXjescnb79TADe1pPid5tiTzet/rvP/TvX5l/L+n//s/5Vd/UM2k9e+UZkdqqbHrBCFPb78d/dxbPFR3K5QlH2caonITegM2lxw6XmsLG8QBinlqrADYuxSSqM6Q7NWwalU8QcB9939Ffp+gGGb1BoVGtWm0vaXqzrPfd4z2TG7kzgKFK1ZmrW1tRZ+0GNsrEm12iRLJC40xO37fO6zd3PP179GteFw2aWXcfTwKXpuV8kWLrnkAk4eP0qrs8aLX349F557QIEOx4+5/Oavv4elpZWcZq/LqqI0oHmEqTSjuiFeDrlnQREpaQhTIRYAR+dFL72cf/PaG2hWJgkHGr/z/32IM6snmV+YZ3quxP795zI9Pcrk1BiTE3NI3KAXiJlfWZmTmqqTNRTbQVI3Il/Hk7SKhphqykwRVoqlwA1FC9fyRjNne4jBX0IaS9qHgW56KhlDmjz5t7AK5DNKzCJMEVnizhzCaKDYC7pQzsVkUxPrAYfM0AnjvnS72GYZSb/UUxPdHEBmE8WeAkekRmr1WBgvwgRRYEagGAMiUxBJSD/oosUmaZTiDloInyH3sugo8CWLy0RZC8eqE0Uefq9OddQlCjSCqIeWlXAcYRzI8QRIcel3EpxKiuU4Kja110oUc6XXH+CSMV6rEAtAEoY0mw3l87G8skjZqFOyZOXZwNIq9PrrGHaTVPw0whTdyhgfb+QGnm5AmoTK6PShh09z+xcfVMCUNOEyH7Z7RuRxr/n5CqAh6STiCVA09Y8bkubxosIU0RWwIV+ThB0jQJJ8JveYkP1tN77c/pwookNzyDA3VFS+BSpaJPcdyAGLXP4h4Ef+8xzMKBJH1IySiExNU6yd7WyJIo0k/9zW/rfAjyd6axSMEDX/toAYuacsMQ5VoJ9IP3S8OKZue9xw7W6mRzzcwOXMisnp1T5dP4S4xHi5wp65mImmplIpJNnHLoEhEa9JSmYZKiY48mMeXgrQbIPd9Sph1KbbiWnUmji1UHk0BLGuJCRWuUISD1RN73nAo98xeM7Fe9g73+SBk+vc8fUltDil3fc4FWWUqmWes28ne8yQ08EyvqZhmDpVo0Qa2ezd21Axo3HPxXI07JFpND+ktdwl8fuY9TLtnv+/2XsPMLmu+mz8PbdP39m+6pZky5YrlptWlmTAFFuyaTH5gJDCl0CAgAkQBwOBEMif/oEhQEgIJCQfEGrAWtvgJkteyU2usi1bltWl7btTb7/nr9+5c3fvjmZ3R7Kdx/7i4dGDpZnbzjn33Pt7z1vQQvHC4viqOO8xm2P3QAl7Dh/FaCUNR7YhsQCXnzYfbb6Jzc+UcIQD+YSOFQkdR+0iOhwDC0V6MbG+aJyokGS678mjQoUbkLqGnGcYLJ8MM324jNJ/AuSYB1ORcMStokzMj3wrTl2cwcqUhYzEUSHGT7Id9zxVxNhYBZpMkcqkAGFwKj4GyBQ3sHG23oKFmgfVqqDzjBwu/eu3oGvRlQgorUkng1rge5/4+vgn/vMXLwMWL6YHegywIAS14cp37EVzWkG4Ye3qD4Gxr9RevPoYDz61aes9D121alWCp/V3HHsOfhZAFxge5770ZipcJ1/Y1635fQ5OL3xJcL5Zkth1Ruf8B8sHDqRkXf7wMVngX9F3DOxbm7b004rnNMecmc4p3rYb1615Bwf/F1G4cHw/kP2/u3nzvYcIaDGHDl/EOb4B4AKAIoelazbddfeNtP20ArmuuL5q1aokT2uv4wH7MphY5eqTKvZbb9yxgxgbaARYXLGu91US8EsARyHhmr7N23bOdRz6Pnb+pMKkz8kAFjNus/FVq+dzj22qvXCPHnvyfyaw/H+7+d57S1etWbPSV/jnGBfMF3qpmfYCvWHd6l5A+gXAidf6GJf4dTzRcqd4YFQLf3jMEPnzBGRw8Bs9I/O23/3ud9WNa3v/jTPQSmRDJsQVl128QArkmwCsBPi7+7Zsp/ER749zGo3RmcbCtH7k2COBf9RLt9xM4MKbXn1Rm+sqH4jGWX0/NijCH2Ccv3/T1u33X3HZxfMlX/7UMSDjXbWn5qf67ur//6KxR8fVHP2nLGTTFI+9sX1WU/0f/Or2+8Y2rl19IWfsW7VxdwiB9Ma+u+/eMW3cxlbf69lC8WPMxM6ZZYyaJ9sHs81ZswAP7MpX9S5iLj5Raysvfp+9QIBFyBTj2APGPpzsmtfnje1vifc1Y/heYnji/QSG0U/rgMEqZ/wGRQlu+M3t9w7SmGSB9AkG9qc1AOQ4cPNk+nom4CXezjO1z2zt1gDcOxnA4rhnwZWXXdgtBeqfT83L/EObtmy/4USeZZP3aQPAcqbn0MnOxc/l3p/rmurYa7T8+n1Z8/9Gb100Mv25wgaA4C19W7Zvi/YZm6uqDPiyqnrfJOCHwHWlPHFFAPaV2nPlSAC+sQb0s43r1nyTg79fMGYYrveTuR/SPqVq4d3g+EIITvG/6tuynZ7H059hJzj3zXX9/698/+sP/Tk//8oAXZddi6BEyQRUjypQGcf9257Ag4/dD8tUBeCQakmgMFSATukYmgKPWbCcAPmWBBYtXoJUSkJP93KkUwZUNYOhQ4O4p/9uHDg6gI7uLuw7sAeLFy9FvqUVmZyGc845FflMXlCQyfCRVrEffmgX9u7fidW9F6CrY5FYhVdUC+WSjztvvx9jxTEMjBwUBdmCnsWQVQVHDhZQqQ6hJZdBoTSGy1+/DueddQYkyYFtZ/CNr/8QmzffLVbIadlbUOrJqI4KQGIJ1EzrqFAPV42JSeCJOpE8IK64+ny8851XI2W0wXdk3H//oyiaA1iwcDF6FrShJdMukg8oItS2KVmkKlalua9BUmxhgEnFORWEwsCS/Ch4CVoiI7TpnKsUYCpW6AvFCTheFfl8i2B8kNqcCmlhnMdVcLkMSSJWBMlEwtV68l0g5grVr1EkqusXhOZeV3UEHhWuFgwjIUrhcnkMqqbC0FMixYQKci1BiIGGgFkh7d0MzUEFo4GkJBRJKVgb9HcZrh+gag3BqloI7NAbg9gqAtjwyjVjTxUBylAUihQdhYI8FKMExyZDyjI0NVUzpZThk9+BVcT4qIV0ToWupwXbo1ggcIWYJ60YKUygNZcSY8KyTCSThgC/5IQMu0zafktExPoOMU8c2C61HsmMGFryOWHoSH0k2oiR3EjBQw/vxgMPPgWPro84owIbCP0pQjq+UEkJ4ErTa0yTIPQWCNlIYVoDjcfQhIS8JxQwhdqBClfyUVTgEUuC5BwCAAmjRiPJhdi7+DvBFMSiqDm5ir/XTDeF3ISAEDo3AtJqY6IGWERgQ8QMCeNZQ7lKnGkRsinC/hTvqTWQLopMDX8fGo3GfSyi3wpjUCU8dyFlEb4cNF6qeNWaJbjgjFY8+uBT2D9YhaxqaE0pAlDcP2SiLeejPUFGmx56OnJYsjgh5Ah0F3rgGC8pCGwPRkKCnmQicYUAoECSoNIN4HuwPUWwpXzHA2QVmXYJ+w+UsfNRF2fOT2P1aRkcZZ3ov/8ZVIYrGHZsDPs+KtBx6oJOvHJeGmZhBGOSA8kgwNLHAgmY355DpjNH0CGsagBP8ZDOtsAerWD0qQGkUgqU7jbc/dBeLEgoWNiZgCP78CUVjx0s4959RUw4AXxmoM0I0MJlGEmgzDnMqoycHiDhOThPkeAzF1VfhhyQSwylCzFheqtItTFHs5KvoMoDOIqPxYtbUCy7GBg18VjJxpgfIMM0WDLFpGookXxI5lic1nDRkhZ0t5Epq4zREQmu5UJWVHCJImEZvIKF/aPAlkJZSFbO0mQs4AE6z0pg3Sf/F1rz68F8C3pCxdCAie9/4uvjf/ubm14GLF5MD/yTBSymrdaC/9I1Mn9YT7W+au3q9QGTfkJFbRx4oGLRcZXfAOhF49U6tnFd76ePTYGfBvCsJPENN27evivebnMBFlSEqGbl52D89WD4eZDM/cFxDIHLes/iAW5iwML4qv9sL8mTL55rV3/m2OxKzJJpq58NAItJ1kD8hfK4l8q6l3iSWgSu/F+cZDAcE7WX2OcXsFi35vMcnNgnBXC8o2/rNmJATH4EtbxS+DYgCvPJ4noaY6QBGEU7uHJt7x8zBpLAWAHw5pu3bLtjYwhS/d+ZZCEb169+E+eMVoafDiT/SgKXaF9XrF3bITHvRoC1NpIOzDQWYvuzGPDWTVu2EaU//mEb1q/+6jE3rL+s78c4YMGBu3TVe0t8RbmubaaN0Zj0gmy939O3dRvJhCY/IatFyLBOZ2Bf2LSl//r4980Usyc7Rk+2D2abs+YCHsLVYY8kXdPYNXNt1+iYTTAsCLDY5fvsjbf09z8V2wfbsHb1J+k+B1COxiR9H+svehf6QN9d22jcxgHS+LY2wN7Wt6Wf5q/4tifU18308ckAFhvX9/4Z5yDWE4HDC0h9ehKSkIbg9YZLL81DCmjcrjsR8HRyzly35ssA/2gjEO5kAIvZ5uLncu/P9XyOAxbH1t8/s2nLNmIJTo6XKy+99DQmB78Ex5lxplgMkD2bc3zppq3baO6dBsRvXLfmSg7+EwCZqJ2EFERlP2DAJcfebz+56a5t/xydI4GTQUonyeCGOOj6Ql7/XO3zUvn+R+/+I37pmw0seM218IqOKNwg+1CZjkcf2ov7HtgRph1IElrbW2GWC5ANGW6FYXRsHxKZeehoyeHcVUuw5NRTwZwEFJjCkX737iFs3bJdeFu0t/Vg775DyLfnoGokd2C4+urXoCWbgevYglZPspNnnj6Ix3dtx+rVFyKfmycKIkoVsKrAvdsfQ7lagh2YeGznLnR1dCBhEBCQQLlcRqU4BkllWHf5RTjvjBUAmdTJWdx+64P4h2/9QLAFQjM7KrEoPYNSGSBiFUkGQfpx8nEgeQIZfdI5ZbMp9F62DK997Xpkk13wfUUABpxNQNUSUBUZtqmgVJogT0uk0llwbgoGhEtyFkZyF/I0oOKcCkUbMjRRABPbgVI6wuIZQj5RKBQwPHoECxctQDqdCFflPSaKYAJLIFegkGNlDaygawQBGBJR631UTRu26YEAi1RKF5ILBJIohFWFZCUBysVxsZpNcgqKNSV2g4cyVCkBJpF+nlbwqW3IywAwq46oxSnW0ScJiM/gOhwOL8Ch41VcOFZJFNO+R4CPKaQnnKfA5DI8hzT6JXiODqaUISMjkkbIG4DaRDA3bJJAWOB+Ej5MqGpCsDSKEz64YiObb4NdqMKjeFKWBBwPeoLBsqqQ9AQUvxW+OwqXEfChImc4KE5UhDGipivI5w0RO1utuELGoak6KhUL/dt3Yv/BoRA4EjKHmulpLXmDwCDqGzpXDloNF4ie+F3oJxHe6UIuUYsFpS+Jvk+RvTTcqJ0dmzBdGl8EYISAR8RciOYKGm8hUEJjnphAIXMm1JoQ0EbpNQRiUH+EqRLE8AjlQgSChDGk9IlYItSHkXEm/Xvkk0GABf27rutTBqI1r47wHELQJjpPGjsC4BMmsMQWIjZAjfURkPwmwIplLXj1mpXYt3u/AMuyKUswKigec/N9A9CUVijkZ2FZSCY99K6Zj3ndquhnywyw99kSMm0t6OowwFGBadN1Gqj6HMWyDYOrCDxqI7qPZeiyAykV4P4nLOQdDa+YT942Wdw/FOCZXQPwTBdHXB/jxFqQNaxesBDn5C0MByYsmSgMHjKygY7AwdIzFqFoEQYiw8hSBKsCv2jDgYtSpYKMSvsw0LfzKE7J6DglqWDUddDa1YrbHhvCjmeLKCkJaEqAlSmO0xUJB+wAjmGg2yNLW1eApW02B628VigSmGQ/HNBJEiI6R3BW4JFMzGcoBz46lqXRtTCNm+4dx96REg4zDbbP0aHJ6NSpbx0MuQ4UKQPZcZFPS5jXyXHOvDQ6uAaZ+jmpURaxYECVBgvgnobNgyN4bEhGq8xwthrgFZe1YO1H/gQt6QsQEMtKUVAs2vi3T39z/OP/+euXAYsX0wP9ZAGLK9eu+VPG+D8fo14PcAlX3bS5/4EG1zVVrDM84gXyFb/duvXolevXvIZx/guyomGMv23TXdvJL2LaZ8O6S84IV/AJJmbv77urf2v8B3MBFjX2wI8YcDrAPrhpSz/5EUz71K1GToIBJ1QMxq4rLGCme1hsuPTSVbWXfKceeJntOBF7hYFo6shzcKIQP2+ARQwEuBhg3+3b0v/eRvr8Ky9bcwELcGMIOoWrqqJvuHQzGBbXgzBRA4f793/BGDrB2WdJ+hB/YW8gC4kBO9PPJ1bc0WR2nNfBHAyga8HZM7Zu/V699wqda6wonLYSHft3e6YxGmubjogRQmBOtT1HUhDyQrjFTaR+r5FnwpVre78Ihrcxjk0VWfvw5s2biZMsPs0Usyc7Rk+2D2abs+YCHuKARTSG6tr++fSwaJtxTE4xeM6OgKJm+2tau3F8p2/rtvc1u22jvm6mj08UsIgxptoZZ3/PGSdJwYzMufo+netZMA2wqLXBiTzLornxBQMsYnNxbf48qXt/rmuKzfGPxYHVac+ndas/CrAvxwH3q9b3Xsg5vnuM2dfKZPYHjXx8pkmFZpbOTR5qGjAfY/u9kNc/V/u8VL7/1Yfewy++iqFn3QfgVj2R7iAxD7qiYc/Tg7hz81ZUrBI0Q8aSJYuRyabQ0rEQlVEfd9/+a+Tbu7DijKVYedYSpLLtkGgF2yE5hIw9+wu49fateOaZB7Dq3IswOlqE6VgixaIlr+JNb34l2vMdcFxPUKLJ5NGjVA2xSk0a9TB9QxT5UgbPPH0Yj+/aAQoYsBwFxcIohgYPi2jPC1b1YmRwEGPFUVy8+gxcesH58IkxICsYGTDx6U99BQcP7YdmhIaaYsHWlUV0ZsKQkSBWiCYj39KBlnwWbR0aursWCIBl6fIOtOVboWspqFqW3CfguaPwAxlgFXA/geGBQXi8iMWnLIdrUkHlQZWz8IKKMH9UNTIfZLDsKlIpGY6ZgJKogrtJUYRKzBD+EFTBWI4NRZGgqQHVxoLRIIpFngJnlqiofYfBqZIBJaDqWVHUUqFbLNh4ZvcT6OjKo7OzR4A2widBDr0CaEU7jNukyFRqXzIUlFCqHEU23QJNDeUgBD5wXxYGgL5DYI4CX/ZhORYkSm8pV+BKHgJHhVkuwayWICuUYEIMAZKRQPQhSS2ov33PgSrpkLQArk2Uelf4OJiC9RB6XyQSDIbSiZI5JFbnRaHt6ihXi9CMFNLkKxKU4CsGtMAQ5oIed2F5gYhF1Q2S0Ug4fMhCPsNhqBJcLiGhZQTwRav2E+MlUSB3drdh91MD+O2t21A1PeGFkEgkRUyp5xJTJIoJJZkORU1qIlKWClrfJfNLGSr9tx/avomoUUZmtaFBJhf0mBqI4IVSGVrNJyCCAAvafbRtaLpJ4yP0MKBNCSgJvUJEuIvwGaF9EJAARr8jkCKcZSIPCuGr6BBhMjyPUN405cUh9lWjYlB70ycy4Iy8NCYZGjU/F0pGEcCVkKOEgEX4G7p2YuEo0BhQDTgySRmvXLsSXnUcCX8cmmGiu6sFQ4eq2PXouEgUsoQ/DUmPHLS0Ozj79CzSGRpbBEBoSCTJbNZH4KRQLfmwSuOALyGQk4ChwlEmkNQSUGQFSV3B3dsOwXVbcOF8DZ1ZHQdLCp544qCQVExwCaMex6hpYl4mjYtbUmjvrKKcTmFicAidiSy6MhkkJR/5hUtw4MAwkjkV+byOssfATBdydRw2VByd8LH/8FEcKPhYc/ZSnJ5J4ejAfni6il89WcKzYw6ShoGlaQOLVAddlgkXGioqQ47GF/WvwpEkXx7BxAiVPuQxQ6wOwb6iu4akajKDReyoFo4zzlmIO58YRP/uChxZRZnkWr6Ldl3GPN1A2SxhjCRfShLaMd0/+e5MMBULW1S8/dQU5mckjNkOHE2Fww3seOgILl6UwbjrYNMeBaO8CmaVcPXrVuBDf/uXYEoLuB9A0TQMDpfxLx/7yvjnNt3xMmDxYnqgz/WSKorwKVPASSr/hvW9PwDHHwPYUqO1jze6rkkTRaDCgTfdtGXblo3rVl/Lwb4uXuagXH7jli17T7RN5gIsmtnfyQAWoaHdxNXg0jfqmSOirWKAhaz6H/Ed+WtgeGu9pIJ+O1PRedWaNWcGMiepBhnSbAxkTivwxxl5znaNM5l/RttccdmaS+SA/5oDnQzsDwhQaLS/aSt4HD/u27rtHRvXX7pRGGPG+rSZ9o57VNTLQmIF4RLO2Ftuuqv/1mifMYBkf6Ox9lzGQhOAxa5A8l8TsT3i11lHOxdF7OvWru1RJP9mcJx7zBHs7/q2bqcV/RP6NFPMzgZYzDFGY8DQdGnObH0w2wXMBliIffrylwicibN0aH9zAR0N55MZ5DLRPCYi2CX2hps399/TaPvYfSGkXF5GaZUCmcba6XP114a1vd8GAwF7Ys7zGDNOtq+b6eMTBCzYlWt7v8AYrqPVeyaxTeBcAMHPB8OCWHG2o5A58kdIQhdnmTQzuGPgzmXRcyC+3ckwLOaai+c6r5nu/bm2mzLdxL/23bXtTxqO0ykD03RcBjXXvk8EsBDSr6RxLWf8k+TBC84/2rd1Oz1Xm/qc7PU3tfOXwI9+de27+UVXSZi3/gPwyi6FdYAzDlUiBkUZTzy6B6btI5fPYn5PDzItKeRaMzjw1Cju3vo7ZNoSOP+8c9DZ3QFOL85U0IgVWgW7dh3FnZu3Y3hoLxYvWojW1lYMjhUwMDiKc89bjEsuOlsABPSh8+Ee5gAAIABJREFUFWOq4pjsiCKINOKCDi4MKKn4lTE24uDWW++CCwvjE5bwOMhmaCXeQzaXhK6mBUPk9JXdeMXpp8PzNARKAF1N4nvf+SX+9Yf/KQCIsCjkUFQyg8yhrT2PTDqBnnkdWLp0GTKZNHrm59DTvRA6MThobd0may+KHNRDSjwjHwTylyiC8SQ0RUa5PFHT+jNoZFrJVai6BFlNiChQl0AG1xLsDVXJgkkWfJeAGipVKHUjlAWE5gK0Im+KviADUkr8QJAUcZEkLXBNYGRoALm8gmSqUwALVGgQ8DE8eghGUkUqmRUeClTE0r6p6HU8AkMUsTpPqSOqYsA2gWJpENlMC1RFgiKM/ygilGQ6lGyhw7YpMpXkLjZ8l1aAOZygBKvMYJuhT0TATQF2kIcHoRRkLOoFASpmFabpCinQ+MQ4UpTwQRS/SkF4WFA/+B6t2ptQpVY43jgUOSmOqWq+8EmxPY5MQg2vnZmQPJKMWEhldMhSHqMT+4QZJC2+FyYMKKoHRbIFKJBKyxgdcqEnZchyAKvqIteWwpY7nsSOhx8HZ6SWDqARSEKpJJQU4oZsmym2AS3qh8U/sROoDcV/e6G/QziGuYjZJE8R6sPQU4LAmVAGQiAUeUAIKYiQ2ITypHiKCFWs1H4hKyL0pyDmRCQhESCBQgACsXUiQEKCqpA9oyc8OkLqQwgoxPdPwINgEtWAlcgnhc6drof+EEBB5x2CEaFHhrhWiRgdofcLASKUEiMMWIMAmkKgjgJZCtCdV5FPGbAHRlANLKgpBZrDIVmUUBGQTQp8psO0FciKC4nSRhiHnGaY15ZGTpGRSjlo7ZSgyjoC2YBCaiXHAhGMyD9DxIiqDI8eLGD34zIuaUticYcPJ5HBlidLqA6Ow5YsDHEVY+SxwhT0LurC+e0ekot8PDXuQj3soqcthZ6sIVJkvHwLuEn+JmWy5sVAuYSlbS2QCxN45EgZW/ab8G2OpAq8/pL5WNrdCowM4OhYAT96xsP+MsfKtgzOUzmMagkKsUF8GRXVQ4bGBiUeUSqKBHgS3V+ARuADJxNbBlVSBXhKgAVJYMqBhfZODUsWteOXD4/ioSEXXPJgMgWqrqFTlaCSrwYxoCQFRTsQMj5iNrlIIMtcvHohQ1drCnpCQjJjYHDcxaadEzi7VcKFFME66qN/zEQFHjZeshB/++kPAZl2AaxphoYjRwr44Se+Of63v/nty4DFi+lZfjKARf6IaU6uIs+x6h839YxW1jZMySkaehk00z4nU6TSCy43x3skXzqXMXYpwCk1JErFaMywmP1kfqOp3rviUoEG6RzVY8ynz/NU7sv1kpQZis4pvXJthW0u8GGOwqwhKyPGcpmTMh47vugvwzE2cnCSOTS9Mh6d4xSAxcbjzJwYhXmHpnpXx9s0NobuifuFRPs8kbFw1WWXtftwl0g+LuEseCXAiN5OyTYzMSxmHaNTbcN/mRwpvM1qb58fyR9m8p+Ya3w3U8yegBHpcWP0ZPqgScBitp8VONi74+k9c5h1UrrMTs7wjzyZ+2l07zQhCRmbLXFkaqzwewOuXCUxtz1iC83VX7FxJsY9k+kVMJS6zLVtfcM008cnAlhMMbl4UZbwhgBSdy396WQAi9kSo6h6+XTflm1fmikxpdEgiI3XFTFvhsmfNgVYnOBcXP/zZu/9ue7PeEpIo2Qn2n5a/3L2Zzdt7f9eo/0S6OAnEgsg+RcwsDWEY9cSQGhpuaE5ceP7hv9DkGr5aP0zJn7M5+v652qfl8r3P33vn/De39Mwb/1fIih7cEScogSZigvyMigF8LgPIxGuKFNhLEsc+3ZN4Lb+W7Gq92Kcs/wUUdRz2oYSFCQJluPjjtsewOM7dyObV0UxSTGVE5VxtGS7cObKJTjnnNORMIg1EBZCVMQpmiu8H0Tsp/B8oGVkKtIYShMBtm+/D8MTg3Dc0HCSCgACQkrFMbFCTSyGCy5ZgfNOXwrPz4CrpjjGfdsP4G8+/jUouofW1hS6etrQ0pZBa2snli5bjKWnzEc+nxIpHeT1YOgGLNODaY/AMDIIXAZDD+NH6VqIKk5ad83goKRRXSPyvoJDhw8JBkVHew9cx4GiESCRgM9seARxSh50g+QHBD5YcG0qPqlIJFPH0FuAUj8INPCDkmCYCPlKQMVhErpBRQkBJ5poL9sdgSxlw4QTAVgQ/duFH1QFaERMEuHUUTNNDHggmBb0r+SnoaiE8akIeFUU6RBGn1R0e4JhQX3KJPLjoBFNsao2TMeG7RHzogDfVOHaJVF0eZ4Jx6WpkYmoUQImNDWBYmFCgB2Oy2FVfeRyCVGYkcyFwCPbImKlDF9IHZKQJVMkgZAEomJOwKFxIatIEVAka5B0H5JLkZLUvgwKT8BzK/B8CLPTUpnawAML3BDEQBGeowhJjGXakBQFZbOAO363CwMjo+L6RCKKYA7UQAlKORHXTLKiUPoh2lCAXaEkRAAATsTGCAELAuuowCeATUSB1lgNVNwLI0whu6ixHkRfh/uNPqGsI2R3EIsj8pIIVXOhj4hwNqmBCdSftFSvMDLAFJEwoRyndlw6JzoPMm+NQJUpFgVdRzg2Ig8LAkroFEVUK7FGah4X4fFIRhJeXwSy0PkS5Ub26H70cUpWxZJ5aRzYWxC/9QIbCZW8RCjANAiL8oDBDWSU6c3BJmApTFTR6NypjeAjk3GxoNPAkvYcmM4hEQCl01gjT5sAI5aDBx+y0ZrUcVabjnlpHQ8dnsBjow7UaoDRqgUypCv5Mha1teD8eUm0dnkwMg54kUGzOToyGTFvkY9NkGqHYlcwUSxj25MFFCpVvOXc+bAcDz/dPYrxCpDwGeZ3KLjs3HYcGKnCGqkipTDcfcTGEQ/ozWiYF3jIkE8NGWdSwovkCZkHJANKEMDkLnxJAkF2dF+DU3QvNYosYnWpjapSgHHPw2kLskhkMvjFrgHsHqPYUxmWxKAZChaR3MusCKlRwQNs4TejoC2pQ+MukozjwkWtODBWRk7zsWr5fGEM+tPHh5DQGd7ek8ao56DviIeK5eOtr+7Gu65/L+TkqSDUT9ETmCiU8b3rvjr+qV/1vQxYvJge6CcDWND5xyIVZ5UpNAQsplgILzhgsXHtJedzxv4aYK+Kxcc16oKTASyOc4KPFbD3HjPqO8SBN4BjP5Pwzk13bdseP3AjwCLWXgeZwjduumP74RcEsJiK7ZzTlK8esNBd49paDOcJAxbTpSiTJnEx6dDxL+mTL+is8YrmbIAFUaY1u/wezoXZZwRONer/5whYhGwFwzPOjmKCT7SInQR1TtR0c/YJ5bgxejJ98DwAFvSAFKk/ERjVfLoIv1eC+jZiYj1/gEUItkHFomb7qx6wOJFtX0jAIjE+PlDtaPnuMaPRd0ar7M3M68edU/MR15PpP80+y2L95jdiLD0PgMVx4/xk7/25rulEAYs64IH8UF4LSB8C4721KNTGhzwhwAK7AvC3x9O4Xqjrn6t9Xirf/+baa/l5VxUx77K/Joc4uNwB41RYUYIvVRKh+R4VbiLBgnOoMjA2auHO++/ExRf1oqe1A9ymNfMSOOmxpdDU8tZbHsC99z6IRad1iJjKYrGE4eEBLFm0GIuW5HD2uWcjnQwT4MMiCiiWyxg8OiR8MVrzbfACMqikJA8qLBQ8+vBuPLP3WUgCKHDhkX6bUhkCVcT/7d87hNXrVmDduvPguxlAcqDIJLdQ8YNvbcLh4X049cwFWLp8OfIdPehoyyOZ0JEwqIAgTwQHTAFkivp0IWJTW/JtwrchmUxDESkcVJwB42MTMNIBkmpORLPSijz5PRDzI9/WXqP1U9qGDIVsKzjRuW0BvpDEhQuQQFSH8AIPuk4eEmHcKOUDiFV5MtIkk0FhtKgJ47zQJJSADBWmMwqVpWpFb1jsUnQqyUxEoJcwUQwwOjwimCPJVErEm1KBblukVSewJY0AFL0qiVQWMosMfTXCQl7kh1IpRTGhvg/Ls2D7PrzqBKolSjUIZQi2RaCBJ4p2x3NEKoNrOdDIFyQho1R1YJaBTFpEFiBhpOH7FkyLzF7JM8MXfiCK7sInOYonoVoNC19Zk0TEo0xGnSqnZWqxwq9pTKxWi2hcPwmPk+SDXAJccNdHqVRG0R7AvM5ToQQ+ho8OgRmy8EG5565D2Hv46KSkQkSD1oAIGr+hbKIWcyoYEQRY0L0R3hNk4ura1N9U5IfF/xTwMBWNKmCPyPOB2BJUtQuPCIrWDRM/wgSQ8M+UjCNkVtCHgIrQM2PK7mcKzAAUYcgpxDciDpOADGJK0PbhsUMZShysiIwz6fgEatBvCYzwPGfyuBFDIwJI4qCHAC5EEgoQOBwe87E8KWN5RwZPjZSQ9Dgkx4IncZH6IlhCjgs5kODKCibE2AqQJjCE4ntlYu14YH5oQSsxX5h2ntqqYt5SHTztALaCMk/h4afH4XsJnJvT0aLJmNAlPPTUEYzTPGQBph/gMAOSagJnd7dgSdZDqltCUvOAYR9tGV0wOKqmA5aUkWtfiOLwMAbGirjxgQG0+hy/d+kiPDhUwva9ZCgrIem7uGhFC5YuSOKWRwcxPuFgXlbDkMsw7nCcQVKtqo1T0goMklIR4EP3Dd1LcgKqz3HYM6EyFT2UFlRj5QQEmJE0hPtQuIui7OMJS8aFiw0sbMvid4fK2DlYEYwxUwp/151TodkeyhUPQwQMSQHOas/i3PY0hl0bDx8Zx1vP6MF4yRQMmJVdOp4eB37z6IgYJ5cv68FSuYKbRj08OezjTzd24JoPvxdQlgM+GfSmcWRkGP903VfHP7/ptpcBixfTA72ZF9v6gvA5Myxq5mszpUU00z5NrKqzDevXXF8rrKN4Q1q1PQKOxxjj/b4k3SsF/Iv1JnJz+ANEyQefb0RzrwMX3jlp9Mewqz4ppf44QTL7Rala+A9wXMU5/vymrdv+ldriBQEspnxETphhodnGNaF/yYkzLOh6NkZmnzWPB8kpdsiB9FuAZRv5oUSMHMbZxzdt7af0kWmfmcaCML+TAvIuiWIH6TF8hAEHAXYfY+wOznknwGn187kCFgLwivt7/LcBFscXNrOO0ZPpgyYBi+MALLGCnDI2MuCGegnVbJIQSqVgXL3m2FsBSWraIvNCM5/vjiKO4+0bm8eaZFiEAJPuqPNOlmHBZT/V7LYvJGABmZ/OgZ9y4OHIHLaZeX0WwOI4Vgax01ilcDEDvkvymVj6T6WZ+frKdb3rGPArcPagHODNv+nvL8W3awqwOIFx/lzu/bmu50QBi2icipjtauEfOAfJSKKI5BEAAwDfwRjrB2NP8oBTDPNs8c/iFEWs+NCRXnD+T/V98kJe/1zt81L5/ufvfS+/6Joq5l96HfxSgEAWlQM4oyKUCt4atV0iHb8qCmdJopVRHYdHD6CtrR26rEPySHxdRuDT2iGZTOr43a0P4dbf3on5S/JCVkCr16WJAjLpLJavaMMrVr0C2VweXKQ2kCeBjJv7tmLPs09i1arTcM5ZpyOX6RT6b6JTK6qGvXsGsLX/PnC1ChUZkX6hGgEWLujBwMAoBgdKOHdVF3p7LwLzs3CdIswKBRP4sItFVLwK5i1aimQ6D66Q4WMZvu0goRFzIi1ABp+iPCm5JODCG0FSSQJiwNBawaUqJKaLoqtcKsLmI2hJdwn/C2IRyFyBTSvaItqSEhKoUHREsgOZZYaskdBTglZ36fcEvDjBBBLJdgEUUfFIipJqWYKiUZRjEpVKFcmUIUAjn6j2ChWAGvygDJklBJuDVuRJe07tSdQKnzNIaiCYE4OHx5DLJJDOE3MhKdgVlRKt2tpIpcgDg07ME4Z8VNAIg0mffBLClV2H6AuBDc/hsD1iLAQIPAelEkld6HoIGKmGMbQEljDACwDTnIDCctD0MEGDLAeJ9UDX4PlhRGrIGtDJvQOercF0C5AUjawaYFbLInY215qDVTaFaWYykxLnpSjEEglg6Fl4XhWmQ8CID88O4Nu28GeoVquomgUkjTaYlQIqxRKyrQYOHBrBvffux+hERRT0BLTQeYnwFUrAkMhcNSzeI7YB3dNU1NMfwYqga6z5XZBMQ0hAyExVJNCE4F4EKkxux8PIWlH41xgWISARshniAMEUNhHFmYZGl5Nsj8nEj9BTQ6fKlAcCwCHAImKBhKAFyTxq6SNxhkYtIjU6PoEQNmmEatca/X/EAiEGUsTamPw3SsShccwcnJI1sLwzhwN7jwpzSQkebJGqEkpniHVAccKM2AbURpqMXKDAkFSMO1UElJDiMaRVD67swAxS6LI5zliqo2sxQ6Y1jYf2ODh4xMPZp+awpGzj2YKJ/rIPrcxQskvIIIlKABxVAizLZnBWNkDPsjRSGQnWeBHuuIpM1kMy2yrGMclUKHqXxsYjhwq4e/coLskmsWxhDr8+OAKrxMA9Dyu7M1i1UBcyjqODJFeTobMK9royBso+9KqDClRclFaQJBDWB3ROc4cLX9Gh+j4eNauQYeAMg4l/t0h2RIkhNL9R/Cglg6gBthUltLbKeOMpOvaMeeg7ZKNSZcjndMiWi2GLpHMJ0V6jvo+kYuCaxRqWZWQ8UbZx254Crjy3By3VKniOYdmSDPYdBn62bRBc8bCy3UBvl4KjWhr3Hqzg/As78L8//H5IaBfjk0xvC2YZP7j+G+Mf/8mvXgYsXkwP9GZebBt6WNTpufvuvnsuD4typKXeuHbN9ZxxioGccYVeFPO2QSkfy8H5DfXa3LkAi+nMDn6jLOG6+qSRk/GwiPounpISL6TrwYVY2scl9RGt9YAFOB4G+I85+O21KFBRDLwQgMUV61a/QoKINJ3XtIdFTf5z5dretzAGAgImZtPHb1zb+8OA4TLG8V99W7d9MGq7qZhXZhJAIQVYVksPuaVe8hHz0FhX720R7a/RWBCa+XDVmXxWJqMA6ynTc3tYhNKBm7duHT4OKJmWmsC+0rel/69qPhChJ8Ispnm141K86RNM4W8nJk20/2bkAs2Ybs40Ruk4J9IHc81XzXhRTIJUwKQnyAltx7EfLLiC+XJlVsCCo0y/69tyz5MNzpttWNv7f0OgMZTwFNva2pr1oYh5WAiwQ/WUzKT/xQn2dTN93IwkJODyGxnzvsDAXh33lWhmXj8RwGLyXlu3+l0A+ycGjM7mFXLcvid9i8L7pNljn8w4T4yOf/W53Ptzjfep+bjxtdD2kwANoEbzVn3MNkWhUnTuNOAmxq6abf6Ytk0tXYkBBeqT9ND4gy/k9c/VPi+V7/uu/SA/a+MEFqy/Dk7BBlRGjG2wgIpJTazki5VRFojoTVoZpyJRoxdbiTwLXMEOIFq1rFoIvIQolgKX45a+bXhi1zPQ0iF9PpVKColAaczCqae345Lei5BKGuCM2BsSfFvC1jt3YucTD6FrSQsuXbsK8zu6wV0HUEjTr+DoIQubt9yDRFaFa6koTIygvUNDZ3cOu3cfxuiIiddecR7OPOMVOHqoBB4U8ciDTwupxgUXzMM5550PI9sFIAXHdFC1S3RpSOocCoEmKiWAuGC02s6J2k+JG7QKDqSSrXDcImQpCcZdITGweUF4WZBXRLhCrYmkD5/byGXbwRBGd3q8gkDILWQRM2hb5B9BdnuKAEwEEKLmBVAkoi+5Dc8lxoUNhSWFjwXoO/I1EGknikhMkBQHnhOu4FMxSeCC61UFQ4SJNBNHeA+QcaFI8aAEEwHMmCKtg3MKdiIgQYUkDDYJfKD+JqaEGhbsBF94LiRui0hR8uOolu3QwNPzUS6S1sUUf5egQ1apIA+gSXnYwRBsOwVZsSGR7Q/JHLgukh6q9hC4b9SSKlRAsqDIORSLhdB8kCQtnGO8OAHNyInil0CSRDIVpm3IPsxqgISRgZ6soEgxDxIDc5KQNQJBJLDAqwFPAQ6OHILt2Fh+ynw8+MBB3Hz7fcLfQDAECBSrsR0Eg18keRBrImQ0RH4RBIJE6R4huCCgByhEOxL/SSyX0NwyBGJqxpksxpbgJAGi8RKurAuT0xqzImJURPNHxLoQwh4BdBDbhthPwtZUsC5IVkMgidiWBcL3hcCTyEgz2ld03sS2oD+R3CMCScJjhWyO6UBLCMYIf5WwNSanN2oXQ9HAif0hcaSTDFmdITHkwGU2KgFZTwqtAzRZFadNKRcETmqSJqRVaVmCIUs4XC4gnTYgORoCm6RLNoI0saM85KsVXLC4BfoSBXc8PYbT0h1YsTBAh5XAlnELDx+sooUnsd8ahY4ELJ+YPDrO0ziWdNnInJ6HWbbATBntqQVi7JmyjLSehmRbMMcnxNi8/dkxDJSBCxd04NDAMA7YEjRZRovu47LTupDiZQxT+kaFYXjUwmBhAnuYglPIYNOy4KUNrEMAh+5rMpOVZSiSf8xzX4YOH/0lG5ar4IKsjBQs2EwXxrAElincqeXqStjvOHiqGuCqZUmkNRn/uLsI2VXx2qUZ5GQLvz3k4WiVIZnQsLAniS6vgguyEjpaE9hbCvDzx0axtMvA6S0JpCUHy+a3Ysv+Cm58fBhJTcOqDo418xJAKoGHR0ykl3bjfR95L6B2izhZSko6MjCI73zkK+Nf/O2dLwMWL6YHejMvto0KwqmUEBTiEYF11xY3+JsqVJpNCQmTKBYwsHfUp3zMCVhEoEit0GlUwLz+skuWhCv7OC2ewNHMS/JMYEcjcCEWmzitwI/vgzH+Zc7ZBQDOr4/gfEEAi6mo0Ivj0Xv1Y3NaSkiN4dB8SoiIIr24/sV72nWDf+hYlOkKMjPkDbTesWPZvhS87pbN9+w7DjhoYAo7DTjAzIVFbBzNxLCYcXzHU0KiMdpscsSGWVhGzRSzz2WMUvudSB/MNV81Azw0AoZOZju4ODAHw6IlSmypP+9GCSnT+gvYVu+fEu1j+rahNOm59HUzfdwMYME5+2fG+GfBcGM8urmZeb1Z0GBacRyTjTTLIIq10xsazeW0/5NkWIhTq5+LA8n/2CSQdBL3/lzjPTYfzzheNkylhDwdzVtTRtUzg6BxoD2aN2sA8YcBmJrq/X7c36eu7XKM8bf6LLj/hbz+udrnpfL9L973Hn7Rm6pYsP7jsCouQJrrWoyGqNlFhUy0/zC9gCoaCuSTAmIL0KotFde0mksr81VhDAla4ZdkPPLIPvTd/DuoWoB583qEEWUykcYjD+7CwlOyuPrqK5HJ5IUXBbEQKC7x0IESDhw4gnmn5IUZpk6RnaJgtEUywPiYg7u2PYT9e3cLbwnySshmNSxY2I09uw9jYqiAiy89DfN6TsFDO55GMsswMmzjyZ2P4dzzu7Dx6g1o7VwE05aEQz8BLgb5THDyXlAgaxqqjgnfMaHLiXB1NOAwEuQTkRSABflHKLItCkVqG9dmCLgVehp4HOVKBbbrCvZJwkiKiFCKuHRsG9WqiZZ8XhSrrumEJqVkVqqZULRWuL4lVunJn4EhCUmxRXEnEiC8kgBtFGK0EGBBbAbVhW2RGaYLwzAEq8ATjBWOcolMJ6vIZFJUUod+FMyDa1FxS0afCbh+BbpuCMkL4z5ci2QPBFoQS0ODFzghtV1cpwnHISPNgmBnME5yCE/o6B03jDJVRJuRz4EnYlIDSqPnOcHMcWwPmkZmhKFHg+VMAIEm2pB8NDgzoZLZpmOGkgtNFWan4+NFSKwVkkSr1mVkMpkwXlSiyFAVlhtASwZgFoFYVXiBDiMdXotnm8LfIgg06BkVlXJVRLA+cP8BPPokpUlIYOQDAfJ6mGI/UPEfGojWzDVjPhNUpEeMhBDUIJ8PuuNDqc6UJ0UIHEQ+EaG0hm6NMD2EDitkITVJSPT/0dwRMTSi7YlFEfpphL4VIhqX2CACBJNr8pKQbRExPKJznQI+QrZRaOYZghb0iYxBw99NgR3htYR+GlPnE4JzAp8h4EVMC2F6CbE8DI8hUXagpGksJyglGa4MGL4u5o6S5ICcHUiyozBdAJY5xcYEV8AdHxpF7Woaeoi54bsYC0x4lovlioZhxQHSWbyuO43OHoZBS8Pt+8ahFTyUqx4OU+Ss7cLTgBXpHM5L+ciuVKFmFAQVDtkEWnPtqOw7isOOjadsjqys4ZIsUHI4fvhMGXmZY0HCwKMjRei6Btnzce78NM5emseOfaMYGnVBhKGDJR+j9EBiEhYrwCJoyKaALs9BwGQBmlC7qAqQpDhhycPtpgzL5bg0yZCXXHhIhC4aBHhyH0RUI3CRJGQ7LY6E4mNRTsfNwybajBTWtZOhrI3dgYJnxm34gYGVeQ1t7gEsae9BKiNjwlHwq53DOK0ziZ5sAgnHRocP/GjvIHZZCjKSilWtHl5zSrcAZo8wD/Ip8/HGP3kHEvlFwghVVnUMj07gnz72zfHP/fqmlwGLF9MDvZkX20bgQHz1llYrXSPzh/XxjVetXb0+YNJP6qng5DjvuMpvAPSCs9s0zf1fdS9hbOO63k8fI9IRHbxhdNxcgMXk9zMDFqQl/iS9FNbouScUazo95nAqDaIRuBC/3jg4MB2wwFOcYzkY/j05PPGenz3xBPFSxeeFACzEi24kzQAK4HhH39ZtffGxKVz4K4VvA3hXPOGBCpBKe8sPGfD7YHi8XupC+7hybe8fM4Z/BKaba05eUwQycL4ZjGUp7a0+9jW89jAekHH8+6at2/6okdFfo7EwzW1/hqJF0Kbl4JfgOHMWSQi9U/y7n879WZydUdc2D0d+I7VzFqvQIk2B4z19W7eRQenk5/Vr1qyQZf5fgoWBSR+Pye+bKWabASxmGqMn2gdzzVfNAA+xAm4yGeiEtmuWYRHKR+6KpBGxc4/f70draTM76vqL3k8+0HfXNooSnhLMAvFtpyVkxMDIE+rrOMNppsK/CcCiwIEiyVXrmU7NzOv1/drMNjFz3MnUpznHx1Q0cnEm0PG5ABb145wF0r9EoBZO4t6f63pi87Edl+5F28XnlTirLu5v1IizucK0AAAgAElEQVS1VTen0BufMN2MJW3RquakVHDq+TCd9SK7OPJCXv9c7fNS+f7Xf/lBfvHGArrWfgLVKkkhLColIMkJ+H7oxyDcEFhKrPZTQSYKTFCaQlisUYdQIc0kKqjTkGlNPlBwzwOP4c4tW8F8Kt7zaG3Nolq2sPvpwzhlRQeueesbkDQy8IVnQlg8WR6lERDNn1wkvbC4FT6FkqBLF0sebrnjHjz24Ha0d+SRzXeiYo6ju6cNZtEXxX9rB8lMgN279sDIJQTde+jIIWQ7M3jd5Rdi6eKFgNoaavop2lEjc0pikJBxIUOlTGwIE8mkAZmABZ9YJVSQqaF5oJSAJJHvgg2V4j49FQEZDyoMnllFoTQBPdECTU9CIVKKSHQIV7/D6FJKxiDJh40EpZBwCbJmwaX9cBuKpIu2hp9FIJVFjCqVwi4hSGKlHcIThDwWOA9jQcnMkUz3xMq4YExwFMYrGBo4ivkLOqAmEgJQkCUPvhOmpMiyAdcrhewN+lDqhBf6VhAzg/ra8ari/CjJw7GqsO0AllOC7zK4TgFmpRoyBRhQMV0RAaobKjSVQ5MSYDIZaKbBAw+O5QBSWMCHySUkuaEUExNM0oWhKDE4qmYJspYUhqCjI8OomhWkk62QSGrBAyQpqkH24HtKzcCUjk+pMSSJIc0EeYlMoDhRhqYwJAwCHxQ4vIzBgTGR6LKt/2k8vXdUMFVIwkQDwSX5S82LIvJ+iP4eRZBG93UEAFA9L6JKiaYhPCIir4gowSNcNKf0DooCDbfjAuAg/wr6REyICOiIG2FG3xNwEgIUZAIa3g9TjAeRgkVCD/G9ADTEfsO2jktaQtnJlKyk3psiTDOZ8uIIQZQQ1Ij8M0J/lEg6IywlaxIZDy1pHa1SEi0c6G53kVQJwCSGTgDTdlGyfFguxci68HiACc9HJVCQlx0UHY5kMoPAdGEGHhbIClQEGGQ+quQpYgeQVIa1ba04s8uF1JPDbY8MYqTAkZI0jFH8cjKFqriXPZyTSOL0hTrkTjL/5Ej4HBpX4ckJyEUTkqHhwSMFPPzsGM7paUFKU3Hrs0UsTKnwqg52+wFS1Oyej955OXTkOO48WMVIyYdJ6TeBhGw6I/wqygTGKQFeI0loo3FM8dA0/iUfFhxkAg8jzMPdFZJxMJwjO5inSZQbEsqiyMRD+JGSIS9EVCzd+Uc9E60KE5GkxRRDFioeGh3Dikwa3QkNBVXBY0dGkdI4Ll/ejnadQ0YaP3piH1Z0twpT0ENWAYmyhntGTZQlBSnIaPEmcPnyHixRgbHAQstFy3Dx296KbG4ZJEoJ0RMYGhnGN//qO+NfuvFl080X1fO8mZfUmcCBWtb7V2oFfx/jwac2bb3noatWrUrwtP6OYwDoZwF0NSpqN65b8/sc/PsAkqSHln3p+hv7+59406svanVd5QMcINrwjFFtcwEWsZc8Pb7/a665RrKGDp/vc/43DOzKmJa4WcCCvX7NmtNkSaxqXgNMZ5jMBC7ECptyxKBokPRwKF5ITb2Q9lLB+7zGmtK+N75q9XzuCVkIeTyQsfBnAsv/t5vvvbd01Zo1K32Ff45xXFWboT/Tt3X756JCbsO61b2A9AsCo47t6gHG8MFE5/z7rGef1f2U9k4G9vfkPVAvg5l8qZ8qYgjBpEWMH9UDErHzO222GMWGgNqqVckgpf+UMA+6Ng7+Cbni/PuNO3ZUCUByHfVttThA4sjSZyaGBX1HktgbZcavJ1nR1ZetXu5z9llw0f/HFarUr5qj/5QBr40f21i61DaHDl/EOb4BgNg004COqG2eB8Bi1jF6In3QzGQ1G/AgPCyS+lsZY5+nsRIH7GbZLvLgeDcY/oKMCU/Aw0IkXDDgHnB+7aat2++/+tUXd3qOTJGcJEuit5hpY5nMCRWr9GMGRmO9yhm/QVGCG4iuT8UwC6RPHDPQ/VOxDAl8P0jl3heBVyfb1xvWrbkaYdLOjB4yTQAWonsa3WPNzOv1fTvbNsLDwpx4JQvY10KgbWY2St1+J1OPZpoLxFw0xdyY5p8xl59Qo7lYqdj3PJd7f64xX5cEVeTA/+G2/7X0okUVc/DwqzlAz8Sz6597sThvcof7fiD7f0dxyQKoMMfXskD6LAcumTx+DbCoe05MzmU0n1QHj7wB4DcAWBB5QiXG4T7X65+JeTZX27yUvv/lB97NL7iihAWXfwZmxRE+BVTM0su2H9jCvZ8KK2IVSBRDCBUe/V2swhKzgEMWhn6kwi6KRAxBXTA5Hn1kF7bf/wBMk6j+MhafsoBMADAwUEDXvBTWrb8I7ZkOsYpP+xKLi2KllszqiNVBvgikT+FQJJXizTE8auLOu3dg5wPb0dXTia75S/DUM4+L1d0zTz8biiTBtKoYGykK5oMZFIWvg4wq2nN5nHXWIiw/fQW01DyRAiGkH7WVa00LizDLtMT1qQqDqiRg2Q58TkwSWtFPCumITICNZIq2IW8PydDhuxaY58ByTWh6ThTh5NOgqyqCIJSXkDwjIHaKQoab5DuQECaMXlBGoWhD0wIkdGJWEFiThucXhZcCXT+ltoR0f0nQtsN+oGKbbqVIckDtR31G6SMp0faaTuwR8lMwIClVBG5oxEjyEQJTKD7WJZkBeSp4ARRVhWmaIoZTpGeQGQWdo1eF5zFUqiVRpDpmWTBGxIo+rcBTpii1C0WmcjLuaxGsGc8nCQSdQaWWipKA7ThCWiJLadh2VfheUJwneXFYlglNSwogqGKOolItI5tqE0akhqEgkcgINkbg63CdChAQ2b4gQDbyDaExWimVRGKIzDThH5Iw8hgvDKJS9ARYctuWBzA6ZgkQhBghNfOKmEnlVNEuHpfUEpTCIvJaQ2YD/U9VyOAy9GegtqQ0DkqrETIqEVEasiI8N5JU0KOXvpsy2owDFREoEIEYU9IMkn5owhCVSBHEsqHjTDEkiA4VRuLS/knWEe0r8tyIG3qKlBg/EIyXyBMjSgoJt5+SfdD3IjmGDF1Fs4RgjGDBUNILmU1S2kUQYNmCHHpPXQLJc9HuDEN2fRhpBR4lxGhhGoYzbmN4qATblTHsu3i2Si8VLhyfIylTkosD05DQxpmIw62qlNCTEH20OK3gTMlHZxdw9Bi74KdPH8JKtRMFy8Sg7KDDMTAs21iaUHFJewrJ5RpYYMIlkNAJkKJ0oaQBd7gIhXFUXIZHiwruOziI7lQSI2YAlfuwyUzVSCEhEVjgI8850tzEYWag5PooawwLcx1YmcvA9QrYtb8gDD9zhoW1qoqcbkDzbUIIYXIfSYpK9QLcVyaAVEO37OJMjcBBMiXVBWhBY4t4TwTQKr4r0lQcYlLJFgxPRklhOELmwFzDciOJBfkAT1Yr+O3TNkrQcfk8oLfLQFpWcWfRw5GRUZSrHIcsuodVBFoSMq9Al3TB+FiR97G6K4vKMEfmFQZefd3/RiJ5HuCb0JJJDB4ZwA3XfXv8aze/HGv6onqmN/NiOxM4IEy/Bg59/NgT7lO1l/lG1/ZYAP5Hcffy2o/YhnWrP3JslvkMgRYNNqTH9bf8VO66RlFtcwEWx61WHX8Auj9+xbkw1L0WwJYaWDB+ApGRPmP4gZ/M/UV0jjMBFtNfvPFzom+77pARS1uh2/Uzm7Zso/aIr+6+YAwLapKr1qw5M5BF4RQZU9a3FMXTf8FP5T5X3w8b1q++Bpx9h4CJRh3PgF+oqveeegoz/ZaKRNWskEfJ66noZ4y/bdNd2381CdJMyTxO/H6pvejHGT4z7GQQnH8BjH2ATO7iXh5TxSIbAA92gbHLGuyDlg5oFZSMQKf12VXr1p0SwP2xkMQ0+nDsaZQcI4q35zcl5LgxGp3OXH3QbMM3n/aBQ2Ds7X139W+lfTe9XYzF00RKCImX+8H4a2JgZHQpM7dFb2+nquCHAF43w3VTPfEj3/H/4uZ77yXz3snPifR1g9jjhqBVXftM8/qpa7ddvs/eeEt//1Pxc2pmXq+/zmlyhNk7/7hEjkY/P4H9Ndpc+ITQF/E5cpbTmta3z+Xen2vcT5lu8h3gLFUDcOo3mzbW6UvBtHPUn4CJOO1GH2LFfouBLwTYm8Hx476t2wio5hvWr1kLzn9UAyYabTvteM/1+v8nABY/fs+7+No32ehedz0si1bnSBJCBRUZPLqiMKZCjVIbmOSGcgVBSSeDQaLzU/FC5Q/FYJTgchUqeSw4MrY99Bh2Pvk0Djy9D/Pn94hEinRrDqlUB1raZJxzzgrkEy3Cz4AKZTITcMmIUvJAXAahAWciGwKOa8Gq2nh29xH03/M44I5h8bIFCJiOZ595VqRSLF26CJ0dOYyNjuHA/v3QUvMxPDiI7o5OpFpUJAIfPUu6sOKcFejMzwNTkmKp2TFt6AkVUGiFn4ACDyoZTVpVUZxSOSVAD0WBaRGNXYGhKvB5BZWyiaNHRtC1oBVGQqNwChEn6oIAD4redKGpCoUjCLNSUTT6GhTNFF4YQhZAxZ5fAffScF0TqoYwVYRiWRmBAwlhAhmQNt4lGYkigCRiuVB6AQFMBBwRABFwMt8M40xlilIkiYU7Cp9kPKDvLVRKVeElIuQZxKogaQxFGdLqv0iDoYQS+nW4ii8YHD71jQWzasN1SRLhwq4W4JL5JnFNLAepNCVGaPAcMgM1hZyDvB1SaTIFpQK6Ah4k4JLahAeo2kXB3CFDxlAqQoaRFbF/itAljxJZIYkHrV7n4brE5qB0jgwCVkHgaiQwgK62CGaKZQfCBJNkMWT+abvjkCQdY2MDSCVbYLsTMCsM+/YX0P/Ao7BMIKmQxCUQDIgoJYPaJEzWYMJfgwAOGu1UQFIuhoiXJKYMSUFEPCvJOwhcC70rprwjiMVCxq4hc4MqURF5Kkw7iZVAbJvQHyWMMg1TPaY+YfJImNwR+VwIlE38myDcUJ/6BOgBikrRsiFQQdcUnUck5Yg8K+h8IqBjypMDk+dG1+4LkCmUm0RtIUBFkTwylWQiGBs+AWaUEiJhSaeBNyzvwBIjhyMju8Vvu+YvgEfFN52bZEF2qB1asPnJXdh3qISir8JRyOuXAAWOjJHEWODAtB1kjAzGnQpyuoqFgYqluQAtGQuZbDf6nh7CgKqhx+U4VCjBzKSRKMsINBtrM2mc1u0hOE2Hqhk4sqeMoQELnWkdXS0JJKmZPY6Ua2MikcKPnxzA4AgFADFYx172DfJQkX0kZOpxGUVXhuHZAjTMZzJY1JVEJwPa3CKSCQe7gySeOqJjkNhZ7ijO0SUsT6hIM1XEQqs+8ITjYoflIZNOI+lauFAzoCtVWJIqzHdp3xKxQAjk42UEAYPMdQHikpTLg4IKJCxelkVKqsL0Fdx2xMeecQ+mYyKFAK9alMZ53SruOGrh8UOWMOo9UAzgqTLObk0gp3I8O1SCF0jQeBm9HTksCxiCZQyXf+wDSHeeDeZZIta0WqriG9f/8/jnfvqzlyUhc70Q/Xd+38yL7VzgwMZLLz0XLPgIZ7iiFh1K08lODv6PnpH5j3qpyLQX6+O3rR6ro3ccE/b9fd/W7b9rJAGg7ec6J/qNAC2qE38Ezt4bi7QcYQz3gElf3bT57rs2rr90I+fBz+LShSYACzrHR8Dx7WT3/B//7Gc/E6nV4rymIluPi3uNma7RzPs2W7Puir2Mz1i4vFCSkOicayvMf8DA/nxaO3HcDC59ddPddz8y05gUBaTEPwqGNxxbfV4klhmAnQD7erJr3n/E2+a4Aiky4mN4xAvkK367devRyXZ8HgALMQbWrl0pw/9Y3djcDc5/7Hn4luY41tRqJPtu35Z+Gis8vrrNA2kjk/yrAbwPYKeAaPiMAK7g05u23vPgTG0zQ7seAOO/8Bx87rfbt481LPSeH8BixjE67f6bpQ+anYeaAB4OALglUPClm+/Ytifa7xzb0TjafczT5Teey78UtVUTgAW9Ob0JAV8Mhr8GcIZgwTQxp4SpC4feDC4ArFU1IDXs69p8MdN81Gxfx+5lmjMeYwzvq487btA+MwEW9Ib20XpDYtq+mXn9uPtx7lhTeq25g3H+xdnGfbTf/ybAYsZxfrL3/lzjPj4fK1Cud7n3GcbwllpE6az39xUXX5xluvxBBhGzvKwGqh1lHLdFc22MiTFNDtlgrqVTPQCOX7OAfWVTfz/dZ5Of53L9/xMAixs//CF+7msnsOBV18EqUjFCcgAy0aQVVSq0aFU0XKGjYoO8E6jCEpGPzBfsALHaSguyqgl4CUEpZkzHI7uexgP3P4b9ew4LOUilWkW2NQlVNdDZk8a69Zcgn84joELGp8KPHPWlcKXeD9Wg1YqHgwcPoFqlyEwfhwcG8ejjz2Lxgm5YVhld8+ahUnHg+j6toaKttR3ZTAZ79+3DodECEgmOjN4Oy6mAOQGWrOjEyhXzsWThIkh6KxEHhP6fgBjbIxlGOLtRfKjnWKJoMIg94VNBzQT9n4AC8mOgIsIwVBzYPwA9LSGXa4FdcWAkEsJHgtIrqP6kgk8kR0iUBEGAhSoMS0nq4ZIhJoE+sIioLdJQyL9CofhFPwM3KAvQgZPHBAsNT6l2FrICEa9ai64UBXMAw5DEb0JvBC58Q3yS1nBidlBEZyC8HVRVq5k0EiMi3C9RPKkjLYuiV4nFIYfMgYAYAg5svypiX4ktYDsVVEoTwoiV9mW7Dvyajwa4KgAX25ExMT6E1vY8JJZApToMTUnCdcIYW4qcDTwDikLFsQpGHiXFEWHYqilUJmagpxxxDNendIrayj8npsEYeKCLWFMaa5Q6ItbpbTscRx5DQEam0DAxXgSdk5F0USn7uO/+J7Fj527AJ3AttJCMgKDIRyIq8icnEmHOKVEsiACxPMGQ4PAcT4ASIQBAhfxUdKgAelgIBIT7E24PIZPEJcNSp2ZyGSaExONNQ3ZECFhMeViEnikqRWK6BKzR2RHhMQQsaGzRGKDfizFQAxwiNkQ84SQCIciolfYV+lREUayht0v82Mf7aUx5WNBxxG8hoacrhbOyHOlxC2NygNZOHW2tOUhyCknmwGABEoqDdHse254cwX27SoLRROAYfWQpgE4RuQFHMfBhyAaKAUdG9XGOmsSyVg8dbQxPjRn49aFBrNTaMWqNoKKoSCg6KraH09vyOIOXkF8YQFqcgGtLKDxlYfdYgJIXCEAglZLQkZNhVB20awr2VT1sPVRBRcxzqmAXeS4pXwMYxJyRdJQkE2eoCdiajFf0pNBJ5raeCT2lgXdlMDHAsX+c4SnLgmEHyLhVZDwPLSpDjqt42HPwOA+QCmSoUoALmYE2w0WZYps5JbyEXB5NJqlIIICOFBnfykBVdZCqatjp+DjjtDRWZmQ8OcFwy9PjGJPJK5m8dpLoTgDnJnXcfeAIiokuZKUASpKjZ0ELLkoATgm4be8YxrkHP5CxXPOwvlVBdqGGSz5yLdoWrQJ3iOGk49DRI/jmR//P+A23bXkZsJjrhejl719ugf8JLTDpTwH2hU1b+q+PX/PkC/Ms6Qv1bXQy28zUzs34K/y/0Eez9cFL6fpOpkB/KV3fS/FcY33yKLElbrttR+H/Z+89oGU5rzrf31e5Op4+8eakK13LClaycgIbgy0bDINnBsbMPLz8CDbBMMaEBwxheItHejCsxwxhMW8W8JghGAcFbAxWluUoWVa60s33nnNP7NyVq572V6d9jwWChYyMjLrX0tK5p7uqv9pV1af3f//DP3QcL2abf2if/9TPvxgA+Z96DZP9ffkV+NAPfH9x+VuG7Lj5h8l6hTZ/E58BrZcXuoBumqSPNckRfwtpkIRhYVMw0gkZugmXNEKh5UvyBCUT49jRk9xzz6c5tbTO3GxLJ4lkpHhuHctO+Lqvv5WFmW26uZS9U6QEgckzR57VcZ3TczOMuhkf/9g9NJoujekZojxmNJJkjJzOxpo25gzihDix2Lmtia0sWq0ZltfWOb60zr59U6QBdDsbLC6ucOjgTi65ZD8XnL+HenOBzPC0/4NM5JURam8GhKGApHRIE5fgiMdFYUPm61QOYYQIYJPlsTbV1EwQMZy0LD2VLIyEWq2uTSulFjKBF8BHWAfiXSEyl0INsWhoqrwpUpFihG1Mb3pHmCCmmEahJRJFJkabkgAiXgxlw1wmRigMJY2r+IdI0y0mkRImWZ43MfQU8EPWLukg0hGJdEeYAsJU0N4ERqpNO+NkhGfXNHAURwKYmCWQIl2xMB/ilCgbEEUZg35XT27bq2cJRjLFlVhUkfCYOt5V7BwMAYGUS6fbJtHgk0RJCitAmu0ShLBMAcLK60kIBqM4od1Zo1apIjYKnjMFpjBMhHIiymiRZRREQYHrhMShgWEKeJJpyY64KQjTQWMHcr0KC0Oo8KnBcBRieUMNgP3N33yWIydXSvBN+FwidynSkrWy2XyP7yzd/IsURHw6pIJpgmVbOhVD0joEbCuTRMrzIWCEPEqzyzKGtPSfkEcJaIyJqHLdbAVIxoDBGNwoGRLn/CM0SCWMC1vOa6GlN8KwkH1acio1oCXHIwklpaRj7MExTjkZ/3sMYoyPU6Qssm8BUkrZR2kGulUaUl5z42hXbaRRgnH6uip9PFzX4mDTYwcpgeti2wZBHBLEBTUrp+H5VOqJnE6eeDJiNZL6hlRE7hIkRHaBJ8dt2SyPImJsPNfhUM1mjxNx4Q4bYpc/O9IhqVTYHTg8NVjGnqphJ8IUypi2FdslpWeXjzFtkA8DprMq1WqVdqA4O7D4xJEzBGTUVUHdMjAsg+UwJpaIVYnUpSDW2GCOkSWYtk21orhKWFZyT09XOdiskPW7GG7BwpyN1cnYSCzWC2G9GKhhwfH2iLP5UIMw7djirDhxCqPHy9mfpdxUFT8csckogSntRSL3RVJoxoUInDKRLEmMr2HzlPh91EKuOa/OPcuKB57pikcnl7fqhFnM4WFAK7NoLDQ4I59FYcKt588w07DZV5FY6YI/frLNRhyRqwqG6nOBZ3HlhR63veft7DzvDSRhH9N16HT7/N6P/Jf2T3/orglg8eX/qZ3sYVKBr+4KnPOnUNsk2vTOux/49NYjejHgw4vZ5pUMWPxD5+Cr6QqbABYvv7P1YsCHF7PNV/rIJ4DFV7riL8373flD7ykuva3L9uvfSzrMyaVJVaIUlaZdGk0xmZRGUb5Il1GfWtGfCx2/R564m6kESqdHqKKGsjIsw+H4syf5yF/fz5nlVbbvmGdudoZOd4Pls22uuPIQN9x4A5ZRIegNKNIB651F2p2MZ44eJ44GzMxO02jO8dTTxwjDPgtzc7Q32kxPz5GkGcGwj+/arKx36A0SLrv0gJ7UWq6jMZVet4ftpXT6JaCi8og8inj1xedx6Pw5ZmfnMfx5yD2G/SGGN9CGl0IhF4nJaFBQq4uhYzlNt8y69l3Q0oVIkiGUZiGI1EWEEeKfIY2gsC8su6alG+JBIduaZpUsHQkWQp6LZ0WARR1DJC9ibGgK28DVYIekkUjXLxIKAUdE0y9Nr6SAfNEwsZBkDkllkL5RpB0CjIh0QCQmIkMRuYs0mBI165JkXVy9fa5BAzH11MkcksigpQVhGX2qgSMHdIKBxJgKFhGTxQ5B0iGJLE6dOsbCwnbSqM1wINR1SSuJ8Z1pvV4BaGRqbzuZBpc2OkMc26VR97FE76L9SUzieKg1pFKDWOj2ueL0mRPUGw1qtZYGa4T1YVketpeRxh6WkzHsS9pI6eUhffkoCjVLZjAIdBLL/MIM8Uj6dgHU5No1iKKEIF2j1y346489wuq6mI0mZQKLJj4IS+iconXs/zBmQ5Rmp2KQWJoj6tJKg6kvrBKw0D9uGmvq12ymj4zlFyVYIY19KR0pWRbl/saxpcLCKKUYcmxlmofIUuR1mvWgY0zlnizNaTVzRyd+iJVJyVzRXiebySNjgGEMUOht5fmiBBtK9kYJjJzzuCgBC9lmbDY6BivG+x0DKRLVW1J+SkmXY1jcuHeBC2dy+k7BlFdB0jrXQgiHAYNBxPHlNoNCIMGCiiGAUqrvoyhPyEV6lSQ6XredFeSmw4zvcHXF4oK5gh07KjzwVId7N3L2zU7TO7nKopHpyFA7s8hrkuoxpKIU1YpNQqb9UuY9l+u3V3Tk6sD1+dTphE+eHBJJek+S4UvUqzYuNaiLUa6dk5oV4lgkchH7anX2FjnTqcQ9w7BiMe/7DOMhHQXb6w5NufajBMNXmLahfVNWopiVYcJimLC4NmTDn9GSMpVmtPttblEeeyoFo0KgGfGpEaBynASjz56IkHTkaVYUPJMq9uyt4Vcy3v+FIeuxRVWlvK5eZcaL+EwMh4cxU35VS7KqPrz9wDRV8eLwE872E25/ZkQvzFG5TWBIAKvDm6+o8z0/8R348zeQJ0Nt0ru8ssrvve+X2r9w530TwOKl+fM72eukAi/vCojWX1aYGtmCkRc/KQqaF4pUfTHgw4vZ5pUGWPxjzsHL+2r60tVNAIuX39l6MeDDi9nmK33kE8DiK13xl+b93v+931Vc9daYHTe8lzQqvQkk0MKUL88yqZdpfoFujmTiL1wI7XEhyRIqotcZ6ShL3/PJVB8zq6IsScNQPPK5x3nk0SeJM+h01liYn2ZursXymXUuuGCBufkZ5nedz+c++Vk2VtZwK9AZJqSZNKQSgQiNWoNEemnVQ2Hz5JPPUnEazM7PUOQR2xZmWF3vcf/9n+Sqqy6iVW8yPTvDxlofz3XpDk9iWS02Om1mZ6dZX+zQaNhcddVupmenmdt9Ibbh6kY8Y4TvT5EmAtgEFNIG5QN93GLkSNFE2UPdsAShmGGC53raN0DiPuXnXCahlqNZJ6iU1fV11lY3OP/gfp2KUU6sJfpT9iPxpDoCBcOOUYWvPSYEFJIzICktMtTOUtH8C8OgpPvLQ5rZNBVph/TLYgza0/t33RppEmBqA0qZXktEq0Na9LAtV5tASoKLvH+WmjoVReUWmBHCPQG87+EAACAASURBVBcwRlgfAk7FhcRSWqRibJmIzKVLvxdo+YR053Y5ZGcUhKTZAKOoasBCx5GGEZ6nCKNCexF4ToMsFgPQqqbbSxJFKr4kyRBDeYRxjGt7DPo93WB6NU9fcxL1KACK5Y4waWrjV5FBiJGnrE0zXYRUoNUaBUEY4NddjNQnjdvaEDYOhS2TEaQ9jjzb5r5PHNZACmoAufiDCEegjO/c2qSPkzm2RoOWnhPn0jcEnNk8JZtxtFsSNIRZs8l0kMZfwA/BLMTTRNYrvh9jYOQcaCFARRmzOmZiCGAhaxEj1PLcl8+XQEUJNAgLZPwoPTI2tU1yJck5F95NkmiTTJEJiRRJ/1v8PrSBZjnhl23l96VQpmRTjNkZ4+MWCVAJvpRrEZmUMDuUoDhGzOuvPI8b91XpdFbwbBdX233YRMmIlSjh8FnF4bOB/rywhf0jkqSsZNmERkTLtumPUvp4mrHz6obDVWbIgQtqtHH4/c8s4VtTOEnA2W5A5rt4Zqp9IqamqnhWoVkodUvAQLk/UgadEZe2fFpmj9rcFFF1ljsePc3JJGe9H2K4FVRqYMQR017Bft9iPZKaKfZu85mPEqqDIY4p14qJJecTkyO5waPBSFzDmXMMdlQVVeXQUwXNbXVm4oBaFpNM1RmtJcS4DN2MisSSxgFGJ+K8QoCegmQzrlbHSouUTO4xqX8a4+aKtQJOqj6X7dnOoysun24HmHmkWSUX+yZf69skdsLdRcFTizGZYXPD/llet5CihEXimTxxashHjo60vEpSdgZGjpeGvPX63Xzfz/0ATF2Iykb6M2xto8v/+75faf/0hz46ASxemj+/k71OKvDyrsAWXfR4oX9nKoo8+WLAhxezzSsNsPjHnIOX99U0ASxe7ufnxYAPL2abr3QdJoDFV7riL837fegHv7e48hsS5m7+QbJImi2hCpuY2h8h1o1OybbI9LRaptBlJGbZlD7+xNM0pyz27TugGyiVSYRBqqn4D973EGeW1zD9Cuvr68RxxML8FJ5qcvLYcYJ4lauuv5GzZ09z+shZ5uan6fREN65Y2DbL0tIKK8ur3HTjNbrZO3n6FOvra1oGYPsOo15IxfeYmmnx7FOn2bFzliLJqNWqxIWAGefT6y9RsSrE2QBlZ4QdEZ9kHLpoG5dfcQm2TrJwMJUkevRLk8pImCQJSpIY0oCiSPD9CnlqYlihrsMoKP0gpMkWY9J2bwPXsan4YiKptK+DsC6SyOH4sePMzXs06tN6Ai8Tf9stZRLa4FEYCuLZYNTI8pE2AlW5oY1GTbOiB9jiKSGshbFnggYyJH7QtlGFS5pLkyHeA6UPiSSUiCGHeFfEoUxu+9imqyMxJUGkKCSiVmJUS58OS2JIzbpu7EvAImMUS0ytmF/2ySMPpTq6aRbGiDaiFP8MSulHmKxhGzU21js61lSDI7ai0+kxGEW0ZqZJwh6uxJVa4tcgjIFQvyYKlWbM5FnM7OwCS8uLBJHCMS2aNTl+izTvaMAiL4Yoo6LTV8gtLV/5osyiMPSUfxj2mZnaQRCsEkvUahprSYjtKh559DQPfPJJDajZdkyWubqhFQRBaipMBt2Ea12Jbtk3AQrxqTBIUgFrzplRlkyD0i9EAxKbnXy5DwFmTEajEeIVIUkb2hQT8b0ozTLLht/Q4IzcU/IomQ5jSUnJqNCpLuN0kqLcbgxela8VDwthr5RAQylT2ZS4GEobhcqxGfr+1Vkneh8ChJSARAm0lPssvsTDYqsHRrmO0pOjBHTK97EMMSItz8WVh/Zx3azJtB/KE0QjAQIdKjMzHD3Z5TOPLxKqGuvdHr1whF8TYMKm3wlpVB2svGB9FLGuXM6bmebWZs6OSsBMq8mdSx3uPTLkolaL1c4qndzRMhRTpYRhRlUpfCPF9ARskBjTmO3VGmaiOG/OYd98ldh3cYuMh470eHgpIMIg8BQEkggicWwR5z9n1rZiKFqVKheJ58YowrEVmZEigiZV2KxHGZ8JFKppEsQm/cEQ23XIY+F1lLI68RtxiKhZsNuvcPFCEysaUqk6dLOCxxZ7bFceLZGZmQWWSKTkXhcmVJGTGgZOnlPLQrrK4TGVcEW1ylLF5vBAcWZlxCBPuMRyeF1L7quInpnzaFjlCyPFN55X59KFBFN8YjKbzxwe8teLAQNlaKaHsDbqRcDNV03z7p96B/M7rywNaG1FbyPmd370N9o/88E7J4DFS/Pnd7LXSQVe3hXYjJqVRJIqqE+YRfquD9338Odfjqv+l+ph8dV0Dv4x18WEYfGPqdbktV9OBSaAxZdTvZfPtn/+ve8orn6Lwc7X/TDRSLIQQu1Gb+Vi3hiV/g75WCpQTmrFI0Ga/NMnu9xz9728+jWzXHbZFVp6oCQSMJE0CZvHHn2M46eOEutmTqbBNu32CnOtHZw5vU6U97W0ICvWcYqajudM84KZmWm6vQ3CIGNlrc3BC+dpVndx9swZJClw13mzrK53WVnq6jXu2bMHs/CJkiGdzmk8p8Leg7OYxjSnTp2m1x0xMzsFRp+aN02lWtWSiEtec4jpqVk8d1Zz/HMlxo02USy+Fa6m+ksjqiMdU4kBNXR6iEz34zTh1PHTOuLz0ksvpD/s64bVdUqJjKljYYVOLkCIAD9DVCFNsTSlIskop/rCsBBJxHhMH0UBQTDUAIJllo2/GJFKdGYqk+/cwBINitDXN5M3S+lJrL0jtG+FNDviU2GJZMWi2wlBDalWWiAAhSh6pEnPlY5YlMZZGlHp0cVEVabv0tQGUaDlK1HSg6gO+TJ5IkkeMr2X+NhAG5/qWpkhRVzVIIsr/he5oU0DZVofxzmVak3LYLTEhPJ5af618aQYd3oCwCQ4pq8NUrVkIcmo+r5eY5INNPiDEeqkkUJMRCW1QsxFM/GxCDUgI2aTWZHg2k0Gg7MaXDIltSVTnDh1gk996ihLy2u6QZcGtFC2NnktUzrGQICcjjHToYyA1asWM8RcDGlL5kH5KFkUJftl7C2y+Yw2Rz0XjyogljAJtHmoGC1qw1o5FyLDOScnOec/sclg2JLUUbIpSn/7rWwbARFKH40x4CGGuJsxp/JLnVArLIhybVKnc6aaJVtja7pJydAoAY/x78eSEdnZ1jQTkRHJuRCATthRe+d83nhwFseVayylKgkwls2zZ0f0Q4uVsx3WOgGBKk1hbSslikIcu6lr2Q8iQsOg0qxzjVfjoNtl2+4Ki8s5/+PIkk4OcfOcTipuEr6WlNTMAt/zNIjnOxaGSKS0J4nYweQaTHnVvMdV25okbkbVsnlyKebBE32Gm9fAjkaFNRKifs50At04ouYrrnNzpsRGwhKoKWeUGDrN6FkSnggrGHlOXIgcZ3xdCEXN0pIm+SyQfA+JoPUti501j5bwLIycQa5YCuEax2afERObYnzrYBSG9mRJVGl4W8lNumbCWprxaGRy+VSNQ7tiHjodcHjos5hEXKgsXle3qRQhgZlyd1/RtW3eerDBvqpCebA8VNz52ArPjCQJxcUR3xHx8EhTrr/I5vt+7O1MX3Cr9gcSI9GVxQ1+632/3P6lv/z4BLB4+fzJnqxkUoFJBSYVmFRgUoFJBSYVeGVV4M+/5x3FDd/qMHvje0iDRPsVJPJFVsz8xFxOMwKkeREKvkzthTZepog89NATPHj/Q1x+9W6uvOIqCqHumzbHjh7lzKlVgnCIMgs2Nrp0ux1mZmYIRj1qXoMwhVSJvMSk01vEVXVqVZtKzWd+fp7F02dZXesyMz+PX8sl/4N+d5k0DnArNt2eeBb0mBHmwlSdqtfgyLNH8D2TWqXG3LaGntJLU3z4ieMs7NyO2/BRUUoRDGhNuew5/wDnHTyAa7e07j8QRoF4GkhsqS/sA2lCBMSRxrJs/gUsEPBAGuq11TbLy6c477y92I5fmmtuAhwS71lOvuU/YTDE2rhSuhoBe8RkT+rrWDbS/6+urtGarukp+eryGrWmrU0CTQRQsHQzL2wCmcaLCagkaiSxSAREFmJpFoJQ8vM00oAEZsk2sAyPKJQmvodl1pBWS4AXnU6S5zhe6fcRhok2wxSJgDTmcp7DWKjjMAr7hEOFka+Ti3eHaWFbNmGUEoTdEnSxE5JAPCpUCdBISkchbZ30rDm+VyXOxadDmnORigiIIqCLADG5jjWVpA/bbElLqCM7pYmVJl9P8lWqEz+kAZRaiIxAkmEs8XpAzrOYmQYkkamjeU0tGxkQBOUapmYaPPDgIzxw/5M6XlMeW5kU4+Z/HB+6tTkv2QxlOouOod1iaDlO9xiDCFtNLUvwQACPMgpUWBZyfei0l03QYfz60uyyNO4cSzO2mnKeY1OUxpvn1lCm9IxxEWFwlECEnH4BxjY9MSyTRLJ19aVh6MQd2a6UhJSxqucAi/K6lbWN1zlOOinfa8w+KXE2HX2cC1ghkAUsNB2+7uI9dDttvc+anQpqxDMnE852xVwkI4kLBkDLtHEkBlkpzNxhIw9pZ8I6Mbmi0eA1TsH8dK5jeD9wtMfn2iFzrkNffC4EQMwMAknrsRQN2yISsE2ZVLTZS0yc2TrQNzJStnsF17dcplo15mcM1hOHv3pyjZV+qk1Ur3Tl3sp5agTLQYydWsQk3Owb7BIgUJMwUpZjizNpQWyGHEsrjJKslMQYYgI7joEV4FCIOxJNKglIFq5rs138LdKEKAw0kNum4BLT4hJLzpV8ro7TeRSpSrVZ50oEn41CWp6DUh5mreCb97usFTaPrWR89OQK240Kb6wWzBQJT6Umdw8Trt7j89pdjvbaWIpMPvLUCk+sjogMYZQJMCKAZUEzSbn5VQ7v/PG30zx4M3mS4XgW6ysDfvvHfr398x/+ywlg8cr6WjA52kkFJhWYVGBSgUkFJhWYVODlU4G73vN9xWVvyZm74V0kI/nCnJBr4EEac2nYpUuTr/zCErDJpVlKc5ZOrXDP3ffz2BNPs31Hg0OHDlGITj2MOXr0GGmSsmvPdmYW5hgOI7rtNo7naWnIwvQUeRYyPTXNcjfl7MoJkiHs2T1PrSlT6IJglHPk6An27p9j5+55lhcjuv2OjrHMDPFCWGBtqc2eXbPYTq69EE+dXNTGjQKMVOsFrem9tNsbtDcCev0NDh7aBqnFqROnWJivs//QPq666lKMXCz7FEke6ym9MqQJFPlF6TFgOdI2lAab0oDo5i6XL/3iOZGQFiKdyMrnpVGUOFBNsRdwQgAf2V/wxeZPTCptp6LTQYTdkGYWhw8fZnbeZWF+G3laA2Oo5+VZLDTvcr+lx0KK6ZSNrQAOeqpriXGjSEPEyLKvkz0st4aEpVrawE8Akq72zDCNkj0hVHAxjCwn/cIqSen3e1QrvjbnlEl1EophJ4RJQDAwMYoeg94A17ewlCSPxDreVOFhWiGDvrAeMuI0JRzGNBsVTMvS4ETFE1aLxJKWQFAwkiRmiQoVdgMEIzHrTKhVd5GpgY5Ildq4vs9o2Ndrtm0XS3nERU+zKpSwXeKIwSDRnh1icCqKjZon0akKywnptEe6mW7N1vnUp57h7nse0U21nBcxJRyzDMbN+daUkHPNuTSjpZQiS8U7pGz2ZdtzHhBlwz9u9EvQoYw6PWduKXKKEpAYAyZjSYYAFgJ+jKUoYzPO8WvH6xwzLOS8lzGp5+QfY0bEGMwYgy7yHrLfMBQGUcnAGDMkZG1jT4qxNETAGZ0MNDaq2GRalNuWayxBnNJYVK57+X8iKBMGfk3x5qv3UhnELK70CYKIjWhIJ3DJ0gQJqtGGsQKyYeOYIm1SBIOEbh7TcSrsrFa4oQaHthfUHYfHTwX8yWKPPPdLnxTxxrBFJiVRxDk1X9g1AraKOWtGUyRRRk6cKRG5kdsmdpxwhWdzyYEG23eIr4vLp8/0+MTTa9po93KVccDJOOOYfHwjJBaz2jTnWtvkUi+nY0j8ssEyBp8epWwzITBrnLQl5UP8MgrNcpLEGddV1DwPu1A6Lrni28z7FWbtgrNrbdbbA30LhyrXuUo3WA41O9eMIGU6mpWRpSlLccan8gyjPsO1zQrb4iHdKYtLaj44qTYp/osj66jnJHhvaEgUa8LHOwVL9TrvvKzG3nmXbj/j/Z88zqM9cU+WzzBhb7maGVKxwU9Tvua1Nb7rx74Tb+FqbQJsey6nT5zlv/3Yr7Z/+aN3TwCLl8+f7MlKJhWYVGBSgUkFJhWYVGBSgVdWBd7/zv9QXPttFbZd//0Ew0A3jZKaIf4AuRJWRRkAUBoTmohFxfpKj0cffpqHHv44hl3XE/6K7+KYDsOoQ6ZMLWWYmV6g01+kWqnTaW8wN7PA2toGfrUgTwsdbbh2Nsd2I2amZ3TzNzXfYm1tjfZGxPLiOtML0GrOkEUeo7RDq7WNUyePsX3XblQmSQAutYrLsDtkcWmdJBmwd/cOhmmfHdu2cfL4KVJszq6us2PO5+DBV3P81BKOBfWaz9d//U00m03SzNXZkAppusr4zX63oxNRKrXaJt3fLD0gNk0Py4l0oZt0iR0tm0jFoN/H9XydFCBTboklVaakcgjsAYNhgOf5OE5pcklWoVDSovS174SBj2XlutGVQbxpeDo9QFP6sTEMp4w31TIFAS1SfW7kuSQVHw7xHLE046NMkxBpgHhVSFxjohu+L5qp5kJbl4m7JmRoGcwoGOBoQ4zSW0HAp2BkMBqeQrpNyxU9vBirmmy016CoMDvrMByGbGx08L0mq2trzM3WdG0lNlWiXLMi1B4hwroJhqGWV9gCQGUF7Y11vIpBo7qdUdil4vl6jdq3QQxGE2k7pX6WjnksZNIsEo04obs2wHd8lBWQZgXVSo3+IKFQPZaXOpqZ0Wy53HnnfRw52tVAjky7tQ/HJpNgK9tia+Sn9hyRtA6d7LF57jf9HsZmlOf8Lsomf7xPDVxpS4kSzBBZ1Pj5cdTpVoCjZOOUUo0x02PMbBiDEFslGrJvea3UQXuabKZ+jN+jTBvZmv5xzhB0zKaQ/wsAI7KnEgwR1oUwKzbTUDYlIVuBnbGHRXlcwt7JsJUAAOLPIcyWkOv3e1wxW8MTOU9u8sljZzjVFgAh1edWrpVCZEiGjWXI++cMM9hILRzX47KGxzXbYdeBFp2lEXc8doYnRyam45IWORXLpe67hP0Odl5Qr1RYDof0k4ht09MYQUoojCTXIHPkektQAmZict18xgU7a8SYDDOLDx8Wfx2bvY7BlbM2rWqVP3rqDMe1TgkOZCmvdws6XkEjchkZ8HAYMchTZo0K9o5pPFfuM/GeMEidCm6eUcsCwpFiLerSFLAjzNgIBqxJtK9l4JsWZp5h5/A1jokvEhpsslj2MaAduNwxyFnYt53r6xkH1FADKGGWM1+rglnGS392I6Dft9jXtLj35DInRgmXvWob3/hqH2OYcM+xiPtO9MkwdWqKMEVsZTBjOwzjSMuRXnd1jff86Hcwtes6wijDFE+R3oDf/clfb//kn0xiTV9Z3womRzupwKQCkwpMKjCpwKQCkwq8jCpw+7v+9+LSt5rsuPE9xNpQUb7YC0NAvqtHOp40y0yS0Yhuf0QnHBCOhhx57AxnFp8hUZJekZGGEbt37aY67bKy1tENT82fIY7P4LozPPPMYerVChdf/FrOnD1Kb2OE51u0mrtpd49TqdRRhkelLo0+HD1ykihQTLUqWqbh2B71lrACHI48cxTDstixcw7DLliYbrGx0mYYGiRBj53bZ6lOz7Pe2aBzVhrUiMKoMBz1aM1Os2N2nn57DdM1ueQ1+9i3VyQdc5o9kqaSRiLggzAtZJqeaJmLNJ9CqRdQ5VyDJ+PQUl4gqR4CPkjjJ8DEQBIFXJEByL9tLFv8HGTCLqCANJgyfRdAyMAoKrohlqBHnZaQF3q6qmMWZSgqrApTGncBL8SrwNDsA9lvFLe1L4aYGsqjXJuYa5ZSCGku00Q8L0aQeWXyi5a05BSZNLA5hSEsBxPHkcSTSHtHZIn8LiYOhjpYUdbVbvdQRkK9USVNYnoD6Ha72qPCsUT2YWPaFRIBKBLppkOdnDKIIxzfhXSkfVLSwiCJAp3iYruCBBiMopRoFDFVndH+ImFUskfSLNL+F8JsEKZLkRWIt2R/lDAaDXTqhZkbVL0Ko3ADz6tqjxEBZ9qdFYaDgIpfY2X1DB+/+xE6XQF3pC7noj9LYEhSPEomgvx8DhiQRr7019DMBA1gnEvkOOcDUf5uqxlmCXaU5osCbJXJHmUSydbt5H3l3wKgbH1s9Y4YgyMly2EsGynNL8vfCfBQggxbGRzjlI+tDI1zgIgAKOU7jg09x+wJuae3rnErwFEadJaME82y0DiXxBpvgl+5Yq9vcNNOj6n5KsdXhxw5PWBlJICoiykeDXKdK6m3GH8KOFewkaSM8Dg0M8VraxkHZmKaexb43BM9Hjq2SuY26QSBZlEoAYASaFR9DJFBxSmRZTPIc3zHwYpjDYzJGg1hBBkO3WCISlNeQ8K1+6bwWsKcsvlsN+HhZ1eYMj2u2F5lz3yDB59Z4VSQsSbxq1HIN3gVdroGRpKSGQ5Hw4xPMGLOMblSrhtXsTyKSRKbkWMy4xjMxhmHw4BjhcLLxbsmxbYUYV6QKAvXNvXnprBOrqzZ7HBEJqcwM7m/FQ8NEzq1Bl87a3FwKibM4NMnh2yvVrmwJXhigplYfGIjY82bZ7lzijPdhByX/U7KNx1o8sQg5JHFiNCpEseBvvcM28KVz6A41aDqIEy49AKXn/rZd7Cw9ypS+bytOCyfOctvve9X27/0kUms6cvoT/ZkKZMKTCowqcCkApMKTCowqcArqwIf/O5/X1z1r2ssXPtDuomURIyxKWKuxBnfZTBKefzRJ1lZXmexvUStWqO7HJAXG4TiKyBBnTJJTVKmpmsMewad/io7tu/C9wPCgcXaapfBcI0DFxwiVwGe8lF5RGF69EdniQMT121geSX7Qr7cF0rMI8U3QGFaGfV6BZM6QdThC48dYf+B/TRanv7yvbK0jlNpEAx7LMzO0Zjfxhcef4pgI2R+vpRlrPV6TM3X2L+whygcauZEve6xbcc0O3dfoKnYed7HUL5mWQRBXzdjlYq/mdIhjbiAB5aWdAiCIEkXpfFiCS4IAGAoSzccEuMo3gySKIARSbuqm+I4kkQQkVHkJNqkUgCLQrMIxlNrOXbxsyjjKk3JJdD7FBBFmlMtBUEMKts6BtUVbbwhySICRFg6/lPT/qXZTmwKI0AJc0am2ZtMgSwpiKNQp6hKEyoNry3UeWURDMVHIiUWE9BRD8uwiOII25ftZb0xg4FQ+wscy+DokWP4FYfpme3EYaDNMGVyLq1tOwxRtkPLq9DvtgliiUrt06jVSo8PMqpTdTobfcxCUW/IlL7QE3KRDmWFR7UqaSGZTiARQGl9daATXHzfJ8/aTNUW6PR69DsiNSmoNqoMhxlrG22mZ6o89OAX+PxjxzWDZNylj0GJc01/CSaMQYcxc0KzELLSz2RslFn6WZ4z1JQzX7IVpIZlWsjYhHNs6Ckgyfg9x2DAGCzYytaQ12z1uNgq8RjLOUpJRwlylCBIyc4YP+Q6GyeLjJkX51JGyleV6z8HoIy3HYMVW8ERuQ7H3hklUFFGp5aJI6WUQUugjIJMGVQKxde8aoZ+2ufw6ZEGH23T0BGcrkinCqVlWKF4d5gZYVIwUDaWB9ctzHLttEutNiCpOtzxcJtnuhGO+J/UJa1HQNVM+7Noc9AooFGpIi6bIzHATFNcWVeSlv4nIv8RbwvHxU8N5pIBF8/b7NnXILMNRhspnzrW42RWcNk2nwtnKiy2FU+dXmERk6OjmMsMk5sqJrkRYZgO3Sjj7sQEO+UNVsH0rikC1yHqSnRpQcVMqMQpK5HB0zmsRTFBWGDI/SlgsEicLPAyg4iUA17Oq0RyZFr4ecGJ2OTRpODVCzVe5fU4Gdt8bi1icZRy47Yar5uxCMjZKDLuWQ04tm5T8yQmOaMdhWJpQ9OKKTKXhZkddIIBp9YWqRk17Q8ikrAkz6jYjk7+ueyiJj/yU9/Ftl0XayDUrvi0V1f4vZ/49fbPfOAjE0nIK+trweRoJxWYVGBSgUkFJhWYVGBSgZdPBT707u8qrvxWh23Xfr+OgKQIZB6sp95iniiU+sWVDk8+/gTdjQ6xkeFYPiunO0TxCvsvvEhP1Kenp/D9KoP+BoNuTJKP8KsetaoiGhh02gGuX5Arn8aMT93ycY2CQZRRaWQYRY12e6DlIoNuTpEnmm2xvLaMUZi0pndgmDGVSlWbMh59dplut8+hC3exfW6Wz37qcbymBG8lzDVniZTFiaPHmXankHCMJPU5ffIMu85vUQwVWZRwzQ3X0R91mJutcv6hi0lzYVKMMAxfJ6NEUU97MHheRcsrxGcgjRMs8VKwTQpN4Y91HOVomOnYTKWkyS6wnepm85uhRF4j4YmGjWnpjAkd+yrRoqK3kZQNaYhFkqFTJHJhZEgjaWiARAMhOmFEJv2xBnK0aZ7EzZoS22mCkrQNaRnF10Ga0VivWbwa0tTRsaaJxNYaRZl0IgwOia8Ut0rL0dKVMA7KZIkkosgSHbcqrJBBZ02DF55fpdPtUq9P43gjBr2YbmdEtVbh9InTJBnMLGzDFGaOyGvE10OZBEVOkOY0HAFrhoSFQRGNaDUaDHo9RmFEozXPaBjS6/WZnW1RrbnEUc5w0CNHmCGFBC9QrbtUvCa9dl9LEcTMsEh7+E6L9c46ofbGEPBLEkV8uoMh7Y1VHrj3syytDja9RkppxvMlE9LY6+hPaXZFx2/bWxI5xmkeco6Fc1JGn+qUkk0Zx/OBj5JRIYyYspkvPR/Kn8fbCAhQmnGODVpLYGAMWpSSj9Lk8pzU5FwayVg6shXkGMtAtjItxgyJEgDTMIlm7WxlbozXL2yQsT/GJrSxmaJSMnJK4KX0r/ii0aQAB7lcqMLeASPNuHR/A9KEPm1M6QAAIABJREFUk2sBuXJoFQVBEuG4tljJEseZjtccZSJTkNQZxcF9s3ztLovzWjUqdZfPPbXKBx5bop0rnQwi5rYuKY7cR4bBIM0QoZOvMuqW+HG4BHgsBQOstKCi2S2KWMxpLVdHMc8YMefVFHt31JjfNUfaSVkJIh5fHLEwlTDfcAizbXzkC09T2B5nEqjHMd9SFwmLQ2HkGFnKvaFFXyluqWYc3FfD3dYkWgsxJCHHzHSiDolFt58QWjmnMnhiPWcwEJDSEvEMdu5oidOCGfJaWyR3CqcweCotGNoWO23FY6OQs5Ewf1IGRc4ez+L6ls/6cMhK6rJimcxVbQ5NSYKPzecWe6wlNkkYs2teElVgqduhk+VUsgJL5UTKJDIU06bDrK244oomb//hf8fswmVaHuZUfXrLbc2w+PkPf3QCWLx8/mRPVjKpwKQCkwpMKjCpwKQCkwq8sirw/nd/d/Hab8zYdesPEo9M0lziN4ULIFM4xV/d9QkefeQR0qytDRh37NiH5/osn11lbW2d1nxTTzGDUcBll1+s0ydOnlgkVRJ96unmPotkCmxTrzV1U1tpFNoYr91uU6/OsWMXbKwEJIkY+Ak9XiaxIdV6nRMnjurEjl07LyCMujiuizDfl5dWWF4esGf/AgvN7XR7p1jvSfJEn4O7zwOjxmNPfoELDrwKz45YW+vx6U8/xs5925mfmSUJA15z6T4sy6fVqrH/0IWEwkQoAhyvhiVT5CLW0pNM5BPiTyGtpo7gkIckVwizQmI25TlLsySEvSCJI4I+iM+DlnMYDnE2xHNqwpMo4x9joasrDSooo5yGS93LBtTSfgc6JcNxMCSRIxgJOQLDkfQWpYkCsp2ADnluYRjJZsqDRRRKc1+aOEpznMRgOsKWUKytntWMkXq9jqXfW9IMHOJ0oAGZMAgJ+h0qFQEzPO1jkcQD+n2JbVUsLa5Rq03TmA6pOfOMooRue137jTjVKQpbpCs99uzcyWCwQTCIqU5PkRY2TibMipyTZ9bwqi4zzSlMx2R1ZRVD4nDjLoVhU6s18BxpgG19TSye7er42B275vF9D8MowYI0CTSoIgCRYciEPcFUCUE30ueg3Q2wHI/Tp5b4m4/dR1ymk2onjDGDYStYIIYT2ox0iyllyawokzXkOpC6C6gjbg2S/iBN8xjkGIMgY9+J0hc1w/O8MnUlCDfNLktoaczmkOfl53FSyFYpiPxubMw5/mSSNcv6x6DHmE0xlrKMmRTj/4+ZEecYGALYlP4mz2d9lABGCUp80UB2E+Moj6+UzmwFSJTlaYCxTNSRmgiIFNNyIua8GkGsGKTCxVKYKqPpOaSJYm0YU/Ns1uOYnglVb4ZbFqpcs89mZs7jzDDgrntP8fQwZZQpzaQylYFVpPimhICE5HadWO5VAdQQI09hLGRkhkXVdbVxbJHmGhTQrBDTxMkybZg5bYScf2BeG35OzSo21l1MU1J0Co6fVXx2vU+cG6xEmY7w/TovZq8/paVNch8+HCWsxj5XeDFX7vGwd1WIOgrP98oEpDzXsrfu8XVsuS59h9PRFJ89s8Hxfp+mGGQoTwN7047BFW6KnQmAZXMijnFqNhv9gIdGvvYCIRkQYlAxLPa0KoIK0XJdtlctZu0+e2o2Xmry8XWLv3hiibnt09hhRB4kJJZFW+RtWYxr5hqcHXoWN1ZddiWwcMjmDT/9duamrtH7tX2LxTNr/O77fqv9i3d9bAJYfLV8LXjLTdfdkivjf4q7iTLUW2+/+4H7X6q1v/GNb3TVsPdNquA7UcVVwOzme61RqE9j5L9fmd/1/j/90z8dCydfqqVM9jupwL/ICsg9Zoy6f0jBa1SmXn/7Aw+cfKEDfdvb3maOlhffDsV7gIvLb6mcRBV/blr5//Whv354+YW2/frrrpt+Lr3uJyl4K6g9m687QlH8YZry/3zkoYc2XmjbN15zTcNwje8C9e+2vG+PQj0I+a/fcd9DH9XfeF7ix5tvvv4NBfwJSv3aHfc88HN/39u9+aZrr3juW87PFgU3Aw2gpxT3khc/f/t9D33qhdb7hje8oWoFw3cpVXwncP4Xa1zwQZWrX/n7zs+Xs+1LXLrJ7icV+KqowJ989zuLm/6Nw8J1P0g0kuZsgKE8cokDVBl/dfs9PPLJTzG3vY6q+bS7IclgSKM+g2XZ+FWDM4tntWRi945dtLuS1JCx3l3Br9TxfIdmvapjKvNUMTdTpdYy6a1nLJ5dYxSPuOBV05iZy6CXEgyh2aowFL0BNoOoT7Vu0Gru0akaZ8+sYumoS1nLOm6lII98Kn5AeyNkbq6um6VdO3ezuLJKFOdMT1U5dfIkozCk1Zxn+84p/KpL1AupNhbYsavFvv0HcJwGcT6iUHaZ+IF4CojhovhAlAaNpTmhTDsFoJAGTaJKZV6ttPGm/DQMY2xHog7HEoKMMI6oVxu6GRIQQ2qhG2MBFZQqI0/1R3qhmRPyvnEyxKuI+aToz4ckyQjbrOk0EPEaKY0bRf8vwIN4LJQARS5mmYRYhiRnRAwHI6rVOpZtEYTCQFBUfV837sISiZKwbOALiTcdsL7WxvdFhuJpxkO/F+r9W1ZBpdLYjHWNIDJ1Y9vtDkiyEKV8IgFiVMhUs0UcKIajDm7VI7dC4mGf4SBnpEsW0WjUtTfJaDDCLgR0SRkMh9SnGjSbDe1XIeydkyfXqNZ8ZuZa2vOj3x3pa0AYLYZl0u+uk4Q51YZHpeKRBCFJFLG8Kr4mCc88s8Sjn38SlF06yIocYUusqNyoY/mE/LzVu2HMthiDEV+Uk2wCUpplsSnh2OoTUV4rpVRDp8xqb5PyT7YGuDZTX7bKPcYAw1jCcU6CUabEPJ/BUZpklq3AeNvx+se/l9fIdSLPC/ihPR30z+e228roKI9XPDxKlEKOrzQPLVkhcr1t9eHQEicB23QNc32NialjnsU0XfGXSPDzREs0uhLvWhS0CmFFWKwpYfoUdMXU1De4+rw9HFI9FloZMzv28PDpdf787mcxK1XNHLKVrY06a66GU1FpRCqfVUoMKx1GEmFrFLh5gWtJOkfMSJvTOtiIYWeh/S9EfjJveswbIXM1uOLVO6hUcn2faS+QMOPo8WUO922eXeuwklsMjYyLKbilamOlqfap+NxgyJHY5kI74+vOq1NbqNDuplR9TyfRSCE8y6Gz0saxC5SvdJrHA6e7fKEbUXUMnVrUzwoE0rreL6ibYCmTk2FOZUq8JCrcdUbSSWLqrsFamHLBXJ3XHWgSBj38moPXHqG6Efn2KlEBDx7pcjg2aC40OHuyTSHeOWJUq+FSuetzXMOm6lpc6xjU44ztl1S55se+ndnWddp7xq5YtNdH/M77frP9cx+cmG5+Vfwx/+bXXT0TJdafK7gFWH8JAQv1pptveJui+C8SY/z3Fqfg/ixX7/zLBx54+quiiK/QRd52y/X/nYJbjUy9+cMPPPC4lEE3y8Pu/0KxL83NN37kvvuWXqHl+ec6bHXbTdf95HN/lf4TcPTvAyzk3k8S8w8K1BtfYLHLRcG777zvwT9//vO33XLDTRTF/wfseoFtT6PUt99xzwP3Pf/5N9583eUG6n8Al7zAtplS/Pes0vy+u+66S0TPL8njTTfeeIEy8/dTcJHU6+8BLNRtt9zw48+NbH52E2x4/npSVPGbeWXqx5+/Xv0eRv6/gMte4CB6CvWu2+994I+e//yXs+1LUrCv4p3edssNP715/p4Z3xN/1+++ig9xsvQXqMAHf+B7iyvfUrDjxvcSjWJkPqlTMoSiXgQ8+tnDPP3UMTIjJ4gj+oOQYb/DdGtBmyb6VYvTp9eI45ALX30+fTFmFGM3t6A/jOh125x/YA+m5fH008+wfW6BCy7czfLiUDc4yxtLzC1UMNKKSM05c3pVgx+S/iGtu0geBqM2c7N7CUZDDj99UksaDh26gLSIqdQt4qHs+1Paz+Ciiy6ku9bGMDPSqKDdi4nNhKnmLHYRMBrGnH/BXoJoyFOHT1Ov1bn6uou54IJXUXWnSYQxYViinNCTfJkon2tIS7PGErBQCD6gilQ3f5KSYNkipckZDWIMp2QviGGnpsnrBtYWbkVpVlhsegeIzkH8L1RCJjT7TGIjZWpfRm5qqwJcZJyf5yPSxKFIDSxb9PkCkIjfgaxLlPPCvihQmmYuZpkOElEpHXJRmGWcp2Popk98JjIxyxSTzDTW3gyyrzjbIAxLDwVJ54jjEf1OSqVm6vhTYX9kuciGPLJ0QBgMGQwiXM+is55rNoHv2xhWrj0oxFhQ1i5N4sZKB0taR9/R3htilJkmpcGo6zjaIyOJM2YXGhpcsA1Fr7tBmkhNFF5FzBMrWnIgjAvHFrlOldGwSzgqEMtGWWM4KsEVkXQsLW3w0Y89xNrGSEe8ZhJXK+dOs2OkLmWShj5eIcYIJFIWXRuTyr/lIfeDlmeMtxPTTgEgNhk3Y7Dii2CD7EPjE+c8IkoJhnAzyn2VmTHnQAf9PlnpC6F5IF/ikVEyHsq1CgunXOf4GARUKEGKkjWxNTVkLCsZm4tqkEWum7RkHfztfcmaSnCijGaVGlmbca7l/SAPeX/Zl7CqSuqKXMCG9k8QuY4jSS55xLyTMyXpOMqhHcY0DUVDwUaesp5bdJXJea0Kr99ZZ882B88tWFor+MvPn+KpdnltuZrFUeCaNioc6tQiYWskucLxbKZsiSU2tfGlsBG8WPIwUgLTIJQoT5FPFSGuZuc42Ili2lW0VMbl+5vMzdVItMylwHFNorURDx7v8US7zwY2vdRmJlO8oTpiVhhPCp4cBBw2qsyZCV+/36Ze9clG4muRUZgGljK0PCQeheAqCrPATlKODEzuWRzotBpHmDWmR5EqrvMSZt0CM7VZE6+PhmLblMvjiY2vHKoq4e4THXbWPb7lgiadjbb2rLDsCo+fDnh4vU+/IswjuPrA+VTymIdPrLCRSFyzgaQfi0ORsIYqhsF5LZ/LRf5VFOy7ZhtX/8i/Z6p2JUUxxK7YmmHxX//jr7V/5a/umTAsvgq+Qag333z9f3ruGpbmRh4vFWDx/C/8T0LxK4WR3nnn3Z86K58E33DDDRdYJt9foKeQFRSPF5nxLXfef//hr4I6viKXuIWZIzK33yNXI1TxzQXc+NxfiJ+9454H/s9XZGH++Q5a3XbL9d9Dwa/oewi+2Jz9LdCgBJZ+6zk2xTv0t82C38/N7Ofuuvvh099463UHs0L9PAVvA7VqFPm//fB9D90z3sdbbr55f076QQ04FBwxKN6b1qbuqtVqabB85nUF+v0FjHjMwPqmD99777Hxtt/4umsW8sT8QAHXyudNQfF/mMP4Dz78mc+M9Pvm6seB/6BfXxQ/e8d9D/3nl4Jp8U0337w7If2DTaBWxkEvCFjcdtP1b0fx25s1/bRS/IA/v/OTg5Mnq5sskZ8CRND9Jet9/euvbDqx+ycK3vC8Yw3efNO1lxeoX0WpW0Gdhfxf3XHvQw+O6/TlbPvPd/m9fN95Ali8fM/NS72y//k931nc/K0e267/UeKoW45/c5E7SNOZcOzZZT5+9/0sLp3SDbLrejieqRkClmkyCIZa9qHMnNZ0nfnWAmsra9SaVZaXN1heWmLf3p16CqqTI4qC2pyrJ+txINN+ifns4SqX/Xt38vQzS2x0Nphq1uh0eliOyWDU4dWvuozl5SWGw9L9v9mo0O4MaLWazDfP52/u/RCz2xb0dLfuVml3Fhn2Uw1UhHmbA/sOICoD8YU49Or9LC6u8LGP3M/0/DSvvfZVXHrJJezeeYhCMgalTVWWBiNE6hKEQy1FkP8kgUIaJyVTZwECRCcj9Prc1cagGAGmqmnwQVgVtiWAhWj9pcGyiZNAM1Pkv1ISYDDoBziVCMepaoNM05CG1NCNh7A4HNPX01TDFhZFkygo8CrSvApgIcadsv9Yg0JJEmGbQhcPyFKZjIvHhjTN8n4iZYg1Bb0QLwxp2HNpXcU8VFJMCtK8z2CQITiDYwtQICwHU5t2Co1f1uR4ktbi6kn0YNDTbBMBTFZW1mg0fOrNhpZNSENvGcJqkHMcMeoNtOwlUXLcYphZ1QalYSAk/hDP8el1Y2bnhHnhkmcpURbjmFVtNiqSEdOobq45YzSK8NwmveGqZm5MtTztDyCSk0bTZee23Tzz9HE+8Bd3EQaFptoLYJHJ+VOSVDEGkso0D2G7SE0ERrAkDUYm/5s8Ri2/0MdjlvGdpgAShWaBjAEBkYacM7iUmgt4IA3/GLQo2Rs6qaVs+ctjGUd1bEn4KCNySzBh6/NjJkWaxpo5MQY1SgZHCXgIO0JHvm6yL8YskNIItAQWNFtCp32UoMcYtBgfi/zunESlBELK15QAy1bQQtax1UsjVyUIJEa0dpEzQ06TkFiYSoXImCT9RfwWQs2ysKdaXLNjiltnFI3dsww2+jzy9Cp3fuEMUbWG4ZrMuBVtgivyKGOUUKvY9KOIaa9CbhR4QuFKc44Jq4GUivik2CYVs2A4SkgrlfJ8xgkVy9RgglNknOeKYe2QKy/cQ4xDOBji1S3qjTrPPrbGx8+s0cmhE5uMMotrvZjL7UKsKXh8lPIUNrUUrp1PuGJXnY1RhZoj4cEpUZLQdHzyUUCcFYxSkYtAt8j5yPGInkjgSDBsT4OLFxsZO8wIJ4d18QOpFuzbUcFueDSyhGhU8JenE1aGETft8qmrnJajiE2fP3x2jeWRw/6FOvO2xZz4BRkpD5/ospHkJHmBE6OvmczMmFFweavC9nhIP0vZffUOXv+j76TuX0qRR5i+zcZ6h9/5kd9o/+fbJ6abL/Xf4S97/2++9cZbizz/M2DmpQQsvuQLf8Ef53H2PXc9/HDv7zqAra8tKD6cevVv++hHPzr8sg92soOXpAK33Xrt68nNn4HimnL6XBx77hvH/12Z3/lbE1nPS1Lyv3OnWjoQDn5Bwbu3sABeELC47eYbvhGKP9ZNeMFv5rXmj2xlBwhTxhx0f7dQfMfz78Pbbr7uvaB++e9qtGVxb7r1hqtUzoeh2KYo3nP7vQ/9xnjRt9183TtA/Y4eRsC/vv3eB0X68cXHJkNnDKQcNYzitg/f/dBT/5SVfNPN19+s4L8BF35xvy8AWLz5a6/bWaTqds2QUMVnjMJ+21YARh/vTdf/b0rp/a2SG2+94/77PyO/f/Mt131zUSipscy73nH7vQ8I0+Lcsd56zS4jN+/cBH7+6x33Pfiu8ZNfzrb/lLX6l7KvCWDxL+VM/uOP4wP/8fuLa99YMHvt+8jSDZHxUxQplukhuYEriyPu+uBHOXXiGHsO7qfTEVCjYGqqQafbYzjI8Ks+UzMuSRrpCbftulQcW8eAbqx1qTR8eoOQqYpFGlqcWl7mvPMPkEdDgnioYzfnWj6Npk8vFL37iH4/wxBdui3Mi4gdO+bodCMGowHz26cZhRmnji8yHHS44sqrOPLscaQ1zItEUjt1ysTJs2e46OBB+slIJwe0nArzO5tMt6YZtmMe/cyTNFpVtu2aZteObVxy+QW4dZnu11DSzIrx5GbkpZhv2uIfIdYKWaATRdIsI4lirVOXyb+AGYYpjW1lkxmhtEmm0N5tR5JBSlmARI2OG3pp6k6dWKMfLHLeeedjKolaFHaFAEbStIeIPV+v3yYzMlrNbZqFIOwXMREs0xoEsJBmVUAMkaFIykkZySqeJJZZvq4QansgUaOQxMJQcAmilCQUQ1CTOJEkg65OX6BItTSkOVXD86YwTGHeKEbSfCUDyF1N7xcKfZaYdHtrTDVnCNO+Pj7PEa+JQseKClVf2A5hv4fn2li+TIFTur0hhuEwMz1Ht7+svVGCyKBWLfctoECqUiyZL2S5Todx7Caj4VAnrGg5SyggTk6vHVGtGsSpwXq3j1s1sA2Hhx58hM8/+qz275BzWChhxJTxn2N2wrjxl3+P/SjGDIyxgaVm2aSp3oc81KbcQ9hEunkvbSm+pHGXmo+lIOf8I8RfZJO1oQ1Wx829sBnOmWmWwEdptjmWcWwFILLNa7NcX5naMQYRhIEhgMXf9q4o96UjdHWqiKy5NBHdyuYYgyKyZnnPEvAqWTdyHuUxBmY0I8Fx9LUjsb4SxSv0jjJFRa5NpdM9ptQIzzJxsbWpozT8ocoZOD6HGk1euw0uPGAzSnwOP7vMA0+vcCQwyW0HxxIZiZjexqh6HTMR5sKIQabY7dQYxCPWCKgUNrlfaObE4kjSRAK2mQU1u8JKGBFQYBcZFZHI6LqG3DjdJHdCLrtoB5YlSTXruHWHSsWhezrijs+fYXGYMTAUywkcNBRf44Ok8T4SZRy3LPKg4KAb8+YLq0TuNFXbJBIpVrdPs17Tkqcsc4iCDK9isE7IR45G9AVAUBmmbWsD0m1GwT4lYKjiZJLgeQXffHAbLbfgmThgKRYWicPnT/TpYGOYBrsrKfs9k79ux/hpwb7ZOsNexvJwxFI+wFJVPMclShMkX8czHKIsZK+huM73KNSQPM2ZvXyWW9/7HTRmr6bIUuxKlVPHzvDb7/2N9q/d/TcThsU//k/rV26LLZPOy6G4A9S3vBQMiy/5wl+ojzlO8m//4q8/uf73HKl6003X/6JSvA+IlCq+7fZ7HvqLr1xlJu80qcBXVQXUbTdd/6bnJLu/vNmAyzeVJzcZDi8MWNx0/W+h+F5hQeRG9iZhVjz/qLcAD34O33LXvQ/+za233mrV8vgnC/j257wrHqmsd97+p0888SXh6sIOcGNX7tmvec6z4Y/uuPfBt2/uW9b6Ryi+DYr3V9a63/b8bTUAUAIKsn2zKPg3f5ck5cWcIfHcMG1+QaHeqUGdghPy901L1F4IsLjlxrcURf6n+gvcC3wWCVhkB8M/QxXfoFC/ePu9DwhLhDfddMM7lcp/CNR6Xpj/6q777lt9/rpvu/n6P3yOCSM+Hh+PnOibP/axz3S/3G1fTG0m20wq8C+1An/87u8sbv2WKnPX/AR52tepFIUSPwIL085YXwn56J0f5wtPPMruvXtxfY9gNCAYZvR6PVzP49jxM1x08fnYlqMTNSTO0zJy9u6axbbqLK4uYdg+VcvmzNEzHD59jG07dtOsGax2OjSqUzSrljY2rDYajLKQJ588wa4dCzTqLRp1m4rnMepmROGASsPj7FoP368xGvVoTbfw3BrHnznK7j3b9Bf5KMw4cvYkFdfBQ6JZR6ytLLPvwDxTjXnCMMG0Dea2z+F4FkWcs3vPNNv37dcMCaFyh6NAT4r9SpVuXxJDElyzQp73SAvRgwghRWQSA2zb31QHCCOiiUFCIEaZljR0LfJiWNofCBBhiD9EKTvIsoI4SRlFbVzX1akaQtgXsEJem8QBrmWTK0WcJRr0sC3xnpBUEFc3ndK8S+RpHBfYbkqhKfAucdLHthLyzMAWRosAEpGL54eQSGRsSJygZQ7S5AajUAMkm04LrC/3sJ2E5pSPabT0awsV6/NuWYlmPsg1IqScULMwIi1HkYAOiVZNi5BOr8/Zs2fZuWsnNe0vkaHMVMctLi0toUyTndvnCMKBjoN0RZNf1AmHAWkhqRACEFjYRsYoGGjJgeANAjq4rvhlQBxFhP0Yv16l3e0QDAvN9jl1coW7PvIQ3X5fR78KeCAMF5F3uK6vj7ls7k3NJrAFZEtTDWSIj4AwiKRJ9mQ6L4akcYxhW1ibcR9hFmNoCU/ZoJcAyFiOURqDnkvq+P/ZexM4O667zvdbe929d3W3NsuLvMZ27MSxLUt2TEhIbIcwZHkBAm+Yx4RJwgRIyBB4DMO8vAEGBoZhgMe8DB+WGQIMBJJYdjaCl0i248RbvMra1a1W7913r/U8/0/1lW63u6WWbYU8PrrJ5yNLt6rOqVOn6tb/d35LZrKaSScy2YewWkQW0gEqOmabHTPOjBGReWR0+2pkQIQcIwM+MhZGJnERoKJj6KmBhDBcAskyUCKTnGjnUW1W2tk3Aykybw0BbTrHzcCS7Nw6LIpuxkbH20PkT3KAhBRb2B4yMQ2RHyR4uPRaMUWjgWsKy8UiFIaFROw6DpvyBbZvzjNyQYnZBcXXH32RffMRgV/WJpoFK6GgYhk2qtq9AgqGsDxMvNikqlrawHUwthlrLdBfMploeUQqYtA1UGFCVYxT5Tq2W3rscmLi6be4fWiAmooZ2lxktFwmipu4uYL2eYjbimefmeOx4w1mzJSxSNEL7MpbDAJfD5rUlGR9mJTTlO+9MMdo0aCBTbGcMUPS2RqJMJU8DzNKaEzXONhKeGAq1Ok5vsiEULRipRkTI45NM4QxM2TYMHhzn8WUnfL12RzFJOX7rxsgaQaciH2OzYccbyc40TyeU+Ly3gKq2WTvzDyHQygJI86SOGRJvBEWlIIg0b4eIzmXq4WJYbQphxa5qz1u+uSPMjjyZgyZ/zmP6RNz/MHP/tb8f/jieQ+L7+bf/5OggKH4MwVfxuDPzgVg0bWiGq8XfMgKJfVnoJ41TOt3777v6/d1rZCtZ1z1y78f+69Tqfo7YC4x07daiXnlS0IvoZh3tPPPKdR/jf3S/1iLxZGtXNd+xMT4oIJLl2jh0gcxMvxiavMf7/3a3gPdnXrHrh3vNVCymrpqwdh1LsuKlM4xuoqYk8XesiJwreJqx44tylJf1cZ+XdvceduOW5bGQZDNdZmqrtXeuvrRMTKEyoqC9bTXruu8V91OYbzvngf2/JV82bkuBsZPdpk2zoD6mqHUr9/94MOPrTzInd3jc+ZZtOq1eyXtZkX4yTlx2pa7z/HMXYQV5/Qcip8zDKOoUH+x1vxbdg0Vn9n94F4pmF9mcPn2nTsHTSP+AhhvMpTxC3c/uOdX19On5XOEP959/16RefHOHTtKiZV+GozbUer3dz/4UEeKtuyw3ed0tuNxuv513XexQn06NdWvW6n5RxpYWeOe6trnoIn9lpXsilP37I7fAPVxlPFVK+WODacFAAAgAElEQVSffX7Pntp6xurknD/L/eTYr2TfFWDSal3UskD5YumZ0WHfrdx21WfXWud81203XZamxm7gwtPJb962c+eIbSb3imGsUsZP3PPgnk+f6Xmqx2IVj4ruvmiDWMcQEPwHgIt0LuCSuexLzONPnc4gVvqeJMYnDIO7lkyi5W33aQz1B2m+50/Opc/KeubQ+W1OPwL/619/UO18l8OQloRMk0okpiUrv56OIR0/tsBf/PnnefqZZxgaGWDjllH6+gocO7zA2LFjXHHlxUxMTOmiduvWizg+foIgrOPZFhdu20i7pqi2FhgY2Uh9fo6wHtNUWXpD0qqjzDKyaJ3GCdOT89o0s6enwPjEIrken1K+yObRAZrzIjmYwPVSyn1F6vWUBVlJd00dqRq0Uk5MTVOqePSUyywuNmmIT8ULx9i2eSNpGLBv/xFe/8aLKRcGqDbEh2MAL59jdn6WUq7E619/EaNbL9KrkkoMNw2p0GVFWgACYQyEHDswQW9/Dr9Y0oWcSlywqjJoSwVqipGUUIl4dEhBJnVcDtOKdWGCcnUhJ8CEFIuxlnOYGnRIkpA4kIJSqisxJDSx7QQztXWUYpgG4v2OihSWE+PYeb1CLvu2WwmLiw0KpQTPLxIGUngnFH1Pezq4bp5GWKdah0pF4Zkib6kThImOP9RxqUtmi/VmTScdEDskcRPHE1CipKUipsSoapCkjWuWdEEvSSmpKpBYCxAKYCERrT0EKiQIImrVBn7RIueArXqIolmmZ2o89fRjXH75VWzZtJEkUjpqESfUsbPtpkhkHPI5j0azhedJYkiizVsd12N+dkEDLpVKr/b0GB87hF/qIVf0WZiaxHJtvvXYPr71+D6d7iGsDz2+oUaNNCtAQAqdbLFUpOuiPYu50FIQSQFJRBGa1feaLSAIiQBrkgATpRLbuvR3KXC1calIPrI3BmGfyOeUeWYGUmWpHnJ9lntB6JaXfCm6zTg7rJyMFdGJJV2idOi41AxsyD4dcGM5g0SYER3QQYMM8j8pTG2Jbu3s3Dnm0pH0QUU+0vHVOPUs6QAoGbgiYIy4fRhyu+i/a68P7Z2SYsUp2/p72TZiUFYClGV+GFYSkQrbJC/rIgKUBOwbb3BissWiY2J5OYqGg2u06fWgXguZlWhex6DfdbAkJlXacWKuKw/QXmjxeD0mtAMqwjSyXOwowHrJ/TwWCVaYanaBSHqGzQKeF3D7xn6erjUZHSmwva+ofS6wCyRpjJuzWDjUYs/+KQ4HLSasvE7qeYMFZSPkqSjAN/PUJJ4Ym9tH81xdTqmRxyq6uKbN9PQsJcvCrzgSNaOZPi8cq7J3IaAl0plEaelVS9nko4QNXma4W9fJJiZhEjJBxObeEa7w8lzeF1BwIgkkJjYcZoI8s6158qHDBjHxLCY8X0155ETKiUaLvI4tyqw2RV4miSmx6ZCzDa6SZ5YR4iQmV12d463/5v0MbLo9k4SIN8xioAGLf/u5vz3PsPhufZHoooMfTRLjXabFNUsF9mvqYfGeK65wmwOVz2j2hsGTr8aE8VUCFsLxvOclCrsUt53Q6JOXx0Dd6zjJB1YyP9ZhDiiP6hMrNf5nesH+pwxYLBX0nzEw5OVePt0r7Ke9JdYLWHzfjh2XWlb6J1JIr3HA2IBfSwqVT3UXE68WsHil7UofzxVg8fbb3rTJSq3/rAz1l510nTPNv+WAhfr3awEHp2FKnPY6dknNekD9y90PPCSgwLo/54ph8Y6dO37GQG3rJHOsB3zrulcfWJJ7zK92ImcqmFfbJ5tPGlC9rJuZsZ6BeqX7/mMBFvJb0Bjo+dOXfLzet5JN0n2+XVKY8Y4c6EzzWfY/3fi/fdfNt5sgJq9rGsSm8GPCIFox9sYdu2762Euv42K2Kp4wL/us9duxnmt4fpvvzAj8r4/8pNr1LpPBmz9BGM1kq/PilJ+6OHbI2ME5/vqz9zBdreHGEY00ZNuFI+S8CnNTi1T6XL3K7boerl3g8JGD5Is+7UYbK3W1V0WuYjA4tJG43WB+tkpkBQz2DdMOmjrW0vENZk80WJwXP4yAC7dsZHomYnJhnG1bN3PBlk1MjB3n8EHxxrC0jGN8YoaobjA4UKR3oEgUODRaDdphxmQo58uoOOAbj7/Ixi0b2LpxiENHTlCu2DQW23iOzdYLNlBvxcwuLOL6Pre9+Y1cuv1KkthBif7eyajw84uLFAs9eL7ixLE5HD+ir38wk4Aon1hVdRHvCNVcCqNY1J8BcRgTpwG5XC+GnRHtxANCPBTyOUn+ED+MjtGjmEGKJZ6YFqb6OHEkq8gRSSSghJQoEbaVR0UiNWnh+6UlP42UJDaZnJzC8QL6+0Y1C6HdqlEuSpikicLWppthWMSwZxGHQTlGqwVBq66lLLbEr0r2p/hhyCq5fh2UQrylk0eiUApcxfyssBSqDPUNay8ChBth2ESqTtQy8JwEx+6jISknnqdBBjFInR5bpL8yCtYstVrIM88+xSWXXs6WjSNEQU0XiiIRqs9LLGlCuVzA1mwZkbbE2hw0CgRAinEdU0etSh9NyyNOQ2Yn56hUCqQJzC402fvwtzl2bEIzWrRfh85JEHPKTOogH2EbSEEuHy1z0FIKYaigozKTTjqHpG0gngzg9RWIAmGkZICUgBOJEiaD6HLE2FNkOVlCSCc2tGOm2TGq7LAYOuyJjuzjZD+6olXl3zo+EycZDVpucYp50QE6ZFu5fzvbZ6yLjKXRnSTSOU62n/honEoaOel1oa2yBLTIQJIOSNHpT/aEEgaG+FVkY+g4rj6WeGxYMrZxQqiaXLBhlLdc2U+eFjgettTWpDRDpT0iGk2L/S8c4dn5FjGuTvsYLuZIo4BQhZRTxVyQsmC4Gk0XNoLIcWpGyibfYRSTeccg8fIcaUCf3SCNEiJhF2jUELzEoBo1tJ6jR/l4VsAdV23gSDVhZmqOG68cIe/bmo2F6dI3YBM1Db758HGeWGxwSNJVYotLDIt+u8GEsnGVx7zZZqPncH3Z5sLREmZe5BoCEbjMHJ/Ec3Pac6PermIqj7FqxH0TTWqmwggUvuMRxgZWEjDkyMyLdDtzMrfzFpcN9LO1DD1OC6cZUinmMNwU5fhE9TZxEFJvWByLQwI7YbqacnBBvDIy5k2QxjiGmKCamnFRcG36XJsrc0UON6vsm23yvTeP8BO/8D6KQzsR1NrO+Uwdn+a//ezvzH/qS+cZFt+ZX+OzbKVLonG5UvzkPQ/u/eOuF8LXFLCQYspMra/ICzmnWck9y1PQm69nFbaLWZCtEioOYBg/m98wujueO9ITRfZPvWTG/HPyMiqmkbnphQ93KOorVqFPGgtKAZylK5zaF9htNoL3inGgNHOmF+x/yoDFnbt2/LBC/ffM9lt/XglgseY+yyRGMPsSqPoraTv5k3sfeaR2144dVyS2+pSh9Eroy0wb1zNn1rp2r6bdFXPiZee2nn6dzT1ypvm3FgNiZRt33HJLL2YqBbXEeC6b46v1R+53I7X+hQE/Jb44wtwK3eC9HZnDOs/hlCRMSzbSt+9+4GGRuLzmn7MELJ5PzeR7V5POSMfu2HnTr7wkNP63wPEUdee9Dzz0+FodludHGNvvJeXfYLB1NXPSc7GvHHM956yfr6+AlXWmC3Tnrh3vUyhJQ1lYg+ll3LFrxx+AEjbbXxZmFn5Unsdnms96/NdgWNxxyy3XL81hASu+rUz1CZXr+QdtEDs1foNSSGqVxGsf7k470mOQ9VfAtjxK3Weaxif8oY2Pidmq5Vk/e/K3A+P37n5gj8z5cx7De6YxPv/9y0fgMz/x4+r2HyoyeOPHNcNCCs9Uif+Bgeuk1GYi7nvwmyy2E/ywwbOHjhKm81yw+QKiho2bEyaCeBvElMt9NGrTlCXGNLHYt+8gjlXgggt7cR2HwYFRnn9hPwE1No1so9lugdWiUC4xPdagt69Co9bUbIRSYZhjR/czNFTi8kuvJlSTvPhC/SWSXINKxWXi+AJp4FHps2kECxwfbzG8xadcqdCYD+jvqRC2TSanZ/D9hGK5l1K5TBwEHDlwGM8u8Lo3XMLMwrwuhiXmdKB/gGsuv5pCRV6JHExDJBguj3/reQaGXTaMDOCYfUTxQlaMWgpLlQjCFnHa1iCEFOdaiuFIbGi2Qi2xCZo1IeYBUuIZAka0MyKTNsMMwAwIgpgkTnTyhXg7WG5MGEiiR6p9MjAltcLXiSLiF+JYZdI0JjUiTKQoEyqAHFco+ZYGGoRHn/P8JV+PmETaM2qEjZSUIDPcDMV7xKK20CBohwxvGmZxYVGvTGP5Ogo1CKo4hkmxmGNxPmZm9hhDfQPEsU2xKFIAP0vgaMXkfEW1ljIxO86mTZtxLRvLDWlUFY6Rx/PrJLHP+PFxLT0qlzx8LyI1cjTbAdXZpjbuzBfyJEmgz6XeaNJo1DHxUGZD90PGRcCT2FY02w3sREA2pWNpJQr14W98m8Xqor4OUlBrfxatVOj2ihCD067IUImqEYhHUnI0yLFUqAvYpBQ51+O6oT4ajQWeXhRmTQmlQhIxT0xNUmXKQrqWBwlI0g1YdBJJuo00O+yLbh+N7ljTZSkmS9KQDvigTTu7Ejs6d3fGejiVJNIBM7rZG5kpZoetoWflSclI5ziZnCUbu06SSrd8JXuNVNi2RxhmHicaHJKZbaJTWVScsGCG5HNF3rW1h6GhPAXPJG+btFoRzx6b4bmjk4ShRxqYLNgh9bxNf1pgWAA/q07iS8xxm6pStFUeZSh8SxI18gRivGka5JWisLmHay8YZP9UrBM0JuZmdSpGagmgJNqh7BaJzZRiYjNQSLnzsn6mqvDwwTHe/LpRhvsKWooVz7dJ/SaJsjn6Qp1vTDc5YEA1SemJU0oCKvgFnfrRU3B4Xc5mIBfTN1QkJ9KSoIWhGSYJUQiu55MvuMxNLvDs8Tmerjsox6DRjjXAJnO8mob4AqTJ8yIRxpHJ9g15bul16C36OLlE37eRnVDu8bUfTFJrU0s97nlmnGerCX2+h+EalIoV7cMThYrZOKYW1Lis1Mdwv8WAmTBiJriJQ6PP5b5DdYoDRf7dr/5zevuv00wky3dpVmt8+mP/Zf7n//Y8w+K78d3BuHPXjt9VqA+LFCQpVn5CCvBzBlhk8YViWDf6EjS75kruKxmo9RR5KwCL54VNsiIqtTsCst7R6euX1VOGeZLu8zJzQHly3XHrTf8JZfzMSur9mV6w/6kCFl2+KJegWHhJZiTU69cWsNi141cV6ueBRRQ/vPvBvUIzP/lZYdo4tswEsUsSspbUYE3A4lW0K53L/AzU/7saHX49c/ls7pEzzb+swNORtP/7S+qava4Tv3M1X5lu88zTroqfKm5PygcEAEzaycfWMtdd63y6kmeGwfjD3Q/sEZ+Nc1IIrqd4f8fOm3/QMBB517LnQ3f/uz0sTierW4Phc4+N/ZOfe+CBY6e7xq9m3+7jrueczxVg8X233XiBlZpfAravdh8sAdxiQrq9Wz64vvn88tjSZayONVKnlqfWnJpvGlSK7M9LdLzIfFbxXupO2Don5rBnc8+f33btEfjiJ35WXfu2mMGbP04cz2jae6zN+CxcK9JF5iPffIz5eotgYZIjx+YwPZPaQp2F6UWuuvpi5hcbuG4O27MY6uvBtUwOHTqC5Rj09WxiavoYUZxw4SUX8tDXv61f6m+9dSf7X9zPiePjDI8MEzQlfcLRqR5Tc0fYOLqFcsnm+NgYkycWueKaHuoLHrVqTceeiqmjFFlTM9N845tPc/hAizfdOsiOHW+gXYs0JX3ieIOBwQrKbPPcEwd50xtvYGjTKGOTc8xNzWNbi/QNjtA/MEjBL/D8k4+x/cILecOO2/Wqru2I9jvH8fFpmu0ptl6wFZXmNbtAVuvFf9BIi3oFOlUBiYjplE2UzFIs9OuVbmFRyAq2pKsIgyLVhqY27faC9q7Ieb0atBD5iU4GicG1czp6MGER15JASPHJCGk2m9SqEb0D4klhYaqypq5jxRiSKiDFmcqYHEL/FuAikmSPOEK1RWLharBJimnLEDaFMCUCCr5Pq2WwOD9LkrTo7R3AcSUcy6AVO0xPtgjbE1SKFdy8K04TVBdnsA1Fs2ZhewGl0mYSVSMJYnI5F5UUeG7fkwwNDtPbm9OyEdP2NQCShuIjELAw39DRp6VSgUI+h+n0UK1NkbQTPV9azYCNm4aIIpiZmSdOapRKvTqOU85JxnViapLUNBjb/zyDgxvp3TBE2KjzzUef57nnx1Dam0Fp+YeklmTShSyOU/5dCu0OYCGyCWE+SFErbAqdF2NZEKQktkGgEi4e7OeGoEWemKeShEdbiqLpYhsp7TTKokL1+J+KHD0ZoSreJOJrsRSf2Q0MdAxAOyyGDqjRAQikXx3WhL6+IkWxrAwg6JJlCJCWGWTGWUSn6548107saWYseiraNfPaWAlgZKyODruimwHSASrkz0wOkkWq6uNLlKeWM4V6XG3JODVj2nXFVVs9br12K/lGjcVqxFPTIS+eqNJAEQhQZ3n05EU6kRLVUgoCT+VTGu1QQ2tzpoWd+hnTRTwxJC43aDJSqGh/lo2jRd575RAHF+Fvv/48i1GAYTv63gslojU1KNoe9bSN307Y2GPzjiuHODzX4qsHprhr+zClXigPjuLOtqgmVaIgZfLoIntPNDlmmjQsR5vUlsTey0oYzKe8Puex0bfoG/Yp9ZRoCcsmFHChJjQdwtiSxyk9lTy0FQ/tW+CxWpPNvsN0qgjaqeQNMyH3fCTXwsZS4ieTckPF586RJoZfoh2Jl02M15vH8WxaQUTQiPjKkUmeXLC5Yds1bMrX8a22Bi4SIyHvehyZqXPfgWnevn0TF/fKsyDSnkHtpkWyxeIbY1UaSYVf+OUfp9R/Ma0wplAsMn70CP/PR393/jce+IfzkpDvtpeIkytGBoe6I0PPFWCxDDA4TWzgKxmn9RR5ywEL9XO7H3hI4haXfbpekl/XTcu+Y+dNP41hfBRl7A+89rtXWyVea9zO9IL9TxWwWBqz3zQwJDGhV6F+6LUELLo9FU5XzK6VUrGeObPatXu17WYAwVJBtcp9sJ5+nc09cqb5p/tzKq1D3gF/avf9e+WanQQGVgA/ssuangV3njKm7LBqZHuJuP3DyCv90npTft5xyy3bDSv9LArxmjnnscbrKd6XeS+gPhv5pR9deT4rYk/XZKktScwyAPfUJ1bwN3HMv/7y3r1Ta13nV7PvdwtgoUHeJQbFavOpCyTe120Eu675vArDonvMOn4Yq43vSTAR9iVm+rYv3vfw4XfcuuN7DaX+BnDX8l66Y9eNl4Mp28hS34d337/nwbO5T89v+50Zgb/+8AfVzn/m0nfjxwjDaczUIhFKuXJxJKpyvM6eR/ZqTbVRn2ZsUooAj7DdZH5qjquuvgjHqbC4uEBqCF25B5WYLC7MceToUbZctIVCySMKbYZHinz1S48wMFjkuuuupljIMzU5w9iRMcqVPnr7ijhuDstNmJ9tUul1KPhlDuybZnSLoq+8kaOHDlHq6ae2OEux4tBoKg4enOPJJ46z9RKfDUODqFAxOjKgzUAHN5TYdsFWnnn2RfJFi0suu4TJuXnq83X68ibl3hFOzMzoRJCCbbBl8zDX3XgTfqFPS0MEFLEMpc34LMcianuEyYJO/vB9A9v0cByTMAp0kWgaPpYTaf8JKdgkZlSKSGFfZGaI4g8i8aYNCTvFtUuaMREnTQ0Q6MJQuTryUQTzjqS1KAvbsVhcaPLivoNsu6SPnkqPZlvoKM1UUjiExSGFoxS22nEhi+0U54xUkYqsIlKYbogl8Z4hVKsLJLGkawhLwCQOIjwP7fPg+pm0IYwVUnc1GyfI54vEIlFJwBXjUMPSK7jCDsnZkiRSIxSKfK3B7PEamzaVqNaa+pwHBvLak0C8OVoLVVzXx7Z93Qf5kY3jNjEF+vtLNObndSEqiSRDGwZotWIpUQnjBZ14opTF4qKwbULNIlmcNfGtHLlyjpmFaS0veeyb+zhwcEoDB7IiL9crky1kRpan2AbZv8nfl5CLzK9CTtIWjb+J0Va0PMVIpcAbXJvB2iy+SpmzXP4hCJiMLLzUp22GmjorMgSRhMjc6RT3MgaindKGnjrSNtE+GJ1PJ32jQ3rogBzyvbAvwlCMcDOQohPHKt8tN/Y8dbwO4NGRfnQYFadkIacMO7vjU2U+dYw7u4GJbulKBzCRc8lADQGFlqJOZRw1oJKxL0R/bAkbKUooVVzuvG4E10z5xjdmeL4aIA6tcl9JGoyHxYBWoKS04oR6S54nEhEcUo0TmnItRE5le/iGQU5SaOIWvbZPI424ZkuJt23y+PZExN/sq2GmCQVPcUFxgLHaHG3TwA0TJGnXihWbSibvuGETD43N89gL83zfYJFNr+/B7tlA49Ak+R4XP7Q59sIJvja1yJSVI3I8HdE74BQIGjNc0GNxcyFPacDU3hp2LqcxHgHHRJKSs/O0gha+ZxG2ajjK56ETKU+1Glybs3m2FRFEPoQNZgyDILGwTUVoJjoG+korx/suTnBzLs2m2Je2tVzD7fU4MVtn72TEi7Mt3nDZZq7pM3CbDexUQE/hPuYo+wbPTAf8zxca/NiVg1zaD5MnZgiLHpuGR0jTJl99bgFvdICP/OL7KPqX6WeInMf89Ayf/vjvzf/y7nvOAxbfmZ/j9bVy165d21Liz2nDMcUHdz+4V9zp9eefOmBhiHTPNL7/3vv2PLzaaHV5J5yR9t69/3nAwvjl3ffv+fcyJnft2HFlaikpxhBqdWopSUoQM8fXjGHx9tt23Gil6nMKhgyMH7n7gT1CL3/Z567rr8+nBU/MOe/oliKtBxhYFbB4le1KB+/YlZkyrtbv9fRrfXf5y+7nNVNCpFh3Q++vDHirgAsG/IbjxL8rTAsN4iXWv8Xgx4QxAIycDrCQ8ZaWRRL1zttuujhJDbn2sq9wT/8oLVQ+dCZjwuz5FInfzZtW84U5m/Nf77brASz0tbt1xy8IQ0zORyJercT85Bf27Hn2ruuvzyUF9wMGxv+9BPaUdFzrGsa2AgI51aorhpyysh/H5kcNZXw0kxycPkHp1ezbPR7rPedzIQmRfnSBEivHqQvMMH5z9wN7RKq38vdp7dSbVQCL9f6udZ2rqwzjB++5f89X7tx100cVxn8GTmu2ut65dn67f7wR+NxHP6JuuUtR3PlzpPV5TMMkMWLtw2A6MYdfnOLLX/kqvQP9BM0m9XbKzNQJKeOpFAco95rMLTTxPBfbMajOVzEtn76eQcaPH+HE9Cw37ryOil/AsgKefuYItuuSK/gMDJbpKRc4tG+Syel5NgyXdcRpqezSqLXJ5RTlci/Nmsgv6vi+sB0mGRzo19z+QtnlyJFpjozNUSyXNWvBz1d0nGFvqUSh0KfTOXI5m3aU0lZtHAqaqi0pIptGenSE6Yv7D+IXLC7dvpm+ss/2K6/W6SRKAAtZMTazYiwQz4nExnZlNVlWkiNMQ85bESdtDSxopwMr0qwAcSAUar7IQUQNIgV+tvotBV4bS+JGJelDtQjimo4ddR1ZP7YzCYMhsg8fQ4k8xdTRiIuL8+SKgU65MJQkf7T1anm22i5eFVmChmyvmRWGQiWKqC0rtnJNhYEhhosOzXqVdjCP60uaQJE4jPBzAh6YBNEiyvREhUIS2tSjqqata8VEatFutWk3RMZTxrBCSPqx3Dlcp0S10WBifI4LLxwgDkxtmpnPWTopZrERUJudZWi4V6dUSLKJId4ctsVCLaFU9vBMWxtYtgOJiVXUa016e8QzpE6z3sJyTRbm65rJkc97HDu0wGJ9kZEtg/raPvbN53n8if3Um4F2y0y0F4iARR2vhqzo70geOmsRHamFgA3SvhSdnkTLRiGFssXrS0UuWmzgSayt+C8YBuOWwyNRm5kwh5Pamu0iEaxywTvt6btboj6XAAthIEhZL9GkAibJR5gQou7I/CROmXXqd0adKJIxZwS8kI9mgnTJQTqAQoepkTWZgRKd/+6AGBm7JANPOseXNjpASMeIVECUbL6e8vhYKQnp/P3keIoqqYtdIgaXWjaSKnzb4bptvbTiBkfGYlLPximYWGFCXnxOophA/EXShHzO12CZXMAwjVgQK2fDJhHAzEjJmRY9qanBjpxhMRs22HnlELdvLLFvosaf76vixpD3QnoaijnbpG6ZFDHIxzECD17Qo3jz1Zt4+EjIY88d5bp+l12vH8Qf3MCJFyYobPDJ50ssHqzy+P4TPBsa1I2UWuxqcDOfBFzT43N1j0N5U5Hp2SqW5Wp/HJGhODmXHsuh3Zb1KUWzFYoqhW/MxLSNHJfEC9w7HVEPTVwzomaaOqo1j0koqSxKMYjBD17ksKXsE6ceRTskUiHHQ4Mnj0ccE08NAYA3+hhBVbOe8uJxE7QJiz6VnM+csvjTx6e5us/le6/opVoNeeR4lSu3VNgyXOGvHppm9LIN/NTP/xi2uVX7xzh5j8nxcf7wp397/tf/4YHzgMU/3k/08paFGtsa7Pk9pZA4v5cVEOt9sTvb89ErUMq8N9NpL38JPdtjrdx+PUVe14vonJEYb7l7zx5J9njZ5xTjQT2SKvuu1eIHZae7brttICG6wEy4URnpm8EQbf/AShr4mVYEXzXDYj2Dt3pKyGqO/1KsvqBQf54G6X/rUPjPMiXkpNSoQ/VeLenkTN0+0z5dq57hmdJOVouLXM+cWe3avdp25byX+vNuwzDfc/f9X/9C91isp19nGrvu7880/zrbLgcJXtZCYhiIbOTES/5S/+d6PCw6R1jBzljsllqtdh5LYJcAqNdqgMRQ/2r3/Q/pKNFz+Vlv8S7nYzUW/6OCDy+BMCu79YQy+C1D8dsSxXwmD4uunbslafKSfTYGpa9o3/We87kCLLpTQOAU662L6bZl5cKGfFQAACAASURBVHxZr2Ht0rieBDXO0qhZ796RinV5kpxVGsq5nK/nj/3KRuCzH/5Xatc7FaU3fxIa4r8trgayumfi+oqpiQZf+fKXtUdAuWdIRwrOTkwzPT3N1i1b8fKK5549Qk9vrzaurNfn2bBhWBvOtYNFFhYCtl0yRE+xTDtoYVsO9cWEZ158lqHhDWwYUVRnHGZmFin3OjSqkrPZpq/Uq2MkNwz3UykXSEOhmNscPnKC6mJbJ1/09OVZnG9x6OgE27YP4RgG+cogPf0Oj/zDN9l24XY832Vubo7+IZ/e/n6mJhbwfIn2zNM74DI1Vmf88AGuvPYyrrr8KhrVKYY2btc+HJViL7ZrEovHhBKWSEKsani+oz0jJBpVwIFC2dC+FAIsiP+HMA7SWEAGcU+QFX1XF4civ9DFoqQodFbfxe8/FXTD0caaaSyFrTBc0BITWww4xQQydUSfoFkXqdD9jQCSPHEiKQhZGxLDKeaTUvDpUtWQNiOS0KDVamBKpGTazGI4lacp52HQIpToScfHFrKE0PEDi3pzmkgpTb1XYsDqezTrIaaZZkaaqcn8zIQ2TfVciVodxPBqGImlnUUlulIkQVEY63NaWJjGEW8OO8f8iXGGR0d06oeODfVcDeg0AlNHlTrCNLEEOImxHZOpiXmqVZl/tvawsMRwMM1SI6qLTTaUB3l+/HlGL9hAX6HCZz7z97x4YBxLmAyScCHjZwr1XlJBhJUgUhkZc5nuWRSoLvjl78IIsAQ0kgSXENt0sMyU7T0eN7TbCOreEn8IGTt9p7gccQweVQaNhmBUGaNFB4Ror4wMfJLzEQBEfzT9QKJohTmSSTMEHJC51EkOkfnSAQMytkXmSdHtf9Hxt+j2ouj8dwZmZB4UK+UlGbuk05VT0pBTT5CMCdTx1eiMVef7Djgix9XMlCVTUN2m1sPIv8v1yxJE9BhLwIppUnYdCiqgis1FJYdilDBVb1EXRxVhwiRZQosnCRaOSzNoY9gWTR3JI2wZW8ceD+cc8mGE6XtyuzHZrnHlphLvvGSEudoiDx1tM1aLaAYBVjvFLErKjyIvfhftmKprsalX8abN/Ty+v86j8wtstw3ednEZf3M/zfmI0sYKdSEIzobUJ9p8/sgMNUm+UZ6gYJSNlB0bylzQ7+JIik0gAFSsZSFNbdbbIglD7asjf5oqxLADJto+Ob+CM3OCz03ELITi+RHrcwzEyNO0dBxtlBoMeQ5vH0i5qBhjVco6heXAXMBzU21tcDq8wePi/hxWvY2R5ilUJGnI4NixSUobBxlwXeaI+cJzdXpti/e8sR8nhkcPiIxPYfWbfOGRMW679Rp+5pd+nJABjDTCK+WZGp/lDz/22/O/9pXzgMUr+3U9B3udpCyvkIJ0mjpXgMVyKr36bH5m8f0dU8tXe5rrKfLOHrBYHkMq2nQ3qH9QKT7QFZ25WteX0cDPVDB+lwEW3c/wA4bJB+6+f+9DZwNYdI3zMcNWd979tYfGzwQ+rDaIZ9rnbObpawpYnIokPaMp7WrtdsbSgCtXY/qsZy6fzf1ypvnXfSyd6tJqfMgw0n8FxjZNb8d45KWlpv9r94MPffmOW2/+oyWvi3UzZeT4y/wvTiMH04kgij/K/E6ME4Zh/MuVgM4rKTxPnuNp2l5v8b50LAEI3oph/hIoSacRm/xDSpl/EOcKv2+36t+35HVx8HTg6Mrr2C1JOxs2khznley73nM+V4CF9LvDNkIZX4xyhXeLxKaLebFXIqm7JXj/KIDFrpsFQBOG2HnA4mwePt+F2/7tRz+sdt5pUtz5UdJmHbHMS41EswtsJ6G6kPLc0/s4fOQQypVS0qLkFzlwcD/1+iJDw2WaDYtCsUQYR4yPHeOKKy6hWCrw5BNPkUYO11y3BcutMDtXJ29JOkXC4fHDmEaeQi4hiCydMGJ7DWLxYkhTenLDHDxyiFK5QP9Ar44wHB7p09KTF/cd5/ixOfLFmM1bL2BqrkaiWoz092jNvOlEvPDcMUzPZXBgiEY9odLrM9BbJE5sao05+vr7NTX88UefY2iol+2XX0zZ7iUIxxm94EryRZf+vmF6ygNZESmr4YZFrOram0KkCdVqk5nZGUZGyxTyPaSJQTuqablHqbhBp6fopA9hJAQNLNvQxbmsrKPEKNPSJS+Gq2NTlSGmknntQyFSDgE9XEciIiVGU8AGkSkIAGGB3SRJBBSR6ySr7Zn2XSURsRHpYtg0Un09w1YGigjgksaKcsnXCRfCBlB2TBCIp0VWsEukYruRslid1avwUbqA55TJScxp4mPY4gGxSJJIyklbAzJi7Om7BZHh69jWRqNJPg9jR6r6uoiPxZNPPIsyYq6+6jqOj49TKTvkCwXakXhhVDQNXTT5xb4SLz6zn0q+QKlcwS/7hDXF5PFDKNNgeOuwNrecnjxO0Ao5fHiGDRcMUkhjCqUeDs3U2P1399EKmjrpRVa2c75PvORhEUapNhOVgjD7SEGf/Zcuvi0Dx7QRDKklcZBpzEDF4zpHcU2jRaQtLWKxqNRmraZ4bdg+L3gOzzUi6qmj5SQCfMjYCMSiPWH0OC2Ze2rPiVSnaOgYVQEi9OhnxpcCJGXSEQE7Mk8K0Rl0MyY6IEGHBSGgQiY1ke0zY9HONp3UEAHL5JgSKZole5wCRTrbCrgicbKZZ4ZIZbKknM62cgz5LpOn2Lq9U/tmspfOR7cRZ2kpOnnIFLNKm960zYyRcHuhQCyxnanJDCm1dkDe9HVSi1wfnbPhuvoeWRSkVPx1ZLiUxZUVE8cymYkTqMdMijFoDt572TCXOvDU85N8rRFiK49COYcZNzTryMeg14CxZsrmjWU299h869uHmTB62GAqdl1aYHRTL63ZBs2eEvumZuhRBoXQ4W+emyU1U/KGzYk4YMSOuGukH3eDQyFXYkNvHzPjE0w3Q47XWyzWAlq2x4HGAkZocJHvccNwESMnz9GE2fmY3cdapLYAgE2ayqQp6US2eNYIyynGUwZ3VhKu6Ulp9JY51Iy5/9kpNm3YzA3DBr1mW7MoVFrHL+SZDiyeOzTL4XqdXRdvYWOfz2Njc3z+hTpbhyu8+7YteM0a+46GPPjcBE1L4lPhrTds4P/4xE+Q73tddk1Fgja3yH//2O/M/7vdXzrPsPhu+e0+U1zkGv08qwJljWMYd+68+U+UwQfOJtZUx6EO9vwJmi2k/iof8mf/66GHWt1trKfIewWAxcmXU62nN1Mx25NVX/0rp+C4AcfA+IZhGF9TSg2B+vR3nGGxRhG2zJhvdYaFUPbedfd9e77eGUspYPzQv1Mp9StLJpnahLFmJLEXen8LvLnbIG9lwZPmy79uNhf/B4q7OqkzWVFy8oV/3fPoTPu8WqbDeubMuWBYLMmxvirZaKslTaynX2fzLDkbwOJ0x10urTk709zlYOXqsqA7br3pPSjjDyRRRBJ8OmDZyj59lwAWp70EXRKC08afrjzIsujnsyyOX8m+3w2AxVLM6GfBaCmTu+65b8+3Tv5OdLEuOmO1nvm8WkrIK4ma7bR5ElQ5y2tyNvfp+W2/MyOw++MfVTe8NaT3tk8QNxb16qakPehVdbvN2FiDRx7+ZhZ76Njse3E/UavO6MgW2u2UdjzFwMAgwyMbWVhYYGpqTuvZ+wfKBG2TiekFLr9yMx5FGotVDh/eT6lS4KLt25iebhG25olEiuCVaIRVImUwNNDPmGjI/RxO0cIxfQ4+c4AtF/dxwcWjtNsGx45MYBLpl/RYtO8Dg8zNLZA0DBZqE0QSN9oK6Ol3NfNBPBGSIGTTpk20ghqenafeqpGaPrmCy+L8ArXpWS65rIdczyjXXncdQwNbNBvBNn0dLyrLmyIFUAIGiO4+Sak3Glru4Lk+aSLwgCRx1HGsXlIlwIE4LFocPzFGuZyjUimRRibtpsSS5lBGRCJEccPHdFqoWIoP8RFwtfGmlH+2IckTeSzTJKRK0BK/hTaWFJ8ReF5G8deMDNOk2aoRJm3ynoeKLdpNAYJCfW2bzRqlQlknIQjQYHmKdltlBbj4lJiKudkmSdomlxePkKoGKnJFkzgyMRIDZUUELYmMrFIuDmO7KvsOxfx8g3zex/NhdqZBqtr09w0yMzvJwuKMNsaUVJI0adFT6SNfkOLU1rKNIEqJzYi4ZZEEAYkK8ItlEqHM2ynNINGRsIqAoLFIuVQhCBSmbZMzYb4a8rWHH+O5p1/UdbMwOASMELlCh9wg49SR5nTAgMy+wliKNbWwlAAdCW2V4HoF3lQpsj2YJx9VCcUfUUAxAaOWPCnl2C3f4tspPCt913IQQ88T6cCpCNVMdnFSmiEMHBM9j7TUQ9qVfZe8ITrsBdle5D0do0xtrroUaaqhkCUz0c4TowMwZOCElPgZ2NEdjSpgg4ATGWsjkxPJR4CCTHaSsSOyNk/FqgpgkbUvx1xKvRHGhoo1O0uuTweY0Sanso0AHirFtRzs0MC2E0bLEVviPGNRi6Jvc7TeYqKl2JLP4RlQEymTeOkkFgtisipWrzZEqUOvV+Yyq4kdt5hWNovtmNi2MG2DjWWbkahNKVA8GiU0Uotrh20C4e0kKW6aUjIMjrYiCj0VSnbE/pmIahOCsM5FGy3e8rptuGGTRm6Aex89QMV1KHmKrx5pUhG/jlgxY8GwE/PPNw1hjQiDI4eVFggWW3zr4BTKq1AYGODJY4eYrYvXikfUqjHaC28dLTOST3l8POZL4yE5x8KyYTaMaOrhkzEzBJ/BUC5vL7d4y8Yyz1kuXzgwzabyAG8Y9Njg1jRwOt5IOFStU2snzDdTyPfy+orN5kKVnv4Kjxxp8eUDDWwv4V3XD7OpaPP3T03yxLQAmTEVz+L27S4/9ov/G0Nbb4HExMkVOHLkKP/tp397/rce3HsesPjO/ByfuZV/RMCi29wvXsu87GUFym03X6VS7jFgs6SZ3P3gXtHDL0sKWE+RdxKwUNRPE49o3LHz5v+JwfshY4FIf5qDPX+4tLI8+5JPzCeTfOVPV+rw/yl5WHSZMDZFxx067W+sB7BA8QSozyjU38d+6f0dQ8IzgQ+rzdoz7dNtorduD4suD431zJlVPSy60m5eUbsnTSnV7tVYRuvp15nv8lNbrKfAW8/xuiRdm5Tiffc8uPdvluJd/xy4wkB96u4HHvqd1Y61ItL4D3Y/uPdDXdtJdOmPGQa/p/0b4AkzMX7kC3v2PLOefr1W26y3eD9Te8uAA4M/3n3/3n/+zh07SomVfhqMnSj+bsX5nzyk3s7ksxjqLR3ZjeH71ivdtxOtvFaf13vO55JhsSyBA/Vzian+eik9pLianGY983k1cGIpYlmYEmdkRq0crzt37vikMtR/WJkA1b2dHsvA/2sMdTFK/c7uBx8Sz4vzn++yEfiLD/5L9eZ3m/Te+nOkjbp+UU5kHTOJdFG+MNvmH766l8VwmlJ+lIXZGcZOjLFl80bqcxHTM1Ns2baJ/sE83/72Cwz1byJfhHyhqCUTaSx+EW18z9f6atN2aDaFjuximznKA3kOHzqKiU1Pn8fcTIyft5mYPMzAwEZyeVnFTXAoYhkBQyMVvTosK/Yivyj1FMjlinhuD61wkbzrszA/Q5C4zE0vUu7xsByHoBqKJx52Ia+3u2TLNnL5EsdPzGnAIA4NpscW2HphDtPu5bIrL+Z1V1+b6fzNULMhSMVnIKVRX9SrthLnGIWSWCFyC2spCSSg1a6S80RhmvkgCLOiHYjHhYALto571CkO4g+Rhpl0QXtfBLoNYV9kySBKpx+gYlxHlO0GiREQtkVuUydf9DSIoeM6tYQh0sW2mDlG4l+Rxtimy/TUNLYdUSiVieJQF3/CzBAGhiFSlUj4+qn2k7AdWwNNtcYMhgAaUtjGMiaLWjpiSnSo72DEPvVgCt8taoNOkWbkij7VOfEMyVGq2NRrkjQS4Ni+loa4EsMYm0RhQCHns7hQ05Ii28xjuxHtEJphlXJuSA+BnKNX8GnUJJyyjemVGDs+jQpiCoVM/iKskU3DQxw9cpT5xZj7H3yCyanprOBeYhtoBkOnYNfjlOg+CitBG6UueUuIx4QADZo9QKTlO1f2DHF1u0p/sEjTTrGVgENiqphoYCIxbGztdxFx3LV5LHKYkVQIMTGVVBgBQzSokCk0hD2hAQZpQ3wjRBqy9EwQcEubrnYBAR35hQAdWhWx5MOxHLTIZB/y6ZhqZkkg4r+SpZV0syw6IIf8mbE4sqSPTprKymPJ/XcqoURTQjSbIztOBrYIU0K6YJjC9BFAI9HjrAERYaxIH4QrkSr6DcX1W3JMVSMW6gk9KuZImDCpPDY40CfbmRZTgRjT2kROTjOEfFuuuc0Gz+UKv00lDhmPbY7FCleuRTum7QnY1WKLaVK1fGbTlDc7DVq5MjnfJK906C/jsaKlbDb35/jaoSq2TocJyHsWd1y3kdFiRCOt8NlHJxj0oJJP+crROpsNhwWZW5LmkYt4+5Yym3pMrFJRG9mOTS5SjW22DFbYP9vi4f3HNfNJE0S0H0fKdX1w++Yi3zgS8vnpkD7bpCgSEklCSRWugCLybBBGjmXyfcWArX6Oh2ML0/N4XY/D5T0pcb1JYlscqMO3phJm2oqyCznPpR5U6SHm1s0DjC02+cJEotkafbmAG4YLtJs2900uUjOglKbsutDjQ//ne+m/8m2YAgJ6FvOTVX7/5//r/K/d88XzgMV32e/2mt05G6r92Z7TUoEjZozXKrjfc+IfXC1CcUUx82svxZ5/QicNYLx/9wN7JF5u2Wc9RV7XS3fPWvrwZbTqJVbCsmLrNN4bXS/J31lJyGvIsOgManeiiui4Q7f9pTMBFoahfkMp4w3AdSujX88EPqw2j860T/eqvYK/LMws/OhqEqNlKSHK+IW7H9zzq9LeeubMmVJCXkm7J1dr13Hd1opbPZv7bj0F3p07d3xEGeoXQB1dy7flzltv/gmlEAbEgU56wrICu4vSv7J/p1bRqaxMaOhO1ZBngoP9gTPFep7N+a932/UU73fuvPE6ZZj/HdiqDON9Ysi48vhdhrObDYwfvvuBPcLM6o6O/XZ36kX3/stTSE75/HTFzp71vqc7//Wcs75XTkXVvoyVtd7xPd12Xc/O3QrjTw3Un8LqgN565vNqgMXyZJXVU6LW6uO6U0Iyj6ZN3df9tRif88d47Ubgbz7yIbXzBxSVWz5G2mjoVXgpaLVEQFzrWw73PbCH4zMvMjMR0VMuE6o2Kg2ImzaL1UVGRjdSLBtMTs2Sxj79/XltlrnvxWe1mWJf3whB3EJ49hv6NmgDQZENFAoF8uUCx46d4OjhSfr6bdLQJEoTLr5iA1HLwjMV7bSOpfI6xaJQkOIl4dmn9tEIIzZtGaSY87XBputZuK6nwYejY0eoNRfZMDJCK2pihCYXb72QiYVF4rTBQLnA4MAgzzx1gEpvjkpPL4vzYvJYx7Z8RkYrXHPtdeTzoyhrEdPwMNKcNsIUloI2vRSvidRACehg5HBENZEEhIFEl/q64NXSjlSOq6u5zGRRJ4Vk+4rMw3Vl1d9lYaGK55nkfFevskpUalu4s1aKK5SFVBgVrSVDzThLBrESzYwQvwDDiInb4VLRCEFbaP3ZCnsaJ3gFR0dOtmQVdin6tNWq4ft5LB1rqXR0artta4BDYk8l9USK7Wr1GEEI/UMj2ivDjlzGpw/QW6rQ09NHK2hgirQ/zWEKQ8SMCQNfG5OGWuIQa+DC9x3GxyYolXL4fokorjI5UaXdajG4YYgobeJZJR1bK+PZbIdLAIEAQSGLCwFBPSCXV7SjgDCM6SsWqdYbPP74Pp5+6iCNUGQ4SxIK7SOSgRAaxBC2xVKB3inkpeAORBcjsJH4jcjqvhlx8eAQ18cB/c1ZHDFBNF2dAiKmj3J8gWNiWRqXsYzF3wRO5PM82oiYFhBIAxuyZC5MhGxNsWP+qcEEnSginifZtjpIZMk4VTNrlgw2E824EIlPBkp0JB8Zs0KAhgwEybw4smeD7CN/ydgcIv04xfTojk7NAI4lQGXJi6IDenT+7AAWGQsjY4lI3zpgSJZcIvNOCCWWbrsjTelEpiYyB1RMZKRc6Hhs32BzeD7U8qOcEXGkFdE2S5R9qIh8J02YkVOwTXKuTTMKNbvFNxxGCw6XeDH5NOVAI2Q+tXAMW4MBi1FEbFoUTBnbzJNkl+/gewq3YJMzHM0+quIxl8RsGy7yxYM1iu2Qgi0eEjHXX1hkxyUVGmmBv/rGMfqLBWqNiCfG5+gRKxnbIZ9AzYx4fZ+P76SMjPazacMA93/rAFv7XUaKDl/eV+XAQiLwA2ESYcm1wiGXhlw54HBwMeWZMKUnNSgYCsnLqSoDJxF2xZJBLB7b3DbDhQSrWGKsriCoccvGPFf1VUiCGhP43H8i4sDsgp6/YRTp8zAsl3dv66fWrHHvREyPEVNTMRXTZqtrM2nAdDsin5rcuMXip37ph+i57h2oVoKXsxk/eJz/8snfnf+9r913HrB47X5yz+2RziVgoV/cd978Ixj8oV5NNfjjyCt+ZI2oQ+OOW2/+SRQSPyrb/nWar/zIagkD6yk+lxfhq4Il3cZ1E6Tmu3Z//evfWiatWAOwWBbBuGIF70wv2K/aw2IdhW+3jGM9xUeXhjxcL8PCMHhBKS5+SUryZ/nphQ92gwdnAh9eCWChC6ldO35VoX4eWETxw7sf3Lu7+1grDB/HOtdUtlkWc4jxvnse2CNJIss+a127V9puFyA2upZR6Hrm8tk8Ac40/+RYXQWZsPLee/cDe7/c3Ub3/FaK/3jPg3tlzPWrwh27bvo4GL+xFqCoV9BD5y8y1oB61jL5/s/f99B+ve8tt1yPmf4dsAn4+yjmh04X53k25322266neF8Gkq0YBz2n3v52z2ws/j7w4wY8bDrJuz7/949M6rl6600/oJTxGe13odTHV67Ar5iry0DPV7Pv6cZhPees+36OAYvl7DfjMVDvXAtUXs98Xg2w0P4s7dpnDIy7gMPK5AfuuW/vEyvGZ+k3gH+jMA+YhvpJ8fBZxgJZPcHFuHPXzb/80nvwLwNrgkpnOyfPb//aj8BnPvjj6nve51O5+eOkdXllzlJCDDGIswyaLYdnn32B6cmDPPnUEWzHo69Y4fCRA/Rv2KalEgM9/VoWoIyU8SOL+DmLnl5Jj5DIvhhTedhSeBRc6rPzVEolau1FNo5upBW1mZg4weEDszheShiZzM00uf17riFn5Rg7epjhkSEWFxrMN+oUSr4uwqIWzM9VyefFP0Mo+i69g0WdXnH06AkdzRkksOWCjURpHcP02DIyyvPfPkStPsMlF13MyMgAY+NTWq4wODhEIddLK5jWBpYbRyvccNMb8f1RlNnQ4ECzLsyFLBHFMj1doLWaEa4f4DrlpVV0k1qthmu7eh+xMJXVdongFDa9ABQ6oSEWs0cxm9T2jhoAefqpF7HskEsu2p6lhNAgDj0M8bEQXTs2sZj3kRlFomxS2rqADANZzQ4y4z/tR2ESRRLHWidf8LHMnC6yJZzKUDnqtSqWKz4MTYIwpJAv64p5dm6W6kLMyGheAx61mnhLTFMpFGnUDIoDJR1vZaUGC80FTBXQWxqmUa9R7O8jFEPRJMS1QmrVFNONdQyugCpJ6ODlREbTJopjKuURkrTOk9/cz8SJI1y8fYR+SYCJJa5VsWGkpH0tRC4yfXyelEUGB7YSNRPq7Rmw8oQJHH7xmFT6PPnEE0xPzdGMhEovBbylAYNE+zFI0ox1sojXHhJLySodwEL2iZVFKNKCvMMbch4XNmZwjGzcBFCwzKUUD5EraPmDAGxpxn6ROEnL5mGV8mhbGBSeUCp0AZ8FzUrzAp5kTArpl3zEVFJE1SJVSVEaCOmADVmRK7GsoQYsNPDS4VMvmVtmAIyJZcsxhe2RGX5qaYgAItpYNGM+ZBKRLA5Vt20IAyMDNk6xMQTkyNI9VvpmZOBE1oHM3yKT0+jIWENAFQG+ZL5rt4lsO2krVRqckb5urPTSl4uYPVHD1oatEUeabVKzgk9ChYRqHFCziziGomjGtBJoC9NImZRNmz5TzGhN5gWI8zwcFdKMUhwvRy0UqVqceZCYcCVwcR/kNAsi0RHB9cRkrF3l0qLPQ5Pi2RPii99IknLNRpedV/czUTf566dmWajPY8QVDMvB8pu4bZNKmjKpEjY5lk4Euf7SPi7aOML9T5/g0p4YW8V86cUa05GJJ7IfZWhpVytKCbRPT5049Ul8CzsUU9+Y0HJpSRKPPB+EeSODmxh4rsXbNvlsNto8tmhyoNqiZCuuGczjK5OnZwMONyBwzEw2Iwk7SUTOy/FD2weYmJvh3uNtNjoGM4mirXJa3iRmuc3UxI0Nbtlm85F/90OUr7od2ilOzmLheIPf+eTvzv+ne8/Hmr72v7zn6IjrASy6CtA1o+XW6t4qLvsvYvDbyoj+9p77Hj0h3xu12rWYyS8aGO/IfnF4RiXmP7vn61/ft9px11PkdQMW+sEFD6PUR+9+8KFH3/k9bxqKQ+sThsG/1l8p9Su7H3zoU/K8Xabdh1mF+kWrEf6Z0K3lRTYKnfcrQ0lywoalvv3/lmHxjtveOGwm7ru7zmf9HhbZyS8DBTrX6pwBFrfftFHFhmbsZIkS/EraTv7k3kceqd21Y8cVia0+ZSikQJEfxJPXVP56x64dUhQJRXzNlJE1AYtX2O4dO2/6aQzjNxXqnm7JTPecXs9cPptbfz0F3rJiTnEAw/jZ/IbR3fV63bbrC29PDUPo8JdLMWZif/8XHnjgUKcPEsmZRtbfKbhR0+2XJFPFYjFuTY3fgOK3lr6TZK2TEcoinWgM9PypAe8TwEkp/oWZGo+e7tzaufZitwHj2YzDmbZdb/HeuYaSACLxr0mQ/NYq8y0wMH68w66QtjUgkfm7vLsTHbvGvi+bq69m39Od93rP+XSAgZ15+AAAIABJREFUxXJAd/2xxd39kvnntBoip/hezSuHwx0Wz8r+r2c+r+VXcdfOm25NDfMvQA2LT4oy1S+pfM9nBQQXMNFQ5odORsuuAMjv3LXjfQr1RwKed8fZ/sD33NAXRfZPKZDoVW81MOpMc+/899+5Efjcz3xI3XiXQe8tnyCpzujXCymvZF1aCqSxsXmeef4ArtHk8P45ntj3LG+49jImpo7qmL3NmzeKeoSx8aNs2jjE0UOz1OrzjG4cZHRzv5aCTE9UteGiZVtMT8wzOjKkwYl8rsj45DyNYIL+ylYMO6EVmBzdN8v27QVGRrew/+ABLtiyAcPIMzm7SJqEujgaOzZNMW+xcbSPZivgycdf4OLLNjHQN8C+5w8hJaT8/6KLtuv0klxO/BxqPPHIi0zWpqiUB7jhqkvxSj6PfuMJyqUerr329UxMv0ASOZRLea6/8XVcdNH12v9C8IG52QXmF06wefMWzRaQBA4kctRqEgYGrudlRV+S6fszWr6B67i6gFMCLMQBmFJEZ6vjWVGdFdO1hZYGGHpKPRrIkAJQKRvDlmhSMW+MtSGkFMFCvY/TlLBd0+kfqUhBVJskEnaHq9tvt0MNHglTQhgfURxoxovIP6oLCX7OxbEsxo/NkSuKD4dDo9Gg1Yyx3AaunadRV9QaEwyPbsRMSgRhTReBAnYESYlGtUY5X2Z6/Chu2aR/cADCAEO1CAOXXMnEdBwa9TZh2ySXF88GWYqPte+FrMzXqiFz8yfIF22GN4zq2NTpE5OYtsXA4ABJq8XRwzNEVp2hTZuw2j712gKlSq+OTH3q2y+wf99+xsePkybibCKkhcxfQa6BHuMlX4huhkPmGyGRswLuZKkhdcui17N5Y87hktoivWanCM9AhNTJfBk0v0Jo+/I6LiCBIT4LNn5qcNBMuD+wqErigy7wMwNLbcQpHhpLxpQd8EDatUwb13aQGNBEez5I9GwGNGSeFNl5dLw2tGPIEqAgc0UwAfleJ410vDB0l4UNIqkxpxI99Pt+V+Sp9Cl7JVwCeTQrR46XgRkdRkV3GolmbiwhJ7bIQGQOpm1dLpjK1gk10kRbooC1F4OwjwSyMcjZDjlDYQnY5bj6nhhPYhK3zIBsE7c4LveOI4wLi0TYFaEIt1INDlxgF2ilbRo6hcTkgp4ccVskHDG+Dc1YUUtS4tSiYShG7YBbSg6+a6NME9/3CUyDw4sLbOvzefaoTT1pkBNllKO4sOiRL7k8Od6iasb62bHByVGW6xNVSZsGM62YMTths+Mxkxi886oy/Z7Bo4frXNHnUw0MPvfCfAayGDE5r6B/yE1i6s2IRX0NcpREWSOskDSmmhoSo4az5GMiAxiYEWU8PtBvckkJ9qUm9023mY9d4nZVzzsJa/a8IkYSkreyZ4+wzzxD8YFL+5ioN/jLI22GTBcR2cQyeyU5R9JwkhgnMblxq8nP/Mr7qVz5Fsx2hFtwmD62wG9+7Lfm/+vX7j/PsPjO/SS/upbONWAhvXvPe95jtab+P/beBMiW8yzTfHLPPPtS+7237i5rsxYvsmVbXjAYGOwmwG0aArrZhoFmaIbBDTTDRPfQA91Ed7sZNjMQHTMxQwxLMyyNDbaxLVteJNnGsq0r6Up3X2qvOvuSe+bw/VklXTSyLRtMW3AqQtIN3VPnZP6Zp0597/++z7v+9jznZ4DaFzziXPuAqRnf94Vs4s9nyLvhl26bXPv4/i/Hhez6zJeqb0xL9R+50cnxV37Rfe6D3SbPfwFN+2fAiRvZBl8i1f4LLcXTwMrnM2g8D+jmc9Wa3vD62paeZ9/+ro8+9MDzagkpRKCfffdHHvzZZzNGvlKChRzss2own2v9Eg1+IS3Xf06u6XMwXD570GbypQxHX8rrGsPhYm7kAto8/WW8O79kUfDG13g+A548/lkuoec6zDMZ+Xe/5yMPfebZf/k81mL4l5slP/vuBx6Uqk+1XfFXLfrPc1W+QMvH83yGz/uw5/OeUsd9g4vi8zzZMCf/yT/7yEO/+ez3wZte9aoFy+T/Br7+83yvbPX+SlZq/PSznWR/ne/9fCf9fM/5Ky1YyPHd4NSRnyS/8acf+fg/ffb6qfv0mZaez/u++EKAzf/mvle9dZ+XciAwP9fyvC9O+CfPcvto3/Tae9/+l792yc83Ya08+0siuL+Wlus/+VwuwL/u/Tn7/r+ZFfj9H/mn+au+RWPuvreTjwakwrDIhcAvO6YG1y7t8MmHP02U9ciiCpeuXmBxdZF6vcL6lascO36MME65eP4alm3Rai0QTaVFQMe0xyyuNBiNBIzZReaZ0C8GaMtOaLebXL/cZxhsc+TIMXTDxHRyHKNMxZGdV5POsIfpampXPZPdR91kOOnR2Y6p1E1OnV5hY73H449fZGV5jqWlBfpd0YIT/HiPlZVjhEnOQquNmY751F88idWoUCnXqXkZtWqN0TDGqzjMNduE4Yhed6AEiBfdvMrXvOktqhJUwTOBIJ6oWs/d3R0lACwvHSLPhTNhq3pReV3LLBH5seJFSOOCaRaQQtmEngYBppWr4UkcELphKWeKMAFSycVrYQGJVG6IBE13QY+VwCHChms5+zEPmXNCfH9aVKrqhmp1SUJhHRTDep5JVaoMsRM0XMJI1iVUA5hEd8IoJIqnOJZQAyYkiQgvEdOxhmEHlCpVwklGrvkq0hOHDkaSKj5JbKcYIqgkJqE/wsgkugO1ZpOLT1zHc0xOnjitwJmy/sNRl8jPVFuLnJptJUpcGIx2aTZWlbgk0EOBjo4GAxw3IfQz1ZigWyKwyOCbYXsmezsD4njKwlwDzyvz8QfP8cmH/oIwFjGrcDwcACdvHLIPxAr5r9yrCqEqDow0IxV6qaGjZwa3NMrcmoUsjsZYbiE06GqozyWVU6ytCAFpwSUoWj5kQJYYT0xoOnw00rmYiOOi4J4kqUBKi3YNETwOjkWeS45RgJQiYCmxQvksClHhANB5Y0tIcW/I4RZihhIulFNHYh9ZcTzyXEqo2HdZFMGYpwWQA3GiOBf5d3GPHjSSKHHk6ed85p4qHl+8Fw5iNnLxRBDLNeG0iLgmQpzc28JuiUkiER9M0ekI4xhL1/FMA5eIqmYQpQlb8tqGR1s4FcmErvAaNBNLF7+JODbELWSglTUOCXeBnL04p5fkvGypwsSP2RyGmFlCrJv0hbuBwDbhkJWpWEipnGHZjnIH+WbOpUHA0mKZnXWda9EuLQHKiqgkLppEwzAbHF9MKWk6zbZDzbEZ9seYZpkLmz6fm+5xi1XmyWnG154oc6qRcK6rUzE01jspH9gJlLBXkXslEY9VRLtikoUO16OUWM8VP0LuI5HL+iJA6gZWIte/gJ6EhsYxM+eNNYuybXA9Crh/oFFSFa8JmcTSJI4kAp1UCucJFalH1jTGcc59bZOmqfO+rYhIhEYRsQRIq2k4uTynSZqn3Dkf8qP/6h/RvuObMdIEp1Ri7dImv/IT7+j98odmtaZ/M5+2fwvP8rchWBychuzOpon5/ZB9K7kmw9yBeLEJ+Uc13fj1d3/4Yw881y+uNy7FlyhYyE+ebyHLj6LxU/s7x/I+/zR5/vNS3/hcr/eN9913q0H6L3KNbwTmispHzpPnv5Mk/JodRUFWdiRW8E03/sL9AhMsxE93DbT3Zyb/7j33P3hR1vl5Chafd/D/SgoWcnz7DoHv0tB+6IbK2T0t5z3k+jve/bGPfe7gfrnhWEQAPqNp/LDYvp/rrfXFhqPn+7rP2oX+Ut/FfyuChRzU1997b8u0+Z/JtbcCq/u73RfzXPtPUtf5eaJb6nyeqUTN/1uQWlLlpL0GvFfX819814cfevLGE/+y3hdfBYKFnIMIrtPtje+C/MduvN/ynHflFj9/8L55rgv9+b4X8vu1nHeI4+vz/bz763zvcx3LV5NgcYOA1dY0/W3PrrM9OP4v9p6Ux32xRhD1uRMb/yPwLTfcq7It/iB69n+UFg7/4e///u/Lz4f/39ebX/OaO9Gyt9/wOTD9Yp8dX+obfvb4r9wK/M4PfX/+2m8rM/fqH4XJiHS/OlAAmfLb7XSQ874/vZ+9zhau1WBnbx3DM2k0Guxs7FCplWm0m+zt9JlvL9Id7dGoldSueRgPac1VqVaXWd+6yEJrWQ1+19d2uXDxIjedOq6Gl8GwT63VwLJdTFtjeXGFzWvrauiZX2wxGE+4dvmiareYbx9ha+c8zeZhBpM+9WaVMMiYjiL8sI9updRr89i6janB2E8J0wntaptW3WG7P8YPA+rVOS6dO8/yQoPW4hJBNqFW9WjXGowHE8ZTSMMu3/Qt30CpOqfAlFLjqZkxluGys9Mjjn3m5hr0Bn0W5hfUACnRB8uoEk7H6GaqnBgy1MZZpAYL2ckXi7cpg0aqo4tTQwuVlT4K1Vim7PxJJLWnwp2oqBaVJPOVC8PSPMUXEdhkmvqq1UHmR9k11vUc3y+GxoL06KgaVs/ViAKHOAtUlaaIKLKrLvDTzl6f5aXDhPGAIPYx8oxgbBDkIyqVFpHvY0uTSJjQ606oemVMyyU3UjX0m1joeUYYTkh1sec3OPvoFa5cPc/Xvuk+XHFXTMU5M2Y6jahWdSzTwTRyXKdOr9/FsSxKnrAFUvrDIePhRDXEGLql4gcxCTvbfQ4vL5PnIZeudtXrLc3X1N+/930Ps7a2pUSlXGIP+26KAzfCwZD9NMBSeBDK0SCRGrkOMjQWEQhXNzli6jRTHz0MOOXp1GwTWypSdZBGWanYVfYKEfcyMTzLHyVOIlWoKQ4GZzSLhyMRdQShKI0iqTouEUkOelQPxBQlAKh/ZAgtdjB0sfTsQzSL8ygcIEqgUBGTQnw4eIwSO/aBngruKSJGIbHsb4nI8z/jonhGMBHnRSF8HERCCu6JPP++8CUNQYZEXIpK0xu/CrCnpRpZkPtYtY+I+0NaTQqHhsRAlGdLOCBybTSNmmPSEK5LJOyPjF4mxhoDO5UITUpmCBAlAVMacgohp+xUOVbVKWdDyknOdpizHtus1iGLIjZGOZYmeFboiKvFlLSpSTX1eUPVoVbW1DUyNYNpErOVSs1rymqjwbm9Do0gZ5xaXMsDGlbGK25dZV7PVUxF6mPl/TtJI1rLC1y7PuZ3H32SF1cadFOLlx+tctL16UQa3TChH5f4xPquav9wEotJnDAnETF9yjCx6GemYvXUTE2144zihEDgpJqOtAMXDhsR1jQOeS5OMCbIUkq6wdlMxByo5jqhqKCqjdcmTBIS+R49w5V4ju3hxSGLtsm1WCIyKW5ugFWAWEUQyqNECXz3rBr86L/8FuZe/DaMeIpZqrBztc87f/IdvXfc//6Zw+Ir9xE8e+bnswJf6Rz28zmG2WP+fq7ADYKF1KR97bs//nEZ5L/g15fzPV/sOWd/P1uBr9YVuAGOe0mqlL8IjPmr9TRmx/VVvgK//UPfl7/u20rMverHyKYjNNUSUuwYy8CyvdHlgY98iKtXrrM8f5zhdJN6VSB0IefPbVNtOqweWVCChWOXaTTnCWW41gyuX79Oe67J4eV59nYmBMmYUzcd5trlAZ29nvplfL5ZpjucUm81qFQ95UKQmELkh2RazMJcC3885fLaNRbm50kCh87wGiePn+TqlQ0q5aYSKJ588inqzZLagV9YOEx3Z5vJYI+FpeOkRsLW2g5lR+PwieOMxiPVQvHIpz/LXLvEnXe9iJ29MWGUc+uLT6jGiiyrsHnpSe6+53ZOvOgO4tBkOhkpyKVjlyT1oGpB5RxGY2FplJUjRNgMOh5xMMYtyc6zQ5TI7nCs+BqOYynBQtdlV1/2vy1yPcIUezYCzPOVA0GG1CiaKoihuAUETikNHo5ZK1pAYsm4B/gTX0VOVEzDMPEnEgmIsF0Ze01lt89FqNCkyjRFy50iyiL7+KnO42cuMjfXplw11XBoaxGx7zBNx6Sp1I1OqFTLKrIwHPWwLV25GqJcuBsu/nCEozsMxnts7G1z+uRtTEY+5y5cYXV1nrJTIk0NnJKpAKJZOhH2Kq6X0WqusNfpKTHGssRZMaJcsUniRLlBdLUdLKNzjZ2d6xw+fEgJFFeudgiiIYcPzXHh/BZ/8icfKKIzKuYgu+SagmgeNIM8U+9ZQC0lUmSIC8EwiWJx7hRDuOcaLNQaVKXVJpkyyWOSIOGEpjOf5fiaztjQ8TLVKyNTIm6uEQkvQRPHDISOTjlJGBsmnxPaiOFiyk5/HBa5CIVskqiPxBn2waDKZSG8iH2BQNpsVHvHgeOhuB8koiVD7AFkU871wIVxEB0p4i8iZslrKInjrzginomCFOsgr6laUYxCjCgqTAttWsWSVJ5jvznFkIaVon1EBnhxAskxijtIBIs0C1W8Rhgw4hmQx6nH77+GMDtygX9qOmWgqmeqalTMS0ORcsRhJRpGXLSJSJtOKMKHWjadY80Wr00iHPrEJYPIKfPR62MOLTWRpNTFjQHWX9rUY8NiN5ZaXJ1MGmiygHs8nUMlHc0y8acRtpaxJudqGnzDHUtMN2K6vQGfGfp0Ao2XHHJ51UvaZGEJ3U4Z7Uww5V60NZyazcbFIf/nuQ5NiXdhcKqS86YTLbSyzbXOgO2ezqVpwmgaUtENZLewPtLZNUeYjnB4POW4MfNURViEpemLkySVlhCF/CDPNCpWpqIdckUsSxglIbY9T2QlDAcC2XSwXUu1OtmuTZ7ETIPiOlppgG6UpW+ISB8zjHKquUFmyloXEFYR0tLE4hWrFm//129h6c63oQUTTM9j7UKP3/gXv9z7xQ9/YCZYfJV/jv+dP7yZYPF3/hJ/1Z7glyM+fDnf81W7ALMDm63AF14B7c2vffWv5OT/PXxpDR6zhZ2twJeyAr/zg9+bv/47Xdr3/ASJDOSy5yw1j6m4AyzWr3c487nHWN9YZzQxaLYNJt0Bldo8SZqzsXmVUsmj2Wixvb1Brdpmu7er7Ppqt882OLnaoreb8sSlx5g/VKPuzbPYXqY33CUNMhYOH2VrZ4Ox31MsiTjw6fcFynmccBKpX+oNz0Ozxoy6CWcee5y77rqDes3l+vXL3HLLXWxtdgonxWKdONLp7mzS3VqjNbfCytFDKnpy5sxnqTZK3H73i6m5NXY6Y8I0pVUxaXgejz9+FbfpcetLjmGkDfydbU7deoibbnsZSWwUa2KrLXZCXyINAvUrYh1F5CNh4g+pSK9rFioxQ7n3hdwfJWogdF0HchnQNaTpNE5y3LJZbNjLjrpZbCxLNENeKw01HLOCH3aU+GFLlEQaVxB3gM9kFKiB0HGlLjTFnxbwU8eG8WSiaP/1ahNpRyUfM50EBMlUATxN01VRHnGIHDrcVoJIzTPR8grTPGTUH1OvulhC8hMYZZipQbher6k51rAdiDMGnS5RMqU3HrC8tFw0tZART+HyucuYtsHSahNHbyoXyLA7Jc56GHpFNagYrs4oiNhY2+D200cxKdHpjfCDAcF0SrW6RHdvi/nFFSzTYLvbJZPhGI2HH3qCxx5/QrkxDLkOioOp77d+PMOwUAO4OBWUCCAltQKnlH+k90MGuIilw4vcUq7hDjukowFBlnMpAjuOsUXAMy0cgWPaNn0RjLKAVilnOJ3i656CsVpEmGGiXATXM4tBIsO+iAMy+Mv9IvdRwaNQ0Z8bnA1y/PL/FJPCNNWfD45bTkyxTqS+c//75DFP14Lsn1/xfPsQzBviG0r0iuOnxQm5L58BbxYMCxF5imYSOTcRDVIlPKJJI4i8gIhs8nNBRJeCdyGihESf5HFS4yrOFYXZU8UoOWkmd0KOrZuKzxHL92UGVanvNOJChEkz9jJxcIjrRd46Ob787HClNljeK4WQ86IS3BYbmFqMKQYMr8z7t7scbS6gVxI29ny0aUyo2+yJqCdOD83ASDJuq5gccRPciqkcMMYk5lJmkHsxr1uucmx5ibODmD9/9Ap14PWrFRaOtwkNR4GB5QiqcYju56Rmyl4n4V3nOkwUL0XjiGvw2rLH1aRLrVVivKvzgZG4qizKacAYjapEgRowGIpgYlF2XeXsWRtPGcv6yz2cG9hKTMgUPNN1DLw8KsRNCyzX5LWHD1HF533X+uyNIpw8wEkTlpttbAKu+RDnJpY2RM88xBSjOSlT3cUJk6JiVdXpZjgCE/ZT7liEf/Vvvp1D97yVbDrBcFwmnZB3/uR/6P2v73rPTLD4Uj5UZ4/9m1+BmWDxN7+ms2d8fivw5YgPX873PL+jmT1qtgL/9VdA4ke2w0KaGBlG+j37sMstXc+/6dnxof/6Rzs7gr8rK/DH/8N/l7/irRpzr/hp0smoqCuVhgAlNjgqBvDRP/8LxuEe56/vYhoZJQE4knPieJM00ul3fdqLHkEs0M4mvd6Yqif2Z4dwOuCm06fY2umztddV1v+FlkOzdpi90YCN9V1uu+2Usib3xwHnr11goXmE6WSPdquOZUIkQ3husbb7FKdO3s7G9et4bp1GW1dxEIlgeCWL3AiwrHLRSBHHXLiwTmKkrB6ZxzMqTP0xURqp6EHVKuG4NcLQV4PDwlyNjc1NPvPIU9z9ihfRaMyBNmJp6RDHj794v0UjZjSeqN3yZr2lIiJxKkwLT7kcgnCixIKSWcMwxKMSq8aQNM5xyqWiVSGRoTVWu9JJLO0PGYZTMAeK2tOE2M+V06JccTFVm0Su2BrFrnauAIRSRSq8DLWznURqkLek/UCyLLpFNPEJpxOq82UswyOO5TVENCmqVWV4ld1a+a/EQlxPJxKLuuvh2S3G2Vi1c0iTgGZIBEU4Cy5JGuFPfeI4UmA+SzOIw2JgjbKIRr2ObZnEekQ40Rl2RvQH22imRaXcVpW3Akjc2dsgijUcy6bsFec+HPnYntj7TaJIxIWAPNUwjRK7vTU8t0Sz3lTRFc3UOP/UGh/90Bn8SGCsco8IMFZ5CtRg/fSwv8+JKBwX+8wH2YKWNhXdUjvQK/NV5hZc0mt76MGUPJJojcXUEtFDIKHiTknwxGki1nvNxs1S6qZGbBr0QhEZdKpJqFgBLpZiLKxpKaluoouNQJwG4jBIxNnwTCtHEQ15pgZV1YmqPIeIYTL866p9ROI/N7oylANin2Vx4LQQ0eEA6inikmoPeRZ0VJw4B+0eB04O1bwTy7taoKLPQDnF4ZPlEhkRkaU4phudHwf1pjJgJ4kIFsJhOYiSCP+kiLdIcCZKIkXSMCWulcSUjRTT0JWrazsScKkIDAmOqiiVNLahIjTiSNKSRMVI6tKyQYxbMrGilG15TGJSL5mIqUgcBtt+yK44LXJp0jHExctNVYNTbozhZDS8knpPbUwiVuo2J5ZdbMvh3edHbA0C3rTqcProPFmpQhL5kOhkAg0OfS5eCdj0+2iaxaWdCXsp1CwX00qYF6eIcGs8eGNlmU/09/jcVKOkaVi6uKAiSmbOKBeBMlfgURGirgcRE5GKtQKWq+VSgSqNLsLzsVmtWqpueL5WY7VmcLg14rhm8slBiT+7PlBxEi/NuNuzsAz4xFSqUjNGuqylLXkkAnkPazpVgb5qCdI1FEgEKU+Y+gl3HHL4t//mO1h6yZtVran8PL14YYdfffv/1vvfP37/TLD4u/KB/0I9j5lg8UK9ci/84/5yxIcv53te+Cs1O4O/Lyvw7NYmxUt5jrrXvy/rMTvPv50V+K0f+M78jf+4Rvuef046Gap8vuyJSu2m6VoM+1M+9N6P0xlsMQw04mjM4vwK6xs7GFaAZ5Xo7g5YXmlRbZpcuzahUmrQalgEeYqd6szNLTDwJ/hBQhQm1NxQQR8TS6PfH9NomFRsF8urcXn9KcJBheOnJPogtucemlamXmtz8eo5FhZXibIxzfIKuj6k7NR5/MxlYnxOnDyqYgpxlDMJ+kRRSKY7uJaOlUK1CW6pyc6Oz5WL51lZWMRwIkpuU/EDlg6VOXd2E7eUU681sEspC+2jLC8fot5aVHl0abvY7XRZObSCZWiEkcQkSuiGrdwHpgyYmeTuZQATQSF+ehCUHXjFPdjfiZahUfgUjkAwVZxBGhFi0kCGvJhS1SKYRoXbwiyR5YmKhkzGIeWyjWGUSDNL8SCkjUKGDz/wyRyHtD8kGXdx5ucUO0JZNyT2UKorQKgmwkg4xtAzNta7YE6wy2VlMZfhOs5CDKtEFEcYlk0qzR8Uu+qBH+P7vqqpVV+qzUIGLHF6SO1BzmQ8AQXAlCrXmL3djhK3Dh9tQKbR2dsjmOYcWm0xnoRqzWzHIkhDzp99inazQWuuSbncIk5kzbepuCXG4wmGXVKOive//0HOP7WpOAQCtVQz7n7dpggTigOwD4g84FcUcQmJhki7i3yDRt21efntC9hJztXH1tD0FJJYOQEyIyPMRcyRdhNxCAisLcUzTSq6TlnLCfOUUaopR1ItydizwUkzglBjU09V84iZ6QW/Yh9yKS4JERMOIhqKDaHJNSyAmiIciINEvmTgtwzraX6E4k+IsCDXXGpkVV2rCAYFe+Lp58hz1Qpz4K4oLlUBJD2IHSkRJy/+30GERIQHeWUlnKiZWmCiiaomlhn7YE2LcynYF3L7KneIcmMUDTlKMFLqx75IdMD9yDUJQlHSM8qWpdgW2yK8ibhgZFTljZZJtCFTLh4Jqcn7qmbqlMKE0JJz0tEEgCuNM1UHz3CY9MU5lLGXwK5qWxFxsKScBKdLGi+yUkwzoepVGOcpnUnI8YbDrXcu4Xfg9z51FRyHbzhlM7fSUA4kYdFUa21yYUD4Pv/Px9e4MB5zyPaYpBljAXJmBoYTE8j7ILbw9YTX2TolPed9U7nZMqpStzqOVAOO4Dm0LFONJlmcsyWCpLKwFOKNrIEuTI8cnNymYgQiTXKza/OaRUsJha64m3Kdj29M+OBuESd5udFn0XN5cJipWmrTLiswr3wlhk4UJ6rpRN5PUwwSQ9TBmGmUc8cRl1/8hbey8OKvJ/czHE9nbT39JEN5AAAgAElEQVTknW//pd4vfuBdM8Hib+fjePYqn28FZoLF7N6YrcBsBWYr8NWxAm8uqoH/GHhZDtf/kpb2L//sow/+X18MsPzVcfSzo3ihrsDv/uj35a/51hIL9/4o8aiDkbsyZxaDkK0z6I744AcfZDDaw6ZChI/j1blw9iqmp9NoVuht9dQAIa0fl69eY2l5CTW3uiY1u8qw38OtuRw7cYpPfeKzlK2IWrVF15ddfIdyFap2WWW7p3GfzQsZjcUJRw6dptcZs7a2yalTL2Jz65JyD4igUPbalMvFQDcZwuOPP8HJm45TrtlMRinTSY9ay8U058izKdFYst8RjdY8YaRz9smL1Cp1mvNF1EHLTBbmZYfTJZMd9ER2cXWOLB+l3q6wuHKLysQL7X887eKIu8DQmI67VCpNcmQKKTAFqmFAsu1apHbd4zDGnwq/wlGtHQLLlMFa4J1RKLupObnsesvgJ4KRr2FYCZYHeayp75eGFBEkNCNlPIyxrAzTqijbe7lkIASMLI1V08hYGCJBiJaEZJapXATCApD2lmq5pZgahpGQhCF57rO7NyRJx1SbTQUJTfyRGvJ0Q7gXcrw5nifZ/yGWJecpxymwxUwBTBVUUeIWsYgARV1rOJlgOTmdQUS92SD2J2ysd6i3DMpenWDSV8JLa8kjzVziQGphC2jp+bMXWFxqkuQRjj2P4YZ01ge06g1CTQZ9g89+6lE+8enHFPRSzkPGPYl7HDgXChCmVggZEgNRxEm5ryW3L9WuFroW4Nllbj9xlDe8zGW8HnL/R54o2jWyFNdysbOUQMuYJJlqbHBdmzlLw1SOAo3Mn6hYwFTXqOk6jmbQy8HKfKapxUDT6UvtqbSAiKuCQpQooJeFNCEDvjp2Bc4UnbpwYCjkxdNfst6FwKHiRyJoiCNBIhYiLCghRlwlBcdDiQX77Al5DWUoUfDOAiAp0FV1DPL/lShSADwVW0PaTGQ9JZukGkeED1JEHw4aSpSQomCdIlZZKi4iItGBKFIwOopqZDnagoMhDBO5Hhq2plF1dOxcBJOErjLE2CqqIyKQpaUqThNkJq6p4xgpZSPBy1DikTxlJoKRNGo0LeZdj83OWP1/EZi2o5hYGlMcT/FGThjwkpKBZ6YEwsWwK5zrR3hmxi2HazTdEuv9ERuTgGbN42vuPqRECqS1xHCxdUNV9/7eQ7ucizVquUbFyxkKADPMKNlQznOm4gCxNbwUjDhloGtYhinyAL4wQvQyhhEJyQRXy4kSk05qEAvPQwRBESxspf4o8UcaV2rZVLl4tDzgdUtVXt5ySR2pLbXo93M+2I15pDPmZg9eWqnx57tTAi/H8nWmeURuGQq2qZgZEj3JMsbCsjE0LHFYJBq3LFv80r/9R6zc8fXkQY5TMri+NuLXf/yXe//x/plg8UL9fJ8d92wFZiswW4HZCsxWYLYCsxV4wa/A7/7Qd+X3ffs88/f+IPF4iiZZezVGSVbd4PLlDR797GUSvcf5c5ssLC8qi3F3u4eUZJYdF0fXlFgxGA7o9ocsLi1RKcu07TIe9lm7fhmv6nHTLXewfrUHaYfVI0e5trXGcDyk2bapeXUq1boCWG5clqHkKjffcpOqTN24vkazWaWz26VRmWdu0aS7N6Q2N6c4D0kouXCN3Z11br/rKHGi87GPPMipm25Cd9uMhhdoVRfo7PkcP7XAcDggjjSuXNji8HGb1dXjVJw60+kaSSy7lx5R4lKqGZTdKm4l4pab70HTSqIgYEhNqRp+I5JkBEqs0NVutgIMpoWrQJoVNBnqJxG2JYN5UTM5CXaV66JaEqaDCBIiHGRYXlntdicSh8in2E4CqVvEcyxPRVBkWI0DETdCSl4bzU6IoymJPyWJMxy3SaZN1dCr5wYGNo+fPcPy0WXl1PB0j0qzymi0Rezbqh0kTk36vR1q7TbiAyjbOlEUq9YWmVz7va5qhdENRzE3xJ0QhT6RuBB0gzhKsNxAHbe4SLxyGZWL0HPForAcW0VbpmMZXYc0G3NM+4XzRHMSTMsmiURsiNXrblzrcnh1ke3eBv7IJLWHmEmZdBpy5OYTbG3s8vu//YeMg0K8yJMEQ6IpQr2U2I24ArIMyyo4EJLGkN12uWhF/ajUXthqF/rQwiG+4ZUnufuQxbQ35E/uv6AEnLInYpKvGAwydIcy0OsJp+sVliumijP4uThiPM7s7rIpTpk0o26YDNJEOQhkQAxMh91YEJTGvvtDRAcRKEQUKOpNVevLDW4QGezVOSSpAt+KOGHI8LrvbpCIiPA3nhENRLQoxARZA4l8yIVL0kRFlcRVouJIqsJVntNUnBFZI3mMYmEcVLWqutZnYKCFm6IQSw7qcuWeLiI46ggwdFvFd+SYinYTTTk2xJ2jIKEF1YLcEsdNip5mWMqFpNEQTkua01VuLJOJllCTus88YZBKzWeVkmNSy30qmvBDXDThPLgiEuhs7Q4ZxjovWy3TnWSsDxLFU9mMiniQcFsTU2PV9bjTSCh5woPQmW9XuRbonN8ZU7UNVuoZdy03GCQpD20HvPG2Eyy0ArJept5XEkHZ2+jxZxf6PDpJSeW8k0hAIOSWixMHLDsSF4oIc6kFrhIH0v6TkGuWEizFbSLJL0uDujSGaBF7YcZUL2Hnifo7iYrppoke+VTFnSInERQi05YE8bSM7zlZ41gzZhI7WONE/Rx+39qIS2P4BytVPtcZ80SqUZMaWEcjlDsoyvFyqTr1yUyLSGqUxfWTCOTX5GUnyvzUz3w9q3e9BT3MsUs2a9dG/OZP/0rvHX/+pzOHxQv+k352ArMVmK3AbAVmKzBbgdkKzFbgBboCf/jD35u/4lvrtF79veRTmZQO2gUCTNPm4vlt3vNnD7ByrMpjZ66rKszDS+JagHKzznQoDImI1WMrDPtDdjt7NNvz1Boevp9w7cq62lkteWU1xHtlGSRSGo0agT9ld3fKsWMrhFIpOByr/PxkIoJJpDLzpu6yutpmGsVcvbpFu9Xg0BGpHtXoCtxzocVkErJ1fZvh3garN5+gPbfM1pUNMj0kk1/SA5+VlUWCIKFU0bC0RXqDDS5fuIpbMjh902nm59u0m3D5qV0wbQaDKbWahyOBdGPCzTef5vDhm7BMcT8Y5KnA7CIVrRCopjgPpEJSWhGkvQNNBnGTKAiZTKc4dk2JCJaTEAT+PkPAVLv4mfhWphFeWbL1+zv3aaR2uQ1bdqUlviGuDQ23nCpux2Q8oNFcUDwL5eyQmkI9xXYajMZbVGtNRuMYf5yws7tGqVqi2WjT3dhWzg6nljOZJthmrNoINrd3qNRrCiSaxYGCqJLL0Jmo/LzUpppuEWmR3fnJRHgdCdL84LmectqMB7JTn6ihWOprcz2mVKoTZTF5nCpHgm4G+OOQ2JcqVg+rlDHoTwmmAeWySZxGDAcxlVKZSTRhNIDWskcyTlWef5j4vO/dD7BxfZcIqYkNlSgj4po0sRQVoYWbQA3kUpG5v/MvTgSBfOqmpSI4tmnxklNHeP1ph0XdxaiUuHxph821bYxMJ4wjfC3FjBJyVwPH5GStztJSDd3S0BwoJRX+6OMXeaLTx9AyBWyMVW+EQbNsEWlwthcyUMdUsBykolNVjwrA88Y4haAyxG2RyroWgE0F51RCVyEEyHMUgZDCzaBcFGL5j6OnHRdF88cztahyn8rzPO3IUMBPEcHEaZGrNTrgXBTWhSLCUTSPPMP1lD+LgCLg1GSfESJShIhG0rQiTglb4kjKHSDSXCFqyDkXHpci5qLYGtJMIsQbyyRJhbeQko0jYtfgkOPQylIV2yiXqlTFYaFn2HqMh6WqSRXs1jS50huxO8l4zapLs1rh0rbPziTk7CgnEufSvqNj0TG4Q09ol1OwKwRZpGIRmSZwyhir5PKKwy2SaMiT45juIOG+ly5TChy2NzdozdcZ9xLef7nLmUGML8KdKSKlNPeYWEmMGfoINbQXSUOJW9x3dlFtK2YV9fMhk2aQjKpwSVydqWUxjTSsOFKCp0AwDXHvSOuHNKXsAzINS2ccJgw1gxUDvvl0myMtgyAIKesZl6IKv3O2y6IT4+o5D29mlO2cOVfniGfzyGRAI/QITAk06Rji/BGehcR/YpM33FrhJ3/+O6mfeA1akGCWSuytr/GrP/4rvV+8f8aweIF+vM8Oe7YCsxWYrcBsBWYrMFuB2Qq88FfgXf/sB/KXvKXMwht+gGQo1u1iWEILsS2XzfUh//n3/pjcDFVEQECNwpuYBFN0L6JeWkYjpl6vqjrLT/3FGVYOH+bEqSMq7jAYDOnsdVhYXMA2TbWbHqcx3U5XgQSrFY/23Bxbm7tcvXqdWt1T1n/ZEXarHhtbu1SrEi2vsbkxwLQMDq1WMahx+fIVNfBJM4UMwaNhH7Nkk6t4R4tKTYbhUEEP240SBh790QZZ2GJr+wrdboeFhTZLy4vsdvrccfMRxn04d/UyjUoNQx+imxWac2U1iL/49ruZn1su2Aepp5oTigJYAWHKsKypnes0k0pO2UEWKGig4iWWVSMRK4geqNiFPDaJi4HTMMWNYakBVuCFcu4C9QumKbkxVTWvpMKRkHYE4X8Yqu2jVLGIC6uHqucU8cXIy+zsyjrOKVeB2O9dp6RgoZoWMO3vkclua6OmBv5w4CuooZ/Gam2R5ow4U9WssmOe5tJ0UFRNOq7Y1u3C1ZKFjEZTyuUqJa+iYi29bkia+YQhOJZAMzVarYraXw8nvvAPMe2IcT9SQ2+5VAM9ZDzK2dvr0JirMfFTglFAvVymNxiSpmMWV1bodqQqN+Tc+Q0++MBHSCODXGUmYlU5q+CkEplRUEs5zv1whMQlxD0g7Aa5YFms7ocgS3jRkUXedMdxVitTzNTCq3v0RmOySFMVlvF4iO66pCOfJPcx2nOYucScIHHFPQNubPEH95/j3EYPTQbYNMST5oVpyrxrEGQBV3KLnoAm5VLtsyvESSOiX8GJKJwPyhEi10xEQ3E6yU691I1KNEHcBYapRIynGRZKKMgUuFKiFgdcjCJuss+/UGyEgwhKIZAU4kQR/1Brs88mUZWvigVSwDoLPoXICoX4IMqjuC8KqGcRSSlaQQTYKYJJrtw0yulSqClF3ESJNEUNjkSeJKojrg8Z4BfsYpjfy2KkgDM2oZGlNAyNII84US1RyxMiQyc3dOYsgZCKnGmShgEXxiHrvsHXnixzS6tKf0/jwvYuHxtl7EqsTUQtNOYdk3ttjbYdEbolBZzUzBQjS9gYRlQaFl936zGySY+01ubDn93ijlMuh6pz9LtdytUyeqDxX85c5tFByDjKibFouBYlXYRVidLEpFFGbBuEmYGgYzJrf40LHU1dL3F9OHmGY2Rotome6Vi6zkTgmSqmkTKVeyIxKOs5psR9JMpBQqgZDGKH4w2DN63oHHUtqp7DXhDxSC/jo2sTbEPHzHPCNKFsxHxtc44PD7oMQqtYD5Uc0hgo5otcb4NblkJ+7ue+i6P3fDNy4HrJY+3iFX71p97Ze+eHH5g5LF74H/WzM5itwGwFZiswW4HZCsxWYLYCL8wV+MMf/p781d+2QOPe7yYby2+wsiMtw0Rh95+M4UMfeoCHP/VJmu1lTp5aJhymyEgYZBOGnUhlqw8dPsKwF9Dpd5VteX6hrqo/19ausbp6hGqtwcbmGgtLTbVLK5GOMMyoVWssLNY59+Q19gYjcj3hrltOyr4tQZCzud3Hj7Y5cuQU21sDmq06CwuOcmZ09/p4ro1tezTqTQxTWiUiOv0ptfkKRw/V6XUhNSJa9SokDbr9Sww6cPbsGa5fX+cb3/x6br/tZj535ip76+d5zb1fp5pKTE1jZaVOEruEyYBGy+Pw4UMsLRxD1xMJTmDZlhIqgmCKKcwOGfMdj1Qy8lJNqFwFKb4f47jCrxA2RmHvlh3uLJGhPsFxZTC1iALZgZWdVtndNpV1PdNk0DZFRyL0B9iuxE7E3ZGoHdogjFTbiB/GVOo6425MmE6plOoqjmKK8yM18f0pUTgiTgPF6xiOhthll2AYUKsYJG6u2jlKtkeem1w4v0W1BQvzTUa9lL3dkRKAXE/aTpQTHjRLOUtMw1VMjd2dLmkWKrdMpVIiDDVqNVOd5/amGNozDh9tMun4MnpRqzSx7JTdXZ8gjJWDwy216Xc2sbJU3R/d7q4CAJZrTXZ3trn/A4+w09kmy8tq69+yJXIjEQbVo6nehEoAEFeCJgEXivUWfoCgAXKp64RayeL1L17lpStt6mWd8WSKZ8foVonUsKmUDPLxhNh0ycKUMO5RX1xVAFNtPCW0Y7Z7Jp979BzX+yPCSapqTzURHOKcSNOxkhDP0RllBtviVkGaRvZhmvt8igPOhLzn5PCLMhFFqNhngwhQRkwPMmXuOxZEqFAVp9Kusi9M7MMzC0uEUgvUcKxiHCIwqPxG8f0ipqmqVVmI4tvVV+GoUHkaJZzJ4+U+1EQs2G8HUbGafXaG/Ne2pdJXHBeFw0PiJQdQzoJ7Ia6WfeaGnF8iEYkiniLCyJJrEyUpgyyljMNIKnmzlDlLx9YzbvEs6kbCxDBx56o0XJvu1h4JNk3P5TM7e6z5Gq9aLbHSrvHEUx3i0Od8arEdScRCxJmcmmlwj6ux4MT0hBvieHhahp9qPL475tZTDd5wcoU0DFkbhTxwZosXnS5zU62h3ueIoySMefj6gE9uDpjmJn7iUDEiKnqKpUtMKycIMjIjZ5pq+InERcRRJhDMQvZRwg0aYtipiOCpSbOKKBkG41RaVTIc3ZQ7RXFpLInjpFJHK2DN4p4eyj1kGhyzMu5bqXKkVirAs16ZP3pqj81+QlWbsjtysdyQr2tXeWQQcWmcUDHkHhBxL2MgopaInbnJ7SsBP/8z38HJe7+NzA/QXYfO9ja/+vZf7f37P3/fTLB4YX68z456tgKzFZitwGwFZiswW4HZCrzwV+BPfuwH8pe+ucrca76fbJJKcF4JFvILrUAlu3sTHnr40wzHA7WbLw6Ip86c58jqUR47e56jh1ZJo4CJHyAViJVahYkfsrDYpNud8Njjf8FrX/ta5trznD37OPV6jWZzgelEKPbQH/aIo4idnT3qrSW1k31sdYkkSNjcuM7C4mE2Ni7RrDWV66Bcq+OWc3Y2ZPc9pb3QVE0b00FAq1GiWrJUrl1zbBbny4wGOaWSR2/YwzLKSFtpyVni8qWrXLx4maMnFrj1tpvY3p7yqQffzz0veSXtpTaf/MQjHDm2RMmaY/36VU7fssKL77oVUy9j27qKeMiAF4YRo9GQRquseAEyUCg2w/4AKfPf5voeftjnyJEVKWlUjRqyuyywT4El6qZURtpqkCio/sIkMFUkJ9czZamfDIQFkRavIYPdeITliiNChk/Z5ZY4RU8N76oa0vRUe4i0K4xGIZPJWDUQJMKJSCEahtglDX8iwoHFZm+XnU2fE8dWWVxssbM7BiOiVDbRc4/QV7kTTEtAiiKATPCqssNu4Dp14nBKHGeqmaXX8WnP1xRcM4rGxHFCMBlxdb3P3IJNq1JTjQmGLiKOODUS1aTQGU6otyoYuUkyihVfYdALsEoxrfYSDz34OT7x8GeI8hFZVlKMB2lTkR3ioqpTxIjCXSEj/37FBbYlQ7VEZzR1DwsV4pU3HeJrblllseaQZENGvUg12yQY+EFM61Abr1ShuzfFzBNSzSfXTMwsZxyY+MS894HzXNrcwTU0dIlWCDhRYIuZQWrpODksVsp0/YD1MGYqMRklJChPQ+H2UHEMU/ELJI0hQNBci1U0JFO8kAK0Ke4Fua+s/TaPIiIiQsZ+QGS/DaVwPxROCBEFJJYkQE0RDRTP44Z2kgNAaeHI2G/ykNeTO/AGjoVhSauIPJ/cr3JvPhMv2ddLlMPiIFYizyUi0dNxFSWcSJ2mjtSuKpeBHFeWMy9VvFGEpNHcBCaOhpNbzOk6FT3hNtvA82J2g4DlY/PUSzW2r++qWEOlZHOpN+HJvYi7Vyqq3ejhayMWHYtJmrOXpCS2oxwqTV3nnrpJ08zYk4rQtksU2zzZm+JWTV5782kW9SGJUeJSd8IHz6xTq5doVyJecuwIS+0Wsd/h4vUBZ7YDxrHBhbFUCvtUhLmBIYkhOlHKJEtUA0eu5IaMRIlUGaamk2RFA0vJNlUVaU3PVPVykEmlq0XiGiRRrGJfjiaCkfBfNAXQFcEv1zUmGtzZbDINUobhlDuPubxyrk69ZXMpsHnvp69xZbODbrXBimjKa+geZdujNxkQBDGZoTEQBpHhEGU5R9tTfvZn3srtr/52Uj/CqpS5duE6v/xj/7736w89NBMsXvgf9bMzmK3AbAVmKzBbgdkKzFZgtgIvzBX4vR/8rvyV3zpH+9Xfg+ELzC8q8uapxDBsrl1d47d+6w84fHiRQ8cO0e8PufzURQXWfOzxs1TrNvPtY2xurnHi5GHGE005BuYXaoSBzmNnLlCuaBwVsGXNYDwYsbvVUQP24krxS/fmtT5B3CdNNBYXm3gVj83NLTASbjr9UsWBGHc3mW/XGAQph48uMt6OWOtsEaYxZaNEtVLl/IXHOHn6iBpQr1+PWTpWxshT6t4827t9+qN1jhxtYxttfD9ibr7BY4+dVYP46soymSV2bZdDcw5nntzATyesLizS3R5Raunc/ZI7WVxYwHGleaMse/fKXZDHGZoRYJgSpahAbhGGfVJN+kktIj9S4suhw1LFKgyAgt8gg4OILQLklMEyCCdKABDXxqA3YXFxTkUcQj8giX00LaFcqTH1Ywb9IXNz86pyMoqmeI5DHAWqGUG4F8FEBCdhaoRMJz5JKrvgAU6pxOVr2zTKHq3FRfXcRKhIzGg6oVK3mJ8X+KeGa9YJ4+K1hwPhbujU6ha16jyD4VBBPB1HnCZSZyqv5zEY9okjA6+kk6c2gd/DDyNWFubY6SaMxtepl8rFLrtqFQ1UnaU4N4bDjP6kQ8UqEfsj6k2P4VCOqcKnPnWBTzz0KP40VbW2aWqrGlO5XyV4IG0s8iV8BIlTSARE1X3uN1sUc7yu1mHeNfn2N72Um+ZMJsFQAUytrEGtYTANIQqExQDeXJMkdtAicdC4DHYDLq8/xvmdmDtPH+HTj23ymXNXaErEx5QYwISSuCyinGkWY9oWpSxFkjaRW2MrSFWFa2bboBogQrXDnSonQo6pmWS6TU5ALDv6qV6AGlWUpQBnSjzIV5DWAoJ5wJooWB1FG4dEkUR2OBAOZCNd/d1+JOGgSvVApDh4Hvl7FQPZd2fIn5WbQo5PvZYID8Y+AFTaTKQJRNgVRT1sUZcqMSQBnhaCRXFNxGkkDpd9oO++80Ou2bxlMpboWJZR0gxCPaOFTRL6Knr1ctfCNEMVCalWbMw4U/WxplfCdDL6Um/7xJCaJjEjmCQWdTNlmGnsxUUcRMw3c4bD3V5G3ZT11mhWDLY1i0f7Q159dJWXVD3W/TU2puKm8Pj42fPctHCMjjnltrkGd9y6gDUZKnbKKDLoYfPH6x2isUUpTyjZOf50hG9Y5JpDqtnkEu8wImG1KiFNIlKylhIJ8cycisTGIhHrNNpVl5plYpVszDTn2miqrvlSvcwgCtnqjHFKHsMkVvfI60sJdrXFe64NiJIBX3dkhVcfhXpzic+tTfjAk12maaTYH3gud6/OcTSK+PD6Fk8MU0q6yViLVZzLDmIWajE/8TNv4ZbX/kMMAeDaFfobE37jf/p3vZ979wy6+cL8dJ8d9WwFZiswW4HZCsxWYLYCsxX4O7ACf/Qj35u/7JtbzL36u8kn8ot1UID4BKZYKbG53uGdv/af6I+63HLb3RxbXSGaTlRjhD+eMo1G7HYnKppx5PAhDNNld3cT3YjY3urjOSWazboasJqtBhWnzPVr19nY3OLUzYcZDcX271Ouanz2kSewbI2777hDDdB+OOCm07cyCbrMtZYomSkDmSjNlKa9wNrWOiN/JLIB8wtLfOaRT+NVDF5z35188hOXGIcBd93xIsXY6HaEI+EoGOhTT15SdvRTp05w7twFZdVeWV6hNu8qcaPqwYcf+Cy+FvK6e28nmSbs9PdYObTIy1/2CpySSRJLa4QMbwKilB3pEbopRu4yk9GUUkm6LS2SxFEWdUsy7qrCMlMVsGkquf9ix7vkSgMHBGEf2y4pN0C/G9JsVUhicRAUjANds1X0JNeK4VQeO5n2ydKoeP7cVNNQlgZMJzmuXSH0J4xGXeJYw3Sk+aNGmkoNpo9hOUTJEM8SAaePbpbUuUXxmH4nkDkHz22ra7m328UwPGXp7+wNmV8qKw5FGpWo1DVcLycLG8RSqSo7yK5NZ3fMNBK2g8N8o0WomUwnHbJpqipbRXAQyKZhlogC+W9KEEimXsSMAH2f6SAQzvf+6YcV50TVrO7v9MfKMSDrKQ4KgcUWQ7Gei5m+SEYobkC+z69IcxVZuO1UmzcdXmFuTsOomvjDIa7jKf6IRHP0LCbWEhKpNdVcEibYVpP3f+TTbO308MdyaUMWvDkeXZN4CiSaia0FtB1p5bCZSN2rABl1gSxG2G6di5OAXmSg2dL8IkwHadHIFARUHBRZLFEsAUEW8QqBfsixKxKECDD7TR8H5yUVsAcOjKdFiX3BQtwlcq3EXaGEBHFQ7Is4Mjwr9oVZtKioKIeAOKV+VV5vv6ZECRby2vuvK6DMgyhJ8RC1uipWopwX+04OdQ32a1LlOMQpI/GTgolRODhEXRDmw2qjxiiK6YYhTmpKsynzScpe4KNXHV5hGdQdSUzI+yxgvlYFO2cYJlhBxjBL+EQH9fPKMixsU6OZB+wlOjsi0iGA1ZR52+PFTkrNSDBdp+DohGC3S9x7YhE3GNMxct7z+DZJP2GuUqUbR6zoLoun6ty5WCIeDRGK6hN7Q87ujLkU5YQC15QYCKGiZYhYIY0uwhtZrLuqCHptMCXMxN0jaoW00ySqFQJU1t0AACAASURBVKTpWGhhRpRmHPZyTpYs1RiT6xBKo0qqU0pzOmnGE10fzRAbisGtjTJHyxlnuwlrgaHu041Oj7edrvK6mxpK5LoySNjrRbhuCcvNaDsxyyR8bifiDy5M1M+ekpEyTB20NONFizk/9r+8jeMv/QcYYYJZLtO9tssv/fgv9f7D/bNIyN+Bj/rZKcxWYLYCsxWYrcBsBWYrMFuBF+YK/L8//I/ze9+2yNwrv4doJPuRRWuEDBiW69Af+vzub/8RW3sbLK0cp1a2cXWNnd2uynZXSg67W32mgU9rrsnKoRUV75j6IWtXu1RbIXfcfgfnL0g1aRtCabIQzkNEsy3DsQzvHsPxFhtre4yGE26+5SSWVVaVoVIvOYp2STMPTw1zBoOx7MK3KJk6mSEDn8twOkZLivYDATlKRKQ7GtKeX6HeconDmNF4QKVcZm+3Q7XmsrhwXDlIak0bR2pNRxtMegnHTx3h8UefYhTGvOWtb8Ag4cqFayytNHnlK+7Ddlw13MuAHCcC0RR2QdGOYVsOw/5IRSlMt0Qcm3R3u9SrjrAnlVhRwDoNBcpM0xDHkeld3AASJZGWBREpNBW/CANfxUN8X8QQG8eTXdpQiQUyJo1HCUYu0L5MVY5qprSQTNF0jzyOSZOAqe+ra2rYsvZ1NM3G0BPFZpgGfUyvSZT52CKIyGHoOv1eiGGFRKGlmlWk9cKfFoLAxsYehuWzcniByHcoV2Q9ArJIzjFRsFV5bYMS/ckOll1SgNVAoIpxHz2UQTxSAtJg6itwY5ZEWJKvR2M8Giv3Rq0xxySK+NiHP8Wli1cIgwJsKnOfDMyqFSSTqIGrWCB5Hilcg7R/qK3s/WpRaeUQd4KDgeWavP6VR3ljfZEw66JXLdVoMh4NaNQXlPiTJFNKjSq610KLE8ZJj+sbEQ89dYnJ+gQjMenlY5atChuTKblrKwFKyANlEaUyjUTcCFJra0rEIceJE64nKTtmjVDaP/Jgn+8gBp8i9iE1oMJ3OXA23MiK2DdIPM2HEA5F4WYQoUCcUYWodeByEJbGgftCiQz7kY6iPSVX11jxJaQNpLghlfgjqyaC0IEQcvBTrYBtHrhYxO1R/FkEixsdG3/FvaEcG0U7hnJv7Le1qBYTiTnkUHYLDoyIT3LNSrpGPYvYEQ6IZfPGksZyKcc3Bc4ZU6nViI1MRZDK2GxMJjwyEN6FiScXPwlpainbWc5WKoEMB52Upmdzl8QjbJiaFtf9lJZucvNqjWOLHrHUfeoeH3qix5P9Ce2qjdn1Gec+Lz3e5rblBrZb5exan/dc2mQ6hlPtBuvhmM1RgiVxLkvidDZ122S5VmLVhZI/4JEoZ30iNbYWZqmMlsY4WULV0Jj6havqppLJcctAtwz6yRTHMbByl8RP+cx4xNXYpGWk3Llc5565Bmv5gD98vE+rXOO2pTL/5cI2zdjknhMOLzvZolF2SKcxepzhtSuEgy0cQ1guHu8+t8vD6xE3V1zWg5BeFPHquxr8+Nv/IY1Tr8NNxQJmsnN1jV/757/Z+48fev8sEvLC/HifHfVsBWYrMFuB2QrMVmC2ArMVeOGvwH/+oe/MX/Mdh2i//J+QjGUgjUgzaYHIcUyLfj/gIx9+hPF0F93I2NvdoubVGPtC8R+zdW2XEycWqFVbpPI9lYw0Nhh2pnQGe5hmiWPHGjx19jpLKwuqSUQy+4dX65SrNSZBUjx+2CeKEvpdiTrUabTqeLZNb6eDUzXodRKyxMcPpgxHI0zdo1kpUZ1rqHrBi+cvc9Mtp8hkZ3Vnk2a9piIW559co9yoYZga477P6dM3MRh0WFhpY2geo2FEuSHCgEkw3Obc2ctU50qcOHqcJNc5cmyRwB8rIWJ+vsbRwydZXF4iyxzVpKKbkk03SSMRX6ZFw0NqKzhmnImwYKrWCdlNNm2xpwuYL1AsColTxMkUQwb1zFJ/lyW2ahWRwVNiJuKwyDMZDgvoYpYb2LarbrztzT1qzYKdEYyHSiiptBzSOCLJbLa31tEEbLiyQuAHTMIhOiUFKZXXRTex7ZzU19GcHDM3VNuH41SYjFMyY0iS2kymXQbdKa12U0VXpN2js9ul0WyQJwmGtIbkEYNuRKXiqAEsnA7QchfNiklzjc7WDoMwZ37BwYo9Or0tSpUKUZLjeg5REDAdBURpQL1SVpyMFJsPfOhjnH3sqf1hWhwBObGKRyhioRLW9FxYAdJEIVEJiYKYhQAgNSz7u/kqEpIUDJY337XE3QsNjDynPx5jlx2a7RpBpKFbOdPhBMexMOt1BX31PIM/fv+jBImO1g8Yy4DtCh4gKyCe6lB0/FgjjRKaloHtWcRpQpQmOJpGRdfwNZ11dIYIvyHGECeJtH5kMrxLX4OIUkWU49kxDRFqDmCWN/7UKepDCxeJOHOkaUTBO/cjGKr5Q7geyh1R/FPgLg7+vE//fFp+eAaqefA6B/GSG8UI+TsVuaEQMgpBRCIi++KEuDNUQ0sB/1TRlgMAp3KNFDETcV9IakHMA+L8qJgGlTymk0DslrnPy1nWJkxsm5pjq3YXH2hUbDzD4kp3yJmBRVnTsDJhjaTkYUI/zenrNpm02mgaLVvjHi+hSsxjYUo/s3jFUplbVytkfoxRMVQd88OPr/PAhT1aEtGSuFoScqpd481vuo2drV3e/al1+prN/8fee4BZep713b/n7aef6bMzO9u0K2lVbUuyrLY2tjG2JduU2OBGMQQSAoEkTqgfhEBivjgJJTgk+bhCCBACBpsPSZZxCWq7smRsS7Kk1Wp7m52dnZnTy1uf6H7OnN3RstKuG8i55lzX2Npz3vK891vOuf/Pv2ywfKZyioPLLU5lNrlE03Vjc29dma+wQXUZ103jbXLU8dmfSGKQMKAc+nGXzQWbyzybZ3pdltsRNxU84+fRUSldoOB7lDKXeqvD55oxy8rjhnzKrdM+m2c2srdV5/efPE1VOWyoBJxoi4eMTZiEVHyba6cDrpsoEktkT6nMydNLFHIOhfIY+w8v87kzKWUvNmklK5HLps2aX/yF72XmmjfgJAn4NivHlvn1f/KR2n/4q0+tAxbf/F/160ewXoH1CqxXYL0C6xVYr8B6Bb45K3D3P/kh/Yq3jzB98wfIemJbJ82uzLLbWFlmZvbvve8z9HtNquUy+/cfNk1iqTpBQsrBQ8e4fMcME9UxThw6ycxlcxQKUzzx+FP4eU2/B6MjGodRWv06uXyBmak5tNUgn6ugVZfFk03qDWn2QyxEphBSLufI52yyWBI5Evpdy3gwRGGPQnWKE/MnKOcKhDaMVAJyVpluViPvV9HiWzE2aij2zz11ANcPyBcGM/H5gmtmpG3HY6W+RKOWMrOpZACJLMuxuNCiGx1nZmYDk2OTxjE/lytQGK8Q9XuMl8ps3j6H55RRliRDDAwIw64Fbs9El6ZGfuEQRn08T7gJ4mOhCArS1Fn0etJyxRSLldVZcUUUJiTCanEdIzNxnAKdbs3EyEosaZxEZLqHTgNsu0AQ+Dy37wCFsmJqwyidZp92s0axWAQVEUaK0wsr2PQZGx8jiYWSHtMLMxMvG/Y7ZJ6wI1zoZoYV4PguuVKeNImIjL2CmAoKmNTg2LFDbN2x0cSYislns1an3a5RKBdx/RxB4LC80DNAjRxX2G3RboVUx/I4Xg5LZzz13FFsO2aiPEqWdlhpCpOhzGilQmO5yYkTZ+jGHa7aeRnloMT9D3yBe//yM6a5FlBIGCRDOcMw3lO6b8vM4oungjTGcj5WTSJNjuYgYUMMYXWq2T47zndfPUapKIqeArHEvXoupYkq9U4XvxTgpTaBpWm48Kef+iK3XnM1j37pCKcXzxjZyJnlNq4xIFVYIkkp+BQcm8W2yAJcAmya/a6BHyzHMWyYvDTyWUrNVrS1yAYkvSNGaQstaR+GwTBo2qNoYGA5BAgGgMALfSgGYMEgFlfIJAMgYiD1MFYRYux51ohTlj2XoLIWsBhuR7YlhpiWYxv/iaEsTN4XxsoQjBiyPs7KO4wxpPiuDGQsQ4nJALiQ45fjOBfdKqMQaUmixTZTPGMz7FQYQi7KFS1EhLh4dNCUgoBbPYdxp48q+URRB8/z6CpNUBkh7afsX1jgeMejLPGhWtMW7wu3TC+DFUl30ZKqYzHtwVWuIkrbPBn1ue3yq9m1qUTcXcBLFcWxESNZeujpYzx1pE7RtVmJMuq2R6cXcc1V09j9LvVWigokIBk6tRb1UFF3hDEDFd9hazlPNUqpJF3KObk2NbawPZyAxb7HwXqTybLLNWWPmSjiZBCwe7HONt9ns2eTOQlNMVBp9wmUxXxf82QjxbMs3jgZcO0Gh9LYOKe6bf74qRWWOhEuKaVc3vizLEWJSf3wew3G8haJsM/6CZ1M4arUxJpuK1aoJZpWBiUnJulYXLbD5qd+4fuYueaNqDDEKxY5se8Qv/5Pf632kd271wGLb86v9/VRr1dgvQLrFVivwHoF1iuwXoFv/gp89Ie/W9/y7q2M3fJ+VDslycKBVlpM/bTF4tIif3X/HjrtJoXcCIeOHGNsaoypkaqZDa71evSjlMvnJqifWmGx06UwUmL/voMy90qxUKJUTkjDItrLmByvMjE6ybET+xkpj5mZ5mazx9JSkyRLmNu4nVpthXqtSa/fYPPcRnKFjCRxCVt9lhtnyJVGjOFlwVFEKjMpFzk1yqnmUcYnRo2UQqs8zUaf2pkW+VKOkbJjGCMLp+cNQ8LzCpw4eZIvfeFZbnz1DjbNbaJQLHH0YJsobhgmQZbElOWH+/wJbN/i2mt30liq8cpXXcX0Bok3FYM9hWNl9NoiTenjBx7dnm2YAr4XmKSVZmOJXjdjZNTDdYoyyWqMPkV3PyAA2MRRav4kOUUkJmnsEsV9UpEnFIqrQI4ko0RnWQTSqbZbEUHBpdtJSbMmOhLgo0+QK7K0JGyWHtVKkVYjIzPsiZxhgji2RRJbKFukFBrHCSjkReaiaHZOC7OewBVTUZHmhERJQkJMIe8R9W0DHLWaS5TKk5QqVfq9k6jMxc8XOLPcYv/eQ2zbtoPRaY9OW1HIWdRqXRN9OjVdxHdztNsJoepQEIZFMya1fJY6y0yNjJB2+3zs43/FsePHDNNlEJ05iP50JFXDGEgOmBYiZTApIKsNvNTTeDGY5AuRPfRRlourLG7fOcdtm/K4/ZiOiigVPJxcjsS1cJWmu1wzrJ2Fep+jJ5p84cAKV+/YgNuK+d9P7adSrWKlKZ1+TwgbBhgQ5lFR2B62+AnkaLRjmlFC3pdWMiMWj4gMA9qYZcSbwlAUYkTfIgmiwqgRPoIAFpIGcjZidPURM2BiDHwpzkaHDpkYg8DSgdHmqreEbEtids8xIAYyGmHvSH0G0pCBieZQ3mEADllo1aTzrN+ESTodMCiGIMpwfSNHWTX8lGNYa65prm/jj2EZnw4xmDUmqGdNQIWFYRAlHG3huNYAoMwsIiul7MANjsukm5KrSgKPeSwRKsWSyHLaKad6LVqxy6jgPxLXqqUpV2jPoRYpamGM8l1KjqbcS+gnfU6n8PZrL+PWuYCYrjF/nZwY47mTK+x++hQrHRsrTui5KantM99LsHs9ZmZGKVsBcdKknmaGtVSyA5StOZNorg5GmNQtyPoUc465z0U2Z/cjwlTMYn2e7vYZL+e4OvAZcwWccflkvcPpVsY1RZ9KkJGVy0TNFvQjnmxbHGiFvPqyKW6p2JS8hMxV2K7i0UXNZw/WsVRCxfVodlLD0IiVTaw9VBrhKYGV5dp0zH1ULeZ4YzVgodHi87U+viOuO4pXXm7zL37p+6ls24UVReggoH2qwW//zEdqv3LP3euAxTf/V/36EaxXYL0C6xVYr8B6BdYrsF6Bb84K3P1j36tf9V3TVG7+XmgLhT5FmR/+g9nqxcVlnvziIZaXF4iSjIOHj5Eveey8fI5OrYsTBCwtdVB2i5kNm/nS488yMZmj1eqytNxi65adlPIJ9eWUheUTXHHFViqlcZ479CzTExvoNhcJSlVjbpjSJ1+pkEUWR46c5OixE1xx5XbyJZk9dyGyTAyq+GqMVEZYPjVPdXqM2dkqYS3gyKkjzG6usGlumjC0TWxpe6VHZbzK+EgVm4BafZHR8SqOk2NpeYl6LWJ6pkjOtaiOOMwf69Js1Nh++Q4jPWiHbRYXVzh54iRv+tZbiLqKsckSr7r5JhMvinbQWR8rs1FWHxHmx6kYQaSmGbNFLpC6tBoRXk7YEiUz45/EEskpGn+JmxRDxZyZeVb24P0kFLNEmzCqD/wuxPsjsEgE1HB8EjFLlBZXxaZh7vc1nc4SOhImQkg+59JuS0pJRLmcR6d56q2GYQhIbIGAIjqySZIOKucQZw5Zp4utbJxcgo5949HhuyX6UQOt84bKLoT8Qq5s5DSdljRLyviCpFkNS+adbZdGK+TgvgOMjU1QHndYWYkolyTtIU+/1Ud5sYm+rS/WKVXyRq5TKJQ5tVBHW30qwST3f/Z+9h86QRRpYrEzFD8OYzx6LgVDmndp8KVO0kzLfw+ZFyJHEFqCo2wSFZlZ50pgc9eNm7h+rkC03MXyLQq5Kt1eFxxNwfOJWl2inMvuZ09xYN8KI+Uy/aTGdD7PYycljUKRdzNjoNhONT0dU/QDJp2ciXRtpBEriUVfUi08BwkvaXQjY0JpYeNhEeqY3mrMqnTvAqoMgICBJGQo4ZAnytnIUTVIBRlKLgzQZTr4VebFGuNLAwikKa6pi1xfAjQMWBZDJsaQcTHY76qZ5qoRp/HDyFLjMbFWUiL1l9fQJ2PgkXEuCWQoYxlKT+ScnWV52IOxDIJMLGNuISCMIcE4AixlWGliDCsFrIkNQyNhiw0brIycZ1GtBMa34su1Nif6Kb7lEeiExBPPkgw7S8lh0YozmqlE+NrEjpwHH0uHhr0hzJaW5XD9hM+uTQXcQJEbrZJ0Ij795WMcWO7jJC5eZhN64meSsSKJGlFG3neQsFJfx5A6TBV9psUoU8fs63VQ3SI7nZiRaoz2XFIDBtl04gwvjQkii6OCTimLG6dKKC9htJNwILH4zEKXKUez2Utxq0WsJCPp9NizlGKNlHnztTNs1HV6UYwdQNl3eeBAh08f6GB5YrQrwam2Oef9eJC6It4srniZKMswt2YrOXaMFLgpB/sXm/zlmZR62sFKFDdcZvMLv/LDjG+/FSuJ8UolTu47wW9+8Ndqv/ngQ+uAxTfn1/v6qNcrsF6B9QqsV2C9AusVWK/AN38F/uwfvF/f/J4NjN/wg6S9cDWtQBphSeNwaNS6fO7hR2k0GpxeWSKXL+LZHmksyR4V0iwmCvvUanWK5SLNmswQ1xgbG8fLWSye6lMsiT68zMljK0ZyMj4yQa7oMDs5y8GDezm53GDrzAxaZQTVANGkdJqwcOIEmzfNQqCYP3WaUn7ENDix9AsyU5z0iDML7cacOdmj069zw41XMTu3CfBp1eoc3LeXcnWCoGiTz+fZu3cfy0s1bnj1tURRD52UaDTmCdwcl1+xgW5HceTIUbbv2MiGDRtodPvEcUSz3qVQgLHqJI3WCq+48ZVUqxOkqUOns0zeD/B9iJIIW1dNWocAPtJIkYmhZDCQdGS2achk9tkkW5hZ9chQ3QW0iBNhRch6MqOs6PcFsHBoNjp40mAX82djO8UzRFmO8W6Q8XW7Z8DKU8mX6HeXTDRmq9NhdKxE3h8jjEOzfBi2aXW6VEfGse0BEyGNYO/TX6ZcqjI6niMXjBiGh3hr5AsWnTY02nVwIsZGRWIiDJFUekrifozlCGujiO35dHsavTqTn1oten2HQsGmU5fIXIxvxpkzS6apzpXzEKUEjkeUZTSjGs988RTPPbuXtrAYIkUoK+lsFaQZyB/EaNTM7GuN5zrGuFFm2IckgSEe4NoWETG9xGHnRIG3XjfF3LRD2h9Ic8S3wxcjxrhFRkCYOjx54Dgn2rBc67C5OsHy8hnTJNZ6NrbOCExKi4BLFm1icrk8bi8h0IoeqUl1CKVBz0D2nwljwnGxBTgQ+YqCFgkigFJaZBQSXSofnGMwDNkiQ8bCIElEDRgMAy6JWV5AC0P0MJoRYXsMuBUDYEE8UxRpMpAiCTYxADwGbAnD6jAgiHhPDNaSa894SyTCvBkAagMmxjkvjHNpIIPPByyXAZgxlJjIv+XalnEaAGaV/SL/lu0OfC2EEyJ/iTFFdUxSiSYVyoNYzFopo7aFH4scCso5m3LicUpgM8vGyTLGhGWVpfS1omw5RP2Y05GiIXW3IZ/zqGoHJ+0T6xBXTHvTlFs3j3LDiE3eUWTlAs+e6LHn6DJtSc8Q81HXpRf25ASSOD7LkggSaxNRayWa7cUcu8YUKm7h+XkajsVDKw6zachV45IeovFyecOsqXciA2D2WyGFapH9rR6bA9g5WiFWXXw7x/1LMU/N17mqkGOmnJl7Y7ENTzdg66Yyb9jgUgxSOpZPjoSc7fAnX6zzhIDGYj4cp/gSi+o4tOOEZpiadBfEDFjluXK0xOtGE8YrFvlCgU/tXeTpZaipkF7q8KrLHP7NL/0QG3fsIkp7BLkCtRNLfORnP1T75b94YB2weLl81d/52tt+4Xke3C9pOP68p9EvfOKhPb83FHzd9brbbteZ/nNgTKO++xMP7v6T4bjfeset36WU/jCorcAf3vvgnve9dddt71LoPwb2q1S98Z7du4+tPc63vOUtvtVt/AGavwcsK0t9+z337354uMy33XLLqOPwj1DqfcBlq+8f1Fr9TpIr/KdPfepTneGya8YmD6UXbOfsGM+N5wX7+lrH+WLnbm29zCNV8/v3PLTn+84K6Nas+B1vePVYFDt/Ady6+rap4XCRO3fd+gfP1/G9w9qev8+33Xbb1Zmt7wG2AH8VeuF3fOYzX2hcYP2LXmrnn9u7brttk7a1iCd3XHTl88711zpu2Z/Zv6U/iOIdgPz6kif4QeDjSaz/7V8+8sjK2nG98Y03VPzI/zjwLc//4vzFex/Y/a/OH/cLjukCy7zzne+0u4snvhOtfhy4QZLJgCZa7YHs1+996JFPnX8e11xHFyqT8F33a61+9/xr92I1fbEavmPXrrmE5D8DbwIOyz3Wz/Ubw2OX86gd/QUr5kMo7hwcg1pA64+qTP278+/HNeNQd95xy5vA+kmUluuxDMb76AvPT+396wsd+3BduaftbuM9WvOPgWvkdwKwpDT3pdi/et9DDz1jzumaZ8nFjn/4bOg7/S+fPa+rz5hLWPfsInfd8ZpXPf9L4Je0ZtfqMV1o9a/o2SAbGD4zX+w595WMcX3Z9QqsV+DvrgIf/4kf1Dd9R4XRm36ETKIEpZ2JAsKsjeN5HDuywB/+3u8TxyGFSpmR6gijxQI66uEXRzhdq7Gy0mJ2dgvVqmdkBg/v/iszU/zKm67ii48dx3EyXvst11OvRzRbDRNDOjZToOgWTfN032cfYGp0nLnNM1h5m5PHTjBW3ohKWmyYnqCnXfbs+Twjoz6zG6eNrGLfM0+zbdM0aeoKNkGjk7K4sMDG6WkmxsQ0sou2PJZXTjEzu8VQ76Vrqq10+OJfP83Vr9zM1VddxpHnGpw5vUCh4DMxWWV24wyHDp4kjOu84hVXkw8mOHDwcY4fX2BiYpJKNUcun2PHjsuY3jiN7RTpdySNI8J2NVEcGhlMkkaGcZDGCSqLDAvAsXOGuaJ1zzSIYsgZS3ynaOC9mLQ7ZlgmEnIRR8K6EAq8NHwWFgHPPPMMlRGPkdFBTGwu8MmilFZXQKMOSdQktTXV4hS12jKeJ42hi6XEn0MMQG263QQ/sGi3m+QLOQplnzjqk/Y1UWjR6bZN2kZltMJSTeJQU6bHx8n5kqSQGrmJZQtbIqAXZXQ6HdqNkHzQZnrDNN0oNBIHT7nUznSMR4kkJ9iBhco8VmoNgpxD2hNtR0J1Q5WkGdGtLYFf5rN7HuDpLx1GJSlxKtsaUNmHkgQTA2rYE8a4wiSouJ5jQKVhgz0ALSx0mhjpixg15p0q33bFJNdMaPAiA365MnPebJDL25Snpnjk2QUOHV+mXg/pZYpGv06gbMpWAfyIlVqIFo+RLKaVZoxIq50lNFSG73gEGYT9PrlCkcR1WOmlxvSwkpeEC2FlJPi2Y0CbRhwSy4mWc5vZkmBqfuaJP8yw6R/6Rhgmg+udBRJMJKnoDYzk5ZxppmGYyO9uadal6RZ/iFXgZCAPGTI25P1BTeWaEJPSISgxTBYRwGGQQjJYZ8DMGIAS8pJ/i9eF1F22JR4W55JDzjFDZFnZzkDiIsDMANww50eJZ4s4vCg8Yzoq50quscSAGZOei5uGxMqll2hyYp6pLNqppAcVBwyaJCS2XU51eiiJb8WmIya1PuQ9Gz/TFCIIrJSeeM30IwqBxbdcNsaWfGbAv+MrMZ88vExiOZQdy0i8TkQZORQlPyCNUxqZZklSiCy5Hj2m0ibfNQszeYe06OMHZQ6uxHzpTI3tlYDJAHq9NsbtwrUI08SAsJkfc1J+ImY2txQUG8sxXcvneM/j04frTHkOO4OYnlYcaisON0PeduMWdo5peo0GmfIo5Wz6YcofPtHkWBzhKCEI2eQDl3Y/NNemyI5SS9xAJMEEdk3mef2cQ64yeB58eb7PZ46coZbZNOKArZsz/uMvf4BN27+FXtomyOVYOrzAb/7UL9c+/OnPrwMWf3df0S/c85of33IbLkD2Xfc++Mie85uMtU3tec2yLHpJgMWdu257O+g/Wm0GX9AovG3Xrq0Z8R+BuvlCtVHo+1w3ff/HP/vY8nlj+7oDFi81zpc6bxdoyp5LrezbPnn/546cv95bdt36egs+BlRWP/tKAAt1167b/qNG/6PVdb9ZAIuLjVs+f5dGf0RAshep9Qk0/+Deh/bcO/z8awUs3nTrrZOuo/4z6O94kX2mSvM/0yj9sfsefbQ5XOYigMXaCrB69wAAIABJREFUTf23rFD50fvuuy+8lPv+QoDFO6+6yuuMV/+Hgu9e3YYBBdcCFqD+HejvATZeYD8nUOo99z6w+6G1n73pTW8qeGH71583c/4BmSC4wHqpUvxu5Bd/ci1gKMtd7J4VwEehfvSeB3f/4d82YHHnHbe+D8V/WX3WvFTZ1wGLS7ko15dZr8D/hRX4gx99r971PZOMv+KHSPtd01BYOkeatbGDgC994Rk+9sd/Tq/fJ1+tUK1UmKiWiDotOlFm/CrOLM6baMQrdm6nuewxf+oIBw8e4rLLN5HzJqitrHDFFbOEScJyfYnAKRAUYOPEDJoey+3UGHZumK4ws2mO3Q//Nb7nGc24tFmVkSnmT9boR3XjUWFlLo89tpvNm+eYndlGL65RGdnEoWOLPPP4E1y1Y4Kx0TKHTtY5fvwo27duZW52yqQ29DpdkkSTr+QJipD2PPPQF5PJlfoi179yh4nvPHGshlZ9RkdGiKI68ycbTE1Ps2Fm0sxozs3NMrdtC46bN6aaMoPcanfo9zs4TkKhUCTsxSwvLbNhZpqcH9CPYpP60WqeYnJiCtfz6PV7xiQy1UtY6SyWGxnmRZpIBKk0hJIqIiakIxw9eoxev87UzMxgJlz+koiF+dNYrjAXbJPIUcpXaLdDE5Pq2L6JU+yHbfL5HMtLbWxHU6kUmT+5ZJaZmh4lDDNyuTLdbtP8eUFAlAakUZ+C7+N7IsfwjfFpPlcmTCIjPZE4yF4/pVSS6NIC3c6yYXbkcg4nj7WorZxkfHIMy5cI3EmaKzUiesShY1gyhTKUimVajSaff+w5nnzqGeM9In248UAQScNA+WBmnYUmYGbzM03OlThRQ78wrAXjBRKLR8NAaiCz2lpMQbKQqyY38tZXTjFTEGWAmMsmWI6mX+9hF3wquQp/+cVnefJUg7ydo99NWIk7OLZiLBVwRkw9PAJJ/tDGp5SKr4hE/eN7WJ2ISBJMNKbRFUeKM3ZCN7HwJcIz7ZEq8VrI0057LCkBpFzDQlCpcZ8wKSFZOgAhzH24ymoYpmwYqYXxqRiwFNbGngpbQo5dXoP1BHAYGJEag09hMpiUjkE07dAjw7B9jCRp4Gth4lINW2Jo4jkALgZgxEC6MgSPBhIQAeBEdjLwE5HtCXAi4xS/DCPNGfBBDGBxLqlEmwhPy9bYwg4QpokS7woMW0Be05ZF4CXEFnTClFE3j6+hFbUouj6JpXGjhGamaeVdmjrBjn1ynm0SQ3zxBskyco6Pipp0rBydOOGG2RFes32coKB5drHGY881WIwUFZ2QF/8MHdO2LZO+I14qApRYvsfp2DKeOb5j0w1TynGfb53wuGwmoB945LI+X1iS2GXNzmnfeFm0u5q86xjPk2bHwfcyagIE5fPk6k02j+XZPBlQW+rzwELM0W7E7eMV+mGfA1FMx/F4z1yVSjkki1363T7FySrPHjvJnx+OiSXpR2d4tnjexLSieBAfLFokgYZ1RM6Cd8z63DYXUHctvBjaoc1i6hvZ3v6FmC03beDHPvhOSlPXShgwQSHHwsFT/OY/+5e1f/9XX1wHLF5O3/0yu9w7ffL/ef4Z+fOgfufeB3f/Q7m/Xoxhcdeu2z6k0T8N/Pv81OxPffSjHzV32EsxF17QVA4Ofm2jsLaRXX4eCPyZNF/5H+bh0238MJpfHTQe+p/f++Aj/07e/0YxLC4yzpc8bWvG5IHqgB5RynrnPQ88fPf5K66p4fCjSwYsLtD8vRRg8YLtDne2lnHwUgyL8z+7QLP+AjbNSzEsLjbu84Civ1Za/3RueuP97Xbbcdr1t2RK/RtgpwBrls6+5+6HHnlAxvO1ABbSsDv91h8p1NuEVaCV/g3HyX7jLz776Om3vO7mjSqzfk6hfmiVOfAC4OElrnf11tffuknF/ByKD4gY8cWugwtdUBeq4RqA6xQW77z3/j1P/Y1jH2ysq+DDaZj+B0ZHQ1M3ATKUYSx92cJ5x90PPnh4db9r77tEa35T2+mv3Xf/oyeEARTHzo9r+Ody72nNv/3EQ3vknjdTGlJzL/L/RA3YHk3Qv+y56e9+/LOPrdx1xy03aaUEdLoROEFmffu9Dz/8hfOP9WJsnPPuxQtexxeq39tfd8v2NOP/B3UVmocti38aTM5+cficeqnnx8XYV7LuOsPi5fTttT6W9Qp89RX4w3/4Xv26d88w8eoPkHTCgXmftkhVaMz9JBb0M/c9bNz8W902o6NVw7KIO12Onlo0euyxkTG6nRqlEYdaTRqijIX5FWwn5fVvuJ1WPTEpF+KpIMkXcxu30GqfppwvGXmAdsd4/LHHKeczrr3uWp5+5hiZm1EoFAj7XXZevo1eN6QXa06dWBzII1yHYtUz2m10h6mpjRw4NE9tuc3UVJEt22axrCK7H3qMftRmdKTC1PSMYXT0w4iFU00sb4Urtu2kmM8hCZhx2jJxllrLdjX1Ro0Tx5e4/pUD341Ot2UkGcZItFJi6/ZtWCqHY4sRYkarJY32oOHMBSW0tqnVlxmd8An8gjkG2W4oM6+2TamYMwyF5TM9RsZT8t4mAxRJE27o+mYW3DKsjSAnkhGbTqdnPB+StGtSAZKeQ6fVJ9U98jmfRNgcrsREFsx2wqhj0kw8J29YHkkiDX9oti/yl3Z7hYmpqvHiEInMQBogRpASURsMJAFRiKMSlBaAYJCacupU3RxHdTRv2nMxTOx1NYFv0e9H+EGe5cWYY6cOMD41YRq1NHENgFMse4Q9TVeSSnSHuZltHDl8nE/e9zCNlsyHOAMChfyPJJWIf4MzmJmXZtnUR5pj0xYPpBmrCgmiMFyV1IiHCGa2fW66yLds28Q2r8XkVIVQ4kfjiF67ie2UORX2ibqaZ08tMl8TvVFGt9M3s/+TxYC422cljImsjIKACyIXyBQbLJeIiD4ZOcsxTWaQCwxA0A1D+o6iK54evQRHx0aOICacURxhOZ6Z0Y+leibMRBEPDCnMzTyUZhhphdbngJhVQEJACzlXBmQQacVQLjKICDlrjimggQEjVoUk58CHc/sQgEnYVAboSCWWdwBCmP7DHphmRqEAaYN9iRRouE+RcshPImFYyDXluB6xkZMMmB8yHAEw5J8CywxlL8KUEYMP+UxkExI9aqJZxRNDjgvFqDAcnMQYTApTyBhIqoSitlGpmJcqJIslEmmVmOQaOYwiH2sTbxqLBEeuHwu8WNG0bAoljzdsKHPZ1grP1js88ORROpmDr3wKicZOBDYajDmzMvpWhm+7lDOHFTFb1Qll88wqcKQB2+nxptmA0VGPkXyfpbjC44shQT5jYyGl0RBvlIBeklDvJuQsi3Yvwi/YNHs2840eu64tsyOOeWQh5s+XQm6qVignXfb1e4xVq9xV8jhhtch7VSo5C19lPHxqkYdXAgK5T9KUwLbpRwmNJCVMLWJHtCuKPCl5y+JtMx43TbrUHAfX9ohSC52E2Imm4VQovqLKq9/8rYxveCWpEomaS2u+zm/97C/Xfvnu9ZSQr/4b9hu0pjRnVmZ/4nkQomSl6q67d+9++kKAxblmwBrVFm/7xP27//piTaxpEF5769/Xmt8GnludAY6GUg4jBXHV7yp4zfPA5M/f88Ce/2+4zbfdcEM+K/giRRGK+71WJ3zX3V/4QvcbBVi81DgvVvq1Y0JxH5r3ofntex/a86Nr110jB9mC4gya68+XfrxYM7dGViMNttTy2otIQl4WgMXFxv1CiYx+1E6t7/yL3bvn19btrbfffrmys4+huVqj706C0rtl1v9rASzu3HXLB0D918G3Cz9+7wN7RHKxNpxb5BI/L1ITSb4C9e57H9wtUp6XBOjk8wEDIRFpzbYXk6pc6Jq6wLlXd+667bdB/8ha0G4IHKyRTYh08B984qE9/33tdt92xy2vzZT1v0BPK9Sv3vPg7p+Rz9eAIEWRhd370CO/cr7s5dz9oM6svd/X1E1+5f/IvQ/tEQnT2debb7vtCts2crIr1+5z7TLfKMBiIFdDpGldrdR3feKB3Z8+v84v9vxYBywu9pRb/3y9Av/3VOBjP/b9+pZ3TjN683tJOzKrOvBWkNlYaZqefGI/933yIXxfUQwc498QlMroSNPsxIyMltCxR71+Ci8n6/uG8t/vRJw4fpJrr7+SanWMXtSi19Z4+ZiNkxuxXIvT8y0aZ07iV8q0mj0kdkFm1XPVhE1bd7C82KBZX6FULpsmaPPcZvYfOMBTTx3msm1bmBjPU6t1aHebXH3NZRzZf1r48Ka5T3VkJBz9tiQDhBw6ME9lJGBsbISop3nyy3uNSeab3/wmjh09RKVaMB4XT335WdO8X7FzE5VKiTNnWoyOlCjmCyzXlk1c6eTYBFnW56rrrmakIiBISmYiNxPDcOh3egbYEHNMmeUWv0NLzB8lL1bMTO2IMIzwPUW30+PIoUVm54qMVjcaQED8GBzbNY256/omtSVNY6K4Q+AUicOUbm8Jx3HpRxKJKhEUKY5rG5ZFEveNB4Ylsoz6SXI5D8fKkw49Esy5lVnwvPGzkG07nm9YMkkcGdmIAFfFERfb8oxcRBq/UNJFHI1jB/R7DmdWlqiOecaHod1qmSQT19cGlBBfi8u2vJLjy4cN4JB3UrptTbvTo1Kx8Jwc8wsLhu3Rb8Jjj36JI8cWSUxzO4jENNIBachMI7oaUWo0CkNDTROMiRKTRmmS5baUY7SUSWcR1oXj+rz6ynHuum4b1JZInIQoynC1T8G2OFVv82kTt1plodag2x2AItIAFkQeEPfoxrEx0cSxKWjbNJ8Sm1mRhBhPwCPha4ivSsSYkzPry6xJX9nYucA01lGmsVMIXehJoxilpMLWsGwirfGxjWpJQBpZX+QW8hrKKSRy9AWRoo54TThnATIDDIgMxAAWho9y1mhTAIgBeDBwvxi+DJPDMHWcsz/4TKWNLEMSWYTpseq5kspzQWovDI7Bfoeghexr6LVhfFtW9yPnb8i4GBqmDnQ7g/Mkxztgwyg82xblhAEt4jQl1hlV5VKV2X4x3bQ9ClZK4mRYPfGhUPQtTTPtkvN8vGwgWYklXzROyZRlmBX9LCa0NR4BRS/g8qLDdZMSV+rw2QNtDjYk3Sc15p0F5eIbFoqmG8b0dUzkatLYIqcdAleTOSIvEbmNwxktca4pm3XCa8Zcdowq3Ikqx5ZFGtJj1kmYy+fIfIt6lBjANex28YMCmU6oJTb1CEYLKVuVYn8NHmgnzNoxk7bNvIbL8y4zOmR3P8XTiu3jHrcWivzp8gKH6jlKtk0oEbuGJeOyEqd0xaNEuViOoqwzw/Z501TKzWMeDb+ALeCn8U6JTOyqP1kmuGKSuetvZ3brdWTaxi3YnNy3xH/6uV+p/fvPfG6dYfFy/MofzvoPZ1Pvet1tt53vYXHnrls+COrDGv64sFT/3o8+80w0PJYX+7F/1+tvmdWJEr+FcaXVv9ZKS2P0olKOtbWRGXC31/lTlH7zNxqw+FrGKWNe2wRptMzM/wLo45l23nbfQw+dGR7XuUZRf1aj4lWa/yUxLIYsBI3+rIX19CrT5WXPsLjYuN/62tu+VWn9Z+JJpZR+9z0PPCKeFH/jNbz+gPkMfdd9Dz7ypa8WsBCZRXe8IjIk8a74ZJwr/L3zZQ+msT8H5glf7CwAdbHmdi1godA/ec+Dj/zGpdz35zfyd95++w1YmTT/kWXpO+++/5Fnh9t5wbG/+DGsATzY47nJ20Vadecdt/4nFP8Q9KPnX6Nnr9U77piwVHK3kWqten9cat3eeset/y+KdyvNPR3b+6f3339//28FsDjnXXPIwnnjGkbJ2d2vAxaXciWuL7Negf+7K/DRH/s+fce7NjJyw7vIujYJEVkaG7d+cZZ/9PNP82d/eh+B5zA6Uka5inanSzHwhTbHxHSedk2xvLRCvVFnw8ZZRsfyODpgYX6BQjlHt9enXltiw4at4LaZGJlkfGyUx790lP17H2fnNTuZmJ6mH0cmFeLZvY9w9RXXoDLfmDMeOTXP6NgIN1x7OXEiMagph48cB90n5+dZqrd53Ruv44nH9hm5xtTEOF9+5immZ+bYsmUrKys1jhw6w7bLy0xOjtNuyky2xcLCIps2TxsdfqstwMQ4pxcXzFy06xYolXL4OZ+l0ytsmp2kF/cQwfhYdYx2Y4lXvOo6I0mx7JgsEb24zEJLkoeFhHEI6CDNWZLFJr1CGluRKQgbY7W3Np932mJGGeL7Pp7rmphFYRk0m3U8X0whA5LEMswKiAi7jmGq2EGCbRUIW3VC0dxXPBztGRkJlvgZCFOgQ7fbIxeUcT0BLSLDiPACOc8+fSMDsvF8hU4HxyAz6GEUEhQCo7W3pZ22M+MHYts+cZxJS4SXc3Fllryf0u72UCIlipYlsRXbdSmWK3T6LU6faVDOlQwDoVTJITwDmTXv9SxOnlzigfv3cOrUAmGcEonvhEhshFWQiGzDMV4eUSwNuIAWMofuDPgC2Wq6hG0ZCc05M0hlYmhlqvzKmVFes6PEldNV4khjW5pEx6ieNoaeew/P89fzy8Q6RysepELkRTLj2GRRxHKnZ4Anx/LopX1KeZH2JAZEEZaGyFrGi5WBL0XYNyylUS9PV069Stg+VsBH4+YKxrTR0zYN1edkN6HWCmkmGaljCd5Eapruc+CC8apwHAM0CGAxTOdYPXT8IBiwFwwrZjDHNDTBHEg15HglDlVqN5CYnB+ZatJVVqenBhKPlHyQM1KlQYLJADQRpoWwj2Q3YSgmmbLs0CR0AJQYqY7sxxZGh5wzYXcMpCiSOmIYHKvsDFlOABvNgC0jaS7I+ZYxhhGxrRgPchTTrqmf8GkkXld8WWyd54w04p5lJDvCiFF9AflExuFSTyNjMLvBL5IpxWIasW2ywmW2y4xKyY2knO5nPHIo5JgQaly53iO8TBI/NF0BHpUjFBQyczE7ZFGCm6VUXUXJgCwZmefSsRWLzZDtKdw5V2Rig4JygQdPWnx5/zw3Tzjyi55umNEXSUcvxi165jk13425dqaK1e3y8GJCTdtM+BK/DLV2m1qo2ZH3mcspPtftYMcZBUux1Q84ELaNl4awduReFJaKyF2aWhFbgyQSz7IZd0UqkvAtY3D7piK1wMWS9JpYzukg/tcfK1G+apLZa3cxNXcFqYAzRZelAy1+6+d+qfahT66nhLwsfwWc86ZQYvj7vQKSorU0juIH+z2ZYkVpjFRjrdfFRQAL9dY7bv1VpfgXAoQoS92zus2LAhbCrtD54Ce00j9vbK+1/uC9Dz3y6+eDA18n082vepzD41/bBGVKvd/SWuj0r8rgO+97cM//PrvcqqRGa/X3ldKvu5C55oVmn9/+hpunstj+8+fBop0K3qWVeo3MjL/cGRaXMu677rjtZ7TSIvl40SbTgAe7bnmlhQG/ZhTqfeKP8NUCFqtAhMy+X/m8i9e/uvehR4RFccHXueaeB1clDrWXAizMtlP730rD/lKyiAvtbO25t930n6WR/Wso3nUhFsTaY1da/ew9D+3+0IW2uWasBuiJvejQpRpanhuP/lh+qfHu5tjYmGOlwiC6/mJ1e6kH3TeMYXEJ4Nc6YPGy/ApaH9R6Bf5WK/Cxn/wBfct3TjN243vI+tJUC0ldZn/B8iwO7T3J//hv/8vozUenpti4ZcY0nM89vZcTi4tcvnMWT4kJpEOvE9KJl6mM2PhWgWOHT5JpnxtuejVHD+/H84oURy1mpjdx8sRRDjxzGq/okumQiekZgsClEBT49H1/yeRomSComtlwGUem+lxz5WbTOGpd4ul9ezl2/Bm2bt5hvAPmNo+QtvPGhLHXb3OmtmKM54olzzQvWeQwPeuzZdsVHDwwz5a5WUaqeY4fO065UqW+0mRkrGSYJMKUOHjwOP1+i/HxGbrtFtViQGYpCtUS5fw4adjl2ldcyfjoDNgdiH1sJyfzDUg/k2Z902C7QpGPhSKfmAbBeCzYA6+CAT1fGlKJHbTIdGwkLlr+MptObxHLyUz0ps48wyxIsia9Xp9Wo0YnajAyMkXRc+iL+WbcxhJgw3JxPfEicWi3+iwtLVHIl8nlSwR5nywViUWTOHbotHuMjFSMKadEmSKU+1KO/Yf2G8+CamXURI42GnWWlhaZmZ02jaPM5nv5Aq7t06t3UEFCu6FxaKCMwWmR6niBE8eOc2D/YWN8Kk3w6JiPo/IoKyGK89x33wPs3bfPNLtiShmrFCd1cdUg1SKUBlekAMlqNoYkdAhzgYGcQNgU0vAKYGFkBquNeWiFzARlXn/tNFfNBpQlUrUrKRGaxE8p5at8bPdBDp5YMaaFS+0OTj7AUzZV3SOwNHE/o+O6BCKFsB2Ww77xSciyiCmR+OBgS6xmktAPQ8b8EjU7xcsGIEBJ2bwilzC9bQy3XDWNaLutWW4s0++5fKHd4XAnJS+eA0oSVyQpYyB9ETbMMK3DeHkYEE1YFwMQQej+hsEgF5sYWJq4UJFVDMxHB+DGwMNCgB1h48j2RLohr6FBpuN4BkwY+FIYNxAcyzbbHhpwyruyvCcHIABbR67tgR/FKl3iBQCGNNCJxG9KQ2zAkoE/hoxJQAoT42vMR0UmJEwfc0CU8h6upajXOuQ9l6Il4IlE/CaCKuBbFq6VkFMWy2LYKRGxJkAmFX6KAQTzjphiCrsloYpLFPaIgyKvm82zddRFBzZW3uXpwzUeOdSkqXJYXsxSJ8S3BeCQMcWUBCSUaliKSq4k+CbzK4v4CZQdRTWJKDgCPsGC4xF3UrbEPd4867Fpa5WanePu52LC9kmqdo6xSs4wc5Tch8UAN+pgkefycZeC6vJwS1GLFFelMb7ncGixx75Oj+15l0nH5s/PNCiJUY1l0eqn5JQm8MRSE1wx8FU2tTCmLgwRS8A7RT6xmHAkfjdk12iOb7t6knbBxhET09qK8ZXpNzVZ2WXkujGuvONtTM/tJEoU+WrAocdP8x//+c/WPvLIk+sMi7/Vb+WvYGd33X779drKhN4tjv8Xej2lLfUDa6UgLwVYnJsd1k3b4h0Z1vQqa+NSzDLX7F//VlaofnBoXPjVmPgNE0ku1Gh+NeM8vzjnN0Fa83oDKKxJpTgrfdDMorK3gPVzlwpY3HnHLT+JMn4Ev58/U/+R7sTIT38zABaXMu47d932YdAfvBD4srbOF0r7uIDvyEtf8avn485dr9mJtu5DsfnFvDqGG7qQb8Elmm42NOqH1ybsXOx2XNPIDxftaviQLlQ+fL5x59pjf6ljWOuvIjIJK2HfV5AEMxyHYfLkosLoUOpysbp9HQGL8zclnM1jSqnPklq/dc/DDz8xXOCFrBMOKqV+se/171mbonMJgMXFTpN8fsE0pEtZcX2Z9QqsV+DvvgJ//MPv0bveu4mxmz5A1AmNhl5mhpXoxN2MVh0++kcf5+TpJcOg8NyUa19xBc2VDs22pH4sUymOMbVhjEIhz19/8VlsO2V2cgNJP+XowhGuuvpq45VQylUYGc2R2DZtSRdZjNl2+ZyZKT11eoWTxw8yN73FaNsXl0+Ts3IcO3KMbVdtMYyFqWLFNHLP7TtFoVwAOuQKZSw3oDICC8daLCzMmxQNJTGiyiNftInTLmP5adrtE8xu3M7nH91Ls32GmdkNbNo0Z4ASMQQ0RPpEbBOk5QoNG8H3A0KRCYQD88fyxAhLC6fZvHGSrds2s3HjDuPDIUyHNBOWgTSVwg7omdl623bxfUlIEMr+oPE0s9FZbJrIOEqNOWGQc02qg8Q6knqGWaKsFpOTM3S6PVqtFVw3QCXuIIkiL14BEpOh8aR5xSImws08Or3EJBRUKzlQkUn3cO0cliPSCWGodBmdkISKnElTcT2N7+doNmJjGjo+PmKAq1arZVgivl8yMqGGNJJFx6SkiK+BJBLYls/SidO4QR/fHcPxYpJI1BcNevEKsxu3sHJmhVyhZACUlfo8cSSJKbD7oSd48um9KKlDrI0pqvh2KJN2Ic33wBtB6qIQDw+pm3hUCOgykCfYIo2QxlgAj1jMNBWpmDGmcMdlM7xmxyiVYiQdLHE3NNd0MFLg6NEGH//SaZpRiq1ieiLDcDxmHA8/6pCpFDfxadup8ZloRCE9SStxXRylKdkOaRgxWvFptzqGA5CTplH3KeMRKcVIPuA1Uz7Tl03T0z5R0scXLkbWY2kJPn+6wYF6aK65lATfE8BrAALIjL9IWgSIGYADg6bfMCJWDS4HDIdBIor4Swz0MwM5V5qK3EOACgENBjKMgYfJIKZ0sJ8BcDE00hw8jcQv4lwaiDAuhj4ZA18KE1C6OhYB3Ab/PZSEDJ9oa7c5BF7WGokKyCAgkIxbABMBViq+xLxCI9VM+Dmq/R49q08ikqLMp6SgKcCaiJkcF1dbtJKE2FXkLE3etqlFCZ4NBQ2R9g3IdOPmHDdNSEKPS9f1cCtlPr/3DI+eWKQt8a7C2nFzeAJ2Jn2586kGOfwsRseD+/4qv8hSuc/elQinVSCwugRZn6rv4eZznNKKU7UG1wHfNuWxaTbHYnWG+ZUYRyd4YYuCXFPlgnmuiG9J4LhEUUjJ9ehbika9S1XYOP2M0yGcEFlTqKnXunwpFYjOI7Niaqkmj2UMNYtiZuv6zDfqNOXadwtk8vyOY8pYTPg2PQuusFPefs0kaV4Shxx8Adl6bYS/Yhc8xm/YwNY73sr4hu1AgF90OPVcnd/+qX9Z+9Bn1j0s/u6/qS8wgtWIwt9aTQw4pFGPqEFyQkk8AxTqStHjXygxQTZ3PhCQq9UWuhPV/4Lm/UN2xFfoPbF2lM9m6PeIBEDe/HoCFl/tOC8GWIiRs5E5aLV7KDdYKweR2eruePW/XQpgscZIsDw0MVzTRL9sJSGXOu41TfrfOJZvFGDxUrG955/brwGwEAT9BQk3F7v51zAaHn3e8POEhnegOaos3n/PA3seWbv+VwFYmIhiK+VzXy1ZFPugAAAgAElEQVRgESTBtS8Wd3yxY1v7+VfIsHipTcuvFImzFXaJIXje9dpbb9EZv79qNvpS675YSsilHMo6YHEpVVpfZr0CL9MK3PuPf1Df+M4JRl7xg4OGTrTldgzaxbIj2t2MJ558jsf2PMXTjz9NZdTjyuu2G+8F180buUQQOMYDQowXWx1N2G+Z2dLJ0RFqnS5HDtUoVBTTGybxlGZ0tEyWSMRmzzjxJzqi0Q7ptkPGR4uUR0Y5emyeUiEw7z39zD5mNo6waXrSNLR79x1ldGKMvKcJQws351EoS/JEgf37DlIdyzFaHaVYmEHbPRrNOqP5CZK0hk4D2p0+Z2oNk3wyt2naeFc4rqZZ63Fs/0muvHKOYrVMqvvUliLmT5zh2uu3EqcZ9VqTkdEC46OjlEouG7ZuYmZyE7bKkWQdtEzFig9BGglR23gJyKy3zGTLLKh0ocrMiw4iR8Ooj7K0mREVGYf4Z1g6IEoadNsrjIxOGJaEsEaa7bqJhPU8h2IhRzcShoE2ppgS4eoXHJJQmcjDM6fnqVZKJgWkkCuRC4oo16Pba7NyZpnJ6RKuHRigQOQZMs5mI2NlZZFuu8HlO3capkkcxZB5uJ4YdDZYXm4yMbaBpaUF8uUSflCkU1sxUa3F8hRh0iXwS3QaKxw6/Aw7dlxB2AvpStJJcRRlpxx49iRPPvEEh48smvQE6Z/lT6LIpElXqcZeNWE0LAJHWmTx9EhNTKOlpNEdGDMKcOII7T3smZl7Y+7opGwcneb1V45wzYYCmSVRo6OojiLMmiZi9fC+Jf7n544Tej5WFmO7cm4SRrCx45BmGpPTOTpWQkuYAAICxArtiv4/IVDCpZG/0IBdMsdvkj6SiCmvSEOnjI7meeOOSaxxn3bqENXaeDrCzXs8cWCF2kqfM4liPoxQicJyHQMAGLaJMEbkkhA9zGp9hnKPtRGkwroQgEJo/3IWxVB1INcwknMjPTDeFlIrkWSIKayJfBXWxAAAGRpkDlgXA8Di/CjT4T4H0pJBmNrgvQEAN5SbnJOJDB54Qw8O+e8ha8O8L0wOWzgSA7mIsGV8K8HHoaMzxmzFnNJkXkYD8U+xyGUD01Ix1LSEBWBJvSAUAFB+9gj7JYGc5xJI0keiCPGYK9tcXsqYG63g5Qqs9Prcs/c0T3czVJCnJElEgUuv26evxQvGo6hi3LiHa7t0I02iMl4x6nIMxd7TcqYTfN1nwnEo2mLs6XMildjUjJsDxR3bc4zNFWk3B/V344SkG3O43WHjmMdItWS8dh47eJqjywJ8CPNo9ThSYe3YtKKUpV5CPbNIfd+Y7EossoxFzqf4T+TIDPPiWL9PU+oh16nOcFOLkmcZ09JEu5SjPt9+dZktowF9uc56NnGrRX9UkVd5yq+ZY/vtb6Y8dhmZ9sgVfQ7tn+d3fvJXah9+eN3D4uX49X3OXFDxrE6t77QcPbm2MfHd+LNh7PyZgtcq1EfueXD3j6816TsfsMDWV2r4Ew2P+27yXaKbvxTAYlgcSS/pLs7fitZiinjlWqPFS9nOmvG8ZHTh1zrO4XjPH1OaWvtW9f9zQ7+Fcz4h6u9/4qHdv/NiTdt5779/KKt5/vvsl+55cI/IQPQ3AWBxyeP+ujEs1rBZLgZ0fB0ZFn+jcRU5U1oI7lLwG6tml3/jfnmxh8D55/6s6efqffmJhx8Ws1Xz+ioAC8NsIubYWcDiRWr24uO7dGbKSz3ovkLA4gUeL/JsCBeOXZ0o61eGCS9rDVFlv8bM11PvJeMnXgK4WI81fTl+G62Pab0CfwsV+PgPv0/f+r4Zqq/6AEmvj3DZtS0/jIV+3OfIoQX2Hz7GsSOLHNx/imLJZXQix5HDR8i0w7YtWxkbK5HP5UjSBNcpcfTYQRPFOTpWplz0WFxI6WUN8vkiI75DEAT4hRz12jKnTtYZmx6h1Q5ZPtNgdmOVzZu2cez4PKdOnWBu42YOHjxMoeSyfctWGs1lntp72Pxgv2bnZo4fP4O0aoluMFa+zDRobk78ICSSM6Bc9jlx/AT5IE+54tNppSa14tTpBYJcnnzRwlY2ulsnSxw6nYzqiIPlVen0zhD4VZbPtBibCIykYu8zz7Lzyh3m+Gw74dW7bmVsfII0tA1gIwaUkmwhPiCW7ZqZZ2mgjWekEn8KmdEPsY0hZsfEh0rKhbADBDhpNJqmIS8WlWmBBfhod8RwU/6/PWgoxcNBjPaMmWdq3hGAyQkso2u3cNGqx9Jil1Z9mZ2XX2l8OnQuNXKMsNkjTpomNlVkN8Ly6EcN4sQiDPsou4elR8kVLHxPZCySRNJAqw71lZTZDZs4cmyvYX+Ix8biwmlGSyW8SoHFWhMXGx2HdDoiP4iIeiHVSoFWL8axHB584HGefOYZdCoRmOfkCMKPMGh7KgwLwX0EyBGGgEhqBoyAQZO8mj4u/griJeBIDpnUQWb6bfJuxhtv2MaNG4uM52x6IinpJ1QKPjrIE4cdlo+s8Ht7jrOSKEquNhKEJJKIWQs7CllRFmEmkbCJ6MLNrL6VKjJp+kkoOQ65JKZLyEyuTLsn7I2BT4TfTWjrlA3TZd5w1aTkn9LoKaJax8y2z/f6fPlwg0qY0MoU865NHGqzbcsc0yCpwkSlrDIgBL2Qa0lYEkN2xJDxIGMesi0y8UsRIELGK+CPJdeQADlD+Ya8J/yVQfSprDs04xz+v7AqBiEfwp4YSJeGUahD6YisZwQkq54bApzI+Ibgh/x7kOgyOL+eJwkzIjUb/Bm2iGF4DBJMBIDyxJOinxIKqGllbCbDzimWwj492yMQSUSSGH+dviR6KKi6MbFyqPUFqIJAzGE1lG2JNLVo2z7zSY/rpkq8aa5CPo050ezz0RNtjvRdcrbDZl9TsGCp3ydzAuMnUsgicc0wgGJqOTSUz1U5zdZSno+3IlrdGCeLjexnRCWUcZi3XE5HDpU05S2zFjs3igmua0xIxYfm2Ar8yRP72bV5jJtnKkRY/OEz8+xrppRWpWGxSgYJOJFgm3I/OyblxPcd7Cw2gFgsQIUwnyyFlWD8K07GMW257wT0szDgTsG1yasecSb+IBlv2Whz42yJtFqktiLPJWFoyDMrR3hNnte+/f3kq9uJEgiKHkcOzvN7/+xXa//6/ofXJSF/C9/FX9Eu1jTbRYX6QfEGuNAM9JroSTGLfNc9D+751HBHawGLTNvfrlTyqwr1hrWNxKUADecP/K7X3vIdWqs/UsKWstQ77rt/9+cuZTuXAlh8Xcf5uttuP1/uMvQ+EL8K34s/HsXOX7AqB7n3wc/tvRTAgsz6tVXTxSXl6Lvu+d+PnJQavdwBi69k3HftuuUnNEr8SS7Zw2IoR/hqPSy+7Y47NlyqF8MaD4uzDJCLmW7KOVoTX/tsZqXfKpGhF7sxz78m1niAvOZ8oPAFgIUegGAX2v5du257r0b/gTA1jBQpcxZWr6ldSvP79zy05/vOTwh5sXG+wPvjJcCO1fpIvOkzytHvGV63w+1+LYDFcBsvMERV/Pd7H9jzA2c/e8tbfLvbGDLGQhQ/neUr/1VkNZcgCXlR9sR6rOnFruD1z9cr8M1RgXt+4vv1zd89TeX67yfpdgezuZZEm/pYXsQzX57n8498icjqUS1PsbxyxsgCep2IlVqXy3dsYPOWOeorHeYX5kmFOh+2qLV6bL98Bzk6pInP0YXjLC2scP21OzhxvG5YCmXxStg3z9TcmGmWlxZXSHVMoVBirDpJbaVGkFeUSmWjdXesyEgl5hf61JYb3HTjVlJts/uRLzIxNcJEZRbHj5mcGqHdizl2fJGtm2ZoLJ4hDGM2zJUJezbV6ij7D5w0s9g7r9yCnwuIkxZp6jE+PUetfpzG6TaWU+eyy69AvDZPnTpJsVjmwP4jbN8xw9holThts+OaK5mY2IqOxDciM7Pw/W7HxL8as8Sob3wJJE5UC5CQiuq+j+/51JsruF5APlcxsg3xDqi3av+HvTeBluy+6zs/d791a696+9ar1OrWamuzLFsGPDgEmxMGErZgYEJCGAJkss7CTCZzYBLCgUnIwpk5meQkIUMgZEKMbWzA2JJsyZZt2bKklnpRb6/77Uvtdfd7x79/vZKeGkmWgcGGU+9I53T3q3fr1v/eeu/9vv/v9/P9MhZJp1K20KWtwBfWhM5gsK12Tm17it3dLhl9qiUP27QoV6r4g5g4G2J5DdJAXBuy017nxvXrzE2VVcTFKGkqtmHrRYZ9AXX6akc6jlH1q/VGnTgLqTdcttZDvKKhoicC4+x3uwoumsQyhEmkICMMTNUIs7+3SxIkTC3Oc2OzTRZHzDaqbG60sAsi3ugcWS6zsevz0Y/8LtevtugMh+gCmZRMQz5iHshgJuJNKpyPg8jCGOY4jkOMdvNlaB8BH1V7iBI9pN4UhnHOsfkm33nvFEdtmyyJ0StFVi/fwCzZtAYZrhVxtDbDL3/8Ejd6EQ0HipZJr+8Tkym44m4GQ9sjzyQmJaOryEICihi9r+uOTWkwYNuJOWmUSOKU2DLo9vsUygX0JGep7vLIPbMYlFldu4Fd9dAtj49/8QKdocFxqUdNUnYsi92wQxQX1GtL8kR4jwq+KoKMqm0VB8p40FcwTIl7CBNCpI1xTEP+mKqvETePcu0IT0OhPQzlsFB8lTRVXys8FSVLyMIdfIzaP+SSvBI9GQtFYyeF/F3FmSSCI/wIVb87ipmIWDISNUYkTxEqRIxQwp2qRBV3kVw7g0yyQ8LWkEiJVHOKRCfHc2DF0KnI8ZKQvq6znWsYEhtJc4risCkIM8bCCTvq2gdmkdzWGARDBpEAPg3lQIiSlMzM1fvtG5YcbqmZvDSw+MiVNoPUYMnJecu0jeNWWO0O2W736A8OIKXZUIGFBT4cUFCOiiU75qXM49ogQ88FxJlTlVdkpKyLepCVsTKD907ByQZYtQoVielkMU+vhnxg3eeBaYs/O6MRWiV+9WKPq8OABc9hquwoUKwtwGPh9hgZ7VBjo9NVrhG5p7b9oWpRaToCNtZHYmcWsRfEJLqrImKZllM0PBwDKuE+ullgPzV4qKbx9lmLxmKJSGph+0M0z+Oan1G9o8R7v/eHKVaPQ2piurC13ub/+us/0/qZj39iIlh8Pf04P1Q5+ecPMwReS7A4/NjDjgd5PYcHuDzX/qWm5T+Nxgczr/r9r8GeeJlhcVBD+DcB37aS7xYnxuH1OXQeVU3Lv0saJP6oBIuv5jy/0jV7rXN637ve8W15nv16Dv9Fh38tjhPIf0/iINKw8pUEC2lj0TR8idVoGv/t4crXr2fB4qs970MtIR7kP/Lhxz8tUZnf9zFuCdFgeyxe/UEFi1e1XfBKe8bNT/p6Q/GbESxeTzR7o3vpte6JQzWi7cOQ2Vc7LH5/c8/B8xxuCXlZcDkkwjyX6em3vhkxRY73ZltCvpJr5o9CsJDfEt77zrf/Pwdw01c37bzr4f9JoKBqDW6qbZ0IFl/pu9nk85MV+NO/Ah/47344v//bp5i674fJfYkxiDVfJiUb05ZoQcATn/wMjidleSUuXLpE0XUUvLHZnGLtyjW14zy/eIRzZy+xsfYSd99zO8NIhIcatYI0GejstFtkOCwseFx4cR1/GHHq1mNEQx8/jthrdWg06mjmkK2tNqdO3EqSpfhRRzVdNKqztFs3qNebtLoaG9e3WVmuKifFs2ev0JwuUa2UaHW2WFk5Qq+fcvX6DSpFh4rtqgGpXLe4cO4as3MzNKbm2NneVyKIDD7TsuPZ13B0k92W1G0WqDWlIrXC5lZHtaRI/r9SrnDy2Ekcq6xcCvPHF9SAaiMgyVQ1T8hOfcGVnVU1TisIpkAFBbSpIgti2SchSUOCIFCxGBEuZDdfRA0Bb6ZRlygcYlgJWWqxu7OpXqtm1Nnb3ZUAB7MzTUy9yO5Om0p5ikJR4JA2kS+Rgh5RminBIRwMyPMIw9YwrBJBHGPZBq7h0Wu3SGVnXJNKUp1cl88l+D2PMOriehJCKZAJKyAOSGKNJOurnf489Sh48pwovknBsVlb36fV73LXmWPsbvXQTF99TblY5lOfvcxv//ZHKJiS489UFWwmw7dEPbKMzFBeETVoysIpQOkhxsK4mULFQTSJOIj7IlWDo9TpSvSjOV3kW+47zX0znhAu6XR69HSXp56+xO4goOhovOW2eY6Wy/ze2VXO78Xosex1Z/jSGJHqxFpOaMj7QAb5hDgZOStUREPXVL1kKYNpQ6Or+ZQyqfnUiGVHXDgkskWfwNG5Et987xLrN/bI+hHudJn1bsxjz65TdD1m0yHdTKNtmkRZRCs2VR3lqMJV7BEydAuANVHMk7EDQtZBMSoO1mbkkpD/RRgQ5oemXBQS+1BZm4OYgIK7mlLFKaLZ6EOOIZyVsSgx+lXhoNFDuVlGDoxRHGcUI5HYwZiTMWojGQkUY7eGunwHgsUY7jk67ivxE8WLEWFlfHyVCcpxLYOaETMr75scbBNiTWMzjJktORyzXYp6oqCQckGCPMB2asRByuWdHhc6MZqR42QpvVxnPwspaRo1q8KsPaBezjm7H1MtzHOskbLQkOhEhcJwqICbL+x02AostEwn7PWQEFYnTih74nxw8OIEvWDzxf2AOCuA4WMlMSkmqTmqC12eneFBJ6ce73NF81i2oZ73efRan5eyKvNGj/csulwPLb6YWiw7BsueVOlC0ShgeAbJXlc1mTzd9RFOqmuYtMKATpYpZ0ZBN2loGp6tsxUF7AtoI5VqYgG7gGfIYzS8eEimm2wlGUdzeO+SxXQzxDYbtLsGz4Y+F/cH/FfvPsaf/+HvpzJ9Wn3vtys2F1+8yr/6yZ9p/cJTn5sIFl9Pvwq875G3v2c0SEs0beSukPN7vYz/qx5/qILy0HDWyaGrgXdzg8cbDfWjNzU/+luffPLfHF6f8bCmwd4fscPiqzrPr3TNXuu1fcs3vO2okem/LV+r5TyVa3zf4YH8TQgW14V1BXxBgIeHwYGvJ1hIHCErOnI93wu8aogbv4bD8MqbwYmHmzheD6r4esP6+PXk8FWd98swUni71Gwaqf4dv/nEE+uH1/xb3/GOWzUj+8/k3H5YLPuDChZy7ENCgAjkP/Hhx578P29yGrwSlUKgzNr3fvjxJ35TvvbNCBaHaljf0Dny6vv97QK9/YuHr93h9TlcKXwTcHRP0/U//6FHP/Xo4eN92zsfelem6b8K+fThpp1Dbinvy5yaX/BmF//7X//1X3+FOCWv8ZU1b2ho/7kwu/DX5TGH1k0oUH/1w598Us755Y9vefjhU4aRSxXrbZD/nQ8//umfv/n980chWHzrN9w/R2b9pgb3c8hhcagKdimHx8aRtJfv/9dwQ73pa/quh//eAex2wrD4St8UJ5+frMDX8Qr8xx/7gfyd37fA9L0/QOYnqm0g1WTnvajEg/3diBdeuIRBh1YnY+hHtHb2WDjaoFi1ufjsJn2/x7FbjpIN4cbaNQoFD6dg0tkPOXv2Od728FsplipcuHCNW04fo+B6fPazz2EbKbedPMbz584zvzJLxS2T5QntbsRMvUK7O0C3LRU5cGyPQiFnZWWRdqdHvx3gRwNq9SrdbkCUtpibWuHy5TVWji5gOQJDFIt/TLHkYmoCxRywt9vDsgwSAeZVpmlW6zz7heeZXpjllttniAMZutfI4oTpZpMsl6E1ZH62zpUrW8SZz8PvvF9FDIIo4OiJW5R4E8ejSlBTd7F0sdTHChAqv9BJTl+GSMmyj3a+CwRhfzQYahKLkDFdallyslh2q0NE0pDq0kzAnbqj3CCFok0cGgwFRui3KRZtvEKNfr+HaXqUitIQMtplbXV2lSBz9MgyPVlHTVfrjjQEpCFJGqClKbahq/YO2WGWc+n5LUoVi86OhmHmFEoFdU6ubSkgp2yQC1BUmjLcQoPIH8g8TKlWxe8MGQ4Ttro7mGlEqSg/biP8YcLZ5y7wxNMX6HU3sQ1jJIylEhlQNQ9KfBCGRZJlalCVKMgrDoDRwCyNKyPg5MjmIPdqnIeqMcNKbGpVi3fcfYR3HG8S725Cqcz5tQ6ff+Ea+iBjZqrC0WMNmnWLRpxzY9/n4vZQCSZpnNAPc/w0YjXK6SQmWhyhGRmpYidITEqGdYmt5BSynCYZVdehLbGBLMfSTBJp/kxlR13nyKzHg7fWSAyPkuvR9vs8+ewl9rrCSNAo6QGXhzFB7lBzcnaznEFmqp1z2SWXNZFgUJxKe8xIsJB1GbEgRtwI+RC3hIhppjmqRRXXirTPiMik6kpkuZTzYRThkPtOPsYQTBHTxuyJEYtC4k4C6BQHxSuighJChIqpFn8cTRmJFa8IFiO3hZyTfIxdIa8Gex44OJSooTIw6vz8PKWmaywYGlY+At1mdoLn6sw6ZRqawDBh9mgdt+oS9zMCw2HTD9ja7LO9HdKRBhJXY9gfsh9C33DV+7BhJLh5Rt2BBS+jXm8wXTZZqrjkw4xOr6O4OM9sDHhutUXZzpTDaS+KcNwyJSNjLRhA6jFd0Lg0DFnLXTxpck1TolxaT+DM4gxHBZaZ7/PQnU32Qp1zZ6/TDTPWY404DNS1OVXUWG7axIbBdKgzbQuENMWbqql77MaFHZ7sJFyVaEdmI16YvSwkznIizVaCRVOLsLSMrSijl1qk6p4wKNg6NQLF3FHXWMQ/UyPKc77TszhSgS+kGpc7IVuaSSUyeNc7Gvzg//iDVMt3o2UmlgNXN7b59z/xs62//4lJJOTr5kf4e97znqIZ9P6DyoHn2kfHcEg5wdcTLF7PkXFza8JrcS5ea6i/eejKyX/KGES/7B4/Hg631v8c5L8ILL2O++PNtI28IVjvzZ7nV7por7Nrq73vnW//tyOhQkXzbuh6/t4PPvrpc6OB+fcPpzf9u/x1eHM+Xz3mlcHpVaDK933TQ4t5osmweN/hhpLD5/9GgsXBICsDaPQmKmNfNbTd1HDxVZ33TQP057U8/x8Kc0uP9vt90+y3/2ymaVJ7ehq0TT3PvueDn/z0Y/Ka/jCCxavufxjmWv6Lppn94m/+3lNb4qzQMv2nvgy+/MuqGB7+dVas/tjYLfRGgoViWHjOd2ma9g+FYXFYZPhK99Hr3xMP/SXQhOfSH8exXqMhZSvPtf85L1V+WZ5HG3a+S8uRdVsi1z5m2/H3jB1M6n086PwS8JcO7s1/a+j5P/zNRz/9kvqc33onmS4gy/ukZv1wBEye146c/6jBe+RnyeH3rL+99sCXf0b+04Ove+ZwjOnwa//DCBayvknZvUvPVOWxCHMv32sKHtzv/Mtc4/03n/f/n4LFqxpsXkco/ErXfvL5yQpMVuCPbwV+4yf/Uv7QX1ikee8PkAYhuTRPmDF5UsSwh1xf3eOxR59SHIZgEFIuV9m8sUV12qQ+V2V/M0IX77EuuzManU4fXbPQjJD93ZQvvfACD9x/mttO3MoLz79Ic2GaW249xXNfOs/G5iqNRoMXzl1kbnmKO0+eUeLEpWtrHFuYJ5WB3nJUxWev1ycM9xW8slatkKt8u6ko/pcubtLq3eCO0/ccbChrmLam6jgLhQJraxsqMnHs+IxiUvhBj/WNNdXKMDfVYH+/S2qa3HJ6hqhn0G3t0ajXuHrtEmHc4fSpU5DKgGbTHfQ4c/dtzEzPYtsehuZg2uI+MEeChVZAOfgVx0IYDKPmA2kCkcneFuCd7MQLlDOXnfKYOBamhHALIjSpHNV8dK1MlAwY9AdUqx4aLkk+IIs1NYP6wxDbyfEcaU4Rm73snufEkUvfb2F6Nt39LtViUbEqojAgShIcES3ICPwQ2zIY9ALVWlCW9oLIoj9sMTVVZmerq6CIoVjUXY1KsSJMQzDkV7iMQT9EMwyGnYBUG1Crlti40aZYd2m3ZNc5wakUCRONpz73LOfPPk+nJa81VTvg4yE5SZRioeIwYRwpZoPk7eV+GtdijmIPo7+rSkxpvkizUVOITGMCgsw0Zhsubz1a58HjTcwk4amLG1zd7jMIc4ww4cRUjTtXKhhFn2btKEncUxWdQTcgaEcE/YjQ9FkNLdZ9R/EAIjulG8W0/EDVzeoSMRCnBVCKQmbtguJYFByTgS/wRXGJpBQwWSiZ3HdrHXd2hqJXZLs/5MmnrhD3fbIgUeyNK6IpZC5Vw5fKE7ZU2kZqW3PVHCI8ExFIRhyKEdNj9HFQb3rQOiMOIl0Er1G/6QgEmqRKRBERUOCdytWg4hqj9XzFsSEQ0xGnYuSmGDlbxi6JsRihqlJVC0mOup0VgHN0zNGxRoKKXNPxuY6jJeM2k1FDjuTOJLqimnpV3EWuo+gXFhl1PWHetBhEGcWizpQ04oTiNNKYqeqcPjVLreSQGwWu76U8c2kNP4yUY6c9CNT3gE6WMsBWjwmznIoe4OU5NVNnsajTTxMqns1d8w0VM8nNlFrT4/pezOevtOj1I8WPqc87nGw0qQ8iPr3b5WIvp5DGCta6JT6pIFMDvm6bHJ+tco+jke3t0qtavPstK1idIc9c2+VzN4a0cp1y3mOQ26C71KyEch4yZdp4JpSKFnnZROulXNqPeD7K8USkS1I6cURoCJTTJMigqkkTREKQxfQFUBvbJPKNxhCuh8mSkbHTH+Bb4qSS2I1U/2bMijPKiGk2pqk7GS/t7VPH5eFvWuR9P/n9lLwzSkOyPINLV9f55b/2D1r/+6eemjgs/vh+JL/xMx0aEg3tkFvijQQL9bnXcGXcJFicS1Pt2z/6xBPnXzUov87O5nvf9fA7yfNfORAmXuukb6Bp3/fhx5745E3n9ocVLL6q83yj1Xxdm/k7H/7Lmpb/S/namwfXNyNYCGMgLVX/ys2VljcLFnbk/hmN/NcOneNrCgZq/R5+eGUMXRy7KF6jTvN1h82v5LBQPxDe5Hkfco1o73vkoffnaP+Mkavkte+DnB/98Cef/PD4k38YwUKO8Z63v33GMvl3wml8nQ0GnQUAACAASURBVOeUzY9fSaP0xz/y1FPd8WPeZK2pPPxV9+5Xeu+/3j3x6tfJf5KoVRxvu07k/AbwjSLogXZaBJLXeI5n8kz/7sPATnnMyLlh/BJo3ym/E73OuXU18p/40OOfFhHkYIsBvu2RR45lxP8BtAdf8+tyLr1Ws8n4sV+lYPFGyyaGwH+RFqt/V/EpHnn4u3NyiRR5ryVGvtH3jzflmnkdh8VEsPhKd/bk85MV+PpagV/7q9+Tv+v7j1B9yw9BMFQtF7kRoeVFdHPIzkaf//jrv8UzLzzLQ/fdj2vKwGiBJbv4ERXXUeDI9Y0uZcfkpcuXWTlylKlmkfPn1llb3+K+B26h2qioXVlpt+h2Opx/8RqOp9OcmmNvu4efdnno3rcq0NzvPPo4Ddvk1lMn1O6wKW0kezsEvk8euwyjfWbm6iS5R6/bY9CVco0elYpHUdozhgFra2sszM6ysnKM3d0dun2f6bkiZWkLiQNIhA8RkOkRQZyoIe34sWXwDbZ3NlhcOsFua5det0tVHBpWqoSWKDaZWZhmarqOpomGL4jJAXnioukxSSqtFWrbVQ2ZAjcUloCAJ03bVnl4qeZUufsgJImEzVEg1xOCwFdRAseR4U3cELDfuk6pXEDLSmhGhDSj+nLeKTSmPOW+GPo9UqkudUySrKDaPJyCjZ5ZRH5Mte6pc/Hl+fIM15WvM9TOsPAlhkGPKBZXjak4FSKQtPd9xSjohgP8YMhsvYFX8ggDXw2W3XafcrmEabp0uvvMTFe5fn0fr2YRDnLWr61xy5ljfPbpF/jMk1+g1WmRRqYaaFVVpppUUVWmrwzioyrT5OUoyMiFMQY7moapog4iZImwlqmaWLlBDAqaTsWMcM2EqWoNJx3Qj02CSEc89c2yw5mpOitVB6OakrkNbCdSu/jiiHDNMjsbu5SqNqnlcmN/QOZndNo9LrYkJpDTkl2BMMZWrAYZPjNmNYteOqRgCoDDxrBdduMBHgZNM+P0jDADKmiay5W9HteuJZjpgCjLGGYaa7nwEXRsaRfRLda0lL5UXiYGiT6OvhxU4SpnxdjNMBIXRi2o0gbiqHt4JDaM3A+qLUJIlOKSOBAj5JcXgeMqdogIIdkrIogcb9QqMgJljhwVIyeLDLwieojrZQzyVAKHLtczV58fCxfj6ylAVXle+Rq5hq9iZchzC9dC+BfyOQWYHYlRnpFRj2MVZzpVcBkmAS1p17FstjsdvuEtt3DrrEfuahTSMh9/+iKrvY5iXHR7MAh1dq2UUrlKXRdYZwfNKqKHKX57D822iSS+Ie4GLebOhQpnlhsk/T0wLHZ7Ef1eTiROLE2qilPCvT7nA53riaNqg51Mx3FNttIAMzc4udDkLldnpbODVrF4ISmx7XdIU417qyadMOeJnVx9r8mMiIpjqPe+OCZMYdvk4kqJMDINPTIYeDZN02FvMMCX+96QBiafvmYrfaeh59R0GGRScypCma0aTWQNxb0zY0m1aUpgmvTEn5GDE2sMNBvNTvnWapG7yy7buo+tG8zfN8Wp7/o25qbuV+diuwbrO11+5Sd+tvVTH3t0Ilh8PfzYlt1lyx/8J7T8W252V9z0S72qQvytx5+QmIH6OOyy0OAzupV+exKb7zoYmOU7y9/+8Cc/LRDFV328EXtC/cKv538bjT/35d3slYMvXCXnA1qm/fyHnnhidXywPyKGxR/oPF/v2r3eOR1qo1i6mc/wJgSLG+Ma05uf940FC20zz/m53/rkE3INXh4yX16/NxYsRIJ+TtP4sZtrNF9jWH89h8WbPu/DMRd13/3++0DO5xJ5/u+ThH/x25/+9P7htfjDChZyrFEjzY3vINek+eZeGXaRWJPG42j6L3zo0U+Jm+NV6/gmBAu5Xz+amfzcRz7+5KU3+55/o0H+AJ75r0aOCO17Qzt47GXBQtP+VyNL/kuqGeKoEAHDkXXLc+3/TgrFX/qd3/mdwWudg3rtm2vfAtqPo+VvPxCL1JprWv4BEv2fH37vHT7GgUPl+zW0HwXuOHCirKLl/28S8TM3X6vDX/tHIFiIePQMaL/44cefENEmP3AXfQi4R+5hHfPPffDxx6+82e9DE8Hizd6lk8dNVuBP/gr8xt/4kfyh/3qa8lv/Inoo1nPZsQ4VgNJyh1w53+L8i5d47twFmlMz5PmArY190BxO3HoLra0tThxb4fKVDT7x0ScpT+ucvuu02iXv7AU4XsLSkSX6wwHFYpGp5jRPf+7zlIp1LCejWWsQJRndbo/ZqTkWjizx5Gc+y/q1dR562x1qV1tgiLvbuxTrRaZn5hn6bWoNi62NLufPv8TJ40dZXJxlGBjs7t1gdXWd1aub3PuWt3Dq1FFVs7rfkp3XkFpzmulmnSTw6Q98ipWqglhu3rjG3ffcie1UubZ+luWFWYrONL1+TL+9jx9uUp2uc/yWMxxfPKpgk2GQq6pBxw3QcNQgl8SyyzmCM8oQpoZJZRHP1eAnQ1IYDpW7QupJxbUvw16UCOshQc8c/LBLQSIaRkS73cIwcsWm0PUUxykSivAQ5rjFBD9IKUlsI4FEixiEFp4tLR0Bg36ErhdwHHleQSIU6fdDxZ8QAKOY8lw5XihRD3lsFcOIybUQwgpJFmKVTa5dXScZ+kzPlmm3u1hmSQkw9YZFL8xIMothZ5ssNmnOV9D0Atev3KC9v8Pv/u7jSPnMMIlUFt+2ZI0ixfWwTEvxFMYgzXGrxJhrIJGEcfuEOFYE9DhyACTKVZGN8iTKcVLSUKyAgm7T7QTUag6altAdBpycnWbJkKYSi+pMmTjNsUs29fklWrt99tpbzB5fJog06gUHnQjbNNl6aYuPffyzrIcafavIdqIRaCaiTYjDZ8bKqeXQSsR7o7FS8mgP+mxqKY5lUc9T7lsqMHtknm4/4vyVbbb3M0wroh9mdGODjmlhSDVmrgAa+JZFWzgUqQgBcgeJKCDwylELh6zRCHA5upfGTSHCoRAhSJw84+pRw5JYyAjCKXaGw7+8jd0U42ONjyfi2jjGIc8nz/Eyw+KASzGOd4wiKgL+fCU2MhYtBLYZRZFqeDnswDg4xMvCiyGclxHYRQkssmekpylVV+f+ZoGZOORSmNAxPLQ8YcuHuQo8fKxCU5xHrZDPXNxkI9DwBUoZS4zEodaocMIwWMx8IjPkhW5IO7Qw8xw3i0htGxyTqukyGLa5a9qhZjk0SzoLDYdBYvPU+g43tiNa3ZSuMFdsizzL6Sc6WRLSsA0yw8HWdd5ZSznT1xlWImZOTbE5dHn8wiaZV+ahWRHNfD56rsWOXsIzpPVHHDujdh+JE3lFF8+QKEtMT9Ow9YhyruHrOgNhdWQiRmoEI/QrBWLqpoEvcRC5Y/WMgiUsFRG/UmpaREEzVeXrII0Q3S4zTEqay3Tq866mwa2lnIu5yWyzxtTbZjj6yHuZWXqrYp94RZMbN3b4pR//X1o//9jTE8HiT/6P+skrmKzAZAW+1ivwZsSar/U5Tp5/sgKTFZiswNfjCvzaj/83+SPfuUDlgfej+SPrua5HkLlobocXvrjNlUsvcfnaVXLD49TpRZ54/Iv4/pC77znNzu4e80vThEHCF58+T7lYZHFxmUFvG0tzKE1ZFEs1Vq/eoFQssTC3qAbNXq9LueJSLpoEMXRbgXInNGYL+MMW21sxRS8hjQ329rv0OkMqzRLTM3UGg4Fq5Ojsp+wIgDLRqZZNitUpBr0eYZhQ8ErYtqYaLyzNot8JR60CnlD/dUqFmhpU4iym24oJh0PufuvdrG2s0+5sMduYxpSB58Q8mzeG9LYvUfACMBocOTXFkaWTVCoLWFoBzXSQsSHTM/LMBS0+2NEeNSCIk0GGEhVhUFvWMoSOoImjqIhPmhpEYYRpjBwGwuwQNkUYxWonV7zzrc4q83PHGA4iNThVqgV2toaUywXl4sj0BLtYIQ0jUrGQB/FImNBy3IKtOAeDgY+hmg8Ko11dw2Lo76MZAgstqJpUiZ5oSUUBGjUXYokRBNIaEeD7Pp5Xh8yn09lgfW+PqdljtLfWVLNMuWFhWhWefeY8n3nyCQa9kCg28BWHIVfVr7lkSzLhbYxaI8ZxgvFgq6IHB5WY43aQ0Q79KAYhkRtJjah/k7+kCQ3DYsWEQhyp7H5asAmyiKXmFItpSC0LsKc9mscamGmRob6D0zhG7EsIoY9VtEgTaVFJCdOI7sDmqc9f5sVr64SaQy/RiMUFoFwFkOhgxQnVMCW1UXDZejIkiCM6blFFeypWzkPHSpSXZtETj888fYn94QAv7zOwKlwfZgzQKToODSLa4QBL9xii4cuTxMI1kf8MBbaVj1eqR8eVryPnwgh4OQJmjqCko4pVcTmoTxzEQcbChKQHxm0hYxFkJIDI8UZwUTnO+PFjIeRlgSOX+MlB3auqOH01aFOuoRxL6nTHrI3R84zYGfIhx5R7TAQoua6qblWUNfk+UDB497LFUsnjqfV91tow36gxO9cg3tlmpWYxv1jlUxdWWVsbEA0NpDqwVzQ4PVPjuG1xNNxlxtb54PWMK8MAXJNUM7HDmIqloTkas5UGl/d26QQhzdzkZMVgbrrCxX7A3l4b2xZpwFJsjH4coucmoXB+yCiIsOA4HHXh3cKdyAV2qXHnbWVCr0jXl/pWcTKB3h7ysWt7nE9FNEgIcg0LiyCKiZJIvX893SImpy/ftzJNuY8EkBalwvfQyA1T3QXiLCoaOVXHojWICbFQyBCJ2ShQrIgyIZ6Bqm21dIMgighSnUDXmDdz7nJcFbkZVjMePtbgyNtWuP0b/iylhVuQUmHHc7n20ga/9Hd+uvWPPzaJhHw9/uyenNNkBSYr8CdsBSaCxZ+wCzY53ckKTFbg62YFfuVH35+/+7sXKd3/fnJfuABSUyj5bQfT7XPxxX1ePHueC5cuUKo0uPPuM+xvD3j2S5/HcSrMLkqzR46tFRV8cvXKKvvtIUU3oVFqEmkRpuPQbnVZnJ1nZ/06c3Pz6pdxycNXmw2efvpFahWPufkl0EMsK6fXFUdBh3JxisuXZbe+x5GjsxQKNufOXaJcsck1l4JnsbXZIQj3WVxYwnZtCm6BONOVqJImHaIgwtZLLC4u4RYhiUOKhYbaq3zuuedwHVe5R44sLdDu79Fr9yg6U0RZn8UjdYb7PRxalA2Ds196iV7cp7pQ48Ttc9x++n50cxrbmlI0/kQLIIpVJaVle0qwEACnJkNOphNJQ4dyCsiEIQ4NATsOCXypCRXAoFjwtYP6R50wTDHMjDQxsAtDbEuqWQVOGVKtFomGUu0pu+ihikqUq1MEw5AwTnEtE9sUaGOihkFpXWl1OliGo9gXMEDDpNvfUK6LfsdRLg7MgHhoUql6yhnjx77ahfX7iWpSMG2H2O8z6Of0hx0My2aqWaPbCkmyHutruzz6+OfY220p9oD4IGIZpkSbMQ+aJmQIl8jMQTRh3CwxBkuOB+Axv2LkJDiIQ8j4nkmeP8WwLGpaQi3LsGTHPwqwzALdKGBxrsh9K3MUk4Rk2KcwXaW60CQLpPpxD6s0RZQUFFRVBJswzdEsnWtrLZ574TqXN/sMMktFTqJUdqtFKBIuhCtFCkoYslIRC1IqesK0m0GUoBUqyjkjNIu3LJVpHPfQafDJz11FjwZ4Wcy10GBbhl9No27Y1NIh25mvjm0XHFpSyTnMySUWcvC6D3MmxsDMkRtiDLgc8SXGNaejitKRc0GJBALjFN6BfM2h2tixKDRqDBlFQuSeUrUo6tnlzyPHkBxThApRGNSZyZprI96FEjwOeBujJpMR72TkmJHISKrcGPJndRypMBUeSSYRoVHjgFzPNLex84h7ly3edmKJ6+1d9reHHFucYnmmwf7mHv1YAKUR56712B9k7AoHxi1yrD7F7aU+tzZL1A1pn9H45ee22Q8tEi1TPJepJMTMMspNBy3J+dK+tG+YKubh5eJAEoXBwZbz1zKC3KAl95C8DtX2I5QSExONgplyj2mwpOd83I+o10y+dblCWhD3VJ9Zr0DNq9NZ6/Do6i5Pd2MFJBXGjiFNL6mNn+eEeaB4FTWnQCf0qeUWQZqwnqVKxBDuh4hlYpUS3bNi6hRIaPsZkelimhmanJfcr4ZGyU7x0oCygm5Ke4207mT0FIDFpJCmlC2Nh29zuK3skZRrvPX938L8Lfer711m0WPrRpd/9tf/Xusf/e4TE4fF181P7MmJTFZgsgJ/YldgIlj8ib10kxOfrMBkBb7GK/Crf+0H83d9xzTlB38QLchIklDVc+aZh+sNOPuFNT7/9Bfp9vs4XpFiucTVq2sYekzQS7jjrpPK8RAHJidOLuNH+3zhi6u4psni/DypGRCEGe29HpVymc3NDbWzfuaO2xn0WgreeOnCDZxizLETwqzIGAwHZKlLvSaVlxYbm3usX9/i+K1LmJbFubOrLK80KVYLWE5Ma1cGo5RapaZs9JZhcPHSDTZ3NnnwgdPUy3XVriG1oJ3uNqWSS7niEYY5w4FPrV6hVmvywvNfolyt8Ja770I2ZDWjRzXdZ/fyKl7dYe36NoP9LWqVKqtbAyrzGifOnMSpRMwtvIVi5S4y3SYd+MrhYBoFBW6U1kjZU46lYUPEDN1X7AnhDZiGC3qsQJUCK5RaxzhKsR2Der3M7o5PmvVURES+LvQl7y/VlzGNepXdvS6y9++5BqZVQDfldfnEUUjBK6gYhQyE4t7QTAFDDjE0Cx2TLA2JghTNjFQsxe8b7Ld3WFhqsnZtl/qUiEY669t7HDuyQOzLLq84MDSqbpVeL6DdabG7v4eh+8xOn+D555/nU088zW67S5rk6n9xB2TCnZD6TxIVkTF1++U2CYkOyADrOI6KEYwbK8ZugrELYxQdETEnVoKF1H2WDJsVO8PIIvZVk8eX8dexxbQFbz1Z4tTRBoNuD6dQwS4UCGWt7Cqp3UV3i0RdA0eXStMeWqHEsxc3OX9pj/2uTydKCa0CmSbC0YgDoYtDRNOYNjUSPWIvEMaGjZ4kFKS1IU2oS0VtHqG7Fg/ccoKVExbbHXj62TWKvS6WlnPW19gRCUCiI9IEE/jsGjqe5VJ1cvazmIEv3AhTvSfGkNIRw0JEAGmbGTkiRneXrEt44JAY15wKk8IkjKKDGtiRUDBqGRmJGWOwqaytCGkKhKnAneLUEIlCV7v3cl2U8KCaRjRy8wDKeVBCotwfShQZQTiV4CQcjNGf1NfIe1QJGvJp1bgyEkAOHoQu94XwcVIR9gKKVsSDt6ywUgJz2KXaKBAaJte3fDZ3BgR+wtYgYS+BvmNxtF7lbVbO8WJAecqlWilzbj3kI8+uo5suoWFwfMrmqBaTuR6NmSKdvQEfu7rDbiTX11buHNeMWZJ7MchoxQmBCCwiWjFygyjBQlgSmk5ZC2naGpWmRykq0k32cWPoSTNHnnCmWePYdJnPX1nnWjtRbSKFgoGlpVjil4gkZqSpKlwjz7HzHN+0SQJhmSQMsFS1rWXrxElEJvWpeUbN0SnrGu1hykCzlENDzyPlPCoYBjOlIgL0cCWCpmd0skQ1D0l7TSoNNQWXIyY8WI2YXyqiLS9w6r3vZf6We4nzVDnUNi6t889/8n9r/fwnJw6Lr/GP6cnTT1ZgsgJ/GlZgIlj8abiKk9cwWYHJCnwtVuDf/JXvyd/3fbfiPPC9WIOYJJfcudQp2himz6ULOzz2+KMsrSyRphEvXV7lhRevcOSWZRanVmi1W7jlEnEyZOvGPqdvX6JRW6Sz32Y46BOFndGQQkh7b8jc3KyqJV06vojr5Kxf3cYyKiwsNtje2afT36daqygWhLgD/H5EEKaK5VCdqmLacOniDaarTQW+nFkssr02VHBMxzPRTY1w2Gdjq8t+x+fB++/k1hMn6PdbDH2fly5f4dixZSzb5bc++DHe+fb7ueXUEaLMYGdvlzQPmJ1epFmv4sT7RGefwtY9tvKM1Y0dPK/HrUeKtDarXN9qoTeHBL0ei8fmKc0usbh8H0eX71ZxDBnc/DCgILYJDYJgxFyQYU2Ag+J8EAhnGHUx9ZoaOpIwVE0rvf4OK0fnIZW2kLYSLCTCYlkesr3f7W1jF6RK1cOWYUd2U8tVUl0aQfp0urtUq1K8OapTdW2bTqfN7s42S0tH1PpKO8jmehfLNilXCly5eoUk8Tl9963kkUEc+lLgyc5eh0a9QKVYY2tnHU1aDRwBUobkeqye49rla3T2Ur703NNsbPaVjV2GahmgyAW6KIOqSS6VrXqOa3sHg21OGI5ECuFVjB53UMeo62pQHm0syz2pKUijtGck8UiwmNEtTukxAy1mU4EhbcIo45sqRW47mlA6fQLbm8a1SmxurpNELaaqMxhVkVE8oh0fQ1o+PJtLGxs89vQmq5tDhqaloI5pLkOqpE4Siki1rklqB8yEKXtBj9iyiIWbEWhI4UmuRdSzjJqwOorwTffcxalpnXObPs8/u0ojCsFIeMaHXfG3mA5TtkGvM8C3PabcIsWsy14eMMhdFZ2Rek2p5hxFiEZMCFmrV1wMMviLSCHRipGYMaowzZVgMQZ1KlHhVdWor1Atxo+RKFKcxKpiU1Ah4lDQdGUXGTksRFwR/oMIR1IxK3qDuDYkNnRwnUZNJCNgqFTGjuIqch9KLMtQx1Sih4gV4hw4iKs4BQcBhOhxrqIkUnHbcDTefcsyK57O+tYuL3V6BJpHKo6kOORK0iHQ6pyszXBHMeWEvsOx5Xm6BBRJ+MzVmM9tS8VdD71Q4v5lh3tWZhn4IY6esrnp85sXttkROGhqqkaOohaxaJu005yNVEQ7E89z8fvCmYmJ9ETBVauOy6JrcKxqMdd0MPMIWj67uouWamR+wPagy8VBRivTqMhr1wrkqU9B3B6axI9sojBG3taOtAgVCuz1YzpxSOiCmerYCriLqo/WzBJ+NqTp6nhSQStcHGwGuoWeRUq8FJ+LGSU4uUVs6QTCZFFeF+WVQWTDkq6zlFtM2Q5T0xFvfWSFt/yFb8eavhNLmooK0N7p80t/9xdaP/OB3544LL4WP5wnzzlZgckK/OlagYlg8afrek5ezWQFJivwx7cCv/LXfjB/93es4L39L2K2B6S6DJeuAgDqVs716x2ef+F5Ir/P9dUN5VLIdRvD1di4vE7ZK9LrtYjiAfu7EYsnmkzPLrK+cY1mvUlnz1eW+bvuOc2wn+IVctq9hO29DWZmm3R2e8RJzvLKnGqOGAx6lEo2g36Kbur4g0gNjLIDPhxmlKtCwrcw4gzPy6hOe+xv+mr3PnNjtDhHz3Rl/7a8Cu1Wh8uXrvDOh+7Edj0+/ZnznD5zizrmM898lofuv5vZqRo3bmyxcusdRNkWvV2fO47X8QY94q1zaPUlrm/s0dnZxpmC5fkSzeocvYHJ8+cvs/biGqWaQW25yOyxW7nnwfeimTqm7pDlBrk+qmZNsyHDwT4WVXJtgGFUyPIhkdTJ5tKmEOLaDmEYcmPtGseOHcW0SoRRR7kZCgWNSmUaX+B+w5ZqWanW5sikDWDQV3EaiYI0yjX6ga/s76ViTXE5igWPbqfFxo0tzpy5E83KiPOMdrel2gWSMKA/DOl3fY7dukzq2xiaRCXE4dLBdWKqlSoDqWSRqs1EhJWAUq3EIMg4++wlPvXYZwj8HkEEkcRgdKmwFIFGTaQK/ij/24bwK0YxhtGgPLrfx7v/Y3FC5QSknjM74FwIO1IiBiLsxOCZOgu6yXTSoRuEBNW6qtmsug73JhknjutoxxawvSnCuIsmg36hgJ6XGPbXsUsz+GGIlsm613jsc8/zhcsb9DKTQHbYswQ7A1vAmDLuxSlNC2q2QSvM2e+HFIUvokE3M+mnObEAV8OEZipADYM7jtV5pAmrhRKf/9wapdAnIeKK5uCj49olnCRk4Mf0ZXg0TOa1IbGesx4YdA8iCCo2IYLMQbRCNXUoUeAgbpHK2sSSBngZujlez5srSsfCxXjNx99tRmyJEbtCKnqlnjiVmIzEhBQXU0OTxgoBY4pfQtwGo4OMBArhiYjfQx81hihmi2A0VUWqcD8FCCpBEvm83BKvxEgUXFRMGAI0laiEYjZIjMln0bY5Ua3RjwIGvk8i10egsmnCrmbScD3urxc5Y2dMVS0KDVu5tKIw4eOrQy62M0rEStD85tN1litF+r1Qxcp291N+4/kNOprFfpQSyDnlCVMi+hgZbc2ioNkkxKp6t1KrKIGwaegsZjHTWUzVTqk0bKqNqmoQ6cUp0TCgII0jX2bj/MZLPULbo2aJ+0fgKzFhJtdPV98nLFMjinKiREe3xDUhFbc2mpkSZhJDsnGLRcoFG0uLqbkmnrixtIyyo1NCGDcmQ1sqgw0VVhEX06Wtfdp+RMm2qQjcNEvppQkDqa5ORMwSV47wMkIeeWCWb/vb30N1+WGMMMeqmFx/aZ1/8jd/rvVPP/HkRLD44/uRPHmmyQpMVmCyApMVmKzAZAUmKzBZgcMr8Ms/8r35e777BKWH34/RHiqbu3ANZKC3zJi1tR5Xr11lb2+bi+c2cVyDYRAys1Qjaoesre9TbtS4sXaZgttgYaHJoBdx+doFjiwdYWVxgSAMaU6VOPfiNY4en2Vze8gzz32Jb3jXI/jDiFZrnzTvc/zIUfrtPvt7LRaXF3FcW8Ujzp59VtWYFrxZckbQx52tHabqJQwz5LNPvsBtd97OzFyJ1taQLNa5vHqBe952O/5A49kvnueuuxdYnJ/l3EubqiY09PvohsVMc45atUwUdnEF1GntU9EKVKw+ZpxRiNtstgL6QY9wELDZjjh9YprKrI1ZbtBb7bK3PaAbBjiVIu1OTKS5LN9WZGbuKIY9R21hGTs3iQOpIxWwYhU/3sPAwzRlx9wiDIZKqEDy+7bs6mYUigUMgTD67ZE4UNEVb2PQF5ihQEvL6LqtrPUyG2bZkHZ7n2qhhlMsk+kxplakP+zirsat1wAAIABJREFUmI4aKPd2Wgo+ajs5q9f7HL1thqDbUQJVhkuvH1CvV7hycYP5OQ/fl+vTo9koKPZFmAbUG01iv8vq1R2qMw3OXljjE7/zCfr9rnI+iEYh7hHFTFC5f404Elyg2o5X1nT1rwrsOOJYyOAtUQ8ZbKWhQw3bwjjQ5V6MVRuFDLlRFmPLn/Ocsp1zJoSu3aU3ENhnAaOS8/ajsyyWXIpFnViLiDObStEj0xL0QlFFDizbQPc8wrZPpgVc2OzwsScu0fFjEqmcVE0gJhVTdsY1CEfwStmVT/2QVDfp64Zq1ik5Nt0ctuNUOUoMDMw0x9ASTk4ZPLjiIRSU8y+1qOope36oBAvbKlCWGT0L2QgSEqOg6iqntYQCOhu5xEYMwiQnTAJs3VSDvJyHRI1CWR9GsREZ9m1DtAOdWBwrB24HiRmNozWvAExH7oexcDHig4ycEqM/i8AQqcaOUbpDhAapmRHxYtT8rkk1i2JYvCI26YYxqih9+Thjl8WIP6LkJnXAkftmLFS9XM+qoKFK2cDMpYFEI3ZHzJk6JjVDx5SqVnLaccx2bpNbFm9retxVE/ApuIaN6Zlkw4Sdjs/H1wKiUCOKEypli/feXsUIAsJcpz5V4vJaxIdevE655LITaeyHsRLyqnLtRWCwLAqZiIAOs5USJcPA1jKKxBTzAFdYEq6JVTTIPRvLLhIPErpbe3iOSbFW57de2uPCXg8r1YgC1HuvnyVYUvPsSpVwqBp2fLOogK7bfZ+uOFmkTjXL8AoF7phrMKfFFJOImm5iquhOiGdlFJSLKSNvFtAdFz3JqSzUubbdp7PVx/XFYZGRRhH7ScRQM0kMh4uDmF0/xYsjHrqryY/8gx+kufyNEKVYJYO96/v8k7/1s62f/ejHJoLF5NeGyQpMVmCyApMVmKzAZAUmKzBZga/NCvzqT/xA/o3fsYT3wA9h9nwlWKhd3BQMM+f5Zy9z6fJFciMn6OtE/oDtzj5OyaG/F7G2vs69991Jkvtcv9amYOZ0OqESG1aW59nb3WJhfkZB5p750nnmFpaxjBKr6zeYminLDEOl2KA/bFOruGiJxrPPvUBzuoLrFJhqLhAEbRpTVZxCnU5vR0E2B4FPo+Ix2/C4fr1PNx5yfFnGGokreDz3wkuqwrJaLdHv5rimz/KRZYahRRh2uXrpeU6efAtu0aFYLVOt2WqgcLjKlFkmHmxhuhWKic6zz7wE9g4zU1OcvRRRK8QszINTqLG5k+PHfZLc4/pqxNUrG1ilmEpZw3MLuOU6y7ef4vY77iQKpQVBwzbrhPk+RloiQxwLuhrgxWKfiJVcYH6u7GSPGAKWA8EwRzcjLKNIlunEka8gejIAeiVLRXhMU6fX2ceU1gDPA1My8jLcS3WoNAloDIchg8FQOhq4dHGP+eNTlKseRpriGBVa3a6Knuxu9VlZmSHwYxVlmZ8r097tcm37BrWZJrONGturPa6trvGFLz3D1WvrGIZwKURoyEny0aCs4gHyb4kMuwe77Zm0k4xiAuPd/1gAHyJk6AbmeIc+GwE6Vb2p8BpeBnRKq4LNrGNR7XaI9ZDcKKuK2ekllz/zwG2Ua2V6u/toeYxuOWgSc7JlwM6Iw5CpWYkFDNB7MZ0o4mPP3eDzF9tK1DFtXT2fDM7TjkbRj4h1nUBD7fALf8PKMiJhk0hNZh4qWORGZDJIjVFFp66hpwnLRZOGYxD7IZ5t4qQh2xFs6rZal2oSYxd0roYZcaJTJMXLMpqWTdfQ2M3AV62kGVIBqhJF4lDQdRyp5bRdioZO086xXJ31VsT6fk8JLpq4Uw4gl+NmjrE4MWZY3NzI8jLY9ECIEH1hDEYdOTpGQoXcr2OHhzhi5BrJx6sEjBHSQrXDjCIi4+9xIlAd3BsHURfVTqJrGLpEcIR3kmPKGkr1r7AXJJKT5TSMiCKwHkPL9Dg2VeYdTsyRRZdYoJ2ZoQQvLYx5cbPLl3ZzxYsQCG+sJXzzySlmizFOvcpgP+XRyztc6QWqCrSd6ioGIs6XoqYxV4A52+RorUjF1vAE7lpy0B0HR4sgHZIVqqpuVepjU+F9OC7lcpFQGCiDQLWPrPdzLu206Yc53cgmSlOmPY0F26Cmx3jiWdFt4oKOUHe3+hqfabXYl+pi0+aOqTp3MmAm7mMXbcqep+IymaXhlh0F28zFZFF0yOOEguXgrNQZtkKitQ70u6pC9Yn1mKvdAY6j4ZgWuwGsSVVvEPHI6Tp/7xd+iPrKI+RhhlHU2biyw//xN36m9U8/8amJYPG1+fE8edbJCkxWYLICkxWYrMBkBSYrMFmBX/vxH8i/8TtncB78Uaxun1Q/YAhombJkP/OZC3z80ceYP1Gl5lZYv7hBec4jt0pcenaDYdrl9J3HadbqbG/qtPcu0OvFrG/tcOfdRzCzCoYxpFqbZ2N7TdWUFgsFgqyLU3SU1b5kNNgfbnHkaA1XL3Hleou9/S0F6VuYW2GmPk1mbNFuZVhOwrCrcfXSKtVmk3LdxdRcnnjs87gVm1O3HWW6ViJJCmzttil5MuE5DPyeagFZXd3FH+6x0JjGt23ivMvD99xDQ+IVXoaT7rJ9bQ27ANWZE+zvtLh+bhXdaFNuNLjer1FxW0wlPWYqR3l+O+IDj35qJLp0h2DG3HPmKJ0dm6i7RaWZUGuWOXr7CvO33Q72HDZVxfQIB1JDOMQwZGQR/oAMgQ6m5ap6ym5vH9uyqJRdOq0+bkmgkiWyNFbDqqaVCcIemhFScGSmyIijHkmgwgF4RZs0jonjGNv28IOeatCQoWrY22fQl3rFgGpjiotnL3Fs5QilksMw2KezF+IUbDy3rCI7wtkgN9jY2mBzZ5dv+sZ38tTjZ/n4Jx6j1dobGRDERp9kxMItkA15TYahYNQQIXW5hq4GJ+EYiGAhwtjLYM1YxlJhVegqCSLCx5iFILwEETEkqOCg088jmobJGSOjFw4wNYljgOF53L1S4p575ygsLWH1deJhC1/PGbYHVBsl8sgmN6XqUae1toFXdnn+whafOLvGup+J+QLPspiybDwzJU4H4EMv8XHsIrk0wWQJbm6gZSlB7NMo6BQsg13f4IaAXC0LQ6z+ekLN1smGIjYYiqkgYskw0wgdjzROyWXQTQL6pqnaVkwRafIUV1odco1IN1X7jEFKrIwQCQtzDaa8Cl4WUdOgMBziBW31zeysn/BcIOgLdwS5VPWvr7gpxnyQMWPisJAxhnGKsDWKhUh8Q1pQ5H9pB1EHU5EcERdEbDzc+qHcM3JdD1gbEhmxLeGW5IpFMuZpCBNCBAr5/OG4inxetZ4cADxfEapG94QWRzTMhKpmcjXNqTUbPFh0uWPawKjl5KG4VcSZoeN32jy3PuB8J1SOiET3FMj2gVmXo7UAp1jn6pbGR6+sYWsFhv2AgabTzXJ6IntqJqeLCfdWNebrBar1CpWSTWzl7PV93DymVjJIjRKp1IPu9cjinKn5ObBCOv2Uz720ybPXtinangKS7vgGwzhmul7jDldj3vCx3BwjtbFxsSsByXDAYK/KB+lzObRolD2+yQw5Gvcpz5UxSg7V5TnVNuR3OpjeiGXip1B2i4SDIcVmmSAbyq0CgxjHcmnt7/FvPr/Dha5BzbWoiUslzQiNjGGc8sipOj/1099F8+TDmJmpjnv9/Cb//G/9o9Y/fmzSEjL5TWGyApMVmKzAZAUmKzBZgckKTFbga7QC/+FHvzf/5u9bwn3gxzDaHSVYCN1fJh3NNtlZHfCBD/02kdbj1NGjXLi4xuzKNOtXrirwZWBnVKS2b2+Hcy/J7l2XUqFCd+CrVouluVtozjh0WhFh0ub4kWX89pDL169TrM5w5rZj9LdDzq0+x623HKPqzbC932X1+nVKVQtTs9RA4ZS2OHd2l+npCneevocXzz5Px+8T6xrx0KfmLvLc5ReYnqlzcnmJ7b0tavU5lheabG3soWsp9WaDS5euUqtZ3HHmrXTSHraecLJWoGwIs8MnGA4J9rvKwTDMy3T3Ojjs0RDRICzzudWAMyctFuspS/Nn2Nzb5d/9xpNcu9HDtTLOHFniHfef5Itf2iYM15iZqqElOqk7pLpYIdYWOXX7GZJUHBEejmOrGsFUgHlC+lfDnEQhBHqqEQYOhkA1DQ23kLCz3aNQcFS9K5q0agQKkiogQ7sQkkYaQ+F+JAaOa5HRV88jDS3nX1xXQof8WXgCUsjQbgeYVsaL525QrReZm65BlihXRbcXUCpbWEYBDImMiKVduA0Vbqyv8pEPP8rmdlu1m0hjgjSBCIdEOBN5Jpl/S0FHR9Z/GYITteuvmTIAS+BAoIyZcjXIUCuTqtr5HxV5KoFkxDzIR+4K9TmDUMtYzmNu+//YexNwSc6zvvdXe++n++zL7Pui0b54ZqSRjR0bbSwmxhgDAQIBAtw4QEy4N4FAABMgDw5hublZIfAA14C5WLJAyLI0o5E80mhGy0iz72ff+vTetV+9X3VLR6MZSZZjTPBpHqyZ6a6qr976qrrf//dfYp9a1CRM5am4IavXD/KBrWuwci1Sa9ailUOa7QW0bE7oQli2+FCIYaJN5EfUp6aIrDwHDp7n9HSV2aCBkcuTiWOKgc/OngK1VoPjrRaDhkOt1iAsiMGsSyrQMIOAqgBNhqmABklvmA4M6mLSaCQSHCtuEPgRumMTtVwibEIBMYIY4cX4pkWoRYpZkGR7iqko2DqkMGjLir/u4bguem6A4WKWG4dSDNcWac2XMf1QsT3kfi36Js8Cj7qSRGMr9sfyiFPFgOjoMJKo0YTp0DU67aZ7WJbINbqAUZI00o2dFcNUARUEmEguWAIuKQBEUkdMowNY+ArMEJhJXsuBEjUblAlnwsLpsi26TA1VBTGUlAhgGZ9pYInniZiIhm0KaDRSDtuGB3l/r06q31aRvk5kYAgjx3WZnl/i6GSLM/UYx5ZaxmzsK7At5bJt6yin59r8zYlxgjiNv+Tj27AQBYoh08QgbZjc2x+zLQeZXpPe0T5iXxhKnooFdfI2Tkqj3gyULMT0A5XOU3M1Lix4HL84z5yv4wUmJT2gqcFCaHNTX5rNtgBwPpm8zsBoL74L7VqTQslBX3D5m3N1nmtWyFg9tOIWH9Bi1uc1Ult6MJ0s+UJRmX8KK6nd9pXZplmwsDKS2WyqZ5cwi4xUSj1bNDdQkqxjZ2o8PdviUlsMTYUFpfRLBLHOXet7+Fc/+zGGd91J3NbRszoLFxb4Dz/1K+Vfe3T/CsPia/T9vHLYlQqsVGClAisVWKnASgVWKvB1X4E//qcfj9/30VU4N/0gdrOhGlMxJ5TmUrwULp2b45H9z1Brlrlx50YuXCozMXGJtKQgRDqjG4fImnmqSxUOPXuKprvArl03kiuVaDSWcKshmUJAo6bT8irs2LqJkb5hDh0+wmKtxrZtQ2xcvYVjJ0+Qtm16CyWmy7MqztR2TCzD5JUXTzA0nFNSE5E/XL99B7Pz85y7OK8SQbL5LH19a2m1ypi2RSmTY3ZxjlQhy2BvFiKTxYUphodHMSRG1PTJ9fWTDV3yWo2C1SRrO1RbnjLr1LWI8fFZzpyZxWzU2bDOYmhsCM0Z5eDzc+TDWW7eMaxWIV3D5ekjUzz4+Czb1vfy/u05sqMjfPYvnmfH2jw3blvNqcsVTky75MI58rbO6PWruTzVJte7ia071lLqLeF5hmpwdd0CvM5qfojnWSqZQpr7IKzQboNpyAp+lMSY6hoT43MsLJTZtGUAQ0uxtCSGgxrZVJp0DlotMbus0m4ZLJXLmJaJ57UYHBxkqdyk0GPiuiaVRlUxAdqNFqW+LPW6j2l7FPODzM/PqPmQTuc4dfI8jz/2JDNzZfxQwhnDjjxAkjsSgCERtoiRaNKUCqgh3a2YtnqhmGguAyx02UI8U0S+Ir23yErEzyOl5CySaoBuqchSyfQoODqr/SaWF5CzI6JMXnmI3H7TENdv34AXxuR6sriLTeXBIFKOQqkIYQM7k8OLQ1rVpmrkXjp9mYPPnMXBYZ4mERlSoU/J0Ng6lOeV8RlmtRQFTfwcQtV4RpKAokn6gkR/hoRKPqIRaWJVKf4Awh4RaYulGmgZhBh4dv0dlAeFAg6kTkkzb4gzgzTbkqij6eo6GI6BY2jkHYtCymDQTlFq1yk1l+jzmhixqQAcqXRDi+jxA45ENo/7Ynqa1F8Oo9JaOpKNLjggIEQ3ZaTLcukCCeK9qUwzO2kfXcCi+zkBKGTscj5ShwSQ6MSTKouNxEBT7SNIwA3Zh8wFBTqYUsuIIExYNWofHSClm1sivixJoomAO4l/SCT3RuCRJybVk+G2wRLbhtogXhGBMErEuLJNf75Es1Lj6KUqx8sesR6xvj/LzpEifUGbaibNZ1+epLbYZki3qODSdDWmxe9EdxTbYVdfhr09AYN9GSIjJFfKEIQRZhDTDkOsbJrAcwmrDQUwhrZGVUtx4KVZZsseoQBQusSIWsr3Rc55y2A/O5wGJUkLsXVyo71EIoGptIlij1Te5txsiz9+YYGsYWAZ0PYMRqKAOwazjI7ZaBm5TwysYpa2H6E1AnRJ1cnaYn+D2/BIpbNq/uiFHLEwMebL5BwLGjp/eWKWQ5U2vmHhNxuEhoYX67xvYx8/+68/Rt+OvUSujpnXufDKOf7jT/1q+XeefHYFsPi6/6WwUoCVCqxUYKUCKxVYqcBKBVYq8DWqwGd+5OPx+z42in7TD+E0a8RaiKF08tKwxCzMVjh5dpIL4xdYvarIzESNqfFJekpFYjuDnQqgGbOwuEClITRvj9XrVqmma3p8nJ5sCdNqMzG+yLpNayj09JAxLcZnJmk0Ii6df4nNm7axftMWFmZFBuKhpSLVJFcqLQI3IPZNYq2pYk/DwGfj2jH0rEZ1Kaa9VEezbeqNBqvW9FBveAwUiswszFNzW6wbG2DV6EbmFi4qCr6dKlDqT5EXFsixV7CDywxuyJHuWcfxl+doBk2Gh6Qpn+HMmSWGC21u3t7D2LoxzN4xzp9v4U2epicFlxeWcG2TjRuGOPZShUJG47o1aYx8L3/8uVfYvNrmrps2cPx8i8PHLtLfp5E2Ja+giq9bLC7pWMWInTfcynU77lQMFE1iD7VYsRoMK1SxmsJZsPWUYguEgaWAA2mNJZo1jgNq1Ta1WpOBwTS5dJG5+UVcN6a/lME2NI4fn8ZK1+kfWkXgWpw/P0EU19m6dRvNRkChaKp9xLRZXHRpuwF2qkVPoRfPr5NySpw6cYpcLqfAjC88+iSTUxVanrAnTEItUKaY0tBFcQJGiFxCzFuTNAiJuVRtLbZpq2Zaml1HfCnUNrI6L82pMCp0FS2J5hMFKSLlKCAECVuQAkLdYXXaZDRoUnNdCjmLWmBipEI+uHcToyMlZSjoNpvk9LSKA/WNmIylYQQ1XE/HzvbQbDSozrR57OhpxmcaaF5My45ox7piYWTzNmN9BU5eWqQWa1gCxBhi9xiBSF8kpla4EEriklLAQ6jJ9QqIDBNDk5jJJF1DxdjKSahGv8NeUq6YwqbQlMeDgH+2ZajV+mw6RbaQpietk61XGAxiSlGI47WxvTYp4S0I6CFuFsoYQsM3NDJhk6OhwQFPEk4MxToQoCKRXbxmIPFa5OhyhoVcnddZFwm7QgAF2UquXddfQoxIRN6TsCokQjUBFV5jZHQAC/m3MJAgzYTVIddWgRpSPgGoRBISJcasCVCiXE4TwEukJcrfRH1cfTZBNnQkO1bm2mgpzR2rbbJGQL6nT7ENLs6XSVkaO4f6sRsuS406lcBG7EPXDGRJpy001+ORl6Y4KVIJN6Kka9QCn+mWxoIl3io2Gwsl7uh32TXSh52Bct2jmDEV8+XYxCKzVZ+MCSlNx2+F+MTUw5CJms+CbyXMlijE1jSaQURdj9k1PMQt/RFr0wF2Tx9uHCi/D9sXpomAONDWA/7q+CJnZyMKQDls48U2KS1gTS7km9f3k86b1PyYVH8GM2pDO8TJFFSdKks1ooykpBQwfCmVqfxYotqSMt09e2aeJ07PM5vK0I6hIsyLOJRd8P5tJf71v/kuejbcjh4YGFlTeVh8+ic+Vf7Nx1Y8LL5GX88rh12pwEoFViqwUoGVCqxUYKUCKxX43I9+X3zrh/M4uz+B05gjjnQMidiUphKNpcUl5qemOHzkZZp+FcfOUciJr4FHITfE4uI4hw+/THEgx5o1m5i/uACOT9/gANOXphkc7aNYKjE/M4+VSlZeTT1Fo1FBt/KcOXEG8YDcsGGQkeE+1WBVxWNidITA05iZWiJtFAi1KfJ9q1haKlOeb2PYLvl0GtuyuTwxw9xChTvvvJ6MI7GD4rUwyeDYmKKpS7/jGA0iPUOjBls29ZAOfS6+8DIZo4Xr1IiNXsYvaUzPnmfr9UPMX65z4VKNYqbO1pE0pdWjbNm0hqbIDEQI4EUcPnRGxYjuu3kMzzW5MDHHxo2DFAtD/NmjL9PXH/CeHeuZvtxisb6ANTDEzGyIW51BMyts27qF42fGaTQs7r3vWyisLtLTM6BiJCU9RdcDNCOtVusdMeWL2vgSMylQgJEYKsb4eJLMEYi/h0/ayVEREEfL4AfzmKbNqVfKFIoRG7aMEnppXnzhBAvli9x+xy34ns5SZYpSsV81j+WFmIsTE/jhArdcf5saSxym8d2I5184ypEjR5iZXML1Y7xQImcD/MjHSqVVI6vkAhKhKP+VVeZYV1KJxKgx6TtDlRYifgMoc0vFPOhIFKSpTVIjQgLPQtO9JKpTmAQiOTFSbAwDhqI6FSdm1boRzk5Ms23bRnZvXUM6qpPtG2BqvoJj2aQLBS4sLOG1fbylOeU5IUCbG8DkmQUuLLaoeb6Km6zKiriAC/JYsA0EFmqHDoHmYUhUbih+AQFWyqTlt1UzL7KVWD4ZC5MgYZGEkY5jOcShl8R5Br5K8pAV9wS0MFSMbGyZ+CJVShWws1myVkQh8hhJm0qSkqs36PWEUSBlTFJThMavSaysJoCEeGMkUpnI0snGLofdiAN+VsVmCiAQdGQhMoe6kg817A6joesr0ZV0CLNKYkgThoWcTyIJkWskUjGRLCVgRUe+o6NkTSLfENNYATYSX4zkM9KMK0BCT4xlBXwQUKLLMJFJoVgUct3jxKVTyUcUcyNJHFHj7jI3BPzSDAZMg71bMvQXU1hWmrOzNZ4/v0TKiRnMGmzvLbJ6yKInk0dCXtpuS+I5OHxqhqdemlGyKgUs6CbzzZaKL23rEpGaZU9fltuGp3H61mGGLQVKFPtzHLu4xMMvT6KbWWzPo9VuEZoOsRmRUjG9Ns3Ao8dxVLLLUqtFVTcYG+zng2M51uZjsj0Odtqh3awTVps04kCBEJnA5sSCz8Mvz2OF4OoRlVjHbYf0RilqqTrf2GNx87BNfmiQudBnbnoRP5XBN01ymsYa2yYzbOHlCmiuSdxoQU4nbZq8cnKeh5+5nNxntkYzjqnEBtU4Use4a1eaf/epHyM9sktuPZxcnrMvjfPbP/3L5d968ksrDIuVnworFVipwEoFViqwUoGVCqxUYKUCX5sK/Mk//mh818cHSd/+CezmvGoG9BD8IMJJp5mfXeKZpw/y1KGjNFsBGzeO0ddf4MTJk/QWVjM2VuD8pRk0K2JwYIR2w6fcKDM0Oka7WlWO9rZus1Src1l8K7ICbKxndmaG2IjIFVOU50OOvfg8t9yymXVrNvDiSy+SyaYolvppVlu49YhCLwytWYVtOxx59gxPHXxCxUm+9wO343kBM/M1NmwcZKA4QsbOMDM/q1avZYV9sVwhipe45eZbcRfmWTcc0W41aSy0CDyPyelz1Kshs2WLfMnlxts3MD9V59jLMwwV+8jFbaKUyc3r8/T1ZYn6SkxdXuT8yTnGhgfIpmo0zQJPPjND7NXIpHTqXpZWu8yd28ewfY9mKqCnMMy5y0tURfcelrlp1zC9QzuZuFjl4JFDmH2DbNm+i6HhEqvWbCad0ZibXWKpUmNMnbuJ5qQwhJreofmL1KJWqykTvlwuj2XHBH6MZRaZmZtRSSILlRrDo4Pk0xqtmqw3u9QaDUp9BUI/xSOPPMz1O7aha2JO6uHFLq7bZt3YGrI5k0ptkUvn5/niY08yP1dJWAKmgeeH+L6nGnxNtwnERFKaaMNQzbU0pR3lg5rc3eZYSSBMnViiGzsmjQJ2qKZZFtLFH0HSPGSowt4QKYCszFsGkR/S02wyqEW4GZ3NN2zBsiwFhvQ5DvWlWfpWj7HYDpicmFTbnbk8i2lnqNbrqrkrtzxi00ZvB3Ia6FbCcvCVYaOhzEPFTyTyfSLdUSwWAVd8Sa4QvwlTT84vjNR89H2JcfURfwdL5DqkFDjhh64yqBQwIw5kFd3qyD1iIg/MnEV/X5oNhRIZt4VZXqK3tUSvsFrEF0OzlRTIEwBRdzCiUPkVKMaEABDCshBzUomsNAwyscezrZD9QYqg4ykiwKMyN1UVSpgSwmDpAhYJq+V1UED2J3iDAE9dYEOOl3hWJGwRmXNScwGrBFeQ/SugStJRBFAQqcsy5kRizJn4XSg+SOc9YeMISJa8JwhIwtTovqRuwiaS+SKAiDTbZkcmovkhm4csbt04BGGbdgvOjUdM1Crofkipx+DWHRk29uSwdQ03tmjVff74uWmqbkBR00mZFjNRzGSrhWaJV47FLYMl9vZGbF7tc9lPY7k+qcjg5FKVZxciLs969Jg2jbZLRSJ2sw55YYw0XdKmgxe49DgWZT9kvO2pJKH3b+hhX08NqziAn8tjeFVlV2JpUJmvU0iFTM7UefB8yGwsvj0+kRfimTZN30OLdBqWxnp8vntjiZGRHL9/ZppXpkKVXtJqe9ihwfbhNLdvKrBh1Vrmm0siTsLI2OipHJ/9wnGeO7tIqVik7buYsYlmCCMkxm3rfOg9g/ybX/gBjIGt6ML2yWaYOjPHb//0L5UVjr0KAAAgAElEQVR/7dEnVgCLr83X81seVbvvrj1/iMbH3mZsp7VQ+8CDBw9e+krP4d59e79dI/6Td7mfL7q2+62PPvqcfIOsvFYqsFKBlQqsVGClAisVWKnAO67Agz/+vfGt31Yk+56fwKxNE2MqrwBpiCzH4vyZGb508ACNVsgrx8ZZs3aIwaE8Z86eY8O6HbTdBVotjdJAlvHL0/SXHEpDJcYny1QXaqr5zqUynD13kWp1iaHhfpyUmaRepIv0DmeZGm+wOFeh1Guxft1qcpkctXqNs5cmWL1qhMNPv8i27WtJOTa9fT3MTDZ5/sUjNOpt9ty5g7GxflqeyWJ5Giu2WJhbZHhkkInJWbBirrvpFlotn5G8To9WpZgNmJv38CoV/IZLtVVWsYenz7XQjSof+Ib1GJkszz57iZg09flFBvp6uWV7mkLJIrR7cL2IhVrIxGSZ1X0BfUObOfxcmdPHX8bOh7TiArW5ee7cvpZ1Aw5zocuqNWPMlNs8efgcW8YGuGXbMD1DfZyfavH0l44RGhZN12VgrMCW7Tezeu2IiuOcHJ9idHSIdD6Hk80TuR6mkXgQSDSnalqDiFw+Q8trEPoCyEgT6inpiKansGybZrNJveozMCS+HjqVyizZVC/l8rSKUxWPgbbnEtsRw/0jinXQbrucPn2aJ754mGa7iedJEoSkY8RKMiCtsHStoZJ+JM2malojkQGIEWfCDEiYBcqwAFPTE7+KULwvkjhLYWN0kytUg9/xRBDGjTKk7BxHOj09CMnGhop1tNMp8rbNksSbRjqRYaBbegI2dJJXxPND9P6Gkh3I2H1Mx1JjU7x8TQA6T0IpE+NI8Z2IBaAQ2r6RnKdq+kMVLSqEESVh6MTOqvQTxQowCEQKI59JdBQKAJHtVaONRb3dIt+XZ9PGDSqGdHWpxPCpS6TOv0zKMnEMFDAR6ia+MAtEFqGkEEaSlKHYKhGG1WUjiAlmRGDYOLHHMy2P/X6KULbRhS2SMHKk1gmgkJhjCgigJCHKNFNxSt4gCelKPBTIIZ+TmqgzTmJHE4lH4uGRGHcmQJNKGlHxtAI+iOolkYKIh4PsU8wi1bEE9AlEPtQBLBQYorxDXzue2recw2uMDDDiJHa27Yl8w+N921aztmCSilvMNeHoxTJaYCiTyZ2rNW5du4qZuTq10CUXxXzhotRCWaUqmc+ca7Bk59Hx2TaU554xg3W9MX4+TTBrERp1pioGf/zccdr5fgq+q85xKdJxQ52MGdGn6diSjKIJI8dXEq6GD1O+xqaBMb5tyGWoFKL3FrHyGXBdvCjDkTOX6G+FlCN4ebbJjDBviFVsa8rJUG561A1h9iSmmaYecUcxRa1V55jrkTWL2KGHZgqgo9GOTHrTATt7UuzZlCNvxuj5ArbTwxeOzfHgSxfJZNLqVnQ0yNsw2QxptU323pjnU7/0g2TX3kzYCjEzaSZPT/Ppn/g35d88sMKweMdfqH9bH7zvzjtL6NFfAPtWAIu/raqvHGelAisVWKnASgVWKrBSga9FBf70hz4e7/2ufoo3/ASxPyvWh2iBGP+Jj0Gak8cv8oVHH8ZO55idqipt/ejYAEeOPM9g/whr1/VRq7ZwMim++PiT3HLddfQN9FKuuCzMLagEio3rN7O4uMTM9CLNVot8Lq3+bDkZbrx5E/Nzi7SbYkwnK5Qe+XzizVCuSxynzsVzE9ywawftmodhebRbLql0Gs/zSaVjMhlhY4xx4fJZUlqaMPLJ5gzsdJ7Y1OgtDTI6YJJqT1MwdSqNNhMXqpRsl0plEidjkesZ4dCz0yxV5rn7tkGGt44wP+kxc2qC8XqLxaUqu3cNMrK6SMoqqmO0rDRHX7xEc7HGmk1rmBhvMDV+GccyWGz6lByTrSMF1q4bYrLpUeovqkbriwdPCd2AD+7ewEhfD3/95EscO36RXdvWKVPB4rBFxTVxfY19d99HX28vpiFyAGlAbSWrEYNSlbwhDV0Q0mq1SWVMJbWRZsdzDSrlGXKFNLado9qoKyNV3xVpQgPLzBL6LoZu0m7XabZCwtBVUo/BVQNYmoFbDzh69EUOHXqJxcUaQSwSB1OxH4IgSe4QEEAaXmF4dNfGuw1wN4FC9aIdtoUwMASsULIDMYIUsEAZMVoqJUNYGskCfIeZEGsqeUJ9UCQHit1gYEr8gfpnYWokS/eyHwELTOnlJYpTlybdJgwkwUOiVA3wWwqIkOP5yvRRkkeS6E9lBCo+FTLWSBgSIZgJ20DreIlI3672Lf+X/CUBJyTBRJgIHbaBsDCS80bJnGRcMshms8HOm7bywfftxm830d2QgRdOEJ88Jm6KKiVEmAZSC2FOdD0qugaaAgYlTb7KUVEGp/K/nm6T1nyearaVh4UvCSsyPmGKdIAlXcCTQEAY2T5hMygQw098LpLrpVwj1Ni7ppsCTigAQz4vebUdECMBPRK/C+VDor3OxHgt/SNMUocUQ0PVSSQdkhSjE7heUsfX2BiJmWmiYkmuqaHMOn01bjGSTIAVQ0ljgthl82CeW4ez9KZDFrw0h16ZxRHPDIWgBMqwtuWaBFpAyTSZbRoEXp1MSiQ1GjPtmAXDZjCX5sacxg3FFutG8ujZAs2WIAc2f/PiRV46s6AAQwFzvSCmqcUYGYd0HGM3XbK6ThOPhhZjRxpzDZ2gmOeeYoHbci2MwRR2NoVjhSqq9ksnyjx9dg7djNSz1WsaRLqPoSXzPw4Nxc4JHJOZukfghgpbc+R+wyCfDcn64EY6nu7RVGkkBsWM1CZUhsLXjRW48fpeCnqKh14p88TLlxV4HAmTJRDAx2cikOhhm3tuH+QXfuF7MIdvQJf3MmkuvjjJ7/6fv1L+jf0HVhgWX4sv57c65n373rOdWH8YjWGN+J8Q6o9f9fNOFKb7Vk1/5jOfSThTX8FrGcNiUY/jfxxH+pG32p2AYpHBf4J4L7DCsPgKar+y6UoFViqwUoGVCqxU4Ou5An/6w98d7/54D8PX/zTNcBottDACWdBtYdtZjh09zyNfeIx0PktPJkvTXVJyj2efOYqOw9YtI4oirpHm+MvHGVk3Rl8uTb3ZptaukSLN8KoBPDdgamqBertMxi5hWdKQu8pcMgjrqiHJ5iSuD2ZnJhBLw01bt1JZqqgISNOx8VqyXtymr1SiPFNmw8YSmBm+sP8gd++7nfpixMzcHNfvXEU2Z+HFDvW6y+LUJW5YlWJdWqNpWJy6tER1pszaIQurUCE/vB5dH2Hm4jzN9jTr1o5QbXosLcxQksYztJkK2/h16M9Z9BV1moFFbIVcOD3LqfkYT2jUpg8Nl6G8g5Ypks76VGcW2LR5PQs1WZFtqcb45XOzlL0Wm9b0UhIZQ0Pn5OlLjJVMNg7kMfIacbrExQtLNGON62/dyXU7dlAo9aoVayO2ibyA0IgQ/ECMAkMfavUlIsPD0nKk0xncdpswbJLN9tBoStShSDAKVOpTpJweBSJJEks2l2PiwjRz89NMTs2y65ZtjA6v5rG/epKjR5+jvFinLU2/sBuEaC70/NeaXvE6SFgVikkhIEZnBb8rK0gYCJ3IThmowGKWyDw6zbdp4vlBIjVBmCOJSaMYKaqm2kqCTjXlvWgQIpGunmqAJSND73gs+JEYxproocglXCVt0C1TsQrk/03dRvMl00S8MHR8MaQUyUQnicJUY0qyO4T5oVI7lVeIMCuE5ZA08ZYCV0SWIQyTBOzoshl0kVQIy0P5cCSGkXGoEcQ+UWQqYO5DD+zk5utuYElYRVaK/JcO450/Daaj/D9UQQVcSaI21L5E/iHXr+v3IcvkMk71XhTjauJjEPC07/PFpkSliv+HEEgEMAg7UbEKaUhYFh1mg4oXFRBDMWIEEEjSQV6TiYjjRhewUNt1pCUdkEE+n4BRimLRSfZIgAUlPemkjZimrpp9dVyZDxJb6rqJyWYHLEnAmU5giAIskr/LeNQ10M1EbhQkniciI7I1j+tG82zoTTFfbnBm2lUxwp5IiVI2mmHg+hFZ06LfitDtFBnxhnFbtLCY0B3GvZB8GFF0PYq2z0hfilzaVuaWvm7y/PgiOjbpOKAdB3herORZYkuC3BdhRFpMNjMO9Uij1XBZNCwFVn7IiRgcTJPvL9BaEtBP49hchUPnqwROL42wRlFiY9ttFfdbclIstX2aEaSMACcOueTr1OIkplbug6xlMuIEGH5EM7ZwNZeWLyagBgW5FyKPmliNhga3rY+5e9Na/uTIPOVWSOx6eBqkrCy1ZpUJSe4hzzffPMT/8dPfQW7tbcShi5VNMfPKPJ/+yZ8v/8aTT60AFn/XfiTcf/edD8Rx9BliptGiex7a/6XjX+0xLgMsFjRd+5YHHz/45Fsd8wMfuKXH8ZzPAu9bASy+2ldnZf8rFVipwEoFViqwUoG/vxX4ix/73vj27ywwvOuTNL1JCKTh04gNoRobnHhxgsnZGapui+r0ApYdYFoO+ewgtUWX+cop1YjosaO2Ma0i89PjZDMFnIKjDPEK+TT1RotGM2RwtMSlC9MslauMjA4zP9tganocxzEVG2ByYoqtWzYwNtLLpnUbeP7oC7SbTUVxr3kewoS/7ZabeOSvn8ILG1y/cydLi4sUMrIc2sN8tc1tt19HOp1Srvmz45MsXDjJ9aMOt9yxnQVf49zh8wReg75eh+FNBUpbdrE016I2t0CxX4IiCxx88jQL5UusGsqxOmXTzKaYn2yRNT1laNjyYGx1Hr8a8NJ4i3MTZXRa9Gg2t960nmNnJ9i0ZYgosFlYLHP57Awb1g8yX6lSd1NcWphXbIJ8T1aZ7jXnoZQOuPvGdVT8AFe3OHtikkuzFfpG0wz19FEj5iMf/VbWrd7OwuwsLbdGoSSmgo6SvCwuLVCuz+GYI6xamweRBkQ1Ar+Fo2exnQxLlTZmKib0baanz2M7GiND62i1Yk6fOstSpUpsBoxPTnLyxfPK90GZIZpJgx92KP2ClCRJEh5oRuLhoCQBiTmjsCKS2MzEcFM1sCJLkD8IkiBgg0qLkM1N1YQmMZkGlt39/OvGj9InK3mBmI6K6aTADgJQyD5klT+U/cluJVXFRJOEFddX0oPEG0Oae5FnCOglzItk/ErpIKvWgY9mWq+llpgCYmiRAjfiwFReF8JQEfaDblqKsSGgUWBqpA1TyXEMU6Nerij5g8AiAn5IBGUUCq3fI4ocdc0f+KatbNu+i/GLC/SmcvR96XnC8y8SOxJfK2wGMVuVBl9AkaSDl/OXhBwFJMi5iMRCAYUCsOh4GDiRx7NBzMEwraJdhX0jPA2pm1yT5CUr9B1WRCe2VFgNAhYkMo8k0ng5u6LLlOkaokpKx2sghQALXcBCJZck+5GXMCMSo81EHqTwB9m//FfmijA7OuadciFknF2QSyRMMh/UProSFqmOzB2FDwmYExMELtlUzE1rBzFdV81r2hFzfpOG5yv/HEKXjatHGOuBcq1NKZun6NXx44BGOsVMrOE2Iax7NCKXWsvHjSTBxkPOwI112i0fA19d75TtEDc9HNPGdT11rQ1TGCgGbdehqUcU+g3uLZncPtSDMVQiDNu4tTbtKMMT5+e42ATX82k0a1giLTE8bEPHCOUpYikzTkkhSYVwwfVxnRRa7CsALKdrjNkyrwU4DSnkTAVsCgssYVDIDDGoY9LrBPQXNMZnXBwrQ+S52DpkMjnOVGtUY5u86fDxD27m+z7xPaR61xC3Xcwem7NHz/E7P/Op8m8fPLoCWPxd+wlw/77d/yxG+zSwn0j/loeefLL81R7jCmDx1a7wyv5XKrBSgZUKrFRgpQIrFbhaBf7oBz8a3/WPhhja8c9xo3n02Faxjug+pkhCjk3y9LOHMB0Hre3TaLeZLc+xfv1a8vkc506f4fTJiwp82LJjmGYjxdz4RaLYouHXGB0cVhKPc+cusbjQYtuuTcpI78XnTzE81qskEBJ1GuChaxmOvXSawYEi61b3MTKyilarRXm+rFIS6oFLbalK1jYZHhrh4uVpFufmWb9uAzt3DXJ5vMyFS3NsXjfM1rV9tBcXOXn8OOfPXmJjf5Y9d24jLuaZOj1LvdVmtOgwtGkIu2cVF05c4NL4eTZuW08uM8RTB5+np+RQ6NEwW1UWaxq1uRnWrh3g+BmRX7TJCpXbj8jYeQ69fJrFukFv2uKmG0pcnqky1NfL+rUDRFGGFw8fY/XqEhMzc8zVDcp1lKRFVkNzRZvVA5u4PHWaDaO9TC8uoVs55mcrNNsxPSWTrO8xXl2gb80a3vvef8C2XduwdOG4OGqlv+17zM+VCb1FUk4vvf0FND1H260zPj5Fyk4xOFhAN3L4UYOlBdHiN2m32lRrTYaGR1mYL7NQbvLKqZMcfu4QeiyNqanmhG5F+EGY+E6IZCBKjCqTHlhXZoNq9Vwa4o7xpvJvENnHslSKxNsgWZFPfB5kC2nSk5V1eV8IDNKYdaMzVRRqh5mh/CUS60bFBhCOhdRBWAMCRESRoeJEpU+NZXzS4EvXH4Np6YrJIYwDWa1PEkclnUJ6Xzk36aMTSYLqi40QL4zQ4zSaITIYN4krNS0VcSrGpz3FDCULBmU0bY8X5uaoGbZiZOgdkECpLBDAQlPSqQ/fu5fBsZJiF4SNCPsLz5KdOkeYEv8YScTsJmvIdsKgSGQCXVKDCu+QOgvbQ4xI45h2pJGJfA6FsN+1FMAXRIFin3SlFIkZaiLf6HpaqPoIo0KunGI9iOdJAoMoAElYE510jyQ1RMCHjnRFmWsKu0biT5UOpyORSa6jkpEIqKKAExmxgEoCbgXqygmIYglIIQamKvkmASy67A8Z62u5qoocIj4eSays7CthuYj3SpPrxvq4bd0wOd/FrTXwbB3XN4jdGLdVZXhNmo2jJV46M62uZy6ThfoiY6P9zAQxJyeaNGstmqGLrxvYsUG9XcXUTRzNVgkozUhnMXCT6F4/ouWFRIrZgpKDVENxcC2gayH7BrLcnXFx1trYuR5l7qtnikSNOpcXPB45W6UhMbVxgGWYKqlDpFK1uK3A0LSVJh3DkueyoJkSp4MlEiaVj6tRMERmFAk0x6hjYVkai0FM1Q8x5F+FhdIBoWajupKL9BgOvoDRUUwzDpmThJAwxWgpw49//24e+PYPq/MRLxuyGRbPVfmtT/5i+df/5vEVwOLv2s+H++7e89+J+V40/sdDTzz1fX8b4/tfCVgs29cXbSv4iOdb3wLR/wXaeiEugXYILfoPmcFVf34tOcsHP/jBrNmufZeG9sPAdYqfB/MQP6bF8b978MCX3iRZuW/fnj8APt6p11syRe7bt/v7Qft/VK4TvOGzy8b/jk1N79+7d01sxI8Cm2O0j35+/8H/V8Zx/3v33hlHsfiRyMPyTcyVtzvWfXfv/dlXeX4/fzUWy7L33n6KaNrPPfTEwV+44oPafXft/iDon0CL94CKXG4CzxHHv/TQgacfeU1E2Nnw7c5HPnatufR25yrbLjunq9Ze1VmPfwqNb5ZIa5VMBmeBzwZ+/Kt//fTTi9cqxgPv3b0tDLVPahoPAP3JXOQYWvy7Uab4ew8//LCrxvDGefR2tf3Dh/Y/9V1vN+6328nV3r+CxfR2u7jqfH8399Hyufx2B331flPXyUr5Dc83/xLYo8X8zwcPPPWPrpw7sq8HbrklE2UduTfuA+3XY3i2Y/Z7zfv13c6ne+65x9GblT8g5h9eeY9fcW/2vYPzvJrsTbv/vXfeTRz9ZBzzns6ckl1VibWnIPr01e6hd3Asvun9dwyFgf7TxNq3LZ/nMfzP2A1/8+FDh6rd/Sy7JxdDPfqgEeo7X/3N9YvArs5njsfEvxWk8n/wyCOPNK52/I985CNGc3riY2j801fvpRuAjJyHpgloHv3c1Z63V9zrb3lay5+Jyz/4Ts/zy3rWdSSKcpxlLMCrjW9e0/jStc6ve+/oaD8Uw9ZOTWQ/YnL9V5HJrz782FPy7HlHrzfcz1d/HnP/vj0fjEHuj55Xv0vUs+Ud7fzvwYc+++PfF9/6LRl67/gXGM0y0nrEspJMhGNnOHt+ir/83Bep1qbJpgqksjr1aouhkUGclDSaGi8cPaO0/7vv3ML0dIva4iLVap3Lk5cZ7u1jy9aNlMtVjp+8xMBonm1bt/PsoWP0FCws06bU30tPPqdWK10/oLZUY2DAYWJqXlHQN25cp3ohMYyrV9tMTpxlZGgEvxVw5sJFUsUhxWZIGTlmJ+awWvPcdV0Pdtjg3IVFXpkoQ6Bz0xqbwS2DlD2DUyfKbB/JsnXHGJ5R4tL581y8cJpsqZ+0VeTkyfOk+yyu2zFIZWaJE6dc8pkWazdv5LkX51gzHDE3FXLi/CVu3jDMguvywimfocEC1+/QabsplVZw084eHKOHY2cWsHMOLx8/x0JDJ7JsvHaTnpTJUK/JyOAaXjl/lkhWXV1YWGqSilMY6Qy9BYti0MTM2tRjS62eb9ixmtvuuJ1iukjkmLTDGLcRUilfpLe0GstOWAiu71NZCvDCFiNDeYizVOrzuK1IMS/qNTHdazOyqsTM1DxffPx5Tp26QDsQ00oxqkw8BKTplEY1iZhMGtpE5iGv170P5Hp1zTe7t8dyecHyyMvEZFN2ZyqzRXlPVuKlAU68FJKXyEe6wIf8vWvO2ZWliI9C0GEfhEEyTjSRniQRot3P6x2wQwEFMseVzCJZsQ+lCY0TDwV1DDn7wCfWTCKRVyg5gUVO2EU6DGQz9BgBQ3pEtl6jt9akEYb8YRizaGbpiYSFESYMFGXsKWOJKPUW+eZv3ENkhvT3FglaAdnHj2CcPU2k7qeO1UPHXyJRhSSGmd0EjeS/yd+FCSJRt2IZmos8nvYi9oc2sW4l7JCuMaimJ14aHXaLYpd0jDm7NVVmqUGIKYwGxZZIAAYBFrp+GcqLQ8ak1D8Ja0J5ZHTSVRQYIgwbkcUIaBIkbI0u2CIsl65MRPbVZU+8brgq86DjC9KRg8h1Tjw2kmvZNfRMYlRjJWkpOCZ3biiyKWeTyumK5ZLOlmg3I1oLixR6XHKFPI2WSERCnLSJV2/Qk01RLnscOr1IbOoqqnS6pdOOXdLCnJBpZDtsHcuxqmAyWY84dnmRJU+nmIGKF6EFAorBvEwdPceGHocPlXTW5EL8Hou0MCeE3WM7KsZ3dqHBHxxZQNMCcnpILRQwUBJoDDzNR0xipb5u6FMOxMxT/Cx0LEmDEdBQMxnMOGRMSWzxMOQ5YqcJdI2l0CcyTWwXnCDE1wNckcYEys4ELdJwZd/CfcnIvZXjpuvH+P7vuY+1W+Wni6/ASCOfZfrULL/xiZ8v/9aKJOTv1jf98h81MfHPEOuhpsU/AGzsPPWOgfbpzNDoH/yv8K7onv1XCbB4Cg2xt/5IBxhYXuxQ0/jvYabnx7qNYvfNb9y7d6thRL8H2h3XuDrBq9KnXwmzPb+4fNs3NZrX+FH4kR077EZ/8fc1+Ghn/193gIX8GLfd+qfjGAHEEt7cG1/q+nhO7hPLm5yvIWCh3b9v77fHxL8tqWHXmBfjr8qofvihA089dMX72n37dv/kq19rAvxII/aml0b8sGWF3/3ZLzyz8PcFsHi399G7ASwkqej+fXs/FRP/S+BUqEcf+qvHv3ThykLf+969t2oRn4M4HcGHNbT+rxZgcd++vd8E8R91rvmbAJFlc/nLBizuueOOgmEbvxVrfOc17h85dcls+/mHDjwt4MHrGWlv85Vz3927P0Ks/e5bzPPn40j/6OeffPKU7GrZeVQg/jwJyCsA7xtey+f48jc+uGfPoGXy+8CHrvW8fZXz+QuZ4VW/fOV3zjtNl7oaYPHlnOdXCbDonK42rcfRd3zuwNNPdM//nn27b9LRfm8Z6HO1p8abtnurS/t2gEUHIPkjDU0AVXl9XQEWf/KDH4/v+lgv+T0/iVOt4Iq+X2nlNUWnvjR9iRdfuMDJM89SWTJYv2aAykKLkdExIj0kjJtMjVepLLXZdeMo7VrMQrmsZCLopqIpF3I2vaUcM3NtrByMjQxx/OWzVBfn6O8dUg3x8Eivuls932V+tsXaTUUmJip4LZ81qwdUzKno4A3NUbd4vV5n4vIU1WaTbP8Qi7ML9Kbhlhu20ZyYYnWmwrrNfVyetrk0NU1lscaN1xcZWt/LQj3DoS8c5abteTZuWk9dzyjgI2y4AtOoiMLFhsdMtc4NG0eIGj5nLl9m13vWU24MUJ+aYf0qePl0haMnZ9hQMrh19zqeesGl2W4wtiqmMh8Q+fDAvtUMrhrjoQMXWZhr0Kgt0HJzZPuhVquTMVK8b1uK43MZJmYn6UvbDA/3s1itcfFCAyNjsWV4gKg6SSBSA6tEKW2yUJtlzdYN2IUcG7dvIzKK5DMj1KvTBJFOJqXheW3abkQ2myeMI0Vhry4FuMEScWRSrdTUKqyYjgaRx5eePMqhZ44rVodK2NDEn0CaosSUUa3Qd+MuVeBH4u8g+5BrEyZkCrUCnTSrSZqE8kmQ9IiONCD5VLKyL/ID03ASE0hZd+/EYnZNILuNdQJ0vB63mbwvhpbSzEtTnxhRimRD9hXGXiIf6DARZD8yRmXYKN4Kih2gMk4U20CxCrosD5GDCF5ihKTSOVK6RT5rkrd1eqOYUqNCXxyQcT3SYUyKmAwR02HA/2jrLOZ6yUlyh2ISCFYhpp+SvxOzcbSPW/fdokAVGw/XtVh18jwcPwq2fH10JRRJc558hSVsFDVWZXyZnJe8VIBIKM4uGtko4FAQ82ToEKrkFjG47IALy1JAlPGmkpkkzAeJm+36VihvDJHxKCBEQJyE5KAMRZXJaCLxSVggiVGp/Hs3dlTvyEWS655cn0ReIgBHqOaM/FlABmFIJCabndhTuQQdPOw1Bk7HQyOZBx0ZzzLwIgw9dY66ZrG6ZLAha7C531ZsIjudUZKhRqVBXlI/hNGgvGYsxRhqteT8QmjHXJxOTASweeMAACAASURBVGvrrZDHziyy4LcoOSJbiZiPddaXUmzOxjRaEScWfWqhzWAmYL4d4mEi5ZgxfHb1DfGejMkGp0XPWA69mINqA1/8MCTCV9OYr7V4/EKLpbqwnAIagaA/koASK7lGViJ4XY8F36cWW+oeMqRuoTxvBdAw6JcYWyJclaYT42iWAprb+Bi2Q1YEavUWPRlTMSvGGwGB4dOfzmJkUtg9JYa39dHfO8bWrQX27H4vupEFTZKSLJyMw+y5WX7zp365/Kt/sxJr+jY/H/92335g3771EYGs1G9QIdUg34pvel3rx+e7He1XCbDoDuewFsc/+uCBp5+95713jOmh8bOvAhnfn3xXaD/70BMHf7n7wfu/YfdYHGgPAjfKquirz6Gfj9rh7z186FDtgb17d4Rm/ItarFbIBf59QzPweqOpTSv4HvbrDffbP/fcc8IaeO0lK+1RpElTKzWW1//ugMVVTU/f4geyNP//MSb+UWXVE/ObsRH+xsOPHxr/1vff3uf75o/H8C+k0YtjfvXzB56SJlQ1XF8rwOKK5lPm079MD696vF6vm2Z96Z5I02QObX+1WXtTE3H/vr0fjYn/m2pc4/hxXdc+mRocO1K/dClrOMZPdM9VQ/vtB/cf/PF3wyr5qjMsrrUiew0Gz1dyH12LLbT8HroaW2bZ3ChqaB9/cP/BN8Uk37dv90+B9mvAU7YVfJPrW+//agAWV2GnvBVgcVX2k5zvtRhOy/69qcGvWVbwHwXsElaHmo9ov46mQObJiPj+h/c/ffSdPJvv27d7D+h/BvEw8FKsx5+M08UvyrZGs/I9ccynBMiIiT8XpPIfEzDxTcBLzFk07ScyQ6MPBYsXi8vvZ03jv6Tnln70M6+84sk+r2iSq69au/1b2wr/uzqX996xavmzWtP4kQefeOo/X2MevKm5fqt59G7Oc/lx38kcfSuAQJg+cc7+UBxpv9a5Tg91vyvesF3MWZ34p4Jc8WEBx698PgKvbfd21/ftAIv79+39eEz8X5d9539dARb/3499f3zLt2Uo7f4kRnVBabZ10UqLClq3qNYrHH7mLLOzl5kabzI4kiWTyXP50kX6BjKUBkpcOLvI+OUZigMxbjVk06atLCzOU2k06e8f4+zpY6xaXWB0cAvPHnmJkbEebCvFuVOXyKf7aLSWsLMhxUIfKSdFJt1HrTmPp+lk0ylCv0Ehn0KI4ItzVUxHY7CvjzNnxskUsowNF6lPB9SqJ7hj9yBZN4c/Mc7A7Vs5fKqBOb9ErXqeHdePsmnrdVwer3Px7HHauT6Gsz5Z2jx3Ygbb6qFZqZK2TNKFEs12m9W5tErHmFpYYN2GISKvSKrSIleCw+crHJ8sM9IfsHvPJp54pszMeBnLqqFHQuNO8eH3rWfV5tU89NgFZqZEVd4gCtOs2VhicrbKpfML3HN9gVPNPsrT57l9Rz9Dq4qkU7385V8dp1Kd4c7bthJHLY4cPkuqb5B9d+5kbmKSA/tfopkrcPf7drF2/Wb6BzepeFORSbjNCulMnqWaR0YSBbJFapUW587Oks60caysMtNcv3mExaUajz16hBefP0M7cAliE99rIcuyYnypZAGdVW5pJAV8kKbXcRzV+IZKriGNdFbFhsaai207ilreBTuSn46Jl0HyShpzZboovhXCogiTBi6RHCTpEV2wowtgeJ6nGuzuS0kSQpE0SHpKwiDQhRURi+lmIu/oei+olXtlDhpjO2kC103YFQrA0NHDmNAysTMWGStDT9qmlNYYdF1yYYtCvUIpiMnoESkxXySJc5XGW1IvJqOAz1ZMGsVerNhLTENlDL6PL2PUYu664wZu3r2VynSNtJWi6fqMPn8O7cxRNCcx8xRQIBm7yopNIIuOEabiVii6QqeOKkIVXPE7iDyeCzS+6JqEhpkwKpThaRLAKjUWgKjrKyJSDEnb6V5PldYhpqESR2oLkydABCHda6cSXuwE8EnMNV6XqSjDVWHDiL9Dx5dCGY52YlOVBEUiWxXLRbxNRA4lDI7X/TC6TJwu62I5WJX8uZMWo46bXFuRRSSAh0Wgi4cM7BnLsXNNP0bUYmiogBtladVrpBxTLF1VOovp6OjpfqJGFctroeVGSOXg+dPjfPbZCWVumdYj2sKycDJKAtJ0Q3yzRBhXMAKNATzmdI1qqOHJGGyde4dKXG/6FAomzlCBOG8T1328Rpta6DE80IcbGlyuN3n2xBIXyi1yKVtJ3wxLo2AbNOshjQgqcl0NSaMxlRmr1FCuVY+TIYVHKvaVdMSPNZoiL4sD0paj5ko61GilQnpi6Pd02qUshbUFtm7YTN/YKPnREQaGU2R6hlmcfYUdm27CtAvy5MCPIZ3LMHnyMr/5k58q/8YTT69IQt7uh8bf5vv33r33H2hx/GdAHph5FRD+11rd/UNpur/pvbs3hZH2M4DQreWO+W9RtuefXslQeDfj/WoBFjE84VjBt8kP4O64FFW7UfmdV6m1Alqc0/X4vs89/vQJ1RC/vkpbIebjV66WX7HteMfj4znVXHSo/DE8omkMETNwtWZhmRxEmgiRqbyhYXkn0oUra/w1loR8WYDFPfv2fIMOfw7krrUCfP/de34wjvld0OZinQc+//jBw18rwEKahK7cAOJDRqh/+C8PHpx8Q+N0551bNCP6c2J2Lm/m3rBtrD1q2/53LJ+Lcunv37fn5179Xvu5K+did//vBKT5OwdYfAX30TtpBq92jyxvyK4mC5Hm2Go1/hQt/kaI/8VD+5/+9Xfy3Hk3kpDX5y/CQlglwt0rJVlf5nV97R5TjXxkfF5W368E9F6bM/v23hsT/7E8x68lh7jyGfIG5pfGy3Gof7jLouh+9t679nyvpvF/S3SBMFQe3v/UY1cAFifCUPuWvzp48OSy/Yv061+9+itV5ni9u13yzHxNGucS80MPHXhKZHXLX9q9d+35FU3jkwKgRHp4rwCbr49n7w9oWvyfZd9XSs6uNY/e7XkuH9Q7maNvBxCo879r988LaN6VNimm0N27vzWONWHmtDX49gf3PyXSuDfU5L67d/97Yu2fL9/u7b5332o8Io2JfOMvYthMzFIHRPm6Aiz+9Ee+O777OwdJ3f7jmOVFIl1U0Z2mRjO4dOEizxw6Scg8GbuPXEnH0NM06m1m52ZZtaEP4gKzUxXq7XEmzy2wddsuqtUlzl8+S9/IGmrzDYq9sGZkPefPXsBOmTh2lkuXLtDfv5owaKnEkFwuRyYDQZRSTcVseV41Odft2KYiOqWRlVX8WrPMDdtu4NSpaWYXZ7nrprXoC1V0q8qGrTnyRpHI86haaQ586TK2X8Vx5tm2aT2r1m2n3bZUEsVfHjhOv+6yY8zklakZQquPAiEnz16m2D9CJhVx6841eEHIs8+cYP3aPoYGR9FDH9+2+cxjx7k8O49Qpe58zw5evjBDfcanx6mgZ3JMLbTZd2sfazYM88WnLlBe0hgdSbFt+3r2P3WEl16ewjHTbF1bolKLGB7JcuO2PP2lNOWlmMcOXKAvn2HN1rxafZ94ZZbBYo7r3r+LsNLis//1SV6uRgyNuty2cx07b7kJuydHGA6SttNYKZvFxRZ+UKavd4ClpQazM0ukc4kPwWJ5mmxugM/+2Rc4f3GaOBRmghhNSlPaUk2p8iHoUPy7bIpuI5nElyYMgMTAMqXkC5LgIc2lijv1AtUod/X0XTPHrgRAwIc46phDGrIi76vIUdl1Nx61KwOQfQhgIft7I/tAlublmkpTKyCHiW4kDXSSNJIkXSjWR8fEUaQJItkQRw6h4+tOmmzKZqTHotdySDXbjLhNSkGDvO9hE+DIZIzFUFNif5NIUamAHmuKrj+uwWebFvNaCltMOhUTQRJJIHIlSlXnG+/7Bt531zouXZ5jtuyhhVXGXprEOnkewxJPhpigCwCJiWiX9tEBeLrPO+XnoPw55CideFetzSnP4fOBoZpY5VehgKRkZT+5fkmzL/VN6iKAgTCqhGUiVJUOKVF5U4gkSCeVSikGRQJAJGyARLGTMCy6rJsumybZrzBupFLJ+8k1tMSpQoFSSRCKRNZ2WSS6Ooa8EtNOAcIEvEqIyMuBLxm/adod4EUSQ6LEB8UUu1UU0+Lu1QOUqJLPpIk1YZy0lX8IlqOOKylFkZFF99vkiShXfVrtKmdnW3z+5UUc2ySfMphvtzAiHSMISKWS6zMbgNvWKeoe5UijbdiK1dQb+3zTkMOWNRlKQ4M0G000S0cX2kQIvg5W6JIplhDuzZ8/NcPRi3P02eJdouEJe8WKVFLTgg91uf8Ue0QSY2TOic9KQNFMJ2BF3CbvpFhohfh2ChuRjUhaSZrK0hLtyKLt+Nx7x03c/p5dDOxYx3CxHyudxnZsdH+RuYWQuckL3HLLe/C1GMsI1JxK5/JMnJjid//Vvy//2iMrHhZv9zvjb/X9zmrwrwg7So/j71pOU+0MZHmD5Wpa/LEHn3ha0jq+otc7aRyWH+CtUkKW7eua41tGDR+A+J88tP/p/3bPXXcN6FrwuUQKov2nh/Yf/JGrUamXbSuxr594cP/T/yH58f2ah8UfElNF40fiWPvBzx84+F+6Y1/2Y/leLdY+FWvxTybP2Nf9Jf6+Axb33bXnd6Q20vxHsfnAwwcOzF05ed5wLZY1I++kyXs3DWb3+Fdr/JeBePZbzfdlq/evrWq/k21VjLBa1RbZtPajDz1x8MAbmqO38SFRc+91r5F37HvydjfsO2m4rnY9vtL76J00g9e6R5ZdgzfJQl6/bxVbVoFgryUiQf1a6URf7nxaxi7p12Ltl2ItFknGm1gU72QuX41h8cDde26LY/7Tq8ykXs3QvutqiUpvkNVcgx1z5fVfFme9tgvoXP2+DP9M0xgk1v7tg/sP/uEbAYsECHrTdstAFg3tVx7cf/Bn3ugnEv95Zr7ysS7zYvn2y8a16krmzGv1+TIAi3d7nm+4J6/hGXTN76hrXIPXAAuNF4LIuOevDxyYuu+u3Z9A0/4ZsXbGddr/8NFHn6tcWc8v9/tStn+r+7lzzF/X0ASMKsXEIjX6ugIs/vxHvie+9WODDN78fYQNWWmWpiRAC5NIyAvnL/PkgcPEZgu3mUbTXXbu2MriYp1TZ05Tbzbo7y+xbmwVjmNw5vQUjVaVQqGHyZkZ0j0Wjp1jfmpBNXvplEY651DIl7hw5hwDQ2O02y3lh9GqNJkrz5DKDtDfk+LC2WkmJ2a49fbtjI70UanXKBZHaHvz5HIFLCdLu1pmwG5iejOYdo5syqJHa6M5EVqqyJPPzDJVvcztO0cZ6R9SrAfDyWFbQnmexG/MkylAJfS4ONlm7UAP5y7VKbd1UlqVtWMlNqwd5ciRcTTLI5/W2LxxiNOX6zx5eIpir4Ve89i+ZRinZNCcNcikXC4vtjh8bJHrNzu8733X8+ILVU6cX6C/L+a+e2/mrx87y6HnzzM8nGOxXGZ1vpc4boHZZtVQL+NTi9TaBiNDBSbnahRyKSy3wt6tmyn0O0zOLXH2XIsjUw02rc2xKgXZYZuN/z97bwInx1ne+X/fOvo+puc+NNLosKzDlg9kG1s+SIBw2JBAQggbMIT8NxASIGyyG8i1f5Kw5NgkSzbXZnezm5AsOVnAFo45jC1Zlm9LtmXJ1jkjjTT39Ezf1XWsn7e6pdZ4RhrJOECs5sPHo+6uqvd9663qen7v77j+auzYCjKpHK6nmJ/1SGWkYIxQLTthYWpWMI0MR0YOc9+3nmLv3iOaTi7JHlrVpoEh8V4I6f9SLGpgoRFLqVfuVaPokzSKQApQofsnNIvA9aqN+EuJowzjMqXYleI4jCuV1XWfSESACWFZSHEtx2h6YYSyjrDIlUK7JTqzIU8I7w3CzpBV+ghS65qmyD7skBViNv0xwqSSUNJghHIHKYqVQV352HGbzmiUNtMkZ7j0VUt0uB7JapGULwWqiaelEwrflPZJMkcIEmgvTx15IZR8OOn6/GPVZiaSQPn1BnukYWDpK+Jxi3f/yBvYsrmT6lSZwsgk+eFj5I5NYeRn9f7DfofpKJphoqUqIYuiyUAQmU6TfdLIVQUxY7Qcnq/Y3OOb1BpRszoGRWMCDSPPZtyqHoamyWUIMLR6ZDSTQeRbAhCFoIS0IxzLpoREthPGhY4dbch/wnSYxnvavbRpHGpp1paAMAJMhQaeoYlkKN0JpSr6uUFLR84YcDbBq2a7QhaOtF/SacSHU7ggJulYBFeVeOtQP0PtBkFNoSoF4l0RoqkEdjRGXSJD7Yhmi9QrVX3Mas3BK1c5OuGw45lJ5p06KmJqhorgDQK8SStjRpUCCaZrgY44FZBMAIaaF2UoZ/JjXTBwWRYj2UF+bJZ0RworE2d+skDUNEhHfKYqDs9P19i5b0LHEZtmnbhkkChFyYN81aFuxlF2RI9TCMKZmsURDRzWpRMa8JkrOqSjEu8a4KdTFNwyxUJNy1MEjFNEKZsu73//9/HhH393CEY6YsTq4bkWgZqlXIwwO3OCjRtvwNNROGJ+HCGesBgfmea3/92nZ//oG7suMSzOVzh8t33eusJ3LoO7C2n3hT6ALROwOOAb3htbV+SabVpAu/3T7Tsf+shbXrfttaYffDmAboV6rzyML9aHsx60A76wfedDYrQZtAIWCnVXQPA3Afxjcip/Z/NB/IwcJJgE4z8RSgVeNYDFgvN2zgfiM+N5pphZTpF3oQXmWcXRIoX/Hbds+1SgApF8HDGw3nDXjh1HF5sXDd25yIn6m/OnJXHnnNue61pZTp+/qwCLl3kdvRzAohWIfElxe1oOsuh8SillvOvuBx68a7nF4RKgyWlGgLAflKHuJgg0oPvtYlgs5756MYBFC3hTCuAdX93x0I5lHasBqOkFJkP94D3373p4se1a7o9axhDEYp1No+DFGBKL3qtR/3n7jl0iF9Ov22/d9rsQ/MJi9+slWWfN2G64oH629mk5c/RcAEFoyJp/O4HxhyK/WUoOttT4X+jv5bkAi7dt27bZNwO5b0mM5x2+GQiLUn7TXlWAxZd/5ieCLe/uZHDrndQKof+AVrYLXdtSHDhwnEcf2YOj5lAqpaUCuXSScqnO+PQoJ0/Ok0haDA320N+3iumJeeZKs7qIPHx4lLWbB0jELGbGipwamyYaT5KMy4KjRywiClKLXC5FMm1w/NAks8UCPb1DdLV5lCoO+/YdIpGCq6/aQmF+nvl8QHunQSrbSTZukFMVLH+SmWKRg4egvyPKhg6fZNzATWV44rkqB48d5I4fWE97+2XMleao1aoU8wXaIj6JjINh28zPwdNPHdEAQjLbw8SUuPU7uGWf67Z28NyRCgdeGOaq1Un6+/v54reOUKvUuXlLO709SexYnFjaxnMNolaUB3ftZ+R4lc4VEXzT4NiIQ0KkDKpIT3cnc+NVutZ30deZ5cj+A2wa6GVybo4nnjvOqhVt1CoOFT9Be8xleNqjQ0werTnas20YNaFt28xW6swRY3BVByvTCXY+/BQDm9vZuu164smVBEaMwpxHe2cSzzNx6wUNOEnteXK0xj333s+evQcwjZguZgSwkKJRhACS3uBLFGdDAtKUZEjBKICF1tWbKvStUD7VapVYNB1u70uRFa7ch1KRkC0Rel2Exa8AFZJwIfWzxDPqyFOJLhXvhLqAFyGLIqT7hwVy09dA2BtNw87QR9PCqysMM5STiBTFsEIaQLOIDsENybIIU0xwfTzTZN1gP+tqJXrnxkm6NYQDEJdjmT5mEAnZJoZHWGaH2wZGyDxwtfxGwA9FJAiY8RVfqNqcsiOYXl0nZ0hKh4AOVixDJhrwpit6eE17isLhE7ijU9SqFQLXIaLMEAbR5pwC4px9FzwbTAiLfP2e/KlrfEsn++wrKr6GJdaJmiEhA6zPQwPwaO4nZEeELBj5PPSxEICgCRSdneai5SIa9wgNNM/Mh1CSE54/AZpCMEWOI8DUGfPN8PyKeaS8tH+J9sEIfUVCc9FwjrQyd5r7DGUm4RyQeSrghIBFAsDJ3URiXqO2RV97CqdWYm0qzuaVbbQpG2duEjMekMhkyKRTVKWtnnh1BFRLFTK5jB776vwcdRXjq7uPM1UWb4xwXKraD0XOqU9Qd5AA41mJ8nUDAkOAKZsoNjd02rxlZYzOVW1UjBjzc0XaUgmZatTKJaKJCFHb5Z69Yzw9VidaqxO1YlSCKrG6T82OMF71KArDTdlyFerEERkzmWteoEiZBkOSEGKJDChCe8air7OX7g1reOzAIfY+c1R7UITAc5j0cucHbuWn3vc+qtWSBjEtU8xgBUiq4btRarUiAyvWUQ/K4fwLTGLpGCMHRvndX/jM7H9/4NFLgMVyHgq/y76jbr/lpr9B8Z7F0iMupq0X+gC2TMBiUanCmYfdJiMiLGBKXbnbGnKYl9C3F/ap5eH79DFaAQvP8H/F9I17ZbtWA8AzFGj1B8rgy4sleJzHSE7c+Z8NFH8WJLJ/35TjfK9IQi7QULE57KfH+AKNCpfyBlnOFD3NVGgWReeb64sViS2U73POxW8jYLHYrqYI1OMY/l+cKxln4YYXy7BoYZVc1HW0nGJwKYbFghSQ0yypFjnIG5uMKunvm265pc8yvHsIuGopecWFAGC333zzazD8L0Ewbxr8oI/Ru1RKzwUCUeecP9JvLx5fgeFtVahtsqDeMEqWJ6DFEnpeMk8aHgYiybgglk5rSogktoisYVHA4jQYGDKrTNO/vDE2yzEdbe7yrCK6cc/9kcXApiXviaFXwwX382UBFue+43wlYrsfXCAVO2uLt73udZ0e9SHD47WB8r8P1K2NVJhzplG17mSJ6/mMn1BjnrT+jr2aUkK+9JH3B1f+WBcrXvN+6qUwalB04RJHKLTp8fE8D+16kpnSCY4cGWXNysuwVIRypUI2l+H4iSnmC3li8YguPKulWTpyXXr1PF8qkchEMTxPSx9qVR9X4iN9l0q5ihWBiB2nUqnR29eGqlvkqyXa0l1YxhSVekAy2Uk0HtESlMLsMJNjDgMDGfqF1ZGzibpjWLEKo/mAp5526c55bLuim0jGouxG2fPUFG5lmm1v2MTRw1Wmp8bI5hJMTcwQjXr09idJxeL4ZZ/8jBjOKdraE1T9GI4d1Q/yjnESZ9rmmYcOcM2tPRSnI/zNPU+QVoqb+5IMXp1krqI4OSXSkyRdsQSzczNkcjnyVZd7v3mQqYpPV2daJ4MEVYibHtvesIGBrj6c6Sl601Gq9Sp37ThER6dNV1uMsYki03MV6r7FDetW0kaBXUcnGC/BD9ywCS8/wWwtTd+qNGu6c3zx68/y7PGj3HDjRtauX033wHqSyRV4QZVqVeHWZxhc1c+jjz3P331hOxOT0yH7QFZ3xaxSGAR+Dd+P6PMXBE4oK/BDyUdrMdpM+9BmnIZFuVwlEpVyX9gSSqdMeF5NpzhYwpKohyvzUhA7NZF9GPr7UoQKwKDrYanXJYlE5p4ZFvo1p6apDPJ92bYmbA8pzqVwluQSIcHLyrAUdtrIMdCMCA24KTFpFUp9w2xBVpgbha/EPhqZJFsGVnLD1BQdxRGcQJbqG5GqEgkpkINOy5Ax0tCLBnBCpkF4l9HRnyKbUDDpGny+6DGeyJAwDbKpGGllEI3b9CiLjuo83fUCfRUBgnytLxcwq2YHWnagi2hNyAiNFIVJ0XjjNAhwpqAPwQGBTHQcaGBq2cMLJcW9nqk9LTQ/RlbfRV4hYISWW4TynBD8CT0oQoBAzmPY1yaDIwQwwu+F74WJJdL/VsZN8+8m86bpN9H04WgCTc242BBsCSUqTblRExCR/TflPk2j1RAoCU0+RSZi2Q2mhpYsSXt8fBnnaMD6vg4ysSRzszNs6IuyPtVOfXoMM+IRT2exJD1HzFdFjiJ1ishWTJNoNEs04uJUqty98ziH8xUsfOKGyZwnySkCiJmUnYApr04VG7mBGW6Nmm/Qm4zy1hysH4qS6+/Dt6OUCnnaEmlmZ/LEkwmSnTl2PvUC9zx5HD+Spq1eoypz1FR0mjYzSjHqBLhiYCueJ3IdyFSX8ccgFo3QkYywIhGjfyBF32Vr6VzRRm//atZsuZzf/vSf889ffZBILCYnmsCtERgmd77vZn7iPe/Bqc/JBYYyXNmb9uJQQQbHqdDVs057yEhEMkGERMpmamSa3/r3vzn7X/95xyXAYjnV03fbd87Q+i/s4XapfnxnAQt0MRBxYm86nwHfS8GOcFuh7bY+6CWm8h8sd2a/AOr2poygVQ4SKPXDhqJyEYBFyxAGjxjY75EV/0uAxaIz69sEWJyW+pyzaFwUsDgjE/pOAhanB+dCzHIvGrC4dduPvpzr6OUAFtLRt97S8DVo8TxoYV7ML0gQafVI0AaWXs37fYntlCIxCNwbA/w7F4smXQiaxGdnx8pdbf+NgPcRBL+wfefu/3IuUOJlAhaLRQIvfntdJmBxsSydCwcswt8MbFa+HMCiOT8VbF6M2bHUPLrYfr6CgMW8Qn2kldHXSFH6UCBz6Uys9mLn92UBFi3n7riygjvuvm/36KsVsLjn5z8cbPzBFD3XfBC/LDIAqWKkOJXVV3mgh4d27WV8ZpRHHtlPT1eSW299LQdfGGZi8jima2HZAX2r1vHw7t10diTJ5Xpx/SrxVIY9e/fT09NDd0cK21I4XgTTqlEtmxSLc8RTSaoFj/nipGYbtPf2MDXhElFFxidmWL16CMtKMDU5R2e3S37CITDzrOruYyhRxnYniPfmKKk4Dz08xeTUCW64rFObSfqpJE/uHKEtW2XtFZt4dOcEIyf2cN316+nqWMlkyWPPM08RdwO2XtmD4waMHJlh05YcVjTHnANdHSsYmdhHd28fX/zHffSuN0nV2zny/CjtUYeVsQRtfWmKdZPjUyXNPGkzJlm/qZ+Va1dw+GSNv/w/TxLpSOhYRWeuTLXka8Bi1aAFc+U2BwAAIABJREFUrmJdTxc9Eqgb+PzD159HpWPcvPUyxo68wISbojJf4vVXrGF9LsKO0Xmeypv8wNU9RPNH2LmvRKIzwrWbhhgbc/nnHYfwLJ8tW5LceNtrse1eevtzzM8Jw8Bi/4Fj3HXXNxg5MaYL15BWH34WJnrKanIMpT0oQk+BJqNBJ0FIIa8lHo3kCu3lIJ4XYWynABZiEiiggQAWsvotDAS9cNtY5Zc5FY1G8IO6pvSHcamh/EEDI6L1134RSq9Oe35Nx2sKY0HHOupCNUzIEFCiIoV7xMGQJJAgSkSKWlNh2dIGIVMYBIaAAqG0QxAMt1Jj5aYhrh9cw8Cep0mVRjWzpClFEOCu6Z/QlKbItk0/jaafh9LFvhjUBhxXPl+R7ToH6Y7GdIZ723SBnkqZVOASExWDABw6MFZo+0GYptOQQDSzP0MpiJgsas/NMP2k8QoLfEuDN6GppjalwAgMalaFw0XF1x2TkviAyNl1FfUwg1SfgFAaE0p0QpaKMGDk35JhIj4VAlIIeyZkX4QyjfAc6/9qeULIVtHzR4GlWS1i+himrYTzShtwaMCnmUrSlIo05TnN98M51pSZhKauGkCxRO7QjHQNo001OKHHJASwpC0ajDEtEvEIK9IW69pjHJko0tOR5NqhQdKFEYyIsHB8HR1a8et0rR4gYcWozs5QFYDHg/akS6lQYfveCZ49NUfOsDVIkU236aJ+rDDHPBEdX4t8ZosZp3g+BGxot7mjE/pWp3GsOIl0lvn5WQZXdBOxFfnZImN1iz/98hNYZhxT1SjXFRFJPqrXaTfjDDsO+SCKFTFxalU9nwPL19dOLJ7kpuu3cOVlXVx22To6VnSQ6eiBiKdv0lk7yef+69/zd/90L8qWa9nUQHGgFHfeeSvv+5Ef0teONnQVhgYxlFVjaszh6NFhtt38Jqy4R90pYxgxYhmL4QMn+MzHfnX2r3bvuQRYfLeBEfKgLm266/77p5Zq2+233fS/CPjAuXwILqRf32HAQq/avdyV4YUPeqcLpwAtOWmVgyxYYVy2JOStr7uuVwX2u14EtsXAriOAvxPJSSWX623Sq1tN9s5XFJ3PL2OplAI5t+f6TD5frOC9GKr6WYXCMvwcLmRFfOEcXayYeVkMiwZl/XzsjHNdK+c7hwvOxUtWx2XOGL794fOlkSxsw0UDFmeMe//FGRbSh5YUnoEmWHjmvL7Um0Ybozr236ICYSWc63XONB/MYEMAfx/AnqbR7ysBWIicwCzP/dGCSGC5V0s60RNKqV0otT/wA4nFXLNchkUL0PMKMyxCkDfmxq5sAhbLNQZtPTktiVbOYtK/pQCLi+3nywIsXgoaqbd+/00rVZ3PNpiKpw2c3yoGvoYvCTeSVCUvWQw9qeA4qEeVUvcFQdANgXgjXTRg4Scyv22U5/6agLcFAR/+6s6H/re+l7R4Mb2qGBY/8xPBa3+0nezWn8Wbn9LFCqYUS+GK+uT4LHueeJbjk2McPjKF71QYGGgjnezAcYsk0kkcpw71CLFUjGPDx2jPZYiZljbrGx0vMDo6QX9/SssGorEMK1cMMD45jh9UdPSg1Dczo9Oasrx283pqxThHD+6lu6+d3v52MMpUa1GK8x7d7XHWD9aJSxFbmMcyy6hsD4mONWy/9zlGDh9g7Yocbe0+lp3l+X0TmLEKA2vWMXxojmyiwM23raKjfwXT+QSPPvYEzpzH1mv7OXlqhqMHptn62jaS2S4mJxzcvKIrUmLMz3PvQ9OU5qaJxBLcMNRNW9qg6NbIEqUaNSjWPALTYmVnnFQqQqls8viBEzx7dIb2vgwpK4oVGMyXPclvpS8dUCjXSFguV6/ppS0R5e6HRxmuBnTYHtcPduBnEmDEyU/NUpsZZe36VeyfdOhIWFyzqZudT57khRMzdCUSbBlsoxKJ8I09R3UE54arB1i36Ro2bric+bk6Tz/7HNu/+iBjY3MoO2TTSKKG49YxJT9BTr0mL8gKb+gvIB6MunAPfKqVqi52haIerp6Hkg1hWAhgEcaSSvEpgIXUx2K6KIBFeDWHha8Uu7Yu8gXokqpW6O66wNWFrrA5PKKRCG49jL6Uolk+kyIsEBZFIBGoIWtC/pL2OKpOzLRJCrvBSlKYy1NQdWxZgZd26vksu5MEEZdqxWHdlavYOjBA3zNHSeeHCYR9oCNSw3jVVtlD2PIzsoUwtlXaJckXJqYvsZWKk4kIjhUjVvNIOVUdNRrTbTU10CLxcMJgkpcev0byto4PbfWG0KvsoTQkZBec2UYKdQ0hCKjQYGQoYbXYNQ5XDLZXxZxKPAp00EtY2Ou0kCZIEco7ZB+hz6b0V8x2BXBoMDtOsxqashxLj0erEabsQUfd6uSVkMGhz1NT1hFSA0JD1kYsbdMH5WyviqY3RjM5RkArYbuE8pHT3h1+yCYJjWDD6SL/F5VJxI6QSSaI47ImZzBZcjAsm9Ur2ri+C0zx4XBllgd6XqW6upiemCAoV0hn2pjPTxKPRZjy4nz1kecp1AKEhyBsjqQnc9xgxjWYqtYoabaR6FuUNikeyCS4Oa24qs0nOZDG1hGqFaLJLsrzJYTwUPUNtu89wYFjZVYnE4xXa9o3pzeTplByyHseNSxc30ZZjr7/ClNJTDhN1xavUP79J+/khmuuapjYevh1H8fz9Zi0pxN85g8+zz9+6T7NjBPWj47TJeD9d97CT77n31CplDWoZGlJTRwrVuL4sQKHjzzP63/gTURiAlKVtdQmlkgyNjrPH3/iM7O/c+8l080Lqetf0e+eLbNY2gTtbNr18mPVztX4VwawWNrU8fabb86F1G1upaGLXsyDYLE2L+j/aYrywge9M/sLjgtAYSj3baD+HNQfiA57qWLmfCCCtOl0mknAMMp/i/LM0vcCYNE67hfjf7Kc4v3bDVgs14eidf40C7AW/4sli0B93dVikl6xjiD4nKzMn1UcLQOkWcaqsbr91m1/CsGHgCW9XVqPe7GAxcu9jl4uw+KsFAjUf3Pr/i9ZtvpH4KalfCp0vGal9BGl/J8GJck9jSIxeAyYBfWT54of9gPzh5Ryf0uhXg/qPdt37PqKvk7Pce6WM5cXAwVb4iflmeMvzIj3q1/55iPjSxXUywcsbvphpZBCOb+UAanu0y03/ZWveJ0K+NL2nQ997HQ/AopyL9q+4+H9i9w3W2SE4W9LtbNz4HSE9jJZIGf18bQXRbB9McPOpQGLi+vntxmw0LtrjbhWgfql+PTs7zVYOh/Q803xKS+R/auFSVwX+nspx1p4PROwB4IvBATfbEbUvpoBi3v/3YeDq98WJ7n151CFCV1YiUZfPA0ipsXJkUmefnof08UiwyOTKFcc+j3cmkGxMk2sTWJOY1TyLkOrVzAxMU2pmMc2TVav7SeaTrB//zFq5TK5ti6mZsaZm50nnojTlm2jHgS0dSRhvszh4VEu27KOtnQ34ycPksn2U6nU2XTFIDPjFcqFaTpzJTauiKFKszilOa3XrpCh7sfYe3iW4okRLlvXSbQtxonjVUZP5DHtgGRMVoJ9Nm0ZYGhNG2a8C6dkcWJigomRPN05g71Pn6DmRrhic5z+wUFOTlQZe/okGzfnqKp5Hn5shn1Hi3Rlbe7Y1kut9mIVUZqFaJqnx2fpsOKsXp8iAUzm4eRUgVPjs7iGSaY7RVwlKM0XyLSlWLkuw/TJaUZP1KmU5xhI2wxkEzw/WWKGOKdOTZNQFleu66S/M83u545pf5B1KzsJoinmJov8wE297D88xePHqiQtg+suj3DTxs188aF9PH18noiC/pW9vPPf3MHURI2/+vzfMTZdxNWMCqHjS3qESd1zsCQdpuFTEBaJptbwayaD0NYNi1rVaRSkYdHjiszDNLQXRd0JDVsbsQZ42kJC6P0CisjCbrhCHvophPoP25ZYUEmkCY05tX+FJ/+uE4/G8euyT5GYCE8jpFToWl+MOrVnQUQXlJlUlKwyaPehTVXw6y77JouMWiIdEFmHpK0KU0BAj7BwF8+LDVev5Jr+HtKPHaS7PBpGkDZzTxoGo1oS0vDRkMJceyg0zCU1sKEBGEkKkdV+k7rpE7geUQH+jDAiVMwSBcCxhBkiRbcP9YZMRfbflJXovxsxplIP66JewBmNzoTHDgv/kGGiySLSFvnbgXq0xpGKyT2OomiYuGKEKYamsp02pWyCHyFYoT099HHA9wSQCSUgAh41p4JmMGjT0ybDIWRXNAGX1t8HPbYCfjTelL6G4xe+o8ENzZ4IX00gImRXhFIT7TUitqYNjVAYU9tg3jQYOiELJvTOaGSxkE7E6GhL4FXKtKVT2GKo6lVIJuNsXdVGNhPHiMYwpYgvFDESAvjYujh3nbIGAU4UTZ7cf5L8yTxF32XG8knVxNNEUcajZEa1b0xd2fiaZeKQjSS4rjPF9TGXvr447spOIm7INolmupgT4+F4lCcPTfOtfePYKkGP6TDum8w4LhJm41kR/ISis79Px/MODx/C1T4sEXzh/QQJYjHFL//HO9n6mo045QBfQGKj4VHiG3S2Z/m1//Q/+Mr2ncQi0YbBrDAs0IDF+9/9bhynqsdL+6CSxozPM3aixsEjT/K6199BzE6DqoaGuIk0w4en+bOP/vrs7+/81iWGxSuKQlzgzlukHmfFfbbupjUlYyk3+Qs8LBf6ALZMD4u51gi9JfrQ1TTna003aDIXFnOtPyslJFC/dPfOXZ9d7EGvBdi4WeLpfPiggreKHOSrD+z6+ssBLBaOF3VGvhcACz1Op1NCXhpTeL55s5wi79sNWLQwbxKt/gcL29pMqFAw0aSoLzslJDDuQfGSFARdIH57AAsBuS5Iu3/RgEVL2s7FXEcvF7DQY3brtneL6S2KZ19cvvxFlPoLCIHDxVJpzjXvljOfgkD9d6WC30Bxl5/Ivve0t8wrAFgsh912ltfLMsGA5adnNJKUGvttOVbbUtdHq1FzE0A527xY/XM9nvyRr33ta6Xz3QOan59mPi3RvyUlIZLKE15v50lDObufre1azhxdzvWz0ITYN7xPGr75dWBDE0hfbDxagKyLYlgoFfxuEKitwLULo1NfrQyLL//0B4IbfrSbxDU/Q6Q2p1cuXeWEhZUZY2xskgPPH2BqKs/jj+6jWp7nyqsvw45kOHL4OQIzS1dXksG+VUyOj1EqFpkvOUTiJr09bUSjMUq1AMOTKNQi8+UpjrwwSlycNPFo686yclUXqlJicrrAwNoB2jO9eN44sUQXD+94iu6+CKt6VtKTCEiniyScGm4lj+NXmJ03tK48Hrc5cqJIFo8NG/tpX7WaR584xL59h0mmImQiMLSinTYxtHQhZibo6Gmj4CTY/+hzRN1ZHntmmFi2j/ZskRV9nWDFCEo+Vhra2+PsfXyCg8eKxK063/+2DQyPFNmc9LG6sjyyr0yx5tLdXmVFNMXI8XFWrl1J1a9h1aVqVXzt6aMcnyvwfZtXcscPXMb2nYd5+LFxXUBkIiYDbWlKgYtDVAM8ql5h6+XdxJNxvrT7IH4txuZ1vXT2GniVBPWZYxipNE+OVLTsoj/usblNEe3pYMfeWY5PlyBSZ+OVQ0zPwDPPHkQr80VWIF4iQRj1KTIAbZrYMGHUaSGSouE3JCCayRAWnlIkip+ELqG9cHuUSEfC/YjfhZRDvtD53UacpSSKaGPF0LcgTAwJ/x0abGqthN5WvAU0ANCUEjTSI6QMti2h6NtEE3ESUYussmgzIes69NZKZOoV0pKw4Tn8rWMzLPGiWt5kaZaHLnBFDlIXb4AIW7eu5dbV66jveAx7+iC+uGMY1um+Sn+aTBJdXDdkMLrPjb9lHAS0CZkSIYvCCMSJVFNTdE0p/ZL4VM10aBjaavRAKypC5sZpc0kBUxrpGA0ayemCP7wnNuGA0FVDr/RLAe+KNqPOkarFPTWfuYZfCG6gAQvpd5NXEaZyNMGPcJfikSCJFzq1JUADUk0GTTOGVPuVNEwz9fnXzIymNEgAAHF9OON3oueZnHfxxhBPES0zkYSKRryqABUa0JLPw2M3z73MP93ulpQSYck0pSp6JDSGFfpaSGHenrBYKaabvktfZ460qlKuwuqeOAPtaSIdGajWibkOpgB2mglkMzw2zmw9xuMHxqkX5mmX8XcNyhGLmhfg1V1qSjHt+JSFCeRHcGwBpopcHs3wxpzNyn6f1FAf5ViKaLmiE0i8ZJLa/Dz1WJa7HjrExGSFYtlHOQXcaAwjGaGvLUu2s4uugQ42XrmJiqP48//2F1paZkdsvKCO4cWIxuFTv3wn115zBV4tZEcF1PQ5V36UtnQbn/n9z/PFL3+TeDSGbdq4cp8MfD7wgVv5yfe8j3JNQhxDUMhQKc2wODlS5ejw89z2htfrbZQq6evFiiUYOTzJn33i12d/71u7LwEWy31A+5f43u23bnu7rLoAiRfvIZ++e8dDn265M6DdzUtzfwJ8UKcmGMHtd92/+8DLbdsrBFgI4vp5L5X9t60rVAv6sKep3W0UOp8NCD4JzBHw49t3PrS9tW8Ltj1N410MsNDvNYzmgoD/pRS3CW07YrtvF4O1lwNYnI5v/E4yLM4AD4v6Myz1wN46x4DfS/QM/OI//MM/nIGbxYdAaNGm/0UkuhH1xXhP/8flO8sp3pdTYC5lDrgYU0FLBuqWrJjfJBIo0zPe+ZVdu06eBYCdae/mgOCu5orlWdsG6huRSP3HFpjrtcYEP+Mb3lsXptosp8/LYljcduPvEahPvNIMi5d7HS3GVFl4fzkfC+nNr3vtUMP0ti9A/V9FcGczTvNC71XLmE9zAcwruWe2xBOfD2xaTqTqYgyLlvScRWOBF9yj5CFuWaabZzFTFPsCz3jnVx988IWz5vktN31AKf4M1OzpaNgzoIxI1B5oymFathO/jV+RdgCn8I0f2v7gg0/o+2MY4RnGoCo+uv2BhyRW84xQWVgIt9x4m6/UFwJwDcUf3f3AQ7/TAoD0L8UGWQpUuNh+vhKAxVlAThD8uvKN/3k6OWVBIkrz+C33xs0XKwlRiueDgHUoPp+YzH+oFZh/tQIWX/qZnwi2vbuP5FU/iXKEDhzgas8ASbTwKdXgm9+8n5nxaaoVmJ8TSUiOdLqDkjPD+Ng8fYNpomacwy8c00Xl/gNHsJMml13Wq2MMZXV5anSOYnGejVespu7EmZ4sMHryMF29Xawc7CFlR7GsKJXA4anHDrFp4wCBMpg8laenx2PrxiESgc/I0QlyySoZY4pkepAiGSbHjjE01MczwwXiToFVQx1EOrp5Zs8wR46NkuqIc9nGPi7vSvPEnuPs2TfLdVsSXHvzJg4Pd7Lzvl2krSJj+Rp9K7sJKDE0uII4VVS1zvOjNYxIjUrRpao8Tozk2TTUxlzVZuPlaUoTZYxojkePncSdHeMtN13LzIkpIm0wtLqb9miMomNz/95jHJ2dY+uqIVZk5jk6PMtTh6v4lshHyqSsmF61rVQCclmTzWvaWNuRomoafGnXSYrT8+TaFTdd18tlQ0M89chxDp+c5PBUhUQmTUYl6DPm6FnZzuh4nWNzVbrakpycPUneSTNfLDNfF7aESVCvaraBTvqQ1WqRhci5EoNBkSPIqrsSc0Ub13U0lT5MBWkWnsKUiDQKZkdLRZrmnFJ1urI2XG+kiSjJ5ghX1OUVJkrIir14X0hEaphQIYCJgaXlBcLyqSuXqlfTMqJMxKAvlyZtKXKuR3vdIVuskPCLpMWzQo4v7TWi+IHDF+oxjng2UfEIUAFVxwkTMHAIPEPH3257/TWsjOWwdu8lM3sMX0s7pA1Cp/eFbKSrYgEqmkaVTZPIpmQkTEIxtJRCkKfAE7mLiAkEmDnD2NBeDFZo9OhqQ9AwblRY/wLYyDjImDQlFGES6Rk2g2VFNPMkNOMUFkJouhlCGIZOfzCpcsiL8UDNYEJJkompQSNXxlNyRHQSSFOe0QQaQj+L5vkI0z1kDoSSE4ksPQ1oNSQa+mdLszOE/RImkITnNJRxtI6VZkgIMKHnleiNGkaXjbQRkaqcNgEV9Y60T4NZ6GPr9grw0wCJmuMf+muEfdHMF2EIeVXWr+wkEbXJWQZXr04wUfGoVV2uX9ODFXNR9dBMtRi4HDpV5cjxKU5NzVOpi+kpSD6ugFzRuk/atijYNuWaR8kPmHJd6iqCEqZORAxgK2yOxPmhngiplS7ta1cT2G2o6UntzeOlUozPe2x//DDPH5oiKQyRdJxsVxu59nYu2zjIyk0D9HT20daRo7Orm4nROX7mQ7/E1HRBSzS0nwsx7Iji5z/5Y1y/9Uq8qsyvqga2NAPHt0inuvjVz/wR3/jmI9rMVq5lv14nsBV3vncbd/7IuzRrLvQxCfDdJCo6y/yUxcEjz7LttjcQs1L4Kq/ZNHYsxtjxOf7kE///7O9+45Lp5oU+P7+i31/wsCsysz+0It7vfOWbj0y8bdu2TZ7pf1ah3ib3WqX46bsfeOi/tzao5WHngnTQrxRgoandirtMFXxKgJW3v+7GdV6gfoOAdwE1Aj60fedD4hivX3d8/40Dgask4k30w9Mvwr6f9qveX97zyCMF3X8r+E0VIP2XCf/p7Tt3/2bzAXuxB72WYjOtU59Qv3v3jl0SG7fkyvk5irGm7vmnUPwskPlOeVhoCn218IXGXFg0/m4pwGLBHJNb41+aRvDZr9y/+5D+rDJ7C74hrBVZAZxrXQFcTvG+jAJzybm5VOG/AGR5XAXBJ+O9K+4vFouWVcy/xVdKYk83ghozAv/H7tq5+4HTcypc7Zf42oSAGaZnfOquXbuee8frr2+v162PNrwlok2jxoUX+HL6vFS73/Wud5nF6dEh5QU/qQL18RCIVH98945dH11YGC487nJWiJdq28u7jjRoKtfkkh4Y5wMs5DmiRQIjjmfFc8kcznVTXcZ8atTbLx3Xc5w7dcct234mUMF/PVcqx+KSkBs/HqBENiRPX3/hm96vC8jVvHaUb/xGAK893adlAhYaQLj1xpvA+CeJ2nzxFvW4Unws3j3waPXIkaiXjLxPoT4j3jmtc2hhco+ChwmCj9+9c/djb3/9Dd2uY/4H2U+Dv3vWPXOBf0g5UMHnLMv/nEhchIERJGPvCILg0y8W1muBYxK7edeuXfuaQEdA8NVWOcNyQYWL6edy99383nmuH/XmbdvWm4Zm5chvkWYDWqXaw34y+vdyKuT3JyD4ZbPkfP6uJ54oy1jVHfs9gQp+BehpHOeiGBaNbc8C3JvtfrUCFv/0cz8VvPbtKdpf828JaiUtE/A9F1Pb08sqZJQH7n+MuXyJZ/Y/rc3krrp8LTNj03jRKsMHTrFybS/j0wJIQJ0y+XG9Dolt14nHMqRzScZOjVErQ+/KHNdevRGnFuPE6BRjxw9oE8qeoXauWr+aqdkZHnxyP125LKrm072ih+s2pVnXaVOtlNnzxAnaOyr0DeQYPuromNTuflPHkO7ZM8XaFWmG1qQYnjJ59uljWBJUaTis3pRk4+AAD95/kFMnq1y7Nca1N1zO/feXdLRnZ9agtzvJqrUD7HjyCKlIir5cFMsrYSQT7HvuJMpM0b5ikCMHD9IWNUm1ZyjWp3An41y+LsPwWI3KXJkVay267QTPHhjh2isG8JXLodkqzrwi1Z7UYzo/epDbNqxheC7gmRPTzMyViOsUCof5ikl7Z4Kr1+e4vD3JgRPjPHO4Tizh6rEaSMW5+eZ+XDp5Yu8RZl2Pqngo1Ov0GTlOzE8QTwVEDZvBXA+zhSn2T3pMlyuczBf0CrepzSIFcDhjBqBZ+cIEkPQN06TqOtgCJMnKuLASzAj1uiSHiFGm/JLKz7dUYQJYCPghPgESmejhaVOGMCVRR406YuYpxVIIbITcAjEUVCgzooEQbfQpLA7f1ekIHbks8YhFzoyT9StkqZCr1OgoVUlKUSmghgAFvkVdqPW2QUSbSbp8MUhywFVEQqsBnLqj01C8wMZ3A3o6k7zh7TdhzxSJ7d5De2EEZcbDNmgWSMNCQftMhAV6E0DQfzdSU5pykTBdQ8ZP5lsY5ypyA81eUKG/Q0PFoY9x2myzUYhLEd0EFsIf1tAjpJniYRgChIQSiKaBpmakNKQTri9JKg5H6hG+VjWYNcCrB7o4l2YoiawV00X5d3iiG7IP2UdEt7kJOjSZFSHrI/yegAdnfEtCZkcz3lT2VatJIoykb4TSoqbBppax6MkCvvYfQSfASJtkHjXTZjSzw5N7RlQDY47jnJbANKUwAlA041ObMpPQB6Th8BF4xEyf3o4MqxJxLus2GC7DxIzDrRty2BGouOB4Nk8dPEy+KCwig6BeIWVIjGjAfLVO1bfojBrYrvhMCEhpU3B9alpCEhq4Wiqg7LustW3ePRRj9YY2rL4VlL0Yzvwsc7Uyp0oV9g7PMT1t0ZHNMtjfQdvaTvouX0dfZw/d3W105jq0ELfu14hGowwPj/GJj/0npqfnsaIih4ngGRbJiMcvf/LHufY1V1KvhEBN4ItprVxTPsl0ls/81l9y770PYkRF1ifsnoBEIsJ733sD73jr7QI56nu6SLzE5FbMPU8cn+aFwwd48x1vJWqmcd157UETS8cZfvYUn/v5T8/+0YOXGBavKABxMTvXD0Z18/MB6i1LbC9QsKzaSVF51mrYdxdgocYI/AMo9bpF+rFkHxq59FIwNU3PFm4upLPf8pLZ32xlbiz2oNcqM2k+lN6z46H7lglYnPv0tayCLiMl5EKiAxc77kuM8hpfkl80nYhwIQVvyDww/wTUD2v+4OKveUXw0bt37P58c54tp3hfRoF5wYCF/KbdceuN7wtQUmBmlmjvCQI+vJCVExbPN/78iz93wlYSWe/Cl8hc/9hLZv/DQq36ueZJ605aCtvzXPJnkmXOd294OYCF7PtCr6OW66fZtLPYT63tXQZgwR233fiOIFDCFosSXLjkoHlt5sL+AAAgAElEQVS8Zcwn+eoBz1M/9M+7dj3f2s6F87VqVZ+JOtH/C3xf83utjJyF52QxwGIZJqHiU//HimAQ1DsJ+ML2nQ/9+PkAquaxb7/txncRqD8VYGKxOaLgn2zb/VCTKdTSxwiBGH4Gb1zkmhaA+395iezPLpzj2jwzcP8Kxc3nmJMnfHi/6alDZxgI55vBL/n8rOv+Qvt51nndtm3lYhK81u8skHucq7FnjU3IKDH+tgEaLbbdOEHwWygloOMahXpva8LIUgda2J7FGJSy7asVsPjrn/rx4PXv7SN75U+AU9EFl+vJY0LTrM/mwIFhTo6Oc/DI80xMTpJJxYmqDFOFE6SiaXr7uhg5MUquo5/Acjk1PE1nR4eOLR05KhpuKURi5GdnSaZMNqwfZCZfJV8QgGQOpxxDRQPSZpx0Mkuhkme+WCBuG6ztMbj52iEM19ASkJnJKtF4gUT7IC8cnMJ0K3R3WZw4JfRvg1SbQaXms/fZYeo1SMcjKBxSIuvI5SjM1/Sydrbd47Wv2cShQ2WOjp6kpytLb9YllevmocfzzJw8QQ2fzZu7WTHYzb49E3heASOSxnDrjJU9ktkEtqeYmR7n5uuGoBYwU5wnnmnH8go8+vAcA92K+ZlZpvwE+WJFM0iSySidZpXXbRgkksnwtSeOky8FZGMOkWiS4bEitcBlVQJev20DB0fmeHzfJEaiwqquPmJeQCZewU6miWYTlOomh49N4fg14nWT8ULAig6LUq1Iqq2DLfEUX9l/FBVX2MkOxqfKnBrPE5hRHYVpOwJcBFR9R6dBaMND4SIE1RCwEINJp65lFAJISKEpjAIViFZeamtJlxA2gdDz6xqQkNV9kUFIFa+MKHUdbRvKHWQFV+wPtf5IJ1hYKNvGtMTXwtbzq98w6DI94hK5WK4Q9WokAgfx6bSUpZ0Wa8I2ENPFuqSTiJRJYWPg1Gv8Hy/GqCmRulLgh9Gj8t2QTVLjmisuZ8tr1pIuBsQe3Et65gh1+b7d8FkQn4/QLiLsQ0N6IfeK0FsilFScLqYbchhhi4SmEhqpaIAYTWeMUOoiUgednNLwr2iKNVoZKFL8n/YU0SyPMMIzTOYIfR5kHAV8sMQc1TeIGnUO1E2+WlLMigZGwCJJRjGbAIIYOUq7zphgSn9aZS/y79OMh0aKiABOrvgynAZpQpaNMCbku65X11G1IiUK504zKeQMS0SPWUM+oo+h2RrhGIesjro2gG36bDTBoVA6FMpqtL/HaR+P0MwzjFQlTEIRg1fPIxa3uWawj4ztsPdEAcs36ItVtLFlqa60xMJXAm6ID4snob6kbEWl5OLZwhKx8FyHRCxOyfGYcAPybhXLtImIXEIMYXWcKayPGrxzbZLsYI5ZI8XMTJ3C3DwVy4VMF7FMlq7uNnpXrWRg1SAdHTkidkJ7rwR+FVPOq/YPcYnEo4yMTvHxj/4G+bwYFJsEvks9iJCO1vnkp97H1ddciecIOidjLPNBh9aSTqX5jc9+gXvu3YkZNXUQrxW4ej5/4P038Z53vBPXDWVNMk4EEuVqMnYqz4HDL/D9b3oDCSuD58/peRWJ28yNlPgv/+E3Zj97zyUPiwt+6vqX2EBWZsvjJ9+rCD4ewOWNQmsKgvtUEPz23TsffnKxdnx3ARYcDHzjDmV4bwc+0jDTm1eKHS9e9f9xqT5IvxoMgvcq1IdbYuWmVMA9BMbv3f3gg3tfUlws4a7ekjLxUFMOcq5CtKVAWmyIRRR48EXt8VfcevA79+7ePaP3tcQD9MLVz5cxdxYDLObFRNRPZn5lsUL7fAWvnmNjo28G9bOo4KYGECB328NKBV/GNf7o7l27Rs5VAN59/64HF/ZpGQXmxQAW+jB6nI3gF1D8ILAyvONxmCD4a9flj5vnY7FxvuPmm69C+T8fKAQIlCSe8ot1/RMEwWe279z9taUKyuWANOcBLPScCeD/BDXvDyWycznz4Hzn71xzuLn/C7mOWu4dMqbPKMVH7n7god2LtXU5gMWbbrmlzzK8ewi4ShH83N07dn9uOf2+iPm0JGh3HsBCgM8dCuv/k2jiRe+nDUnZwpSZt9xwQ0ZFzY8pdOylsA/k6eiUCvhG8/7UYha7qNToXGOxyDyXOfQsqP+S6On/61YJV2sfUeod+MEqFL8YMo5EXHr+OS7sEFWe+1EV8NPAVY3fm/CYSv2D6/h/JtfWWSlDF34yX3LdX0g/z7oPfXsAC7n+9xLwJ4negS+0julbbrllk4n3yZZ7RXjfD4IvyH0m4jjVM0yMlybfLDY0CwCLJcHAVytg8fcf/UBwy4/20Hb1+wnKYqUiq3ChHEBWiE3b5IlHn+W55w7S2Z1j5PgcU7PjxK0Mhj+nV//k4durF2jPtpHN5Xjk4Wfo7O+mr7+bPY/vJzBLDK1cz8EXDpFJZYnEDBzHpVar0zmQpjM7xMTYcZ1kEA0s4v4MA4MpyuUapZNH2LrpcmIpKR5OEY2micZEztBNRZz8K2NEfCh5UaqqRCIV54lHZ5GAic7OdpxahXRbopGAIHIAj/J8BUtYFyu6mC/ZWGmT7r5ulO9QzNfJ520qhTFKnsvl6/oYm3A5+PwBrljfzv7n6qxfF+PQRJ6an2RuokQ2XWXbNX10d0oSSoGRIzBVLjIxlyIT9cjn80wWdZAlJ/JVypUaa7sNrl+fY21vF08enGH/yDTtHTEGe7t45oVTzFQ9co7PDVuHWLMqybOH8jy89yRDK9q4fF2WPfumGBmZ57qtXZhGgsJsha60Sa1a54XxMleu7ufwqVGOjM7wujU9TNs2wycnuWpNP8P5Ck+PFIkkM5TrZebzPsp1UIbORdArrL4h0gXxsAh9AiRfNEyZaPgtSKEp8gflYph1TUsP6/gGVb9R4GvPCzEp1ACAp+lxliepFSZBxMCKWSTTEdosgx7PI1urk1ImHeUKGb+CYfqaJSDbSJt88aSQojvUa4TJJCGKoE0vLWVQDer8dVUxbiW0GWboNxHGg8o/hQFy1Ya13HjDZUQLLtYDe2nLH6ei00/C4liKa0N7dYTAQ2shrwv60Pjh9PuatdCI89TyFh3vGQIazZdmHmh2RtjqpiFlU3Ii/hD6Mx3tGpqDNtM1dIKITo4I007CV4Op0jDOjL6Ibh/14CsiCRFISEAkfR03pAAClmgpRSjfCL1DQjmHvJpxo01gIjTF9DRDJkzmCL8n51RiaZteGLJ98zPt59HosuxHx5M2+tU8juxLs3a0AWRDBqP9MEKgo2nGGf4t50MK89A3pXGqT4MXIZtDmDky/iGQI5KiNV3tJMw6s6U6WUmI8arM1gPaksKaAs8Rho5HYMd0DKjtlKjUAz0HElaUUqHIvB1QEqDUszU4Jg6qIsXRwJ1XpRYErE8luKbLomSKhCnKiv61dK7qwsom6e1Zq+OQs70xTLlU/IiOVZWUGj3GEiGsWU7alRYzYnP81Cw//4nPMDExRyQq8i35lk02VucT/+5dbN16NYE4tjaAP6XFWg6ZVI5f/fT/5OvffAg7YWuZkMi+ZJ8//eHv551veRuOMFw09y1M9hHT29ET0xw4/DxvuONNxFUG18tjGTaRhM2J5yb5g1/4j7N/uOPRSx4WF/7cdWmLc43AcoqZSyN4aQQujcC/7hFo8QdIfru8dv51j9jF9W45gNrF7fmlW7UAFizlQ7Nwq4vZ5tvV3kv7+d4ZgS9+5APBze/uIfmaD0C5qFc5xQjPD4T2H6U07/D1e79BueSQySbIFwzylSlOnThBb2eCaLyLPU89QyxucNXmzSSSKXbsfJTeFZ2s6O/hqSeeJ9eVYMPl63n+0AhmLEY2HSUZT+AWXIK4IhFro5Qfo1yvklYWG1cYrOrzGBku8sSBOWyvyIqUSXtPSlPOe/uypOKD+F6NudIRCkWHY+M1pqfmyGUzVIsuq9e0s2bdJp7Yc1AbgA6sscCrUSv7TJ6aJ2marOrt5eDhPMVgmnhXJ2vWbWTi0AyPPfY0l69P0D0wwKreAY4dO8XI8ASJhMXTz5ziNRtTTNctxos+qmbREfO4ck2URDSC65c4ejDBsdI4dTtFvVJntugQScWIeWUmxstM5svaCDQRrfDG69czOV1mz/5JiFpsGEgxMukyMjPN2lyOWDbOdRvTjE9VeHK/wxVDHn2dBvuPKY5NGLQlZ0nFMkRUlCsGYhTKFe7dO8GqrrQuiMdnbaLxKXpzSU5NVzDcGumuXk7NlPBsS68gH5+sUXUECJCEAKk2hWUjRbPgV1JcytgFeK54UjRWxqU0DKI6xQCjhlLRhhFgSNuXwlGAD1nBlsK47NX1aq+sUMfbErSlYnQEJmkV0Os4JMtFsk6NjHIwRXIihbthUjXRsh4zTDPFFX+IQIAFWaEOk0n0KrPUk6aFHSjm6xX+pmoyGUnpMZBa83R/pEvRCDdecwWbLu/CnHdIPbKf+PhhqpapEfCw0JaF9hBAaGVANGUaoWyiKasIUyyk+G6+LzKIsMgPQYeQwh/uV5uPNmNTG7BDk7XRvHO0SlBa3xOGhBwn9HBo8Y0IfKK+xTHP52uu4rhnYPkWvqSWKB9JhpXtNFDguriNtjRNLJvMhVa2RbP9TRAhBAskhtbV8oXQhFUAjRD8cByRhSgdAXoGBAnBjvC7oYnraWmNjHFLioiwcEKAoyEh8SXZpenj0fROCdGQ0+auvq9ZOQJSCPAjZ9DH06yg7rhNj3JxnSrVIEZRmay0arhUKNRTGqQLJElGZrwwNwg4KefMMyV1mDmziO8JIBDRwK2hgsY8imIbAbm2JOv7ulmZM2jr76a9f5CBoR4y3R2kcylsEpgCigTiGeOBL2yRACXnRO6x4iuiYqBq2r9FjDoPHR3nEz/3WfLzFSKShxsE1DyLtqTHJ3/xTq7asgXfbSTfIKyXMNklEY/xa5/+a755/8Mk0vEwDlh8aiyLn/q3t/GON9+uDThVIIa6cjGZGrA4dnScY6OjvPHN309EGFfMYak4djzC2PPT/MmvfHb2t+65FGv6vfOL/j3S0kuAxffIibrUzEsj8AqOwBlDR/U/tu/YJSv3Z8nXXsFDv6p2fQmweFWd7n+1nf3qx34quP6H24iLh4XEhAYWrjzQStFoJZg+VeDhR3YyM1Wg7hUp1+JIuqX4FkQihpZDRKwkxWqNbCbL4GAXu3c/zYrBdq7atIo9T44wVyty3TWX88STB1i5rp3+jm5Nm87nCyg7QSbTxuEDh/CdIkNdBldvybFyRRfHj1aYHKlBdJhTJwPWC807Y5PpTRINsuTzp3C8WY5OO7ywbwIsA1tl6YxXuOm2HPGO6/n6t/YTj1R5zXVdVIo+J09OE7gGGTNKKuYzP+9RCQKGR8e44uorsJ009+3cxZZr2olGB5mZm2HDqiRTp+oMT04zOT3NDesHODY1y7FJkw2XdVOYOoUR1Fm7og3XKfDkkwaxoTgT03lmpqpctroNw0+x79Aw3SmhzdtEsh2Mjo9z7eYs/pxDoWhxanaOjSs6qBvw8HMHWNu3AhWNsL4jxuRsgVO1BJv7FIlijRN5l1liJBMehZJHpVThTdf3UyhW+ebBeeJBHVtW3Mcs4h1Vrh/oZL5a5b59Y6wbGKQ/UScWhZprs+dEHj/dTrFUojBX1KaLUuWLcaYUmLaym6EWWtKhV7RdAbXk/bpmWIgUIvCkGJIi3aUuUaVi4GqbxONpPNOnoyPKGmWTqrtkXZdMpUyqWtLJHlFhMYiMJCpGj2XNYNDGgSIs8Q3BTbQXgo67lJV4MQ5syhtkdb6xMi+SkFJQ52+dCKOB3ZBLhFIIKaLtqEUml2PL+nVcdcUA4wcO0bdvlGzhBDVDitfw57LpWxGyM6S0DGUVzWhW7R/RiONsrv6HbIoQyGggE6cBCg0INKgRGhBpmFYKk6PJsGgyG5o3m9ZEjPA9+W7YlrBgFxAilGCIXCQe2BxXisdcl4N1Kb9jOF5VRwdr1ow2umyaaYar/E0GR/PYrYCF/C1SjaY0RdrTBBDCvp+RaIQgj4AKoZRFR2NGojiO+CyE/hfifyKfN/0tdPsb501HsIpEQ3tZhO2UPoWSjxDwkLml2yAxt/o7TQZLOB4yJzSbR0kSiUvSCBj0fBJxiMeSjFdcUjJXIlVM8Wvw6lS8Op1WinytTFVJ2khUGysVvRRG0iNihDKoSrkgE5CYbTHQ00lPbxdrLx9k3eXr6enIku3IkG6XWNI6VDwRJuELYGHO6iheSeQJIRGPiC3mpzoEGEslkOwR5duYtsf4ZIlPfPyznJyYJhIRA1pHxCJ05yz+/S/8GFuu3KiTdbT3i4BDysCpKXIdNp/65f/NfQ88QjQe0W1FACLT5EMf+j7NsKhJOoqYkwqI4ikMM2BirMxjTz7H2955O5l4groXelhEEkmOHjzEH3/0P8/+4YMPXmJY/Kt9AvgOdewSYPEdGvhLh700At/BERD5iVmprLKUqvjKvePF5yVJpZCo93c2fWO+g837V3voS4DFv9pT+6rq2N0f+WBw43u6iF79kwSlPEYQ0VF6PjWidpZDB0d55NEHMYM4o2OHSLd1a7lFJiMGbS7PPb2HNevXEpgRTp0YpbMzhU+KmjAyomJwZ3D05An62kXCUWPtpnauuOxKnn5qH3ueH2GgN8mKzozWbHuFCdKREm25GHUxdPQUkZrLpg0xirU2jMCnVilSdD0G+zOYpk9p3mD/oVny03naVyrqboxEzeGaazsoRVey/8AUUaMqcnKe3z+J+A52taXpjJv0D2SIxzNUa4rn958k0+XTk17Ncwf2o4w5vGo388YcWy7rY/pUmUOjY3R0drJ+VYpjp8Z4Zl+FjZvamZ2r8fCThxno7aAjbbH/wEmuuG4jhXyFUr7ClrU25fks9z99jLYuRdyM0ZbLMjc9y8oui2gVksksJybHGBzspavXZPdz4+Sna2wY6mSoI82eF8Y4Pl/hug39tEezTM2XOTF+ikKpjie+Gris6hIPiAQnJ6sUxCxQXFBVO/GMR9w3GezLcGR8juOTs8Rsk9XdWQzHZ7JQZkVfH6PzcxyadihVXKxomrpTw3cqDXlDQF1WpKVolxQR1yVwwrjQQOIVRIsvqQ6iqZAV96hFLp0gaxvkTIu0U6XXqRP3SuTKLlFtxileFi6uFFAh2R5fSeKFq+MXZZVcimD5l3hi6NVprcSQ/8mBQzBBgxs6dSMMCa0Fir/3FUddm4hlh/mXutgPZSGrVg2wYW0/nd0ZgtkSXc8cJTF+DFeK6UZR3zTIbBbLIW0/lHQ0C/JQEhGyOzQLQzcpLOLPmGaeCRNtggNNiYaO+zztdRHSNZqGniEY0YiP1TIQ8VZo9Fd3J5RL6O83jhtzDY75AU95dV4wTOYcA+WHkbRh+8Q/w9fmljL2reaYrbKQJtui2c8mmNFMGWmCHqEUpAFq2SIlEqlXTTMeQjAjBBaaka0CWDSNOqXvzZjY0M9CQ0KNKNxQVnS6fyIhafhliPTDc5sAknhohLdrkRxpYMlAg1RS1Et06Rrbpk1kRcqjoiwSQYSSVyYt9bxlMedWyfhJSpLAEvdIGja2EWPKi+JEXYrVgEIdqtUyyrRJJKP84Ftey/U3vZbOfklLymjWCp4DroABoewiUDUUcXy/hIWwKEQCEvY59DAR4EaLnfCCCvhRojE4OVHg4x/7DGPjU5oBIUidT4xMzONTv/jjXHPNZpxa6P0hWTzSZ9tKYceq/Nqv/QP3PbAbO2ZreZ1Xc7Qk5KM/+0be8ea361QTMQ1FIl29gHgswsEXTvHcCy/w9h/9YZIqRdWZ1ddaPJPmyP59/PknPjf7+w9dAixeVQ8F/xKdvQRY/EuM8qVjXBqB764RWMzfYLmJKN9dPfneas0lwOJ763xdau3iI7D9Iz8RXP+eLhJbPohfmQdJURCaf+AQj2YZHpnhvm99g3Sik1NTR3TRMzNdIplMMTE+Ra1cZmCwn3R7ghPDJ7VRnBlJYPoRqFXxxRDQqDM7lmeuVOLm119BX8cQJ4YnGT56nHWDHmuH+qirTsaee4JopEpH7yB7n5kkYc3SP9DJ0IoUuVwv8/kKhw8fI19yuGJ9mkjSYuxUwNRYXhckg1espFpUFE5NYkUdZoMYphWjIxXh+WPDHHxhhnQmwcb1vawfytDe1YdTtTCNeQ4cmGVyfoSNQ9dw7Nhhxk8cY+NlG+gebNMP+JWKydjULLn2LLlYwCPPHGG2gJa3TM2UOTUxTaEcJxKp09+ZIm6ZGIFHxrSZmztFgRSzJUkcUChHDDYNOlMpzXKYnqmQtExipsOKoQE6OyPc9/gh4maCNQOdWKrGo4dPUS84vO6qdRybz1Mcr4XRg3MFcTTV5qKTU7NsWr+G2fEJ8rUKHb1ZUoluOtJQyxeJCc27WOPwySmmCnWSkQjdmSRjs3nWdaTozqUYLQTMVktYsRQnx+d1seYILb1eI3BcdACGWFrg4nkmUlMJ68GMZIhFAmIRg5Sl6DIVfbZPbn6OaK1G0oWU52sfCl3ACndCZA26MD9j9CgsAG1MKcad+gMBGiQtQVdo2nRTCj5dFuqEiEb+RgNhsCQRxLP4O1XniBshZsW1yaTEturvKoON61Zw5f9j7z3AJLvKO+/fjZWrOucwOWlGo1FCCSVkWBAymGAwRrbX4BUgsCSEwRgHsgEbL9heLwb7sb2Ll7W9Zm0jkgChnOPkmZ7p7umcq7py3fjxnlstDVj+MH7MZ8tfFY+Yme5b9577nnOr+/2ff9g3RDwWIx3ESTxykNjcaXxBX5psAFnn4h/gqmSLpsFmU4qwwTiQXe5nDTabHBQ1oibDQBr/s1kJqilvSiBMqYVcToADwR/8iGkRySGiqNAoiSNiK2xIQZ7NGhGQQslV5JY0URtguzpnvIAnGh5Thk5BM5W0wQ6j2NVAduQFIpIdejErbUovBHiI0jaEBRKxFjbGvvG9Z8GWpkRjowYR+yTEtu1n/TrkvK7UW/l7RvWQ/xTDQow5m427+F00kQrFYhDAIkqwiM4ZSV6if0stNgw4VavuBerf6hhDfEEkjtDAFeNY5eQpV/EY0DVy+CRMSaPRSQClMCTeCAksnboNTt1XKSHdZogjCTcxm1XP4lStQFV5RNhKNiLpIHEBAG57A9dec3Vk2Ck+IQJWiK2bloiAChmzMC0CG13+7ccwrFBJPjw3wGl46hh1v3KsVkUPY8STJtNzZW5+x4dYWSlgWpLwIhKSJOmYw6++90bOP28vnissLamr1EciSg3shM9vffBLCrCw45aST4nvjBW3uem/XMVrX/FqvNDB92V+HbRQok9DVteqnJo8zRXXXEFCE4ZFAUKTWDLH7PgZvvAr/zX/ibtakpDW7w//yhVoARb/ygVtna5VgRdABX7y8ssznhn+j2bs8Dqa9ukgmf308xnCvgBu5wUzxP8vAYsXTFFaA33BVeCOd7wlPP8NbbSd90sE1aLahVaZC4FPMpnm5KllvvHNr1BaD5g4c5yLL9hLpiPL+OlVTo/NousNLjj/HPWeJx8/xoUX7qXiruPVAzoysgPZTrmxTHGtwmqphpVxqK54ZONZnNIq11zSxvad23jyqTx+YYY9+4YY2baPb3/rKFrtFNvOHSaZFCZEmrnJGaamZplbXeec0T6MZIylpRIZ2yGRdOjdfCEz4w1q+dMsr63SiMfZtWc7Vuhx+OgZluZcPL9M/0Abl1y+g5nFEmdOrvET121idkHnsacOktY7GV+axq06vOLKHWzflGal5CjpRM3T8N0GiUaVR44uU4np2HYGSiX6OkyWlj3WKwUO7NhMYamAS5GuVJaDJ9dYNkXq4BDTMwRhg81DXZK1TalUZ3y1Stqoct3eUWJZWzUuTx2epaOtnZrj06hWmFmtkY0b7O7PsOx4HJxYQfcT9HS1ky8WyMZs1vIOe3b3s7q0BPE46XSSfMFh66YUKZFVuC6LVYelwObw8QnigcNF+7YrgODw9DS9uTQXjW6lzSpTbLh885lZCn6CZDbN3HoFryFpDCFO3UX2jzXTot3QyVgadluCfjegvbROu+OQkP+0hjI2VM2eZIIJeCXSEUm7UAkhkZ+lpINI4y27/0KVt1UjGsVVKtNI8TXQhVLfZFg04zlVXqkcI7v5qqGEmKYpzf9f+nVmSGKbcWWg6fnSyBoqenV0qJvz9g/T095Fnx7Huf8x/IkjhNJMK5lJ5E0ogIlIFTaMISPJh7AiIoBBGmNh3m+YQkbeFNJAR2aWKgVlw29BD7EMYR5IsokYYcpOu0RMagpQcJpSlA02wgYvYwM82FCZnJ2SEXmFRN4UvhFi+xbTQcgjVZcVw6Ckm1QkQUWiOMMAJ/QwlfdHZMIpZppSc6mP4qYImCR7/qb5rAeFjF9dp0lliOJrZX4iJkkkEQmxrEguIvGr8qfria/JcyaiG+9RshRhzMjcCTgRCvAQxd5G6SIRSCPggrxkDkSWIi8FmqjY22YCiwKAfGzxjhHwQNaWAGGKQqIRuiEZU2eLoREzXOQ0Ii0KbUOlp6TFZNYwqQh4VHcV86p9oJfubQMsBQn+4qv3oVPHVpGyEsMaxYS++/bXc+mlF+E1DCwBfbQo+UYafQFebFvWakP5XyRUSlHAylKBsbEzymB21+7tUXx06CqGBbqk88SUGfHiUoVfftfHmJpeIJGw8MSgUxfTTU1JQi65+ABOI/Kc1bS6SvUJZV1bVT76oa9w570PE0taas59v6EiZN9180t41StuUKwTiTMVFoj4VMhCn56aZXr+DNdc95/QtRiBX1Enj2fSjB0/wRdu/6/5z977YEsS8oL7yd4acKsCrQq0KtCqQKsCrQq0KvAfpAL/8M63hhe8sY22fW9Fr1eU275IPmTDMJGJc/TINP/jf32RmNVOPr9IZ1eO3XuHKBcNxsdmWc4vsXv3AMO9Izx4/0m27O7DD6oEDQvXW2PXrh1USg0qjcppqdUAACAASURBVIaSLxw/eohkYLFjSzuFSoMtmyzO2zTCkSdnqfl1Dly6HTvdz8njCxQXT7Nvfwcd2T4CJ85qcYwzs4vc9fA87bEM5+zspl5eorPdYmS0k66+Pdz/yBwLZ07Tn9Po3txJ3+hmamWP1dU8K9MzdPanOXTaY3qhwP4daXK6wTkHdjC+5HD//ScwwhhzS7O4gcY1LzmHKy/q4NRTS8xOVpldXqCz06Yvl+TYrMN8IY9hw+7dW8nZOrV6gXKlSEe8naxvUq+vslaEY2IIikSAOqSJKar2K1+6l3JxlcLKGiUtw/raKhds6abcqJBIpRgeGcC2dJ48cpqJMyuYLqQ721lbnGKofZQTaxWyOZvAcZg+Pc/m/i5qGHR1xejpTNPwkpw8eprFgsvei/rotGOYDZel9Qb7r7yYJw+f4ImnTxEzfS4+sI9yzWXy+ASXn9vNjj02TlHn+CmXgzMFunJJhnIGi+Uaq760YhYJEtTKFTpcl45SkXbPJQ0qkSGQRlg8LCSNwRKQImrwDTHwxFRJH8JcUI2pSomQZlNt+RP4PmYYSS9cFeMp74+kAurY5rlELqIIDpIKIfIUaXANIeFrVOshX/QazBttTZZGJF2QZjaVTrF71yi7trQRT2XwF4u0HxrHmhsnFA+LJgNCPDFMBTJ5kZmmCnmRMTTBk2bjLOCDQg2idvs5gMLQIkmLxMAquUrkuWGIkaeiHhgERgTAyP2K74fIbTYACWWO2QQFlMHmWXGeCqQ529BT6P8a2L7BpOPxiBuqKDYvFqcUBBSr4rgpjXFUa2mqlRyh6QnhyRhV/KuKflGSDnkJcNFoCPDw/SkpG6DKhuGmAFDihyCAkJhHytelbjJuMefcMDEV0OJsxoYAEWd/zZQc5Oa9qWAWlajynKTEVw13gGFKzGpTimI3TT49McsUsCLEtIWBoBG4LhlbfFMg7vqsWRox3yctAI7uY0tsr2bTNdDGwK5hNr34SlK7tzLUmeXk8WVuufUT+LWC8pyQGsn85NJx3vb2G3jJdVdSrQbYhjC0RJoh5Y0pbxdRIcXiIkXSmJle5jt33cNTTxzhmaeOcu752/n4x9+PbsSjeGAE4Kmr9wrQMDm1xLtu/giF9YpiWHiSq2Na5GyNX3vvL3LgwF6qFQ/D9NHlP91ED+KYsRq//lv/i2/e/xi5bJZG2cPVi6T0BO98+0t47ateilcXxoaAKZFsRSKLF2bWmFs4wyUvvgTdslVkqkhqYimD5cklPnfL7+Q/fNc9LcDiP8jP+9ZttCrQqkCrAq0KtCrQqkCrAi+4Cnz9lpvC/a/L0Hng7bglSQuX5ki2jVF04omJVR594lF0kszOTXF6aoaR4TZMx6Knu4OGFmdu4TTD/Z3MzxZpa++kVFnHbfhkpMldWOKcPbtYWy2wtLKOFVbZ1d9Lf7/G0WML9GaTHNi7ldX1Fb5171Gy7Rkli1jJ16CRZ9fWNvrb26muVah7NeYLFU6Nr+FVoSuXxbRdegYMtu3dSUg/hw+dZnZynAPn9jK4dTOT06s4xTLdCQ077pHpTnNy3OArX5tkeGiZHaODbN7Rxbob5+FHZrB0m9CtUKs56IbPhfv6iGs+rh9nva4zPT9LX0cbx84U0AOHuFZBS6UprVfZtqULyzQ4cXyKC/fsEDE999x/FDMWY92Lk7A0am7A4vwaF1zQRsaKoRebgEUlJBPTVLJDKqlz4f52ssk2Hj0+z+RshYxkVibaqeSX6c5k0IIY+VqJpUKZbCpHV3ua+bVVejM5hno9RN2zuO4xmffRwnUO7BxmpVDjxNgSmzaZjPR0MLPosFANiTs1duRCJqpxetLgJxrMuyleNNTHo0fmWSys8ZKd7WzPZVheKDC/VCPd8GgUy8T9kJQ0OMIYUI19JHWIPBzEX0FRdpR8Q1gLKh2ymSKhiXmnklBE+dSKoaA8ISI/h41mVVgOESNAbSs3VRjCVJDzCRtI+XCq8wvDQiQhX/RqTAUp4nYc3/eUh4A05YMD3Vx11fnovsd6o04q1Ol4/DBta7N4SkYQpViohl1o+4qMIKaekRWGYhg0ZQqSuhD5TshjE71HDC4F9FD/CzU8QxgOgqXIjrowGUJslZqqqQSUOkiwJXZT3LJhyqBkIs8mZMjxKjP2WQft5+Qm0X1LHeOhxSwad5bKNFyIpxIUA428F9IIwBYgwpXGO2I5PMeIiBJHPIkwVd4KGzKMiE0iRpnR9aPUio1rbwARIk+I1CXK0ETNk5xDQAv5bwOE2TD03AA6FHulCYZE9xqxNBRo0QQsNu5Z+UQISNRk18hREQgVJddIutHZ49NtOV7Wk8cuQ6fbMKjQILQtehMdDLQliO0YpHvHHoa29tI2mCMea8cKdOy0yd3feoqPfvBzBFotAq4cTxlYtrWleOfNr+PyKy7C83QMYiBMCQW+CWhhsDC/yt1338epU6cZH59hfnldrVmJcb7wwE4+9JGbSSXTuJ6sSblRB12zsRMms3MFbrvtEywsRB4WgSlTptOe0Hnv7T/DhRfvx3cFUKoRiLRDgKjApL3d4v2/9iW+8/Bj9HR3kk6mSbRpbBoa5YbrD7BjdAhZFAJY+EquYqh1vLRQYuz0UV7yilcQt2OKzSLclnja4tSRMf7ktk/nP/1QK9b0BfeDvTXgVgVaFWhVoFWBVgVaFWhV4D9KBb78tp8PL3lTD+0H3qpSQiLKekStFvr8M4cmKVfWmZ5cZeLMSWqVBqFop8MEW3Z0kW3vJL+6oswZ6/UA19GZmlogmYlxzp5hqkWfer2iWBuJmEajtEBf1ubcvcKiWOecnW3ksnHylYCvff1hqtUC+/ZtpVZvYGoGw305asUqCdltty2m89Ev27kU2HaamflFhrYmKWtJdCdFd2+dWq3OYE8KP+xgcjxPYW6GtnTAjvM2oZFRKSET42XOLJziyPEKm7bE6e3OcPzUCluGe0mkExSWC1jSEAcOuXSSzr4hZlYrPP7MSXZt6ePk5BJp02MgE1Lw48yuFjl/Sx8dWsD07CJ79m8myGT5h+8cYdNgD+vzSwRmjK5cNydOz5Fud9ncO0AicFkuNShJoxQzyJgGKV2nO1dn88gmxhbyrC6XsSyNM8vS20hygYenaSRTSVZXF2hvb1MNayXU6c10YflzGFqC9v4+JpbKPPbkcV7ziovIT89zeKJA3i1wweYRhtvTnJ7Jk0sH7OqIs1S1WaxUOLVSpxYmefWBHPmFZRanHfr1gF5bg0KNakE08CamKRkevtq5l4ZWRWU2wQdJbFEhlVFnGTWhzf9TXgQbLIGmyEI5G+gG7kbzd9YDttHEbvhBqEhQxVpoxluq5JCIICBDrLsmXwwbzOkpxeiQxlUicCUgdXCwk/Mv2MbW4T2cnhonq4X0HzxJbH4MVzXqkeeCarKlWW829orpITKDpseGuq3m9YW4IPcp9yTiBUN8B0Qk5QeUbTHyNEg7Gr4p3h8BXuBR1mzWxHg0m2arYRPm1xSQIL4OqnlXxdpgbDwXh7qRKCLHKBNMX8CUEF+TTIoEp5wGdzcc1j1LsRBi8QSBpeHoUHICTFfHN4U1IkkWSZUKFCrfh6iWMraIUdGME5VaSLaFpHioaNaNdJJIshHNTcQckZd4UMi45OU0ZR5ns0E2plWBUyIH0SNTUGW0qomMIfKvUICX8hHZYKRE/hryioAKYaUIsyNaVCIhEbmDzI+8x9BsNY503GYwBgNpjd7Odjq2bqZt0wj9w/2ke7uU3EwcKsS3R1guth8SS5g8/PBJfuNDf0jDK6t0GgGf/MAjnYrxrnf9NFdfdQWeJG2EJpqStYikqaGioO++6zD/7Y/+jML6uvq6ZsTUZ2a1WuPi8/fx8Y/fRMy28QMdT6ldHEwzgRXTmZktcOutH2N+YYVYTFgxUtQYcdPjA+//eS68cA+Nmo1puaDVlSeFHGRaDl/+uyOcmJlk89ZROlIZhvvb6e7qJNvmo7sSDizAnoUXCGvGIBlPMj4+x/jkUV56w6uIiTTHd1RscCyRYPLkGf709t/Jf/Lelunmf5Sf9637aFWgVYFWBVoVaFWgVYFWBV5wFfjbm38+vOxNvWT3/SJ6relhIRF8uvziD6eOLjE2fpKVtTILyzMYepJCqUA60UYiE5JKWJiBxqnxKbr6upk+U2B5Lc+B87aTbbOwjTTzk3OYlLjkwgFWZhdYmJpnZKSfE2eqXHXlVhVh+tADU0ycnMQJapyzdwtdOZtGpay8MaZnVxjIxsikkxyZdenpybB1axLdyPH4oydxtDqHJ/K0xTO87KVJbNsim+5k4kyCk0dncMsl+jZpZHsSrE4n2LeznbZkB4+fOMjjj69iGw6yIUvcZO++IQJNflkf54Jzt1NrOBw/NktXTyerhSrrhTIjXWkOnVhQXhOdtkcdi8l8jQsHOsg6DSYLFfZftJWC4/PAM4vsGLDJmi4LToygvE49TGNnAvYOj1Iu5BUVe3mtQdWp0NuVYH5ijY4Oi84Okc04uOtVijWXUysVdgx0YhoWc/kK5UZAXyokI02xmDPG4phaF7PLZ/A1i8sOtBOaKb72zVn2nJfAqjmMzZYpB5I7oLFzSyel1Tqb+gxG2hKYmkYlTHD44Dxaw2BvqoJbrOBVNeJuRE/3VQoCWL4kH8herewuh2i+7MJLnykNpoAYkWmk7EEr1kXgoQuDQRpyFf8QNZ6qyVUpIJF/wQZgsbHzrtr2JoCw8XCp3f6oXUZcPCOTzojtkNA1qo7Ol3SH6SCtvApUM60AFY+dO0Zpy8a4+qqrWFpdwF8q0nNwjNj8STwBAMTgUYCLJqMhapjVqdXXm06S0WZ+0zxS2AqmADTqPiN/iowYeCJrQ4wgpVQGVXwKZkg9YeF39VAyTUY2jbKt0qD48GMKeNCa6R1RtOdGjGoz1rPZrD+bqtE0s5T6NwKfmG8zA9xbd5lSrBObROgwmk3RGU8w7gYs1UIqjYg9ZBLDUF4i4qDR9Jto+mDKfEUSnKbpZzN2VDwRlESlmQ6ywcYQiYkkjyhApxn/Kg16JD2JACB5z0bah5p308D3HAVoKeBDGVFqkX+GXFd5XcjXUDv/4mOi3tcEloQ5Y9oSFSqsMEXJwLJNspk0yXiMrq42No0Msmmgnf6OLJ0jm2jrbVe+DpplKh8VkSCJEanmy/Uj1CsVT3D3Q0/ywY99Dr/uErOieWg4PumUzW23/jSXXHqRmmuVGtNMp5H7EYnGXXc/yWc/80XqjZpS4kR0kZByucp55+/mIx96C7lUFs+TukhcruTgWJjiYbFY5ZZbPsTs3IpiuEkMqiQ3STTru9/zBi65aD/1qoVu1pq1kQfJAMMln/dwA590VpJObGK6pSJM/aCmxmAqJ05hWDQwrBhoFvMzK4ydPsx1r7yBuJFQZqlScZGETByf4o9v+e387z30SEsS8oL7yd4acKsCrQq0KtCqQKsCrQq0KvAfpAJ/9fY3h1feOED7vpsIKis40ohgohlR9N7SfIHjJ48zv1BnKb+AE3jUa3nK+TJ7z91DrVyjuLRGI7CxLGFTiDlljQPnbmdxfomJiUk6Y0n270ty6SUjLM16HH56QnkczCyu0daZZfOWDiaPLdOZsnAsjY7edgbaUuTiFo8dPsX8Yp7OeMj2zZ1U9DbaO7tJJKFarinwY3J2jadPrmJYJq9+WTejvR2YyQxPHHY5euwI/b0DpLp18gvTJIMuBntD2jqH+ebD99KbGKEtrjO5tEi6q5PLLzmXsePLNNxVto12oDVsTo0vkuvJMr/ksrw0xsU7Rjh1pspKVWNqboX2tgQ6LgdGMmQDnSPzFWZLVdo625lfrdCT9tjep1MJ2ymXyyyUHFJtMa7ZP8zMmTxhKobWgMNHJtm8s4P5+SqaG9I30sXEQo2FhRJuo0EmHmPbaJJULM5CocEjYzOkjDR7e7P0tseZWlxk5+h5TBVmWAkCdvTEGUjFeOyZAnQEyjC0Xg7p6uqgUa4TM0LqZehOi5a+wTkJk6QXUpgp4TV8ktKICSZgSPMawxe6vyYNprSIwogQyYSIOKSp1RFWftTMRkaQkfeDdPuKj6AiFeWdKgK1yR+QXk7XQsWmkZ5VQBFpWpXR5YafgWrqosa5Sax49umTZthUoIDsOOuIC4Ikm/wfzWfCTWLrOpZp4jgudsLgyisuIJeQuEmP3tFerJpO4yvfoqswQ9CM49yQLjyHVETsgwhUiZrvKL70uVhRU0WOeqSCGLUgpKDrLDdcun2NtnSKkzEfcm3Eh4aoxm1pGVmoVtgyOMD+5RKVB+7Hl3hYiXoVg9FmLOhGwsYGuCN/yo6/vJSfg8yBpJmEIbarcSaAu+s+k2psBgO2wYvaUvRZDSr97YxVYWa5SqEcUKrJvDvEbVvJQZQRaJNNsWEuqqJQm8kpAjaYuqGYE2cDFhsAgorhFLaFkoQY1OuNCN9pghUbcaiKQaLGHcXMBpLEokxIQ8wNQEQhVZE0RZltnlWPDYmJmgs8TMsgFc/R29VFKmvQ399D73A3IyMD9A72kOtIqvUlSRwCg4gkRxllKlRN2DGyzqPxyPXS8ST3PvY0v/ahP0D3xIskikp13FC8bHnnu36K615yLXXHw1B6nAioMQ0b3YavfPUu/uxPv4Ijnht+lJYi91ssCpC5k09+/B2kzZSS3kXSmYoCLIyYxtJSjVtu+TCLi+tosh5FxtIQNpXNr33gjVx60S5cN0ZIkcBLKB8L3xNQTnwtEgQeeF5BRZ3K90NDxiBADgSug6Wig2uK9WEaMRVbfXrqMK941auImyl811U1sNMW4ydn+Yv3fyb/yW//G3lYBP6V3Ljzvh/1R+1zQcI/6jv/8tTdyEfxz2592Y/61tbxrQq0KtCqQKsCrQq0KtCqQKsCP54KfOltN4ZX3zhM+763EFRWcTzZ9TYUYCH09LVKnZW1JUrLIQ89/JAklWJZAfnlPJtGe0BLc/jIYbZv3c7U5HFyuW4y3TmCep2JkzOsFaZoT1q84Q3nsW/nFo4cXGBuZoWetMl6uczx0yt4Wo3hvkH6OtOkkgnm5ubJZTMMbe7nyPEF1hdXSGZ0egezdPbG6En0MbesMbc0QzYRw8oaPP3MIpV8lRdfPcBA/zCmmeTwoWmWp47R1htnuZGgtlZm//lZ4k4Wy87x7UePKjnK5sEYRw/O4usW+/Zu5dHHxtixa4AD+wcV5XtyRejqLiuzZSZPHuH8czZjJDWeOrHEybEKW0ZHCPwVOpNlBrs6qdazfPPx0yRMk+50kqV8UTVSW7sTZGJJJvINps5M8bPX78L3EyzUXax6hakZl4blK4aAXq3R1m5QDjLKe0JSW3KJDjKpCknfJV/zCVM58msGupOnv08iFTUSjoVDgZoVp1T06ExJUm2cQs1Ed6WZrDE0msIKMiwsVzl4ekV5jjTqHq+0NUaVzt8kFmrIXqvQ4MU/QKQMkaYj2gWXOEVpDKRh8+XYQLwEIvWHWDtsUPNVbyjMAQVACOVfmmQxlFQttwIATFMTr8eIeaEMKYLIsFJ22UORUEQ7/ZFMQVIipDk0lQxDxAHS6EZAhoalhVQcjb/SfKa8BHExpAzEx0Mjm0vyosvOYeemYSYOnSHZk2CgvZfK332T7vKqMq5U/gy6ru5ZjD4j489IfrIRAypjipQQ0XVld98IAyxdY9LXGK+4zDRcvFyCvT2d7Nw2jDs4QBmNOjFMK0ZYqZKvFelqy7Jjcomq+MRY0f2oXXsFAkUsCwESPM9VkaDqdRbjxJRUDWl6JanDDTiDwTfKDnOaGKPCxZkcOxN19l/cT2awm9OTq6wFJrMFm5P5ErMreZy6g+fLbBs40mALY8GLJD6S4KHO7/sk4nEViSomp1IL8ad4NoZVZAmmoUx7BSBS/iXKKDQCX0TysSHpUUCLGLMGwqQIFBAk0hYFfKlEEqm1FaXGqGjUyMNEzbkeXVfWkwKOAp+evm7OO7CLrZv66OjsZmiwn2RbAttKovs6noSTxsEWNo5lKhlTXFxTBKiQtScsHHER0SSqNyARj3HwxAy/8r5P4NWF2RFJVWQ8mZTFO97xGl5y7bU0JOZXE6lM5AEi6IcwF+69+xCf+cz/pFqvYtriuyFr0KVeabDz/K38/u/cRls8R70hKSXC5mkoDwuRhMzOFbn11g+ytFTGsCW1o6bkLbG4yW++/81cuD8CLHy/SKjHwQwiA1I8LCuhxinRqpaRiFhCWrSeMH28houlxQl1R92zrRvMzpeZmDrJlVdfRSyZxncEYPGIJeMszhT5wrs/kf/onXf+2zAsWoDFj+eHfuusrQq0KtCqQKsCrQq0KtCqwAupAv/nHb8QXvLGfrr2v5WwVsQLJVFBmlIf3TKo1Az+4Stfxi36imJ96NiE8lqIGRZOrcjiaplsV5ZsMkm9skZbzybWiisceeY4TtUhlQiwNYOhgQzn79lGxYHy+hJbc76K0bz3qSquUWbLcI72dIKuVILF5aIyh+va1MfUdIny6jy5TIP5RZ/BLe0M9aR55vACtgX9Pd2ku5NgJXjonjH6tqTIZDrIaRaV1TqV+hkSbTnmFqvopkZfT5pkLEk62Uu+mufoyQn2bGunsBryxMFx+rssYokO+oez7Nk7TLUUcPDwDIbmkyLJ4swU23b1Y2dCHn9mmc7uJLuGtvL0Eyc4PZUHw2Pv/gHGphoEhQIv2tPPVN7g4NgU+/p0BrpTHJ0LyK8VeO21Q9QrGqeWC2zuzTE+W+TwdFnFMm7u60B365S8KIayu6eTQt4jdNbIpRMcn1mjqzdDV6yX09PjVDyPy/eNMHV6QVH8Bzv6qDUa1PoSVD0Dfb1ONm6xvJ7HyBnMz7ssrtRYrogtoUHKiHO95bBFAAtpfkJJ54ikF9KwK+ZEk/GgUiKahpDqe83oy+87dkMyoOIpI2BCHSvNvjrRc/ugsnstTXl0TCQdkL9vMB0kSnXDbVLiHFXDq0l7rcJsIi8EaXY1JHOBRmDxl2GDKS9JTLa8JcVCN2nLZegdTHHers3Y0tjFkjSWHXpPjpGaH8NTPghRAy1GmdIUe3LhptHks5GjG/Vofl3uO4FBPQz426LDSU0SYWDb9q1c8uK9rBeLbO4ZxvGqKvHFdfKMbhrBc2uksu0MTi+zftc9SlYiBpYSrfpcModgVdEOfsRIiAALJT1pRoRuJKZYfshcCF8ueyxbbbyoI8Fuy2H7jhT9559DTRIsyo4ChlbLVYrYHJosct/BcfJunYQWV3GYblhBkxSTIMBV6SESL9qMam1+uCnWQzOGVOZXgKiIcSJ+CmK8GTX50VyDF7jPGmxKE22ZNr7XbPSbchsBa0LfVECYkr1oMoZ6FEcrUZtxWT+68oJQ8g0BqzyN0U293PgL1zM8NIwVt9BCm5jtY2mmWsdCkTD1SLoRWhHAZfgCmtgKMJF5Fj+PIKwpoEWAmfsePcKHP/zfFDNHiCMCFnleSDxh8M53vJ5rrr4M1wsVYCf1l3Uty9SO6Xzrrif4g9//EpVaSZnwKpZJEFCpNjjv4u184mM30xbvwHGi1BORcwg3yLI1imV41y2/wamxOex4BC4YXgIr7vOr73sTFx3YiefYaHoFSKEZApqYKiJVPFqimNOaAkDEZ8YPa1H9bEnT0dDlITF8Jd+JWzbHjs5x9PhRXvXG15G0LFxHmDYesUyaiaPT/PEtH8n/14cfbgEWL6Qf6q2xtirw467AKy+/fCQwg8sJNMdLpL9x5513yidS69WqQKsCrQq0KtCqwI+lAn/19hvDK948RPvetxBW19UvvhI+qXaaTYNSyecbX/8GlUKVwaF+ltdXmJxeZKR/hEpxAddPUPOKZFLtitqczxeZPDNLtewge5mWGWCbNvVqhVyqjUQMOtth92iGiw6cy7HJOqFfJJewse2AnO5RLLk4iXaWiw4nDh3lwgM99HWaPPhAniDmceEFOU4cXSPd3oNbqdGWS7PlnO18/TsnWZg/Q29flq19Gdbmi2T7dXoGtzI3s0Qm1WB5VmOtvIpm2Fx+5Raq62naO2BtpcY99x2lqzfJ/v17aMtCImFz8nSeR+96hs60rVgAwpQ4cNlOpuZKHDwyz/Uv20y8ZjM3u8CJ2XUlc+npiBPP9mCUV9m7q4tE+zDf/c4hdK9BPBUyvmwRjyc4sDnAqeiMza2xY7iTU9+LNFyt2tJ109fRw6nTJ+jqGWSkv5166HLy9BpDnSl8z2VsvoJpSuLKMFghYzMLDHQmODlZYrQnyZ7OLGYiwEm3cXSizGq5SLFUpljzaIQBjpOg4TuERkjQ8BhMtvGTMZ9er4YnEZnSZeohnh8xKdRudnN3X7WqG8aUsvvcpPxvLNBnkx4U9V+AhwhvaIZjEohfQPMc6s8NVsFZZo8b51CNoMhFlKeDckF9Vp4RQSECWoRR06gSOCSJRed/BHWWtJySV/iuwBoGA4PdbN3WR39PF051lVxHO+GaRseRw6QWTuFJU95Mw4hSTQQEiSJWN8azASREfhVNuUIYKkPDuhbylbLGITOOHrhs3zLIVddcSGF5lfZct5IVlEshlfoSpi3eLy6p9l62Lq2Q/+7dkQGlsFFUreXvUXUkeUMYCqqHl8a76fMgmI/s/gvTRPwvhDUw4Tr83wrEsp28fMTknO1DdOzoJ8yXKVXKysOh0QgxQhc/9Mh78A8PzfLIMQHbJF5TGt4oEkWa7LojHiXiTyGfCZHnyMZ9C9tBxidsG/meRH9GnhUS7WlG8amGqcYuDBGVuqIALpkvYV4IW0bWRjO1RPmdSCSpEAMkvlQnk7GUMWY6naa3L8P8QpETJ8axbTFobeB7Nju29XLTTa+ju2OA0Ghg6klidhP4EINg8Ycwo/Vrmr4CRdCE6SPGlzJWQcEsxUwQxkYiluHoqRne896PUasLcyaSIkmqh/iJvuW/XM9rrv8JXMcUjABTWEcqEcdANwO+eecTLjrvfQAAIABJREFU/Pf//r9pNGpNP44IAK5U6+zbv4lPfuqd5BL9eG5dAWmeV1VmnXZcY2WlwW23f4zxiRlisYQCboQRkrJ83n3bm7j00r049TiEVUwjpcAOGZx4fChWUiixwVU0Ac2UzCoCusRNRuZT+Z3oHqXVMmurS9x510E6O9P8wk1vJh5YTYaLh5lIMDu5zudv/Wj+E9/9bguw+LH89G2dtFWBf8cVuOHyy88JzOAthNp/ArYrSPQHX6H2bSPgNf/wwAOlf8e30hpaqwKtCrQq0KrAC7wCf3PzmxXDonv/TfjlAkEo5P8oxUEzdabP5Dl29CR2LOoOl5aXOD2ziOHbuI1Ftu3ZobTaUxMl1ouLrMzP47kiJ7FwG1VipkEikaBaLWLG06SEFuGX6evOsGf/TiwtRW9GdvTBakuQ1gPyRZ0njp6mlK+rqNXzzutkcCjD8dMVSm6Dqy7axqnjy6wW16nky2weGCDb1cZ3npqkM2HS3mMx0ptl5vQyg6MpjHSSSinNaJ/HwkKVE2NF3KDK1l3ddHaM0tFWpZp3eeyJCQZ2biamBwx02KRzab75rSMcfXqC7T1t+F6doXO72LJlGw89NMmh09Ncc2ArXabs6HpML5YkxEPt6q7VfBrlAnu3tbH94l3Mjq/yzNNzLFQ9XN1WEaduo0ZfmxS2QeAkmZtfIExnKJVLdKcy1Ks1gnic0YFeJs4sML3usG20l6zmEpoWnckYxxZ9tMYKWzZ1EIvZnBhfowOX8/tyZKtVziyV+fNTeYqmUPBNMGT3PkAlfYrBow5uucGu0T5eresk1uZxJZ1BdY1NPwolUWiCDs2/P+vzINaSZ5kwPvc4RBCFNEhNpKIZ06nje8+ZZkY79QJsREkbzwEbESgiJoChNOVNvwHVgDWjTaWxV+adaoc8em8MnYqr8T/dOstGRhk7ioxBdr/P3buZLVuGsO0cK4uzdPTYjGZ74Z5HSM5O4Ap9owmsSIupdvyb/478EgTDaCZ3bBh/NoEc+UWupPl8pQSn7KySx+zeOcyF5+1mfnwSO5Oju6ub2prE5XiEmospMol4mt6xcbRnnsaUVAgBb1TsqYwkSsZQ8gr1dwELJApUwJnoFSV3iGlIQCw0OeOF3NHwFEPnDVf00bllK/VamSBfwhfPhIxJ1bNJJLL4lXXiboGpSpzPfesoS+tllaoiHhmR4iWCElzxsJCGV9U+Mr1sepI+C1hE1Y8cO0X+ICCGGKLaIn8RJwa3EcmAlARI5BhNqZCSB4kExVfnTCQsJX+IxxLkcimGRroZGhphsH+QTVv6uO+hw/zpF/6aWFzQGgFJbPbs7OdtN72OzlwXmikgaQrdiOZO/jTCGIbhE4vFSSTilEtViqUVErEclhUXTo4CtAT6kmcjEc/yxNMn+cBv/C7VRqAMeQUklDkR2cYvve0nec3Lf4LAt/EQM1kBmQRMszDtgDu/dZDPfvbP8QJH1UNwHhmHXHf/vi185BP/hVxyGEIxwzQJkNQdA9PyFaPt9vf8Ns8cPkEymVRzXQsbdCUtbr/157n4kl34bgo/KGKQJdQlGFcuIjI+SQ0ROY2nzuu4PqaeQDc8QmHpBA7pZDtPnzjF5z77JRaWlpD06Nf+1JXc+itvwfYCXFfkKRp2NsWpI7P891s+kv+Dh/+NYk1bkpAX+G8XP+LwX3n15VeEQfh3QGeI9oav3fvAXz/f137E07YO/xEr8PKXvzymVwu/Tai963lBiufOVyXkpq/e9+AXf8RLtA5vVaBVgVYFWhVoVeBHqsBfve1N4VW/MEpu9y9AraK07LJTKJ4Juh1jYa7Id++6n2J1jZGBYTzHoVCvcvzQJGMnnmT3eTsZGBzg6KE5ZqensCyTmCW7tCG1uqcACtn5q1VKxNMJkvE066USphZiC3XcirNrxOTAlhE6u5LYlkFH+wB33fsoa0WfXbsHQCuRX6tx4tQq+180wq4dbTz90Czry3lFFa+7BpVyEaOjh307u+jpSRML6kyenKGz2yDVO8TEGZ1YbIWenhynx9aolgO2725n7Ogqe7aJVWPImWWXXeds5dCTZ8Ct09ffw8EjU0yPr3Dupgz9mQTJXpNs71Yef+oMK+U6m9uTlBZnGR3p4fBYnv7uHLt7snz3xALHplfoy3pc9rIL2Na/hfvuP8bJ+SVGervRKg4NSWuwNOwEFAoxkgmNSr3KSmldeWcMtHdiBiXVMK43oOYbyihveXlOGXqeu2uIx08v4Swu8KpLz8OsFFmcW6O6vEan7pEpu8xXff7Us1g3TOK6rmjoqsvXfJXYIVGilVKVvds38erQJLs6TZ0o2lA1fAIWqFjHSKoRAQzPvVTEZNOYcUP2odpcZTsRMRM2IjMVGKD8CmRHPjqHAAoKGmjKK1QD7j+XNCHnFwbFhmeCXF98G8QIcgNAiK4T7e7L9wpuwN85LhMCHMhFHEkzcbj2mkvIZVOk4m1Mzk8qYGrvlh0437yPztUzBIaYSDTvU0Cbjca9mWaykU6y4cWgmvOm54JuiHxE4++KAYf0pJKfDPbl6O3McP6B/Zw5M6lMT33XVEaIvV05UvEU1YZD+tg0iSMHsWzhVWygFVFUrNRDXobIKpRfRhS3qsAdXYAlxfBXTBCRskx4HvdjcP21e7l8byenF9dJNBpoiQR2PAOSymEZmIm0en7M0iqJzi7++tGT3HM4j+OKnEOEMOJHoWZM1Vb+LmyVaB6cpneFSFPkGJGEiEeF9SzDQrwsIpBHmCIGTkPYBDLXzaQPqa2KsJU1Jp8ZMdqyKfoGMmQzCfoGhti+dyfdfRnash1kkylyWYsv/99H+PTv/gm2HRIYLk49xu4dPUqm0dc1qBp4S8+gWR6e0Dd0n1S8HUu3WFtZ59T4ae65+0HCsMrP3vgmBgd7FNPB9yU1w1GgkGUlmZxe47b3/BZrxYaEB0Xrv8k6e/ONP8GNb3wVXkO8XbxmLKxMiIWEb3zt60/zR3/0lziuxJyKF0qIaWtUqw3O2T3Cxz91E+lYv/KnENmGgFcCMMQSOqVywG3v/ignxiaxbOE5hXihTlIPef+vvJVLLtulWCWhsU7opRUrRNAry4zh+XUFKsUsxWGh7gZooRXJRkKLMKiRTrbx1JF53vfez+BSou46/Pybr+PmX34LuiOCKjFU9bHSCRYmC/zZez6V/3DLw+JH+pnaOvhfWIEWYPEvLNy/7tu061986a9/b6vht5qnPQbhI1qoPx3o4fqzlwooYriPfO3uxxb+dS/fOlurAq0KtCrQqkCrAv+4An/7rp8LL3/zCJ17/zN+pYjrK9W+GANgWBYrqyXuuedBpqfnSCdTJJNxivUycTPJ3Mws66UGhfVlShLN4DoYto1pBLhOA1d8EPyAuKnjNRxSqTh2LE6+INITX0lF4okMcSvPrv5OLtw9SC7Xhm2FOKGYJ+ps2tahaNrHj5d56unDnHdhu9pFnTntYLg15Yo/vlSjrS9F58AwO9stUjGLpfyKSmewLI90Zx+LhTZOTB7E8kosza1TLHtcc+12xg+uM9RvMbGwyMDAZi7Y1MWho8tMTy+iBVVcPU6+UubAjizbRvopOTVy2V5m51dYqXv0xGIsz8+R6UrwxJFldm0d5MrNHfzDQyd5eqZCOhHjwMUj7Ovv547vHKRu+uzslZSOGnPLDXQ9YGmtwGIBtm7rZnN3O4vFEssrZerVMtmMwdBgN65pkJ9fJxvLMrO0SiaVZMeWDuxKneWTq/SKL0BxGdfT0FwfQ7T4lsa84/MnjkXetEiogI5oJ1sSCiIPBB/PDbjiwC6uyFdIrkwT2tIZR5GLqkFWjfFznhMb8oiN1fSDHhbK6K+Z8hHFhEZpIRvgRWTc2UyAENAE8U2R9wi1PtrZV026ACXCslDmjJEhowASz/ojNBkWEYUjyh61MChpIX9XdRjTJR1CR/NCAt3nhuuvprujjbVViZLVlAlhQjNJPnGIQZE3SbqFLx4HkcGoGG+e/RL5wAYoswFWKNNJBdqECrj5St3g0dCiJ5PkxRftJr+4zO5zzyUeMxkfP04m3UfNLdLWlsIILdbLJTqWG3QePoyt1VWUsAJjzjL5VNdUUowoTFUFfTa/Fsl1fFxdXBBC5nyXh32DV167nc19OarVEDOdVoyPemENfItYd4cyjZX0CcevKVbKqTMlvnDPUQp1mfcqYWhF/gqBhig/ZKdfAAeZI0kJkTmKIkolgcVBEkLk79FL5jICp3xdw5f3Or7yBRELBV2iT02RRcXJtado70zS29dNb6+wKXoZGOilq7OddDoRsXxk/nyPXC7Jl7/8MJ/9zJ+rKFCRrDUaPuecM8q73vUGejoG8cI6MTHbFAlIIKwFjZX5Kl//xh0cOXKKmbl51gs1hjd38sHfvJ3R4T583yHwbMV0EGQmnkowdirP7e/9CJV6TflfyNqTzzJ5DH7mxuu48XWvVOwOTaJMQzEBNZSXhGa43P/gSX73d79AtV7G0C0FnMgar9Ya7NozxKc+eTOd2UGcRrUp4fDUcbGYSbni8973fZJDR0+riFaB6/zAIqkbvPuX38Q11x7AdcVfZh0tTBGGTmRCqpkqEUeusbo2T1dnD7F0TM1jiMju5MmAZFJjbqXBB379Tzk+fgRTs3j9ay7n1ttvIh6kcfyqhMhipyVeucAf3/ax/G/fdVdLEtL65eHHX4EWYPHjr/EPu8INV1+6Kwi0rwJ9YcjNX7vvwb9oshd/2Ftb329VoFWBVgVaFWhV4MdWgTt++T+HF75hiLZ9P0dYK0X0bN0FMb+zYH5+hcPPjHHwmWOsrefZsXuUhfk8nV0drK3NMn60QEnSRSTyT/TYgewz6+ji/m9b+JqJ5zqKUp2K22qXdr1YUe74phGSTWXRdNGVV9m5rZ89WwcpFZdJpONsHd1MV4et9PMrVY+luWm6MjG+/dA45bUG2ztD1kkwX6lTrq9x7YsvpD8esLZUJ18K2Lc9i5Vyybs5FtcMhHF/7JmnVSqCyFjOv6gPrZKiUqxzYnqBi8/dyZa0Sb5SVY1WYX2RdLadasMknWwoenuyLUPQ8FnJF1Qco+EEispvmR7jyx6dvZ2c2xdjYrrGY0cWWas4bN7WyfnDbTx8cAo/Y7FJ6Nbji6xULTriIctFkbqkSKfrDGRilBsBhpUlv7RKPB6ypb8rStFwfdpzGYrzy7RpPn6xhr22QrmWUP4Yhu6jiQ9DoONrBinNYbkR8OeOyZo044GYHVr4nkMgalTdxDLEp6LM9VdfzYEzC2gzY4QxnVB2Zw1DafzVjn7TNHPDgHODPaEad2nYm+wJJSWSBtfQlRRDXhsGmtL0qV676ZEigIk6b5PBIECEgB8qKaLpd6AAC5XKERlRCrPgOTAkov2rTX7BWAQc00zKOvy943I6TEVpH2JuqPm88hUvJpeK0aiX6e7pYfzUPIbnsGslT3ziJJ5pYKGriE+VCvIDbJLvAyyaO+7PSkWiwFb+vhLytJ5gtL+bG15xKbX1BidOnmbH7s0U15eV2evy0gzdgz2YWoypmRl61xpsmjiNqcuOe+Q3IKCJkl40n3xlLCpjUtIDRX1RWgNhLDTE9wKHjB8yjcajusW1F/axfaANP5ETx0hK6+uk0gkVLVsvFDASBolkSiVDTM+WeOTQJE/NF1ipSSqL1D9qtJU0qHmvGx9Cz829hm3HmwkZUaKJjF4AFPGFEA8LMbwUI18Zt6XHSKUS5NpidPbk6Ozoo7evk6HhLvr6u0ln0sRjkqIiqE0AXtM3pbn+Mrk4X/3Kk/zupz+vAItQjEFDj23bB7n1tp9msG8Ex2tgSySILqwCk3Q2wxOPjPOxj36KSi2K53V9h8GRHL/5629n+6YtimERBAIOiBzCIJOO89TTS/zq+z9FuSERoQLuRaadYor62tdfyY1vuAExmxGWkkhCRAInn53CpPj2d57kD//wi1SdikrjkBQdOUexVOOc/aN88uM3057I4SqgIa68RISLIvGylYrDu2//JIdPnCJmp8TSjsCwifsh7/7l13PV1RehEccLS2i+gCwugd5A05M88/A03737Lk5PTvBTr30Fr37VVVRLYroZ4useWiCfpdGz+bnP38mf/a+vI5jQ619zMbfc/nYSegLHrcgMYqdTTI8t8Kfv+WT+Y3e1PCx+bD+AWyduVeDfUwVe8eLL36pp4RdA++Ov3vvA21tgxb+n2WmNpVWBVgVaFfj/bwXu/JVfCs977SDpXW+EWlnt7Pq6cMxj6KbLeqHMyZNTeI7OQw8/SVtPnFLBY3xskUJxBq/uKN23opCL3EB2REPV9qlGXjNNnJpQlYW2jIrgk10/af4MXQCLuGpM3NBTEviUVSeVsAktjcHefraN9pFIxFhaLaoUk72be7n70THiYcDOwRhzjslypaqayxedO0xHe5zxM2VOT5a55pJecm0eZ1bizMznyZoGk5PTtLW10ai7dPZ7tFtZVmbXKNdD+ge7yS8UGRkdJJ62aQQ14okEWskjNBtMT6+ybVM3R0/lmVtdZ29PjPWiS6VRY89oB3nbxtNidMdt9EQHzxydZvzMPNlkjMt293LozBw1p8H2jm4ePZ2nLZdloDvBfUcm8T2Taw7soFpa5tTENOmuIUzPYTil05OJE65LvIqLVyziFCrEw1DVXvrWCHyQMkqiQ+Q/4WohsdAg7/n8Zd1nXkuJxSCWZeG5LoEASmKk6AXEYz4vueIyth4eJ52fQ49pBF4QRS4KYCGeCU2jzCg/tJlisdHIKlp/0+dCWADCqFAAQiQLEIPFSAriKyaCZkk8psgBxBshSi5Qva4Cy4RlIWtEhadKwKbalVcRmU2WhzK+jCIpImKFhDqGwkoQ40mdqq7x5brLKbln08R1PGIxuOSS8+jKxPEDMSVMkEx04DUqDI+NExs/iS/ylGZcqWKWnMUqUbwBZSIaNfAbAMpGS62iOUP4alnnSS3Gjp19XHBgiCRpFlbL5NqTJGIaS/NVTMujGvokrRSSgJKZWmF0bAwr5kSCCXlGxDBRpDUiyVFZsSINkLo3/WWUGSlYMjeysx/WMTyDR52QE7GQn7lyE9tH+ljzTcQywimuE+9qpxZCrCZsgTpaPEGuu43v3HWCx54+gy0skFpI2XGi+xTwS4AD4Qeoe46MRoVZIZGkAj7qksLShI2UvEMoIjLWwFWghyRPpFMWqbY2cu3tdHd2sm3HIEMjXXS19ZJJJ9RlhKkioKbvioxDJBIahi6fQZH8Ry7R3pHkb//PA8ofQqJwo0QMl01bBrj11jcxMrBNySJ0AcTEjyLUaGtP8NBDY3z0Y79PveGiGdKU1xgcSvPhD72TLcOD+AKshXYEcmg68ZjFmak1fuPX/4CVwiq1uqMYYYYu6Rwhb77xOt7wmpdHLBQE0IucTgQws1M2D9x3jE/+zucpVYoqaUk9lrqmooOHt3Twe5+4lYHOXmqOA5LMIjMdOCRiMSpll9t/5ZMcOX4K046reOnQiBEPQm59509y7XUvIvDiuP6q+lOxb2yPWLyN33zfH/Hggw/R8AMOXLSDj3/oZlKJJL4vKSa1KIRYFx8PnSeenOX2X/0sjlPhDW98Ebe8+5dJGjHcRlkBlGYyydzkEp+/7bfzH7/r7hbD4t/jrwivuPLyn9YI/+qHjW3DD+IHj3vZpZd2mJb2XuCngK1NJ5cptPBvPYePfvOhh9bOfs91112Qizmx/wtcI5KBr97zwIfP/r4kR4RG+G0xaHy+a57FoJAH4tV33P3A/We///Wvf71RXZj9GTTeAewXRhBQ1DTu/R6/7LfuuO/hJ3/wHq6/8jLxT/jZf6IGReBpwvDjX73voTvlk+osBsGW57uHjfO87MUv7jd1/+uE7A9D7Ze+dt8Df3LWtf7yq/c++OYfuKb2yquvuIowuD0MuRLIAsJXeuJ7nxQf27j+D5urje+fVas1Xw9eavj6Od+D+j8K7Gsecywk/EMvnvniP5XQ8dKXvjRl1ktv1tFuCmFns57y9ingG4HJp75+14Onzx7T9Vdd9meE3Kih/awTT91h1irv0LTwrc31IZ90h0PCz/2/XVfN49LMa5oeGBdszCOh9iAEnzm7Ft+3puD56srzHfNCmceN2jbX9n9C433AszWRtR2ifeqr9zxw38axP+w5k+NeeeVlLw3hr4Hc9563f1S3H/JcfN8y3HhWr7/y0l8E7fNA4fmez2fX5lVX3BCGwd8QsoAWvPyr9z587J+zrq+/6vLf/N5vdh/6IceuPt+1/yX3s3Ed9Rx8/zr+fu7scwN63vX3fOM967P3u7blvd5xrVdD8AHQNsuvcKA9ghZ8Ntkz9OW/+Zu/Edv3f/R65RVX7EcLbg81rgP6mwfIZ8YzhPxRsm/wSz/43o1nWkN7G7C36THzvJ/ZP/DcPN8QVjSNh5/vs/WHfNahDHmN8A5gE/Ddht34qXgtntv4/P/nrIeNdXdWLcc0X7vujgcekM+nZ1+Rp876Fwl5HfCP1sfLr71sq+byAU1DtpG6/qlr/1M/B/85Y20d8++jAn//tp8NX/RzW2nf94v4lTXlHyCAhdCNNatGseAwP7tCf98Af/+VO1jOz7G2us7k+ArVWpGYKbt2QiM3lJxEful2ahLX55CIR2kjysRPKOS6oXYVK/XIBFHADGnLjECiFuUjREIC68TsJKHhUy03FAsjnUzQmbboSLlsHsow1N+njPCSuSRrazWeODaDpcEVl+5Qvhjz+YAT0+t0tWfZvTVNo+pimlG85TMHT6gUkloVunpd0n6M3k6PgW17WFjV+Zu/ukulg4yOdKp70I00Ruhz8f5+5mfWaO/WePCRItOLBW64dCcTU9N4QZ3d23tZcQMqFZ/+rg4auolfM5iamGNwNM5wl879D66RiSeJaXUen1lg185B4lacux5aZMvmHJfvbsOrOmiOjltzYL1CXHZI3QZa1UF3xUAwSg2Ql+xoCzCgvBxUQ6vc/bBjFk7DxfAt1oOALzkeU8QRn8J4zKZaq2DZAirpim3S35/liosvZPSZMeLLk2CKiWAULSmGjlEs44YfRSQNUbKNpkeFxHEKYCGyH7Uj34wDVXNvGnK66Fg/wDRMfNsndMUvIMT2DdVoNyQ60gnwEzE8hOEjV4lyQHxlNtlkY0gDL8kJYgQZmWOoxjny0hDTTahpOn9bbXBSvAx0YWh4nLtnG/u2byUuYEzgs7xSZ2i4AzOAzKPHSE8cpSFekFJHTxI5xDDSiownVQ0iCUQk14h4DxFoIe2qrG0QQsEd6yGHUmn27RmiM52mUXOJZWJ05DpIxw0mJubZtGOU/OoaKysrZDvbGVit0nPkEJaYqUodRIoT+ISm4ipFdH5bYio9AtchVEwaA9OTZBIbG5OyU2DSDXm8EWMxdLlyXz9vueE8ypZ4O4b4pQaBZeDFE9SKZdIpyHZ1sbzm8L//972sLtXJmD7LesiCI3iBHTXSsjsfhsRsOwIOIotUfM9TxpiRbMiJUkaNQPlqyHOea0sRi6Xp6+6iv6+D3pEutm4dpberi1QmFZmFqlhTYZLI2hIpjKwpAQ2aLJJQPFaaiba+T7Y9xR13PMnvffqPI4KJyJpwGdncw6/+6psY7t9Cw6kpQ1nxfxDwIZsxOXRsid/4wKcolqpgxvEaGsNDST74wbezdVM/vtcg9FMq4SMC6jRqjsnf3/EwB48c5anHn1BSEfHpiMUT/NyN1/Pan7xOxT8L20VkXcIqURCbbfDtbz3DZ37/L2g4ZRE7qShWWTvVSoO9527jwx98Cz25ThWTKs9rtIwdYnYMxwl57/t+jyefOYxtp/BoiK0nacvkPe96I1dddRFuXSfUq2hh7P9h7zvA5Crr9d/vtOmzs72lN5IghA5JIAmgYApciigISFGsFLmAkmu5IgJKESyI/kXkwlUULFdIAQQhnVCkppKebLLZNrs79dTvz+93Zjazm91sgube+DyZ5/FB2JlzzlfOd87v/d4C18uxb0dZYgjm3vITLF66hOU2RsDDT354M448ehS60yYUMuUkM2UPCAZV5C0VX//mj7Fk6TpcfuU0/PvNX0KIgGTkIGn+h4LYvn4XHp97f/J7hxkWh8bDuu9V/COAxcxpU85QAKL7DxmgdTs84IqFi5f/rfj3wQqpfwSwOGvKlBpdw2MAzh7geohT9d1w3ZA7S1/i97OQ6TGHvGjiRCNTlXhMAJ8qvmi/8MIbe7wZCiefM33y+VKKJwA0KYqc/czLK9bu4yVezJ4+dW6hGNs7SQP0DBP3uJH4dxYuXEgWv4N+SgCLLkAugF+g7HVsAblQ193L//ziq+29XvKnTT5WgaDxLQIc/ZxTNCvSu/iZJSsW0R/PnTo15ir4E4Q8Vgp5nZC4ARAn93+xcqUC/ZJnFi/eXPp3fxzFzwFJIFh/H1dI/Na13GsXrlzZ/WEBi3+VcaQOOP/MkyptW/uFBC4ccG77AOBd9Hwd7D4rFK1PCAgq0OjzTwEs9hMEErOnTX0IkASC/T7S1vmZp1av9u2lB/n8XwAW1PeWpf8OQhIoMNjnwwAWyyGwDRIXFQDf0nO4QuDXbrjs2tL7ngpwNdP1TQncOoip7SNepOzLxd/uxzx6S3rKpxYsXbqeLmI/AIvCtfZeB+g/DgrOTpv6Ewn5lcIBDipgMXva1HMBSWsxAdi9AItzTps83RPK7wBZN9jgHgYsBuuhQ//vf/nSpXLylWMQG385x5qSDp98DlxHhxZwke0Gli5ZxrRjDwG8+9YGrF71DhwHTKUmszh6Yadig2j3oVCUpQBmPo9gQEE0HOaXfSoCqcCjaEDTlrB411SB8Fy4Lmn3VS6KKESEQiJNO8Oxg7Rjq6smauNRBkNSZgtGjmjA9OOGQIuXI99i4YVXtqC9ezcuO+8YVCbCUBHE+5s68ccX30MwDJw4cQQmn9KI7i4TrW0Wlr7+Pto7XJxyUjnOoL67AAAgAElEQVSMbhPjJtaicsSRWLz8fbz84ivQVAOj66KAk0Nb1oCnOrjgo+OR3J1BokbF6g15vL1mG848ZijyuQwXVSOHV6CppQOpbvLqiKMlk2FGh65FsSubgZJrg4MEOxCQXGbVdgt1ER31VcDOVBZTjhyHWFcHrLY0QkJH544miLQNL++xAWaI0j1UAcsTpPjgnV0/StE3XqSdVgYsqGgiZoQrEXA1tDgO/uBIbKeoR4UkIRSjSFR03yuBfAlGjWrAuOGNGLNqMyLJ7QxY6Z4CqVLhXIg1LQEsigkhFDlKpTvFcdLxSLJAXhV8bJaKEMNC6bm+ooeFzlIGDaZUYLkekqoL2hcfqhjQeHedcApqD/UWgTB0jAJrg3b6izGjBCKwVMVPsCBWBO1XZ4TAH3MW1oI8EHyg5fRpJ+PIkY0wrRTMfAaZLFAZCYACFcLvrUe0aQMcYipwqoPPbKC+oj4qmo3uMRGlfvFzOtingdpMkg2h4q92AEsdF6dPOwrDauqxbvUGICJRXlbDJpOpbhfxygjqKuLYuWsXg3aN7Rk0rFsDQTGz1J6C5wddDPUptUvTKTiVQB/yWVCYySPcPLZ7OtKag4qqOFqUEF7bmUSnRXeQi2ljA5j2sZNQRsyRTBrQo5CEcqQIDAHaTQfPv7QeO3e3I6joCNJNrVtoUsvRbJGEiLwqCv4MPKf8fuHEEhrzAsmFSmECBxxhQw0EMXrECIwcWYZhw8eioaECtbV1SJQHEQoG4dK9b+e5uKerlB6tCy7HnqoKMQYKMafC94ugV3SeN9JFWbwcC59biXt/+DA8lp4RyCnROKQcc2/9DIYNHQXbyRPSxv+j6wxHNTRtSePWW7+P1mSG2RxOVkOsTOBb3/kcjj/qGNgmxZn6c5iYFESJkEoYnqLi+edfxf976BHeM6H0IyOo4YqrP44L53wUjq1CkHyl4CFB8iNX8fDSiz5gkbeyELQ20naLoiCftTD6yHrce+e1qC6rZvDW8Yj1QGwnmm86Ut0ebv767Vi9ZivHmlL8Kq27IV3i5ps+gZOnHA3XJl6SCZD5JiFcWhZGoAb/cetP8eqrr0MLBGFbGXzpmnPwyU+dxYwSSiEh1hwhQ6quoDwRwYIFb+Gbtz2Mc84/EbfMvQ5hkiI5xMSQUMNhJHd24ZFb7k5+c/6zhxkWh+KjvASw2OtFe1/gwexTTz0eikdpHARWvCsV+TUZSrwUjUadXEvTSVLixwBOALBFccWcZ5YtW7XXC/A/kWHRpwDr/iDz5nZDd39NRfjMGScPUVz12x8UBVf7Cy6+NG/R8l8Wx2OgF2sqCpBOnqAI5QFui8DbjqfOfG7Jkl1zpk39lIT8zT52kvstygY6V+F4tEqEJeQzqoKvEcBBBYbpqDcJKW4pPCt6Xfu+5lSpnwd/T2IjhPj3cG3DfKdja8K2teskQMcNC4GHQ62dXykWjr0KFYmNCuTNTjSxkAqfQtHT81sA85WM+cln3ngjO/vUU8sL84J2btsAjOP2uMrcZ5YtW33O8ceH3IhB7Is7KMkFUrxgGPbFRbCkzzhmpZA/0jTvR0+/uHI3jaPwlG8ICGJrEPDCxZhttwR7WDsHwLCgLvlXGEcCVnLViQelBLWb3ml+LFX3/oUvr9xBAIHr4e4C8JAFxCXzFy97ejDAYs60qZdKyF9xKpr/2Rdg0W8RPsD6IOacNuW/pMDlA4F5fD966gIAEwH5+fmLV9C8369PD2DR39qxJyGoX/bVYDv+A613JSBJ9oN3q9t0zflVX3BvsGP317h+wOLXhZRfmbdkxWszZ5zcWLpmfcBB//b8RcvuLB6nZPyIC/qIp7rfpflALJw+668phHLRvEVLn2EQ4bTJX4UQ91KuoADucU33h9FhwzKZ5qbzhBA/9Yv2PVKufc2jc44/PiyjxtnSE/dAMLuuZx0YDLDYa20qMCz6A35L+p9Bjf6+sy+GRT+gSw9g0edva6Uib6TnWCk4NBiIvl8T9/CXDpkeeObGq+TkS0chMuaT8PJpKEKHVGw4lg7dcJBNOexYv3H7ZqxZvRnbNjUhnUoW9OM5WHl2LWAKNhvtUdICvfQ7AhVlIehBMpLLcbFD2ngpKO7Ug2Ob0NnNT0HWpKLIQTTse1yYlvSjEamsVcmcT4NwHHguJTGYXHA3NkQQCWgYVVuFjlYy/OzErFlHo742BkNR0bQrj8cWrEJ3NoXjRkZx5rTxUEKCXfhfeKGZDfYqKxVU6B7GjG2ArSXw15ffw+7mdqhqEAayGD2kFpYSxdrt23Dxx4/Ee29vRVu2A8eceAw2b2xHPJBDWSwKdKfRmkpx0VcWK0OKGOaKg4byMJqb83hzcxtsO42jjh2HVLsNaaahagJDAzoqhYZMpgNhS4fdnkWuu5slAQbtXMPj3VWOmoQFW9rw1ADvwJOnJTEWfP9FwYwA9nrgUtBPNSD+Sqfl4be2h11qBAGil/u+jTxeVIxT1OOJJ05ETA9g2FtrUU3AiuYhQD4YBV8GAiSo71mKwYkdVMgTi8bfHfd3mf0Clq6JCuwe2UahqCUAgws6z0HSVdDqALuljnZ46AwoqAvGMB02ElYbXAR8UILaQmachfaxTINiSiUBZP5uPxtQ0jU4DoMkgQ8olzkI/DHvYL0ggQj5B+g44biPoLEqjpyVRzSiIBCMsFmilRGIv7kGibat7LdA4BqdzwdiCnKEwt3KjJGCt0ap8ajfXg/CE5ifAd7Qg5h51vGor6hEa3MHTOQhvAiSne0IhMshtRxGD2tEW3MSWTuPiY6LxBtvs4yKWCLUDmo3sVU4CUR60Fx2WEAnXLS7OtqFisaGOLq0AOyqBMZNGIsVr63C2o07kXdcaK5ErWYiUhHH2VPH4thhlcjSGIYF7KSJN1ftxJJ3d8DKZaEKlyVfocJ4tigGWpkVQ+2XMDSdC3kCt8jI0vNslCViCOgKAoaKRHkZmprbkezMIhaP4pJLZuOkk0ciHKiAQVQoju40C1QJP17TBxV8OQkBOVxIKxrPHQKfipIb4pjQjKa7IR6vwHN/XYm77/m5P49JhuPZqK2P45tzv4DRI8bDZtNI3zCWJDXhMgOb17Zi7q33oT2dRyhMwSEGho6I4oYbL8WoYWPhmsTe8WVIxBYRis0MMyMk8dzzr+PHP3mcL5eAWFqyvvCV83Hux06HbSmQmmR2l29kS3IZBYuXrsU99zyMVCaFQJCSZ6jNHnI5G40jqvDAPTeivqoWlkNcKUpl8iV4BPCa+QBuvvUOvP739xANxdmbRHKCiMT1N5yHadMmw6LrLfDRIAOc9hGN1eI73/oRXl72OnQ9hFy2C8efMAa3/8e1iEUjnP6kEHtF0SEpMchwsW17Fjfc8kMcM2k45t42F2Facch3QwOMSARN61rw4PXfSd637JXDgMUh88QuuZAev4EDAA967UwLrJKuckFxR6546HPPPLnWs9X/kcAp+/sCzAXkh5SElFDRzQFiMsWs06Z8XwiQfOVdT3Fn0Qv+YC/WhaKWijuSjfS86H58xikjVE95jgry/mQhJUXZOCHkJfMWrSAZTL+7jryDa2tPA5gigUUB3bmwT0Ek5uzZjex17QcAWKx1XXHes8uWrSv5TWmaR9oDLiiyYUrYIfR69sl5i5eTHKb0I2ZPn3wfpLjxAzlNDw27dPz4y30AieIBSnY8ydb35vlLVhAohJJxpDX4uvmLlv+8jwdG6TWbVKCbRn7RhwUs/hXGscBk+hOAKDFw5i9ZQbKeojcVsy9MW/ujAKYXGQvJhlBoIOlVyb05FhKdhWLznwVYDAoClcyt9aX34f6sj7OnTb0HkDd/GLnYYKBCf2tPCWPoo4D8U7it65L+2CCDHXswwKK/+55lDJmun30gvyKgdVORpUWgnp7L/AFCkjzoD1647LK+rKvZM6Z8RHpYIIChxfVpxowZwYhr/RAC50mJxxcsWU7sjJ55NPu0KT+DwJdKgdnBgK8CCHIbASql68C+1tUSeQaxe4jJQQyuAcGIfxSwmDN9yjVS4qHCuQhgt4qSoZkzpp6ievIvEqgpyvb6jtVgz6T9mbeHv3Po9MDT118pT71qIsKjLmSPCNbOSxuuq0HRXeza2YldTe3464vPY82qLVwgEH3ZcxUomuO763sebJtkF1SQSgQ0gaChIkpRe46DjnyWd9KJF6CqIS5+bTuLMHk9qCrS5EGh+8Z0tBtp2VQAU2Hs8S43GUkSFZ53clUFtu0gY7qs36+p9jCyugEN5SHUDYlAMzQusCxL4N33WxHW8zhiiEBd3Wi0ZzJcQDRtziEc9rBpRwoRzcOUo0dgV0cWLy7bgI4U0bMJuAE+Mm4ETpoxBs+/tAGTxwSRaUlhY9Nu1IwbhfakjXLDAkwP5WURvP5+E8pCKuriIXSkLSQSMeghA52t3fBsB9F4GOFAAMGcBc8kP4pOxF0V6LLgpPLcJgJ0dPIAIF8ClkD4FgJ+lCjBF6zTKLAefNkGfXi3ulDoUuGkSKLlS9bPpzIOHnWANjUGnZV1gmMp/V18wcktp59+PMoDZQgvXoHa7hYKkvBLRAKYOK2CGAwF74qCESVLRQhSKBb3ZLJJVHK6Frp2VYEKldtEZp+2SnwZFd2w8ULewQ43jFwwwgUbNXlSdQ3O7OpC2NoJS4SZTcIJFQWfDOoDKgjJt4EL1WKSSIGBQP1DZ6QyldJpnjQtvI8QAzf1DbWYNHEMgrpEJueiti6KnTu6UNtQDqqV46+9h6rWZkiViro9/hi+hwVJQgooD0NBxbhWPzGEvQu4vRSBAczPSrwXjeL0qScgpBjIpvOIVUXhmkCquw2plILy6hAI52ptybH/yYnhABJvvAWVISJfckEyGvpnyjM5plUxwkAoht0BAbusHE25HI45ZjQUPYSWZBqVVXVYs2o9tm9rQiZDyRYGyt0Ue5icPL4e/3bSCOThoUNKbFjXig0b29GcyaHaCCKVyqCLjCFpQnkqiNtkGpQuQckfPh5E0hSaB8FAEIGAQENjJepqa9iTYsjoRvzP0y/j7bc2oaoyjBtuuhSnnDgJ2W4ynSR9SYCZBsQM8s0rCeyiuRPieUgdZxgaNMNBPp+HZVJqBq0rDFkyEKoKSgmpwPN//TvuuvtBPzYXGiw7jWEjqnDrrddgeOM4uF6G5x0TYEgiFFLQtLULt93+ENKuhdq6GIbU1ODoo4fgxBOPRVm0HNKhee6Pp0cTgsc5Ai3oYcGClfjlw4/Dsm1mD5F3xtXXzMYn5nwctqVxm9hthG1GJFRNYtHiVbjvh79CKp+GrqpQKT1FSnR1pzBu4gjcfecXfYYFaZ1ITgcHrm0gFAKnutz0tbuwZt0WBGnMKWbUFSzxuPVW6tdj2QuDzkeGuWTA6SkWAuEYvvOtn+FvS1YiGIhBkPwq4ODu712LoyeNgeva7B/UnRNoa+tCW8tOJJMmli96DcceORRnzZ6Kyup66JEorw+BUAjJLSn8v5tuT/7nC4dNNw+dJ3bJlexzx3IA8GCmLxUg7XHDQC95dIo95otY7yre2c++/MqWwV6AB3s57M/Dgnb6vEiAtPiz911UnDIBUlkIgSHkrzBv8TL27his2CjsZhJgsdODnLNw8Yo36Q4v0tr7e9keqCjr71wlbUoMtONc+h0p8akFS5b/cbAJ1XsXU94yf/EK2lnt9SkBVo4SEN+ft3jZ3EIRQjuxN0CKDWYg/4lBdjV7gJw+gIVZCtaUnrg/OUb5zlwuW1X2BCDIu+JZOxT5RH/eGqXXDImHlKx5857x338Pi8L1HPLjWCzS+wJtpf1ZuNfID+Y1x5ZXuRHLHQiwKO6yC5DsBuUS8tP/RIYFeo3P3kBoSX8fuClr8f753wIsejON5HfnL1lRjOrtdR8NtoYMAlgMeJ/MmjH1BOHhGUBWF9eGOWdMbpSO+K0AxgPi+uI6VnqO/ZFJ9bmmPeNSwiQbbL3uBViU/G5f62oRrJSQLypQVklIAk4OCmBR6Ct6VlUJKe6QQhLY18PAKVkj6dX1/AWLly8+DFgM9mT51/77ghs/J4+/eDSi4z8JNZemktbfDaVIwIDA4qVv4IVnl6Jp+zbk0w6nF3iCdkQ16AYVOERKE8hmiUpMBo4ayiNRSM/mHclULo+s7frRhnR0h0hQOqCS6aLvycDFtabC9mwGLFx6QTcM3u1mZ36md5sMllAqAUkNsnnyt4giqOcYICEpAUlSPP6+h7BBTAsFo4cYmD59JCrqhmL+M+8h292E6VMnojxShuVv57F580Z84qwxzFF8ct5qbG9LIxwQMGQZwgED5182AaveziJqNWFE3EBZLIYX1yWxoaMF5x8/EroDdMBCU6uNnbsyGNWYALHSd7Z3oCvn4IiGKEaWx1GthrD7/Y0wkt1cvHp5B4LiCQ3St1J1Jdl8kkAbagMbLtLOLIE85JpIEgvyF6H+L5j8kYCB5RkesVeIxu57hRBgQRvblGDQlXfxX5b0AQtJRoh+0oFt+d4MlNgwc+Y0aKaKyLJX0dDdClcn08RCSgUX6wUPiRJ2AReavBvuF/BEeaddeLbRKJpj8owgcwIJW4BjVVtIrmHZaHWjgBqE6jqI14VxzjETMfbtTTC7NrIxIMsOCsAN77YXoku9gr9BEVlWODKSg1GhCSr5fdPXJ20L6z0q+Ewce9REHD1hHHL5FrS3pCG0PODVoTymIaSZKFuzGfGm7USp4BhU9qkoMCx8/KLEZLMAlFCf+IwL6nP6F4dTVf6SsbE2EsKpJ52C2kQU+ZSDXakWlJVFUF0Zw9b381ADJsrj5L0RY0BidM5CZPlrCCvELPLZHRnXRaurwKaI35AOmahGNloGO66gqqGB2xGJS9i2jlwqj4rKKuzctQmb17cgRZ4FAggrJkKGgYDjYWhERTCqYndXFmaWPCmiSJsWLMdDzvPQSbGsBCCKADyHuBw0hwwGifSAhop4AqFoBFVVcYwYVYWGhgbU19WiqrwKlfXluO9Hj2P+/JdQUx3CZ6+5EB87YzqynRm+b3mNoN19neY2sTRIxe3xXAmGYwxuNbe0YdvmZtTXV6OiopyBJwKBiNGhkI5DEjMmjgXPrsQDP/41M3xU1UAul8IR44fhppuvwNC6EXAlAZvE1vCNXsmPItWVxzMLl0CNBDFyRA1GNDagqqqMgURInZk0niRjYJrHvomm7ajQQ8DiRavx4E8fQzqdAsUmGQEFX/jybMw6cwYcJ8hsNHB76D5QoesaXnllC+78/kNI5btZyqKSH4gQbPpZMySI+39wPUY0jkI+T/cZtZPWuSh0g7x1XHz1prs4WYa9fGjNlEAkouBrN1+MU044Frkc3VUEsPhpLkKzEI7W4Jtf+ymeW7wSIepTT8B0cvj0+ZPx6cvPQzafwa62Lry3dieMvAk1342Am0dYcxE0gFAkjyOnzURi+NFQSOISC2Dz6hb87Kv/mfzpslcPMywOxcd8sRgSEJfNW7yMJA49n4HAgxL6bb/mdsUDlLwMGlKICxcsWvbXwV6APwxg0atI7ocpUrye3i/x4t75i5eRHGJAwMI3ftw5BVKSieB4kjY4wdglxSK6BJRI9zH5Ky3Kes4z0Ll6ABGJrQMZEJYaeO7L6LPX+BUo8izdVMS/LXx52Sv9zcGSYqsXpXuw+drfPOg9FnskNP0da860yTdIiAdQaLenyJTiqX+lviavkYGKQ79IKuwGg8xUlfOgeD8pGKf224Z9FXCH8jj2AuMknpi/ZDmZw/bsig80RgPdZyVGhyCplqdKAqjomP80hsW+wLwSMGNEcU0YbJ4V/04gVwHQmtFfcTmYIe9goEJ/a0/JOfcJog127P7aWHL/rPUU92NFxlfpd/tIsx6av2Q5mQkP+jkQwIIZD+muiyBALKdKAfHgvMXLrhvMC8VnSnSeC6n8mKQkpb8baK0rYfdMIOaWFOKUgm/PwQAselh1UuJuoYh5kJKZbsX1eva0HhB7ONA/qDvYM2nQwTj8hUOqB/5449Vy6qfHoWrsRbDzKTiuyjGjmhpHOpPErx55EitffZWTPAw1jO5MO2zSm6sGDEMgn3PZ5JHACV21kUhEIKSB7s4UMp4NW9Oh2YoffemaUAkZEAZUg5QPFLVHySABZlJQKodVkH7ohgbp2rA9l4096fdUzNGOObEyVFCsH0WiWrA92qHUeec3GDQguTgyoORs3rUdM2oIRo4sx0ZK91i/A7NnDcOYIeV4+uVONHe041NnNqCuoQZPLtyIdzc3Y/Sooch3J6EgwJyAoBOGKtNoGFqNoSPKsfRVotI7OGpCJTxVoCqkob3bxaaN3agfXY6KWATZpiyy2zpQp1FRAGRaO6AT4GJLwJJQCHihgkoQ6dtlqYRGQA6RKdhF01fWEPvAN5SkpAZfAsI7uYrqS0NIrkE+IBwnqjFTg3wdCOLwNAKSXDxqC7TrUWjSRjBIMZQecnmihzsYO24IJk4Yh0xrF0au3YT6TBtMoqgzmcNnEBRIDTwGbANJ5/SdOH1qP8ELVHgV2Bd0fB/Q8IM8HAJJiGWiBPCmI/Gs6SJd2EEnk8OJJ4/FF6dPgfvbF9HRvRYBJVjwS/BZBj2JHMS28EkO/GGGQzHFhNJHKF2D2SAGfm9ZWO+GEdAdHDVpDAwHiMWJwBqB7XbAUKtY2tRYXYYjdrUDG1YDOkVU+owJnzVBx9qTFlIqAylKXggUonEihJdcFf7cnUPmiFE45iNHAU4GMaMa63ashnQFMxJaWzJoad2GseOHI6CH0DCsGrWbd8J74RXkFBMZGtNIBHY8hPZEDfKJBOKNZVi7rRm7t+7GcUeMQrwihpVLV2P00UOZjdS6YzeG1Q+Bo6Tx5usbkMra0FWwh0qU5F1ZkkwRSEFgoYc8jb9UWWKSJ2BAIykGUQUoJYWMJTXEY2EuvivKYohVxjC0oRajRo1BY30tEpURBLQKeMhBoaJZ03DnnQ9jybI3UFEdxA3XXY4ppxwJN0uxnHnuG1fmoJJczCN5iYNgWIcmNLy/uQnvvLser/39Hbz6ylv48lc+hXPOmY58RkBVqUcL1yYtVCSq8Mz85bj73gehqcTaoHUlj/q6OnzntqvRWD8MJiWccMIIkRcITCIPkgDS2RzC0RCMAOASxsDsIRo4Akx90NW/+cg802YJCp170eI38cBPHofl5thzh5hfn/v8LFxw7sdhkfklg40OzwECWTXVw0tL1uKBBx5DRyrFFCm6DlpTM+kMJkwahTtv+zzqKqtJ+cWePrQI0v1M8pmuLg833vR9rNuwkWNnJQEzQiAQVjH3ls/g5OOO4+hWknhwPpAWgKuYiJdX48br7sVLy95BLBBBQChIwcHQagNXfeYiBq8CroXWXZ0I5zsoDBeenUdVWRjCcGFUhtB47DTEhhzNoF0gEsT2NS349dfvTN7+0uLDgMUh9dQuXEzhRfsTpTrnHsBhAIbFfhrf9WpucUf0oAAWe7TrlQfQxz0F2n6Zbgr5hiL1i0oNInuBCCUvuyVF2bBSmUWfl/j+LrVfh3v64oEUID3jt6dfOvpzzi9+b894ypWe1M5ZuGRJa38Xd86MGVUu7BGKi1Ok8E4HBCWZkKN+D3DVu096a9r7HrMv4CE9t73AgBk+mLldyRzkPoPqnc/gRx/PlOI599V/h/I4lniCTNtfoGqv+bIHxNsjLSr8t30V2oMV4fsq5OYUU0AgklLBOQtIaEiSrz1GtG8YunNuXy+Ifd2/JWN4RAnTqecnBwOw4Gve4/dBvin/5Un1vmhd3boBjHs/jOnmgMV67zVjYEkKgQcyl6xXXGWSEOJU8l0tSQDp34Ok/3XzaUN3ri6Oy/6bbqLX7wYCLHo8NAQeD7d2fiFbXX7rwQIs9vgsyW5Vwb95UOqkJ8l3qQewYECqOvELSFxJ69gHtcptUthPLXj5tebBnoMH8Kw5/NVDqAd+e92l8oyrj0HViPOQdVJUHrDJI3lHbN26Ew/c/yiadm2AEQjCsaggdmGZJhu3sU684KdA8ZG67hsu0kt4dzbHBSXr0l2/qKYdQdK9+1aKtIvpQg+QeaCHvJkBoPOuum4I3xtD8XcXQ6EIF8k5ikdlAwZia3jQdb/o8DwDiiOhh0lGEYIUlBTg6+Cp6HRsIKABUT1AVTwS4RwmTRyKnSkX67e2YPrECoS0EJ59fTuaswJj6uPQiS1A5YtioTochU7QRSaFnN2FUXWjYOZ15JwUupKtmHTMaNSFdQjThELSmJQNa1srzGQaiklpFlTYFAp6lYpiYiEoIDs93aPyyAcimFHCJpJ+Vc6Ff8E0kv8bU9Z9rrtv9khpLgUPCy6uFTiu43uDUNt1IJMHfuWQsWUMBkXOEvjhOb6AQpOYfPKRqCyvhMx6GLdhK0I7N8A1aBfc9w3wdSc6hCRYZQ8IwRR637zCN0osMDGKsafcXunLOKgQDEkCkcJYkLWwLK/A1Qms0eGZDs775FR8etIR2PbzP6Ez3QqdQQN/LhUNPmnHnwAbHpWe/nFBLBNN0cAton7VdJimxG8sE5tlDLGIimkzjoGSd9DdnQUo/UbrQGX5MLS1tyNi6Ji0uwOBbatBCh2dNP4u7Wt7zFApGH74cbHUI9wf/vgwuMGUEkAjbQAU/DGVR3jGsZgwejxamnZCOAaykrwMQmjbnYbn5ZHqslFRGWbArqK+DA3JDJpeexdGYxkitTVwQgZiQ4egO0fpECEEAazeuB4t6SyOnnAkQprEyy+vRO2QGk6Z2L5lJ8aPnwBXduG9N7cil88xMFEX1FAOiZTtwJISecuisGEoBBwEg8hSf9qU3KIiEDAQNgKoqgigoiqByoYaVNfVoqGuHmVlMZQloohHE0QN4ghV6ZHhowtFV6DqBu6791G89PLrKK8wcMMNl2PalGORp3pd5iGYYUA+4oTCCbS2JfHqK++ipakFGzZtxc7mVuRtB22dnbjiqrNx6SXnADLMxposuGDwzOO1plMAACAASURBVEUsWoYFC5bj/gd+CYUMUhXAti2MHNmIr339MgxtHAXLoohjYor4pqhU8BOApWgEZBIDi1JIKA41xyADS5cEgaMehEYT2QdFiWmhKyE8/9el+NHPfs9AIN07qgZ87nOzcf75H4dn+p4bPsjhzw+he1i6fD2+/4NfImvSOKgIahqiUQPhcAgTJ47HNZ89A+XxSjbQFTTpyP9EsREKhNDckmLAYseu3VB0n11Gcy8YVDD3pstw0jHHIyc7OIaVANCALmDJAPuv3PatR7Bo+XqEqlRUhEKoicdRUW3g1I8MRZSMjfOdUAT9LodQIo5M1mKGk2IIKBVlGHnyqUjUHgFYFM8aRNPW3Xjk5h8mb3/hhcOAxSH0zOZLKb6MCuDI/nbg98OEbr+b9C8PWDCYvCeFoafYL2jqSyUMJUXZ8r4mcYOAI//HgMUeLwpqH2nlDTP9BSnZQLEYf9jfmA9kYrfP4m3W9KkfE1KStIU15bzY+gVF5YECFgKIlUQk7jEvnDnTUHJdY+HJjwPihoJJbD9sAt8b4VAbx/1lD/UdlP6AwZKCfrvQ5Jx5f1vRdLAAi5mnnVatCOcZPyGmZ+e6RHawd6TxYItJSV+4/TESDhZgUUjkuFsClGgxUJxp8fIPImDRWzYx57RTjpNCfB0QZ+wrirM/9gwDMf0CFqJZCPH5oknnAQAW3QLiy6Usvb5z69wZk8d8EJf+F0DEiRU1f+nSN/bHn2J/vtPXdDOUTDYXgIjLix45A82Pc6ZNG+nBJinaAGlGe2bmYOvSYHP48N//73vgD1+5VE6/chLKxl4Ay6QALdLiS4SCYWzavAM//tHjaG3bDkMPoqs7w2wGqiDIr8LzyHPCZYNAXdWgaT5V2bIlTNc3ImRqNnQGLMiTQlV8TwDaqTeJSU2FrSCquMnMCXpB1w3AzFM6gMUyCGJb8E69Q/4ZVMT4/gtUKJDJnWEEUGYYyDsZ5EyVC3FJX+O4REqVIOmJRDxEOnEDmTTJHVwYISCVlSgPWCBSQUvKg6MHEFAAXWjQFRdSzaIsUoloNAorl4anSxx19Gh4KROwLER2dyBISRNkFWmbcLrykBkLsF1ymWSDSI47LFyLLSjZQoFKqSoMFvpgBqdO9OEKFhkLRYYBg4t+jIIP+Lj0GkaFMm2Os8NHwW+BaiAqJoGMJfCwaTNgoRXAAwKOoOoIhVRMOnIUJk2YhA3r3sfoDZtQ09kCW6Nr06FLzreEJVXfsI+J+gQY+XINNtn0MQsepx7mhW8zwdG19HV6SAjVgWYH8ZRp400RRSwRQUjXEXYsnD0igYmeie7Nu+DZNF5UWBakJpKglZ4zM5OE2k7MFC4g2euB7C6oyFQZRCCa/e9MYljEUJ0IYOppR0P3NGzd3ISq6noEghYsk2QkdGQXH2lqRtmuDWC5iSQfFj8ileajH2lKbSNpgu9pwd1Io0pRkYrrn5uKXMfDH60cqmZOw9iaCdi5bTva27sQLKe5pKBpG3lNGLCyKkgXtKVpO4LlMUweMx6vvvM2ErVlGD5sGMcG6/EYkm0dGD20Dql0Bpu27mB/llgwCum62L6jDZU1ZYiSyWtXBnV1jVi34W10tlpwaAceLmoFUOY46FIEuhQPpIAQgnwXFATpJlMkEmURRCIhVNdUYviwRtQOrUV1ZQUSiShi0TgCdJMUJEse03hMQLEhXQIhCCBUubj9wV0P48WXXkUiEcS1116Cs2ZMRiZlsbmtkGGODOVRlC4WLlyE3zz+HBw3xx4QDt2sQoWdU3HhRafgkk/PhIp4Ya7510xMqkgkgRf+9jruvecXPP/ounK5DEZ8kP4yd+4VGD50DGyKAOZ4ZH+dYECJgDOCExSfCkMyE0rfIAkH3WMkK6IxpknrH9dfl2nNW7To77jvx4/CJDBSIbNWFZ/93CzMmnkmXJNAQrodaCYRHEOpIS7+9tJ7+NnPf4NAxEAgEkZjbTVGDG9AfX0tGodW4YjhZdDVCBg+8tgwBrQABfQgOjMubvzq9/D+pi3Qg0EfdKUVNAR84+aLMfmEk2AjA1cG4eRMpDMZNO/sRtOuZry3pgnNu5oxrCGKIbEIdC+PuO6iLurBzWXgCgex8gakHWJXeBCuRC6bghrUUT6sHiOOnYx4wxiOVTZiEWxctwm//OoPk/ctXXIYsPi/f1T3vgL/Rc15gQrGfguAwRkWAxbYA7X1YDMsPswL5b6KtlkzTqyDq98oBG5icWAhhaHYvj2GiCJX2El+Y09Kwt4U4/7OVeL18X8NWPTs9M469dRxQvHI4+OYQlspMXqnALYD4lUhxN+klDWAfLiUYXEgEoZ/JsNi3rJl22afNuUyCPyiEF24r9ttr6LyUB3HXoX/PuROgwEWXjj+AyXb9d+QOEdKfHHBkuWP0m8OFmDBBfG0qXexP0HBj0Sxuqt9o1oRL2Vd7O+6OGvalGkC+DOk+Lvq4YKnly1Llf72YAEWhXOIOTOmToWHL0nIT9CzfYDrPpiARfHY/UUgd5PHDiTeFUIucxVlpeLJHwAgFtRg1yTOmTp1oqvKB8m4FcBbRUBrkPVazDpjyjBh4y4IXAJgRxGI6GduXV40Pf5g3/S2eYuX30ZvwvsDRuzPd/oCFlDleAk8KYG3iibG+5ofnE5kpi8QEtcCOGmgOflhni/7O78Pf+9/pwcWXHulPOmKIxEZdz7cXBf7SpAJXSAUwcb3t+IXDz2FnS1bmNKetzxYLr3oA5quQTBFGrBzeRgagQEa8ibRlakI8YMLqRBwbDLb9OP7aFuTvQ5oR1P6jAqipAuVGBhk9AeYdpoLFkUl9oSfZkGadb/E94tHl03w/F3WaDSA8kgQlpdFZ5KuTUFA15E3yWHfl1XQ7imlXYSoNtA1jiq1c11QaHdSBNls1LItaEEB6Siw8i4aykIYUhHExs4U4lVxDKutRIWmYmQkCK9lN1ItuxFMOnBTJiRFhpIsgooj3y+Si12Xd2v9yEQ/frMgMbCZr8DfK7Iq6G+lcZk+q8IXZRSZFqXgBUs0/LgEnw0gKGGFTCxV9gUhr4puy8PjUNHqBYgnAY0SPjhK0kBtTTlOOmkM6mqqkG7Nw/jbUjRarbA1gYBLRR6xMagD/XhPorZ7VLwSk4FRioL0g8fFB004BpTGneYRsW8K3hMugUi2hhd0oKW8GnWaiqGmg0Q6h0Q+j4DMQKc5ZAWQDpBfScHQs8Ay8e8Gvx+LwA0DFi67m/gJJKqCgEcwlocnsw5WeSEMqYlh3JghqIhXoWlHM4YOq+N52N2Vg+spiEZUjNi0BYnmLfCIuk9tpAK2z+3ng0dFl1MSFkv2GKFjSYqepHnsaHgq24nIGadjRGUjEnENzc3dyGTaEY9EsW5LC0YOGwZD2tjR3AKT4y4dVFTE8f6GFtRUx1BRGcXWTW1oaBwCFxnE4gaSSQdr332fzRN1RaCluRPk2xqv0ZFO5VATD0MNlGHH7m1o30mgo+CkkKBnsX+FqehwDbrPdMSMEHtJENgRiwVRV1+JIUOHoaGxEbX1FQgFA8xeoGQSMtb1CLQDmZH6oCOPPQFeRZ8S8vDQJO6649dYtvxtVFYFcd31V2LGKccjmzYhCeDwQlAMSj2h+eTi9797Eb976nnoAeLwSPauoWI/05XD5Veejosvng3PJd8Kf977gJ+HSDSG19/cgO/edj8yaQu6rjPDorGxEl+/9VKMHD6eAU2FpFVsnkn3IIF6uh89q9K95/uhUFwrp3qoFK1K95HPZPCb5UcIUz8sXfIO7v/pf/usFc9j+ds1n5+JObPOAqU607RgthEhXHQzqxJr1rdg3sJFqK6rwPCRQzF0SA2qyuMIR8hThUCKLKSrs+eOJmntoV5wEAwYDKD++7/fgVXvb0I0GuZ5RvegGnTx3blXYfzYCdi4dSOUQDnynVns2rGNTYZJyuNk29CdakdjzECFbsBVTZbjUVts4cKg3rZ0WGYOtmXDypEXkQ0EVUSGVWH8qWcg1jgGiqUiEA5i++ad+NUt9ya/9/xhScj/ztP4AM6yh7Yt5/fnfj8Qw6LEhHKfHhb9XcrBACxKgJdRB0KbL17fYNT30hQPCDw6f9Hyq4q/7fU3yFtcRf6hkB4S7Y+23q/pZg99Hu39/YbO9Y94WEAiPZA3BvsNnDblN37B4VPO6XylNGkhMNcNlz3WN4lgIC+Tvv4S85cuTfY3F0oKkU0KtI9aUuY1xV0IiUkH4GHRi07v7zorZD55egG4IBeg9yGxAhAzCkyRvQq4Q3Uce6dUDFx4cjHmyv8WAh1C4As53VxfaroJibcA+QQZHZb6sBxMwKIvCKR4GF2IAn62GIN7AMsVejxPsMd/5n8RsMDs6VNPg5S/JZYOpXqoivwiRQ/3U5xftj/t2nP/DCzF6iUJKrS7lBlRGoFces4PIyErNfgsGvsOtl7TOSla1/PEfACjhBT/MW/Jsrv69gk85f5C3HFbEQzh70yf+u1/tiTEk+p5QjjfFxBnlgLMgwBapSAQ1UT3Scu9Y+HKld2HPSz2Zzb/63xn3o1Xy5Mun4jY6HMhcllIlbwiSEqho31XO37yoyewYcs6LlRcqcCVVOz6RbdGhZBrsddEKEieFgEkO7phhEKwHf97hBiQwz4nPqiCmRlUhFChYQRUVMSiyJkWF8Lkfu+4LizbRMCIMcBQNEAkU09dN7hIocLYMvMMKlAhGY0qKI/qyNsmMmkVoUgAmuEhS0wHCX6hzxVkLLGwjoiqI5/PwLQc2I4BlRgYVPCT0acw4dgCtuvhiOoYjquvRmc2xWaiDbqAvXkH4nkbViqDvKdxGoM0KJaQ+sZjiQI126FNXMvlHWQGFhSFzf38SFEqdiXHr3IUKTNWNE7Z2ItNwfWTXyizZt8lVgmp8XwJiUvJHAXTS/LEMB2HJRJU2JJpYTIv8YRmoMU1YPiqEi7IbcvExPEjcNY5k7G7rRXVRgOCzy1HYNcaEMUkaCnoZoaEh4iuIs/GlyTnoR1f30fEK0SL+oW8L3nxGS0+Pd6hfqX/b/kMCUsDsuEg0+uFlUdCAIbrwRIGsqovL4ikJOwQXaPLJpq2dGEX2kwxn8zuKJyH1RnUB1zwCfYECXr0Tw9PpExs0SpxzLFjUF0VRlAJo7OrG8muVpQn4hg6ZCS6u9OIBFU0rH4foS3vw6OinuQBXMDSfPd33Ytb7gQAcfFMoAaDNA7vzhtCh+q6yEkNC10b0RmnoaGmEqNGVuDvb2zA7t2dOPG4iXhv/VakuzOoqYiiO2OivLyapRKpVCdcO8SRmrl8hg1vQ+QrENARjgTR3GZi3eadOHHSeIQCCvvGZDI2yqo0dHSQj4SD97fswtARQ9G6bRciqoJMJg+H7jt2Dw3w/VUztBrjx45iU8shw+tRW1+LqqoY4uEEy7ZMMwVVye6JpIXOY8n3hKlyKpAqSaBC3e5wtU6eIbFYFHd87xG88LflSFTquPKKC3Hh7LPQ1W5CqAQ+kWTHgqYQw0rDb37zN/z+6b8goAfg2uT/4Eu30pkULrjoFHz2qksgZMCXnZDcQvqSi0hZAK+/sQV3ff9nSHVTlgkxsWw2Af2Pb3wGw4ccwfdQkWFB4Ig/dgF4SLOHhmcToCk43UjVybg3hly+k0J3GfSjb2sF8I/mwquvvYm7f/goJ69w9Kqq4CvXn4ePfXQ63LwORSVGh3/Ps2BJ6LBcF+l0FuWJMOLRODxLMAjLYJ4bAInBQCAQz+NgIVKVJEg2HE/FjXPvx9/fXI1INALh0LUSOAN88vwzgCCtE2mMqxwL3Ukin25F3MhDtS2ESOJjBOCoBNDkEQtReyLIEpvNsxGUeThkyJrJIhiOo7PLgpdNMRAVnTAC4z52JqqrxrAZqR6LYM3bG/DoLXcn71v+xmGGxaH2SO9JHxhg53agF7XSlJCBjMoGautgL8CDvRwOmhKyj3SJga5pMMCiz8v3Xnrzkpfu+RLiMQH5GNA/CNTfuUpe+Mn47fPzF694pO+1lrQ72p/fSH9t25/0kf4SHQr/zTe/HKA47FNs9AKuSqJJe0Wlll5jb4DA97oI5nJOT0oIsHwgj4Pe19wbQNqveTfAjvOhOo4HkBLyS4pupEQeR7OTRcBCCHmPlOIEAMf1jag9mIBF6b0uIL8qpTiCYjP3lSw00PiVmF/+W2nCz/8WYFEARf/CEZz9RDnvzxrSt20lgF9XX6+b4ndLQYRiu+ecNnWuFPLOolnt/MWvrOl77F5xvYX5Pmf6lMnSE98VQlYKRX66CLYUf9tr7ZXiawuWLLtnsPWafjsQOLIn0QW/FwIkbr1cCHxp3qLlNE/5czAACynFL4WQt0PgmdLI130BFnOmTf2UhKR1l7aEHvEiZV8uArSDPZMOtef64evZdw/8+brPyMlXHoXE6HMhsxneISSjS1ULoH13O372o99h/ab1XHRTkUKxfsSMtyyT6fOm6bLMg17AQcW7I1ivb1rkuu+nK/h+ByQMkDACYd7lNy3aF7dhEHVbCXJRqgobkpIhClGRvP9KLAWORCWdfdDf2RceMuksuWfDMHREQhKq47ABoUvfC1GBZiOXomN7iMXCyGcI8BCIxwy4eRfSkciaLqRGGnySN0iENSqmLcQjIQyrlEgYGo6xFdht3cik0yw/YEM/3v2X8BRimfi+Blw8U9FCG/HE+HfoSgoJJ+z0TX4Uhe9Q4UP0c/aAKPhRFIp/jlYkw0f6bcG4kvqAtPLcdgIiqNBhFgClSlAR6O8Os3yB4AT2j/AjGDtNiV/bHpJKFAGV+taFIilqUcWRE0fg7JkfxZZtO7BjzVqc2JKE1rwDSlBFt6oiGYqiMRGH3LoFQfLSKBh+coJDwYdEFOIgS5M0qJClwo48NnzTTAW6LeFpHgzipioSJtXBkmQZvlxHFyoyugRMSj4gXwxfa6IW+oJ5JNRGanMBwGHPCgIWfByIzxUgSQgknspa2KxW4oSTJ6C6OoxMWwZpSpYJKDCCNDIGYsEwG81O3JVEcPP7FBhRKD6pZ4vSpT1KHZ12sgvMGY7oFQonbDATwBXYmMsgOawG5SdOQlOzA9tqR3XFMIQCcQSCWSQzOeTzDpo3b4ZDriiGQFmiDIaqwMq6yLp5QNOQT5sY1kC/oQQNgV1tGeTzQFVlEO1tLaiuKIOhh2EpeXQlbTTUVGDT9jY2st21qRmJkIBj5pHzFHSmMuzRQEDgJ688DzPPnsagQThIXCMPnpVmyYRDO/mCHC5I2kXeDAQSsJiHY4xJRiFUC7oW8MEhx4Jte+jO5LBt+0488tiT2LSpBbG4huu/einOnj4Z6SSNoQWXkkHIE6IwRn95ZiUeeey/CwlABKwRSOTCshzM+vjx+NznL4auB+E5BAw5oDlGUp9gJIRVa5vxvTt+gmR7GzOtiL0VTyj49n9ejY9MOIHTiqi9ZGVL9wX55AgEoBs+u4sAEIk8XDuMnTt2oLPLxZGTGnrGnRg2NOKqpjHrY8WKt/CDe3/DDAtVpeN6uOKq03HBBedAmgEINcvsE77phQPbVXlcue/Y3ZOkQ3RPksktAbDEQrKhUEoS3f8qeQPZ3BfhoI7uVB7X33w3yzGC4TAchBEqd1FencDJ44dhdGUlKkN5WF1p5JMdKI+EoYtuZk4EqiLs35HJAFm7C+GIAU2PAcjDMT02F6WEVQJbWQJDm7FdWRgKEBxZj6Gnn4LGxCSOItbKw9j6zhb81613J+9YtOwwYHEovUiUFH0NfRIuei5zoBc1ps/mU08IiHPI5FAqOH/By8vf6tM+Mfu0yd+EwNcllI2KkF+ct2j5isFegAd7ORzopbPHzI0uQuC6+YuWU2RjL5bbOadNnu4J8QRtBigCP523aPndfcCIfqnT1F49l/kDhPw4+klq6LkmZjKIvwPy3IGAh/4Km1LjN9q5LVKYi/3JGvp01y+lYC+Jdz3FndVfosA+QI7K/o7rsytojARFNe4q0rl7R5P2v5vNkhHV+9MHz8kjSyUhdA0lUYLHQIoXDMO+uK+54pzpU66REg8RZC8gPlvUvpeAHQONY+k17yXR+UcAi0N1HPcwFRCl3ej5S1ZQNGPP3Cbwx7S1P/p0fj8q9KMfPT6+B7DAOikxBgWjw6dWryY3KL9gnDaF4nr3SgnpHRXcP7NjsHu1V0Eq5csQIg4goShydt9iebC1saRw7y5GJO9jvveYKha/8w+2Z49ZKWCWSmoG68d9tasEsKCX/8fdaNk1pSwmTuHIdP0MwNWlMo2eIn/gVKHSe4TeRnhdKwWaS2UZPevMtClnKMCfAEQPhGHRO2Z4T7pPCWCxXQA09n/fy9Pnn8+w6JJANyXc9X2uDfTs6LVeAWtdV5z37LJl64r9sj/zfLD5e/jvh04PzPvqVfL4S8ejYtyFcLJdvp6cgkeNENpbO3D/D/4LmzZv9PeTXZsZElRH500/BpDiLzXdTwmhejwUCPrxm67DnhMkg6ACyGcF+P9OL8u2Q0W/AdW1qEblYpTi9SitwHSoWPSBEJZVuC4zK+ghSMehY6S6uzjiVDd8qYmVNnlHH7rGchAyD82lHWZx0M44FdREudYUKiSpVDBg2hSTSn8X3LYAxSRaeYwORnGaloWQNkKWA4NQCAIlqPigglVVOZ2Ci3QaSp8X3sOOoB1+BjAK0Ze8K887sHsiMoklUvphkKLAHPCF8f5ffZDDL56pr4ll4nsr+CaARTkJnc/3W6A+8I09NfIucAR+ZbvoRAQ6yRb4tARmGDju2BE4atw4dLS1IJeRqNqxC13ZJI49dgzea8lDH9aIobua4b72GsKGwYarXMAqJNEhoMQvaYt+Er7vRKE/COAg6IkAnQI7hE/tuQwo+H1DR/OTGdingpNQaF74Eakc2Ug77GSrUvCt4N8VduQJyKGDuOwtwb0Fg/avPYmncybWReI4evw4OGYWw0cMR8vuXaipqUJLSwsqq2oRNMrQvKsJR+7ajbq2HbBVPwXFL+Z8bxWNI2Z91gZLXmgXm67Hkwwa5VQdG9J5GPEIjPoyxMaOgFsVw+Yt3Wjb3YyJRw5Hff0oLFm8HK4UqKmpRS5F8cHkr5BDR0cnhtYNQzQcRjLbja6siTXvrcPokbU49vgT0JXsxKatTRg+ciQ8h77fhsqyKLZvaUVVYwKKS14jJmwlitaOXRCujtraMlRVJtDWZWPxsldZNkOF+5dvuAQXXXQ2uto6GWDhgVEt7mdC2iR8zxLuSYXkWsV5lociwgw+UOpMe3sndjW1Ys3a9di8dTt27GhBdy4H2w5A0Wx88Uvn4YJZH0W6y2TJiyt9hkWQAE1X4g//sxy/ffJP8MiDhTVPZCBrI5sycc65M3DNNRcgFCKWAPW9y9IjAvCC0QA2bO7Abbf9GC3N7czwIvZWWULBrXOvwDFHnYJ8Lk+3JnSV1g/yxqGoXQOum0c+Z2NXcws2bV2Pdat3Y/PmdahvaMCt//EFKASdEjujRxZCZpwKXnt9Fe7+4WPoTnVxMomqSlx9zZmYM2smFJcMftMsQfHjlInxRH1Kc0fzmRPst0Nzm4ASuq8piYXWOfo3CzqxsyQZxTrMZtnR3Inb7vo5Um0dqGmoRmVFHWqiOYyuiiMgTNRSH+Z2AnG6n4PQYMBWsshnNU4oIVaORQbEQReu5UJxAnCsNEJaEEJXkHMswnBZUueRIbBOv3cQbajAiOlTUFN1AkySvsQ0NL27FY/cfGfyjqUrDwMWh84jm2IhJ38VQtwrIReUUsRLr3FfL2p+8a/8juLsPtg52ygV+S0ZTvyJXrjpBVZI5ctCsslhGAJ/KO50HSzAgnfsLf13EOyOn5VC/kjTvB89/eLK3VSsyEjwfCnlbR8UbaP7Jknsa3eU2+KpNwuwtpkW9b0YECWAxsf4SQRsGaioGuhcs6dNngIof6T+LKV5czHgqt+G4KKFHlY3z1+ygtIwBv30NdUTwCuQ8oZ5S1a8du6ZJ9c4lvq1DyQE1/uOXnsK4T7FXfsHSsxvqBnr8WfeeCNL/Wxb+iVSyG8CqC1cxF7SoF5+ElK+LCBvmrfklTdnnnxyTA2o/y4BipQN9y3U+oBhvcbRHwvlGwLic8xn67MTuq8O2R+K/KE6jgRo5aoTD0oJandWAPfouvOTP7/4aofvPeDdVQAPezwE+jFL7OUvUOyrgeZjoYgjA9QTBpJZ7U8hVwI00AOAmMi/nbdk+RV9wcRBJnMPYNA3OrPXerXHRHIvwOIfac+cGafOkJ73BzKDLV3LSs/9DzIs6FD0bveMKuRcAnPYoFKK2yFxEXvnSHxh/pLlBC5hj5QPAV4rXGXuM8uWrb7ooouUfEvTca6U3xIQs0oMQhmw6JOI0WsezZk+5RQp2f/lKECuplSNp19esWEwD4uPT506TlWYzUDX2Ysp0sdgONvX/4fachAYFoXX+D3RrMVxGgCwEHOmTfnPD16rCLQlhnUvBgj39wBeTn2u/4DlkYMu4Ie/cFB6YP61V8jjrpiIiiMugm12cCFGPgyKrqG5qQUP3P0YNm7ewJ4VJBUhiYC/UyiRt3NQCEigHVzLQ9hQmBFhWZYv27Bpl1NlA0/fXJNtFmDbNkzTQjAUQVhTkcrkEYwEoAoX2ZwFk6QUtHtO5bCUnHxBu6XEprAdOqaBnJlHOGQwi4Do75rU4VKRG1DJ6xLCtnlnl8ow2unXg2FEwypsm/TbVJQZcEm/rWhQKBXCsSBVFWnbxNGhMszxuqGpxASQCEoKOBT8ok9SAFej8rqYjEFFVeFtiJkkvnSDPiS98Isx32uCCnFfYeAXhUXJDBUv1F89LIXCA6EHECn4WFBfMC+j4KdAhXUxapOOSH3NBbxKO/7EAJDodlU84nnoRhTwHI6P5cLe0DBl6hGYMHI8Nqx6C6HKGijZDFrJE6GuCuF4DN0dXah7Zx0qmnfAoxSSQmiIK1w4Lun/BZtJsv0p7dBTecZBC3sSTdj3gvqFmCSFu4TUsgAAIABJREFUiFKWlRT8PErbSEdiM88i8MIMFPJDKaan+Mkc3JcFA1A6NrNKCKGhdBtmWAAL8yY2VFZgwohxyJNPRkUCsTINZZEwWts7UFFZiR3bm7lAP7GzE9Ft6yFViovVfDCCQCIpYRRiL7OeDRM2XNr1NyXcSAS7IxJudTU2dJuIV5RjwhGjYHoWgvEIOtqyaNreifrhYZRX1OGZvzyHSCSAyVNOxupVaxCMlqG6ugLLl72GcCCKUWOHQNEU5LI2Vr+7HrGohiMnjUNHSxIdHSnYro36ugrEYgns2L4b6W4XdUMNJKIVfF+WVVQhHAtxwsfQ4fVorB+Kd15bjfvv+6X/duh5+Mp1n8AnLpyJ9tZOLsap7WTEyMat9KZeuN9o919Knec6MS/0gIO23RZeW/k6Nm7ajm3bdiGfM5FKZZDN5RlYIJaRJD8I6eJzn52FT39yFlLJPJtJ0nwjXxEqzA1F4C9Pr8SvHvs902MIjCIpBt27uayDM8+chOu/cinClErkUKKJ5PuIgIdwOICW3Vl889sPYkvTNiKjMDAa/ADc+Natl+PYScextwcBaOS7QWwJZuu4AvPnL8Qbr69HS2sbulJpNvXN5jpw9LHjcPt3v4igFodNDBdiHxEwxUBsAKvXbMRt3/05kp0pVpcQO+yyy6fh05+6AJ5NnjtkKkq3neA5yECQ6jPCyOuDwBNSphA+yUwzAjJU8tOh9Ucik+7Gxo0kFbIhvDxMz8Sqd3cAbgoNEYGaCJnldiAR0WFmsxCBGDwnBTWnQEQDDDzmnS5oIoRUewrxygTL+RyZgmVanJokdAm3y4RB11f+gXunDWQz3QjLEOy8BaVMR6ixFvVTTkRt7CM+YyyiY/eqnfjV1+5I3v7y8sOAxUF5+h7gQXvvnh/gj9E7RWLWaVMuFAIPlhSu/R3wOdvBZ55fvryF/ngArvODXdxeL4hM25bOYxA4dR8/3uEBVyxcvPxv/RRt+zyngFyo6+7l/UUxzp42+WZA3OMfwN/l7q8o21dhU/AGoR1V2o3s+6Fl4UE3Uva1vl4SA110yQs65Rstg5AEqPRNOaCX9F+74bJrS4/bC5Dq/wS7PxCjfR9CXMfadYjLShMCmL0xfercgj69IEDd60Av2g4+XZwbxb+eNWVKja7hMbLuGKBtLhW+ruVeSxrzwSZKP/NuQBPCQ3Ec6foZKLK1X0jgwgHa2w4hvzR/0Yqn+rvP+ttRp+/1nY+lu/6F8/RbaNLf9gew6MVOAkwh5CXzFq348/6MGZ/jw0UWFw//klTwmPDw65LzHVB7aL0yrMCTAjirr6lkaRv+McBCNEN6ayHYY6XvZ690oj7Mi/66kjihf5YSTQIg0HhxgT2V7MdMt+/ve6V9HMB6vdc6UgpY9Mcg4fn3z2dY0GH3Ykn0mUs9gFZfoLg/8P4wYLG/d+u/xveevf6z8sTPjIIx+hK4VhvLHVRoUDUVLbvbcM/dj2L9hjUIRsJw8pK9D9iSkHdiBVRD491besEPqIJjEqngMyhHFDZ03pWmFBEdCnteeOy4T6V/IKjD0ARSmSwbb7KaQiNzP2JwkDeGLytQNV/mEA6FYObznJJABVVZGe1MZtGVchFWDZjSgap7XPDS9QUDEaQzaVAYqk6xjbqGiK7AzpuwBflaZHk3PsBmnwQsqDBVByfqYZytdsNgCQJ9fAkH+U5wjCHJOXyqArM/6FNM9OD9+EI0qS8DEeznwYwLijTlmNKCcSjJYPg4heMWQZBCGgX9lop1/xL8dBEGKIrOkwWTTmZrEOhBZqSkkyfDQAIsNMEeFo8rGjMspGODZA2qrnPM4oQj6zD95NPxzqtUNAcRqtCR7ga6OjsxfNJIWNuSCC16BbX5JDySCbChZkHXwrIUi9Nh6HJpDtB1MRhBfyvEspYmnRA7pthfRa8O6k/fUJQSJwpSEJKN8BH847EUpeBGQH3AwA0BPMQ4KYSrWLSTTsauLDMReLozg66JY3H0EROwddNOuBYQDJuYOGEsdMNAR0cS7e1tqK2pwhHbd0NZ+w48TSIkgpywAUorcVU4ggJOVaSFixbThTakHm4iAlMNIBcIIV1toGVzErV1jTBNio7MoKG6klkwecfDmnUb4dBxrDx0Q0FDQw06OrpRXz8csUQUr6x8A44tUVUVRKIsjpzpMgjRursJ6WwKDfWNSHW7ePvtNzH2iCEYOnQEku1pBgmGjgiisXEIGhvqUFldjnhVJcoTlA5BG/DlePGvL+GO7z0EN0Awl44vf+UynDt7OrKZDDNaqG9tEqfQHKR7ihJa1TAUkWfpAnlIklzDCDp4ZckGPPSLh5HsSnH0K903ru2y9wTzUQiwoON4Eldc/lFcefl5yHQVJEsqgY6+8a0uXDzz9Gt46JEn2DC3CGgRAGZbHmbOOg5f+eKnECR/C9cHQFgKpLgcTZzq9HDL3AewfutWGGT8KwRCEeBbt1yO4445BqbpM7osJ8dgpKoE4Dg5/Oc3foK33lmPUExn0IluW9t0MfEjI3H7965EWaiSz0+3F3lcOEoeqijD26vext13P4r2tiTL1agfL7vsY7jq4jmwyF+CYFWSspGsBh7LK8hMkwQwGoGHrsXrGa2nRiBA6Bs6M2m0tyexe0crWlqSyFt51BoGgm4GnmqiqzOJuoowS6U004Kd7WKZFqTGsjuSlOiugBLR0ZZMUhg0KiIJ7G7vQLgyBjUahWeZsHJZ7nfF8xAUKscVBxIRuDkbmVQnlBwBGgaC5WUINlZj1GknI2KMgCCj0mgIO9fuwq9u/m7yzsWvHgYsDoXH+T8TsKD2nHvmybWurd5INRXA7AV6GnVDiuVQvEfCNUP+9NRTT/lPuIMMWNDx6WVeZLs+KSQIMJhU0CQTAP0ehHjKsbyfP7diRccAxUZ/Q8S/FQKPW4HoL55//nkKT9/rU0K3rtyXx8Rghc2cU0+dBOHdJAX+rQBcZAEsgZT3z1+y4vkD2Zku3VGEEOfDk8NJogNggp94gjc+eAu6Y6DjzjzttIkq3FulwMxCbCL1xfuQ8gnHwYOGZeW9SOBJqjsGAGnEnBmnTof0bpKS0woIiKG5sFFK8bATivxsoP686KKL1GzLjgsgGRA5vmigKQQWQyj3zXt56aID6Yv9YVjw/Jk2+VgFYh7tph8q41icbAP0SZv8/+y9CZhldXXu/dvzPnPNVV3VM3SjTCqCgoog4pDodVYQB3CecTYxMYm5JrlOCFFR48zFaL4k340x4hxUQASVQcZmaHrurrnqzGfPn2vtU9DXJ7koj4q53ykfHqH7DHuv/d+nznr/7/q9Gf+WOfz1Ny+/eud/cp/dm/rwywv3/yxYGLO/GHP+4Deu/JE4en4ZIv4rCRbaKD7+lDdnGBdh8PM4tf7g21deeehX/Sz8zQoWv/75/O+jZsafX/bDH/3Nf3Ts93df/0fPOTzZIkvNpxtm8gzg9WBskc9QXetp+hdfv/Ka63/5+SpadFbPJTPkc24tcnjRMLhm7f54+mmPe3qWpf/0izjflcNTWZ5yyikjts0bMAyBg659Zi8aGd8kMy/4+lVX/fzX+LyWz6efk/GJ4tTMVw7/rD+sJv+hu0fe47cgWEhn9x+60H7ZYRG6pRvuG200ZiF97mVX/PjqX671QLD4Ve/W/xqP+3/f+vLs1HPWU9x6Hka4pL+SZF5dvrTXV9t84AOXcPuOm7AUkCdfwEUzFJBmiGv5/fGEhFjjTk2F6Pm+OB8kQSTFtW1tjGL55pyYOoYh1HtxWsg4h0RBytf7QFwQtke5VCISQcMwaHfadONEdzpNU1gHsVLzRdgQ8//IqE273WG5BcXUokGobZg0QYbpUvQsPNtkuFLGTQN2LsuYh7xnj1ac76KbtqUpItKHZ/EQXaPF432DJ8q8fj/iNTQFptl/UH80QQSOXEfIX0d+8sjRXKTIG3FT58Hlb9VRIGKG9uJ5U39fWGduEc8jMzWGQZtAHbWQBkpfV95HHnff6Ii+39rYST9NQcdCtBE0lVkxl2RcGqasUMJIElwdrUkZHS5ywgkbOP7YE5ndt0BzdYmJTRMQWNRXD1EaG2eqaxN883t4nWVi2yRVoKGh8/3Kp8jExZGPhShnRGMhZac5P/+1kZW1O0EaybUkFPl/EVo0FUVcPf3n9auQjwqooUecHFLHXJmwZcdc1o8pYyN5MkukuAtxVuRYUIHD/stqi/iRx3HKicdzYPciO+/ezeholempEZr1VcbGRxmfWofnOvg/+CnmXTtIHRk/yt9TllrseeyNO0S1KqMbZpjtdZk68kiaRY89swuUE5/aiMfy3DLDExO0ei327zugEaO+GbBh/ThXXrGXdifkiG3THDxwkHanwymPeiTLq8uaDtGKhAeTkPRWqA3XaKwGZFnEcLXMrp1zjI2NYHlldu25m3Xra2zfdiST4+MMlyeZmPYZH59mqOyo26WXxfn9GRmUKjWu+NG1vP+vP6kjCnL/veIVz+dFZ/83mvWGrlGN2rVMrMzRGNw465Amck8Ln8bVtSd3p+Uk3HbTCh/5yEdZXF2h4Bd0LEZ38K3+9VabQb6mX/Gyp/Lis55GfVU+E2SiQ8CbwnawcMyIr/7LtXzmf/6jjpeJGiXrSN4rjuFxp27j/De9lFqxShxrhogMgslNQNG12bN7lr9432fZc/CQCkByP7iOyXve+UIee/IpKljIZ5HwdkRgkGNtNFZ59x99lDvu2ofji9upoElAUdbm2KOP4C/fey7l4hBJIiwNue8iMlMwU1X2zx7gL/7i8xzYtxdbPq/IOPtsESyeSSIwU2HI6GeCrS6yRMbgPHEBiTghNY2xrBLtRpM9u2ZptgM6jQWsWADBs9RKJuVimbizQtpsUHOK9IKm8i8KQ2UVblaXW7TDkImxUaKgR6uxiuF5GF7O0EniFMd0aa2u4pYcKhNjBJ0E+eQVd1ra7mGFMabv4RQ8dRzJaJPE0orFJXZMKhs389DTHgfuDHaa4FYK3HXDHr7wrvetXHDNALr5e/Hb/LAvX2LlOVPiIO/vwB7Ic+7vNf9v+/vDrO/3/GewyN/1Od9fzOPv+nj+K7zf7+N1/K9Qt//TMa65VgyM93/9ih+9+9c5n8PW8E2/zD/4z17ngTzn1zmm39RjfzmK81f5LP5NvffgdQYV+P9rBS591dnZU159FNVt54GOhMhuoY1pJiwuNvgf7/8Se/bcqewESfFIkgDbdnA9N485FECbaWojlsncu7okxAItdHsRIeSLPBq3SSLNrjxP4j5jPNfGjPNd3l4sIDpTHy8OjGq5QLcX0W7LjH0BSxMGxLEhO/rS6MgYQEyr1yGNZfdfFBADv2BRtGyKpsOkA9O+y1QSa7Tkvy0HLAl8UjzRAvoTcGQqO7hi/7awjVGa8SJPGR3l5N4ylhyTme+cCv8hn0cXIJ+kdeTeC/l7TTI5LL1C8Y+yfawOib5HQ3kT2h/cK270vQr3NflyLDp2kwsWAq6U5+s4ijR00khrc94fOTks8lP+TAQAmcPP3wBKls2+LOMrnZgVq4IpLBBNwrA4/qGbOeboMYqlUVZXWkRJzOjIhLpaOu1ZqsNjlHcfwrjyp9hJh0hKniR5Iok4XqL+sfThoSpCqWgim8ja9d0rpqyJOWsCxf8m8MhfihOlDxnN9Zx85ONeAWfNYaFNdg5IVfCmNNRGzjcQjoiCSsWRHxt8JQgxjj+SRx1/NHvvWaDVbuvO+8R4VTkGbtFgy9ajCFtttt68k3T3blI/YlGiTAolrLJFvGkDztg0q2lCI+hgex7tehMik8VGE9O3OfHIowiMhF17d9NpiWMnYOu2Iwk7PUZHCuy8M6TRmuXYhx1JfbXBrbfezkkPf6S6E1ppl8w0WT64imkbTE2NsX/fPPNL8xx73DbajZ6KdSNjY3gFk21HzagjZGJkmKJXAzMhFuqZxoIKAE1SKvJ7o1iu8r0fXMmH/uZzyhpJk5C3vv2FPPuZT6ZZl9GHjE67x8LiKnffPUul5HDSSdsIIwtbU2/8nMkgMZyOyc+u2cfHLv4MjXZD16U4CgQsK4KFsGNkXcj4iIgg5770TM55/tPottRng6FjJ/I5II6HlG996wY+9onPKftGQJbCuhGHVq8X8fjTj+Ytbz6Xil/StB5hP8hjRIQT8XF5qcuf/PnHuf3u3cqnsZxMWS1ve8NzOOO00wnCXACR2shcqSSRhGnIn777k9z08zsolAXyWaFYKFKpWDzshCN56QtPp+jISIgk7viYqbB52rjuGPsPHeS97/sEe3btxnJcjUZ95jNP4VXnvkDsJ/nomkSpmq7WJQxideo0GglZ2CX6xezy/t37aS03aSzNM1GzSaMOBbmHki5j1QJBOyIyZIzOoLHUwC8XFVpcEjCqJCGJO8KWRJKMbreDbcrYikmwUsd3fVF+SfS+SCDsYpfLNHpdhmvlPHlI0pJEhCgU6AoINEoIWpGCh10nJLRiijNbecipj8MdPUqFYcu3Wbynzuff/Vcr7/3ODwYOi9+HLwgPRHx4IM/5fTjX3+ExHAbly9552RU//vDv8L3/07caCBa/9lX4vbyOv/ZZ/B494T6goTF1+C7/r3qID0R8eCDP+VWP5zf5uIFg8Zus5uC1BhX41Srw1Teel53y4s0MHfdK4mAeM8qjSAWY2OqkXHjB33PbrTfpi8WRuAUkKcRRpoUwJ6Kgq+MRzbZ8wffJBEypO+yxzs0Xi0UVBUSw8F1BeIlzQibRZCTEhTBG7PyBpGqYAtCUVAIZf5Cdw4QgkZ1SS8dNLBEWLAdLmqUkZTUKlRhetl0KtsFw2WNTuchQFOL3uvhBSCmKGUoylo2AL3cM9to1Sqk4MXIHg+ziikXAkqjDwMMZSnnOzBaOPHg3ZhgojyEPrMgZEyLCiCvjf/vpj2ncm+qhDXeuGsSZTu/nYwx9wUKnQ0TQ0ZERcaLkYw75qI38e86mMKQZFFu4Zg5IQygNae7kyOf08581sWRNGJD3Fjt/MTV0Du4fQ1SoMTXmURpQj6eeeQpHbBlmaTFkbn6f8geEXZGGUKv6tJZaTOzcQ/H2O4jNOBchZMxEXBEiGPQhocIWUZeJiif5jrdyN9fcE2vOk8MKtuYMuffY++mhej73joj0Z/77iSEK2JT3MnLhRn6kBjnBUGdp8vEa08CN4CtxQHfTeh5+1HEcmj3A5LphKqVh5XosLHbYc+gAG9dPMz1Rwbnxdg7dfAfuaJlobIae2OpLIox5WHaB2niVlUad3XftpzZSZmm2oSk3nh9xyqNPwTQy7tk1x3K9yciwpD702HLUQwjiDnMHuqRpl3JFkll8DuybUx7CxPiwgiVbzY5e42Kxgu9azM0v4JeGOOZhGxkfH6ZcmGR8vEK1XEFQMNK8WjqOJSJZv17qcbGJsy6pADR/kUNdKVT59vd/xIc+8FnVjkRUe9krn8nznvdkdt21mwP75/n5Dbexe9dellY6HHv8Vt7w6rPwCkMkqTiRypi2MBgSbNflhp/t5SMXfZqmjCcoj0TuQXH9JMpuWEOnynU6++zHcd65zyNo5rHEpmqWsr5FpHT51jd/yt9e/EW9p9bYLXIJe92Q0884hvPfdC5l3ydLxA0kLAphgmYUHY/ZuSX+7L2fZufeOXVdyT3nOClvP/+5nPqYxxLGMqKRCx1yfK7jq6DyV+/7PHfcdQ+bts4wNFphev1mNkyNsHH9GNOTRR1dy+89afxjkrSL742wf/Ygf/HeT7Nvz4G1KThe8NzHcd5Lno3hFtUdZFgp3Z64z1LajTb7Z+dYmJvDDrqMDI3qaIYZNUi7q7i9Dr7rYBUKOJ7ED5tE7YiuGZGEIZ2VOpXhEbESYXkeWRBj9SICM1AQhpXl4o0UJWq1MGyXzPfwCwXotolXVkkzC8o+pYqMw6QknQAvS2nHod4qrjAuWhFxp6uZKYGZUNuwjm2nnkJlwyMw0wi3XOOem/bxmbf9+cpHrr1hIFj8ar9Of7uPeiDiwwN5zm/3LB78VxdbtesxkcRWipWc1weMzj6QBITf1tkMBIv7r+x/het4/2fx+/UIYcnol30zmTRThbM+LYP/p7S4+tLDE0p+laN+IOLDA3nOr3Isv+nHDASL33RFB683qMD9V+Cf33xu9phzNjH80FeRRYuyMamWdG0gIpNPfeQSfvqzn2iTavu+Qi8VjigtSIKmbEjCRrPdpeQJBK5IGAkXF3zX1b+TplJ6LAuLKI50ht5xHR0dSIJEYyllf1xAkNJ4ShqFxHLGYvdHiP82njQUhqG7sALpk93acsVjxMuY8GxmOhF+EFCJe/ipxDPGGt8pTAOJzJyPQy4NYcGsYac9hXjm4wmSmCGZIglp6OENJZxzxFFs3n07aRDoMUoDJDv6yljI9/3VaaENs+o7ss3aTxLR1kzcCH1nhQgT/ZERHQ3pB4CIAUMs49K0qRwhDgqBWYqjQhMH8p1rbf77goXuV/cdG/fGn/Yb+pwDkY+nSBMo/+3FAu7J+NfMZS719TyiuEupXOIFz3kKjhGSxCVqQzY7d+2j4EuDV8BxPRZnV1l/x22MHDxAx87I5FgFQGnZpGLVl9PNFRJdZDra0Z+VlAZ5Daq5JqIc7qo4XGDRdBTFcuTHrw1gH9CprycxrlL/PitEhJg17sW9iQ5CNOvDHUX08YOEb5cdkqOOZaw2RS9YYHLdKK5Z0lGlxaUOjU6XxuoymzdOYXUD9t91gHqhzfSmLUxUa3S7MQv1hAMHd/PQ4zdTLZbZcdNeShWDpkRBFmo0Wi22b9tMFkSMT85w+x07mJoapbm8wNaHbGap3tQY08ZSmzCSWF2HI7Zs4+YdO1hYXWCm4ONVx8hqHqPFApVSRZNsNm88gokNRYaHRjGSAkbWkYwMUqOdp3mIiCCAS6F1aISKCDkCnW0RZ66KgVW/xr9//1re/+HPq9Anf3bscVuYXjfOnbfu0lEquZeiKKATRpoM8443n8fw0BSJUF8SHwhVmHJ9n+uv28VHP3oJ9dbyvQ4fWZmRRHKK0yOKMIU/k6U889mP4g2vOodeKxe3NEpU1qWTYNsFvvfd6/jYxZfoY3OWSQ6qFbfIYx+3jfPPfyklT87bxTBlhEygngYOHkEY8qd/9ml+vuN2fD9n4gga4o2vfTqnn/Z4olggEiJ+Sl0EfCnjbfDt71zPSq/Btm3bmJmuUiqPUXJVhSXopVh+TJoIEyPGSEVhCVRgWlhe5C//6nPcfdfufOQjSzjrmafwute/hMCo0Fppcmhxnka9A3FIq76kozJVs425uojjFdRxZiYdir5FrxnTW1ilPDGCOVRRl0RhtEwm4OIlERsSklZMaoQ4E2WcpExWz6hnK4gm4aYFUqtHGJo4vodXGWK5PU+23KNWK5LYFvGhVVbrDUZmJrF8R6OWzZ4kvAR4hSJRpwdBpCDXQD4riw7V6RG2P/5USlMnqDDplG323ioMi/etfOCqAcPi/n+T/g4e8UDEhwfynN/BqTyob/EfzNb/p7PTD9aBDgSL+6/8f4XreP9n8fv1iMO4BGsH9p8yDO7vyB+I+PBAnnN/x/Hb+PuBYPHbqOrgNQcV+D9X4F/e/ors5Oeto/qQV2IGy9owYsmvb4NebPGZC7/AT268QRv8SL5MyziH2O0lujMtaZNiWilxkDFSEwCfTbvX1AjBoleiE3SUOi9QTYF5CpRTLNuyu2hYiX65j1KLarmojVW72VYruG1ZBHFELI235ZE4hu5kDtsmM0NDjKQWlVaT4bSpu5ZeDBURDWyTMJYZduE4CIAx06jLThrz6SijHoiFOsO0XG38NMFDkiEkjzAuMrWhzFPHamzde5dGh2qUqrgblKXQb8D6/64QTtllVjihxGnmAsRaAy/Cypob4N7xD9mL1qZbZsxzkGec2XkTbsWaimGLmUDSKGwRO3LkmTb5fVeFNPlrAMs1cSIXX/r2eWVLmDrD3s4cvmRazMlMhwhGSZv168Z49tPOIE06zC92OPqYLczvn8UwPcLIYOfBg2wpDzH8sx9TXJwnFLBiHOs55pDQtbPJBR9pNkVQkDWiKANVKfpcEBF2ZFyj/4/E36oLQ9gX/REWEZX6gSC5g6TvT1GIp7pSciFG/hGehQg4OV8hd5JIhWTlybGJkOS0A344UqDw6FNo1NsYdNi4fis3/XwH6zdNUSxV2Xb0er7z/WsxU5va2CjNpS5GFlAoW0xNTLC4tES3LSMCNtWqh21Y+P4Qe/ffTrcnzeEYu/YeZGpyDDuLc9eNATPTM3TbLdKkx/69K/jFDq47ShTLiFOTzZs3c8eOO9i9f47ymM2ZZ5zJI47ZQsF3KVUmqNU8bNMlTnvKJpCGWyCyhjBIzJY6KXLBZi15ReJtRdbzSIy2yDXaWNcKNb57+RX89QcupdAXAoWZobwDiedUTopm3mgqzwkPP4p3vPWl1CpVIcqQJZ5AXZQDIeyJW285yEcu+AIr9SUFSEqqTirFV3FNgmpFKHPpBF3OOvtU3vL6l7E839U1k2SCiMtUsBEJ7vLLr+fCCz+P7YqDYu1HnFcBZ5x5HK9/3TkMl4el/wdDxi0MUivEt10a9SZ/9t8/z0237cojibFw7IS3vPF5nHrqY4mkFALqFPaG4WDYFknYpttz8Uc9FTGtqE0SS1JHrIKb8DVEdCEV90KedpOlEZ5b5tDcPO993+fYtfMQpiHNf8yzn3Usz/rDMzmwv8XB2VmCXoeN1SoFO8ZozxO26soAyuIA1zXxS1WFlMpnZdSLWNl3iPHpKexKmWxxlaQmjogaSbNNFoYI2ET2fuXeN0tjuMVhovk5fLdLt1zCLWYkh7oiJ4Hpk3aWSZoB9swITtHHWo1YnJvXdKZyuaCRsuIMiyyHSrVGa2lFPyNN31X3h2dnVNYPsfmxj2Zk8kRNcXIrFfbddIiL3/qelQuvvXHgsBh8kfi/pwKHxyRmsO8X7q/fQZA6AAAgAElEQVQ//8aVV1/y64Agf9vVGAgW91/h/wrX8f7P4vfrEf3YTYngLIFxjZXFr//aldfmHuvBz70VGAgWg8UwqMDvvgL/640vyU578XZK219KGs5jyNa5KW1+RpAV+NSHPsP1N9xAGEd0Q/2KrDGgri3NgCudNb4rrgATz7Pp9RzCuEMYSTKGSzfsIvmD0pyK00EgnGLVlpEIzzd0ZzYVar+IIUmAJXblGIIgwnAMPNdiolqmmKYMhyEzBnhZQCnqYkcxXmrhCfOh3yDLTqy4IWQUQxpoaWy9zKSeRnwmTGnFRTI7ZyYod0EfI+MnMb5d4Yw/OImjG20qN1yrJnZLXlgFnHxcRc9f0iksO+dRpNL0KZ5DRzp+2T2QN+/SnOeRrwKENLQpEheJCBY5IDMyEhxiXIEZGg5mmo9XpAK77LsXVAzoawW5CyF/7TV3go6u6JiLiAuWphR0UpsvkrEYewrKTE2Do7du4lEnHMWWIybZs2uB5dUFxsfHiMJYBabJ6RkKu1cxr/oBRruOZbikToyRZLpbKyM5UpbcW9F3WcgOuka/ZpqHrDGXCpnI2RYiWOjIixRQYlelXuqayP06kjIh8EJJcxHxQ3fsRYCS5yXyzPx8FZC6Jlj0R29yEKkIR44KV2YUcuN4mc5DjyOKDeqdBhtnZlicX2B0soqJz/jkMLfetZ+lxWXWrZtk7z37GZsqs2lqnGanx4G5JkXTpliRNe5iuwIqHeHuu3YyNTKm62q1V6cb5HXptju6Iz89M0Wp6LAwu0jQjSkUMiy3AE5FeRsTE8P85Oob2bHjHtYdMczb3/JSHrbtGAJllygmkTSJVDzBEC6CuI6kmfawrG4uXmm9FCqSR2XqJfAVUBnqmsyoFkv8+w+v4W/e/3k8v+8MUnFN1lUuAuQxuNBLU048YRvvOP+lVEs1UqOrDIs0lXwdG8d3uO66nfztRV9ktZEzLORHQbrKccmvtZiKgl7Es57zSN71ztezMt/R8RRHeA0SNqv3gc+3v/1jPnrxJfl4iy2jVvm4jyS5PPLR63nrW17BUGmYOJLjjnQsKzNCfMen0+mp4+GGm+/SURPH9knjNm954/N5whlPIApF2JMxkkQBu+pRkvhio0BsBxC72JkwP2wiemqMMjMHrB6GiDRGPyrYinGtGgfm9vOn7/kMe/bM6QhbseRz6qOmefQjjqTTjfBEQur0cJYbtOvzjG4o4GLTWWqoc8wuliiXy0RRSrvVVhGyWi2r8yEWY1ZbXFUBYcEnDiKKToHVgyv4FQEXxxjioqhWWZ0V95sAPWvYjpBa5Tom9JohVtqkNjRBzwiJxIkSZprqQySCm4yACIjYYanVxCu6GHFMt9WlUK2RRR11gxXWzbDttJMpjx5HlHYVurn3lnk++44/X/ngVQPo5u/+N/PgHQcVGFRgUIFBBQYVGFRgUIFBBbQCl73lZdmjz9pA8chzIavnu9nqSzAIIoO/u+iLXPvT61QECATgJjvYhqmwt24Ug53gWSm+bSvDYrUeaoMgzUucmfTCQCMoBdLp26Z+We5FoTajAuuMZMddx0tMdWFUix6mG+NHPcY8l1HbYiKVL+EB5U6PUpQSS8Ph5GMk8qXf/sWMuq0jFfcqB8QCl5SmSiztmUHXSPlMkLEc+mphsGQGX99Z/mfT7bWoVkZ43tlPYutcm+yH39X5fAH6ybjBGpVCkzD6/ARxna8lvEp9pLHKB0byEYe8Ic8bbeU2iBtA7Rjy34lIFjoOUc1MwgRWk4g5SeIwHTZ4NoU0ItQkhVwc0PGJvoNjLXFE30chn/ct6DVGhMQitlObL6Qp9ayorATTNTjxmKPYOD3Kpi3jmFQ4cGAvq0GkcZUVO2Z4uEzhngbJNVfiJh21q0tUowgr4qhQHUJ21Pvwz7V3FseIXHh15YvDReNND09Ryeu1VguFi/ZHamTHXzml2mDKG8jYSX+8RovcF36E+SGvrY4LOQo9Em3CRZxphSZGIWN+/RDZEdvoRa6OFYn7pNvqMDkzRK+VUSp63HLnPZSKZcpFi7nZJULLYmKowPBwBbIijeUGI2MVeqG0zU2SMKLbjBkbr9FpBtTbdR7xqJNZnJ0jbDfYf2CeQtHXZA9ZGnI+Q9URhZROzqxjdGyCqakqX/7SZXz9a9/lqO3r+JM/O4/p8e0kYidQUGnuILGMDmnq9EeXBDwrSTk9XU+OK46gMkFYV/ilNueGuEvkfghVNJNknO98/0f8zfu/pIKBjjP102fy9WL202eEEpFy0glH8I7zX0S5OKZpIZKkISMhIo7YnsNPrr2Tj37si9SbzT6vREQoEVPkcgnzIQdritD49Gc+gre97ZW06jJfJokZ+bU1BZprenz/+zfw4Y99Tl9bhau1ZJ0IHnXyZs5/w0sYqQ6TpPm5yTmK28O2CoRJxF/8+Se54eY7FCCbqfgZ8uY3PpcnnnmmujLkWufMV1lfeapOqkJsnjiika4ivkmujCymxMZ0AiwKOrMlMbSSmiMurIPzS3z28/9Ko1lnamKI4aEa24czNq4vKS/E67TJllYpxSmrzQb+uiryudBZaeEUivjlKr24o8Knk2REBYm7jbF9Nxds4pRGo0lhqNIHkKZ0V1oUqr6Kd72VFrbEs44Msbo4h9UI1QVkT6xTF0faFoGrpQJW2GlphGq31cMbHdK1qDKhxBmbHiuLyyRE+I5Bc76u4FGnKFDSCHd8gqOfeCrlyYcRBW38apGDO5b51Dves/LBKwaCxeDrwqACgwoMKjCowKACgwoMKjCowINUga+ff1520gunsbadi5228LRXzBv5IHX41IWf46c/u55AY0DBkfjIKMSxXXpRLwfuCTMhk508gyiUFBEbw7Rod8U2LmMEBr7naxJC0Ar1C7s2ViIaWBkV16bmVhhyfcadhFGnR6HbohQmFJKMUix2au1s8phEbVHF6SAjAdLlSlOiPW4fwKjzINrjylOKhsVqFvH5ZsK8cAykSVGIpezESiMnCSht1k9P8IQnPoxtSzHmNVfpfLyju8n5DP4aN0JGQ9RJ0Y8rzTe18/rkuaU5j0EdEf3n6eU1yK3hemx9SGRqsBob7IhS9kcxy0GiPIOnlmyqcZtInBx99oVGKMrYg5nXQONA77Wx3pe0LZwJaeZFbGmnDp+LY1YkyjEDv5Bx5unH8dAjH8LC0kHi0FcGQBBZdFpdatWiRoN6N9xDZedtOFZMoiBUSePIuR/K1xAXxxoQs5+QYohKpckdmpOi5ylCTt/8kjeO8hBZM/IcESz6DpX8tfLyybVdGw1RaKmmj8j4Cbj99JE4tYlDYQrEyNBH07No2Ra9SonRrZvpmCml0RFWWj3cSo2lhSa33XgLW7dNMzw0w+rqAsvNFTZu2YxFyOpym07o4BUSfC/FjD1My9Hdemn2/JLJobk6S4sr1CZqlLwqe/fv5XGPfQztJUmBDmlKGoNtUxoaYnJyhMnxEcY04UMaVw/fK+N5Jhdd8AW++Y3vs/2oGf7oj17E9NR20jivkwhDZurgiBvAcHKBUJIw7Cpp1iaUiNrlRXbcepCxyTLbj9pOJmKB3Jeieik8MmOoUuI7P7ia93/g7zENgaXmxVUnkBRX1lI/Lje1TE58xFbe+gYRLIZJjR5G5uvIliw2uZ47bj/Ehz78KZZXV7BMYT2IS0YYESZx1FMRTlxIvV6P//bsR/K2t72auo7ZyJ+LGCmfAzGe4fDvP7yRD3/884KPULeGjhXJIUUZxx4/yh+/83VMDE+oO0ZHX1R8kISbCquNZf7yvZ/k1tt2YtkasquCxTvechaPP+004lgiXOXzy+7PJcn7S5pJ7j7KjCiHa8qPiCDi/hJmhRPRbRvMLi9xqBVht9vEYQvXL3DTTbdRNRqsGzKwEgu3vYxXdHBGZrAaPeJ2S0XaVmxihF0qVYl9FfuEeI5sklL+2RAstDE9QzkxllPQz5eINq5XVNktCHqqupYKhhgo8P0y6QqsrsxSHq0RLLcJopDqjE+j61IbrWEkMXEvoFmvqzCrI3FZgl8sYUmEcRwTdnsYrqMOjaTR1lG3ILTwi+LosQnDDqXxIbY94RSqW04h7kUq5N19411c/KcfXPnEjwYMiwfp1/PgbQcVGFRgUIFBBQYVGFRgUIFBBf7xtS/MznjZERQe8krSYFXt0tKhiCui1U34+If+jltuvZ1ukOqcfiQhpJHuH5OK5VikDWngJTbPMSn6jtrNe72AKEiJBYpX8HWWXUbtu818Ptt0Eyplj6laiQnDZazbphoG+GFENYh01ETeL1F3gcR6yry2oY1Av93QxiwXS2TmvM9O0KYvxervyMvxFQ2b+Szg7xuwyyxQMPJ9+bWRA3G2R70uJ5+wnac87TFEV95A6eab+uMM8jhLmyrd0ZeGWprC/s/hsEvVJPqpIjIHnseP5iMb+iO8CnF1iAgi4o9lcXevy+XLIe1SlZ5sagcGM16Fc+SRZh1T2ndhN4gw0xdBRECQ15GfNWClCBnyLhrNqK+f4ZkmK5nFP0WwV5rMEEZHRvjDJx/H1k1HsO/AXjodg7ERYQn4zB6axxp2mfKHsb97Ld6+HWTS9Ag0UBgZuSKjr630gD7TQ95T7f4iSOiYQKbjPKJf2Pl/5u4BGYuJLUxLmvJ89z2VWX25tJmDhEJk4uQII1zT0zoFZkgc57viwjiRmM16HLMcWrQMaQYd5nsBEyedgD8+SrPbod1NqJUqGEGXbtShWBlm1849rCzWKdYsjjzyaGYPHCIyUzZtWU/QbpJ2E5rtHqWRHE7aWGix4YhNJGFdoZnT6ydIzCoH5xaZX51namwdnU6DylANs11n0/oJSkPDOLUqM+vWMzlSpSb8gH6crXAhgjClVKzx8Y9dyj9/9Rsc+7CNvOOdL2Jm4mhNFpFrKOKAjAM5trgWLAqFoooA+w402L3nbu7asY+dd93J7rv38oznPpoXv+QcksjKXTYiLoijJTGplF2+/u0rueDCL+MI/0VSeRybTFgrUSLMWuWviIIhTqOHH7+Rd7/tZZSKY2CFZKlDlknUpoxLWFz749v4+Ccupdlq3QvdlOUgYyEqAGp0qtz3PZ72zIfzlje/mnazq9dYeTE6omVQ/kVCzTU/3cF7//piAkkQ0fEgEatEcXR56ENrvPtdr2VsaEhHw5JE3FgijIiTSFJbTP7k3R/huhtv0/NybWF2dHnD657Jk848kyQWMVGEG3Ee5CNHOseU25qUiZFEApc11PUlIyzzSzHLjUMQuOw/uIus1eHIqWHqh3bTbB4QKghTE5PUhvO0mKi1jF0YIhsaJWu3iDp5bKhXHsJKVukJiyLKGPJLRKa4uyJd70lg6UhGu9XC8YvYRZ9MPgtth0RGqJKMpJ3S7i5QnZzQ69maa+I5EVa5Qme5TtRLGB7zaC6H2AIdVSHHJ5RahvlnVJzGeJUSmecQ1dukq20S16Ak52wYdE0hDZWIeiu02onCS0c2TrL+MY+gNHWijqmJg2754AIfOv9vVi64/PsDhsXgq8KgAoMKDCowqMCgAoMKDCowqMCDU4F/fct52Ulnz1B7yCsxgrruFOoueJrRDVM+8j8+wY7bd+Zcgn6TLJbrKEnUIm/bLq7rkERiRU8olgrYlkur2dIv1+KMMO1UIXZqQfaLTJQLrCNmIgipJRlmswlpT4c0XIH8GbZgI7TP1WEMWyz/eYOeR3D0QQ79ZlCbHeU75A4MTSSQ2Xg9EQM3TVk2Ur7SNdljlvBk175vFY+yFM8w6XU7POxhR/GUZ5wGV/6c2i036u6lgD4TmYXvixVr5IZcmOgnW/ShmOpM6QsWa6kYeYBIzq9YO3TTsbQ5kWb+pijma9K42xWcNFQny0avwFlmiGt1BSmou+E5GwJNEJFXigRkKq4E2cntD56IULSWJCJsjoJhsZhk/HOYssf1sSODo7dt5ZEP30SvEyDph4ZZYmqs2N+5r2OM2BSXW6y7bg/ZobtIHR/DzEeBlOEhTAKxsovnoa/DyJ/lkaz98Q85CGmIRbCQcQBpokVBkjjU2MOT/zcSloWxEfYolcqEno8fh1RkHQg0NHMITBFGEuLQZLUXY5QMIt/HGB2n6ThE5TLWUIF2O8QdGmGp3qbRajNUrVAbqXJw30G67YiZdVPML89rgsTQSInpyQkO7T5A6FgaHdteXWaoXKEyXOPQ7AK+W6VaMxkdH2L/nlnGh0bxyi52wWNlocNKvUHJc5VXUR0Zwiu4TI9XWTcxiesLa0I4LQmxWAik2dZ2WdI0XO2ZL/rbf+Ib37yChxwzwbv+6DymxqZVzNMoWBHb1Awh4ozBDdffwdU/vo79e/aztLxIuyNigkev1+UJTz6a89/0cnyrpMKgiDqRxAlnKbVSicu+czUXXPQlvW6qM2mMrnpfsB2B5RpEkXBpMk45+aG89XXnUCwOk2TCnvBzfoQcvWVx0417+PjF/5N6s6HnllMr8rEnXXXKcJGgjITnPO8U3vT6l9JY6aiQKE4VHZQyMwpOgcsv/ykfuuhzZBpjbN07TuLaHg8/fprXvuosxkaHMRAwrnA7cpaJ61aZnTvEf//LT3DPnkPYdh4l6roJbzn/BZzxhCcQ9GQ8RgQQSUbJ3RVy3lkm5yuaYUQcSLpIxo47bqbZ7ijkt5w18CSBKFrBSQ26q4sM10wMTz5HhEHi4tWGCeUmbK4Q9GIy36Xg9EjaGXEAiRsjEoJTLhEGPYx6QHF4mCiW95DkD0+Br62FJRI/xa4W1bHRC2MdG/KLBZJWQpzUccoVwk6ME4m4Kw6JGkHQIW5D0Y/pdAXWItdRRMA0vyaem3N1REh2Xdxykc7KMlkn0rXdbbcVCJqYwoqpQtYl6KZEacDo9hmOfNzJjMycRBalCgS9+2d38NE/ev/Kp665fiBYPDi/ngfvOqjAoAKDCgwqMKjAoAKDCgwq8E+ve0H2+Fc+lOIR52F0l/o76VKXmE475YIP/h233HIbmey0yiiGNAMCtQxDQonE8z1t0gXoaKR59Kgtu3hRT9kBFcdh3LMZcy2mCyJGmJRbXcbiHk6SYocRqSUNsQgAeSyijABI9yM7stqoy4y7QOQ0IrH/o7Gh+XiCDMhrbKpOScgxGnlkqjRoGNogL2UxlzQSDrk1/HygQu3gkkSi/gLf47GPOYmZozfA93/G9D13UBQAnxUTxnJeubsgFyn6HIbD4jwPFy/Wjkvrok1iTspQEGVf0NDY1gSu7SVcIeBASVwxInpZzFbL4hw7xDYDbXLN/nnIYQjwNE9szJ0O+rrKz8jrIr3pWsyqh8lsGPPVzOSgV8SKM550+qPZvnWS5YUmvaRDuwNVP6NaG6ETRFRqBeJb7mHk5h34YYvYlLGIMAcEanRrnmySu1xUishrreJQLliITV/HD8RNIushMwkiAZ6GGIUiqe3SNhOcdeuZ63ZhrILv2my98wAT9VWajkXPQJNdJBfDGirTLbgMb93EwXqXtFCEcoVYuClWTLvVoeRX2HX3HmqjY5QrRQpFVwGN9ZWWwkTdgq3pGLbj0m42aDWarN+8RY9338HdlMtFfLdAnISsLHUYmSwzMjLGnbffw2i1zJZt0wyNFug2M2q1CtXhISam1lN2HV07jitMBxmJkpEDaZb7aTD9KSERILBcHM/kwx/+Mt/61vc5+php3v7Oc9kwMYUpcZWGRPkKf0HWma2xvhdf/CWuuOIn+J5BGOYJK5nh02qt8OznPJHXvfZs7EyihXP3jwgeMgJS9ot87bKr+PjffQUkaURcN3IRNXUmdw2pzicgVsvgpBO28dbXv5hyeYQobeUjISKyGDaGY3PD9bv56McuodPt5MJVmqh7ROqnwoyMC5kynpDx9Kc/mre/9Ww6dRnLkAEjqYlFakoEaZXLf/BjLvzIJViei+c5ogUwNjrKSLXGw47byFOeeJK6spLMk8G0fmwr6kTodQPe856L2XHHTmxH7n9b4ZSvf8MzOO3xMhIi7yhrVuofa1pImKT0egb1pUU9p0ajq5HCK/sPQbhK1U0peSlWYmAkXWy3oJBZERNkfKkbmJh+RtrtYbUiCsM1VlviHuniezZJbNNbbGKVQ5KoSHmkqM6J9qEG1ZEapm/RnG+qaGf7BUpejWZQJ0i6lO0ivUAgoCIA2uqyMawukST2dELKrkG3t4rnjubukNhQoSaMBKDbT9CJEo2SNssFdWJFYYjneRiO1KujfB/Hd0nChHh5VV1ZiSSW2G1cs6ZR1YVNI2w/9TGMjD9SnWBWscC+2/Zy8Z99aOXC7101ECwGXxUGFRhUYFCBQQUGFRhUYFCBQQUenAp84y0vyR790u14W1+E0VvWnXOZAzfskG7T4qILPsXNt9xKZufz9LJzKTPpEs8X9mIKlRJxFtOL891YzzYYL3kUrJQhz2UoThiJUipRTDkJsWT3XKBzIhnIjrLMA0iTJo13H8InjXEsO7fa6EsfLBGO+WjE4YKF8is1faLPPJAv2upON+7lLojTwMkymknMpZ2UfV6FgogiqTTbcq6SyGBRKRd40pmPYfrISZa/ejlbZvcoXFSav1jEFHm0Nuz9UM81N4HyKvLGXCcm+mMhh7Mr1iI5FRmg0xo2XpKqiPLtXsbd/pBGjqZRpA3rEa7NC80Y1+6SCvBShB15H2VCiHlBczX039dkA9n41R8RE6RusiMNHIpi/jVx2e/4WEmXF73wDxirlWnXE1bay9QbAQSrjI+vw61WqHoWxvV34d14A0XbJpTXSiIkuFKBo2rdF2aIDurcG2EqEpDCE3WNyFZ2Pu7RSmO6mUnTLrInWOWIE4/BLFRxfZ/axGZ2HppjKW4y4RXxr7+N4UOLNOV5QwUK42MsWBajm2dwKwIIHGbfzj34RZfQNAkleaHRUpEh7AV6TUeGR1ltrDA6PIzvmzSbMrPv4xUjbVJXl9q0g4TaWImHHH08h/bNsbQwq2s7DBMm1lWZO7hCo9XCcjxWV+sUXYNnPOMMHv7wo3HsIuWqiydOClOiP1N1hOTnn8fcKvTRksYyX7MCpJQ/N21fn/fhD1/CN7/z7xx3/Gb+6F2vYbw2orvkcn3VRyQuFssniDI+cfE/8IMf/ghbAJOywJT7YdDpNXjGMx7P6159ljI2ZC1o9LB07KTUylW+8a1r+eBFn8ESfoEuPsE2yN/n7Ig1mqvAWE99zHG88dVnq6CQKnQzd9aI0CCxpjffspePXPhZGk2JaRUHiTiPZCBBlkOmXBvTzoi68Mz/djLnn/9cgpYkl8iykTEzS8U6y/a46uqf8NnPfpVytcr0hjGmZ2ps3bKBDVPrGaqVqRZlrExO1UHmmLJExkpMLNtltVnnb973BW6/c6fiOvJVGPDGNzyH0884nSgTgG9G2ksI40Cvydxyk95qwMrBfQwVTXrzTeJgLyMjRYwwIai3KQ9blEcm9DOh0+2RWBEFZ5gkatNqdymP1OjW27R27aM8PYFXq5GEObsjlPv2wDKFSRPbn8EyIxUWG4eWsb2U4vQ4zUMNDFEORJCwizrSFYZtxgqjtFrLZHGIY5YJJB1GuMBukXC5TZi0dDTOCEziuE2hWsbzywTNtoqElu8RipiqIpdJGvYw5UPQ84WSg2ubuElKN+7S6UXKBLLiXEh1xySBp0qv2cSfKrH99NOpTp2o6SNeocLuO+7hU3/8Vyt/+/0Bw+LB+e08eNdBBQYVGFRgUIFBBQYVGFRgUAG+9baXZie+aBv+kS/G6C1peobsyGZGl3bH5YK/+ii33HprHmEqjb7soqqNOSWNUwqOjela+I5DmZDJos2UZVBLQirtLm4caVSnjHpgeDpf7cgur4GmSQjowNLJjX40aZ/TIFaBw0GXOQ8idw+s/bP2Zwri1FhMSSTI0yRE2shTNRQVSSuK+XJgsKdQotxv+sI4JpVUDjympmqcftrDGB0fJbr6ZqbuvAksG1P4DBojKaKE7CILY+BeZeLeY7rv2HLGhVi0c8hkLmaoG0I4GCI6JAZ+YrA/i/lmbLDb8zWC1IosQiPhYaOjPKPTxU3rOvohYoErvgUB9/UBHo7upt8XDSKChZ7rGogzM3HNlLko5l8il71WmWop5iUvPl0Im3SbJm2xoiv01CMLMxpmxEipyvitNxFf/3Ncv5JHqko940RFIHGvKLO074TR5JA+VVP+XD0tplzTiLBj82PPJdowyvbjt3NoaZXEdVi/eSN2YjM/t6rpHsJEaRxYhqUD+EGDLSc8gj1ByujkEMsrTdLMplSxGBud5uDsHg4cWmTD5vX4rsXsnjl6QcD45KTCKMulKvv3z1Gp+hTKNodmVxgf2sTUtMvC/Aphx6XeaDI8WWFkYpTFuXmyXkC5WFTH0Nbt0+y8a5brbriFNJOI3ZRyyeK1rzmLM894DN22OBy6+XVNHR0pkbGDJBVnUR7PKvwST7gfMu6QpNo0O65HikOj0+bCCy7lmp9cz5HbJnnn21/Dlg0biOOOig7iWrDNSMGWUezwtxd+mSt+9BME1SCLT8W8KKHVbnLWC57MK17+HB2fMQS0KmMBOW8W3y+oYHHBx7+ggFddG5qwIvdFhu3ofARBJKNBNo875RjOf80L8QtDpElXo181QUMcVXbKjTfv5qILP0ur2VWxQ85N7mVZmyJixkGsboQsMnj60x7J+W8+i6Ap4x7i5pBVYeWiHiZ33LmTq6+5gQ3bjmTb5k1MTpWpVIoYPYNOEugIhyQIiVMipauGFRmzEbeRJLP8j//+OW6+7U4KBVc5KWQ93vGW8zjllJOYm52l3mlS8Iv0mg1lXgSHDhHOzUp8BgQrBKsu3nCXyZlhsHzadQPDbeOXhuU/6fQyzLiDaQ1jFsX1YhKKEBAZVE2X5fayHm8mkFdxOgRdersWsKdtxmaOUh4OAheeXyS2Y9yJUcKGwF8rOI5Du9vWWFUig7CdkhgBfkE+BEVkyGNtZdDG6UZESVPnXqsAACAASURBVEShUqE+O0vvF2untnFGo1JX9x+kKEjPsk9gZIS2SdktIZ8LkqLklyv0uvI6Mb5lE8dBPpaSRJheEWIL1w9prXQwk5Chh84wc+KjqU4+QlNffK/C3jv38Lk//euV93/3pwOHxeC7wqACgwoMKjCowKACgwoMKjCowINTga+9/nnZqa95ONbGszHDVVwFTIpDoUt7GT70wYvZseMOjc0Ti3oUi305w3d8imWPsmcwbdmMWTDe6+B3evjdQB0EoS27/TJcIpGYNkYmbbeAMiXeU5waeUSoNPK51T1vwNeafYU69m3na4KANj39MRHZNZaxDnV+aIykGMBzR4Y0Y/I60lxJI9lKMi7txuz1SpQQe32C1X+u7FSecsoxnHDsNg4cXGRidpV1t9+o7gphehhmQXcddTfdtPWc5PgPF1DWmBba4Muur3Ar+pYLOQ9N1dCGXp4b45suN/VCLk88ll0LM5U5dJt1MyOcvmEd22++HSNtavSpWPZddfOnxNYatyKPplRRJJHhC9GZZFxHuBHyPiaOmTAfRfyvyGWfWWOk6nDO88+AJNSRjVK1RhAltFdapGFK6FoUWw6lq6+g3Dqo1zzf1M/5E2v2FnHDqNAkYpUAQJVhIewFYXMk2mYKd0SAfl+vlthw4qOxrZiR6iTLSwv4VYd7dh3giK3bSNMOWRIxe2AFoRbMbK4SD3l0OkW6rTkVLPbc0+CRj9pGqVDSRn3PPYvUhssce9xm9uw8wPzCEsc+7DjqjUWszGbXPXVWW0tMbRjVv1uZC3jkCUcwOl7hjh37dU2tmx6l22lSdMV4YVGZrLJ+apqjth/F1/7tx1z+gyuIZU2GIjZkvPIVz+dJZz6KQBpzdVWYOJacqQBfRbDIHQ66tpM8alfWH5JAEwQcOLjAz39+J3fv3scdd97J7MISR2yd4j3vfh3jY+P5pIYmeAhgVWRDm26UcNEFl3DFT67D8fJEFbnmFjYrK/O88uXP47xzn0UkPAVNrRHBJIefer7P179+FR/75JdIzXx0StkuIhwKHUIYFqZBp9NRIeOxjzuaN772bE2mEGdCHoOax3+6ts2PfnQrH//0pTTbImaAJOWIk0ZdPqlwEEIV8+JewnOedQpvetOL6NZzF5NhCkei//6Wo7HGMiJUGSuSRiZJHGBkMpplEIswKMKY8FkS+cwJ9LzkeGzHpvGL9I73/MknufX2u3E8WX8umAHPPeupnHTMURiNFs3GCmPDZdLGPNHSIeJOg2JpiILlkYQtWmEP2y2RhBZOxcQbnsByA8KWuLoiwiAkbSzjFMfJyhaO6dJpLILhMuxVabcXcayMtDhEmKaEs4fI9qxSOnoUqzyCmVmEkpC0sojpu6QjJTzDJVERKpIgDxUMUkn36DSpCLzTCQnD3K3lZg42Ma36Mpld0JGjsL6C4Xm468ZVjE1mW5ieRLpaNFZXMYSxUfBVfHOLLr1WRBaCVy0Qxz1lxgx5RVr1OmHBw8Uj6SyyMlfHG7IZfsgWtpz8WGqTjyTNQjzXYd+ueT71jr9e+fDl1wwEiwfn1/PgXQcVGFRgUIFBBQYVGFRgUIFBBb72phdlp5z7UCrbXkTcq2vjLEKCYQXUV+DCD1zMbbvuQdwIsttaKxYZMzKmPJcRI6QQdah0QipBiKlAPzD6yRBpDlTI0w/EGZGz8/IG18gbM80d1a5nzdbcj7q8F2CZcyPuA1rmgoU8X8MJJOZTRhFy9J/OdctjBfaYgwFlhMKknaZ8sROyv1ChnMmOqYyw5K/t+S5PfNJJHH3EJup1A/vWOxm9+ce4RoJnZPRSaZxEFJAGIYf3yTHIjwoUOt2Sj0fI7rX8HO4IWVtlIs9IE2ynPXyryOWdkB+kLqklr2vTjk0e+6ij+YMtM/DV7xAZLUyJc1C4pjSFCb4pbZ2BoBJtOZB+vKlcm7XkEFsOyRJXS8piAv/QjTlg19i+aQNPfPwJTIzWqLfm9VjSxKe5uMqufXey5SGb2BKUCP7tGzrSo/GXfXaHskH6LhcRlyRCUXb1RWOK5FqtRZ/2o2/leBaaIT8+ssrG4x+BsBOrQ8LJaLN3z5zyGMrVEuvHqsQShTs0qqMdpD6t5grlQlWBmz+/7XaWlnpMzVSZntqoDIKluTrtboOZmTHlAcwvL9PtdRkbH2Z6coyddx9gqbGsUEdL0kp6GeOjZbYdtZVd9yywsrzMQx6yCa/kMTFSYmRoisp4iaHqMAWvwFf+4Xtc9s1vyxQDcStAzEXnnvscnva0JxAFsrhzKKaMJOj1lvO3ZNxBYI4pnW5AuxWztLTKPXv3c8cdtzN/4BCH5pbUmdRLZbc7YfuRM/zxu17BxNgEcWSqKCbxoyK6WKZLq9fjgg99nquvvwnPk6jaPqMFk267zjlnP4Vzz30WJCKO5QwLjWK1RLAo8Q9/fxmf/Pw/4BU8vf9UD5TjVaEv54xoFGqS8uQnP4pXvfzZ2M6QjrRkpoxK5ecpLqqrf3I3F33iizTbbU1yUU5JnItUIiaIYBVlEUmY8rznnsYb3/BiOvUgH1PIcmirpndIVKvGEPuEWQNSiY8VYTPCTmSEJHc05XGnIhLmwpxE9WKn7N63ygfefwm7du+mNFSgJJ9HRZdTjtnEpvEyJSMkaC4yUi7q9euuNHALJXpBg7gd4lUK2LUirlEk7na15kmpqGNGwVKHqLNMoVzGNAr0ojaW52HFPlGvgVEQ50yZ1nIDyX92q8OYiUl7YR6r3SOxJU60hlsq0+l18cRx4tqYvqdCjjjRlFMiLhUMegkUHUi6MS0zxK+VKPhlOishFSej0V4i8Up6TR11diXEtofj2HQWl/UeL3oezaU6UdClXK7knBRf4lcNWqs9nJqHbXkszx6k4pt0Gl3MYgHHLYDRIow8UithdOt6Np98MuXJE8mMGM+1uPWmO/i7d12w8ulrrhsIFoOvCoMKDCowqMCgAoMKDCowqMCgAg9OBf7ljS/KTnv5MZS3nkMcdshigcnJbmbIPXtafO5T/5PW0hyZHTEVpkyYFqVel0q3h0MISYwjMYwiEPThizkIM3cTqHgg0L++AyBJYm1882SJfNNeG6N8g/le18LhIsXhldHXluZH3+I+UUKjTfuvJ49X8Gb/ceIaaUQhl3RTDvjlXLCQ+E8RUpKE4VqNM888FcdMFSZYuP0Qk7tup0AXS+zWGbSlP7MKFMMI3xLxJh/7yI+5L6qsOR36CSJr56A1EDeH7CBnKT49UqvAvzQTbtJhD2FTpHjVKk9+/MN57GiF7j9+mzTtYjnS8OVcAxEKJKFDGk4h/Rv9xJD76pa7VTQC0shUcFlOMr7SSVgoD/EHpz+W6YlxalWPOGrT6QV0I3lNj9275hibqrGx3sb79++RerJbryjAfNQhjzvJd/LXXBeSUrAW1Wq4kAgk1NZrHmQmq0FE/Q8egTe2iaxnYdqSAxOwf+8Sw0NDSNRnt91jfn6BTVtnmByucsVVN3HUkUdQ8n0SO2V2tc6eXYtYVkDBLzE+WtPjnV+cZWZmCDMt0g5ChQ4uLy9y5NZNmsRw622302wnjEwUyUKTybERJqZrlMpDJHHM5i1TTEyso+RZFNwKsRvnzXyW8fdf/jaXfeM7OWg2yHCclJe97FkqWLRbPW38pcaS/GIaeYJNmCUsLzbYu/cAN15/M8sLdRZX6izXO3QFLCpxkzKyYZi62x2HMcc8dCPvftcrGRkaJUlF8MqTWMSiIWui/QtGzAc++BluuPkuLHuNkSLuA4tmfZnXvPr5vOScP9RkDG3uxYmgME0D2/H4h7//Jp+99P/F9d2+dJffM/loxlqqi1igUs444xG87jUvwLL8foJOznmRK1YuFrjsmz/h05f8syZaxJHAOHWoIb8D++YbGQkRQefZzzmZN73+XLp1cfLkrpM0lcjbgEy6bFuIHznMNUsEMpniuClx18OURBoRER2Jao2JU4duL6SxukKjUeeOHYe46Ya7CTurrFtXYsgJGbMzNg4Pk0lub9xV0ckvl2n2OkTdSOGZlh9jZALZ7RA7rkJaXSPWdJZ2FFKqFWkudDHNDpXxcdLEZnl5noLnqRtKjsmseiRBQn1uDrfsUayOqpupt9Kg3VhW51WxMoIlYxq9ngoRorN4pTLdOBEtQe+l3nIb05Jz80i6TU0LEghtZbyGI86PKMPsieukR+IVSRwHVwTB5QV6gXweRRSqclxFHRMRzTQOAh0Rs0pVHFvuaZsgNTHL+ehS5+C8eHY0IljSm2QMqLTOJYwd0jCiNjnCpsc+jur0iSosFRyD3Xft5u/e8bcrF1515UCweHB+PQ/edVCBQQUGFRhUYFCBQQUGFRhU4Btve0l28ou3U9x6NmncxUgjJBlRLNLLSzbf+uSlmDtvppB1KTQC3DjFFkdAKiBGW0cPZC5emRH9GFKNvFQ3gk0k0aDSRAvkzzCIk1idAQonlGSPfmqG7FRLIyXOBBEC1vgTh/MqNMZTXkPiNbRRyqM98zGMPsNBaX15ooeID/LjGhaNJODSnsE+p4gfSxJJ/ngZB5kan+C4o7ezcf0wQdbGv32BwvXXE7kxK77D6PYt+Bs34BwK8K67AcvtkSo98z6FRI5L2AUyJvHLwM17z6WfFlLIQg5m8L9aNodUyLAJ465yHk59xNFslCSGb16lDYtsZIsDRe35/XPW8RNbzluAjvcxMiwZsRGxQh0s4Bsxq2nGl9sGy7UhXnb2kzATl7t37mLrkVvotOt6vmns02vbVIYMhu/ZQ+2a67BKLrFwRFIBQIopX1wuchwWhuz0it/EMfG0yU/IohKJ0aUZoc1ZY7RGuHmYaHyGiclpFheWcDyX6lCZhaUVJsZrWFnAnj1Nbr7tbo499iiOOGKcm265k6jn6Uqa2TRCvb5Kq+sTBqmODhRdW4WRRqvH9qOm5GHUZXc7gaXFJoVCxqat0ywv9DR+dNMRk1TKQ6ybGGViapihoXEFOyZZzokQXkQWS1MtUasyXmTwlS9/j8u++91cdAs0J5JzzvlDnv+8p9NpS9MtdU7VfaAwS8vg6muu47KvX87CYoOgGyvzIwh7yl0QLoWUSRt3jffMIZxHbt3Au//4VYyOjBLHMgYi4xOyfCPllXR6IR+68BKuu24HhjT5YlCQ9W1a9IIWLz77qbz8pc8iEZ6orHUZpZAIXjJKlQpf++pVfPiiT+MV/XuTPfQ+6ccAi4AiIMu4F/LUpzya177meaSJNOeJsk10vMhM8W2Py394Mx/99Jdod3q6Hk3LVsCuODtEhBRQryhZUZjwohedwatf9ULaK5LVKmcsDgsLI5OUExHcEgzTwzJ6ZJknAw5YdkQcl/DdPH1k/3yDbtih12iSBoG6YoaKHvWDs7Tm5xirFRkbKlETCayzgj02RtgNaLVWKTi+1lfYDkXbpbvQIS3EjG/cxGp9QUUUK7Ux04A0iFk59P+x9+bvltXlmfdnzWvt+cxTnZqpKmpgRhGZxAFRcUSUxBmHGDsx2knaN/0maZMY2066+8rQtp1WFJlBEQERRVAcQBRkpoqa5zNPe1zzet/nu/ZB8hfwg/t4cVFSdc5e+9lrnzrP/b3vz91gYHKAJLNI9baKXsj3EGklyTohccdXNZ/YlqpbjoKmAmhG8n0y1ghXWsSRj1VwKQ/2k5kmreUmUT3CLWpYxQLYLp3OioqliCgUyjXjEmc+rllQDTqWtBaFbdyCS2cxIAvbmKUiuuXRWJpXcFwMTwleUqnbijPClq9qpdvCeik4WJWiivDESz6WVSAwOxgCT20lhEEDIyuQ+BGtRgezFlMaGiMxdcrlKhsuuAi3tlm9pl7R4dnHn+Ybf/HlpX99tAfd7P2k0JtAbwK9CfQm0JtAbwK9CfQm8DJN4I5PviN7zSfPwV37btK4iZYoCQKsmLjh8ug/fIXk1z/HlqNExbGISQ2dWAsxYjOvHDQkkiF7W37arOL4qjkjbyJQ+kH3GFYz8giHLMJympyf4cvhdrdpowvWfGkEJAc/5uJA3goiLoJcmOj2iCDQSSWMiKjRFU7yE3OwdZOVuMM3fTjpVLCjSIkr8mfDMOTcs0/j1G0bKRVMCiWLdKlDsG8f0WCVuTRlaM0YbnUA44EnGXjmMVEC1KmmuvYX20JyN4kQ/eVjlV/x0pd11U1S0DKejEPu9j18AeIlMV5B481vfyMbBkdYfuYZ1j75AnG0kp+GizDRBUgIg2C1tlVFMbpAT3k8cV+IMCRfT/SUQpaxmCbc0MzwR9fwjjedx8r0MksrbTbtXKtEnanDhxjp6+foTJtN60aoPPE07p49JFZ+Uq8aOiV+o6QpCddYBGkkCXjsWGfRiKnHEX5apbypSlLtp7J1M4FdZi5aJGgb7N13EMeyFPfEKZqUy2WytEUaZRhmkcNThyja/Wh6RBi2GR1dy4npaSbGB3hhz27SrMz2LdsxNZ92ELL3wF5cc4iNm/owMJhbWmZufoVCocLEmhJOIcMzh1kzMcHIeJlSrY9y1aFgFUkjgzhr5U0miukQdOGZKbFmqWaYW297kO9+/z7VyBF2IiSV89GPv423XH4RrWaYO3sEWiEagSGRCIPvfPdebrnle+h6UcV1MpVNitXrkUciJDakkcSJqjaNIo1Nm9fwp5/5KMNDg8SpD2ke+xCXgYVLo7XE3/3Xr/HCCwcxbUN9rlyTvL/8qM5/+Ph7eM+Vl9Hyc5CmqpCViShHTMo3vnkPt97xA1zXUuKh3BfCUJAoj6gRmopi5XXBl7zmdP7w41diGq6KbMh7WRpH5LV3XZsHf/wsX/63G2l22iqeImKHnqpgSPetLaGQhMiHN19xBp/97DU0F8WJJM9H5iG8CeF96ETSFqTbedWqJjPKW36EKHvy5AxzM8s0luuYaZ3O3EmqlkXgdzANjYIeUq65FAf7MW2HzvQCnZVlcG0KTpGw0WF6fpbRNSM4hQJBqwmhg5+1sIpliHN+SzuN8EwTK9ZoHZ3FHinj1kaI5D3nuWq+cj9JHKTVbOGULfyVdv5tSA+Us6xUrFFf8vHrdeUYWolbBHGLob4xwpVYtY9YI44SPmynjJ601Vwbct8FbcpOhcD2sd0qYLF0+Dgdf4HayCD1hQg9jbCqReKOTtxYVo1GhUIfmWdQqomo4tOu+5iGzeLCCiOja4j0kE6cQqNN0fFUm45mBiRtcfh00Azh8SgjClE0hVftw+2vUOwbYvK8V1MoTaJlCbbncHD3IW74y/+99IUHf9xzWLxMfz/3HrY3gd4EehPoTaA3gd4EehP4nZ/AXZ/+vez8D++itPZdpGFdneAKNC41WiSdAgf/8VpmfvUQUiqQSBmp2C+6TRWytClXhZa7HazV31g1HoiI0IX9ye+Ls0KiD6tihDq1l01OlRHknIo8aJ9/vNSpIJ+XVxjm8Em5oFXBQDkOVMOCMABEEPn37gtbM6knId/0U044ZcwgVH9OuRbShMve+EpO27GDNEp58omnOGXtOkI7Qh8c54Vf78N1MsadIoXHHmFkdobIUsb6fHkRvme3jUQ9bvfyV69dWfx/+4TUaX7BgPtaDR5MiziuRxh2WLNxhHe94zJsXyfYf5TaI78iTepKhJAlVs1NXCvduIn8N6FwKPihqs5MFTB11VkikZEiKStoXN+CaHyCyy85Az1ymJ6ZYv3WcSU+dNptkqjNkRMrrKuWmfzN8+jLJ1QrzCozQXw0CDBQGmilDlaDTqeFPThCu7+AP1BjqmkwsH2ERDL01SJJ3WP3sw8ztmYNh/cfY2J8BNP2WFycplQq0F+tqjjA3MI8mhWRJR6e57HvwH7Wb5hQcM3R4RHCdsDM3CLVvho2CYOjI7T8DiePLDMyUqYkvIBA6iV1xsfWMLm2Rq1Ww3UrVKulLvshI4xEjJP7RBwI0uAii6c0YUjVrkWaBcS6h5ml3HjTD7nr3nvRYnk9TfSirqIX73zja1TzgtyJqQh3WYJlihvE4Pbv3M8tt92rGALiKFDimQhxEgPpWnHkPsnvu0w5RrbvXMvnPvcJKoUasdRXasKayN8LVubRbC3yxX+4lud3H8A0c4eLOAcEhuonTQXJvOrtl9LsiPtktfkjFwttx+WWW+/n69+4Hbfg5MKTeEW695GKaohDRN7AVsLr3nAun/jgVZiap4SH397IAaZX4Ef3P82/fe1G2mELU1gdIpYluVCp6m3Ve8+i1Yx4y9vP4E+VYKHkSiRZk0UZmhGRmiZpHCqgprS/NJtLtFshK80OtuGzMLWAJYDOxhxGuIgnTBTPIVlcxnFNKhNDJKZG1BGXivBghFOxoNwNWAWiep0wbVAcGCKLdAJ/mSx2SY0Yz6pAO6C5MosxWsApDZLUG+hizyl5+feQLMMulWB5idBzoSPXrysWhdYMcuFE4JcilkjERcCzrQBTYhwlN3cbJQmtukSHNGpra/h+QlQPcvKMnhGv+Bi1AabqAUtLCxi1ci4kLUtUJGXTpvXYUYhlSRzJw2+1lYAg1bEpEYstWFBxGw2PFuWiRRRnFCRGJbGsWDghOoUBaVZx0ZJQRVx8X76+14US61TshIW5BRV16T/lFDac+QpK1U1KsHKKRQ7sPshXPvN3S//0SI9h8Tv/g0JvAL0J9CbQm0BvAr0J9CbQm8DLNYHvfOrq7NUf3UVl3XtIw6W8ylC2JrNF6Bc49IWvM//EI8hhqGSkM9kQRGPo1o8qd4TEEGR5VlUVXeGh29qhUu4iaHTZCrnRIj8Nlg/hCcjnvFRoeKlgkTsmtFwUkYVPWBmqhiF3Mrz0YzUikgsWXfeB1ANi0I4jrvMTjlpFLPn8LmdD6iwvu+xVjA72USl7/PTBx/EKFsNr+1i7fhMP/eAJSuWMXaOTxA/dz+DCCr7E8CUaIZEBEU+UyyFvJ+kWnr74/FarNeT5ybLoxHKcHHNLO+Qp3aVomtiuyXmXnM3G8XHVmFFdCTB++BButEIiJ/iS7xC0QZedoJ6zAo92+R8SpRHehOKCCOtC6lPFCJJSjzNuaeqkG9fylkvPVG0gjU5MwRN4p8X+I0fpr9noVoliY4XJR59DC+uqflWaMCJ5rcXhoSU0RbUqedTGJpjRwd26gUAiMEnG9Ewbb7BA1slYXJ5nsDRGvTGNW/Zo1psM9tXwXJdn9zyHabmccdpOXnhuL45AUGsFDh06ztDIIM3lNpmcyBMxPLiGlZV5Sv1llpbaNOdbDA4N4EdN6itNTt+1ifVrN1IoFylVPIYGRzCtFEdAhXLPxAGpgDwRHoK0TUhYyVK1qzkoUuIIMXoqIkZApDs4ms5tt/2E2+66QzEJ0liGHvGB37+Cd7/1DXT8KGeKSPGkKRElnSzWuPOun3Dr7d8jFVFP2AzK3ZPbgvLWG4kyxUpgEiUj8CO2bhvnc39xDYO1MVWfqmsiEoliIQWowm6o88X/9nWefnYfpoWqpZTrlgLfVlTnkx99J+991xtpB/Ka5/EqlYLSUtxCieu/eS833/Ld3BGhYlQyCuHH5BEqsQkZqYiTPm9+8wVc8/53YogspBpx5LaW5yffC2x+9tPn+MpXb8CPpNK121CjGB652ygKA9W602omXPG20/nzP/8EzcVIvWcVN1aaM6KATiLukjaJH9NsrTA3M4UlMYeZZQrRvOK2iNNJT8DKYjzPpSOX2myCaWIUHdXwk7UFghsrxkSWBLhS/bnQIPU72CWLxLAUb6LRWKDm1tA9eW+4aHGCHYZEXopWqJGGHVIBYjo2lmereydd8WmtzJP0l6GTg1Al2uZKZEiDwAS7UFQCgoCG9aZPc3ae2vgQhuXixxGNIFLMlopjEkpqKDZoteeFj0rWsFhMNfZOtzD0ghKBHDthbrHDShhTcCxGyjabh11qjkWUJNjVMlNTHU5MLbPUbKnmILnWibJOgQ6LjQDsIqes62OkLN9PPShZmLpN0vbx55bwUx+jXEGzMrRItBW5pjr1wGf01I3sfNVF1EZ2EumRun/2PLGHa//8C0v//OjTPYfFy/UXdO9xexPoTaA3gd4EehPoTaA3gd/1CXznU1dlF3ziLKqT7yYKlxW4T1nFDbHKl9j/pa9x4tEHVJWp8Ask6692MQXTzOGZmYJoptgSHFB5/d/WKMqiLcA6tbqt0vm6poNVXoVAOPOGje4iJS9KN+qgXBiyhMvXSYX2kIMDZaVVsZDugr4qgKxGMXI9JH8giQ104ojrg4zDhovddWDINZeLRXZt38DQYJVXnbeTxhIcOH6MIFhmx+ZtHDm8RHkAJmKL1ve/j7u8SCpLp3zdbu3q6sn56mPLv1ddF6v3l1yPzMrLNFbSlNvCjANZSS3Rp54yyQXnbwM/o2OkRPtOcMreozjhLIEAFLvNI7LsqAW5O0f17GXWAr9U9aZSDSs1svn4HEOjGcR829ewTzudM7eMYZkx5cFRnnpiL+vWjrD7ucNYVsS6bVvom56i7+FnSbUQW5osNJ2WqTOnO9TdlP6NWyitHyJxy/ixpk6bBY5paQHz9Yy5lRmKRk3IgtQGq6qu8/jxExw4cIRisYBjSP7fwHZ0BoYqPPvMbgb6hjnrnB3sfuEwhw6doGib7Dp9A41mg+lpn6mTx9m2YwONRsDhQ3NEUcZKK68E/cj738PG9etUE4i0TojoIAPIXwdZpi0yhJMgDopY3TUSmjCt3CGRZV2BQJpbDItIvaZw880Pcufd9+bMkFiWP7j69y7j3e96A35Tvt6qg8ck0SL0xOHee3/OTbffCbqF32mrJV6xEkSoCsPc0SEuI2GWZBlxlLJ91wSf+9xHqBRlH8wFDqVXiBiWmDRby3zpH6/jmef2Ylp5JMQSrkKm0wiW+OM/vIor3/pG2n6iAKzqvpP7QcSqYi5Y3HD9d5QAJ4KFgsSa4vCQf5QZAD2RLpY2l132Sj7+YXFYSFXrb8U3Wchdt8AP7n+Mf/vaLXSithKD5AZT/5NZJKmKj4goSXj7ewAAIABJREFUk8Q6l79pB5/+448SdETwSYiijrrGheUlGssdSiIWLS5iGj7t5ryq2U3nl6iVdMxSldS2FDdFwJqGaRDGOtryCpq4TJyiAmqGDZ/MFvEjxHXkNbXozK7QnJ+nOFKj2D9CFmTMTh3FdjxqQyVCX9ozYuyqQ6O5SBSZqiGovdjEsR084U+4JtncLHrsE7o2UQvV/mKVPZIwVoBKrVRAL9rQ8pXYZWUW/lITyzYJTB+jKA0jKZZlYGcRkS5OjwjPyag3pflmCm+gRqFUxtGhtdSi1F/giDhSDJeTxw+qphm5i21xkHQiIjOhoLgh/UxMVnErIZbjqu+5xSRkaT7iZ0/tZ2xQ51U7aqwbG0UKaCUKlLYCkiBQ7SFQVuKXsDhOrsQcmj5G0bM49ayd7LzwIszSBlI9oeB5HHz2INf+2d8t/eMveg6L3/WfE3rPvzeB3gR6E+hNoDeB3gR6E3jZJnDPp9+XnXfNLiprryQJV0gE8CjqgNPBosbeL/wbJx79MaYA9TIdQ5elL4dVSh5blqBV/qS4H1QzhljNXyJCKDChUi66C5Xad2T7lkIEWRzz6Ij6nCxT8ErLsv6dgCEOCxE2BEaoSzuG8BW6DAsRHvLmipxL8e+4EpIXF6eAlnFtK1KREHFYrPI1Cp7L2Eg/GzeO8pqLz2BuyscpV3nsV7+kXHAY7pvEGzQoPHeS7Gc/RdNaGKlNLKBAsfd3YZtyvavVkvnhdT4D+XhRRBGHhaZzJDX4VifiZOriFjTe+Lpz2LF5hOZSgDtQofXMAfoeeYJyFhKoJg4ly+ScDhGNuo4O4hxOKhGC3IeSQxljI5+1qaWEqcHdMustZ6CFHc44a6OKShx84TiZkbA018HyUPn3Dc8fIXviSRp9BkuhRjZUZvvF53I4SplphzhmEd0zleBjaTa6LgwTiaVE1AYmeOjhH6vle3jYYXBgkBPH55Xdf3ZujuXmEtt2nYqhCUeixcmTx5mbW6HgVtm2Y5KleouFuTpJaqmGmsmRfprLLRZXEhWHeOHAC0SZhm06tDptXnHOKXz2jz5CtVrMxQdM9fxTVfEpwEQZvDgoRMQwlWBhGCI06KrSMwwFNmpi2bbiKAg/QlwkoojdfPOP+c4d31N+DIktZHrI29/xej74gffiN5pKvBPOhLArMqONnpa44ab7uO2ue9RyK6+LKAKqEUTuNTUjQzV5yFIvokUQhGzdPsR//OzHGB2cJIrlOpUfQ90zAmJcri/wpX+4nqee3Ze7PQRgmZCDNbUWn/jklVxx+eWEcpqvpMb8eSbCFym6XPe1e7np1rspVlz1NUU4EXeEZTkvuiTiQBwoEe9610V84PffipY4CpQp0R/lxMhCXNvjkUf380//+nU6QQfLsPPnpVxMcgsYBCQKwtlu1nnTZafznz77GY4v1Kk3W+hBk8ZyU82kPTWH3jrBQNSmubwi6Ab6+ov5m9fuJ7RSMumRlbpRPaSguySLPmnSIrVjolBcSbpiSPiWRRgHFD0Xy/VIl+pgRpIhIVzuKDfNyuIMWrVK31AfRqgxffwYlgbjE300hTPRbuP0l+kEIXaxQFpyMNopyUobs2iTCJ8llsrREpq8xxfreT2pVyAQzoZjKuhqFkZU7ALNsAOWSaVYprm8TBSnVEcHSHVDCY+/ePgAJ4KIM8/ZSsHTGBkZ4fChWbyxQU7OhiTtOuPDfTzwyNPs23eCAdul6BUxyx79fTrlKpyyYZJKuZ8jM3PsOzZLFrTYMrGex545xI9/8TgbBqu8/4JT2bWtzFwdEt9Xtb/9I2XitMTc4pwSOR45PE/H8tgwOcYFl5/P+m07idslUtOnUKry5CNPcetf/uPS/+g5LF62v597D9ybQG8CvQn0JtCbQG8CvQn8zk/gvk+/Pzv3mlMpr30vsV9XrRSatHToAUbax4Ev/V9OPPojdcocpbm3QdVpisOiW0+qGkJEGJAFXszy3WV9tcEjr1HMs/lyEiu/VsLCS9o95Eg6B3H+tvXjpfwLTSIKsgTK11Zli3n8QYkCUl+qGg/MF5kZcn2rHAnhQPgkXN/OOGx6mFJpiogtMWvXr+Hs07ajZQHbd67n8V8/y86dO1hYXMLwbEb6x6m3pvF+/gLeM08QFTK0UE6oc0FCrjG3/HedD134oVxblxOq7jHF2RAzf5bx63bIA0aBZuoxWHPZuWuSkbExJofHmVk+yYSvYf3wZ1jhcm4nFzlCFsNch8gfN7ekrBai5F6SLstD2BYyL0faUZoRPyynrLvotUR+RN9AiYmRQY4dW6LUV2L62DKR3qSQ6owutJg9dgBntJ9Fo8asH7HjFZspuAWOHjxKqxEqKOXgeAXLNXjisWeo1KpMjI4RNDTCZFG1hMzNzrBz13aeeWIPkxNrKFcLLDeXGZ8c49j+GRqNFdZvWIOWWarZo+1LE0ibvoF+KpVBjh49woYNI2xaP0G1b4x9e49zx53fVQu/NCm0OglnnzPBn/3JNfRVxkkziWBYoEl4QFxAchNL5a5LJk0rWS4maaY0e5hEAl6UO0BVxIpaJjEoDUl/iFvj5ptEsLhHxaPkGkXQuPp9l/P2t7+e2BehbrVm1kTXfGXrv/W2H3HLHXcTp/J1o65gkYtqUkOq4jpKKAPHkVhDwLbtIyo6UfIEuqjeFerfmiBDNJtGZ5kvfOGrPLvnKIYAK5XDRlOskpXlGT71R7/Hle98O512h0zad7DV0blyPGkx1371+9x55w/xysKcyAW/KBKnSS6aJMKAMG2izgpvueJVfPgD78RIa3msSQkRMZrewbM97r3vN3ztm7fnjSCReFHkbhYmh4UvTUCGg2nb+EGLi169mQ+941206tOErTaGuBnqi3hWSlAPsc1A3VPShOFWCoRZoBgbSTtDcyKsTEC+DnHNUXyR4NgCaexTGHZJWh4kdYojVVUNrMUhSSqP75I0VogK8v/LOH5A1AlI7YzC8CjBSgNpYRb3T9xo4/ZbaIlNutwhtBP8MGFoeJgw8YmCiNZ8QGWwhG6L4GQocS4UB1PkqyaThnyr9AxMu6S+d+i6RSgFLlFKplvESZ2kFWN4FsWay1Lk8bNfHWRprsmG0zexfsdmSkWXWl+N2Zk6uhNy8uQ8Bw4fp2D28cRvnqdcqXDq+gkmRzU6iYbpDuKVfTasW8vPf7GbXzz8PFEGBw4cZWi4TN/gBAcOHmNlucWGqsGVF29k+9oRbD0hbrc4sBLy8N5ZbNtmyJHrLGBWXdZvWcP5l17K4Ph6tEBai0Jcz+bgC9N8/c8+v/QPD/ccFr/zPyj0BtCbQG8CvQn0JtCbQG8CvQm8XBP4wR99MDvrI1uobbiKoLOiqgl1AfuZIVlU4eCXruXkr36kbPSyMf0WkpmLBy+NcYgg8VJo5qq7IBceVI1IfjLbtZOL0CFuAbXKd5tDVkWKFyMeCmyZn+Qq90bX2SGOiXwZzIUCOcVe/TCkmeEl8RJhWPhZwk0B7JP+BbnOTMf3O7zivDN5w2teSdj2abYinnjyKSbXD7J27RqKhT727NtH0TIZe2wvhWN7iSw5hJdFN7+WVVFklekhz0d+/WLdqDy/LnhTIIchOg+2Qn5llhTY8sztW1izZogoXWF8ZIKTJ2ZZq5mMPvoMQfuE+NG70Zec/bEqWCiRREViuuYV+T1Nrq17qq9reLpNvR7y0BqLU1/3WkzD4/k9hzl10yj1ekTf4DALiyucmD5Mf98IuohQBSPnANhVpmYX8NyMsaFxTs4cJw4zav1V5QLIEodDRw4yvmZcnS53GiE7T5vkyT2HOH5sge07trL3hRcIwpCdu3aQRYGqw/VDm7mpaSpVhy1bt3Lk4AnVXmEXHUYnxlg7OaaEq5HxEQaGa/SVC9xxx4/5xjduV/eKCBaNdsgrzp3ks3/yfmqlMZKsjZYWQAtU60XOSBFhTSCW0uohdaWJtHHy4wd+ptgQb33rW9V9lS/nIoIZuYPFSLnx+ge4+54fKqgmUsdpZrzn6jdw9VVvpt0MMZXdQZgq0nThI+jDb337AW684+5cMBEBpSvSibgkzgbxf6jGECVo5a0eZ5+7kU9/+oMU3WrXhZO33uQxC5OV9iJf+q/f4Pm9xxT4Ud1vJLiWSX2pzsc/8Q7e/Z63EHSkBlUgmCJYpFLcg+mZfO3/fp/bbrubQlkiMSKYiCjYdTMpOK0IIwZZ1OItV7yaj3zgHZA66vWQ95UgNeMkouwWuP/BZ/jKV2/EVzmPrrNCGBemhWFlFL0Ko4NVbCPjjG2DnDG5jiyaIQx8rKhNQUCawiYxHcVHadTbmO2UsmsTaAGG7WHEGfWpw1gF4S/0YXmuEkekQCVMA/rGqxhplU5nDr3qYsQWmh+QZiKgOKRBhyD2iXQbzzPQY43U1jFsBwKpMM3wyi6p51Cvz1DMSsQrTdV4IhW+pUpFcTVII0qmpwSiUKikmk3oRwq0mTtkUpqNhEIhxjIHaLQWKRbK+HpGEDawjZISfLPIxHQ6dOICDz81w4mlJue8eifrN6+lHecAWIlJhbGmRBB5h//ooWf46U+f41XnbmTTljEFkB3qT3HMQU5MLeEUDA4dneLBHz1O2zdoN1u02xFRluAWbSVGtDotmn7AmJvxzldsYOuGfg5Ph9z/5AzTS01O2yBCoMZ43yBeRaM04vDaS1/PwMRm4kTYNeLQKfD8k4e47s8+v/RPv+oxLF6uv597j9ubQG8CvQn0JtCbQG8CvQn8zk/gnj94X/bKj+2ktvFtBEGTTLZeIS3aEWbWx+7P/y9mn3qoy7gUOGFeFSp2ccmui9X9Rf6ERBO6roPVZV7tg8pNIYuaiA9JnqFXbE91lKxiHrKKqXWtu/Cr5gEh7qvPyeF+q1wL+b24ywTI4ybK1vEiz0HpAwpAmR+eiyugFUfcHOjs1wVnmHbbHRJef9mF7Ny6Vhzmqo3BsT3BEFAtu/T3V1loLBIeXmLkiT2U2/Nkhq7s+XIN+QKZkzLUVXSBohLPkCVI/qDMY9UFIte0nGjc14l53nYZ7KvyijN3Mjw4SBLP45VrtBshpaVFRh/dTRIvqfYL9aWVALP6aPnzU3PMi2NfrI4VsUZgmWKpt3WL2UbAr9aV2fnGN+BZBZ59/hhrxlw151YrIUozjh45wdqN61maX6RSKkMSUapVCHw5rQ7otEOGByu0OzFNv4OhpQS+QaFoUSgWWVpY4PChY1xw8WmK+dFqhezYvpVjx05y/OQcI+N9GHGCU0ipd3S0uEOSRGw79VQV8SiW5XRY2j3K9FWrymZvWRILiKmVi9x88/187drb0O08WtFqdjj33M189tMfoVrsJ8466GkR9FjyEjnAUoQDiXqo+ckSFtNoZvzN3/5PbCflbz//R+h6iZz5mscwxDmR6jo33PxD7rrnR8RZRBJpmFbGx655B29/0+U0Ow0lKKgQjsRFjKYSS+6+8xdcd/u3VTzC1GIFiZXrkPiFYrVIlELFhnK+SZimnHnmGj7zx9fQVx4gFgGkC/MUjoSm2czMz/KFL/wbB49OKe6HWqxjaY+w6dSb/OGn3s1V776cjrAUxJ2h3CDi7hA4rsaX//XbfP8HD2GJCCUOJFWRa6o2nTxWlGJIdiZLePObz+XD73sbOjWi2Fe/L78ljgrHLPDAj5/my1+5jk7QQnNMSqWS4j9UXJeJgTID5RJr+w3FQxgpxZhNn8SLsAp96r2pNyT61SLRUjRDGjUG8Bc7xHOLlAZL0ttCvJyShvMUxvtIDUcxO4J2gOG52JaNVpD2lAqd9hyabWBHlqrgjLKQ1LBxRZjIMpptmVGEkVjotkYjijCiGM8sEqcRRrVIpzVHyeij3W5jGxaZqROmseJdmFmEHvrqa7ZFvM1S6vU6VYHZxClJ0sZ2ixhOQNgylPtDPk8cFlESYKcGhiORIGlFavHkoYBHd8/iViu87vXnMzE5SHOlRX2lQaEktacC8dU5OdXk9rseZGJsA6961XpaKwtMzS8zNGywZmAbB49NMT27yM9+8Rslxg0MDDA3t4jvByrqJMKagvEKjlQ30aKEtVWTbRv6ODJd5/hizMhgkdecu4mVjk8UJayZHGB40OXcV17A6LptpJmm4n/SzLLnmSNKsPjHh3/Tg27+zv+k0BtAbwK9CfQm0JtAbwK9CfQm8DJN4J5PfkhFQmobryCJRLBISGXhc1LMpJ89f/d/mHr8JxjiaJATVXXuqhFJjaH6/3kUQbEschiFAuXJx2p9qWIs5OUHq0EOtUfKEiUNI3Ji2y3CQFcdiEkOD0zz35fmA0NUgpxcmFd3qiRIXh2p2hFk4ZOGRgUClZaDHPwpe74lDQ2azo1ByvOxOA/Eh6AxOFzh9z/0DoKGz+J8kxPT02xetwnLTHlh3yEm1oyz5YxJVh78Dfovf40RtbAzG0OP8mUkTtCkPuXFx5JCyLx6VJ2kixjTdUEIoFQu5pifcrsfMV0ocu6pm9m+fSvLC4s4VkylUqNQrTHQ6WB+90ElWOTtH3kcZBVmqp5Xt+lEOVFU60Pe6qEEH5mTnxAmGccDn2Nrh9jw2kuoVcvs2zNNvbPIrl1ref6ZA6SZw5r1mzHSFY4cPIJt9zExOcbhE/uUbX9wqMyJEwusGR9lcaXD/oPHGButEYcaw0N96vWOabIw16ZSMKkvS6xC54yzdrB37240rYhumiwvrVCtOhiOx4bN46qOtL+/j6GhYTwBHlo6SeSrhUk3tZyRYmhqob7lxh9y63fuVTEXEQlC3+esc8b4zGc/SNXrQ9dt9KxIELeljkFxWMTCb4rLQiCSiURJUo4cbfDXf/s/6etz+cLnP4brDhGGcmPGasYCmMR0ue7Ge7jrngfIxK0Q6cRphw/83ht437t/n7bvK5eDej9kEgXyyVKP22/+ETd99y403cEgUm4NqZo0DRvT0NHSKHcTaQZxFuJHCee9cjOf/g8foeJVlXCkIa4HEfSES5KqeX/xv/5fnt+7H9s0FXsjCMX1USANlvnMf3wfb7rsNYQdvxuxkjqOUAlZ1v8/5+v+7S6uv+07FGsF5XRRMQ8xI8h7RuJTUiWjt9C0Mle8eRcffO9bVbWqKH1ynfJnDFMAoQa33X4/t95xH17BZXKyn/6+PmpFh7GyxpDpM6hBxbNJaxUsO6Z+bInMDknMAfV+MFNxONTRBYBqZ3j9EzQW5qEuTRspQRrKpavvLd6ApzgcEotZnF9UdZ22ays0SCbzLVtqyTeksCgMScKIUIsoDQ3l4k1dPtfHdC30RBw5LXQnw7ZLBEkbQ3Ow04RAXpMU2k0oVstkZkyiWxi2SWd+lqLjKW6KQEH1VCfxoeGLmyemPDZMIo6eVqqaaOQ9ZxXLqi0laybolo9bKBC4Hjd+/1mmfShUTDatn+T8V26h4uo0mjHNNGOgViQOI374g+d4fM9uXn/Zaziydw+zEtsa6GfN+gJmWOSJ5/YxPbOgIJyWa2M7Ns16K2f2CHElLyvKv2eo9hoJGWWUSxaWKe6PmK0bxzj3zDXEmcMzu3dz5mmnsmGixLZd2xhet016XVW0z/Kq7Hv2GF//079c+seHn+gJFi/T38+9h+1NoDeB3gR6E+hNoDeB3gR+5ydwxx9cnZ1/zS5qp7yT2G8oK7jatsTqnvXzwt/+L04+9iDCuUtlyZEogiwKsqiv1pJ2oY+qyrHbnqFEDHFTdB0QpiwteRsniURL9JBM/UTtkcq/NFnYclihGUZqyVwyPEqaVJkmxI6p/ptKc6iT4lyQEPeGehxxUmR5e4hm59eZJplq5hDBIkhibg0MjrsVdC3C76SsXzfI9m3rOPucszmw/wh79x2nf6CPvlqGZRTVImyUDcaOTWE89ChRGmJrtoIUKoaEYnEYykKvxBpdII3dylYRbqQl4sWaV1Wtwp4W3BHrrJQtPvbWyzll2xYe/tkjrJ0cxZfYhGczEado330AI5IFvNuOKS6KLuNDGCJxGmMJYFOF/+X56ypuosCTaUrb0FgequKNjTHrWljDNQbKNocONOlkGX0Vh4XZBQzbZu2mLViZz8L8Cm65T7VKHDpwhGrJ4/DhfThOH45r0vAjqn19DPcX8IwKe/Y8y+j4KKkVM9C/kYPPP05/rZ+WH1LqNwmlmcAoqCYQXIfx0X7WjKyhf7iEW/ByT424VKKUNA7RNHHsOMptk3+klEsVvnHDfXz9um/hFESEMPE7Pue+cpLP/MmHGCxPMDW9omIXw6NVUk2cNjIFHVsXN4PcK4lySfzmqaN88R/+N5s2jvP3n/8kSWTJ6FTzjbpPVQWnw+3feZBbbr9LQTi1VDbjmPe++wJ+/6qrCIKAKI4UdFTcCrrRAkp86+b7ueHbd2KasvCHZLYwUkSUU7cFjtlltshtYlt0Qp9zz17HZ/74Y5QLVSIRWdSLnTuFDAfqrYS//8L/5tnnnlc1leq5iG5nWVQKKR+/5t1cetH5xNGqYCGuH/m1VHSW+D9fvp07f3A/nmsokK16vybCkQkw9LzyUrEW0hJXvuNMPvJ774TMU9DIhWbIzMwCRw/uY+3IIPue3cvzhw4z2F9jRI9ZU6vQX9YwvYRiqYjf8tE0n1DmImpiHaJskZYfU3AdXMtW0NOgJX8mxjLKaH4Ly3VVq02Y+tgBtBdaaJbwN0u41bJa5KX6N3Z1mks+dqFEJMDTRKpbbUquy4nnDyo46NDmTWqBL5iOaroIJZoTWQStDkZZvne4+I1l1cCS+jHeSAlTomEdEcZQla26Y2EWK0SNBhWJkgkjw8wwdYnVGLSXFjHbMel4BaOtoUcBRslFN0yiJMVP2+hJmXLRRHdcfrH7KA/++gDOQD9W2VbRkTe8ahcFiXYcXmJmZYrtW7exf/cB9u87ybG5RaxKlZkDJ9i8aYJCpahaZ5YXlqm3W6SJTasZKdFLHEd65uRMEXH16EZXRBYHW/79OdUSvKKLv9Jk26ZJzj57kiixCJrLlPvFJeOyb/dern7P2zjn1ZcShg0hk1AseTz/1EGu+9znl/7p4ad6gsXv/E8KvQH0JtCbQG8CvQn0JtCbQG8CL9MEbv/Ye7LXfPwsilveTuY38hM6ObA3pDmhxt6/+VdOPvETZRNOuwu4FqfEhjqIRZc2AXFddNmFcjq3ansX94E68U8z5YgQPL8Zycm0LPziHBAGgFisOzRTiYbY6lRz3g4ojI+zmBapHT5KJQnwrQwtyZ0Eyo2R++dz6GU3nuLoRu5E6DIGVps6hM4fEXFr6rE7ynCU0lBgcrJC1SuwZdt6KoUSi40my36dillSFutM1+jvG2LsuccoP7OXyDRILI0sjtRRprhGci5BzvJQ0RdpL+n+Wrga8o+KtSiDRcxP2xYPJybjEzUuvPQ8Tt+1g317DxIGbYpumflmg2pjkbFfPoXuh8SGcDo09DRWVu/V6svMMBS3IItTZsQR43q4ps2cZaNPDlAYGcQZGWOFlIWFOv3lKouzcwwMDxClES88P02lVsQPfVYadU47dSOVSoG5xTaHD0yx+ZQKm9Zv5ZFf/oYwhYX6LMNDw6xfu5b6yiJ798+yvDLN2WfvUG0M1dIgjz36C+UomFyzkdpgiepQjXVrRhnq78eS5bLk4ekuqZy2yyav8ixdZoOqfRV2Qt5AIcKZOFSkUvOGm3/ADTfeqaIElm4qjsLGTcNcesl5TB1ZZP+hY4wMefzBp95HpTZIHOaihQJVyuuYJBSKOt/74eP861du4LRdm/mrz30I0yiSxOKEkVPy/DFTzeSbN97F9+79iYovZAI7tDU+/L7LeOtb3ky701ICiIgLpm6Sam2yxOXb3/oxt95xt1r2DF0aXXKxRBw+sgznxb15lMd0LGXHP+ec9Xzmjz9KwSoSKS5EDviU03HNhKXlNl/6+2s5uP8ElYpHoWwqyGlloI/hYVexV9ZPrCf2O13ordzZUrsq3A2br3/9bm6/8/s4BZs4EueGNMfYCjoqLAZ5D+qy2Mc2b3nTTj549bs4eXSJk9MnWFqp40ncoj7P8GBZfU8wWnVKBZ3M0yj3FzH9mLDdpFCp4ScmQdzENUuYaUpzKabTXsDSU1xP2jwy1cghbpIQnzC2EKlC3rtOX00BT1vzC2itENt2sUf6SNIILZZ2ooTY0tHbGUaS0InreFYV3bMxBKTa0WlFDeyBfgVSjQIf17FYWWooSObAyASdoAGNlGBhDqtaotPs4Iz05/Ee+Z4VJ7i2qxgWIlo4XpGkHhMFbeyiPI6jYjydZkO9F82CKzkOzDAlbAfYpQqhclz56KGB6xnMRjZ3/OhJmplFaXiAxZVlZmbmufySc9BNnQP7Zyl6DouNBuW+MlpkcuTINMutFVynjO2ZdNptGksN1q2bIExC5uaX8IVZEcW4BRG4PNWaY5ghulHI+TlJTCKMDBG3jATHc3BNi/H+fl7z2g0stzosTM0xPLyWXz3+HPOz8/znv3gfl772XfjRAnFqUSwUOLz7GNf+6V8t/bdf9ASLl+mv597D9ibQm0BvAr0J9CbQm0BvAr0JfOvj78kuueZMitvehebX1Qm1LFW6mZIGJfb+zZeZfvKnmCaobg2x6mcakZEzItSZvpgH5FRYbMgvERKkrUE1iMhRMym2VDvG3X6PFJZjjWOxxvEoYZ4OW8eG2bp5I3PDFaqTo7CYYtz3ENVOPT9VXf36SgT5bUuHcjV0hRbl4O6eUqt4iq7jiO07Cbgxc9iXWlhhpkB8F128gz6vj2NHjrJ2w1qG16yBLCAOA47uO0p5oMzGgQmMB+7HPX6U1HHItFSxN1SEQGEl8hiM2kW74Eu5nryxQ05ARWDJ4yFBnPLdRspep8QbLzmN4Ylh0lBApuCLuyVz2H3sMKeWPLbs3k/aqSsBxBYmhsRk0oxSqNEyNaazNgPlKs7wMAexaXkuu07fxqNP7adTMJQ7Ynx4jP1HjzAyOEIYNDl+YoYzz92s8vP79iwwPjnCoWNOdGYEAAAgAElEQVSzTE+f5LRd6xka6VPshEd+voezTlvLxsn1HJ+dYX6lzZFjR1g7voaC7ZIS8fy+aXW6Plgpsjxfp9Fs0mxEBEHM2664hIsvvQCzZFDyvBw4KWBV4SLIa4MwJhTcRIlZqhlD1dzKv83f1sPqUChVuOmGe7nu+m9hGHYXWBnhuiaubapGh+VGwCnr+/lP//mTjI5PQCQxHWlBEMeLQZZkFMtw6y0P89XrbmTnrvX83V9/EgNXRUwkqyRASqkN1XSLG265h3vueiB3zESJag5571UXcfVVV9LuSAREmjbksm0yo4WReVx/833cedcP0XRbzUeelmoFBWXdT0Ip/hTIrIh4JnHsc/FF2/jDT3wEV6sqDochlyKT0SJ0Qxgj8NWv3cHswjIbN48zOjzOmskhhoYHcAtQdD2kAUdPEtUCouseuiGNKRm243Ltdfdw/c13Uip63QvJa1/TOEZT9cUmmi2tIh6XvGoTV1x+EQd2H0ZvzGKkEX2ujh4uqfYWp1LBjDMF0XRKBSUMtGKBi2aUXI+gk6HbqWJOJM2mck1ldqZqYG3PwCv1U59awBIR05MWEw/bSAgbbTLXwnbLxFFH0KdoZgFTIiDNNpm4B2yLRKpbo5Qo6oCKd9QQYqXlatDW1TKvVyskfky7sUh/sUR7rkXbX6R/w/pcaGwnpL6P7VkEdZ+sUKQ1v0hJ2kgKBcxCgSRMqM/P4w33YccZ/sy8eq5W0aPuh0RBiCHcicUmxkhViW6un5I5Hq3Ax7AD7E6C7jj85mSHB544hDc4QJYVOXjwIJVSkXPO2ML+Y4dZWmgxUK0RhAaDoyXaTZ/J8TGOHT3AXD1VDSOzU0u4hkV/v8vswqLCCwlTo1osYWsa84s+gZYyNFIR45eqkRWYcBp3m5nEeSEQ0UoFL9V5yxu3UO63mV/s8NTjJ3luzzHGhmv85f97NRde+FbCeJGYnE3zwtMHue5P/2rpv//ymZ7DovejQm8CvQn0JtCbQG8CvQn0JtCbwMszgTv+4D3ZJR89G2/L20AWZCVApGhWBh2PfX/7FU4+9RC61Jqiya6A8BgiQyOMo7wxI8dlvtjiIaKFgm92HRYiWJiS989gPjVZSGKOhnAk1FjQIuZT8DyXs07bzMZNkyRpET+b4/Sxzeh3P4A+f4zQkpU3/yFclT+KKNDlWah2jK6TQzkcRB6R+Ei3ZtVCoxW3uL5jcNyoqCrEYn+Bq666CLNT4uihKWoTg2qhrJZiRoZGaC3EOGWDwcBg+bpbseNFMtvqsjJ09Xji+ZflcDXCoNgSsuTG8tiyNHedIF3ORStOuWk5oLl2LX/2sber6MRzTx5UJ6A7dq1h7+5pDswusKNWYOKxJzHri1i6XL1OW8vw5WTfton6ivRt30z/2nH0ah/PzbY5Wa+z6ZQ1PPrTpwSeQP9gjUZ7mbTdZvPWrfhxzMz0CtV+gyhMWF6IGRkd5unnDjIw1EecNdWp6o6dW3j0l7tZnjvB+vFh7KJJdXANhw4eZ2xkhPriArouy3U/bsXh+af2cOz4FKFUW2o6lqlzzcfewRsvf52yssspfhKL7yB3mcjcVO2ozE05UXL+iVR/ysyiOMGUm01y+RoUy33cdqtEQm5V8RvppszhrCaa1OzqCSuNiEsv3MUnPnkV5WoNvWveEEdQQqyiD+Lk+cr/uofv3ncP575iO3/9/3wMAwE7dompUmuqSzWuw3XXf4fv3/NjxYJQcRLb4EPvfz1vv+JyGq22BCswlLAiX1cqRW1u+daP+PYd30M3cpaGar0RUUAiVvI+kLiTvJIS4xG7URzy6gs28ak/uIaCUQEjQtPFudOVd3STTpRw+OgJNCtlcKiEa/XhOqaKQ4jVn0RaUHxM8XWIUJLZJLTV/ATC+c9fvoW7fvQQ1ULOpZDIgEQkhEWjexk1r0TZ69BXq7Jt3SBb1vWjNztU2iuKD6E5tmJFFGtl4swi6QSEUi9a9CjqOh0tVJyUUskkDCUaBYZj01hoUrZdMjei1Uhptlco2zX8xWWsEjgll9hwac8tUcIkNjM0UxpBdOxKiuWUFackCzPa7WXVymLrLk7JURBcy5FoRYWW38K0Hcp2ibm5aUxTV8wKcRDVpDY16OC4OmE7I9JNijWPZmNJ8TTc/j4a8wGdE7P0TZSJiyVi3VDgztbsAlbRwi7opCshWmzi1IqKwxLWW5QHBojrPp0sxa4WoBNhGim6YePrbQo4CgS6Z0HjmZWAqeMLdNq2qtX1HI8tpwxx5NgUx2YXufDC85g/vsD89DH8OOX007ZQKTr84KdP0D88QKcVsrS4KIkq6s1QOXZq/TXlmAgaDZp+wmnnngFZxNNP7KHebBBL249U9qrv5RFC1pHoWNmwecdbzqba5/DUc0f51S+PYFgFTtk8zJ986k2ce+5r6SR1yRxRKJY4vneGr372z5a++FDPYfHy/O3ce9TeBHoT6E2gN4HeBHoT6E2gNwG+9ye/n53/4dPwNr2JtNVU9nYlNpg+WlRh33/5F048/TPVviC1kKJjyEolgoU6HZd2DsVy+K27QkHgxPpumTnTQVkwUn4ZpPym49COW7QcTy2dkZ7iBz6bJsfYddYpbN9+Jtp8k6nWHAOmxejDv0GbP0xgm6RR7lgQLoT8GL76IY+tmkaEh6AqO7rVoiKUyHIsAMQk49ZOxBGzhvjP12/p59JLz+DIC3OsmzwF3Q0V9LHU73Fg9wEW5wLWbxnljNii+e3vo7uRev46lnKLqJNyxfCQE+r88dTjyo4gm5sAN1U7Sn4iKv/MpCn3RAXWX/RqrnzTdhbmVlhZjpTte3S8SH3ZZKbTZotY0u9+iGTpJJ0sZC7NWKgUGVi7Dmv9BOlgmTPPOJNG4jMzPcfJvVOID0My6U8/t5+S51IbHObgnheYGB1FKxjKIdNekesKFT9kYcrHKeh0/JiLLz2fhWOzzM7O4xUFRlgkCH3CVpOl+jLbT9/J9MkZ+ks1wUKyflMfo2vW4RaKfP/OR7j/gYexC7aCtWpmwsc+dSWvufASkkYDU07HxbWjyWsnYM08eqFYJF1hK69Z6b5mco9JXCFPi+AVa9xyy7184/rbchCkZpLEIYYjDoGczdAOYt7/3jdw9dVXqIpR5X7JDFJ1z/qq5aLZivmrz/8Tz+x5kvNeuZO//E8fU9GDoCM1Id37V5Y8zeLGm+/inrsezJtrBIKpZbz/6kt5z5VX0hSAo1LMxL3homtNdL3AN264h+989z5sq0yY+XnkJU2J4xjTEVAr3brQvBI3CgIuvnAnf/SpD6sTdOVQMvL7JMs8BZtNslCddOvYxHETPxDxI8CUGFYaY2CTZJF6bU1xe+gOQdrExKRgevzLV7/FTXfcRaHkYQps1vUwSzVGR2qMVy0qZkrVXmDYLjFkWxRrLsUBE9M3aLU7+OJiMh28ah+LSwGHDx6ntbJEcWBQff1iSUmD9PUbLC+ZNNsBZslTDh4rFnEvZuMpZTwpfFmx8Dsn0MVx4wyAwEMbSyxNLVEdqZEVLJJUgJwBrl0mi6X5AjUn3TLQip4SE5qtZUzLUXWqMmNdd3B0m5X6HJZuUDBKdNwAI8poNppM9o3iNxbV94tSbZBGvUVneYry2lHa8wGNI1NU1lTQy6NEUntqiatGIispbqmo4iWd1gqWZ2NmFpqpEZuGYmnEqYG/PM/KyUVsI0S3HMoVmzQwMauiPfUxdaLO7hNLMD7EyIYxnvrJEUbWm1hOVc1r7TpxOR1k3/MniWKTwb4Sa8eH2X9shpMnTjA+NslKu0WjvkKYpISNFn0DA8wvLxPFMdU+lzUTgxzYc5yVpQj59iSin7iClMNLYkaZTpSEDJQsJkcGaAUBYeKw1KmzcWwTF1+8jje9/gxGRjcp+Kth67ilKi88eYyvf+bPl/7Ho8/1HBa9nxV6E+hNoDeB3gR6E+hNoDeB3gRengnc8Ykrsws/eg7lrW8nCVbQEqkGTMkMH+IKe/7mX5h78ucU5ERPTom7DgshKogNXU7KFfyyG4tQTAkVAUE5LPKoCAQZfKeV8GxWUJBDyfi7iZz9QTuIuODiszn9rE2Kn1CybDZtWs/JZ/eyfs9+nOXjJNIeIvu2agZ5SUuILm4HAYXmUQ0RLehGUSTLLXKJNCzIcnFTq8l+o4admZx55iSvf91F/PpXTzM4UmOo5LJQb1EdGiNcWeahX/2as3ds5fSZGTq/fkpVbcoCK4KJLM4vxhhEnJHFVBosROiRU3VDzBcpeiJLpzhNEiwyfh3G/NoeZM2WrZx51jAlW6d/dIiZ6UUO7DvOwsIKZ7zmNEqNiOM3/YSNNQ97U5WTZoGjUczEKRspllIiv0jYaZHGEa0oQTbWkuWxPDNLJ5aMv9Q6Gqr2UGCBz+3Zw9jIIM1mm0q5wPjafvbuW6S+tKhOy7efuY3O0jL1hYZ6bUr9g5ycWULrRGR+xNiWUUzHY2J8hKHBIYb6CvTXhkgtjX/+79/kxw89irSQSmTFtkyu+cSbueji88hCWZYkQhSTiRti9R4Rt4xukETi2bFVHans98o6IzBRU4QuAZUklCtDXHvtnVx30x2YlnA7jJxtYIpoJK+3RidM+eRH38Jb33wJcZK3X6gyU126JiIKhTIH9k/zV3/1ZaYXpnnFK07lv/zFH6jqFYmMyNKt3B7iA7EcbrzpTu6+6wEMI28YEQLKhz7wJt52xVsJQhH1JI4kVaEOmiFuCpsbbr6PO+78AZbpqRNt+Rx1L+oaprRtaBmhPN/uDGTZvuD8nXz6U+9XLSlJLGyPBN3M+SjyuYGEZ1IdWxXj+DhGX94CYsrvR6SRoRgUKnKEqVo1Ui1SjpZGvc1/+5/Xs/v5A4xNDFIqmEz29VMtaoz0u/QT0ZfpDG4p0z42h2N5aOUSkR1jxAW0oIOf1AkEien2c2QuZs+B48RBgh9FnFxpM1rwsBJdVbtGfgWvolMdLpKlOiU0pqaP0T9U5dW71mAsNYmjFm5FeBVlwlaLgquz0uqgW7oC8mqRjuYGaHqJLGopAcBwXDJDI4lSqoZJK+4QCZjX0bEMTS3knSBWLiURhYJmRkgdJyvQinUayyFTzVlWggaO7uFYLk4UUhsaoFx0aZ44oRwHqYhxfoQZdHArrhIHkthkJfQpV0v4yyJMCWTUIdE1LMtTf8YT5kiQkRkhy4FGW56nwDrlz2gRNc3hsUMnGNu2ia2bx3jwh7upnjLE0OQ6CHwW5mZoRxJfcuk0NRZnZzGMiHWbJti3f4ojR5bJTIep6aMM9PVRNC1anQ5BHOE4NmEQs7i4rNgk8l5uB50u08JAKo6zOG9VEuzOxskhRgeHOHbiJGOjRQbXDtCar3PeeZOcf/55bNi4nVD0Oz2lUCjxwnMz3Pjn/3npiz97vCdYvDx/PfcetTeB3gR6E+hNoDeB3gR6E+hN4J4/en923gfPoLz1TaR+B2SBU3b8JgRVXvibf2H62V/gmiYhCZbaljJlMZbqSfm1OByUQPHiMtZ1P3Rr9kxdJ8rgnmbCY7gUdI2OABbFoZClSgQ458LTufTCs3nuqQMEYYv1mzbiNX0qP/0l2eKx3MaOjtllFwqkT4khIhJkUqYhhau5eKDYBSJgiAtDNzBFMEkMbgnaHEgriglx2umbeMubX8fJY0fJrICBUoWpEx1aScD6yT7mlyKGUw3zZz/HnTuBYYpPJH+eokiIOCI1lboARbuPqSpNxQFiivMiQ9o85L85hrR6ZPxSXBZrtqB5NU7ZMkCtZFKtVWm3YXne5+HHH+Xss7ZCR1wnbRzJ9ZsdLDkZt4scPTTD2vVFPKdGHASkLYPHnvklm3ZuU5n2g7sPMTDSTxBENFp1duzYQWO5zsnpaUzDpNkK6e+vUSiJyFSlsbyoKmhtaRFo1BkeHKTV8pmYGCPw6xTLVWp9NcbWDWGbZTzPVu0eAlU0Ugc/jfnXf76OX/zyMbUcyetvWTof/MDlvOHyC+l0JK7w/7H33m+SnuWZ9vnGyqGrc5jp6Z7umekZaYJyBIQIImMMGGNwwjYgvJ/xsWCzhgVjMNi7YGywsXexsYnG2GtAKBAsFFHWSJOnJ3bOXdWV683f3k+1dvc/0C81HIhBM91Vdb9vdfd9Pdd1Xra6zgKplHpTgU1Wag1W1zc4e/Yi62vrvP6NL2GgfwjHbbZ5F5qAW20Mq4llpfnKP9zLv33/HnGqt2Gtwr6QeJIl8YoA14M/+L23KQhnK/AJXWmkkPvCVSJIMpXhwYeO8bnPf5maVKJetZc/+oPfVoBXuYfEzyFOCLlWGBZfl0jIPQ9hGNJMA6Yd8e53384bX/9GGs2quq4iWgWBRCbqaKHFt//5x6p61bQSivMid4swOwQYaVkmltS/+iJiRETS5qCbvOQlE/z2b7wbPbTaj+V7VCplGnWNWnOdxcUNJZoEQY1CoUAynlZuiVw+SSaTwtLTGFakFnan6arntllpsLqySb24yczsAq1yi76syUC3SSFlkQ58Ct1Z3KCpHEvCagibnnoPNl2PpCz+kURNhOXSwm16nFva4kI5JNXThSGOqqbO6ZnLiv0Ri8VZWLpAMtFPWlw2VkTctrj1mkMsrq7y3LOLHBzNcetEhhgNPHm/2mkq6xUyiRiOFil3jrgY9DBBPNkOfUljjh/ZbNaauLqlXDVm0yNI6ArSWS06tOp1UukMhrTJJH2G+rqJ2THCSp256TWe29yirsfY3Khh2ia9+ZwSWU+du0QybbNzqJtE4GH7HvGBLoYTBrnIJ5HJqC+DmWyGUrOuxCDbDZQjRzgngZhkzIRyV5mWxlapyWp1jXKQUVBOicnYJEjGq2x5Fr5hkzcSXDmR5tSlTbZiUkGaprxRUgLB8uoaIyMFBgcGFY9FKl5H+/PKwTQzV2R+cZ1yvUZXV45cIqe+Fk1fnGV1pUQum1U1u35LoJsW5UYDP/BIJdOqoqbeqG2Dj12uPbKX8V0DNFyfZ584xite/xJmLyzR16Xzrl95IyM79ovui2b4JNJpLpxe4+v/+Q9Ln320U2va+UmhM4HOBDoT6EygM4HOBDoT6EzgRZrAv7//XdFLfusIuT1vwm9U26ABiTzI6ZyrMf2JL7F08nF0SxYwHVuqFQF/myHxQtWmWvxUBGLb5bDtsJCXJeulrHA/aAQ8FhikdbFV6wpa6bou/T29XHPjFRzcv4u4LyF3ePbiaQaJMfrcaaKVS3gCF1TLrMoPtLkRL1SIio1Z+frbME4lWAgjQez8siob0HTg267DjJYln0wwuWeUgYE8uXScfD6tMuFrG3XOXp5mqC9NIjvMuB+ncdfddEk8Rp6sgmWos3vloJBJGKGAJCEwtytNVduDPD/5W/K6QxKhRtmLeC6lUR0bIzc8ha23aG5VGNu9Uz3HwcEhjj9/lnq1QsJOsWvfEJu1Bo8+/DDXHL6abD7L4nKJZCZgfanK4GAPuVQPzx17hlQqQe9AL5fn58klZIGLaLoN9k1NsbSwRqPVwgubOA509/SytjaPHiXp7TKJCSzQFYdKg4OHDqilrK/QS1+hCzOVVO0jptXEpm3BV7WaqiUjrgSsL/7V13j4kWeUo0NcAfGYzW+853W88pUvVW0dsViKWqNJs+GwsVrkqWeOcuHCPOvrGxSLVYz/3d/y0f/6HqYOXEmr5WAKw0ETYqNURTbIZLr5p2/8kO/+r3vwlXtnu5FGTtejCN+P1BL52U+8n6sOXUndraOHAgYVt0tLXftUtot//NpdfO1r/0KgaRy5apI/+didqiK1XVUiVZ++csaIKvLtb93L3Xf/VL0jPVegmfCe37yD17zmtdTrNSyJJwkbwLfQzQg9TPKtb93Fd38gDIu4TErdhyr6ocm9GWJLlGU7KhUK3iSCG28c57WvfDlbG1V27OxVDo9yucbqcpmltXPYRpqYbbO8UsS2RQiLGBoewrIsBa88fPAmSq11Li4sEFQ9jNAiWi9hBQ0syydmBmh+jaQZ0ZXRsZNxQjNLvVoncF1MLLS4QUKudWRTXJwHr4FtJ9GzCZyWQ8wJWdiocL7mE2W76OvvIYxMjj53nuJmBTfyKVZqxGJpdL+FeJpkiR7pSZFLJ6l4MHvpAleP5Llpogcj8rBiEv8wcVwR/aRxQ5wsUsobo15ukcrE8OwMz525xHo1ZHnLIwjqtBoOhXwf2W6dM+fWaTkew/1JRgb7KG+V6Y5F3HztCJar85PHZpireFxzzT5aoU7fzhzZVJyNjRY//smzpLMJdg33ELcg4wvnYpOzK+vgwMuuGWd8tAscj7rbVDBL3W+SyKRouA6xZIx4oot6yaGquUxf3mClvERv3wAJaeop++DF2TWUw7VM6oGH1wrZMZzl2MkzVN0kmWyeCxfOY5spkvE44+NDFLpjmPEUDz7+CNce2k/fQDdra1tslQIi06P2v2tubStiYvcI5y9v8u/f+7mCBItQJF+rpRJYHC2eQFijCKfVpFyu4Lg+6Uya177iarozBm7ocs+PnqEpf69pcdUVw3zo99/G+O7DeJJh03ziqTjTx5f4zkc+Xvr0wx2HxYv07bnzsJ0JdCbQmUBnAp0JdCbQmUBnAv/rfe+Kbr/zKhLDbyIKK8rOHYUNiDKqIvHsx77M5smn2g0AoRRYCmtAuemVs0EJFdvOCt0USGG7cUH2QAUclB1QqvbCiO81A54yYsTFlUCEGWm4jsfUgV28+nUvx05aLM4sEHM0EumkapQYfPoE0cJpofmp0z8RLMTRII/5wu/lD14QLOTxlJix3dKhZA49pOq5fMvVuBTFGcnnObBvFDMhAgSMFHbQatRIp2NMzy6Tk2rQrkH2ND3i996DlpasvK6WAHEAKH6BvHgRJORxtoGj6pE9YSyaqk3Ej3SswFfLY9EJmR8sUN67m6UVh8nd/dTLdVqOoYB6o6PdVKoBDS2kUXXpS0lzwDAnjh9n18i4qmUsFLox7ZBpaeiwdOJxn0Q8y/TZy6SyOSb2TLI0M4fvehiWpYCZla0NDD2BF/lUKq6KJwwMFCiu1kknHUbHdjG0Yw+ZhKbaJ7KZgnIURLQUf0Sum8gvRphDAha6sChwCCPhJTT4qy98nccfP6GiJHJfxGIGd/5/b+E1d7yCjZUWx45f5sSps8zNzjE3s0ClVlYOBRE3fBGvYgaf+ORvMnXFPnzHbrfO4CKqVUSNZKLA8WPT3PPjhzh17jIbxQ1M025X5wYhvufRP9jLn3/i/YwMDVN1a+hRSjW2SAuFJtWkeozP/Nnf8vDDT2ElEhw4sJOP/uF7lbjjBV67dlddzZaqu/3a1+7hR/cJdFNcMjF0w+HXf/U1vOVNb6faKCoZSuWTQhPd8iBM8c//fC/fu+cntJwIW0VV2mwXiU7JazIjHUNFXaTi1yObzXLl/mFuvu6w+jyF7oQSTuq1JrV6nfmFC0zuvlLVVU6fXqC3r0AqbapoTbPpMj+7yMjwGJvrJRJRirRZJMYacRFMzDjdhTixJKTjWVq1Cn7oYGS7iByN5uoGjtMkW+gmmYzhW6JCxWiUKrj1EvFYCsuO0Ww1iMd1VldLiqvhtFysLg2vN8uFGZNnTlym3GpQrjRIp9IkRYQ0LLLZDNWNVXKxFBNHhjD0OI/9x9O87Ord3Lynh1Z9Ey0eV9EXKwjx6lUsJ8lqZYbCcA9LGxozlYij52YIrQR2KkW5Ut52qsQpVYuUtiJcX3gXAW961a1q5ufPz9Bs1MnGbYpNg8KOQW64dorVlSZuUOGqq8ZJZ7o4fWJRtaM0m1vk0ilSgTTJOGxFFo///DjrSzPcNDXAkaEeUmlx66SpVZexMklcX8eKaeS7e1hY2eLS7CJlN0FhV4HJ0Z1KyD15fkXd217TYcdYN2uri1TLHtl8mssz59lYt0jn0nR1xbhiardyk2wWN+nv66Gve5iv/sM32Xtokt27xjlx/BT1asRtrzjMseMzDO/K0NOdodG0ePCBM1y8PMNmsYWmuSRNyOYSqsY2le5WzS2Li4s0mk16B9K8+hX7yegJTM3n5PQSz5xYY/f4To4cyvPWN93O2PhBXFFnIp1kymT2XJF/+OCHSp956HgnEtL5UaEzgc4EOhPoTKAzgc4EOhPoTODFmcD3PvCr0cved5j0yJsIg7LKv0MD9Axhs8Glj/89G6efUa4Hd9vJoBwEsnhtQy0Vek9EBAmRv/D7/4drIYBFP4i4uxHycwxkNWu3n7bzHTfccpCrjxwhFotR2lgjoac5ffakWgDGTl6iefFpDLN9aq7iKvJf9eFtsUQBPiV+IaeDSiERy76uoIeaEPNNjVrg8Q3XYpYYe3fvYGK4QCJhERmmOhV3W3X6+3LUmib5eJytVsDApYv0Hn0WPy0xGU2dHqtD+G3GgGJ3SPOCetD28xI2hyEWcsXnCPEinbWWz1ZcY/RVNzOfzLA6XyaeMHGDKr6r09NTwLQisrFuVrfWcFzozthslOukkg6DvcMsLW0qDsfEvj6q1QbTZxaYuTzLTbdcR9ONmJtd5Mbrrmbx8gy+CelcL/NzSxS6QkIvhpXIKAhfrVZl354Rugr9at6DI3309ubJJhL4SgDwCQIdX/dUG4VEDqJQQTkIIkOCHURCV9CSuF6NL3/5X3n08WcVT0LQJboe8qo7bqS3t5sTx89w+eK8Ol12PIGTth0vkVRrCmfC0LGsgA996K3ccN0RGvWYAqpqmrAt4qA1CU2dVtVhdd3hK//0XU6cOqWy+2EgfAdNxRb27R/i4x/5XbpzPSrDLzWUmjBFiLBMg9X1LT71qS9y4fKGaAMcOTLKJz7yfmwRwTwRNSSCIs/PRTNS/MM//oD77n1QAUQlDiAsjHe8/aX8yi/9KrV6WQEvxQ0hLSOhUcaIbL7+jfu456eP4kmriNwLfoTne0Smrup+pe1Fbk8FJk22uO6a69gx0MVOccrkkqSyIkaYKhIizhQ7Jk0qaQLKqnVG7r9yseIblxwAACAASURBVKQEpP6hXmq1OutLW0Reg1SokbYcdg/nMWMWeszEcyP8MCCV7KZRXMPAwZbaT83GXVtTcZ1kIUdUbeD4LmHDA98nvaMHw07QKDfQ/UC1q4g4Zvkm9eoWW6HB2bUqrWbAyZUqK0UXR9gcho9tJjDjCZJJk6RtqXhRf1+GfZN7mD43R7g+wztfsodMKkal7pCJS2NJhNtq4lQCyo7PfLlMIzJJdHfz2PQy1VZEUuprpSdVD6iUI4qbRTRDBDOX/q40r7vtCLbh42FzanqFp59+llff/jIK/d1cnJ3h1NFL+JrD5N5BujJJkmaKLc+h3qhiBBpmoCnXhJ7NMJDpZmVlg+njz/PKPd3ccngXhpWi2SoTJWKEQYp6aRkjk+DZy5t4TpNmmEXLJOjuG6DcrBHTNBKxFAtLq2iGw+jOQSwrTnd3D4vLK8xeWmd9dR3fcxTrJRbTuXTxHKM7B8hkCjz08PNsbNQZGiyga01abozuQoJ4Is7ufcPUGh7Tpy+TiydJFvo5euYCC/NrFDdK+K7cw5pybcjXJBEr4rEYe8e6uPamPVw8v0W9XmfHQB/TFxeZ2rOTsZ02t7/8Nnr7xghNgeKaxFIJTj5ziW/8/odLf/HshY5g8eJ8e+48amcCnQl0JtCZQGcCnQl0JtCZwL/f+e7otvcfIbvrF/Cdkqp51Ghh6HncVoULn/g71k49BbYu5+wqn69EiW3YpGEIz6G9sv+fek9lr/i/TIs2qyLih42IRwNNAfkktiHW5UJXgR3jPYwNy2noYSrlElayi4fuf4ih7h6uvLhMa+Youi6Vje3PqdwOcoItLQbbLg4Bb6rWkhcqViMpA5GlNsDWoBEEfKOlM2+luf66KfJqIQwZ3zPF5dlZ5SqYmBxj9vwarrvFaF8f1iNP0LO8ih8ToWS7UlViEerVtkURqQ8UMKM0VcrGbkUhWyJrpCwSBZNSqsCZVY0VKrz6bXfw/HOXyed72VhfQTc8LEtOQ3N4AmKQiIIRMjOzzMErdxMP4tSddTCztAKP4maJ/v4MGdsm8CyeP3WRfVfsotDbxfT0BXQ/olIsYqUTpHJ5BTCNmS1uvPZmuge76OvtIfQj+noSCmYplZAoYaeBqdAl8g+JY8TU9VEuAi1EF8FCrxOFMSU0iR9BBAU3bPL5z3+bp545roCHSrTSNOJxsfwHNBryeTUMqcSMpMrCb4MwWxaabmFZEIuHfPRjv8qhqX3UG+qmwdQl9hEj0Fp4ekRCN6hUdT712b/j9LkzWKbALITnaeI1a1x/ywQf+r07SVkpJbgpV4U0k0i/hh3j7Nl5PvPZv6ZY9khkLW6+ZYrf+fW3YGlxxSEQEUVAnrZlEeoW//SNu7jrh/ejmT6BuIpMk/f8+h288bWvp1arqRmIu8fSY4r1EgQG3/j2T/nh3f+hxqlL00QQKfeQvDeEs2KL+0hENd+nf0ePaqgZ7EmSNBLYtk4sFZBM9Kpog1yjlhfgOC21qMbspGp+qG1toesWnrigcJQI4nsugd8gqDj0WT65TAzfcbFcaPo1tEDcPj5WXAIgMt44ri7shSQtxyWpS5tGHc0NMWMaqf5emq5D4DrYobR0+OgJC9MUuGWDn5+sML1SZe9IjqYBZy5XWNooqXu/IYwOUIDR3ePDCoQr4FnLgJtuvo4LzzxNgTJXHdqLX3NJx221IAdaQHGrwakLJWqhycCuHgo9aUpekkpLY3VhSTm6NssbXL5QxGk2yRVyWHGbhBVycN9uunImQyODZDJ57rn7YWIxS8Wbjp+coVjZUhwTeb+KMOm3mqrpQxPYjLi2fBHjQiSq8+qbDzKxf4KfPzZNVJzj7S+ZIC+iqO2TGuxla83FbZTY8nXuPrbKTTddweJqgwceeVrFmGQCw4U0YeiwWWkS+SYDI3nFlDBsm42NIuO7eknGbTaWG2xulhjbPczwSBe25VMul4QUxOpyg8G+PDt2ZqlVA1aWVxjsG6bSKlISGK5nMtzXrWpkdVvj9Jk5ZmZKOE2Haq2hoksSW5KK00Qixf7JPq66bpIH7z/N6vIqr3vVLczNX2D3zi727unj0LU3MjQwRaBcSfIejnHxzCrf/NBHSn/6aKfWtPOTQmcCnQl0JtCZQGcCnQl0JtCZwIs0ge//7rujl/32IRJjb0DzaioSIrA2XY/juS5nP/YlNk4/JVRLQnEjyMKuoiAiXwgAUX7mbzchOK5Y+SUSIQuVbHVtpoXEKGTNv6el8/PQJBMF+IZU7flM7dnHxN5httYXuPrwIbX8m5k0C5dXGSn0UHjiGdzzRzGs+Hb8ou3LULGUsP3DtaEbaKoO8v/GUxTwUpWHhGrxcgn5ehOWEzleeuMVZOMxaq0mdjJLXJwTMRge7qW45nNs+nlePnWA+IOPEdtcJVDixv8L25RFTF61VAeaSgxxpS1AFvV8D3NGnOSuAoeuOcC5hRJn55doOC12DY9x5sR5urrzdBXSFIs1dZoZhi47hkc4M3ORdDJGoxowONrNcHcXxfVFLKubxaVlSqVNJW5kskklPpw9f46hkR7i6SznpudwKy62HrFRrdLyW2wVXQb749z5/t9gYu8YlmFhamLFd9TJucAtZdlGc9BVTa0stCGRLLmROGZktnI7COtBftloqsK1ptor3Mjhy3/9rzz86LNtEKb6BNsxIRGwlONCAKShcodEdkBClnM9RTqToa8/rwCSb3nzTezZNY4YCZQ7RoYdmviaXDULSw+pVEM++/m/5+SpU5gK8KmLIQDT8HnLL97GO9/6+rawIgwMFU8R5ggYps0TT57iu//yYwZHBugeTLJ/aheHp/ZgqTYZEThkDiG2YRDoFl/75l3cdff9itviCWfB0Hnn227jnW97B41WXQkPWhRgaBaGWVfwza9+/T7uufen6LIEW5ESHeTek9iKCGkJy8K0BS7ZYGjHAK969RESVgszFGdFmmRWV/EeeaeINCZxg/m5y3TlEhiWTU+hQD6TUMuoHovjuGV6u3pVQ0RXV4qFi2vojSojPRY9iTiNzRJGVCfZNUJgB/jSJtN0cRoiAmn0FPrwWw6h6annGDgORtzAjOdVrazjN5HCknrZweqyiCfj+K2Qex47h1/oZXJihGYr5OjxRc5evEgiFqdad5QDRAQeuUcKyTSJRBw/cLj9VbexVWzy4E8eJBsPGchk0WyPWquh3BhWCLZpM7h7B/F0HCuTYXL/PorFNarVGmfOllhaKnHxcjviIG6hTDZNQngStsm+PUMcPjhBT3+K9XWPBx54kvnLW4ohY8YCxnaNkk7lWV4r8tyzz7WdMHKttoVVuW4iMsVsyHdlueP26zh/5hzDCY2bR1IYhkuULEDoqK9R1VbAN55fZ3x8mFwqx2NPnySZyFOvV9X1XlldxWnJVyqRiSReJcBVjcg06evLsX9PLyMDO5ifrXH58gw7xzMcODCKbUMiM8AjDz/NgX17GRq00X1bVbSWylXE25PJ5VhbrxFPGjhOhWw2rZpBdDNOoxawuLSpxCxxFp2+MK9+n7RdCt1pPNdk53A/E2O9nJw+wbVXjDM+1sVV172E3u5xQs1XIlssZXH+2AJf+fAnS3/1ZEeweJG+PXcetjOBzgQ6E+hMoDOBzgQ6E+hM4Lu/89bolXdeS2zsDViB5Jd9aZZEN8FraUz/179m/dSTCl7o62Jvb0cwJA4i0QhpNxBRQngVstOrKkdVKakrzoP8PVtr8x/uczV+jkVK2BVyAu23eMWrb+PWI0c4cfZZ0uku9CDgysP7eO70EkbNYfjsKZIzp1R0QzVdvhAnUQDGSC2TxjZss301hSuxLWrI/wsi4oZBI/T4ei2i3NPLDYf2kUsmlOW/UgsY6MvieQ18aowMTDA/N09/sUn++BkSQUstYVJp2JJKTTNG3HeIwhaRZinXx7QfsOOGQ6QGh6l2dTO3OkuzqXHkyikqjQbri+tcvrDA2N5RthoOa4tLFPIZLpyfpbsnQzaXYtf4KBcuLnHy2Emm9u3n6psneOSBp9SSesM1N/HEE8+xuVVibHJCLVQba2ucPzdHMpUiX+hRTpNmuc656Ys4QYtQC2nWYe+eHH/08ffSXxjGcwSMKjORRd4lFMCqkCZVNa2PAD1ECBD3gDQNiBila7patILQBa190i7Fkb4nxZ0eX/jct3ji6eOKL+D7Qbuas80/VV4XceBIO4YWS5LLZ+kuZBjo7lVNJHv2jdDb209X1iYbF9kowDAF7ukTeBqh4ao2BVNz2Sw6fPYL/5Ppc5ewpLFlG7gZTxjc+f63ctvN1xK4InaIe0OEE1nSIwzLZH1zg0sX1pmY3E1alm/baPfsyuvwfUxLHtvHiEwC3eafvvEDfnjP/Som0Gy0FJ/jPb/2cn7hDW+j2aq3o0ihoSo1Q6Om3CDf+s7P+OH371MNIJ7uoanK1LaohiewRFNxIZxWC9OMeNWrbmBkOEOl1CSRzOEGWzgND8PUadZcLs2WaLWahI6j3C6FrjQ33nAlXhjihagoTVemi9XVVQ4cmqBagSfuf5apHo8rJwbYKpbBLRLvGkVPaAr6Wd8sousmrWqV0Glh2gm0WJZcVx6/1kCLR+ipFI1qhbDl4Hk+mlzzVKS4DX414vj5NXJ7dtDVP8R/PHCM+dWWqu1NJ2K03IDLMyv48gXECIjZceLi7LANYrrHbTfdyupag3t/fD+a1MWaIn7aDBWyHJzsJp9NMjg+jJWOsVX21H1e6ErScBrcfc9pjh49hWaJiGbTqrp4QZNUNg6BRi5ncvVVkwwNpuju66e0WeWB/zhFX18vXT1J9u7dhev6PPfcOZ595jxNx22zVFQxTIhpGKrxRO4bgYbe/tI95NJZLl5a5OaRDPHainK5ZAd7FNyyUaryvdM16E6zf/dOtjZrCpK5vr7G6XMrXDy/Ia2l+F6VweF+Go0aG5ubBFJDG1nYUZ3RHQO85jWvYXl5gYcfOsrk3n76Bg0Ghq/k2aeOM7G3n6HBJPWySTJh4LgO62sVJZg0mj5B5DIxOY7btKk3i4xNdLM4V+HS/CY33XAFs5eW+MnPnmet1KAnZ1Fe2yBX6Oa2265lffMS0xdXuHpqgiv393HTLbfS3z+GBGsszcBIw8zz83z5j75c+uKjD3ciIZ0fFToT6EygM4HOBDoT6EygM4HOBF6cCdzzwfdEt/7mIayxOzDdFkHgEyl2gUDjQqY/9kU2zz6jlrZAKkJNWUwlNhC14xDb1aaClxCLtfozOSg3RLCQzH6AqjX1A37YCHnGTrahm5GBFfN4w5tejdZqsbKxzO7JfdSKJQ5MTbLe0Dn/zGkmZmcYKs23P5ec+qsT/v8bN1ESxXYkRUSFNhBUPv+2uCG+AE3HCX2+1tRo9PVzy3VT7OzrJdI9SmVfVTkuLa6TzpuqlrSnrwf7+HkSx46TkE+ETmj6NFyXRNVD686ykLRoDgwq2J6bydG/dz+unGC7LVYWLnDyuTl6BnMMDfeyttpkZWmNbE+CfPcOnEqDRMzi5MmLjI4X6O0ZJIx8GtUWC/MrhIbP6998A/f94BS18ipvfvMrabg6i6tFPK9OJmlRKddouJGKckwdmGBibILVhTJ/+mf/Azvhbi++Efumevnsn/0umXg/niPWd4l22G0ORagrB4QWpSCqEWmmWr4lKSLChMQkpIY08MXz4GAYtqq9FcFC12yaXpO//MI/8+TR55VAIY4GuX8kHSOLsXy8qdv0DebZsWc3+3ZPsWukh6GBLPlsjkS8/Tiu20L8+NLqokQTw4XQJlS+mDgxw1fX6c8+/xVOnj4nTbXta+L5dOXifPQjv8aB/VO0muLvb2M7Rdwi9NTzEAnNNNvRJXXvqIJaiWgI+LON2zR0Swlw0p3x1X/8Hj+5/xHMmE6r6Sox41fe8VLe+fa30WpUVCxDPl7xLcRN4Rl86zs/5t77foob+KppQYQykfDUK1LOD1+JDbLsOrUWr3v9DUwdHMGSFxNarBZXadRCtrYqlIolllfkOkW4TeHJBOzZM8JLbr2a9c0t1jZr6nnkUlm2yiXG9g3RKjusX9jgioTD3iv68ZMZUmkf3U3j+jV8x8OryZwhY9mKxZHqy1JvSOonIGUlIGkQxtNUVzZVK0Ysl1ARGc+VitMA0w9xmy1crU5o9PLcxU2en9lg9MCwEhsTpsXpcwusVCpEvoPhJkimEkr8vHT+ee549a34rsZjjz1PwwlxNY/h3h1cc3CQw1eMYsUyLKyscmlhhRNHLxF4PpMTu5hbWmJpvYwj0Svk/rLRQluJjMI7ET6E62rKvZOwNTIZiz1Tw/iOiW66TE5OqFrT9fUiS0tblLYahIFBve6ysrJCGLRwvZBsJstgf569k+OM7MmTNGweefwcr5nso+DNYCVzxPNZVT/rFqvcNb3F8OGDxK0Q3/Hp7S2QTNpslUJOnFxgrVhmcXkey7CxzRilYhFHa9I/sBO3UmVysp9rbppQLR/3fv80Gk36hkxOnV1m3/59DPYXKJU3yOV3EVImF8/w1CPP4wQh42OjZDIRuVyB55+bpd5Y5+abx3CaAbOrdXaO5ZRQ6npZHnxyWrUPdSXT6rrvnRzGNiNmF4qkkhE3XL2LX/3Vd1HoGSWU+UoVbzbO4qkV/uI/f670N4890hEsXpxvz51H7UygM4HOBDoT6EygM4HOBDoT+Lf3/0r0ivddT2L3a4maNQEDqBN32TrDFpz7+F+zfuZJdFPH17YdFrLwqXYMXZ32qU1VRQHa7Q8vtIYoCKecRm87Mu5y4MkoTkJWwFBnaGcXv/CLr2L23KL6uLFdYyzOLZCwoX/3Ltz1MolHnyY9dw5dAH3qcdoxE3meCnopjo8XRAs5LdWlRFJs+CKgtF0fZiSmbJ+/L3uYk/u47uA4hbhNpjvFwmpT9kHK5SpjY/2cnJ5lbLjAyNnzGKfPKBv/ghewrEccmtpNZjDPqh6jYmfZaLkM7Owhlcozd2mGbCqF5wl/oEXoS4SlpQSLmctLTJ9dIp+3FWNAvAkDQztZnt8gm5coRYz11S0yeYN0JsnGWoVk2iKf3smJ48+yb98wdixOqSTuBYfxXUP09veT7i4oO3iXOonu5tEHjvKJT34RKyEw0ACnETK1f5CPf+K3yCf6FRQzpAmRCA8SoRGXgCzRGUKtqYCb9ZrP6toyZ89cxrB8brv9ZuJ2mihy1aIeBmJzcYkiEaRC/vpL/8ZDjz9NJPEcXVcn1YEr7ow2FyJwI45ct5tfe887GO4bIR631UIky6g0M6hGFWkfUfBSiaUIBKKlhBNZnsQFEjNCqnX4zOe+wrET04qWIqqF13QZHS3wmT95P309/bQcn0jdE+LwsJR9XxoPFAZVE+GipQQLQzXOCDNE7h0RRhqqmtTQxDMS4+vf/CH33PcTfJEv9DaP4xfecCu/81vvpLklkRD5JOrDtyM9Jl/71vf54d0/wzA1AomreEJ0cQmkHUTPEE/JU/bJxHLkrARXHN5Bb3+KbCIilepWMR6BMD5/dIal5U02i2UixX8w1BI8PNTPjqFuxZGo1BxKpSKtuodh6OzcMchKsQVbG7z5umEOTAxSlhpZo0WuFacrZVBtNLCNJI5fVbwUYTxIdaXnarieQyIu3A2doOKT2TFEqbwJtRrxQkGZcFrVBlpTADe+cpCYepx6I+SHj12mku0i35/l2v0iDFgcOzPLww8/x+Erxhna2c/i3CqnTkwrkKNU2XqeAFptQsNjanKE/i6LrnwXy5tV5hZWKa5VaDqttmsnaANO5d4S7VCiG3KfBK4gcOUeFveKpb5kyd81RYjyXfr7cySTaQaH88R1ee9skUomiYuDJGiysrxGreKxtSXxJoN8PrMthPncdO0V9AxmOHlqno2FLd6wt4u9fQGtZBeWoHcDn2a1wUNLdUam9tNotjh7foFypcpwTzeFni7FMRHHiWYmWZhdYmZmga2tFrFEwN6pvXRnc+wazRKIMBSPKwZFPmMxObWThx68zOXLyyQTMLazl6uvPISvFVlYagstZtylu9BHvVxlaLCX5eUil2bn2LkjQy6fZmFNBOUWIxmbVPcgjz43x4OPHCVrxxnozTE5UaCvkOboqVWmz1zkpbdM8J9+95fZMXqAKPIVTlbPWpx74gJ/+7G/Ln35iY5g0flJoTOBzgQ6E+hMoDOBzgQ6E+hM4EWawL+975ejV3zgeuKjdxA5DcEPqn1Q0gJhsx0JWTvzBHbMpBWiHAgvtHvIEqEaO/6PeCACRjsSIoJGOxbQBnQKJ+CeusvDgU1cWhk0jcHhHK989U1cOj1DOhsnmUzQbDgM9PVi5pIkWxGZnz9L7MJJomSi7Z4IJNawDfncFkfkGannojgTbfinuETs7QYPcRFUg5Bv1338sXGO7BvFrTXpHcpTqviKsVArV7nm+r1cntsk5noMTZ+mt1ZFG8gzk8xx1oebrruKzUqFs/OrDA2M0JdPs7lRVKfPEkOQ8/RysUw6FVcVpclMAj0B1UqNcikgZmrkUzpmMqTWtKhXmgwMJckke1ha3KDZqiimQzLez9mzp9l/cELB9cQOnutOEEt00dWVY2iwm2w6RcxKKhaFOBMky//II8/xp5/6H9hxWfpDVWs4PJLk05++k4HuMQWBRGuhSbuFqisVF4TL+mqD85fPMXNpjqXFNdY2NlhdKbJjtIsPfvh3GOjpJxQGguqxFRdLuy9F7ON/8flv8sQzZ1TdqSbLuidsBx35j+e18AKN626a4EMf/HVSdgY3khiP1KTaYr9pR4qE2yBbsbLLyL3RUFBPcTbIMikMi4Zj8Odf+AeeevqYiufIL98P2X9gjE9+/L1kEkk8tcRK3EX+XKoq5V6W+9NQDoooarbZKyJYRD4BnookSBxGixJYhosbWnz1n77Pj37yIKHeXpZFIHvbW17Cr73rl/Aa4kwRwaQt0snnDQKNr3/nXr73/fswTbGstJ0+kaURM2wS8YyK9gzlY5jCW9F9Bnd2kUhkyKU08r15Go6nPBtPPH6BR588hePK0iluEZ2eQppDh6bIZ03Fh9ks1RQMNR7PsL5eY0hqLusV7EaFmw/20JNP4bpyJu8S1n26syL+6OBHKM5k4Cjgqus46HIP+RGR4aKHJm6phZ5PKkhnzPEpt1xVAap78oJM/MjD9T1S8Rj+lsOFYpU1Pc3MWo2R8WGuOLSHkydnuesHj3Do8F52T/ZSLNVp1nxmL8xw/tJ8u3LXzBGLGwoAK8BcqZctNZo4Tohfd9vRCQVO1fA8V/FQZOzi8lGVttLUom4DmXUbvvt/iocCH9sy1L+zLEtFHKS9JpmIk04n8bSIcrVKuVhXcZVUNk8iaWLbmnqPXXOwn6SV4IH7T7C3P82e7oCJvjRNYfZEIdOrNTaKLsnBOHuuuhLfT3BpdpWFxSXmL2+yVqwqFsXhK/dww/V7efbEOX78k+epVBuK7yGP1ZXPsnf3EEO9NrFYH489fZybrh3jyoNjLKzoPPH0KZxWlVatzmBPF1ccLHDpYpm+oR52jCZZXoSTJ84xvrOXnTt3cnF+AdOQKl+deitkq1ZjuC9J3E5Rqbs88dwlzp1fZHJ8hENTgyQtmyePn2NzvcWBvd184M63sGviCEHYxNZs9ExcRUL+5r/8t9JfPdyJhLxI3547D9uZQGcCnQl0JtCZQGcCnQl0JvDvH3hX9LLfvor0rtdIJYBaZF+AJ2qewZmPfoGNs09j2AJB1NGCULkhZEmWhUAYBfJL/p1AHF9gWCiOgWwQmoqYq5Py+xsuP/VN4lpcxQ56erMcObRXiRtRqCm4XqvlcOSaa0F3yGKRfeRJwjNHCeLJ9r6sYJ6yE+oqfiAPoMQRcVZILl6WGF2YC4EC+cnCp+sRrdDih26DxsQe9u0ep7heJJHW6esZkvJRFufWyBcsBkZ3kI6ylKZPsnt0gPlmmbVGRDbXTSZts7q8iSNtCIHG1NRO3JrPVrmGb/gqLtOsSn5fHA4mK6tr+M068WSOTCZDpVZSC1nTqzLaO6gAppu1GolEFst2FWNCnCyF/AD11gY9AzlGR6ZIJ+IUCklS6aRa1tsLuyZxeyUUhFKjmIzx0EPH+PR/+1tilsAxA1p1n6GRJJ/61HsZ7B3HczysmCQl5DoFimGwsLTA3/3Nd5lfXFKChsQ/ZL5SQzox2cvv/effYKi7DwTOqXuqmSOMhJFhEGoBX/zLf+GJJ0+IfLAtFIn7RhbtSC2afmRwzfXj/MEH30UqlscRx4EpgoU0fQQqWiFxiQiplxU3TvvzCztBWkokYWSZ0HRMvvjlb/Pzx55S7gj5OC8Iuf7Gg/zxxz9A5EpbhrSDtJtitk0/kg9C02Jt50fY2F5uVfGoahIRQURcAwQ2hu4QaDG++e17+cHdP1WfS2IZwmF58xtu5r2/9S78lrvdRiPxGmFJCMPF5qvf+B7f+/6PSCSTxFJx7ESaQneOXUkoUCctAkHT5cTSJptNj2xPVkEad+/KMLJjlJZXY2CgwOJig3v+4yjNlqdENGkK0QKPvfuGuf7avaQzKcVV2DU+yMDgMLPnl+lyNrGpqDrXkcECobSA6Clcr44XGMRNjWalpngY8UQ3vuvRaLoYiYB4SoNqhBYT9odBKBWitQZWEJLNZahUW1hJnUa5Lj4YBXWV55Xr68HwQhpeBSNXYLkc4/zKBn393UrYPP7cOSoNk8hwiKcTqg3o3LlLrK6V1T0+MDjIjh3d2EbUBoG6YsbSlVui3nRxfXHLhKpVQ9gPrjBNlNgkUZ5oWwTdvtQigokqKZGwIEALxNUiXyRC5T6S1yH8F3FgqFiU6yrRSu7TkdEe+vp7KRW3iCcgnshw+PAOFpaqlOaK3LwzTk/Mpbsnx1qjxtqmz8nlqmJITB4cZHL/BOdOLbO02mBxcYnN4hYbxaZq+Hj9a25kx0iO87Pr3PujU6rSVN667aAQpGIab7jjBrZKwv6tpgAAIABJREFUPhcXZ/jlN91IOqGxvK4jQSQh3j78wBMKfHrzLbuVY2rn2CBR0OD5E4tYcZ3hniwSlDFjNnbMxlAxLIOaZzM/N8dwfz8jQwWmL5R49vR5EjGbrAXpdJqK45CIJejPG7zjl19H38gUflQjKe+XTIaTjx/jKx/9Qulvnni6Ewnp/KjQmUBnAp0JdCbQmUBnAp0JdCbw4kzgn3/rl6I7Png9mbF2JETBFSMd3TQIGhpnP/olNs49i2kbSrCIPL+9HMgyp4pA2rEMWepELZClQjks1Bm3/FPYF23B4qcNlwf9OHHTJNeVYHi4j7179nD4wJVslDa5fGlG/bC9e/cEjdYmyVgM6ycPY58/oxYptYuqlEmkFhclnGxXmyq4oysWeRPZQVXV6nadiNSaekHED/0G1vUvZbhngLWlZQZHkuQzeRIxjVZDZ3r6PDv37sbM5qitb5LIJ1hbLLF4foGRXf3kuiwG+0cwTJPHfv40o2MD7JvYjeP7/Oz+xxgaGiSmGyytrDI5tQ/PkxP8gOXFTUpbWyoSkskXmFlYQHd9JnbtYn61pNoWBrqSDO8apTCYJBUvkMnHGOnvJp0qqHn7Av90JUIh4lBbpNAjD0vVf8rJsKEqC//4S18krozxOs26y8TeAp/89PvpTg7i+XLtxNJuKXFAt22eP3GSP/3kP9Kqt7BtaXfQ26fbgc7oWJ6P/Jf3M1jok45YAqMFQZpIr6FbCRpujc986qucOX1eVZm6rrzedkOGcsGY7ZaNK/YP8od/+Jvk8oO0HE+5EOTOEBeIKcuR7hL6McKooYCK4lhA95XYIM0hlg21usZn/vzvOHP6koqfSAWs4zi8+Rdv4ff+06/hVEVsaan7QW5F3dxuOFEVoBKtEJFCWjvkNhX2QVJdmxcqShXVQg8JNJtvfutuvn/XTwWngS+uDS3i3e+4g1966xuUqGOio4wUhqXuq61qk3/57k94/JlnGN4/Rn8iRbpVpyeu0ZUO6c5opBNJ7vnZcR6+VKIVScSmTsK0GR/N09s9zOrKLCM7uzlw5WH8WJJypczywiZzs6u0yi5uq8jhQ+OMjA4zO7tOb18Gp9lgIJ1lqDlHIWmidXWpilDJNtiGMBPmidlZFSuxJVpjmTQig421ImvLS+wcH1D3ibfWoDDcjyPiV9zG9EKcYgktbuA0fGJJedNBcWmDQiyB03IwRnrQzQDbN3DFVZNLUt5oqb+v2zpNP2K65LJartP0hP/iKTdIyxUhyyOdixFLQCLWFvlajYDeQl4919CSz4mCYC6vzFKpNml5UiErbJP2e16uqS41wLL+C+RTmlsUW8RXbThu0yGXj3Hw8BWq4aReq5NO55ibWWb65GXiKYuevi4md+8gGU8wffYcVx7aS08hw8rGRZ48tcJNg8PcPCCEU59qqKmvifc/d54gP0hfdw/zxUWcusu5MytoJMn0ZCjkUqys1Lly/w5ef8cVNJp1XD/H0WMzrK2LsFFkfa2I5wb0dWd5xcuv49lnT9OzM8MbXn4LDz3wIMePzfHSlx9g39QUp05f4p57nubt73gV2UyCRCLG3KVzXFxsMT4+zrnjx6i7W9xy6/WkYnHFqsgl02T7elhdWmW9WMH1t5TDK5eNKwFwba3O5blZFT/pTqeZ2FXgZbfdSv+OvURhAyu0MDJp5k/M8ZU//m+lP/9px2Hx4nx37jxqZwKdCXQm0JlAZwKdCXQm0JkA373zl6JX3XkLmV2vJmjUlZ1dsSF0A6fc4sxH/4LSpecxZAkwIkw5HNTawoQy3gvMcHuJEKpFsC1YSJWpapggIhaL0XR87qs3eThIgh9y4OAg1153Na6jc+XeXTzws4fp6x0i0n3S6QQ92TwL6ysMHTtD7uJZgnhcOTZU84Sy3EtuRfWrqtN+cVGousnta+prwrhogz/Vnt2scGasF+2WV5G2dJx6g8UlYVR0qTaA/v5B1lfW8XzY2Cyxe3wng0MFFpcrnDh2kmTKUI0co7uGabaqOA0b2wrIpm10I8n88jJd+QJezaXmFEln05h2WrlOFhdmSWW62dhYIWZmVfTl4uwCXfkYQzv6SWdzTO2eVHGPbMEmGc9hKpijCADt1ymzVK4KOaFVkQQNU1Ei5fXrKn7y6CPTfPiTnyYTT4tvgVrVYf+VfXzyT+4kmxgg8EJ00yHyZfkLsGNJzkyf579+7Eu0HGnDMLeZDx5BYDI+keMPPvxeRgaGFCwR4V+QIqCuGlKcsMUX/vu3eeap5zEtqRrVCHzhTogLBJLJGKVynauOjPKRD/8W8XQXYkuISXxEHBRSoYrG2vqGmlOhkMXQY6o9Rrluth01uhkpOOTnPv9Vjh8/T+g7qt1ETuDf+a7b+ZV3vJmWOFuEL6BmpCs4qzJaiGNIRYd0LFsn8IVlIU6LJDpO+6Qeg9CIMCKJ9cT42td+wF0//pnkn4hUPWnAu976En793W+j0RRnhcZm3aXZrCpIbNRosDq7xuLCZYZTKWLNBoM5aY8tYuQNciMTrKy2+PnxeZ5brLLRMGnVi6rO0xSAiuaiGwnVYnHk8D6mJodotMr07tghGAnWl9dVxEGT03MDtczL4l4sbnJgYpKcv0Jrs8XgeIyEkSWsV7H/N4zUKzvqdelRiCkQ1LiFGU/jrNfwKjVVh1r2fRz5fW8K3zXQHEc5R5K5NOXSBrG4hi3sicUtEraFFo+1RUHPI7Aj9JaBEUSEtgR7QuJi4VFOCJOVzSp1gXTGNFZaAT96Zo7QTVH1WkrwTBhxdFNAuiaNRp0rJseVqLK0sUksbZGwTZbmaqyXiwq1qYtLxneJSyVxVXgk2zGlNuZVLlf7a04kESOPVC5BVy5Lq1kj31WgJzfAzOwMy6ubKpKRySTIpnTSCYulxRIHDo/y8ltv5NFHjnLP46e5pTfLyw/EyPb0srSwTiod54mZFo9fXCaX7GG1WKLl1Ont7ubgwSuJzCYr6yVmLm1y5IohDu/vIZnO0HIttmp1MoUCJ0/NsriwTLFYYWp8kGuv2s+P7nmEbF+GYqXO7Pl1egs7uPW2Efbu7cXzDO66+xjpdJwrDgwpAUS+JJw5t8ry4ipOtc7ha/eTjHn09/SrGFar0WJyby/1psbDD19is7zMQP8wI/0mW5seTx6dIZ5OM3XFLuqbi9x49RivfdNryfWMEWoNYqGFnctx4eh5/vLDnyz9z6c6taadHxU6E+hMoDOBzgQ6E+hMoDOBzgRepAl8+33vjO74wDVkRt9I6JSVL0Ks+FII0drwOfNHf8Hm7POYeowoZqCL7V4gmsrZ0BY3XgBtqt8L02Lb9SC1gRLREHu26wf8qO7yUJAkpgccue4KDh04QHFhEcd1mVleYu+eCSYnR7k0cwlDS7CxuMLhrSLd8zMElljB280fmlrYZUEWkoKALSLcSFN8DQX8jAwcS07yLVw/wqsFEPOoXz3FxtAeuvN5BUt8/rmnsLQCug2SH5nau4u5uSW2Kk3GdvYxNFigtNni0uUlevuzOI2AZNJifvEy9a2Qq67aTz7XzdnzZ+nu68GKxblwYYGZmUtce+NBxUUob1ToyiVYWS5zaXmWvt5eJof6iWdtUukCo7tHyfXYZJJxEloKTeIRYhGRZVq4Drq4AHRVk9nO7G/b37VQgStjplRtiCNG5/7/OManP/9FElZCwRgbNZd9V/TwyU/cSSbWo5wLhuUSBTE1yFgswbETZ/jkH/8tTbferixVmRoRLGwlWPzhH7yXge4BVXWL4UAYJ6CpGkW8yFe1ps88/bxyZ4jLxvOlGrftgpH60WYrYt++Xj75iQ+QyfbRang0qxUuXlzm/LnzVKolFue3uOMNV3HLLdcTuGkCHKSXRDl9xOlvR5QrIZ///D9w6vQF1dIgjohk3OS33/c6bn/lS2hVdUzFPJCIh7TEKGqDiulI1anrNmk0G8zNbtJqFbn6yDWEujgyVEeIcu9IjAY9zne+fR//+u/34OqBgrhK883b3/oK3vXut7Iyu8zM5UWiRoWUVKHWSziy2FuhYnhINCUpdaduhGWHRD0C3Oxi9uwca07Ekglrm3FmLy+gGzabm+vYMRFwTOxYjJGBbrozMbq6M8qBIHJKuRaRtA127RxSQNRsLocVS1DZamDHLTIxn/p8Hd2fYWpykmwUUhEeRC0gk5Q2WoNWw6HpOsRyGZJmFrdaIZ7QqIc+TtklkTYxzTT10iZYBolEUoFKK05F1Z7WNuuqRjOZTRKTd50T4OoOfjMgEUvjuFILHJCWVhB5zhtFIhfiIsokDBpags/95GmWm3G0ZogZ1zEk5qH7xJMi1sCenf30DGRZXS+R7ylgRg1On1ij4tRpuL5q4BG4rOu4lLfq6h5/QZjSDU1xVjSJ8Gi6EtBMQ4CiPgkT7LhJrRLi+S0VtYibhnJMFLpS7BgqsLpUJdSbvOL2q1lfafDvDxzj5l153jiVJF8oQMVhfnmL+y4Umau76ImsgtTGs3HGBpPccPU+SuUGP37gKIKK6enuopC2eMUrD+OHEU4rxDYTFLeKVFSsyKZSXGdxZZlcVw+GqzE3O8PA7h0UukeZGokRT9r4XpO51QYnzy9TL67huS3qtUjxMExTY3RogNtvO8LK+gquX8fWdfQgg5l0aUUmC4tVFZPp78pQLjU5c25eQVN37uhn/65enKBONpHgDW+8naHx/YS+kG08zGyK2aMX+ZuP/vfSl37eiYS8SN+eOw/bmUBnAp0JdCbQmUBnAp0JdCbwnQ/8SvTKO68hu+PNhM46ERbICWUsxFn1Ofuxv6S0cFxZ9wVjYG4LFLKQqoaO7f9Vk1TNIULrlzaLNmdBfi+1prIY3tfwedCL0ZW1uPXlVzPc30PGMLhwaZGlYoWe3h4O7N9Ly22xubZJa6XIZGmd/KXzCmQgbom2gSPE3G4kEQ+HoUW0jAS6nLyLXTxMsBzU0KwYqYEe9KEhVoM62tAQpchiuJBVjQByQk2QIZaMsVaqkUtHamm3U0nSqRgXTy/S15/CcXWGhvrYWC9CIqFOedcWFtm5s0edhj7w0APsHBlVTokz588pvkIu10WhO87qQonpc5eUKFNtlnndG2/nZbe8lEJXnLhlYJlJIj1Ek3iCZ6DJqb6EF3wfwxaoqfyZcB40BZk09EhxE4yYtLZ4RK7NwtwKp8+d57HHjnHsxHkFJrXiBpWqw57JLH/2Jx8mk87hexK1cNC1uLo2VszmzJkL/NF/+RINt6E4D21JRFo+UoxN5PnQB3+Tob4BfF9OrWW7N9oVt1GA6+v85V98gyeefk5FhsRdIY4GxY9Q90aAH0Tsnujjnb/0Rqq1BjMzyyzMLbK8tEmlUmm7RfwYb3rbId71zreCn8MLhWEhZ+bi9AkJhZtQD/nc5/6e48en206OMGSoP8fvf+jt7Nt3AHVoL+u9cEuU20bcG7pymcwtLDB9dpq5yytKsBjZFef3f/99aIa9DSKVYESg3AuGmeZb37qXb33nB9I2quYkTIpX3nqE1730esoL82zNzKJXy+SyMQwzIAo8dV3SAz2SnGFrtYTpBViaRk238awkCwsr+JZFcrSPyOjl6NGzrK7XKFdq6vlKaYlp2sRTsvRD3//P3nt/y5rXdb6vJ1dOu8LOZ58c+nSmA00TVRSEtgFB4MIwKg4OOLoGQWxBBURQkoAiSZ1RdO6sCcw4hmWCUZrQTcfTJ8edc6hc9eTnzue7m7lz7z/QP1i9Vq/udcKuXZ96ntr1eX/f79d7bJpsyqBWLdBuRyzOX6VeL6olvdqYJJtJ0ex0CP0h1XoaK54i7DxJzsoyY0mNJqqNw4w9JTRK9aeIDKEVqqYJiaO48Z5qMSk7Y8RmQrvlQeQyVh1nr9NU9zq2RHtM3JZPuZglCnz6/QHpQp7IazEMRAzIU87ZeK6vohgS65D7sB9InEJXlbL0Av78whr/NN9CCywM28Lt94i1QHErLDPPnbccQfp89joddPm1xCf0MyxurahrWa57ae1xhx6ObWJZGXZ3WsotkcSBaukQ51eSWAquWShk6XTaGIlOqeSwvTXEdwWdaeDkc1i5FKWSRVb36D0rAkzVs4o18tiVNX78vuO8eCqDmQ4oOfD0mYD/dmEFLy9tQCHVSkU5Qeamspw4MsXyRp/Hn7pAsTTGcDigUihw7ESF8UaV5aUdxvIFUulEiU0iUF27tMy3Hn2Sl/7gfcw2SgpO6pkizNhkGNBtR6ytLZCtFsjmJ1m5vs7ly5fpdMR5td/Sc2CqyIOvfj67zRa6bWDEMdsbHpeuL+EmXe666xZMQ+falU2efnoeJ5Ph5tsOUUpbdDbWmDpQp5wv8apX3cfk0ZMEnoGeDLHLBZYfu8bnHvpk8/e+OxIsRp8URhMYTWA0gdEERhMYTWA0gdEEnqMJ/Nk73py8/N/cTXH6VeC10KRBQYtVm8Bgvc/VX/8ce6tnMBKL0JDTt/1/VI5cLA9Kp5AIgKIS/H9qTcVtIYuuCBYiYHzdj/nrocHUTJWX3HsLp2++Cdt2uHphnoWFJcyUxeHDB5mabrB0Y569tU2mVlepXruGLoLFfkuqcgFIyamAL3tapJwVfgSmFZI2cnTGCiwIBHOsQWG2wfihg4o5Ua1PMNZosLGxpCzlQvIvpGtoZsLWboe0LafzOjffeZz+XlvZ4I2cx42FNe68/S4WF7fY222SGANuuvlWllYWqWSqFAtFFhdvkMuVWVhaJJtNUSpPMla1WVve5utff0SB9gQm+S/f/ioe/LEfIwqGCpCXRLaKHJiGTRhKtEUMIyp3o2IS++0nktMfKKheNpVnMAjYWG9y6fo8F8/Pc+3ydTabG8p+L5WlcSQcAY1OL+TY0Rwf/cB7qdYqeL5IIS6GLvyGGMsxOX/hOh94/+/Td/tKsFBAzyQgjFPMHSnxy+/+GSbr4s4Q6764XPbjFQkevu/w2c/9Kd8SwcKQVpBgPyakYhn7bTICBMwX8jiGQaeztx/5kMYRFRaSP7LfhPHAg3fyk299E4RpwriHptnq19EHJHqKXn/AJz/573jmwrxy1vhBwPFjdX7pvW9mvHKaMNpSoEmZVRL7aKbF5naLP/6Tv+LylfMMhz6JJ1WTLsdPTfLhj/xbUrqN68o3rGGYUolp0/NC/v1X/4KHH34GI6VRyWSpOA63TmeZzphkjS5GrBFoIelKnrRU2XYHuP0uKUdqQwNCNyDlpBgOhujZHOdWdrm+02Pq2FHKpRy52hjbOy7Xrq9zfX6JQq6GbQ1p7g3pdHdVjev0eIODByc4fOgAhmlz9epFBt0Q0zLVLCYn5/C8bTqDgN3eADtb5+5bahirW5T9PpWyoaIQtYkpPImD+D5WHOBHEa1mm0q+QKJHOHmHwc5QsS/sVIlECVMGdj6N1+8SBT2q9Rrba3tSL7IfT0qn9sVLr4fhZPHlz0tnjBepqJXUYlYyeboyl5SFbhkw6LPc8XlmLaBlptnqJ6wvrzHwxAEQq8jLLUfnCANXfc1YD7B1j6nJkyxuLdPqxrh9cQHZzB5o4DiaEgG2tppKUHN7PRY3lhX6tVauU8hmKJazdNodwtBT9Z8L13cI8EkVSkxNNVRzy/bOFnsb22qeiwvLdFot+r0AM5vhLc+vMRkNMAoZZuopLs67/Onja/Ri0XX6zB0+tF/3GrepT9TZ60ccPDhNr++xs71BNpUDM+bUycM89cQlspk0p0/NMmgPKORTFIoVnjq/hOWEPO/Ow+xuhaxuLHHj2jbFQgbP88mO5bj7ztsktMTf/c/HeebMVcXqibCJwgTL6PHAq57PPffezM52h07b5buPnufJJ5a45faDnDoxrpgZF+fbCuR69OABDh+sK/eKvOeePjHLRK3AHc87zszx0/i+psRTu1Dg2ncu8Pu/9qnmFx99cgTdfI5+Po8edjSB0QRGExhNYDSB0QRGE/hnP4E/+1c/kbziF+4jN/OjJJ7YrKXy0ifRNbyNDpc+9BnaqxcwhDlg7DMKvi9S7Fea7osW/2dbyPdjIoopobD4AlfU+UaY8FcDjdO3HeOu03NMTdfIlse49MR1kjCg329xYHaGKPaws1m2tnexH3mS41s7JBb4EosQZoUy8YvbwmI3jtjTDJYDl7tecppUeYZB3mHP0li+1iHQBtxy/ADN3SFXr17hhS+4m+ZwwJVz6/SDJm6zz8RUDqeQR4tt+rttJmZKSB9pOpeiVitx6elVGjNZvvedy4SuS71h8cL7f4D5+VWuXr/GgcOHFADRMNIU5TQ0FzE7fZryWIann7jEl770Z2rZl6X+wQfv4/968+vRAh3NEBjBfk3jvtjjKuFHTtzFrq6FpuI8yAIpzov1jRUuX1zmysVVzpw7y+rWBv2ep0QfyxbBQ/kmlJigmybdfsDx4zk+8eFfIZfNE0bymB5xKI8ZYaUsrlxd5Nc+8CV6w7aKP8h0BT45cHUOHx/joXf/DFPjE4RBoGI40sQiYoNwJdzA4qO/+UUef/rCPrBT1ctqimkgFgmplBSBQMU0xIVg7osvIlhYloFhmco1IpGen3jzi3jTG16L5qcUJBBSSrBB8zAsh1a3y6c+9e85d3lJzScMYk6fnuSX3vtWys5BomQbXSvIl0Kom8KreObiFT7xyT+k1d1DJ0XsC5DT4/StB/ngb/wcimIR2nhxSNPvsrrUo7W5wtb8GpvrTWJ9wLFahaPFDLq3qdgA5bJDKl+m2elj5tNYUuEqIMl+oLggIUPMbIG2p7Gyvk6m0eDpJ69jFBpMnz5KMa2hRzquVHXqFn/9V9+hUCozOatTyh1RS6e4LgplnbnZGp2dDuP1DDgxTz22RLmYp1S2cPRxcjmP3vaA3vo2Wibm2ESJTBAQaB75lEBHLWkixU6XlZvBiAcUiuMqGmNaEnWBcinDxuKKcutUxyaU2COMDLmf+/4QfJ18SkdPpRh4HrbELAYubtslV82qdhEnk6bf7BK4Q1JZG28Ahjy/OMFK5wgNV/Z2Yi9iszUgttNsdHWe2vZY7A7prO2ipXRCr4eW+Ko1RQSffNbg3ntvY+ANmL+xSbfXx/MNxieyWHbE1mab7e0htUqeleVtbixvUy7nueX2Eyoq1uu2ae22yWYLnLpljjOPX6NQSHHz7YfpDT2ELzx/5YZUvdDruayvbePFCcP2kOMH67z2RBm7t022WsNmiG8b/NV1nyeXe1iWxkQhzfbGUEUxRPwL3Iibb7+FCF85O7RInFYFrl29QqvZV0LGocNT+86ZcpFsJcdOc0C31+HQwQmuXV3g8KEGY+UZNrdE3Isx0yliL2Txxg3O31ghCCx0fZ+jEkcmSTDk0FyDN/z4y1Qr0ZNPzishs1gt8oofeQF7qyv4fYskZdEftBkriLMrpFgos7zRYrpucXh6kmOnDnHo9M0Qp5VTSc8UWH16nt/7lY82P/utR0aCxT/7TwqjAYwmMJrAaAKjCYwmMJrAaALP0QT+87vemrz07XdQOfEa3EFTnewbcppu6bgrHc7/5mfoL11Bs2wFJfTjSJ2iCxtAsv3fj4X8/6Mhcm6uXBjPQjzl978x1PmHIOQlL3sBpWyaUjGrWj+WFleojzVIpXQmqhXarS7tYEgmW8L67hOMXzmvIiEiWIRaSKQbBJkULTMH9QqFIxNsRjblusMwFHEkRZxYzF9aoFS2qY1XmKrO8vVv/hPZWoojU8fVQrq2uaVAhvVqWVUbXr+6yPzVZQ4cmCBVyDE+O07kJzzz5HlOnZpgZbnJVmuPqYMF5mpzBAOfnXaP8ekajeo0+WKOWj1LoWSSdiqk0hn++9f+nq985T9iOLIeh/zEG+7h9Q8+oJYNiaXsQzWfrTqMRdSQ0345Tw1pNffYWO8qIODC0jKXr15mZXlH2mdVpadm7c9YWhFy+RyCQe02B0RJXzk1Bj6cOJHjI+9/D8VCdV+w0D2SOKVEjUwuw4WL8/zSez+HHw2wTUuJQTqBEiyOnqzx0C/+DBO1mhIWRAsQF4WIDaa139zxmc/+MQ8/+qRy0YhIIfZ+XQlZohsIhvFZ8IhEXIz9tpaYffFGxBmJdsShz6tfcw/vePvbSIY2CYN9p4hEkwwPTU/THwz57O/+Gd997Jn9ykp07rv3NO9652vJmOOgtRH/TyzgBKkbtXW++c0LfOnL/5lWdxfLEgCqxmAw4OCxKr/64X9DxqmwtbbHxsoyXncbba9H6DXJSDBhu8vkeJZMI4+hBxjuAIZZesMWzlhJORLcbg/N0Mlk8uBLK/AQJ2vQ7nps7g3ZHnqsNvuUalNk61XKY0VKJQOvZ7GyPs/kzBhPPbHJ+QtLOLmEVz94P578ncU9cmlDNdgIAHLod5mcqXPl6q6Kntx+5yF2NoY4mSE3NQ4wMWxi2/uVrel0HiOXVs6mXL7McG+HwdAlk82pelQnX1AsCz0tzAcllxEJSNSOsIwUfmsHO5NTDS16NkUw1Bl0N8jVayS6iWMahL0BhAZJSpJKCZlinsSD3uoaTjWDphfoCVQ0n6e718PQh9h6WoldYtKwNJPESlhYHbA2SLjcGrA7iFlYXqY6NqbgqxKZ0LWAu+48odwI7rDPzp7Hw9+6RDodcuLEJEPhaPgZ3F6TM+evqUrajJ3i5ptmKFYKXLx0DbQUc3MNJiayNLc9jMjn7juP89SFG8wvblFIZ+m4PXZ3e3S64kBJFGD3/mN1fmSuSDDs0R/0cQc+hXqF1V7AP55vUZmoUUxCLm526OvSMiSRmQKVik2nv4tjFRh2I6y0xuZ6i0KpiOf2cYfQ7m6iJZYk75ieLSiwar/fYxD0yOWL1McqrKyvYamKX41ep61AqKaTJhbRVoxHhq7iTAIZTaKEQ7MFVYHbc3XG6mPcfc9JTC1iY3WdfKZA4HvUK46C+fbDWMWjatWyqkU+NFviJS95EZWpQ1KvozhFTrHA5Uev8IUP/GbzC4+MoJvP0Y/n0cOOJjCawGgCowkvZcrAAAAgAElEQVSMJjCawGgCown8ydtfl7zy515E+dCrcIOOsvPLwqlbOoNlESw+TX/xCpqZUh/2A3FMPBsDkQVEWf+fZVfI8iwns/tWf4FvynIqf3h/gf37nsajaZPXPvgAGdthc3NDneiHQUR9Mk+tXmTY9dAih4WFBRpjNZKz58lfvUA136CXstktgFEdxyhmObe2R5JKcde9p9lYbuF5PY4cmVaci831bVbWNqlNVcmJvXpnwF5zj8bhBmm9yM7uJtvrPSr1nIIzOjqYqSwXr6zQG3S4+abDzExO8U1ZGL0+hw9OMRj46vsdn8gzMz5HOmNTrk6orHw+N46d9pSTJBZwJiGmkeIv//Jh/ugP/28F0JRWi9c+cBdve/NPIPF+caDIvNX8dOEH5PCCLsurOzz5+FmWl5ZYW2uz02ypU2YhhMjCYhg2YsJ3CiLSlKkWChw8MqWaWP78P/0diZzyGxp9L+LkTSU+9qsPkcsW1Im6OBa0JEOU9LBTGc6dv86HP/iHahG3LXFeyDR8/NBUkZCHfvHtTDUmiKJ9tkYUhVimuCkiXN/k4x//Ct975qwUfWIYEmOBKJS2DYGCRspVIQDEWJwUiQREbMIkwkxMtWhJBWYcuTz44L38zE++FXwRTbpopPYBoPpAuVAGbshvf+IPeOJpcfvYKnbzYw+8iDe87gdJYoGIuhgIm2Pf0GFoJn/+3/+Br/7ZXzMU54rwLQIN39QYn8rypte+iJKZxd3rErU2McMu/rCPk3WYmJ3GDEJit0uk23i9PpoeYFEgwccpp3GDBH0Y7IsuwqDwhnhBwnAoVagJS50WhUOHOX95mwOHZ7DzGv4wJJ93yKYLbG83FYi23e3QboWsru5y611VBm1fAV0bjSxzM1Osr3a4JtGH3RW2d2NK5SwT41lso4TvblErjXFHKWGqHuHUZhm2WkR+oKplU45O0PJpex3K9RqR6+G5wiqxFezS6yfqGnZMG6uc2m9AabcVY8EbuqQyGdrNAbE5oDRRB3EFxRHBQBQz4Zj4ZIsFYhOM2FYxCT0vbR0FBm4LW7eJ5c8FbXWtSEzJTMA2LKy8TnO1iWk4bGLw8IV1Lq71SJWKZBwTy7SIkoBGJUepVKRUSat74Xvfm2d2tsxNJycJYp3h0OCpx55mdXObfKWg6m1nZyqMT9a5cn2VvfaAaqlAHA0YHztAo2Fy7Mg4C0ubXL+xTq5YUnyZZrOLH1q0mh0ONErcPJHjnhmDYsGi2+qrxiRPi8g1ymy1dUG5cP3aFpuBRnqiwfZen/HGJMWizu52k52dAe3WgJN3HFJRGXFBhUGXQc9laW2XjfUWZqJz4mSD9fU+a6vr0tRLIg03iiMc7bNr1D9y5+27l5SrTURj4YI8qwWKk8XUAyrFCl4Qc+zEHLfddohrly7h2AaFXArTsEg8l6EvQqZAbNtMNspK2JyZyvKyl76YiYMnCeVrRzHpXJ5rZ2/wxQ98tPm5f3pi5LAYfVQYTWA0gdEERhMYTWA0gdEERhN4bibwtZ//F8mLf/ouSodejhcO0dUSnaiTU39tyIWPfIr24iUMK4Ue+crdICe5/2czyP8WKCQqoMIasbLmy2mqKu1Q7Q0Jf90KWDtyhAce+GEiz8PzJbPfp1IpqtrFielpLl65ytZak9r4mDoRX3vqEklvkxO3H6fVcZk8fph2oCmBYXl+hSjUKFeyOKkcVy6eZ/bQJDOTYyzcWGRhqYWds7n1jhO0d7osLi3wkh94AUloc/HyOZqbQ8YaWTTNYW+nRaMxxrXra3hRyJFDE5jo6iQ71Dxmj4mDYoxqWSpQM1RLDdIpA9O2QFor4hS6se9eGHpdHPk9M8Pf/c13+d3P/xGGJTWe8JoH7uZfvPEN+3OMZbF+dglhiG2MMb84zxe++Kdcv76iBIpImJRJhK5bpFM5UmmTsWqeqdkpapMlZg/OMTPeUNGVhflN3v+ej+HFA9J2RkVCbr2jwYcf+rekUylCIUIi0ZUMUeySyqa5cmWdX/6lz9J325iWtX/yG3uEscXhYxXe++63MVWbJIgiJUaJYKGLxGOi7Pmf/exXefjRRzENmaOwNmQGGtLaIEKUXE2WLY8dEkYhhlAtkoFqgTGFyVHIMVbMcd/dx3nDa1+NpTuEUpsay/cikZCBHCfT70d8/BN/wNkLl7A0adCIectbf4hX/OAPKkaBHDvLyb0sXL7lkjca/N5n/4Sv/c3DmNkUptYjlxkjXy5wKG9xZ8Mhl5KISELkD8hk8xgZmyQyVG1mOhuTZCxohrjtFul0mq7Y/LWEXClPaGYVtyEeuAwC6G7v0gza+EGJreaA1OwkB07N8e3vXSEMDG67rUESRASexGkEHpmh3R2yuLJIElmYhrR0oIQMzw246ZbDnDo5oxpRFm80+cbDj2JnyszM1jgwXmGjs8PBsTGStV0q+pCZqTyZ+gyuu4sZgj8Ut0gf28rj5Gy0lMnedg9vd4dypawgm/1BQmIGZPS0ek7bm1sYWohdLilQpRklbC1sY6dNwqylWCTZVIphZ8Cw1SMUDoqlk87ZytmBLXd/RDjUsayYnheRGGIHcNE8jWG3h2EJnDXCdAoMPBfL7xF2Qh5eb3G2ZZCk8wSDrppzoZDnxJFDCmDZ6zeV86Pfizh0oEHKjJlf2mDg6SzPb6iIjZHR2VxtMj3dIEwCquUxIk+8ShHdTgsCjckZmyMHJ0gZBZ6+cJ3YMcllpUI1x27b5drVGwTdHiXb5kAjw82Hx2g4JmUJSsQuXhKSH6tzZXud81sa2XKNfCmnxMJDczMMA5/Ll5aVSOcPE8anG0zPFul1+ixcWaAxPsUgjrh6fUNFow4eafDU41fYWNlSIFLVsiNTFPuLJk1MzzqRRG2U2lbVn/NshCxJlNvo+4DbamkMU485euIAneY2c7MTNBpFtHio2oa2dlw2NzoUc1nK41WiYMDa0jL33H2UH/rBH6Q8PrffmhNHpAtFLj92kc8/9BvNLz56biRYPDc/nkePOprAaAKjCYwmMJrAaAKjCYwm8J/+9euTl/3sfZQPPkAQDlHebmHrGRCue1z46Kfp3LioWgY0LSQ0DNVgsW+i2P/ALJu42P9VL4guLgD5QC2FjNLhIZ4EOS3U+HtPY/v4cV75wz/A0uJ1Uo6BYzmqkrO51uT222+hF/Z4/OmnODp3gJ7r0t7t45s+Pa+H5VrU63VWFje59dSkqusL7TTXFi5z09ytnL34NMVKmumJwzTbARevXqNeH+PYwVmE87i5usXkVI7mnquWrGDokNBhfGqOlc02re1lBt0BA99nbm6MlG4xNnGQ2lSZRqNCOV8nL9Z6rUfsiWtkqJ57HMlikSHRBsSRo06epYFD6kn/x5//A3/y1T8n0aVVJeFHf+QOfuqtbyRIdMWMkJN/2f+FX+HYeZZW9vjQhz7D6uomtpElVzQo18bIZLKkMw6nTh3j4KEJZucaVMtZCAy1ONqWxtmnFvi1D32OgABLt9SJ+Qtfcoz3/fzb0UVsCCVZI69dTgkITsbizNlLfPjXv8zA7WBZDkkssZGQKLY4dKTC+97zU9TLNfzQxTBMdN1UHAoRLLqdiN/5nX/Hd594gnSqQhB5GEakYIDypMSpI5Z2YVD4kmMxQ0p2kYIsuPkKmVqWU0cmODJzgNnpGtMTdeJIJzbFEWFDJJTVAaadZq/Z47c+/mWuXFskDEwKZYN3vfP13H/38/HDHsSGsrfrlkPsaDS3Q377o1/gytIqBw8dIJuGWi5h1gupp2KyFQMt1sk6jgKgtrwAu2gT9yDo9MlXLLLT0+idiMGwQyafxu/21bWfTqWxU45iQfhOhktLHXrNIVmG7AzBOtgg32hQF7bC4i7f/tZTvOhlt5DPZNnb2iOXzVKslvECl62tAf/jvz9KpZriwIFZdna3cXtdTp6c4+ZbZikUHTo7Pt959Bq5WoV8MSaVmLQGEdn+Focjj1TaojFRxZOb1glwkgwkfQZdn6E/IJfP44xl8IcWzeVlJRQZOROGFnrQxRd/TGJhS7uKYxFkLFKahRUGRIOYvc09XCNk9qZDqqITAXMKz0beJ+KAeNjHdDSSXIGkt1/HK5Dewe42TsrBUeJWj+FAma3IlIt013vEYZ9sMcVeN+E7y7tc72qkquMMW7vqOjh0ZJJGtaTaZFqtFlNTU9hyjUYDdd9cvr5KexCpJXtne0eJar4nDiQNJ61z66kjNOoVQifDwvUbqiK0Uiqytritrq20wENNae3Yr8Pd2+0rOOv62oZyGono5hBQNg1un6pyz6k6eTNgebPD+mBI7shRPDuF54eqAWRzY4dm1yWTz1KfyGFJCMyPmZyp0XcD1hbXqdeKZMeybG731TVeqqb4r197hAtnF3HS+21Acu+IMCgig2LaaDph6EsQbz8CIk6leJ8fJL8vQqKuxDqfe+88ydGDNTZXd8lkbFIZKGRthoMugZ5RQnG9nsdPXPwBbG12mJsu86pXv5z69HElmIhwlsoVuPbENX7/V3+r+bvfHLWEjD4pjCYwmsBoAqMJjCYwmsBoAqMJPEcT+JN/9aPJK971IsrTrycIe+iGVOZpaiEdLg248LHfYbB4GUeX9hAfXwLU37dOSIWkZD2ejYQodoEsxrEs8GDoGvtMxf3axsdSGaIX3UI1P8781RsUC1npkWR2LsfStTbVWoHxmRxL89sqi77bHzA1WSGfatDc3SOOPb73+BmazQ7Pu/NmNFMjXx3j8cce4+7b7lCtAJfOXqDbCTh26jhrO6vs7bjcedtxLl++Qa06pppE+t0hp2++WbEztrY3Vawilc7T29thrFZXJ52Tk5PUahVKpQp5We4kOx5rSiTRGKLpjnIUxLE4Tjwgi6b7auGXukE59RQB4C/+4ht8/vf+BCeTVTbv1z34/P1IiLhYlMNC2A/SuBJimg7X57f54h/8B7p9X7WOzMxWmZ6tMTM1TaOaZqxSxUmb6EmILu4AN5JdnVwuzcWLq7z7fZ8gSFxSpmTp+zz/BQf44PverZYdiZOYRkIY7f+/ABIv/a+c/wd//QsMhl3Ek74fOYnxQzh96wy/8K430yjV1R4ly9G+u0b2u4ReJ+G3P/5lzl65hKlnCCNxOsSKnyCOh/1aUg3HSSleSamUYnbuGJOTFer1cWYP1Gg0cmSslHKpqOciT8YYYgiHRH0ZD9NMsdvu8olPfpVLF+cJwpjxqRTvffdPcfLITfhhF6GyDoZDdnd6bKwuErfaXLh2Q4llRcukbOvUnEDBE+1ihlyjTm+9Q3t7lzgcEpk2hWoBOYyOBi6NiQqeFpNPlegMOkpsUg4RM4WuGzQ7LloSsOcGnJvfw8qmuPO2m2l5CXvRHk4qjSm8hjjhzNlVYjvi9luPK3ippRk4GZvBsI9upPjedzdY21hgYnxMtYxIPefURJGbj88yM1MnSiy+/fAZvHDA6dsPcP3iJpWxo/jrT3FbMSGVttWSLA0PA7+rhC7bDiE00SxxkZjKSaFrtuJXGJpBxtBJPJNhe0sKXQnkek0ZlOt5dlt9rFBXQoiZyag63EEwxDH3gaoiUfbdIWYupYCpieSbFFPFxvMjzHwOx0oR7m3g+j5GHGHlLGyjTHdvlyQlThYTKxwq98ONZsATS23a2Ni5Ctub61SrRSanxkiCgJYAPYOYe59/B2HUZ2dzlyQ2ubG4oqCV+UIOdzhUbqRDhw6yeGOdgdtjrJwhnTHoecKR2FLMl4n6JLVCgXMXzzHZmFD3XLPXZ31jlbSdVdyZ7c1NYi1RsSLldBC3CTHThZi7T0+wsjUgU64ze3iCPS9mZ2eLl774TrY2Bly8vKDqZ3P5DKHfwTYcNDNWzSeRxEccgziRalWLQrZAYnV5+LvrfO+7V0kMDdd1CQJX1SuL6KsidXLzidKj/nmWDfQsqFd+Re7LMEiYmKlz202znJqtE8Yx33vyDKlUloyj4wcJZqHKwfEYdxgxVkyzttlje6fDiSM1Hnjw1ZSrU+o9Sq4PJ5fm6jOLfPaXP9r80re+N3JYPEc/n0cPO5rAaAKjCYwmMJrAaAKjCfyzn8CfvuOB5Ad+9j5qB15LEMoRaKiiCJpjMLzW4exHPsVg9RqmJXWZPqGqq1Sfm9HlM/SzJ31Sv6niDbpGIBEGZdHXiOS00AsxPY/58Sr6K+7FSE2wcH2BbMbC7fnMHi4x7GXp9JpMzZZZXWhSLKXJlIpsbW6Qtcfwgw65fJbzZ6/Rbu5y6qYjXFtcUDZ1ydmPT1U5MjfDuTMXiSKNWr2slrMbV1vcfe9h+u0BnV6XbC6L5yVkUhmu3bjM0uIGd91/khfedw+lzBjZfIZc3lZLsjRfmPJ0I2k8MJVDQJYIXUVcDBWLQcuhSYQhskELVDODgBhjLVIVg1/7L3/Hf/3a32A6KcV1eNMbXsRb3vDjuGoRMtBlQZd9ZJ8QQbsd88iT5yClKVjoRLVBKaeRMW0lAOxrAXK0/eyLINWoaOr5PH3+Br/yod8l8LqkrbQSLO68e5wPPfRexX3Y97xIxEQiLJDOZTh79iof/PUvM4yG6neTxMA2Ejw/4KabZnjPe36SWrGqlkERVVRrCdIYA8M+fOITf8hjz5xR8/h+5alt6WSyGTXrwliWxniDA7MHODA7xXi9TDmXxTZ1HEnTyAxjyQ3Fin9BLAwL+V4kWqSp71UYC63WgE986g84e24BL4y5/c5x3vmv3kLKzLGxvohjOCpO0dvaRWttkjc1nIxGNu8Q+0MyZoogSPC0kGKpLJc5g16LnZ0mhhWTSRXw4yGRb5LNSCWmSSfwSNlyHfXodQTK6ONpDtgmWzvithhgaiZ7nT6kI/TaGNMTJ7CCHn7oq5NxPXZJTKmvvMShA1NkMjo521FVpRKJ2G0NaO0mbGysqhP1XC7HbtOjMZ7ljhMHyKQMLlxbZnlhFycFt95+BHfoUZyYIZDoVGuF6QM5PAGeksHr7ylmgqa5pOwMkRGhxTnlmhGGSLcrtaEWlVqZhBTuYE85qiTMhS+iRES7F6q4UCabIha4rmaixTHeoE/asQhdXwkIUm8qiQ/bNPA6XcJBgGbLvOX+MImcAbaeIhqG2BULw8oQ9QdEcqXHOqbnq1aO78zvMt/LEEj9aqKxtbPJ3KEG2YwNIXRbssCbnLxpGs/12N0bKnFteXVNOSKk8UQqQOW/r37whZx5fJmzZ8+rKlOpmxURbuD5uJEAL5vccnR238GgyXuWSbM1VFWxKXkvaXfw+tL84SkHlLy/BbpBrJvYoUc+YxAKz0UzyRUz6r61jYj7XnCaQrbKysY6uZwFSRq331b3m8R4CoUC3hDmry+RzzqMVcdUjMTTNvGCAt/+1jm2trv0ewN1O8h7sNxPqn5YXCUimKm4yP77r7z3iBCsuDZRTCZt8bznnWSqnseMIwqlOhtbm8o5Va9mGQxj+onNsSmLK5d3sMWB5fsqnvXC+27ihS98MdXatOLvEJnY+QznnzzP5x/6WPMPHjk7Eiz+2X9SGA1gNIHRBEYTGE1gNIHRBEYTeI4m8B/f8brkJe+8l7HZVxGIR1iWcdk3HAPvcotzv/kp+ls30GxhWOwvxyJKhFGkAJOqZlScFZpUIZqyDqslRNZrM9Fwtf3MekLA4mSd2gMvoFo/wvlnrhNGLQr5Go5ts7fTxwu7TE/VuXp5kyOnD6PHGhcunSEOHYadJtOzE6yv79Btdnne3bepxXV9c4/m9japlM/Nt97OjcVFsoUSlm2QRDFriy0a9ZRaxqUpYWu7w+NPPq3s1N1emyQ0+NHX3cub3vQAjpnH1tJokbsvJugiSMgSLwu+iWaKWCHsCU+d6IfSSGEKbNLHNMSGH9BtRmzv7HHp6lXOnr3EjatrrG+31cIRRQFvfP2LeetPvB5flg0ReEKxdRvqBD9KhsQCL5R4gxVhigbiW2iaxCzEEi6bjIOuSxOGVJ4KbcRTr1cuW+LJ89f45V/9NLE/IGWl6Q19br59jN946D3YsiwKUC8REclX83DSaZ548gIf/OCX8DQPU7eIIw3LEFBiwIkTU/zS+95OrVRV9n95bVUbjFSnGrGy+H/841/iiWcuqlrVKIoxTItDRyc5eeo4440ajfEiE40ahWwZxzJJhF+BLMChEigSTSI0oXLkiBamizCk7VenyjIWJDGm5aj4yUc/+hmeubRMhME9zxvnZXedxvIiBp09aoUs/VYHw+9K4AXddsjkdDK5Eh2vRRQYpDNF1XbiRT38Xo9MaOIFEQOvR9rJExVshtsD0lmTfM5hNzbY2usjOREv0rlyo0W2MEY5Ly0uaZq9XfLVGqtbXdb39hj0fF7y4js5cnCa4bBLZ9ijtbPLgakaN1Y6XF9scmgqzYGpMTwvpDeQ11xjYWmL1bUtqo0qtmOwttJk7kBVCTue67OwskkuVSDGV20ZQ9dneq7OS04cwWmvUcgmmLZJbDrorvAlPKxMrKCZvb5P5GnkyjZxaOHtuQzpU2gUSaUq7LY3VCwr6oiQYZLKpPCaAxXTsjOWcsuEsrDHAe7/amqReJLvDjFMB6w0oXAptIAo2Qfuiv/IdIVj4UrRC+m0NFTE2EWB2uhE4oTQE7wIzIGHblic2R7wyLyPlk6Tz5dYXl1hYnIM4lAxPwRSalgSfZH7z2J+ocn2XlMt7ZlUlv6wowSSdNrgrucfJArS/NM/Ps7z77lTMTmkTtULQnoeLCwuUStnGZ+cYGlxGS1OWFlbY2pmjgEx2+s7BK6vxAFpOLJFEDAh0jRMqcXVxUEmnhQYG6uo98HBoK8cT5XSGEdO1zl8dApvmGZ1YZF0yuTE8Wl1PxUKJTY293BsESA81pebHD01wd/+wzNcvLhCECfUpJHHD9lt7qn3B3nPUJXRAneVlhW5/4RrIXBbcVjFgYo2nTo1w0vvO0nkDdlt+xRLebJpi8tXrnP04DheGHFxpcXNBzMs3ghZWt7EJ+TgdIl77zrI/SJY1CeVICuvk5V1mL+0zO/84oeaX/zWqCXkOfrxPHrY0QRGExhNYDSB0QRGExhNYDSB//Lzb0zu++nbqR94EN9t/7+MgpSGd6nN+Y99mu7mDRCyfxKrBUuiHlooC2WiWheiJCIlcQPHUcBKaYQY+i6xqRGIM6NSoXR4jqV8Ba2RYrjXw4tNJqcqyDZw9fwiR08cxY/apGydnZbO6laLoNvk2M2TuH2Ly2evqFPX9bVl5g5Oq8U4TtJcuzrPWDFLLmtTGq9x8fJVgthharpIOW/R3fVwHJ1sPkW9doDrV9b5b3/517iuiA1gJg4//EN38C/f9koy6SJxaBMaQ5UJl/iHKSfqBPuuE3W4aZHoHnrsoNugpyzVODJ/pcv8/EWuXbrO1etLdAciMgQqax5GGpEmrSEJP/mWV/DAK34YT2Izoj88G5mRLy5xHE1gk+LeSFwM3SFJbCUGSV2nZYhgYJFoAXFk4JgZfOFoRBGZXJ4z5xd56Fc/TegKwDNF3wu4+fYKH3novQqK6InoofIcslZapPMZzpy5wkMPfRZfYJzyhBCuRqBEppMnZ3j3L76NermhhA5NlxNfQ53IYye4Q4NPf+orPPLUWXRdrgMRLAze8rZX8yMvfwkpU9oJfJLAVTBLooBIMU6ymCo2Iy4EEX5kvvumEXl0+VqS0zefbZzxI1hZbvP5L/wxC6s71MtjPO/UGDPpBKPfJmjvMJZFgRSdfBbS0HN9UkUHXXNw3T1ZZ9HTOSrZCp29DYaDvhLK3EHAYK9Jfeogbi5kd2WHbEGn34tZ66suSaqVPFGS4hsPn+HEiWMcODTGzsDgqWfO0OoOMa00a+vibHC56aYGr371y1hdWSXSLLx+RNqKafcjblzfolq1qdWrql5yRxbIm09zY2mBx56+TLkyxk5zi2Hf4+DchPp6gv5w3QjbzOGG0hQTsdfqEw72+OmXnlbLcGvQJh34qpJS3B+GnsUd7lLIFPHjkNbKDuVqiiC0GLREzIkpNNKEnsWg3SQ3VqK7u4edK6ooAN2B4tDotggzGp12j2LBIRxGOLk8XjIgnc4QSJPHTp90WqMVJsLcxDZ0oq5LFPQUJNSwZO5iPuqzubSN4xikS1ksW+pIPaLQU5W1zywPuRGF1CqHWN7eUm6S7bUm1XqViYkye3t7ShQ8ODfN1//no8wvb5PJiHgXEGmQtqrkUhH33HUKj5hv/P3j/NhrXsqRIxOceeIiczPVfbhu22W3v6WEoMUbm+zuusSWTq1SZmN7k2Hfx5MqDdNCUypdjGmKMBjvs2piiSr52OmEmakpEjdgY6fNMAiVG2v6QIlixWZq/AiWFjI+0WBza50k6jFen0V3PArFIgvz6wSuPIzBX/7Vd+h0fJxChjvvup2rl6/huoFqmxm60piz70jZF/JEtjSVo2Lo+UrQqJZq3P/CY9x2coJ2q4WdarC902R7awFXmB4kHDpUoznUMcMWy6see3s9qvUGjVKaYsnlgQd/lOmZYwSxREJC7HyRM995hs+857eaX336wshhMfqoMJrAaAKjCYwmMJrAaAKjCYwm8NxM4A9/+lXJq3/+pVQPvJqh30RLbEwjRs8adJ/qcf6jH6W3M68s2LYGvpyCK5+FrE7yMT6BKFF1hS4JW15IoVxlOYwonJrg/h/4Ef7mmes0TkwybPUZtofcmL/BkVOHmZpsqMX6O998hkItT+R1yJUMjp++j4uPPMGNpWscv/kmquPjnDtzQUE6w1CnXquwvLLF6uYK+UJRwQ1zKfkQ3+DsuadJ53KMT1WYmqpRzFfIlzLUa1VyuTr/8Lff4g/++E+fbbIwcfsDfujlt/KOt7+ZnJUjSnRCXHWSGytHQoJFgG6mQA/3Ww+EYtELubGwylNPXObq5QWW1zZptfZUVaUs3BINiUXgiQI0TRwU+wv/a177fN76xjcod4ilG4phIXH0MB6iGw661IomkcTmCRP9WaZEsB+QSBosAboAACAASURBVHRVGWqa4tYQd0IGQ5epS7wixZPn53nog59CiwJSRoZ2f8Dtzxvnw7/yi6StDP6zYFSBU8rLZjoWjz56nt/82FcYJj1M4XKIdJBI1WzIsaOTvO+ht1MvNdSulIjjJBFvhoFmBfR6Oh/9rd/nyTMXVNUphoFlJvzCL7yZl93/fIJuh8jSCQyJRsi/IaEmIpC4UXwVJxABROX01dUkqQhpzNCI9YRWZ8jmdpu9jUWGuwOWbywy7LWYKmdVM4a4CYQ5kM2nEYKg1JaSMVXlbTAMyVXKBGFC3hagYpsg6pJJl4gFtlnIEwY99pqdfRu8r6MXbXpbLk0RQYwsy5HH1MQMY6UKsWXx6NPXWVpd5/ZbD7K15bK10WVjbV0JX1Fi4PflVL7N6x78IQXyFPfN7OQ4YZjQcz06my32Bn1Cgv1r1ikxd3CSRx8/x/z1LWJdZ3NnS7WilPI2XtdFt0zllBHBRaIrB+fG6bZdtjZ3efDeSW7POeD6uOmYwswUHW9A2iww7LfxuwH5sknY9QkGbZxUnkiX555hiIsZZjEij15/SK5cUJLR7uYmjekpuoMBrjekUKmrOlTNHarXSmJanfYutm5gpQs0dzYo1soqMhEOBhgZB60fEERD7FKRsC/imIfvdrEpoBsxVi5Fa36TJJ8lcXTs5pDVzSbf7g5Il+ZoDXx6va4SCsZqeVKOSb/vK3FhZ6PDXq+///2bAqSMIDRoVCc4diSvrtnFhV2+9e2LVMbypDIO2zsblMppZg5MKhfV6uIWQ39Iq9knTkwmZhvoccTa2g7dbp9QnEJyzQobItx3Fcn/C1ciCUSA9LDSGiePHKW106Q38In1mLTjUBsbw7BdSkWB80YcmLmFc2fPMz5ZYXyszviEzsZ2m+1mxM7WNo8++qR6L9JMh1ylSMqxWV9bp1CoKtaOROEkfqLeT2KpVRa2hsRAEgzbxLJ1js1OMVuvk81r+zW7scF2u80L7jrM1k6PJ8/c4KX3H1L3WKc9pLnn8fiZy1THqlTLabKZiDe8+c0cOXozbugqWKidyXPj/GU+//7fbP7u/xxBN5+bn86jRx1NYDSB0QRGExhNYDSB0QRGE+Cr//o1ySt/7sWUpl6J77dU1EGiEGbeYee7G1z6+CcYNheVLd8MYiJjHwSnDPuBMB101jRoWhqVRpENzSFzYA6cnJAdOH3/HbgtiSBEtNq7CjbXG/ZJ2VI1CdeuXieTqVBrVFhZWqQ6nqdUmMCOA5bXV+kMB5hGSlUEqsaMsYpafHs9uLF0nUp1TC1PcegyPTWLnYoUO2F6ZppcziGbrZDKmvtZcyfLN//xKT71O1/Gc11VSRp5ET/yirt4+0+9iYyRJggjIt1X9Z66VHBKjl2iH5E4KbZ48sxFdrd6rK3vMH99ka2tNSwjLTumchgE0X5NqSz2mmoG2c+bB2GoOCBveuP9vOn1r8OXDL+0WjwrEKi0h4gaEjWJBiS6pcQTVTOb+Oprytz3KRTPRlW0FLom8RSDtJPi0sIq7/u1jzNo9dR8O/0hdzxvlg9/4OdwzKxacpTNPBFoQYKTtjn3v5gQD73/M7hxX9WPCttCGhqk6eOmU9P84nvfTDU/hhYbkkBRTghDFwRhwMCFT37yj3jsiWdwHGkC8dVy+a53voGXvPj5il0giA5Z5rQkq14DDR9Dk3BJoJ67pZvyK/hxojgErZ0W6zt75KOEXmsHd9Aj6/YIu7vYhqmqRzNJjBN4iIyjy0WkSwWk2ObF5ZPGdhLCoYYuNZFeQHdnh3Ra2kMMdFlEMw7uShuv10QvFRREVv5cnE6zvROy1mwzNjfLMGPjZCWOZGCYMY5V5G//9h8xTY2J6TmuXVmm2+4qtklkmCq+II6BAxNjHD0+rZpRDh+oUchLK0SbbqdLy00opGzmDtRJTAMnZXPt4hqXLy8rt4YwGWLNwTJdBiJYiKqjSWQmzeysVPbmaTZ7Khp0ZCzmeMnACAT26lGZmAa/SzCIcBxx4qTot3ZUPa+TM1R7RxB6pPI5EluW8TQ6PlFroAQniYQM4wA7kybsdSUHAaU8xXKVsNXE9UMSS8cydEw/wg0jbMtUzqHudld1AhnptHJYEbtq/padpTtsUshl6OzKNadh59OsXF8nm87iRz7pGLxexNdW18gWJ1TDTt+Tk/799yLD0Wm1+ly5NE+v5xIlEkeRJT4iiUPqUw0ma2McPVLk2MGDXDy7wrcfOUe2kmZ9vanuhUHfV9dsKiVxJ43Aj5TDZubQtHKG7eys02p69LpDBdOV+0TuW3Uvi6/Kku9FJwg8Fc3QTYNKMU/sJxiGjZU3mJ2aJOdYlMdSTExOsLW5SKcZsrq6zrHjBzgwN83MXIVzZxd46ukrLFzdot0ZoknNrWOL7ksYDqnXaqRSBu1Oj52dNobEv0TcE8ivEk8SND9R91allufE7JS6p8pSr+p2KY8ViXSPk4caxFGGv/yrRzh1vMHxU4dpN7tcu7HCwuoegSv1swanTo3xtre8lnptTt1DImha2RwXHr/IF97/G80vfff8yGEx+qwwmsBoAqMJjCYwmsBoAqMJjCbw3EzgT9/5muSV73oZxYmX4wWd/dNzHfSsxvYjW1z95CcZ7C6TsjLK9iwWcz8J0SyLYimHebTBvFlgR6j/TgLZCnY2Q6ANCbo6lbxNY3KWi5dvKHr+yuqqggFKm0N9coyV9VU0w+Lu227m6WcuK9hm1AvAiXFsizAO2VzfVX/n9G0n6Lb7LM1f4ODBU8rCnc6lyaezTDSqNMZrVGoZ0nZJQfoUWVGWG2ShS7BTeb7x9Uf53Bf+EN8X14SulrJXvPJufvKtrydtpFWEI9I8FZmQ6HioJ/QHPn/xX/+Rc+fOsbKxSeh6Kt8eBpE6PTd1ez8uIou5qiDcr30Vp4X6PiRUEobKZv/jr7+Ht735jbiRNH1IFl5ORVXJwv5SogQPgU4Ku0JkIVk3I7VUSRzHdyVKoupZVP5fiSmJTsp2OHdlmfd/8FMM2gIgTBi4Lrc/7zAf+sC/VifLEusQ8KfYvpVjJm3z5OOX+PUP/T5hvN9MoJax2CaTdjh+os67fv711It14kAEi2dhn4lOogcEoc1v//aXeeLps5jG/t91bJ13/OxredkP3E88lMpWXbXL6Imt2hLEdaLApLqON4D+wKU16CkGwObiMp3dNmzukA47ONkYLfTRPVmMJZWkY5VzZLU0ST9kp93BdzuUG1kl8DjZHGEvIQz2MJy8WjCFJRH6PsXqGL1BoOIpmUaB3Qvb2I5Jdqqu6kolvnNpeYONjkdldpJMbYxsqU67u8n2lkFi+Jw4JMvwDb75yBnmDs7RG/RYuL6ELmBKY9+1Ii4EMw4oVdLUKuMcm8mTLzk0BbNgWHTDgN7mNqdOzCgoaLvpcmOxuR9HGBpKTBq44sqR5xEoDotcJ3YmxVi+SCqbIe1o3DRbZ6riEPq72KGB19qiMjZGfaJM6LnK0eJ3esSdPrGwGMoSNUoT9nsYmQwU8wSuh+71lBiStR38OCbKplR8Ku7GeG6XvqbTaDTwmrsM4wTXc8mmU2RNSzkAZIk2LA2/70E3JiUVmyULX80hUQJHbPpofsigp5MpZ/AGA8W1GDbbin3iZESQNPnqY+dJsmUOzFYVgFaSGRopNra3WV3dw+1Lp4iIdzqGJfdHqCpiDx+fpt9rc/xEjXvuuJ3Hv3WVr3/zMapTJfZaXerVKlJgI46pXDbN4vIGe7tNDh2aZu7wLJevXmdnR6pUJT7kK0FKhAq5nuW/cg8LR0L+fpR8H3xpKAFOODty81tZjTtuO61iaILycYc6165cotv2ufN5J7np9IyK7CyvrXL2qSUWlzYIfUM5sOS1tRyLbrtHpVbk/hfeo9wUrpfw2PcusLO2g+6IgUlTYpBUyiahhhcKnDXPHTcd5fSpOZqtjnKiyH3a67scPyCsFPjmd86Rz1ncftsJxeYY9F16PY/rVzfYbQ+4+64p3vmO11GrH1RRMM2U663Ahccv85UPfrL5+YdHDIvn5qfz6FFHExhNYDSB0QRGExhNYDSB0QT46jtfk7zinS+jPPVyhn5ffQg35OQ6a7Lx6AJLH/sMvdY2sePQiQbs6jFTp08z39pjUMpz1yvvYX3bo7UTsufuYsU607UJdodbEBWppm0Wd7bod9scnq0SG2n6nV1WVrrUJsaw0jauF3Fwus4j37uowJWHJud45tp5Tp88yXhtjEtXLssmyMS42J6LLC1e49CBOWrj4xTLBSrFDMViAUNPgeaqVzVCAHUx4vYXQcDUNFKZMv/jz/+RL37lP6h2Clm2oiDkgdfcy0/+ix8nrWdUG4gsReLzFxFC0wJ2tpt85De+zMLCsiTaMZQYEisRJBaIZWip01pDGBS61HpKreu+E0KWHREw5MTWC3x+/HX38tP/8i0MXB1TTo9FHZJgjbDu4n2KAwKm1CReIVt6Fh+f9ZUddrZaHDw8TSYnraJSiyrNHHL6rpFJZ7hyfYP3vu/TuIMY047ou11OnJzi4x95Nyk7RyCOGPV40uJiY6VNvvvdM/zqB/8dmhmQzWbJZCyyTp5Dh8Y5cqTKC++/g3K+oepaFeBTBTdEiInoDDQ+8dtf5qlnLigYqcxL4irv/NnX8pKXvpBwKE8nQpeGxtjGsBOCOOb/Ye+9/yS7yzPt6+RTOXUO05M00oyyQEJCEnHBliUhEQwGgzFhsQ0Ye9/XL9gmw4IwS1h2jS2M3yWZ9XrXGIe1zQIGSQgklEaDNDn1TOfu6q58qk5eP98S+y/oh635fEYjaaanqp6qU13P/b3v6+52e/S2myye3aLbaeDq4OITt7pkbJPe4hkybkh1vIyrOwxU8EgcKRqpaxD0JQagK+EoGfSY2T1FMxhGb9IOdDsrYOXIVvJK2Akiea41/O02oRdR2Tch+SUCLSDVYiX2tAY63/7nh5hZmGf24By6naNYmmRp+aR0sKjWl9r4GN2Ozw+//xgb2zvM79pFc7vNZr2OJs+VVL7qqZR9qNP/crnEv7l1Pz46Zy90ueLS3eQdnR/+4BHsrMl11xzA8/tsNiNWVjfodXVVLbq2vKZArCqOIIKFaFlaqv6+mdkJ1frwguddrYStkyfOkPZSqm6fkpvBiEOqZVdBXvuehytMCemoZYCtlXEwObN8EbNSYXLXNGF9gyIWScFAd1zCgYVdTDCTsuJkNLoCyYSCK/fHoNVqUsi5Cs5puFn6vke5UqDf8ejWPRyJaRgBrjuGH/Tp9DtUJ0qkrR5dL8EpZTG8iO21FYLApzAxhmHLa97lHx89x0q+zES5QDLokMnXaDR9zpw7T7PZxjKKlEoOAT6DKCGTc5ifmyPod+lsD7jlBZczMWZz9uQGTxw+K52yNLY98pUClUoBN2+r62rxxEUc1+GSg7uVKCgi1OZGUzlMokSuDan3HboshsLjMB4i/083xIEgTSESYUrV86P+jKlTyLiMj5VV08vq6ooSZdxMhltuvZzZ6SytZsB//9Z38bryfGZUA8jYWAa74KrmE3FnXH5oL9ffeFDF7nq9mKNPn+eB+x6jlwwFXJsQP9JIlTAaMjNd5EUvvJpDeyc4e35TiS5+4CmhdczV1Wvz4mqf2bmiqlR1MjlKZRubmOPHuhx5+mme97zdvOedb6Q8Nq+ub1XJnC9w8okz/PEf3tO498EnRg6L0WeF0QRGExhNYDSB0QRGExhNYDSBZ2cCX3/Xq9Jf/K2XUZt5CX0B98lpuGajlxy63z/Nmc9+lmW7y9nU4dbbbqGJxiBX4NTqFiePrjM5lWFqZoxBkJBzpcLUR7NKGHZf0HA8dewI5azL7tl9RKmPXdxFs71IfbnL3NwkXa+vCPy7901y4qmztDs7XHXoBk4eO8bC7ln8aMDiynlmq/OMVXIsXDpLNl9hrFygXKkq+KZGSCCdhZK+NsQ5MQRdqoiFsBFiEQ4iMu4U//PvH+KL9/4XdaKuGwZhEPDyO6/lbb/+Wgp2Adnpo3SgFkbZwG0tprHj8cGP/Qmnzp7FtIVzIU0h0fDk29IVh6NcrTA2lmN7u6Fs3LI8B0Ff/T1yMitihEREXvvLt/Cm199NomUVvM9UXZ4mUehjGrGyl8uGHwQJG+vbrG00eOrYSR575DC1Yp73fuDdZHMGWiyPcVgrK0uU65ocP7XMhz78J8rWblk67X6Hq6/aw8c/+C7VghHKY9YcdTItoQzHznDu7Aqf+NSf4VazzO+aY/fCHPPT8usE5WJOtXlIJEedNsvybKo1TblPur7Of/r8V3joocfVf2uGqX7/Xb/5Gl7yklsUH0ScOMLe6LbldL6vLPXLF87id5uEbQ/D2yZnakTtLma/z+5DMzS1EFPPEW17GI5GYGnkHBujFdCPhQsitn2N2JS8SUI+nyX0UyzXJBqk9Lri2snhlvLY0riSZFhev0DGTOhvBdSuGCdXmaaxsUm408Yez/PkUpdHj2xy3c1XMrE3j9+1GXQMGjtnufSyS/D6HVZ26pSKkxx77DzHT59R8ZNaZYyLS0sEqdJGCJMQR5cK2Vg5YJ57+RRz+2apt2Nmx8vsmihx9MQmDz/2FK5lcvkVByjksmw3Wpw6s6niJds7O3TaXaUNKUFLeCN2zHXXX8HCbFnKXqlNTNLxehhyIh45jI0ZVKwsW08+zbgxrAEt792j3A2tegvXSIj6+rA5Z2uL0vgkZiGHmfhkOx4Nc0CmUiNtiyOmiaEVVSXroO2jORazl0zRa/p4zQ4DryMpJKYOXkow8ARDS9yJFN/GyJmEaxsMWh6hE6pmlsrEOGmvA4FDZ9DBiKDZ2GZscpJBMBgyIZwCj59rcCxMsDN5Wq2BAnZKVa1EI8QtNLtrlrnJac4oAVNXUZEwDvFaXcars1x+xS5IfMqVIj/5yVMUii5nz67RC3zBiWA5phJb5sbk+a/Q9lqEvs/q+W12Gj10WyMR91IqYaWhWPHzaIgIFuKyEGFRfg3DAZqAeZXYOGz6kQtS4jGTkxNYtqaaeyR2FgQdBczd2GhRr/dJUnFqaGTtAvmCQT8OqY2Ncd01exgrZllfWWTfgT30Bj5Ft8RPnzjNjx47ptpD7DQmTMyhGCuCRznDbXfcxO5Jk416n43NDqViES9IqLk5+n6LE2daXHXlJKsbqySxy9REjVZzHbQyZ85eYHamyrvf9UompxfQdEtV9Uok5PCPD/PnH/9k489+MoJuPjvfnUe3OprAaAKjCYwmMJrAaAKjCYwmwFd/8xXp7b9zO2PTL6IfCcBRIgYCVUzoXRiwceKnbHgNlndSSlNVVtY3afV8Mm6Bop7nJ48+pPgTsvw7rsHU2ARnzq8yPu1QLEzw9JGnmJ9cwMlkFTTwzPGLzO6ZYO1ii5n5MuMzY5w+c4ZrrrmC+kablY2LlAslqg44hSKxmVFL6+7JWaqFEvlaTi1Bmjq+H/IYJOigyIeagWHE6tRcaiwlOiEnqBJ/COMBWbfGd/75J3zpy1/H9wcql+4PQn7xFdfzjre+HjuxkPPsWAvVDGSpt62UxnbIBz76ZQULlXy/LOzFgkuxUKBSKlIbL7Gwe4IDl1zKIw8d4Sv/5a+olCvKhSGHtEOmhbAIQu6+80be/tZfJohdZfvWVbOGq+Ce4mDodEIefvQYTz99ktWVZZXdb7cHDHp99u6b4L3vfzeT45Mkobg5xJ5uk+o6jg3HT67w+3/4KUR3EsGi2+9z8LJp7vnI75LPVVUshUSWskgtcOJ68Do+jz95hHKtzMz8FPl8hoydVzBPEQFkW5Z/xnJfNRexrCh4p54yiCz+6BNf4qkjJ7GcSEEjhdPxjnfczQtufT5hL1RchuMnjmMkqXr+dH+beGdHLBXktAhvuYGb0UhCAX2GmFkDO1ekn0DWsdXSvHFunVw5q5ZHJ5tHdw3Svk/Q7bBxcZvqVBZ3fGrYqhKneK1VnDRLlLGRLEDZLbK4fFHFVfRYJ1PLQyZL3I+JG20ams5D59bxUovLrr6E1IjpdSJ0o4BtR8xPTyjXzNL6MsX8JK1Gm0eeOK1qSyfKY7R3GrQGPWxH6lfFpSQvR1txQEoZg+ffeIixiRr1+obiC2iGzqCnceTICXo9j10zea667gouXmhw+uwimFnqSrTooEAFccL8wgQvfvENjFcdBR49f36JbifmphsO4mbzxHZCY62L0e0wY3TIJBGeLmwTk6gbSMCCjCXVqBIpsEgEmim+i0EXW+pT255yS9i6Q64g0ZQciRtjRKZixARCpOmDpRnUhdtiWZSnZ4j1mO6gjWO62KGBFQfErkSHHLbXN8kWyth2Bq+/g2k6CqQpbRuexFVIKVVrQ2dKq0U3tHmw0WezFbK23WHg+6p1aHJqBscxVa1xq9nl6SOnlONK4iT5UkZVvUrF6OxcDiKbPQt7+fFDR3BcnY1Nj1Z3wGAwhKuWSxmqhSxeP6U38NTXxp7wILKKqyJCk6GLMDF0GiiI5TPREIkxyXMrHAl1UYjvRxdorgh4IozJO1JKGA3IZjPsWdhF3xuCUwXmub6+raIsQeqTy7lMjs+wtr7Orrlp9uypsWfvFJauc+xnR7nm2iuVsJG1bAaJw/ekGWVxGT8Qx1BIGgy5LYIIfu5zDvHiG/YRGhqrm102BR7a73HVpQdodDY4cWqHyYkc+/dPYGsGx59eouel5CstvEGGvFXgne++i1279hMlUlUNjoJuXuBPP/iRxhd+OHJYjD4qjCYwmsBoAqMJjCYwmsBoAqMJPEsT+Oa77k5/4bdvozolgoU35D5IhV4Sk7o5jhw7zcnDZyjmNVzL5Qc/uI98sczG2iq33f4ijh69yHazzfT0FIN+l1qtxuL5dfYemGJnu8/y0gWuOXQ5p8+f5crrLufJh5+iWnTo9GLyYxl27Z7jicefxjJcNtfbqhLweddfz55dRTK5Atn8BG5BxzVQ8QBB52mpiZFK9MMiTsQpISehptxlNHFYaALjk+VaIhsDUk1WM11B/u677xE+9x+/jh/4uE6GwaDPv7ntGt7+ll/BkQpTOTUV6KbmECcRlpbSbHp86j98g83tDWqTU9TGCsztmmTX3CyT1XGqtTz5oonrFvnm1/6Be//k64yPTyqB4ucRCtl0kijk1a+8hTe/6W7CWJoynuFRyJqTpJiWxrHja/zxn3yN1bU1VXsai0VdN+kPBuy/bI6PfOh3qZXKxMLg0CX2IqhDHdfVOXtui/e+7x46XkDGNmj1ulx99QL3fPg9uOKwCEMxZCgRRVncBXsZC8ZDxJlUtWKKFT0JdVKth6FnhvchTkk1H0NcIamPMBUlp9/ua3zu01/hZz87TUqfME1w7QyvfOUtHNq/jzwlfK/J1sYpjDCkmhFgo48hOfxCEVMz6J7bJFN28dOYYi6DY5hs1hvqxFos+mPjBeorOwS+iGkx1WpNnZhrUUzWsdhYbmBoHYq1SQbSOBJr9DvrlLJjhHGEkUlxikUl/HjbDXLF/LDtwTEQZSfu+pystznT9Blf2KWYC45U5sYalakZWi2PSj6rHCT9sImeZnFyNj/68RlOnDtFznBxhf2hpRiWoao6W90OuuWqatYoDpifrHDd1ZepRgfb1djZlhN3hyC2OXlKqifblKs2jpVnc71LtlRA003qW3VarTZRHHLpZXt57sFdtBsNKtUxkmRAGiZUxrOKp2FnTE4eX+XU8XNcWYG9OejGEW6lSNQSJouPZTlY6rE4eAMfS3NEV1EsBCE+6j2fVq9BYW6c1DdxTANDmjL8AG/QJfR8TF3AnakCd2bE0ZKkLF3cpDrtUq5MMdhqEwZdcpUiAy/GSA1iK1UuI2mQkQSFLOJmIg4WDyefVS4cuh5JFLM6iNn0QnailI1uyLn1Btc99zmMlVxV63rfg49R3+qScTJk3QzlUgEvaDMxMY0lz1G3y5WX72Fjs0tn0KfTS1SV6uZai0EQEERdonCAYxWHsY40QvAjcSK8nFD9VFKExJsMiYVpw2iO8DgktvWMs0Hgt8PImAR2hoLFsO5HfgmxbZPpKWl0aeMFPmESKaFDXiPiFlnYvUe5s3bqDe5+xUuxLV+5nfLZLNVKQTUFCbsmY9tkShOcOHWeYycX8YUFk2psrizR8wOSIGKiluNlL76KTNmh1Y3ZXGlRKBTY3tmkNp6luROzvLLGpfsnuebQXnbqXVY3+iRGi3JlDC1K+bVfu53pmV2KyyPCn4hYR356lD//8Mcbf/rjp0eRkGfp+/PoZkcTGE1gNIHRBEYTGE1gNIH/6yfwX3/z7vS2372d/OSt6iRxeHoYKXdCaJX4p7/5Z7qdJtNzeQrZSR548EH1gXZzc5PJGZdqdZ52p83URJW8U+Spo6cVmPPAJXPSTcATP3uSmfHdpLS45MAVfPc7P6FYdCgUi2SzJpXaJI8d+RmHHztCvztg775J3vv772ZhfmpY8RnrJJYsVCFaIu6HVLEqktj/P9Whuh6p9hGB8andO4mUL0CAfVHcU2KGbOOWYfLoY0/z6U9/FW/gYcvppd/nl+66gbf+2uvI6BnAUdGV4ddEajEWD8d3/uXHDKI+e/ccpDZepFh2yDoObmKrxVQR/LH567/+Hl/60teoVCpEkQD8JD4itaUxSRxz5+3X8463vY4ozaAJvFTElVQy8wLWjDl/bsA9n/pjNjY3hiBLEWR0g3444JKDc3zwD97FdHWcKPAVu0IgoeqRZkzOn6/zvj/4IxrtHrah0/M9rr1mLx97/zvJZIqqxUMKQlTtqjm0swsbIY50JWQIdsNQ/y0n8H1VcyrHrSIE6YY0p2RI8BXHw3Q0mp2UT/z7/8yxo2dU5KRaLZJzDK4/OM181cCNfEypYRVhJtLICMx1yqHfH+DmK2wti7Awrm5LajQr5SKmqzOQpozB0B0zNTNOveGxs7GqYI9SU+v3Osqwkm53qG/1yMzZuMUyvrAt2j6DYIuxXZfSy4wp1AAAIABJREFU3dzEcHWK8wtsbWyjeX26fY9SpUQuXyIY+HQHfZ44t0rXdChNzRGlMZWirRwV5ek55abQQh9d4i5Wip7mKJQsnnp6lft/+qRitohzQ+I1hmnQbXdp93pgDGMhSRogZbHzM5Ncde0harWcqkJNY5N6q0vPk8iNw8Wlc3Q6nmqJMTMGuUIFx8kS+wFRMnwdzY/nyWYMPM+nVilw6YFZRIvLZyvKnbO+2mNtpUMx3OTKmRzlqku/0aS908Mt2hg5FwMTJ1eiHXXJBi70mmj5LLrrYoW64h8YeQ2/0cE2LCIRKPohhWJWQUadbBbHlchBH7/dopQvs73Vxcy0qIztIpAa08inH/fJZCt0OwL5TFVTkK0FWE5euTosEQYHEZYr4pFF2OkSRR5uOU+HDEcXe5xa9Ti51WB6epK9szVW6pucPL2iXACWkVLI5chlsnSCtmq2iQYxY7U8MxMuM5MLtPwe292Basi4/3tH6Xg+gWrcGdYMK6lB17BMqdwFr+MpR4fwIeSqsky5toVVI0waFKh32JMz/PHzBhH5d8sy1Z+NFW93GJmS6zaOI3X9qP8hXy2v2yRR7B1xO+zZtYvbbr+a9eVVNtcbzM7XWN/codXwOHTprPqz2UyJc8srbDf7VMbLGEaRRx45ptp0gn6oGnSec+M8By+5kq21DXKFIuOTY9z/w4fYvXdWCaqPP3mczXqLl95yI5WywYkz57ASi+pYlunpGr/4iy9icmKfeq1JlMku5Dn9xGm+8rFPNz77/YdHgsX/9Z8URgMYTWA0gdEERhMYTWA0gdEEnqUJ/M27X5++9J0vIrvrBcSDgfqALG0Osvj7nsOP7n+cnZ06xWqef/nBQwrOePCyy2h3PLY3mqytrnL1NZeTFys/NkeOnsPzu8Rhj1fc/Qtkc2N861vfY9d8hunJXSwtN/H8Fldde4D5yRkMK89Xv/ktnjx8GD1NWVio8dGPv4e52hwDuT9oGMZwaZAjTUVQ0AzlLBjWMiRYmkQUMuRyWfp9X8HootSDpABGgP7Maags7Q888Dif/dyXGfhS5Wgp4Oedr7qFt//6a3FwSWM5Le8p5oRuiHCjE4igoAuvwsXWbCVcCBtDbtuINLWUmNawhvRr3/gO3/jmX1EoZ1Q0Q06oxWIeSITDhNe/+oW8/rW3ESXCdhi6HQTUqcnJqRNw7pTH5/7jl1laXRaVQIkKprRdDCIW9ozziY/+DhOVGn7fU/Wimm4TJz6ua7GxOeD/fe8nqG/X1Wm6CANXXr2Lj3/wt8lmCkRhoqpNxTYhwpSWyvMck0S6gmXK6bdh6sSpSyy1o4lJqoVYcULqSJ1jXlnWe0FCvbHC1rrH//y7/0Wj0WAim1VQ1HEnVmJF1AqwehFWJsYs6RRru9naXkfLJNhmBkwHN+6jm9Ia0ceMU5rtFm7BoODkFBxTFn+zlAXXpbG2Tsay1KLrGA56wcXfqNNvegzMgLydVe0JlnBFzRDfzeDqOt6gR2hl0f610SRjx2ohlQpWkbjag5B6r8Xido/IyFKemqfZanHp/gq2lWWjIUwR8fEEBL5OuSr8iAxx3KTbDfn+j06yvrlMtSiLcx7fD2ns1PGjWAo+0YxECVEZYYBEIXsvmeSGG69iZ3OVPQsHOHFqiQsXV0gSnYEf0W17qrllfGpCnbDXt7u46jWi0Qn6XH/d5ey9pMrpE2eUs2Tv7iqXHdpDtxPQ6zcgKqu6Tj/YYCKT8tzdU7TPrzIYRNg5jTRbxO/2yRTzuFmNtBWRNnZo9AMKtSkiLUG3DHKuy8BvDqGuJASeT76QJ9FNzIyDnbUJ/YDOThfbsuhHEa4xIPJi8sW8qo3d2aqTNUo0By3yJZu8XaO9vUIUCtI3xHEt8vkS243h0q2HFsVamYu9Do+eXOLY+Sb9yCBTqxHEPplMhu3tDmF/QKSLo8gil8tgpCEbrR5aLM4Ym1p1jL17auzdPUsv3ubYqTUOXjrHww8cxwsiJfzFoTg+wHHsZ4TEhMQXB4ihalYl2iTwW2kLEWVMoko/d1oo8Kb6/aFg8XPGhTgsJNallA3RTJ/5c1J1LM4LBfJMNXRDhDiRQDWmauPccP1zuOraMhfObZAp5Ni7Z46H739UPafXXH8QTbOVeNHpNlSsJJO36PUT1pe2yRRKbLb6rF1co7Wzzguff4hyOSXVK7gOnDq6imbqXPvc3Wy32nz3B0/hGC7XX7OHfNFQ0bJua4uJyQIvffELqNUOkGoRsRYpAfD84fN84fc+1rj3p6NIyLP07Xl0s6MJjCYwmsBoAqMJjCYwmsBoAt965xvSl7z7VgoLtxD2JKOtEyW+clhEpsnjP36Ks6eWOXr8CPVGS2Xpq7US3W6XSrnGI488xszsJLZl8PSRC1zz3GsYH5uhUd/ANH3md+/hxOkzjJVKlCslxqenyOUNZmbHmK7McOrUOr//4c/TateJA5+Dh+b45CfeSyVTwPf7qh1CRINEIJeSE9c1AoE/Sg5ESRaxOjVutwJOHj/B/J5xpmemiWOfKHRVREQVEGoJGSfHTx4+xmc+dy+9dlc1BfSDkDvuuolff+OrydtF4jAm0boKPCon/LKcREinoGyOurLhi2yiTkrFti3xGXEqqPpOg69//ft87et/QXk8R5qKEyQaViQmYLs6r7zjJn71tbeRJo4SRUzNUaKARAB0M+HM6W0+85l72diuCy5UCQuObdJt95mbrfEfPvP/MVauEgyEKSEgCnFH+CpusL7h8773f0oJFtJ80ekOuPqaXXzs/e/BsbPPVDUm6lRZFja534Yt8R/JrfuqIUXEnUSBV6VS01IRkTDVafstkoGICz163S71rTNoTanl3MbveVTdATVpa7E07KKtYiXtdh9vo6GaZWt7DrK5dJqcBXG2jFXOk9Fj4r5HMtAI2gOa7SZ7DswQdHwafh+nUMMIItV2Ypg5OhurZKVC0y2qNo1yVu5Pl4HXR6+HhJkIo1xQMEupOy3lC3Q2PbzIxynnsV2LUCzvBQdsh/V6h+VNnzRr4YtVv+PQ93rs3VNWjRziJFm6sEWplBsu3YUsi4sNshkBkDosrnV59Ikjqmoyn8sq94pAV1VtrLhYpKFDnvhY2lNEfwoVZPPqQ7uxDZudVh+vF6jWFD+I1Cm9vK6qYzauXWB1Y1s5LLqtFkdPL7JrYZKbb75a1daeP72O6+hcf8MeTNPGyaScOrFJpxNQG69w+shRbliY4YpZk35jgFvQyFYnWF7fHtauZl06PY/sWI5woNHd7mJnE2ZmZlVkINGHDSVamCjXQxiEmKmtODduTpZvCPry+pQFPFKuk9hLlMCTaiY7KxsqstEcDMjndPKFcTqBp5w2cdAnW6piuA5Bp0+v2SBbyBGkWf7mR0+xFTvYlRyabjA9P6uEwwunl7m4uEUxn8N0TLK5oop2tFs7NNueEqtKhTyOXaRas7nisgVMI1KskT2XTPPow+cJRCwRYc73CUNpMpGq4JRQOoUEaGno6JajhMJOt4tlCQfHYNDvPwPWFHFyGG/5ObtCrm0F3ZT3JkNX0RExYYhIKaKERM9M1ROtq2tc2C/DGJvGdK3Cy1/2PPbvq3D+3BZmTtqG8myvbJEpGIzPlNlY32FtfYOJsXFOPLWE7pqEacRsaYZSJctGs019o8sTj5/m8oNFLj1QoNPLkS/a7GwlnDp1misun1dgzQurbRqbHmngqZpVN2/RH3iYesRdd93G/NwVqkFIXEZOIc/xh0/wlY9/rvGF+x8ZOSxGHxVGExhNYDSB0QRGExhNYDSB0QSenQn8t994ffoLv/sCCjM34wcC3Px57SXoboGTT5/n7//uH9jcWuPAvkvQNY2zp89jOXIiXaHX7TNeK+NkXB5/7Gnm5iewnCLnTl6gWDB57vOvplAsUynkVLVgppAln8tjmylmrPPFP/mv/PU//Au6qak89r5LJvjkJ3+fiWJVAQlVjaAuOfIEU04xdWkGkCpPAVekuI7L0soWn/rkF5UT5Dd+6zXcfPNNRBJ/SKTWsq8ED+FR5DMFvv+Dx/j8F75M4IdkMi593+fOVz6Pt/za63CwlbVcHAummVMVq8KJENFEFhvxkEvjhZyqSk5dTk41zVL3SdwKGA5f+co/81URLGp54th6Brwp9z9WwL27b38eb3/z3YSRo6omNbGnE6EZUkWpc/rUGp///H9hZX2D1Bh2FYjLxO8PmJ0p8cl7fpeZiSnVGKAJw0MWYi1QEL8z53f4vfd9XC2iGcdRJ+tzczn+wyffR7VcxQ/CoYAyrPQYZu4FwCmCjCYilSMaBkE0oB90gBw9b8DS6ho7Wxeo6mVsIyId+MQ75ynoeVXPGQ8EVuhBVkfrC4vDlmJcBTYddGO8qE2hOsOg3SRXtrFyFXrtDoPmNpN75+gNBpipRXOjTiFrk5O4yHadTCWv+APN9TqRF5H0e1QmyiR2jtgP8QfCzfApFsv01rpYNRenVGDQaFOQKtu8g9fXMeyEARFeN8K1bEI7xXUrnDl7ns2BRm6qxsByWTxdp5i1mV8Yo1AsKOjn1maXGI9mp8eu+V20mhHtzoYy91TG5zny1BmeOPwzShVxsKS0256KBqiGGiW0iRNHFlyx0ihSI5dfMsv8zAxjU2Osr0k8JGVufk5FkFxxxvgbxEEO3ejg2kXOnt/iBw8+hWVo7Nk1wxWHDhLHIefOnebW5x9SlbPjUxXOX6izvrFC1s2xdGaFfTNVDuR9apYNOVc8M7R7PkVLo1DME/kh/UGLaACCboizKbum5+lHDVLPUAJaszkgNz2ByYCg7RN40kBikdoptubS2m5SncwSGGCEqIhUuxvgR211bZi5AtogxK+3MXMGejmLbgq41iFNPAq2Q7cpolZE7Ff4q0dOsW4YXH5gXglO0uphGCkXFnfY6sjz0FLsi3KppKCmAjvd3mhhGpoSTaMoZf+ls9zyvEOkkc/99x2nMl3l1IkVul6oBBXH1BSQVt5PQolz6SmubuE6Nk4uwyAI2VivUypn6fcCxXUYVpwOORYiWgz/XQSaIaBTiRaaSTZjKTFQ3ldK5YL6ularpZ53aQ5SbyKIm0OnUshww42Xsm//BIuntjDsmPMXdhifGGdsIkfWdJRhww9iFa3ptRJV11ybzpJxyqxtXqRcLpMzcvz0seOcPXmeQ4fmGJuukRo+/U6GEyfPsjBfY34mjxeFhF6iIKqlssnK2gp+YDE9Ueatb38101OHSJKQxExx8iXOPn6aL33gU40v3P/TkWDx7Hx7Ht3qaAKjCYwmMJrAaAKjCYwmMJrAX73rDelL3nUT1em78eMNldHW9J9DIHNsrjX4x3/4J9peHztvM12d5pEfP0G5NsbUQplz5y4Os+CaxvKFDbY2NvD7vnIbvOJVL+G1r30ZlllQlZ2yGIeJh54YcsDN5nqPD3zgc5y7eFEB7gZ+yNXX7eVjH38PBTOnIgzSDiA1o1EwzJ0P8+AiFEhmPCLr5vnRjx/nD/7wHgqlCu9896t42YteoBo4tDRPknrqZFMIE66V5Qf/8gj/+YtfI0ikFjAmjmLuvPtG3vrm1ykIoXJwa3201B06EGSvl0coFD5ZOJWgI7kDCRVINMVUp6uWIZyJhC//+bf51rf/nmKxSBTJ18TE6raGjQOvuetm3vSrdxBFOVXHKuwNQ0SAVOpMIy4s1fmjP/pzzi2uqHYUOQUWm75rZDiwf4LffOfrGK/WSCIRLOREV17DEZmsw4WlNr/3vn9Po9lUcRdpQFnYXebjH/5tpqZm1Sn5cJmWqEdKnMrjiLHJgx7idX163R7nFjcxzRBHAAlRn8jzGGwu4krdYTYm6iVUrQTXLNAxQyWqeP02+bEpwpbAUGN6rW3F+EgShzD2sDSXftcnM2FRKI/TXm/i9XaozczRdyzV+NA4u4QdDLDHa2hhSn/QpjhZhNBga30DM4GM7ZAtFenudGltb1AcL5CrlmlsdVSlZBLEaH6q7j+OTqY6S7uzqZo5SsUZ2jtNFXna2o5Zqm9RXphhM0xZ3/Yo5sskYY/de6bI5aoMvDZeL8YwIy4ubTI+nWXX3GVKvOv3Qk6evkinD0sra8SpiEGaWqKlPlZVkj4TDxguuCIsyc8YopC5mVkOHNyPocVkXem5GYpSE5NT5GsOJ59cZqIaMD09w+GnFvmXHx0j7+Rx7ZT9B+aYnhnn+LFTXH/tIQXDNWxfgWb7g1S5A4pZjUP793D4u/dxw6V5ctUJtrdCUt2jnBGngU3UD+h326o1xM666LZFe6nB1EKBQV/DMSK8ToBeG6Pb2KFQLpAEw7YY34gpVrOqzlQiYFm3QDIYSGcNO9sN8mNZBrGlboNBQuyJy8UhkCcxNtV7hGknFEsF4kCjubaJ5aT8eCPi6e2Eyy6Zx3Hg4L4ZbNfl5Lkuh48d5fziOXJGiVq1pFwp29L04SVYukHedRmrFnjuDQtMjVepb27zs8MXqbeb+L5OKvW5UR8zFZcCDAIRI2MFrJXrRa5PXU8V76XXHVAbz3NhcYVux8Mw5P1GnkcRK4eQTYme2bYIFHJ9CzpH47rrdtPrRRw9eYGxSZe983s5e+4CvW6HWKqW5Q1FKo7TlKxtce1zDjK7O8/S2Sa2o3Py5Ap79sxTLNsq9jE1nWff/j2cPXVROaDiOODgFXPEacBWY5Mw0LjkkgPUl7b4zncfxchlmJ/PMV61SKIxjp9cJk4G7NszRiqPV5Mojo6ph1xc9zhxbJEX3nSQd//2LzM2sVc9Bs0Ul1SWpx88wpc/9LnGnz58ZCRYjD4qjCYwmsBoAqMJjCYwmsBoAqMJPDsT+OZvvC592XtupTZzF35UVyfBIlhEskJFAhc8wYVzK2xvt+gkOxxYkA/PF6g32piOoz64H33qGOtr9eEpoizwacT4rkne/du/xg3XXobXF0aDRAwMUt3HEC+DDff98EnuuedeIgldWBZeP+CKK/fykY8PwZIC9+x0+oRBB8usEkszSGyD7RGGAowE18nx99/+Pp/9z18kX57hN/7tHdzx8peiacKyEGieQCLFmQG2neN7//wgX/rSX9BNpG8kRQ/gFa96Pm976xuwUpsglKUiVPBDua+yYIjPQaIRhkRCYnFYDNAMiWoUFVxxc2uL1aUNnjp6jAd//ASnTy9iGO4wJiIAUImDOLK4+9xx2/W8/S2vIwxzGNKYoeCeMVosUMeAM+e3uOdTf05/ECsHSKVWZnwux/z0Xg4e2MW+PeNkhcmgKhWlzEUFR8hkMywutvidf/dBVWloOza+N+DgoQk+/tH3knPGSNMBGiaG3JYd4ks1aRCy0/BI/D7N1R3a7Tr0PYo5nbjZwlu9SC6bozZdxJbH5CRs7gQk7R1Kdp5AjzGyLqZrY2fyeJ0eYdgj9A2cbA8tyDPwu8oFEQSWEoNy2bwCGAZpH0PPEmczRHFE2GjgGjpeo4OVFxdFn6JlKLinWP8zRQPTGOAUctgU8Hd6hCL25CxMu0iu69Fe3cB0bMyxDGamCHZRtYakukFxfJbl06eZm5vkoaPrLHY6XH/r1Rw5tsXxU8vcest1NJurTI1PMjs7wdrGEloyhmEEPPHkaa69YRcGGbxunzjW+clPnyS1SgqWubm1io4slKlimojrRtxIEvtJkqFYpQCrpEjwRkQe3QyYn5/mlhufS6PR4uyZixLA4Xm3XsLKooXhbrNvboH7fnCEJ04skbdFUPMxnYSJmQITlQUmx4rKvWSYPabHJ1hcbHNmaYn5uRovfMF1PPgP32PGjjALNnkrTzlvqMpTuX/9RCeTt4m7A8Koh50vs3Z4BWcyQc9M0N/ZYqxYhEqBraU6rhvj2jqmQEDtLG5lktbqDuvry8zvuYROv4HtaKS+pmp1Tccl6A3w/FiBHDU3JptzGDRC9EyCZWdp9zqqajbZ6TNzoMIDFwd8/8k19h/cTbe1zeRYQUVrjp7YYXl1TWmFQWSqKlyJnHTTkMpkUfEnqnkBbpY4sG+KxXNNnj56in5PYxB18XsJ+VJWfV3eLlCZmGan0WZlfYVCzlIOLnnPy2YNarUicWSoCNCTj59iZ6etrrVhu464moRtIgKquC2EsilsCmki8vit33gFS+cb/O0/PorlRrzwhuvYqDe4eGGVrucPgZ6qHUj0K4Orrt7HJQfLHHt6Bb8nr52EPfsnFFD1zKkNclkd3UypjFXoeSHbOx5ep8v4lPBUBvR74Ng5DiyM8/SZNe67/0luuPYABw4WqTdCup2IEydPqSjbdLWCmRnGVqJQ48njZ8lnsrz6zhv5lV95KcXKbgUz1nUbK2uwfHyFL/3hZxuf/uGPR4LFs/PteXSrowmMJjCawGgCowmMJjCawGgC4rB48TtvoTpzJ2G6gyGcuaHhmTSxOH92mWPHT/HYI0cYmxpn36555bbo+F0KjsOhQ3t55JGT/MXX/4c6JZa6S1mGnnfrlbzrN9/ITLlMX8UWUtJQWi86WFaWntfnT+/9S77/g0eV08ASm3bbZ8++OT77+Q9w8ewFdYIsFam3vuhKXvyiF+L5AtIUJ4KvuAemIw6HlHv/5K/51t/+I3apxu++525uf8mLVbViSp6EvnJHGIZGNlPku995iC984c/oCgxRTlxDg9vvvJ63vPV1WEqayCphxBC3hR6iR4mC8Ol2gK47SsTxem26vTZnzq5x/PgSS0vLrK2us9NoMgilFUAcIDq27RCGqjZALTiSXX/lXTfxhjfcDeTVwmEgsZEAIrHKxyyubPHtb/+IUA+Y3j3Bpbt3szBVoVCs4mQhGoh/Xx6PoQCYEhcRp4ht26wud/jt3/vwEF7pZOm2etx00yV86CPvwtGGs/CTmNBzaPdaXFxZJ2c7+O0eVuwT1zcxtQFGxiGVRoggIBXORBgzsXccr53S3tkisYtEAmLNSgtLiCPsBVNQiuLYkBy+Rbupk7gbOIFLx/cY37WAGWfZ7jaxpN5UTqZTMLUET8QvTcPOyovPpLfSJLBjnFIZJ07wdmSVjOknfbKDHkleo1yaJOjEdEIBEZrky+N0V3fw2w28JKRvmdTDHDv1TVJxuWhjRElfuSVSMqrWcWKXwdTcPGfO90hNn+cc3M35jS49v838zDirK5vs33stxarGk0+c4orLZzl3fpOJsRI5J8MDPz3OVdccZHnlPPff95SCQ4ocIS0Wtiy3hkkQBP8HwKiuK1lWDQNDYkUiNiUhC7MTTM/PiJREFLQUJHHgZZXDRKI79z/wMwVU1XRpK9FwxJFiagrUWq267NszyWTVYf/+fTz8+HnOLF6glHV4+ctuplXf4cIT56iVYvbP5LD6fWItJFeuoUsEIuPgbe2QsU3SbBbTT1TsojI3T2u9SejtkJ0oknHH6Xb6+N0mhhbg5G10u0JbiQg9zKwAbgW6maO3Ba2tNSwjpFAdZyAVu1sNpmYqw2sp1QnTLllnnHSQUK8vU6oVWWzAtx49x3KnzaV7d6lrbXVtk8mii2nl8G2TIIJOZ6CqkTM5V/FHxsdKWJpOXjepFU0a7W3OnIsYhB71RoN2W5pebAUGzucMypUq1VoNK5vS7g7Y3OirJiRpzhHGhGnGhFGfVtPH60WqxlU4OSkRhmGrOlSpGhbOj1x7EvMQjGat6PL6X7mFi4s7fOd7T6hI2SX7ZymUMhx/eoW2N7ye9GQID46DlF+640XkSyFHnjiPL5ElFw5cuYdqucDOVo+JqTwZy8DOCtNkk63NOo2tPqWKiFQBti2cizq7Jou0gpjHHj3H3MwkB6+bYun8muLetBsDFs/U2b+3AppN0/NZWa2rppfJSpnnXjXL297+GvLZXcR6V70LWvkMpx4+zhff/5nGvT8dOSxGnxRGExhNYDSB0QRGExhNYDSB0QSepQn819/8lfRlv3ML1dk7CUJZRoZVmaaps9PyOPzoEdbWxHqcMDk7wUS1ipkVC7nNeCFPtuCwvtznP33hqzx++DCJqZMpZnnzm+/gVb/0YqzIIDblg718QJegu4dtFzh2/CJ/9Ed/ysryDoYj7RUBoQ+laoYbb7ya008vqZNbiXL8u997I7ff9kt0PPkw7aArp4VUaxp02gM+85m/4P6fPEyuWuKNb3gBr77jdqTqNI2zQ8FCQQ+lWSDPX/3lP/LVr/81slrKoh35Onfc9Xze8ut3SzEqaBkFsZSWAMFt6vGwrtRLAlY36pw9LkLK0ywvr7O93aXV6Q9jKiLWSPRE7OKmuL4l066ryInYyeWHwExfcfuNvOmNr0TTS1i6LPjiwvAgyqmYySBKWFrdwcnrjI0VyYubIhkMC1EEhJnk1MKpihclZiKnuxrqsZxfbPDv3vcxFQnQDQev0+fa6+b40IfeA4FFa7uFndFptgRU2carb1Er5Nhe71Kkgz7YopCxSYs1wvoWWqxhzlUIvAjbjiF0iXtd1i7ukMmZ1OZq+ClkDFMxNfp9j6ztkgZ91lZ6WG6TyckDtPstsm5WxSs8+mi2SalQwhd2RdbAcbMMdjyidgc/SejqJo4dYukZMq6DOYjpdJoEYV9FhKQK03XyihkQxRItsBTgc7nhcX5pE1IXQ06S9Ui1IpgZm9iq4qcRQQInTyxLEIeX/uKl9PyQC4tNZvdNUrYSfvL4KrppcslCCUd4BHGOicksixe2MV2pwi0yVi3Ra3kcPV3nBS+8nDiK+PrXvqdO0n/eYClLn5zER9FQsPo5pFGxEATIKY6LaOiQkbP9TMYkn5MmnQpXHJpnamJS1YhubDX44QM/w+uaRLTRTZ2FXXvUKXuj3mDP3ilmZ8uMlYtqcb6w0VTAWEdLqE0JDyTLmSdWODDhsLuoY3c6ZCdy9AITx9VUtMsUt0uSMiDE1H3igQvZAMeuUF+rY+sR5SlhkAzoNjZw3SJp3lBRDy3xyRQytAf+sCml6dFs9bDTCEMqcA0bP9FJBLQp7S6aiWnreN0WTqbEdpBydHlm3ab8AAAgAElEQVSNehsu1Ju0sbEKRWYmymRNyGRKZKuuahLxQ59CoQCpiAZtipkMnXafTn+gnjPh4krFbN8TR0RFQVw3GtuYdo2FhawSIVvbDaYrRXpxQ7mXXGuMtZUma1srw1pZXYS0mCAQaK9BpyPCpwgVhuK/yPuCCLIigkqzjjiDhCEiIsbVh/YwP1vm4sU6G9tdFQ26/LJ5tupbnD+/TSRvL4bE7cRfk+D7AW/81ddQbyzzs8Mn0SKNYtHi5puvJ40HrK1vU6g6TE7UWLmwSavRYXZ2SgmngzCk2d1Swl2n0yENPexshu2mx9M/O83M3DjjlRKFgsR/MhhaDkfvUq+HPHl8Ec1K2L17D4O2tItcyi+/7k4K2QVSvaugqY68bh47yZc/9PnG5x8YQTefpW/Po5sdTWA0gdEERhMYTWA0gdEERhP47+98c/qi91xHbfrlCsoosQf5wO5kszz5xEnuvfdeXvCC53Ptc67ByebJOQ6uLR/aw2HtZhShWzYPfP8on/j0vXSSDpddPs973/N2Ltu3nyiS/Leu4vtSnxkbXRy7zH/7q3/kL77xN4gBQbd0Qjk6VbV/KB6EAAFlGRibzPGBD/1brjp4HZ7nK6eEJpWjuoG4sDfWWnz8U1/iqWMnsdwMb3zTi3n93a8EkSTSPIYuv8pjSslnC3zja9/mq3/5bQxryMQI+gl33XUzb3vra7HFro0lRY6qanIIw9QZdBO++Zd/x5NPHaXR6BD5Pl4/HHrEJZIepxi62P5tYoH4pUORQqzXcpZqmqbKnwvL4TV3P59fe+OriRJZ3qQ21SROPcy0oBajKI1ITQvL0tDDlDCWFVjaRAx0+bvJEKkaV7mdIexPfuTdDBcuNni3REI6PWw9r05xD14xzetf/2LsJEdzqU6l4BIHLcywgx4OKJdzbK53sPBV+8UQiGjTD4fiUK5coNXtUSy7OLFDd2eHnY0utpOQrxZwimXVZCELZday2d7eQBM2RlLAC85SnbmCXqdFFmh6AZmcjuNkCUNYvbjE9N5ZjGqVi4vbnHz8BL5pQz/ArpqUxyocmCkxns1T39gk6ntUds3SuLCO65rkann6YciWr/PU0Q22+x1is8js9CzjYzpjU0W2VnvYRQMrV+PkyUV2Gj5nzl3kyoMHufrKCv1Q4IQQmQa5JOTw6Q1mZyaoZkwm52t4nZRWc4f1eo/ajMbC/GUE/QHHjp4l0iwO7ptk1/wMf/t3D/P44dOq2SVNA3Xinj7TJvHzCIF6rlSPreyrKbpcE2lCook3ScfULDKOSbESs3thD9NzNQa9mB/e9xhhoOPHAaals3t+ljRK2dyoUyxlmJkeQ49j1e4xtW+cfLZENOgxOVdQrJZjhy8wV84wU3U5VHExuy0l1BSmi0SynAYpsaheVoY4aqEnWTpRk+Jkle3FkLTXZmZXntTJk3ge0SAlkqhVmCJPV25qjH4/JmkGRH6HIO6RK5ZBrgvNYGenOXSVSOhC0/F0i9PLTZqdiPVeRN0XaKupmlnyhYwSQzNZnbDfZGJ6Didns35hC93SGJuqEflStzogY9u0623qzT5eX4TWmFq1QM6VuFZOuYna3TZjtT3kywMFEPW7CdPjFfx0R8UptNhg155pTpy5yOEnTpArlLEdg62tTeLIorHTUu+HCj2RCANGGDbCulD9OUNRMh4KlL/wsuvxej2OHb1ArlAk0uHQpdM8+chxdtp9sRPJX6IEDnkdREHMc64/SJR0ae706LQGHNi7iysPLlCrupy/sMVyfYObnncZvcaA9Y0mUTAEtEq0Q+qVBQjaaOywtrqF+a/Q34Xd4zzy8Gk6rQ53/dIt1Fsbaj6lTI7Eb3P8dIPtTsTUTJnmtjjqDO54+XN445tvw83OYsv7mLyt5UxOH17k///gJxufvf/xUSRk9FFhNIHRBEYTGE1gNIHRBEYTGE3g2ZnAN97+uvSl/88NTM3cThAFzyzAKW4+x0MPHOcjH/sEL3rJ9bzzPW/GCE1CLVLig9ReSt5aln4BaLa3bT7277/MDx95kDvvfgG/9ZbXMV4cI0o7qp4wDQWCmSXUu/gDjXvu+SKHnziGabsEQqZPJIIyFCIcAQIGHmGcctmhWf7g/e9gbnwPofAc9UAtJmKNNy2DpcVNPvLJ/8T5pRXFvHjTm1/CG171KlW1GEcZLEuAlhLHkFrTDH/9rf/Fn33tfwyrSA2dcJDwylfezK+/6ZfJ6DbgEkmnRCSiTIxmWfTaPh/9wGc4fuIpdFtO9of1qkpMUItLgmnKSaZBJI4MFQkRfoGIGLE6iZUazCgZ8Ko7b+DX3/QqEvFzyO9rDrHUiCYZTE3mH6tGEjmJlYNYgTjKfmtpppzZI5kd4V4kcjtyH6RxQNcouFkOH1/h9//wEyQ+ZCemmS5nueGyvVy21yTY6aN5PQWcHCvn0YWzIH9x4OM1IuycRVIwlS3ewFWxmKgr912j2fNUGwupj5PPqEU16fZIfE+xK1I9Ie2XcbM92l4swRDMNCCNmzjjcwy8gKDVwhSOxHQF08ly9uwKF85eYGxqhs1A4+xSA0/gjG6eA+UqG80l1re3ue3GA1wzX6FRb6u5Z2rjtNY2KToa9niRBw+f5snzDXppnoWFaRb2i1hRYrxksNbqcurkBlZWY2NzG68ZsrK6g+Gm3HrLjcxMZUnCgHazS5BalG2LnUCiFyGdZkjtX1tZbCOHaejU17rMzGepVGucO7nC8TPnmZmf4Mr98xSLWY48tczf/t2DSnAKI+GjmOo1IottGIYqAhM+47ZQV7rEYRQ0NSI0FGUFS7OJZbaJr56nffsEPOly4thZBUpNdEfxDMbVUu7SanQJfJ9iIasiLGmUUFsQkcPHzRrs3TWO14k4eWZTiUknTz/JHVfvZo/U2pY0nGoWiyLN1RUF3iyP7aK+cYpCYYyGiEPlEr3tDmHik50sY0UpidcnX5yg099m0Jamlg7lmUlVrerXmyTxgOxYhsBLaWz2cTMGhZIAaPsE7TZbg4R/OrrChdUEq+IyNj3DxHgRIw3Q4iy5TEK5IqwOXXFV/MTCzdpogUGspWRKDhvLO6rRI4xhZm6C7Z0dAt8YVi1XLGamyqyvb5FaNsWCQ+JbKuqQhq6aS3HMJe73CPqBEhMrkxU6HY3HHjnHuaUVMjmbxfNLGFpWXcNhNFCtQJpqeTHU+97QMSPtISJYCPcm4jWvejn5TIZ/+Lv7sB2X4kRBOR+Wzm0zEJCNNNdoJmEkjTwSCxJQb4N9excUs6bV6XDHHS/kwN4pLpw+qZpAttot9s1NEPga3UHAY488xv79l1CbFCdYoCJnWqrR7nk0NgfsOzDP9rbPd//pxzz/psuZniuwWd8h7GU4feo4nSAhk88rCLKluxQLJQ7uq/GWt91BZeIyrDAmtSP0rMmph07zjQ/f0/jMQ6NIyLPz3Xl0q6MJjCYwmsBoAqMJjCYwmsBoAnzzHb+Svvy9t1Ib+zeE8YBUctlJiptx+Okji7z//feopeRTn/49nv+c59DremhWVtmj/Vjo/FJTEZDJj/HkIyf40Kc/zxvfdjt3vuRmDBUBCVQFoyzxcuqer9r86IHDfPrTX6LT9RUMUyIOsryLaKFAlUGMY6eqYvSGm67ivX/wBgpOlSAQlkGAoVvqp6bZHDl8io/e8zn1gV++/vVvfDFveu0vE8cepAK2lHpTER8Scm6Gf7n/cT7/x1/H83oq+mJoFne/8ibe+qbXYGtC/reIEQFFmgNQy+pmvclHP/Ylzpw7iesW1Mm51JSKKBHKHmJIfWWihBmpNBRHiVjxxSKfJBFb9SVVaRiGMXfd9lx+6x2/Shi70jGCYTjqpFZiDNJoIq4IgTWm8vdpiYI7Di3oImKIq0MEBQ1LtVA47PS6/G/23vtLsrs89/1U7VC7cuqcp3t6clAeBRQYhJCEArIxCAQYjBfGgNNd1+kYY8BgE21sX0dsDDYGc5wA2wQJlGYkTR5NDj3TOVdXjjvf8/3WzDnr/AX6gWotrZF6uruqnr1r936f9wmO51KrV7k6vcqzTx/CV3z6xrsZy4ToL9kkQxW8gEs0FKNYKNLyLLJDPXLIrOWL1DcqpHvEEOoQCYVJ9GUorCxgEKbpNwnY0BISd9sknE5I7zsNh0DYJ9mVJdOdolqLYToLeGKwxCWqgxGMUq7WqZTrMnAyFYlQ8BRMX6FcdVhaXSfW34PtKZy8NIMRj2M5ASY3j9IdExWveS6fP8oHHtxFQo+iGirhRBotptFYb/DSq1c4eGGentGtDIynZFvErhu6GRoZYOZKlUOvHCUSSVFeKxIyDK4sLlEs1RkaSPHWn7oHNehQq7Uol+oy80OLmDIfwb12brUaJVLZHvoGNUpLIVwzwOC4z8VzOWGeYGg4g9OqyvrOlZU6//39g9h2gJZlihMHkbaqaiK3RXqG2m0SMoQTFFUQFKJeVhBTLrYlqnT1dkuNtBe1Ax2F2kiQeI5tY/s+0ZhBNpnFCMm2VExx3mOya8dWImGdlfU1EtEQfV1pUskw4ZjGyTPzdGcHeO7Ai+wbjfDQ9nGqlkk9v0oilkGPhwnoCm7QwLYaxAIatYKwGETRYx6OarKWcwg3TSIxnaYgLnQPIxBCc1oS48W1PIlEWCqlGn6TYNEnHFSoC3uU4RPRRB+Ozovn1zgw1aCne4hEX4iJrV10p2NcOHeVC2fnSSUjbN0+ICtBm9UKATWJHg2gKxrz0zOk0zECgZCsvl1YXCPdI+qSU1hNl4ZpkUyGEb6f3EYRT9T1qiJ7RqiYXGKhLOiWDMyNqQbZuCFJhKX1DcKGwUbB5+irF6RqZG1tg2ZD1IkKAkuomTx53NqVxoK4CMprg7BlCWVaz0Catz7xei6cvciZUzMkMl109XdRWF1gYaaMp7UbeUQGj2gmEUdZCYr/rhEOhzGbMDScZf8b9tDX1c3y7BW6u/sp1VsEbZtXT51lZNMkCwur7Ni5Fds0Mc0GISNENptFNSyclka1kpcNMGfOTPPCgdPcc/duxkd6OXx0jgszM9x51y10d8cplxvU8g6ruWlu3d3LL/3akyR7thBstZ9dKB1l5dUl/va3Plb8gwMnOwqLzr1CB4EOAh0EOgh0EOgg0EGgg8Brg8C/fPgpf/8v7yMx8pDcmothV0xNuqFz7twqv/M7n2V+fon9b7yFT37iQ6hCreAERUkjIkuzLfO2pRzZMXW+88MD7L15jImBHlwh3Q4KZYUrt4Ci3tRXfb7w+S/zg2deRhXEhycqUEX1ZwBVsBeCBLBMQpqoiISHHrmbX/mVd4IpBnpxmy+GdkfWoIoq0G9/+1n+5qtfb2+gPXjP+x7g7Y8/hpAZuF6IgHh8MbgELGllOXT0Ep//o69SrQs9uLCpuDzy6G38/M++HUMxsIWOWxGVocIy4qAHFVbWK/zeJ77M1blp2UYgQ/fkc20Pl8LGIlQPobBBJGowNDxAV3eCoeF+luY3+MH3n5V1iWK4edsTd/Ped70FxzEIiMHumrRcWD2kncRzUYPqtQrXptBWyPBGmX3ge1J90TIt8qUyufV1FNdB8UQ1qSMHc/E86iIfYGWNkfGU9LQnu2M4ikGpVMFr2aRjcQSXFIvHMfwgy3MzhDQfIxSXmRSO52FWi6S7e6krNpYTxHCaBG1xHHWatTq6quCFPNksIQc6YoTiDlbVJmC3JJmlayms4jo+Fk1Np2RZtNwQdRuqvkL/2CapnDDiUU5fusDAwCCLl5cxwgYT4xkWllscPnSUbf0a99+wk1TcIZkaZKlc4sirV8lXXPRMilg6iW1XpIpl195BHNvnxQOn2DwxSqlUlYqQcr7Gcr5K1bS46cZJbtzeTzSioOkGufWqtFMkUgHyBZOuni6pyAl4FkGlC9MuEXAUTLPK6ESKWCzD1KVlPF/h6vQV4imDRKybo8emWFrKSYuHbMENBAgKnDwx7Mr+2ba4whWKnHZNpiS6hNJF6GcEgRYU763253TVuKbOEFt5Qfo5xKIhsqk+UmmFdCpNveYwPTNFdzbN6FCXrNkVKoOYESWVCNM7mOLHL57BcjTOnrrAvWMR7hhLSeUFdhVNEAChKGEjSCigYoqQD12ohzwCaoioEcCsVimtlQlrcfwwkrTQVZ1yvYniWHT19rO2WpBEmqgaVQXDVfEwEhCId1GqFlCVJufmLY7Mtoj39zO6ZYh4CLIZn401m5eOXmR1rcxwd4p9d05i+R75xTLJnri0k9RrFg27QV93Gs/xZFioqPQ0TZGvIi4M4rpkMTLWQ71hsriwJgmdTFeSUChKvVHBNFsUy2WpWsnGRctGgGw2RqlUQFd7iWYiPH/gFVbXawwNj3Bp6gprKxvyWiODcORH+3iK963MrBGNG26L22/bypbJTXznP56TJOw9++/AankcfPEIlh3EFfYv1ZUkozi3ZByGMF9pnlS2iXyNN9x3K7t39mLVTbSQSrncQtF9ensSLC+02Cit0axbZHu6adU3CGlhmo5LJGzQMgt4VgRN86WdLBJK8v1nT0qsxoeTTC9sEO3OkowFGervZn6pyOzlZbqyYd543w7e8tP3k0pPypYQNeCjJaOcP3yVf/jY7xf/6KXTHcLitfn13HnUDgIdBDoIdBDoINBBoINAB4F/+oW3+Q/9yl2EJ95MoFzFV0Udo4cWCnPm1DQf//gXWVrJgeryqU/+HK/fvx+rIr0ZMnNCWCCUYLsVQ/x/ueahhX3CqkLAM3C8uqx7FGpqMWRMzy7y0Y99kaVcUVooXFvkNojNsygSaafnyxt5VUMN+rztnQ/y7nf8NAE7gCuyEeQ45xNUPBxX5Z++/n2+9e3/QFPC2I7Lu997P08+9iiqIoYCkUchiAshz/eIRQyefeEEf/ylf5TVn2KYFJL8xx+/jfe/8yk0RbRetDehYisrq0MDKtUa/N4nv8SZS+dlvSF+SG5HxUtOphNk0gm6u1Jku7Ns2jTEyFAXybhBV0+aZ54+zp/+2VfQQoZsYPmpR2/nve9+As8R9hNXkh5iXhVqERAeeYeAKppDREpnm7AQwY25cotqxcZQHeqlEo1KjXpuje6Qh9NqYsRUnFJVbuDF8y7Mb5DpieJrBkFdb2duKD664+B4DloySVDI7pstzIaD3ayS7k0RiIdp5E2qhTVaRpSVeoXVFZs9YxkyojWFEC3XIqKrRNIxXFelUVwDI0koFcCpBjArJRzRhqDEiCguK8UiR+dKnFmr8Pr79pFKJrkwtUj/4BDBgFAIQKlSJRwKsTizzNBoP5kuncW5EpevrlFvVhmNBNk2FiWkZZhdWqWhRGWmiq+61GoNnGadQDBG90CK5fk1AqrO0HAPZsuhWipS3KhSqIkeE4fX3bOT+kaOkZEBevtj5DfqlIsmASr4akLmD+TWVunpDpNOj8taS0G6DY/GpcVk+44xXNPl/MVVDp88QaYrytjwGGfOzHPlyoLMKmgrlSQPIc9o8XE9eNOxbDRNl80uYogW23uReSKGX3F+C8uBCHkU/wpSQ3yfYDDE1wnVTTKWYmwsKVUBtarL7Nw8m8eHuemmYdZWTFBMItGYDFDtzoQ5cPQcc/MFzGKTR8cTjGbBU8IYSZ1gJIrf9LBqJRna6ErVgHgcBT0cx2yUCSlg11w8y8NWbJLpMBE9RMME02pJm5Bv21imINNcfLOGYURR42F5ilulIpZq8q8Hy7hdA2y5oYeYLlo9QhSrG1yZKrG6UmQpV2LHjhFuuXUM2wzgtjxMryFDXx1Po+rUGO7vIbdSkBaTaDzM6KYJpi5eQtdi9A90Y9miQjcuc1kazRajI/3UqlVapsNabh3hyomEY0RCQiHTI65iNOplylWF3Tdv4tDhU7x44DRBVaPeMrFb7Vri691J8hiKbJqAoDvaVrNQROGB+3bLjJ3nnjsja1Hve8OtXL44w4ljUyghodoSzT5tC51Q5Agypa3KQgbHpjIJHrj/VnpSCpVKHccPcPLwFSYmexkYTlErGqSyIZlNUSyXcD0Tz1EIR0OkYxkZQlot25iuK8U9Xck0s7kcL714iVhUZeuOTfT1prh8/iKVqk1DXEt9hb2TI+y/dwt33X07ycQ4vt+AoI8ejXDl9Dxf++1PFD97oGMJ6dwpdBDoINBBoINAB4EOAh0EOgi8Rgh880Pv8t/4i7cTnXwUrVltb3d9l2DY4NUTV/nY736WfLEiffm33TTJR3/3l0jHEm2Vgaj6k1YFoQwQKgAxlWnYviX9+UFfw/aaBPygDPM0Ykn++Rv/wV//zTcJhkOSeBBqCjHVXVPNt5UEsv7RJx5V+eCHnuThN+7HbtptO0gg2LZhqEFqTYt/+Or3+O73/5sggkAI8t73P8iTjz2CZ7cIEsEPtnBpb0gjoQgvHjzFl/70q1SadVxR2OAFeVwoLN71djlEigpMT/yFeA5i461BrR7gU5/+M85PzRKOR4nHY2SSaQb6e2RjQyymMbIpSzbbQ8SIofg1QjK5Lsh/fvcV/uLLf0dQi8lixCeeuJ2n3v4IAScqayoFaIKsEESJGFqlvcT1aDnCctMi4PjkV1aoVGvUCg4JpdK2krhNnI01kiEdUzRzmDaJqAEpAzdXxZKZGirNakFKxKPhCK26hRYIoMR1mqaDVzLZWF0lEc9g+w7hdAg1EpGtEPmWw3zVIRBJcOlKFbe+zu7xHpKaglmq0BM2iGajwpxCq1qXNpFo1sBpibBRk1AoRLOZZ2qxQVFRqXlRTp5dYGxrH4++6XW8cvgcbjBOJuNTL9col1qU6zUq5QqbhnoZ29wv7QWVokm+5sk8gxA1GgWLTH+WUDJOvWZTaxRkCGY5b8qmC8sx0ZWwrMl03ZZUMkSNENVKg4uzyyS7UzzxyB0sTS/KANWJzV0kxYC7UcdF2AfEkN2iUTVJ9kQIKW0VUMDXyGRjrCwJGb7L1i0jHHz5Ci++coJN41nGhkd56aXzLC/l0KOGPLcEGRcQeRHX1BWCoBDkk1D1iM9d/39xrl8nJ66rLsTfyWYKsY33XDRFdNi0v09TdDZvThOO6JTyNqtrRfbu3sx9941x4ewqpmOihuLUmg22DQ8xtTDP0ZcvkYllecft3XQF61SbJqqh0Du6WQ7I9fy6SLvFtB2SInOmYaP29lOs5kgJNUPVbgfLxiKUChvEwxEUI0qlWqUnHJDBlDUMTNsHqwZBGyM2SMCvoTaaHL26ygtzKnvu20La0MgXy6RCGeaW51hcq7GRF2SRzgP7b6K3W8Np+Bh6iNmleVkpqkdSrOQ3CLoQDSdlY0wkFpLXnkbZItMVl+/LpaVVtmwbIrdWl60f3VmDbDrJzFyBi9MLpDNRhnp7KZfKjI1l8BwVy3eYW8ix+4YtnDkxw4GDx2mJdh9Nl/Ysx3Zk44skjiT91P4zIG1sNl39Gd7x1jdweWqaH3zvCIMDg3T1xFlcXKJctHCDgqwSDUKWrHcW6SWaaki7mPi5gnwYGxvitlu2I66KM/NrlCp1lhfW2HPTqLw+Nms2N9ywg2K+SKPRoCUyNQiTjNhkkxkss0W95VMTLJJv0t8do+m7PHdojq5MBqdawbJtVpdFtofG8Hgvmq+QTsS5YWcvb33rw8TjPbJVSajV9FiCi8em+Mff+Fjxc4fPdxQWr9Hv587DdhDoINBBoINAB4EOAh0EfuIR+Nr7n/Qf/X/eQGT8IQKNklQXiKEpFI3y3I8P85nP/Bn1loxRxC63+OCHH+bdT70T2xabYDHEiMR+U27aFUWX+Q8OLkHPkxWpQpnhi+W+KtQYBh/93S9x6NAxQjHjf2c/iOA4cVMumhIkASLzHix6e6L8zu/+Anu2bcdpimA7V84Lrh8kqELtfzVTfO6zX+GVY4dkBoaqarz35x7myccew5XBdhEUVRAdKo7TIhSKceToeVmn2hAJnpqC0/L46cfu4v3veQJFaz++74l8DEEkCNLCxXZD/MPXv8davsLQaIqu/ixbJgfpSieJ6Vl0w8X2S/iWCBcNEVQEYdP++Of/+Rz//K/fBSWE97+86G954lbe884nCNpxuQkXJIsW1MVenaYVIL+RY3lxgXQqgmubhDyNcm6VqFUjUChTqMwxsGO3bMnw6rZsDTB1hdbKOpqnkNg+hmq2aIomE2GMF5tY0yFgW/iqQdAIEA7prM8uoQZ1mq5POhnBdzVJQnl+kOePnCE2Nk7f5DCZvi6K1QjPPfN9NnV3sWm4i8rGKmnPJ6qrFCpFajWTWFxjYnKcWCQmyY+1Yo1CM8ezLy8wumsrwyNDhNQoF69cZqA3QSSR5syldfp606T0CNWKxVJhnZCu4NcaGPEIqxvz7Lt5Ly0zyFq+RH9vgtxSieWVZWIJg6ap0GiU5NBXKNoUSkWclkU6k0bRVSq1EtlUih3bJlmcnWV2rUCkJ84b79jNSM8Q3/7PZ0mkwtx9z42sbhRYWskTNxIMxAKyntcNx5mfXiEVt+nunuDSpStkuyKyWSWRyPJv//4i+Y0yt+zbgq7p/OhHR2iIzIFQCE/kmYgGHWHxEKSDK5omlPZJcW1DLzMt/HaLjPz0NWLjevOLpmmyslV8b0BIAzwVESgi5uZ0Jsbg4AClYpn8RoNwWOGB/btkna0aCmI7HrVGk+HRPs4em+all4+xZ8su9t+QIlZZQhd5FYEWWjQpyQ1bKD1qTXwR4NrdS6VRQNFCUi1hFZus1FrUhVIgIHISfPJrZanYCbo2g4kUYbXM1m0DRPQIrVKVptdC05OCzsKstfi3V+bYiPRw1/4JupQMF6bnWV0uY7kOs8urNGyXbFeWe2/dTlBpYJsKsZBPUwgBUKjWmnhBnVazKRs0ElGVoBZiaXUNsxkkFY8RMhRKpQaTW/vZyFWo12poisOuHZtZXCpx/PQcSsjldXft49yJWTTVYuvkCFWzSDjcS1AzOHHiHEcPv4qmh6XaTJCWIthUEE3i+AkrmC+sPsGAbI07HCEAACAASURBVMcRx2Jyxyhv/6n7ZJ3of/zbKwwNDZEvrlFv1CQx4SvC1qXIjCBBcIgMDpHBI65lgoR1HJt9+3Zww+4Rpi8sM7uyhuWGaNY2eOChffJ6VC4s09/TQ61el8eopyeKa4WZm11kbbkqScYh0R6jaNTqNXrSKiMjSaZXXOqOx8FnjrCykZe1rfF0hBt3D5IIJpiem2dyS5pf/ODbGRgYl9dWvCBGPMalk9N863c/Xfzk852WkJ/4G4UOAB0EOgh0EOgg0EGgg0AHgdcKgW/+8rv9h37hNkLDbyRgm7LxQgzqQm5//MgFPv6JL8lBUOQoiFj+/gGVj378/2Xz6IiosEBomkWCgagHFB57kSMoWvuCvkrAFTf3QgwdRA0rnDg+y//4nc/iiOBBcbcuQyVdqWwQ9XySKAmF2uGansPkZB+//hs/y+TYJqxGQAZnSjl2MExQs1leLfPpT/4lVxfm2q0djsPP/dybeecTT8jnIqwbIsNCEhauSTSc4IdPH+T/+/Ov0pJNDiLY0Oen33IXP/+zT8rKVCGHFyGdYg8qSAsxYopEi0JVhHgGSMXDMuguqLhYVgNc9VprgEhLFOWMIRlCKjDRtTA/evoMn/3jP5ESeaGgeOiRvbz/Z98GtiE35tValVbLRjcirK4s4tY9HDtP0m/QWFyTz1/UOoZDUdyNOgG9RGRgK6VijrieoNVoYnl14rE4leV1mjGfeCiCQRK7ZWFbFaymiaeIIFURYChyEiJszJXl1rcqhmolx8DABDPLDU5PzTFXqhEfGOK2O3YRDjmE9QzTK2WuXr7KaF9KDs21nIVmF8BvyVrbZNRgvKuLVFc3K7UyT79wnkDaQ/F78VSP4bFuNg330KqaHDlxni3bt1Msr2C5Jl3xDD4hjEgYs1rAs1VWiyUuT82ydXKM0dEeauUmg2M9lIs2K8vLFNfXQY2zvL5GrVzHsT1qTRGQKAgADVts+oMuqURUEjRqMCjDJbt7U+gBC83XmJ5dkaGYk1uHaJQrDAwlwNHIpKLCiUO0K84rLyygeJbcvjfMFlOXpxgZHWZlpcAPfnCIRCrKrfv2sjC7wvkLM3KYFMdeZh1cs3aI81o0hYgPSVpI60f7/LpOZAhiQwzF1xVG1//UQ7rMFAk6nggXQVHlm0uep5l0llgsIl/3+voyOyYGuOW2HSSSGcqFEvnyKtsHJvjhi2dYdKo8PjrCJnuZeCZFw1G4VKpSblQYSWTojSmkurvQIj6VvE2lkZfBlwK/3HydQ4JcCOk0rSbFGqyslenKxhnpjbNRb+BVKoymdXaO9dOfSFOvlLDNiqwKbrlB/v6F82R33cgtuwZomjbTV1ZYWMrLjJVas4Khh3FcuGXvhCS8zIbP7p19lBuWVF/Mz6wyunmEbG+G1aUZ0kaEZDyGHo+SL5dxmiGyXRrruTKpZA/T07NYVpPhgVFGxlLUm2tMXWiSL1X5qSfvYHZmicsXlrj1hknUQAvbVVhdL3D58jpXry6jhsLYniDwBEnqt0mjgKgzFWoScY0UCrIAmgY337qNW2/dxrmz0zz33CnCRlSef6ZTJyjCOhG1yiKct33cRZaNuCaKf8R1UBC+DzxwM/tuHGdpvsbBIydpmhqa0mL//hs5+epVBrrT9PVlZI6NUHGJfJ3VtQL5gkWrpTA4HCFqBJmdX2clV6cn5bFlcxbPi7CcL5DfsHjxlQv4QZ3+7ih375vAKtdpVh32vW47r3/TbXSlNrdrnYMmRsLg6qtzfO03P178w4MdS8hr9fu587gdBDoIdBDoINBBoINAB4GfeAS+/P6f8Z/4tTtJjD+E32iK1Ab8gE0onuXHP3iJz33mr2i0yih6mKCnymT6Rx+7iw995D2ojggXlAYFAsJrL2TwYuAXlaNCNi3qPYNCqeDTdAP83Ze/zbe/+20Iiko+Ab1oxxBDnPDvt8kLsW0WJIIgM265bZJf+dA7GezpwXKEn1/4ycXNfggj6nDs+Cxf/PzfkisV5deLBfX73/8Ib3/sEamoaBMWDr7wjMsbfRG6eYHPfubL1FsN2YxgmRaPPbaP9737SQzVkBkC15Uebal+W9IfVPV2foUjSA7BXYgK0rZ1RQZwysFDEB7IBg+xDXYUn+98+yW+9rV/Al9DVwLcdf8OPvDzT1JdbbGwMIuhC2ONCM7zqZdqGB6oTgsj0MCs6CgZB1Vs7J0Ahbl14knRvJrBa9VlCKaqhxFifC3aRbDp0HRNKT0XjRO6YdAolbGaNkYqApaKVSvi62Lm1WhWGnJbLCpMp1ebnJwvQjLFyLbNrObyaIrH/rtuJJOMslrVOXd6Cs2u0HBabBRtbKvA7q3DhEMxgs06WqNC3Q9yaWEd00swMplkeaFJyzXp7c3QqucZGx7iykKeya1b0NUa4XgCxQmyniuh6SoBuy6DL89dXZKZAMNDSXbtGkInTCwZ5vzZBRwfunp7yRcqnDh+jlKhIjMN3IA4DxUZgioGfscRg6VPLBxhdGKE7r4oI4PdbKytsrZcoFioMjI6SstuYrVMbrpxmIgep2a2METGQzzA2koL37IIGOLM8AnrUc5dmOLc+TkKhSrbbthEVzrD4QNnpBpAWIhk/ojfJiAEEXGdmLhOWIjQzXbYZtt6dP3z0i5y7fNt+4HgA4WySMETuRdBMeKK95t4X8kxmHA4SjwdJ7e2zI7xQR569E4uX16hVKjSM5BlaaXEydNX2Ll5hFuiFiG/TslVWKqZTC220ELQG9XYnAmzY+c4Ib9MZbUpyblgTGOtYbK0UGfeASOcZjm3JmtrRSBrPBbhpj1DqCE4/MpVapUmMbWJ6pr0GRE0qy7zU5ZLNc4s17nvLY8y3B3g6nKOE0cus7JaoiYSWBUHIxQiHg9z283b8VyXteUSk9v6qdeqHH91ilLBZMv2MSa29HLk0GXMusnNu8ZJpnQiqTDVqo+ituTPXF5uMjuzSHdvkp1bt6LoHqmsj1UP8+rJK9x61wBho4uDz55m+7ZuJrcMMjObo1BqceHiPLlcFTcg2nkE6SQag9qBm+0MkrYqRhxkofxIJnT277+JyckxvvudFzh/cQ5NZNAgrlfi+9pf7wkyU9MkYSXIK5lbEmhf68KxAA89sI+920dYX2vwyrGzzC/kGBzKcNe+LeQ2TI4dP83E2ACTE8Msza1SrlRl2KxjN+nqSVCs10nHwhQKLucuLhDybHoHMkSjEfFMSGRCfO/H51lbb3HHTYPsu2WEZtWSGR033jTCjftuJJXcJAkRwVhriQjnDl/km7/7ueJnD3ZaQn7ibxQ6AHQQ6CDQQaCDQAeBDgIdBF4rBP7+Q+/xH//V2wkPv4FAsz2oiI2fluji377xPf7qz/8Jj5aUGru2qBq16e1O8MlP/6bc6LaaghAItv31YgupqnjCCSJu6cW9LwEpa59d2uBTn/xzpuemIBjCFzKMazfzgqi4PhCIP0X4oLBIPPjw7XzkA++QAY+OJCxcAkEV39WJp32+972j/PVffotqq4nn21IF8q6nHuQdjz+KL8YqL4QfaMpcDbEZNYwgBw6+yuc/9/c0zSa+GsAyHZ54yz7e976n0MWzFiUhfjvs0A8In3qblPCFVDoo8j0EDyNqVWXMf5u0EDtUGYoolue+WIAjVq9qKMB3//0Af/SlvySR6EYPh9izu5+nHr8fc6VErbRCWA1iVmrEsp6U5hsirNQGzQjQMrsIJRt4dYVaZQ0/GCSZFpJ8kQtisJFbord3jHg6QLlu4VQ9aakI6rYkViSJUxfEAngRUa6i4DVrWE4DJRCXdahEYhx+dZ6ZXJXu8RE275qUtZVryyvYVpOtmycYGeljbnaVxcVF0vE4vV1dHLl8henL8/T1JQmqBnFdJRGBuBHlzKUV6lj0dWdwbJViKS+6a6nWK6hKgEQmSSwWo7srS3dPDB0N12niOAE28nlOnLpMbqPJti2DbNs2iO/X0QIReQzEUF8oVWl4PolYglbN5PzFGRZWBWkVICgbXMBRxNe2MLQYgz39cihMpcOM9McorOZpWQGK5QbdAz1EwyqO6TI8HJWEh6OoaBhoWpOQ2LS3TC7P5vD8AKqicez4KXJrFbk5f/K9j7E4u8CzTx8joIdRhZXEs64FaLaJE/HvdSJC2DxE6Ob1c/76310nKNqWqP/z9fI1KUEUT9Bo4uepMuhRZLIoilCT6IyOD7C+skzC0Hnrk2/gytQK62t5kgmDo0dmKbs24wNx0q0NmnZM9M1ixHVUtZv+TQPMz6+ysTTHHZuyTKZt0vF+8rUmF9c2uLRSoCc7iJ9JUqyLzJMCY6M9jI2PUq2W2buzn6mLi1y6MM+NN+8mVyjz6ukr5PIbhHyRmaJQqrTYccN2HnjwXmqFFc4vljl78hLFYhPL8tEMRebVjG/uZee2rehBl41cnmK9SXk1x6WZdXw/zI5d/eze1cPZk3mmZua55+69VPM5hjYliUV7sO0qq2stjhybZn1tneHRfgb6uwgGFHbt7aVWbXD05UX6Rj1GR3Zz/vQce/b00zcUZ+ZqiXLV5dCh4/L5OgQlcRmQdaZt4kl8iEBUwTOJLB2RA3PzLVu55+4dqEGD737nJa7OLaLrIsdFfF9bCSOvE9cu8DIBQwSbStZT/Al9Q2nuf8MN9HXrLC2UuHBpiYXlEnt3TbB75xDZviz//M0fYmghdu3ZhN2wwNZl9XSuKIiZhGwUaVp1+nqHyOcqNKsu9VZeBox2ZxKMb+7hR4fOcfzwJR55480MDRgUcialWp377tzNvrv2EYkOEhTZGKqKGjO4ePIK//hbny5+9kDHEvJa/X7uPG4HgQ4CHQQ6CHQQ6CDQQeAnHoGvfPi9/mMfuZX46IO4jYq8GQ/goMcz/Ne/Ps+X/uTvMJ2m9PSLYcu32iF0b37TzfyP3/4AVtPH8gMoYpIXtZxBUeHnidkeVW4QLVRN5+lnD/OXf/FNGq0SticKEEVORNu3b5qmDCAU28f2lrmda/fUe97Me972gAyHM0XAnWuhqCEZgBiK2Hzl7/+T//nNZ/AUMQS07R1Pvet+3v1Tj0HAxPcM/EALT+j7UQkbYY6fuMwffPrPqdQqqGENs2Hy5odvkoRFRAvjC1JCJCZKn3p7QBEDsMjVcIU5JKC2iRjFBk/H94XdpIlQ+guiQwy4Jg6VWoNGqcLzL13mOz/+MQOpLD3JENsHowyHAgTtBqGkRjiSkMGO1eoKPV098nX6ovpQrdGqR9H1Kn4riFUt4AZ1Eokwa+Umzx+dotQqs3lgjN1bE6QSXagtF7vZxPFsNDTZrqEoFtFEloqooLQgmYlTK21I28WK6fHypSUZ1NczMsTA5kn6ejJcOHGOcEYn09tLtdpk00CccslFCwWltaK/f4il1RIvPn2AAaFYqIjXW6ZaKhHRPWKJXkzflRaKSr5CU6hBxLY6ALZly0YVwwjJVhC7UiXd10+iy+Dq1DIbS6uEomFUI8zoQJo9O3dK4mdleZ2l+RV0I8Dw0CYWl1fI5Va5+3V3sLC0zo8OHqNQaKAJbY8izhchdzDZPrmF8bF+pq9exjIVEknQtQiNYlNagrS4zkh/lqgRZnAsQSlXQVVDsmGm0SwSSSWYmV3l1KuzMmtADJlCldNquYQMjbe94828/PIhzp+ZISAVOuJkFESWLYkFSWDJc6k98IrzW1PE+6IdoCkUReLvxHvgeouI+NN1HUmACfJC03XJjEnCTniurikzxCAdMeKMb8rSqDdYWy3KxpKoLipzg1JBUzPBCQoSIkjcMOhN9xDuilCu1NGCcbr7Y1y5nOPchYvEsNg+EGPLYIKV5SKXSz4j2yeJpMOs5VcorjdRgxFGNvfQ15vEbjqoapj/evpZhlJJHn/0FhqmyumrRZ577kUcy5PVm5ZlcvMt49xywyirS+tcnKuzulggXyzJylHR6pFO69x04yZUz5FVn5oe4eSZOZam1yiZnmywmZwcZMfWYVYX1nnm2ePc8/rbCLZEfoeo0E2TTEbZKNb50XOHKJZqjE8ME4+phPQYW7cn2MgVmJpqoUZaqKjEolk2jWWIpzVyuRZHDp1nUdTSCtI0IK5FQm/mSXKh3QrSZh7EeRzSNRp1h3vu3c3Nt46SjPby7X8/zKvnzqIL207AklXNomWoTUIJAlT8gIAMNtaCmrzONas1Xv/Gu7nnnt00qyvMTuc4cWKamm0y2J9mYiTDntsmePHZaS5cuMCevWMkIikG+rO0Wg3m5hcZGx2iVrZYLm2QiYaYGOrn1IV1bLdIb88ApVyeiYle1usmJ0/MsGf7BEGvTDTci9mqsGfHAK/bfzfR2LAkwgTxKwiLUwfP8o2P/UHxi4c6lpCf+BuFDgAdBDoIdBDoINBBoINAB4HXCoG/+Nm3+m/7jfuIjL2ZgJWXKfy+YqMn+vj3f/5P/uxL/ywHclfUnQrvtbhhdwME3Bpf/Oyvc9M9t1Mt19ACKqpI1wwo0mYgBiyhuBAfluPxp3/2j7zw4gkZMiczL6QGQ3jD2xvItoTfkUqNQCCCGnL40Aef4pGHXofmIYceP6jIzaYgO5SIxRe/+E98779fRg0pklxw7ADvevd+3v3WJ9oDgqPhBxv4QRfPVmTl58EXL/CFP/pbaqLW1FCwGx5v+ek7eO+7fqYtuZfbbQVFSvl9XBFyKEI+xYDhWnJgFU85qHkEPE2qS6S+xLNpNV0uzyyRrxSIegaJQI2aHWR9fYa072GEYCgRo1XaQE/F8DRBqATbgXxmBSOUJRgQ2Rs+XrCMX8/ieisERPaE61FYKhEf6iZXbvKtHx7ncq5MLKjz1FtuYvfEKG65gOr6UoHhunXcliVJGS+cImjbKFaLYCKB07BZW83x8vw6SwWX3tEuBobHSHelSUXCbIisjGCTru5eLlxeITsYIRHLUi7k2bZzkiPHDhIyuvHcII3yGsloN7YfZGFhGddv4pkBquUS23bvZmVxnZOvnpKtLmJCE8RFJKKRzaTJr5dlA0Y0lqTUyCFcPDFVIxSLsHn7JobHEjKH4+rUNANDfaSMuKy2NWIJKrWarHGcHBlkZW2elXyNmZkca+s1XMuWCptIIsy9997E5JYBzp+7yMljM6S7wvQPD5CNRthYLbG0UeCO27fRKlfkRrq/bwx8i1goQSwVZ6NZ5+lnXmZlpip37oqmyrYFNaTLDIcbb97OhfNXmLq8hOU4NB2PkNom40SIqVTnCBrjmjVEnF8yOFa0Q1wbhAUReD2As203aFebtkkOoXhqf4ifIUg9gZnsmlBUdF1jZDhDPBbm/IkpaasYGO4mnolhiRPV9El1ZVBci1PHT9I3NsjI4BDHT1yU77d4wsGz4zSbgijQ2TYxwPSFU/jBCF39A2zZvoMLczNcuXiVnnSGu+/dwczCKslYkmI+z6UrKzRNi/6BNLfdPEl1o8pSbp2F5RxXL+fQjDBewOPWvaPsEe0dxRonTs+yulKW9bjDfUPSCjQ00M1te8bJb6zIlqGgGuHE8WkWV/JYvse+O7cw0j+EZdYx3ToHD15kdCzNrXt3UM5VKVdLTG7eguNZfO0bz1ApW+zYMSb9WVpA4w33bmVxoczFqUUi0TCtlkksFicUMoiEw1SbNY4cPUOrKpRagnT1JTEhrG6u0z6O7SaXNgklbGx6UOWGGwbp7s2yZesIP/zeWU6du4wqam1FoKrUxHDNMiauc+2AVdsVeSaC9QyiuEEeefxWbtoximV5HL+8zvPPvERPMkEsESaRMBjdlOb0+QUqZZdEVOPmmyYoVsuE9Yis8x0dSePSRbVepdkqY1s+Cws14kmPUWF5qtSkbcxIdXPh9BypTJxyeYUtI8P0ZxIkkwr3vPH1RKPDBHzx3gmiJaJMnV7kn377D4qffv7lTkvIa/ULuvO4HQQ6CHQQ6CDQQaCDQAeBn3QEvv6R9/gPf/gOwiMPEbQq+K7wbttokQSHDhzjk5/8Kyr1Mlq4LY0XIXSKolEtFrnn7l188g9/E0UxwHQRGoSAIgZ9Rd6wyxYRVWVlpcjHP/knzMyuSd+3J1b9cuvYHsiEXUOSFdc2kYGAyCvw+dVfeT93336LYCvwRaWpossgQ3Gjr0YUPv3pv+VHPz6MqityIy1IhafedR8/+7a3iNHyWuuCBsEWAS9EKOrITeXnv/g3tJyWVGa4LZfHHr+LD7z/p9GlwkPkIAiCoh1u6AR9PFtD9VuSLBF+cNtXsQOWVJfkVosyT0DYJ1oth8WpK4ScAl3pPvRWUQ62BIW3P0ZQc9AjBvVqC8+xUfWIlJwLTHy3Sa1Yx0hHiKaieA0btx7GD1uyhtAqlmXmR3qgjxOXl/nx4RmiPRkuX1xhOKNy542bGMxGGOvrprKRp1UrowQ9hOZA5GdgNbFrNVJ9PSwtVThxcZFWUsNX00RTcUY2jUhPfcCzCOgidNXHM4PMTG0QDJl09wxTKRXo6+pjdvYSqpGh3nQpVxa56ea9LK8UOX5qij17tjDQ1cvZk0dZLZTZvu0GLl64zMLiIq4jAj8V2fAizqF6oy4xVgMGASxi0Tg9/QlCukEoHMPzatRLNkvLKxgRlR3bt8uvF3WVaxsFIrEk/Zk4hu6S6sqyvFTg+IlZarUmmiB+dJfduzcx3N/HwsoK+VyLkaEU6YxCzDBYWnOZmV1g165eEkaSU6dP05UdZHi0m6HhYalkWFhY4+lnXmK9WCeoalJh0rIdurpSjA1n2bZplNxGnVfPXGJpZRVLvD+CuiQURH3pdUtIe7fetncIS4jMPpFKinZdpvg6QW1IwkIyFO2vbSsrBEMm6m6F3UXYFNqJKXITrsLk1j76e/t44Zkj9PdkeOyJ12N5NQ4eOEE8lqK7v4eh3i4Ov3SGxbUy3dkYjYqNEtKJZz0ykQF6utLoSZ3C+jrLi8uMbJ5gqC9ONtXDMz8+wPSVVdSIzr2v30ar1GJ1sYYb9FjJFQlqQW7ZuxvHbXDmzBX6+8Kyqve5F87JHIhoIsz+u3YSC2tcOD/L1GwOy/RJ92VIJ2LSkrNzRx+paJhmq8lGocbc7DrFogjcbFC3m9x19zh7J8cJNBpUfYWnXzhLX7fG1okhfEclkQkTjYSYn8vxnf8+IjNyhMLCFgovReF1+3YQCsc5dvQkiXSCZrMla1pdU2QHu7JV5ur0OoVCRWaQCMeayOMRx0xcy/7vD9GH7BMKhnjkkX1Eo0kKxWVOHl9lcX2FoCBLPXC99jFuK2Xa1FOby22TF4J4TYQN3vTwHmmvU7QAR8/nOfTiadIxnf6BbvRQgHQmyenz5+jt3cTK/BI33DKG74iQ4ZbMVBkbTzEzn8eummT7e3np2Kv0JroYG01KAiNiRDGiOlcXCsxd3SAcDpKI6UxO9OA1Hfp6w7zhEUFYTKL44lorMizinDl8ma//jz8ofvGVTobFT/p9Quf1dxDoINBBoINAB4EOAh0EXjMEvvbBp/xHPnIH0fFHCdrFtnoiYKFHUjz/wlE+96mvUKkWZQWo2AqKzaLQNtt2C8cs8YU//ii333o7Vr0h1Qnijlzc8EpzNrb02C8s5vn4J/6Eufmc9G44mNc2xjLpAlVVpCReNoboQsmgMjIW43d++xfZPDoqSQUPU9oxxN2/ooSoOw1+67f+lDPnrshmEQLCrhHk7U/ew7vf+haUgBgahb1EhDAKR3qIUNjh5QNzfPqzf47piPpJFavZ4pFH7uYD7/8ZQpKwEFkU18gUX8j0xQCakG0nwrNut2oElCjLq0vUii1yCyt0dxlouiuHqUCtSjxkg67j2gG0cJyA2iJo6ih2HSJC9RHCbFYIikFdxGYEdIl5PV9DN3T0iAYtX7Z7KImQVHD4NbmTRUkkePbUNGdnNth6wwhzMwVKuXVZsSgsJ6+/cwsDmQQx26XpVPA0HavcpNawcBtN9JDGlbUaUwWH0T0jNE2VVsPDD9oyULW/f5B4QkdRfUoFi8uX5mWF6L4792K3PFZF9kZtmUxyCMutyxpRUfFabtk8d+A06XCI8bEBxrcO8R//8QJOw2RodID1jRqXLs7hiBBDGVyo4ImqVcWWOKTTCaKxEOFolEqpQksEXbqg+orcWDdaTSnJF8/LMFIEVZNmy8QxHaJRnXgyIVsXNoot2RQhBk2XKhOb+0kYGRZXF+kfGGRipI/BgRDF9Rynz67jBjVBQTG5aYxKZQPLDBGNB1CUIN3ZLC3T5PtPH6fYEFko7RBMcQ6HlAAjgyluu2E7vm/wwoFjXJ1ew1NFU44is1YEYXE9SFYEbYoBWKgpxIB8PXBTBjqKrBS5jfekjUQSfoK0uDbYtodb8eDtzJSACMQMtpUXwaDPtq39TGya4NkfH5HE3psevo1tk5t49ulXKNVEwkqLreP9tKwQl67OkklECekhLC/Irj0DdMejZLMxVostjh44Jit1h8cGWV2vsbGyQalSRVc19Hi83bYj23oClBvi+SqisZf7776VAy8fYmq+xKOP3kYtX+Xf//2gxGxkbIAHXr+Ly2dmWFgqsZQvkklmiXfHpP1scqyPwZ4IrmWhhCKs5xsszOdYXi6znitIm82OPSnuuG07SSPKhUvzvHR4nt5ehX037cIQKolkkFbd43v/fYSZxTyRqEZffy+mbTKxeYixvgRjE6McOXFOBnqKa47AW9SXNio1IrEYC0sF1pbXxRsST5Co4tjI49DOFRFhmeK8EC9KHKdENMzDb76BaCTN1elLnDlZodIS19C2dad9LNuBvDLDRKSeCO9YO61X1gpPjPXzurs2Mdg3QEC1OfDKBebnasSjOlu29TAy2ieVTC+/dIRUpptKpcnqRo5dE0PE4z5Ny6env4vLM6soVpPx8c3ymui3WlJh4lhlkqkIAS3Ci4ensOqwaSRBNpuQxLTVshjqTfCGh99AOr0NJSDINAc1HuPc0at84/c+V/zsC0c6CovX7Dd054E7CHQQ6CDQQaCDQAeBDgI/Pq/eNAAAIABJREFU4Qh8/cPv8R/6yJ0kNj2K19zAdYS6wCGkRTl08ix/+Im/YaOUk9kUMmxOVH+K7aHro6suv/Zr7+TB++/HtYSdQxAaQt4uyIp2NanYAjetAH/1l//CD35wQFpGXMWU1Y7XpfC2Y+PKykaRbRHAs4Psuamf3/j19zDUPYRrCe2GICzExhmi0QRHTpzi9z/19+RLBWkHCUcMGg2Lp959H+97+8/I19GeDYRdpIrrakRjHi88P8sffu6v5XYyGNZo1ho8+ujd/MLPv5MQYVxXNKU46GpUBn+iOhQ3TNbXF2V9YLFUIhtL4LZKREM6tWqZWMgjFVUx602MSIZE1qBl2dTz6zhukFgEdEsjtzALUQ1dfL/ZkKoPLazL2tVASAixw7RyeYyIgRYJUxPtJ1aDgGsT9DRsLcz5lQ0OnJol2z2KlvXo75+kVFhjebHGzNRlEskgmZjB3q4EWzYPE0vGiWsKrqpSr7R45rljeOkQfrKP3uEeHCF2cXTOnj5Od28v23ZsJ5dbwDKbZLp6cO2QtHf0D2YIGRFmrq6iaC0CROnqDZKMpLGtBuFEkrVChfmpq3I9fe/9N7OeL/Otb3yPTeOT7Nh9gwyrPHfqFK16E9AxDA0t5NNq+kRjEaJRFc9yUTWRBRJC0Qyp2EkmIpKsscVAq/kk4wPE423FweLCOucuXJbPTeQNiPOrVDbxAx5q0GbPns3s3bmT4ydOEI9HqVcrDA2n2b55G//9Xy+S6h1gam6egUyAO+7czvJCmVx+VVpgBnpGKFTX+fFzl6jUG2hqADPgEQ4ZuDWLTHeYp97zIKlIF0//8BUOHZmiZlVQZeiisPoEsCyReNoeWGUWq67JvBbxedk+I6xMsk1EEIXtUFFhUxCWEFeqjsTQLAgeUaGptStOg0LBJIZeYdHyGR3JctttN3Hw4BHW1wvE4wajo30MDfbjBXRmrk6TTYUZHN7KxcuX8B2PTRMjTInPJyPsv3sXqh7ixQPn8QIOmVSC2bll1per6IZGOKzR3ZWmK9slGzeuzM4Qi0TJ5+pS3STO3YQR48rVGTLdXTzxxO1cOr3CN7/1Ak7AZe/OUR64ewfPPn+ec1cWiCYVBvuHKddrbJ0cYfNYN4qr0KyXMB2bRkvn7MUpZmeXZTuQ6muMT6a4445JupJxZudX+PFz54nFDd7x9jdSKxYJhRQUJcrXvvlDcgWTeDSMrosWjxgPP3wXaxurDPV1yRaRC5dn8Wyb/EaV8c0D2K4jW33Eay6slNpkl1BJtMuN28qWa7WzbVuIT7NpMjExwv333cj83Dr1Zouz5xdoWhUU0fsjFGZem7i4biVxHWE3EWRW+2dqapC779zB627fjN3SmJlZ5Or8srTjpJI6W7dlGBrtZe5KkdnplXaujhbh9Lmrkgzbv387CUmMmlxd8RnoC9CTiXH2whzlfFMSFZvHu4mFdaaurHLyzAKjw73s3TVKs1EjlU1QqzdJx+CBNz9EPD6J7zUJBF3UeIQrJxf4ym99qvi5Ax3C4if8NqHz8jsIdBDoINBBoINAB4EOAq8dAn/7gbf7j/3SvaQn3ozvFHGtgKzsNBIZDr94jI///l9QbZRlzWPTca/lEASxbJ+JiX4+/dFfZHh0CLvVxPVtNDXcJiyu1f8JVYSo5Tx1dprf++ifUKxY+HpdVp6KxgU5mHnC7tHOtJDJdI7K3a/fwi9/+EkysT4RqoEXaEj1h5BTx5Ipnv7hUT7zhb+W/nlNb4caisaBd77zPt73zrdKW4fnicE63K6Z9DSMsM2p06t87BNfpFavSNWIZTV56ME7+fAH34WhxFA1QbT4lIt1mqbJpflVnJpFq7xOdzpGOm5Qza1hUKRvaBgl1kXY83HLZUqNIuF0r7Q8BMwWnutQrZnoIrej7OBQR4uFZcaCU2/hWjpO0COW6cbRLOlnp9aEhEbTiBBX0ni5ZTyrILfHhy+tcmiljBeIsGfzMC2lwujkndSr66TjMXIbFZ55/iAb+QJJDbYMDbFn+yZ2jsWJdcVZXW7wn8+fY3LvEDYGlWpVNsNYboi6WWd0dIBUsptMb5aLF04Qj8TZveMWjh46hR+oMTS0ifPnrnLLnROUC0GqzWWqJaGQ0IhG44yN97K0cJnVtTL33LMPOxjgX77xfVaW87LqVkSaBEUYoSgnCSeIxsOSjKiUW7LlxfNsYkaCzdtHSSQjFIslcmtF4smwtN0MDPTh+DataojV3JwcHK2Gz/JyDttxcWwXy3Wl5H9tdZ1GscGWraPccecWUokws1fWmZ65Khtc9u29gWMnThDr7iccNjj/6gVuvHkATU1g2S3CEZ1kKMvl6YucubBMs2nL7AFXCaITIK4n6B9Ls3ffGD2xblp1m4OvXOLkmQt4omNC5k20AxdtU1Tgtu0BMmhTFxkX7SYQQUgIkkJVRZONsIj835Wn1y0J7aYaYcdqq5KkCkhRsT0RbGly323biRrChjFLS6hY3AbJTIxtO8dJRZKkkqJzOI1lKbxy7Ec88OAtZKODfObzf8f+/ZM8+KZ7eeXlKRaXl2nUTFquz9imEcbHxzh+8lUa9SaZdIpYOIDZtBjqH2J6eone4QyhcIhvf/sgExPj7L9nD5s3x1lZr/M3X/425YbLvhsnedPrNvPVb77AcsFkYrxHknE7t2xnckKQKjWSqQT1ao1Gvc7pM6ucu7ogSVDHVSRxtW3zJnrSBo1yjuEto7zw0lnqVZufeftdBE1BnoLlKvzXjw6wuJonpKVRNZWtw2kee+s+Vgo1rEoVxzK4ePkizZaLYyoM90ZRolGm10qsLK5QK9flZUhaOaTIpV1LKrInpMrCEdi28ykSCYX3vftxps6v8NLhU6A5yKIlT5zj7fweoTCTBJPMLRHZFf/b8YMeNnjd7ZPcftskST3CkaMXOXJukaiRZGJM5Y59N9Joubx8YIpE2iOeTLO6nMfQDJ5/5Rgjg2l2bhkikYySq3v0pCOYNlydXURptOR5snOnsHpZLC7mmZrb4Nabd5KOq1hWheHRzZw/M093V5DH3/EAkfAmlECLIIZUWJx4/jjf+vgfF79wuGMJee1+Q3ceuYNAB4EOAh0EOgh0EOgg8BOOwF/9/Nv8n/rVe0mOPkjAK4Or4gUt9HCS535wgD/8wtf+f/be+02y/K7vfZ1YOXd3dc4905PDzqbZHKRVQEhCCCEkC5NlgjHIehBgLkJcEELC1+BrC4uLLMuyCMYXkEArVrtIu7OTw07Y6emcY3VXTufUOVXH/n578b3/wf6wNfvsM/vMVnVNffpUdX3e3/f79aZqlTA8FVtY2jUDx3UlM+Kffey9/MyPfoBWy5bRC0mjFFR9qRAIW70mcwyeyIorGv/pi3/Ff/uLb2KGFAx5Siz1DxRZEbq/hIl/GlaLD/zgI3z8p34YvxKk6aig11FauoxmhKJJ/vIvvsMf/d//D4pmouqSjifdDB/60GP8xEc/KE9QFUXUkAoLv2jzcPH7Aly5NsXvfu5PKBWqeEZLLiDvfNfDfPynfwS33mJvd5NSwaacy9PVmWR3Z5fuVEIuZQplQh6YioFqNDAiKRoYqJ5NYze7z2OIChCejudUUbymbMGIRUIUSzWq9QLxRBI1EKRRq1DdqqDpLsGODupqHcU28AvqaSSIo/hxilX8rSo7pTrXbm8ys7pFsGOQSDpJMmFSyu0RS6aJdUQIGBpbO7usLefZLdTQNZtSpkhXNE7IVwSfn3y2guIPMHZgFFX1Ewr4BBGVW3emiXd3cPjYIdbnl+gbSJPq6OTKtet0JJOEI6Z0jKieQblYZuxgD/WKwtLqoqw7DQWjrK6scfzEKGNjw1y6dIdgMMTGdp5GxZJWesVUZZNJvDNEJBKmXqmTz5Zw3QKmL0oiGScaD8o4h+PWGBjoImDouLUmwUgQS3jZXXF1CLipzsLSEsFAENOv02o1iIailMouttMkFDEplS1WlnPoust994soyCD5bJ3F1SVW1guM9aal+DS/vsnE5BgzM3uY/hIDA8P4fAJmqVDZa6EYDS5en6GYq4GuSj1NXKepWCdnHz7E+EQPK4vzpFJJbt3d5MK5Kcl2UFQhMAhtxJCCxT+dzEtGhXBTSKLBPnRWOi1ENkjCZ8XrYZ9lIQUMV7yABHBTly01gmEhRDvBXxAsFyHSNB2LR88e5vSZMf7y65fJ5ooYho7j1tEMGB0akG0Ywk0hwlGXbizwxJmjTE4M8x/+6zeIhDV+4sPPsLFj8/W/+DZ2uUFnV4r+sX4eefQ+dnb2uHDuBl3phIyOxENhFmaWqNQbHDgyxNLKOue+9zpPPjPJ/fcNEQ3H2Nq2+LO/eJFqw+ORh07Rm3C4enMJ1YwTCflRXYvTJycIBoRrpCaBn3bDx41bd7h5ewXH8STTwRMOBZ/JYH8nQVPDrTj0DnZwd2aLne0czzx9iAOjA9Css7tX5m++c5lCwcE0fSRSYQ6ODDDYF5acGFFdFE/28sp3X6FuCXeKTkcqRLq/l+s3p9jayO0zRTRZ57H/TvZPxNM3fk5I14VkW/gZHevg+99zhmpO4b/95Qs0aNBydRlGEhdKs7UvRElQp3DEiHCLAHq6+w0xIb/OO557FJ/ukYr6KNtVXjh3B78/zAOnhjh5/BjlSpb8boumuoeqxmg6TdkUdOXSCrfv3mVgIMqxY6Oong/HruG4Hivru3iuKiuO4zGDZEqXkbDNvTI9HRFiERPTJ6qSywT9Sbo6A7zt+58imTiE0qqiKCG0gM7inUW+9qnP5z/Thm6+xT8ltJ9+ewLtCbQn0J5AewLtCbQn8CZO4Es/82Hvfb/wGNHB5/AaOcl6aCkO/kCca5du8euf/o/ky1n8qoEj7OlKi0ajKSMCv/2ZX+T45AR2tbgfaxAWdVlVus+AkKeUYt/ymqimj8XVPL/xb36fpc1NeRrcdFwJYRTODGGTFrnyRsOhXrP45Cc/xvu+/1kJhdvvLXXRFNHKIdofUnzpj/87X/7Kn6MaPuloEK4Okaf/0Ief4Kf+2Q+jCPFEcjQkeUMuGaFQkFt3lviNT/878ntlDD84isbp0xO8712PE9LDlLObBE2/uAdBU0Gp54h0dxIMhWg6dVquRsAXwPVsmUGvWy6e6eITlZ1V4TIR9nE/qmFS28tgKA7BWISWFsDObu83jASCUnhp5JtUi7t0Dw6zVV7Dr8QICcaFz0SxHOzMHhnb5eWZLTazDXymzcFjD2MKxoJuszK1zMlTD1CxXPZ2NlA0l470iBQRfGGNrZVtkuEObDsvwadra0ucvu8IHV29bO+s0dvVRTaTY+TAKPeW5kmEIihWg47+TjpSA1y7coPt7WWGxwcYGJvk1e9elAWxiWSSzO4etVIdX9BH0B+kkK+h+5qY/iDbO1lajofliuskTk+6h1RnlM2NXVIpH8GAj8WFBbY3qgwOJTFNwa2ocd/D4zio3Lm6QL1SJRDSiERj+AMhenpT+ERFZKuOP+Tj3sw2kWCUYEhnL7fKiWNHKRVr8vy6kLcoVsosruZYXVnnyOF+ujoEIyNIoVBga6PG2vam5AckohFCiSjZ3TLRpJ9GvYYmXBDBCKZmShfQy69cJ5MrofsM2dRhOQ7JRIx3PX6a4yfHWV5fIRqJcvnqLC98+xJGIIQrKn7fiG8I/U7wXfbZKPvsCbG0ihiIcIYIJoKh71edSpymJ2If+68lsfh6nhAphIChSHFuHzy7/7Vw9w1EkZjOyFgvtbLHsogVOPuwSOnywCLdGWVCxERG+pie3+HkwX76eiK8dG2apcVtnnv0GFbD5fLledY3M/J+4ZCPaFK4Z/xkMxWSsTjpvhSJjhSLc8uynnVsspeVNdFscZPHn5okETPIrNfJFcvMLG4RSSR54L5J/EodV9clAFLs8yJWg1oiHN6/flYX97h7b5ut3BaVcks28zRpEAiHwfARDmokwj4G+wbRNEfednllnXe98yT3HztOpZJlfTPLX37jFRyR5NIMegdTjI30YloWsWiSRFcMPejnr//2BVxLJxAMMnaoH1oWC1OLrG3VaO3TMeWspRviDaHhf3/vpFurKTk7Tz19v3Sn5LbqfPmr36FsVfBaLgG/iDeF2dvbkc4M8X4oQZa6IQULGQdyXII+jY/+6AcQppni7g7xeJSXXr2Lovk4c6qTtBAy63Vi4QiqUaaYNykWCgwMR8AJ81ffuIRLnfHBMJ4aoK8jRqPpki3U2c7U6EhECPpE64fO8npe1h13Rvx0JKOS2XHv7h0OHBjn8OEeHn7yIRLxg6iemIGJHvIxfX2ar37q8/kvnL/aZli8iT+j2w/dnkB7Au0JtCfQnkB7Au0JvKUn8B9+7APehz75HOH+Z8ER+W0Bq3QkZ+HSyzf4zO/8MfniHqbul5b9uhAZNI13vutR/sXHP0JCLGeucFi4ksYvhIr9asY3lizhRBfkeUXFiHTw5//17/nDL36FgKlJmr6oNxUWfLEkmG9URoql7Tc//TM8cfYhWrbwWIuMxf4CoaotfME4n/n0H/F3z38XXyAE4kRU8XAc+MEPnuVnPvYjsnLQcRr7TQvoUjwRmfEr16f57Bf+hHrFIZSMEI5GODLZxf1HhuiPdmEXMnhqma6uJIXtDIbTInFgBNvxMDyHhhcgEAvhOTae5VLMFwkGdcywD6tQw3PqeKYP8FHZ2MQfFnqLimcrmC2Lmm2jB6L4oz5agg+RyxCNpyjUtnCdIOnebiy3imH6uPHaPDMzG1TdIP7uDoJJlWiwi1jUL5sRpm5c59ipSbSgwczUEslUhKGJA6wsbhIPqlQrVZquWLqbbO0UeO3WazzxxOPEkwkKpSxOtcr8zDLv++H3sL29zcK9BXy+ACWrKc//q/kypXKJQEw0MMSZnVmSi2zQ52M3nyMSjuD3CVCpJ2MdTa8mT8YFCyMWjUj+wfBYEtU1GRzuYnVtDatYlZGe7dwOczNZRsf6yeX32N4p87Znj3Fwopfbr62ytJShatX3v4cK9HSEOHbiEKlUArvmcOnqParVGuPjA2h6C9e1CPp1+gcHKWQ95pem2M05vH57liOH++jsTEkuS7VaIJFIcPHOItm9HO9+8gzhsMd2Ji+5BZrn4dcNwsmEXKqvXLvDytIuZXu/ZlT8W6tbdKTCnDkyxNBQJ66ovmyqzM5u8uqrrxEIJ7BbDckp2Bfk9u8rxQpZk+nKimBxzbtvNIBIbUKyX0TYQERH9i95IV4IDoKEzYrHNzUcR7AR9qMFqid6a1oojouhazz0xClmF1fIbJbQmoIrY8iYU19Pt5Tu+gbiNOouPV0pjhwakq+dr/35d1Fcl4F0gmLFYStXEqYkvIZwLblUKoLfsf/3VwwVXTMZHuzhxPFxHNdm5t4Kt+7MEQoHZNVqtSo4MA61Wot0dydPP3satWURjYawHQdD0QiYKqVCBQwhUGpcf22OzG5NPl61Zv3vZpR4IiadEOGQn0hAYbA/TTQa5PqtRaZnNnnfB07ywJHDrG2ucW9um3Pn74LuRzA1B0f7JNNhuCOMXWsyeXicUqXK1/9csEti+Pw6nd1JyvkM22u7rGXKMmYjZrvf7uEhYKn//1/SPdZqYhoGjz1xmieeGKWUdfniH/8DFbuKLtpD/AHC4TCbm1vS6SLEWPGWKN43xXvkP8VKhDHsox99L0dOHGR7bRarVuT2bA7banLqZCeqa0hmzMTBUfL5JYJmL2ur6zz6xDgB089L51e4fPUuk+Nxoh0djA92Mz03g+UgX6/ifSJktqjUVL776m1Gh9IkAz7JTWk0IZvZoXcgxdmHJnn40bMEw4Oo1KSTSgsHWL61xH/71Gfzv/nKxbZg8Zb+lNB+8u0JtCfQnkB7Au0JtCfQnsCbOIGv/PyPeO/5F08SH3s3TWtv3zrtiUhBkLvTa/wfv/Fv2drewtN0fLpGzRKARI1PfOJjvOOph2m29nP3koooRQVhbxf6gXBXiOpFsfSI7LaBook8v49P/uvPc/31W4Si5hsOjP0KUl1CCgUwL8hn/s9f5PTxYzStPF7LoCWrL1uYYtGp1PmlT/wWszNr+HwmjvBQ6CIj3uQHP/AsP/XjH0Rr+vEMW/IVqvkaS0uL7GazVMtw+86sPKnu7O1itC9MRK0x2BMlFurGw6SW28Gql3Bti454BCcakUtqyPBRtcByG8RCgX1oqAiNV6vUmiICYtB0SqRGumnUY1jZLZpuWTZ4NHMurt8llkrI6Irt1VAUPwFdoViuEowagowAoSjV4hqv39vk1rxNMBUmkgzTNzxIPBLGylqke0LMLi5SzZXZ3S0xcXiSTeFaiRhUG3V6OkZJRgx8QY2arbO9sc25V69h+AzOnn2Q2bl7jA53MzYywt52gfGD/eysbXNvfoOdYoXaruB3FKRbwmlpsqElt5bFdlo4qrrvhHEbstUDz6VasaVQEYsF6OiMyHaGSDhGsVBm8nAXM7dXSHT4eezxhzn/6utSzBoeHeIfnr9BvblHJCq+/1EG0hHCeoOWz0/JNvDqDapVm7WlDWmN94cMRkaHMRWNkN9HoVSgWC7x0NlHuH37pgQvGqafvUyZ/uEY2azKnVtzjI90MjQSZ3h4kM2NVQIRBaeR5n/83feIBVROHe7GFzCJRBISwOh4HoPdI+h6mK//1Tfkwi7iFwKiKJZYV5yO+w1Mn8PTZ4/Tme5ldW2T/E6Zc9cXUA0h3AkRY//2qrEPYRQqhKzLFX/2hrDnikYJAWF8ozpT3F4mEgTvQ9zvDRaC+HryJup+rEBAODVVAG5Fa44qgkkkYkkefuIA0/fmmZndkSwax2oS9AU4dHgIny9IsZAnFPQzPNbBQLqTzo4of/O3N7l963X6+oQYlqTqlqWQ4FNj7O7tUa3UpFjS8FTKloXhKQz1pBkaTPP661NUynUUMyhbW8QLWtVFJXCTltUk0RHhmbedoTtqEAmkWFkXTgI/peImHn6iCZOr11ek2FCvikiFIxs6RK2oYOwODQ5SzReJh6OkuxOEQiqDvR288PJ1FpfKPP3sIPcdPkCxWuPO1CYXzs9KV0YgqNHb30M0bHD6yAjb25uMT3TTtHW++O+/xfj9vRIMHNI7yeWKzC0s4HoCiLnf6rEPP/XJ9zDXcf4/AUMIFk0Pn+FJweLRR0ZRWwH++EvfYXNvF58pIiGg6hqWJd5/9oVWqXPIhiMBAVaxhesjHOQjP/J9jI7GsMs19nLbzK24bGeyVEoZjhwYp5Qr0DnYx872Bul4nMxmkeMnk+h6gJrl56UXXyOWCDI20UEkGGJpaVU28vSPdjLUE8evqSwsFpheWOXMmQmymT12dvdI9/cR8ItYnsaRsS6ee+5pQrERmt4umhJDj0SYuzHNlz/xO/nPX2o7LN7EH9Hth25PoD2B9gTaE2hPoD2B9gTe2hP40k/+oPf+X3iG5MHvw61n8QQnghq+WIqXX7jI7/7uFynXyugiP9Fyqdsehw4P8Cuf/EkODPXiOC15Mq0i7ic0C3d/aXkjIiLz+Zogzmk01SaBWJIXn7/MF/7wS5TKVSlAiNuI6j6xlFl2haNHD/Hp3/x5+tNpnFqJlid87wFZkypqOWfnt/j1X/8CO5kCZkCn4Yr7i3Nmh/f/4Dv5iR97L15Zw/b2WF0v0nQ0djNr8vS3NxbAqRUJhkziiShhDXbnloinwmidI1QaGfyWgtZsyBpV1Q+uFkKpVVF8IepOnWbZRVdd/MkUuqNRsYr7J9K2R6lRIt0fwi124NoZyW8wDA3VEQUWGo4A8tHEHwxSLrcob2yQSMdwBDehpVB2dc5ducOd6Q0OHj9Cz9gQdssmrOvYxQITEydZXJnCF4hhWx6mBqVCnRu3bnPkRB9uXcUXMDBMk57epOhqYX21zLe+9V16+jrp6+9kVrgx4gHe+/634TQsVhdz3Lhxh2K5QrKrG5+hs7q6itMUXBKPul3BtZt4grNgmPIUWVOFMKXJVgfbrksexvDoOA/eP45Pb7G1mePu9DqHj/RC00eLMmcfeYRvv/AqW+vbpGIheQLfO9RLujuC4vmxanXyu3sYQZNizZYLXTqV4PatJW7fm0czNUxDw65XOXlklKeefoq5+Xn6+3vIZLLcu7ck+Q2iAvXkfaNsbYjT/1XicYUnnzlOT3qAuakVHK/MyFCae3N5rl5fQPGqHDvcw5GxQ6zv7JGt5ulO+tjZaLCWKVCslalXm3LhFHwDRQBlXQhGVD78/qdJpJMUcnvsref5s7+7iqrrGDLuIVo+PAnZFPcVEQ25u4pq0jeiIRK8ud8GvM+ykImDfYeSOI0X99MNQ7ovRFzK8GmyZSQcSUj3gmkaBP0+MlsrtBotnn7qBDNTi1x4bYmWbst6XNFGc/joAAfHh1mcn6G3p4eQX6WrL8rAQAcvv7TA5etzuKqDz/DLZT8cNqlWWhJeKpxPXaIxRtSt6gqeIyINjmzGEDDSRqO6v+xr+5EZEc8S1bWu3aIj7uPd33eSRMwiYA6yuLAqcCqoio+9Qk2KQfMLGexmi92dKprm0lJEvAtiiSijw8MsLSzT2dVBMKTS25XkwHAXL37vNW7d3uSxRwd5++MPkq2UuXh5juvX5kFrMTQ+iM+nEg3FiEd0+npT+E1kxfLVK6scOtHNXiaP34iyly2wuLiE7gsLvu8bUZz9nwvCJSPe2KS7RLi1xPetIf5Hjeeee5znnjvO1voeX/4v/8huoYQpm46Ec0Z4MfYFXPGb/H4LMeQNiKcQZgTH54c+9AzHT/XQqnssrWxz4+4W1bJLMNDk7P3HZQTr1sy0jAX1dCa5d2eZAwdj9AwmZPPR+fMz6P4mjz98luxeVtZDl8pNqnYezbPpSXWzvlXEcl3SXVGsiotpuCSTEemIKRZL9KSDvPNdz5FIHRWBKtkApIX9TF+f4mv/5gv53/vepbbD4q39MaH97NsTaE+gPYH2BNoTaE+gPYE3bwJPNGwDAAAgAElEQVR/+lMf9N73i28jOvZ2WvUiiieEhTpGOMXll2/xm7/xf1Gu5tF8QTzBmsDg3e99jJ/40R8gJE565XGigqqJ7gTB3RS3ERl0Yx9Yp4jlxcFrmXiqJy3t1UqDf/dHf8VLL54X+y+eYuM1xWmxg+1YnH34FL/56R8nbIRRRCBd0Wl5flTVRtF1FpdyfOpXP8tmZhfDJxYocWpt0FQb3Hf/EZ594gwpM0kgZOHaDUylSdRn0BTCgucQDAeJhOLs7BVQPZdgMIAuhBM9jFXZQa2JZ2IRDPtpxoI06jpKLo8aDKJEgzjlmuRZBDu6pNVcVRt4TQfd88kFPhRr0ciZNK2smASqb/+5NzIlwokIlZaFGY2gNX3sLi8SDrYIpfqYXi5yb2mNbEm4DEL4BDAvnKRerhAKxWkpOyTjKWZmtwhF4oyOD1HIbhEOpcgWKnLJERyMaj0rGQ4HDg5SKua5eXODG7fmiCfCEj4aCSdkJMAfNMnl8+ztFMgWikTCIXli32jaVMrClq/IpdlTIRiOoPsCEpY52B0l2ZVkcy3L8uYGnZ0Rjh0cJ19sMD6aoj8dp1p1+McLd6Bpceb0GXSfRW6vyuy9Ncko6eyKEQxrxFOddHWGaXouhWwVn8+gVCzJ2IMRCOD3OZhqhHsz62ghnVLBZW5qjiNH+zl5+jjVckFGWwQTQmT/d7Il8qUa/f0J9jJNNtZ3UfUKR4+Pkk53MXV7g8GxKIMDSRoVjcWlPNdfn4ZmjQOj3dg1BX+wxeHJbq5fW2M3K4QqjXzZkm4i17HQRMOHI8CaDg8/cIozD06yvb7G4kKWi1fvoPuDcskV7gjpkBCLqmgN+admkJaIeajSWdGUoNl9kKe4kyYDIft1mrqAaqqi/lJUdAZIJELyBF/UpEYiBj09KcbHRzA1hXPnXmNmfpm3PX0fjYrNC9+9RUOxRSBECiDp7jCPnH2Avd11ert7QIJsWwwMRNjZdtncrbKytcXu7h5ORdRviqYLlbpVxx8IMDQwgM9QKVSKsrI1lYwQT8RxXY3l1SU2t3ex7JYUlISa43qirtUgFVT40AcfIxxTqJXCXLn8OqlOk57uFOsbFlcuXyMY6cAfM9lYz2BbVYEilULosROHJcz0xvWbpLs60VSbk8ePMD4U5/l/uM71G+s8+EAPT549TbFucfHKLNP31tCDGocOH5Aw1pGBfkJGjYnxYQp7Lv/w8nkc1+DJxw5y7dYMraaf6bvTOAKVoxi0VOH00uT3TbpepNDkob3REiKkWaG/uk6Rdz73LI88Ms7i/BJ/+T8uUbGb0n0k8x9C4Nj/TbprhIAj3BtS+BDilBCzHIW3v/1+zj5+kHImy25+jxvTW0RCMWJhP4M9KXo6kixt5qRrxbFtbt+YZ3wsyvjkGIqucv7VOTKZHU5MDuIP+WWbS7XWJNkVZC+TJRXrZXp+iWgiRKmUI6BGiIY9eR11pTtlo01PZ4Cnn32UZOooKEKNMdBCBku3F/jTf/1b+d97td0S8ub9hG4/cnsC7Qm0J9CeQHsC7Qm0J/AWn8BXPv4R7/t+/nEpWHi10n57ge5gBOO88uINfucz/5GqVRD+dJpug46+Ln7u536Yxx84jOcKqJ/AU4oFX1idwWmKZUyRyxlNV+bvBezN8wQwUxAnHRRD59VzS3z+c1+mXMth+h1ajjiF3j9Fftsz9/Erv/ox/FpUZuvl0o+Bh40RivCdF2/yG7/x+zQFTs6nEApGZItCZ3eCw4dGuG+ynx5fAl3NyjYFXbElcNNrOfLkVlFMaY+vNRy0RoVAIAqmul8TWa5g5esEIsLyb1B3qtQaOsGWCwJKGY7i2XV0cYocMFGbKi2ngler4QskaWoGlrVFZbNMJGZimmGq9Sr1mqhVtOXi0DDAFw5iKKH9v1OzzupWiRcvzKAEg6RHRuntH2Vh+ho767v4TR89/YNEO4JktvLE4gkymQIPnz3MjctXCQSTjEyO4dN0Ll+4zdhYN3uFPJGgQaVicfHStFwG/YEgpVKNhx89RqvpsLS4JpfmfK5Mq6XI03rhChAZe/GYgWAAwRBI93WRTHXIVo9yMcepY8McOn6C//E332Z5aZUH7z9GdyLK/PwGWhDGBtIUizbPf+8qqmNz+OAxdMNhcWEdf9hgeHiIcqlKdjfDocPjpDpiuE1PQjlFZKGjqwPHFjZ8vxRfOjvSpNNJbA+mbq1x/vwl0t1xuUCbunD2KFLg6OtPU63XKGQt4inR6mJSKjrsZHYZGenk0LFB5qYzGP66KKXkoTNjNBplLlzbIZMrkopAX3oCVStz6GA3r56b487dOQmqFKLNyvLeG5WXLdyGi6krJFNxOjtDdCQS8iR7emoZ3W/IRVDCMWU8QAhub7TrCrFCsCgUUfMq4I2icQIJZNxfkpFwT8OvEvD5iIRChIMhIrEQXT1R8pkyhqqTSpmUi0VOnjpKImryredvcuHqHd79nkeJiZrRvz6H1RBxE3HBi5rVFg8+9CDxpM74aC/rc3syJvXM2++j4RmYfpPdnbpsjFlfqbOXXSUcChEIB9H9Iv6k4FM8quUyDUQkQqMnleDAwTHKVYtCtcHUvUVymSK0bJqKRaNpEI9GeNczpxgeNAkG01y7tki1VqZs55ieyVErWJw4eRDLs5mampNQW+HQULUmZx99QMaKNla36O/uk86SgeGUrCI9f3maC5cWOHmyg8cfvo/1zZzkYGzt5ujsTjExMkE01mKoN01vyodpNFnf8vjmSxc5fXKYgWQHF27P0GyZvHb1nowSicpcISz8U/3sfpWsaAUR8RQBMRWg0332Tsu1OHPmMGdOD1HK1/h/v3mBlirYGZp0OYj3Uem1EMySN9w1IuIjv6YElni4/0uA+IEPvIPhoS7ymT1qdo3rr91ldGKAeDQqnWDd3Qn0QJLl1VXJALnz2hKD/X4OHztMoVxg6vVtCvkKfrPF0EivjM6sLe9RrGYZGByg1Qpz+eo1jh47IHkcu1sZAn5R0+ojFI7jOEUefuAATz55hs6uSelm8zwdM+Jn6sY9vv5rv5//7CvX2w6Lt/jnhPbTb0+gPYH2BNoTaE+gPYH2BN60CfzpT3/Ee9+/PEts9DlajZqk3IujQSMS5tvfPMfnP/tVGq0KimJIuv2DT5/hl//FB+lPiCVTnBILd8P+0iVCGQIbuLS0STgEPekkTTe+XzmKEC1ENaaOaioUCi5/+Id/xvMvvkw4Kj7eC0imKxf4H/vnb+cnfvQjNJymXGQDih/daOJpPip2kT/4gz/jG3/7Ml29acKJIMPD/RwZ6qUrpNAZNUlGxX0CWPVtAtG0tGXn8jmiySQ+04frqGhaS9YHWrUyTVfDCIjTbY1Wo0ohW5btE0LAEIteo+nDhw2aDwcfzYZNKB6i5bZw9gr4DJem7qEGY7iWhmPvUt6s4/e3UH2eXIbsmkogZMilQdVa2FYZMxTBC3Vy+94KMzNLGKEOlLCfUCK5L6ooJXmavbyySM9AL3sZi4ZlcOhYN7NzG2iGxaHhYVZX9wh1BJg8eJyvfvnrPPrYKcBkauZ1Xr+1CF4Aq1GXAMha1WFopE8KGZmdXcJRwUnQserWGyfDGm6zQSTi48iRQ1Jg6e5JMj48wfXzVzCCKt0jKQlh/du/+EeCkQiDI53Y+SzxRDe+eIigz+DSxRts7NUYH0iDo0sOxvZ2nqGJNEeOHWB2bp2luVWefOwklUqFQqFCuWyxvLbC+MQBKVHldnIEIuALdXD0QDf+cJCZ2RXu3ptFM0IEVR+5XJ58sYynaYTCJpGQRjXn0XAtwtGAXMxWV7c4eGCUR544wI0ry1iNCrbl49TxOL09EW7f2cExfEwOd7CzXiKe9pOIR/n7b11jaXGDwYE0x09P8sK3Lr4hvDlS8BFiXTAYlvWUR46MkK/WuPTqbTTTJygICD6FcKyISAhvgDMF90T8agjwpqLgNhrgtuR1GQwF0fwiqhSjty+FL6gjrrxISMdqFOnuS7EwtYthqJIfMTu9xOBoN13JEN/+h9tcuj7FO95xhskD/fzd31xjaycvr3PhWBAiYjIVJhaCt7/tESK+OHNLmxw41kUh15D1sEFdxW60eOnCOosr8yQCAR58+EHWdza4/dodApp/f3HXBIshgNISoM869x06yPjJcda386ws5Hj9zjQlq4gZDHNocphkFNbX1pmcmGQvX2ZxaUXWCuOPyLrZoF9jYXGZRr1BvlSh2VJIpUKMjPQyO7PIQE8vIeGC0g3MgILm2uTLTaamdjh0MMWx4yO8PrXCzOya5NlMHjpE3O/nyOFO/LqPdFcIr2nxyvklrk/N8+Mf+37W5la4s7SB4yncvbmI3yfgvY4U7MQv0e4h3u/+qR1EVszKyI4nZyAaiERzzbNPnCJg+PnqXzyPYohmGYNSWbwn+PBc0RSzHwWSApWqSKio+CVDP4rLe973FK2GaEMJSnBtfnONA0d6MPQgrZaFPxySXJ2L527jCwYlTHN8SMdyNWLJJFfPz0iOi2HqJLoCHBxKY5VV6aroHwmTy8P2xg6jI6OUSznCIYNYPEapkGNhKkNnd4QDRzr56D97H6nEGF5LOEBUjLDJ0u11vvpvfj//mRe/1xYs3rSf0O0Hbk+gPYH2BNoTaE+gPYH2BN7iE/jaz37Me8dPnyJ16P3YlaK0KyuaIinx51+8zmc+/UXsRpWmIOcbCj/50x/lB9/zGLoQNjwBzRQOiBa6ul85av0vu/i//7d/Qk9PhI/86PvxrKA85W2K+HZTtInoaEoL3efn4uV7fOpXv4BqiFy1iVWzMcM6n/rkh3jHE09gN8RJq45oftzJrFIuwsrqEpcvL9GwG/T2dDDUG2MgICzyAToDAvqngqFh2TqVVhZDiwqaBqViTj6myG2jin9Fg4KPRq0qK0wDQdEAocvF1yo3UZs2qs9AQCKaDU+2lQg5RlENfLoPzBaGpVHcXCYSCVMPK+AP4GaqmDGN0kYLq5Shsz9GINlFraJgFTZl5EYxNFljubpb49Wby6xu7TI64uORZ3+IQq2IVSyjqUHKToHhoUE2t8TpapKbV+/R29tDqifKt79zUTYnfPRDT7C1UWVxdZtENEWtWaacL+LVFdIDPUxNzXDztVlqtmAltGgKd4cAProqVrOBLlommhqBkILf7yeRSEr7+8b6KidPj5FK+ChVagz0jGBVLXxRYXk3+NbfncMfMnn07CNsrq2xtLDCU888QsNxWFxekzb1Bx54iEolRzBg0j/Qxet3NmgpZSLhKLuZAk2vzkMP38/dO3PMTK/j84VoeTbpdCexeIDtzRw7WxmiqSiBQJN4OIJm7n+f6nWFowcmKZZKfPs7r0qHRLwjzsRIL/WSQ7GYl1EG4RZZX9+QUaEHH5iUvA670eDijdd45PQhDoymZYvL1s4uEyN9nH/lCj1DnfQNDPPfv36epbUM0ZjBmQdOcOfmDDvbZcmREOKcpuzzGkRc4eGHD1J361w4d5t8yZEbqXAMiaiLEONUVZPRDOGeEPuuOIU3dVMyRsLRGJFIRDZPpFMxJkd66eyO4rgFttZLUrjQNZuW62Nxbls6kob7e5ibzZDsDTHQm+K7353m4o17vP3ZE5w+OcKFV5a5emMGv3+fhyGdU6KSuOkw3NPBE489RCTZycz8NY5NnKCQy7JbyPDkMw+ytmYxOzvFxnoBf8RPxXaxqxYRMyjnXXNs1KaCoYgWkDAPnX2QdFcAp2Fw4co0F65co5qtM3SwlyefPIXutbj46jwb2xs4jRamL0BnV4ihgxM49Tr37kzRUHR53dp2TdZw9qQ7ZfvOzl6O+08fxq5Z8nWI7rGdzZGOJ7HrLsfu6ycdi/LCP77O9OwCvkiIVKKL0f44958exmk4xGJhWq7Jn//VC1LQePs7TnPnxooUdHJl4RpqorQUVEOl6dnSMSa+X0KwEI4JAdAUcBHBCJFNLjIG16I7neCZR+6XosTf/P0rVB3QZd2sECM0CXAVkzd9PikY1Ws1+TgiHibErGBA55lnzqCpHp3dnSzN7VDY2eDMQ5PyPViIZq/fXaZQFLGoMGsb63R3dXPyRILZpT06uhLcvLbM9laGSEKlf7CXrrhOMtrB2maGQFRlbj7DQHcKv2Yyv7JKIBGlvzMt6mW4dm1aun+OTsT4V7/0Y6TiIzKUJJ6eHgly99I9/vSTn83/0fUbbcHiLf45of302xNoT6A9gfYE2hNoT6A9gTdtAl/+qQ977/2Fh4hPvI+mXZFLjfiQrYXDPP/X3+EPPv81rEZZtgMcmBzm13/t4xwcG8Br2DJusV9fKmzUBpo/wMz0Ar/2a7+P1nT4/T/6JAMDY9iVKrrul/WmwoKteRaGqWC5Op/93Fd44dsvy+VXLHEdXTF++zM/x9jgGC27wdbqBvcW1zBwiGhx/FEd12lhqBaBAESEplCt43gNdFOh5XqYpsBeJCHUxKmpNCwR1zBlNanmVtC1MGYsiNM0wa3j1W0JBvX5w9SpygVeaTakA0PVAxTLdUJC0NB1mo6N1oSGVcHUAjSpYTdcuYhKzF6tgRIFp2zIeIT4ulapgdEUdZQ5GmqYrbLFtRtL3JvPULDqjB0cZ/JIgmSqi6BpUMlmUYwo1167S09PH4m4aN9Is50pUchm6OtJce67N5k8eohDJzq5emVRNkXoikE8FRWlmOSyOUbGR1hYWuHl713DqolFUUf0PaoiyuMz8Cdj+I0Am6vr3H/mENF4lGKuRDQSo2E5xKNBrHoRz6tTKNTQRbvEcA9LM9tcuzHFidOTPPDgYbY31nn91io9/REKuTqb61scOznBQ2dPc+nCLYLhgBQsrrw6jafV6Uilqdfr9A91sSFiIHmbasWRjS+CJVIq1ghGFAlL3d7M4lEnEPLhN0LgWXR2dMnbnD45QCga4fbdHItry6SSKSLRoHTl+AwbUzNZWclzd2aRx588xNnTB8msl8lWKtxdXmFysJtDQ90sbe9hVUqIkgszHMM0Gxw/PMxLL87zyrnr+IMG0WQUz9PI7hXQhKAn63I9ySmIRcIMj3TIWlmNBLenp9jbrVG1irLu11R88oRdOIbE4isiUYbaJBqMyBYMX8gklvBh1esEA2EOjiXoSkSZnl9gYSVD2IwzeSjC9HSGTLbB+EiaWCTIazdnSHWE6OmOc+3KGhdvzvKe77+fQxMdXHxlhTtTqxLwuu+CEku0OD0X/A2bgN+gZyBJd3ecB8+cJLtbZmFxh0PH+mhhyZP25QWLi1evEo2FOHRwnEQyxd5ejkK1wsbKFqMDSe67/6isyFyanWNzNctmJket2cApK3SmI5w9OykraWt12MzkKVcsEqIy1lBl/e/d23fZ261StVysekUu0kL87OhIki/nGOjvZ7i/i1KhJt1Bor5WCAOjfTH6e2IEuup0BMf45jevynkdmDwkhYwzp/o5fLATT9VlXO3GpTtcuDLLwGgnx0+OcufWhpAlmF9eplgU0RzZDSIZFAJ0KoQo8ScC1LuPF9lv+5AONDyshs3Zswe5//QYU3eEOLSGJcW/hqwyFfcX8bhULE4iGWdrawvbduT1Ir5eyxORoDrvec9ZHrzvMGvbO9y6sY5d2ePRp06Tz+ZlrWy2ZCGIvkcO9lOqVtlYydKb9tCDKbZ2NtndalGr1aSrI5VOMtznI2gEmLq3SyQeplixGR7okU1Bqmng8wclWycSU3CaSW7cmuHdbz/Ej/7z9xENieYUIa55aNEg86/N85Vf+Xz+c+fa0M037Qd0+4HbE2hPoD2B9gTaE2hPoD2Bt/oE/svPfsR798/fT3zkg7SsLJ6g2XseRjjE+Zcu8+nf+iLlcp4GKu9+7xN84mc/JCslXUcsP+K0uIXn7Z86+hNx/uQ//Ff+y1f+VjIbfuSjj/NLv/xL2HUB1RRVjy6i4VTUm4ol1B8Isbho80u//Nusba2gGTq9/Z383MffSxgd02fi1ixKlSq9SZOQZ6CHQK2bNJxdjJAp9htawiUhKiCdFm6rhT+q0aiHZK2joYewGha6Lij/Jp6dx9CjaBEfTsuPiiXYg9IZ4Hk+PNOSLghaDrrgchgGiuqnpTm0Gi6tUgVF96HoTRlvaZkunmKiNjxc0SRSr1P31zFbIekcEctS0xLn203qis6d+S2Wt0vcnd/DatqkBzuZGJvEbRYpZS0OjQ/S0RNHNQJcePkyGjFcr0wgaLAwu05XV4qu7qgEWBpmgKMnerj46hwr6zOkkl14XoNAQCglfsrVorTui0YRsawG/CY+zUetWkUPGwRjIXoSHbIh5PDRMSLhILVanb29Tfq6O4mFwhRLLtev3CaaNBgYG2Z1eZPZu0t0puOcue8wPp+fqal5FuYy9A10EgmHmZub5/CRcY4cO8itmzdIJLoIR3SuX5umu7uTZCpK021RLlnMzq/JBU+4OuTfPRRiL1OTMSPh7HGFrV5UeGo6ATNAtrBHIBjBp0EqodKZTuE4ISlY+fx+isWCdMHU6nnSXR2U8h6XrkzT0xvi9NE+rFKTZF83s0sL9CbjDHR3spbZQzNdNlb3SMY7CUZ1VK/J9PQuc3Pr8tqWl4QQpMR/IK75/RrfpusQC4c5ffogw6NpSsUKlVpNLsTrO1u4wokgokWaqCNVCEaihENRLLvAoYPDjI/0cu3KFQ4eGkPFj1W1ScZt+tKDvHzhLhWrxbGJQ3R0eFy49DqRVDd9nVGEXnLt1hQBsyUjKZs7LW5PrzI2HOe+Uz3QinHzzgpzy5uyuUOs24rnoKvidajuQ0pVl3gsRqojSm+6Vz7J7p4AqS4RTyizuJyXolkymuC++ybxR03J2rCcOqUCrK6sEAgYrC1tUy7tL/KC3SHeQ3BVmoZCV4efjpixH3HyBxgeHaQzFaWWr+KZfjKlHOdfnqZaKaF4wgUizviF6GhSd2wee/IEpgJ7OzWy+RK9nTGS8R460hqd8RBWq8LqepWL5+/RaNlMHD6EU3eZGI5y9FAafzjA+lqe6ZtzLKwWOHS8h97OQaamNwkn4MLFGUrlkmzhENecJtqORH2t+MGgeniqeO2a8v8Lx4yYoRhmrdaQDSFPPnmCv/+bS9I95JmGjL15AtWjqdSsChMHhohHYkzduUdLVDtLd5No3NGwG2Wefdtx3v32p5hbXOba5WV6usNEYkkqxbyggNJ0FQ4cTqEpOnXLY3ezSjLuEuyMUqrWsCoq6xub7Gxv0983yOEDKRRc8kWX6dklHE+TLJLsbpGDB/uplIr4PI++oQivT1XZ2MnwQx94kHe843Fi4T5ZA61oTfSIj7mr8/zpJ38n/4XLN9sOi7f6B4X2829PoD2B9gTaE2hPoD2B9gTerAn8yU/+gPe+X3qE1NhHcWpb+8uGB0Y0ykvfeInf/r0vSfEh3tXNL3/ip3j2wUlaThNPZKwlTM6SmW4RcRD1i7/8r36LCxdv42kGumrx+c/9Kg+cPYVbtUERkE4VBJTQ8ajmLNYze3zla9/m+p27RBMJhtNpnnt2jIOdaWy7IliYRHUDlRKmEqChKzi2gpfL0FCa2IqLVm/hKMKdMUjDbeB6onZUQPSE+GBKkFzAH0QQ/puai6f6aLbqaJ6OrjbRdJOWqGwkjNes4dTEUtKSf64HBGAzSL1aRfM86qUSZjiAzxfbb0Tx69LW3yjVcYplDJr4YiEq1TqCRxr0hSgXStSsBtcWt8nXm2xnLO7Or3D0mGiYOIAvZKGqIbJre0SCJpWWw8EjB5m/O8/GqrDJ5xgaH2Unk5e8g0arweFjk6wtrtARN9lcrnD5xm3iqbQE7YnawngyIWtAhVC0l9+jUi/QcpucOX6SSrmCGvRwLYeuUIRy3ZKND2tr67JxZHpuge6eKF0dCfJ7Di+/cpme4TDHTh7jypW7tBoqJ44M0ZEMsLVd5NprsxQLNiMjSR54+BiFQolK0SEcDUqXgV0Wy6yDokUIRwzsRoGOVCc3rs+gqQFswXNQfdStMrt7u8SiHTiOJZkmuia+94psbzB0lVpN3FbF59ckQ2FwoJuuVD97xQ1yhRJuQzgIVCynRDwRIhSJMju3Ry63zZMPH0dr6VSbNXrTHTRsl4I4+lcd0j0RlhZ2MZo6ByYHuDe7wOZ2jkKhQb3uSpFNiFoqPtGFI0/QNV2VdbwTI/2MDg+Qze+ysbUukkGUCzqNphAFgkSjEWLxIB2JKPGOGNs7W+SyRSbGu+lNx/nr//48733/u9jeLbA8u8ATj4wDEb7xnauohsdTjx0j7PPz6qU79A+NEPUF2VpbZW4tQyhoEAqo7Ow1WdzIcGiki/HhGOFIilzV5vnvXMUvnEEC9inDFvv1w6ItRsxWRBNEq4ffrxMOGByeHCDd10E0kuL6jXtcv3mPgf4h3vncWUy9QTjsp1zKEwp3sbqe4eqVadY3C3K5bjTreIaAinpgO7iKTk9nJ5GATs22ZcTj7KPHCfka1Eo2diPA7alZZhZ2sV2LgG7K6tRWsyH/Tn29nTzwwBG21jfY3qlh+Ewevv+IFB9V3aJpOdKZ8vK5WW7eWaQznaS7J8XI4AimatPV5cdnmmQydV55+SqBSIyHzx5ge3WP9e0KKQHvPD+L1ahKRKZ4fYhmln0xal+wEFE40YwUiyRoKS2K+aysXxaNMZ0dHo88coq56T3mptfRAqZkVEiQqqikbeqEwgoRv3DmlPA0wcXRUJuiLVjBdeqcPNnPg2cOk82VWV6yGRjTcBom0YhGIVtDdVSSKZhZ2WJ4ZBhTDWHbOwQjQXxmRNbsCmfa0to6iWCCsbEeGpZNMJzgOy+co6n4SUTD5HdzHDvZT73eoJKz6Bo1eeH5HAcmTc7eP8DTTz1JZ1cvLTeIIiJ7EVFruszXPvW5/O+9eqEtWLxZP6Dbj9ueQHsC7Qm0J9CeQHsC7Qm81Sfw1Z//Ie/dv/A40aEP0qpvyVNj4bAwwwbf/tvzfOa3/xe2wRgAACAASURBVDM1O8vb3vkEv/yL/5xUyI8rbOZaALOl4jQtmoqLPxTh7s15/uUv/iaW3UA1RDxghzMnB/mPX/pdwrFOWtU6pWJWEu83Vnco1qvka2ViqQkcu0V/MkJfIohdX6Q/IVo+oLSzSyTsx9UdVEtHCfqoOSb+VkNWplZE5r3WJBARVuaArGFsWC6hcBBFVKa6ulx+mh4EjACW0pCCBa0qNDVaGjQbGn7DJOBLYDu7siZTE+2RSgAt7MqburUGwaBJw63gio2mKQCJyBiMaA2o7+bxajaBZJRcoYIZDkkAX9MScROdczfu8erNBYH9oOVF6BrsQPN8BDSPnuEuHnnsOazKJo1ane/8w1XpokgkYiyvVskX13nimcfJFbNMT83I+IRY/h558EHOvfSqbHsIx5OEk510JLsplxbp7klz4sQxaUNfXljjytU7LC9v8q733E/a14Xnb3JtaoXt7W0+8bM/wPr8Lpu7gjcRJZjQufzaAvNzy/SKhTMc5vDxo2SLW7z8vYv09yU5MHKUpivy/3XOXbiL6Y9y4ECcd73zQaLhCMuLq9RrUKza0pUgfAkzszOyDrVcLspqU9uGRkO0WDiyunMvWxRSgGxi2NfNPHLFAoP9A7hNi1K+SsAfkv8tYgU4EIub9PcOcOvObWxH1LCaqIpONpslGg/S3dchl8W5uQUOjA3w0AOnqNXLDPZ1s7qyQ84q4akau5tbmC2PAwfH2SsUUY2QZC28ev4ahWKNcMQvAZqu3XyDXSEO5G3Z/tHdFZduIEW0bcjWGlGLaUoArVh3jxwaZGKiD19Ao243+Pu/+y6xQIpowo/TbDJ1c4N3vvsBSqUCq4tbTIx1ywacly7eJRLu4L7jndTyCjPLSxw5NYHXaHLnxus0Ccoqy2jUYHWjzOLmNpNDKU5NjlCuO2xni9JloSkiGCLiDaacWVMREE7hJVCk8KIotgTMCqNU0ytJ18Vw/xArK9v4QgGeePoB7OouAU0IQCrp7gT1Sg3HbXLz7g5qwE8xXyWzm2MvX8FtIMGY0VSSzniEZDxI50APilNnuC+EZeXYzrS4cPkemb1dhG1KsDWS0aiMzdSqFqapcObEBIPpNPML0yxvZTh++hgjgxGchsbK6hZe3eT0yUFuvDbPtfkt+vo6GEzoPPDoI2SzORYXF2jV6jSVIFdeu8fAYJoHTw1y48o9/LFu3FaBmzcz6D6dhi2cPKLVZR9Qapo6lm3j9wUZGOxhaLBfXp93hVOiJYCrAqBbx3Vt6eJSFB1H1tW29ltOMDk8MQlai9XVJep1IfKK66GJKtknCo2GcNKEefuz94NWRiWB6W9iW1FalNnd3mCkf4hgMETOsnBpUCnYFAt7DHR3SRhpVVT60mBufQfXbtEn6nx3S6wvFqiU86S6kkTjEdx6EzNQpysdZ3U+S7FRZm62xo//2GMkQiqPPf6Y5Gh4XoSWeE6RAGu3tvhPv/Jb+c+9crUtWLzVPyi0n397Au0JtCfQnkB7Au0JtCfwZk3gP//MD3jv/lePEx/8MNibiI/skocQjvDNv3yR3/7dr+APNvj4z36QD3zgWZo1VwLnxJKnuKKyrynZEbat8fnPfY3nv/U9BGqg1VLxbIOms8vP/dyHmZw4yvbWJsVyAU0Vy4HHyNiQbECIBzswlBq6XZWgxGpmE7I2wYNDNEMBquvb+FUXt6HR0j2aqodPV+SJq203abkN/HqLatmlKZYFVcM098GYVs1F8QQIT0XDwBDOgqaBHlCwLWip+2A9cVqvtnx4rYasGxQsBQGjqJT3CAUCtBQDn8/A1MSJu4XbaKGYOprmI7+7Lpe8Vl3BaTTwxSK0NFF9uA9mnFnZ5vlX7xFLDzM02steNs/RUxNktiqszc+S6ovLCs+o35WL0ezCHkHdIZ2OsrRRo9ayKRcrhE0DuykqYDVu3/yf7L33k115et73OfncHDtHdDfSAIPB5LCzu8MlNw13GZakSxZlK9HiyqKsoiRTsiTTUrmKJUoUbZerrEDKJkWZokSVRJHLXe9yOTsBMzsJGKQGGhkd0Lnv7ZtPPq732/M/zA97Z34ZDIB7b7/n3Nv9Pt/n+TzXGB2Z5vryTUZqY3zuiy/Q9weEPYOtRyvUx2osLh1jd2+fuYl5dg4aLN++Ta1osjA5jylzDWPu3rrFU4+f5d33r6G5IQszSxQLFm+9fZlm06PdOVCn8k88dY5iNcPDe3tkMg75XIapSXGaZLnwzi2arR4jFZPPf+EcjqMTBjoffXBLLXRSeylOB+FV9Pspnog4GsrhIFEPw0zo93zVDpEItFBFLiSOY6gohpySR6FP1sqpKIksaAIf3Xm0Q5L0mZgYY3PrUJ0ei8gh96/k+icnp1Sd7ebmGs2DPo+dneWVHz6v/p7vySl9hnLZ4cGDLR7e32F2NEe5WmKn1WF8fJyDgx7LK/dpd/qYlgh5EhkwVE2l3E/FvEu5nCebMZSbxLRM5mbn6Lca9PseUaqpaljZ4AtFlyD0CXyL5ZVVzj82g5u3ee2dS+ScOi8/O0fsRWTLUjOrc+naMo3DDs89+wSLczXeef0q2A4nTk2hRR167Yxq+SjUpKLXYnPnkDt3dpmbqLIwN0opn6HnDbjw7j3FW1DH+hJ40MVtESnxRVwW6r0ht7quY4h6Z+gkUXj0caSnnH58iRefOUGvuUMuX0fXIzIli/2dJrbuEiQGbq5IZ9DF1G0erTXp+iG25inAbjYj/piAqZlRxkdKDNod0sTgD7/9AfdXd3CLrhLu9CRVtZ3CyAhijbGRPC8/e4ooNLhx654ETRifnMCxA544fYKdvV0V96nXXN6/dIvAtCjmdZ44PkMm76pK1/39Fq1GS0WM7m/v8fSTi8zPFrn50Qajk1M8eHSPmysNFZlRdaPyuSaCQxyrmuRyuabuU6mFdVyLZqPJoCfRsaN7TDfEUfFxC4hU1SINS5qKpUVBny985nHOP/Ukv/O7f8zevocuTUKGoVpD5F5KY535mVF+/MdeoD/YotmAat3FSie4dO0yIyMmpx4bp3MQkCtPsrp1i7hvs3Z/jYxirYhDpoMfhtxba5HNZBUkN0kSth61efrJBY7N13m0tY6eVPC9Npmiw9Zmm9v3NllYnOLZ82OYcYEvf/ULqg5WS8WJJpExl+ULt/jdX/615q9+fwjd/KS+Pw+fdziB4QSGExhOYDiB4QSGE/iBn8Bv/NxX05/4m5+jPPtnSMIdFQcRS7dRyPKff/eb/ONf+z2On6jy9//uz3Pq+CJ+X5wNQo6TP6chBErDyXP1yn3+9t/6ZVptsO0IwwJXL+K6WcYnbJ5+8jgT4yMK+lYvZijmcmRzNpkoJGh0ID6U4/ajBbVUIpST+ZxDqstCIwSNgGgglYoC1tQwTHE5gOcFGDlhaYQYcYY4DlRFp1QgGk5K4KfYwkiQE1ExxZsCFLQQ+4amZVVjidR4SvY8TgxsaXHwEwJ80iRLcLiLW8ySWhkseYxggDc4xDIcoiDF0XL0Bts49RJ+H+KBnA7r6nH1jMMg0njtvZtsexauo7O4OEMuW8KwEmy7wp3lGzR6TVIy2GmL44tLbO8O2N3dU+4BqTQs1YvsbR6yv7OLldHJZSosX79Lp9elWK9wfGmBUtXCdW3CBuxsrZKtOCwcP4Zt5rn4wUXyFZf65BitnR2mxydY3WijOz5nlo6RyZR4tNOh3dsnkylSKeT4w9//DpFm0O118XshrW6D2niJcnGKUrGgTu3LxRjTydDswKPNLXX9xkbLREmgTpzF0h74Hu1eF7khJGIj10Yc91IbGfpyRaRJw4dEli+Bl0rG/6hFwXJcLNcmCDxqtTJaaChYp1jypeWlddhTAkZe7PGOpX4tjgZZKP0opFYpqXYM+Rr6fZ/Tp2d5+unj7G3vobsO+cIorpFy5+ZdnIxLz+uyf9Dg+NI8J09IO4vHlSt32djcUw048ryaNMloqVqKR0dqLB6boeia5HImm1ubqimjkI0ZqVXZawpbxeLB3XVKxSyT4+Ms37xDaaTMZL2KF8H337/I6ZOnWJwRzoDP6EyG9dUWb3//Gplckc98+iSlkss731uhVKmQyzmM12wMo857V68o4KbUoa6uH3Dj6gMeOzvN1GSNoNOlWMhz4YNVdg/aaKYAQsU9cFRFLEu5iDuKriJVuwq3KKwQWcID0HXsnM3p03PM1IvMjNVUW8vhQRdMi8tXl5mdnsTJahipQWz0VbPN8pU7lOoVCtk8y9fXmJosYpkG5WqOSjXDoJey9rDB9y9+SJhklWPG0gzVtLO7t05f4lhYzE3XOPfYJJu7Xbb2mlSrWeJIalV9XnrmOLmsQCOz7BwccPHyfSrlLMW8xvTYpIqpWZaDHyYctDp8+P4DUifkiceXmJ2eoL17SJLaXL55lzv319BFyBTYphZJGS1JmjA9dYycm2NzY5X+YKCEUBWpkdhKdBQJOvnYY+reW9/YYG+3g64NMDS5z7P0Bh0ePzHGz/xXX+I//IdvqgpWiRBJnCkR91AUoSUpn37pGZ57bop7d1fxQ5uFEyM09lpsPNplaXEaz+9TyDg02ymPdh7xxKlzvPn6u9y+v06+WuTMmQVGahVu3tsk52QpFoS3ESrRYnq8zEgtR7O1y6DvEvYDJdDeXxf3RcxnP3WWQe8+ppHjv/0LP8vE1KiamVwPs5Dh7ocP+X/+/q80//EbF4cOix/4nxSGAxhOYDiB4QSGExhOYDiB4QQ+oQn8zl/76fTLv/BpKjM/QxI1FeBQfOMCXfvGf3qdX/1n/4YfffUZ/trP/0UczSSOPbVkapaN4eiqfq99GPPb//I/8bv/6ffJZSbJuJAdLTE3N83c1AKTsy6L42VKro2VSNHDNnqiYbo6ZmDQ2t6Tc2v1b6aQkCksEnodNMmDpy6h6anTdkJH8QaCfh90Hz3RURF8aV3IZlVVpy1cC0/AdzGWcklIBENO8aWaMCXSxIFhq8dJY8FqysomefOBajIJCdD60A/bmHaWSjFLVxgGtpxP6wTdDoNQI5t3SPsBVuKS6m3C2CK1NWIvJuc4CgA40A0uvHuH3bZHabJOc79FpZTBtTMYlkF1dJFbN5axXEOJGPlMhvWNNXZ2Dhj0U+ojYlXR2W/u4nlSSRmRzTkMuh7dfsKxUwssniwxXp5kfeMh8/NTdLYjLl66zOTSFFOj4xxfqHPj5h3uPdhVHIEzJxZxLYc/feND3LzB02fPMTbuYDgu/UGfza0Gi/NzfPM/f1dxNvKlIhkzx/7BLk7OxLKyWCZYmoMjJStJQLcfkcnm8LqhWuqDcKAEJYk7DAbJUZtMrOFmHNxiRp0wS4UnmkHg9wlCD8+PGPR8NWPV0qBJVMRQTh2JjLiuA6Fc75AokapQOaXWSMQtYx4BJINAV0KIqZn4QZ9SuagW867EAuKUhYVxTp+eZtDuc+rsomIAJGnA/fsPke7cxiBh0PeZrOXJuDHTs2d47/1rvH/xCoblKuFEHCGmZTA9O4Zji5NHY268ytRUif4g5vqldcUfEM5CkGhUa2P0e311ei9L/JXlmyydnGOyXmf55n12Gk0+/cKTVIsJN291MOyAW9cfsbXXYuH4KE+dW2Rrf5dr1zZ44akzygFUKem42Qne+egKY1WbQr7A9p7P1ct3eOrZ44yNVGhuNtRzXrz2kB1ZpmXeSUwUhViWrT5tRNiRf2Tewm4Ql4NyGshngJlybGGGhZkJXMdgaqbMaD2L34lptELu3H/E6VMnOOzsqjriyYki7U7Iex/cpNv3SE2TnOnw0nPH6bZ8OkGgajb7nYQPPrhJFIdUSiMYpsZIvapaLpaXb5FxC6oKVgSjWsHh3uompuUyMpplamoBk5BKPotlJ+zt+6pi9bDnk3VgerJIrzVQETCJpXmBiRf6XLz0kFzZ4Py5kxRyFllTp9uJ+P6lFTa2GugK8CvQV7lH8xQrGSqVIhtrazRE7NEsdc9KZkbEHqkxFSbIc8+f4qlnl7h3b4c3/vQj1ZZSzGcolaoqHuNaAV/5ysu8985l7j84VJ+Vwsb5OO+kPpt+6id+hKeenOTG8j1cu4JtGTQaHXQjJpczuH93k6eelYiPwcrNBwz6AVc+uk02l+f0+SVmRvK4tsZOp4uRQr1SVvXLAs+NBzILyGbzSmSW92WrOWDlQZuluSkmqhaNTgsrC7/w9b/E+PgUASFGqmPn89x49yq/+ff+SfP/+P6VoWDxCX1/Hj7tcALDCQwnMJzAcALDCQwn8AM/gX/xF19Nf+rvfJnazM8Qy/G8LIxJgF3M82//1R/w+//xW/z1v/ln+fQLT6sGAC0J0G0N086zuXXAytU7bG0fcOnidZphl2p1gfGxEo+fGmd2okghk6OSTeg324TNNt2dNcplg1AvYDhgaFl6+020JMGpVTCKKUknSxK2yRXzhKZD12vhpiaBJyKHNJJk6PYOFKRPwJkhPpaTUQuyaxlEYm1PxZ6dHNmvdevjU39DLZwCopQTei0xMaW2RKCEeoiGi+8PyBlFOr1DNEcnU3IJuxFGKoueOD5s/FgW0pR00GXQ6ZPLB6RhlsjoEQc6odSkFrLceHDIN799keNnTnDupbPcubPPys2rnH3sMcXQWF3dZGnpmIIc/sF//P9wzBpOxqLRbJJGGrlcSho7dLtd/CRSVvMkjqiPVJlbmOf68l2+8uo57i1vstds8oUvfIpuo8drb18mU8xzcm6O8TGXqfkajX346NItCkWDfNal1/Uw7AIXLy+ztDCJY1nk8jZ37j3g1a++wtUP1/nWd15TC2UxlyebLZAr5ImSPiN1ORXPsLXT5LDVIgpiVcfZH8h1SJVgFAYhiRbQbSc4qlXGRxomjx2fZXZyQjECOp0eDzZ2cbI5eoddOo2WclDI1yrLnYBZ5cRaRRdMqbM9suNHcjqtoh+GWmZFSNA0iRmJk8ZA1zVBB6jq1lAcPIGPZRVUDe5T5xcoZFzOnl/C8zwO9g7Y222zuDTF6naLW8v3GfT62E7M6OiI4lw0DwekmqVED2kFybguZ87OK1dP3q0AUsOaoTpShjDHw7t3CL2A/YMD5haOUS5VafUa9PohYZSQK0bkrDyNZptE03nu/EniqMPbH6zTarc53AswLI3Pff4UxUyODz66qdwFT5yp49gZLIkWaGMs336AN2iouRRKY9y7/4iXXjlJ1s7gxja7rV2+99YH7O0P1H2LNFyI0CMuC/WvUi0U30KEO1s3iSIRgiJ5Y3JsYZLjUzM8XH/I+eeXWJofpbHVFqwskRlhaCE5t8j9hw2quYRWq8+7Fx9w0OgSOTpL83U+/8JJdrc6ihUzNlHm3s1HXLm9iVGoUUpT3ILO6HSNC9/7kOZBoCCSUl184vgiySBgv91itj6OnYmZO3aMUtGi1TjksLWDa0/gZLN0vB5p1GFRXl+jydraQzJunXYrJTEilld2mZyvcHxxSv3d8UpWNcl8542P2NlvK3eJxMhK5QKjtXF6/TY7O1skcr1VbbOqWBFl52MapziANM6fneCLrz7D8tVHvP7dDxh4Jk88c5wwHLC93VStKSeXZrm1skarG6jPT7GFCUskSBIMS+fP/dkvMzZq0jps0tztsLN1wOzckoqi9L0OtUodJ9cjSl0uX1rjwoVLTM8/hmkmnDlZZbxqs70pwM8cM+PjZByXVq8HlqM+hzYf7aBFJidO1tByCd/6xg38IOHc6SmymYDdPR8n5/K3f/HnmBidIdRiTGnlyeW4f/kOv/XLv978le9eGAoWP/A/KQwHMJzAcALDCQwnMJzAcALDCXxCE/idX/iZ9Ef/xg9RnvpJfG9HLfi6keAUsvzRv7vAh1ev8pf/6tcYqZXwuh6dlsf+XpMHdx8Q9kIazRajEwWq43UK5TwaBUZLNlUzpLF9S8oCcLSYaBDimhkF1MtmUggtFSsIJFphhCoeIkuVmZEFoY4fbgsBkESzMRJZVGVJdYjDgCTKY1gBZir1jAm+1sXNF0jjGL/bRTNcHMckjHxCAQAKnT8TkUYuumwfsvjLqb2ZU40nkkPXxB0hJ/tpj3ypSugNiBINK58nbgfg9en025Qna6rS1XQskp6HHulYTp/ewCDVffJ2ia3VDVpByLdev8HNRwf8+Z/7c2QLDr/z/36Dvd09fuSHP8VLL57nG3/wOgcHexw/vsiFdy8RBCGlYkktSsI7cOxYNQakcaSWJVm+ayNFzj7xmGIC3Lp2h36jhWlncIoFnnvmNJsbdzGFvdFvMnmsSKc7QftQqj57qp7VyaR02m12t/epVMfYO9jHCPqMj45TrRW4fXeVl155luWb23z3OxeYnBujUMwqi7nMOuOYzM5MMOh2eefd9/F96V6xINUV6FRVyBpi34/JFWxCqdQUsSHy6DUPKWcLnDg+xbGFKq2DFvc3+2TKWaKu1IOWubZ8DT+WhTCh3ZL2Bk3SCVi2NLskqgFBHAEKGmnoyjkjsRMV+UkT4jhCN4VuKE6NRNnuhbmiG3nyWZOF+SqT9REGQU+5RvxBQvvQx3AMAi+k0e7gxTG2aSgHSdhPFZtBk8aV1FLQ1Xw+T62W5aknj9NpauzvbTA6MkmlblOtlPjw/Vt0O30qlTyVap5265BUD6iOTKpmlnoly/5+j63NXSW4zM5lOHHsBO9fXuPi5euEYcq5c4u88MISjZ1dlm+uYxgFzpx2yZVqCvbpt11VORqmtrpvs4VUNWSIq2hvfZ+Jch2n5vDG68s8eLirGnISiYAIzVRINcJ0EW6FECak8UT5jMRocuS6cCydx07PMzU1xsONDeYXppibLHHn5qoSZyr1PEFfXC3yfkyoV7Pcub/PjTs75CtFCoUChZzN3NQID24/YHq6zLHjYzxab7Cz49GPA3TdJJeVe8PnzTev0TkMFSukWMtQLBTRQ41C2VWA1amJHDnbZny6SmM/otXqKJhk4B/S6yboekw2p1Gu1rly9RZZq0SnH3Hrzm2CSOP8U6fIuRrtdo9K3uDe/V1u3N5VDI5YKKGICCtei5g00egFkaotlu4g4VqI6eRItzjil8j9VSk6jI0UVKxla7PB5t4OX/vpV9jZfoQfGGhpnubBPmtrO4RJeuRIk3tU3stBSiHr8PWv/yQWPR492sELNdZXG0xNjVMsSTVvi0p+EsNpsbnZ5fU3bmAX64j0MVbI8kMvLbF7uMXt27tsru3w+NkFlhbHsYwjxsatB5sMfMg5OqO1AvudAW9+/yrnjp9irIZya7124Q6LC6P8o//l69QqIliY2ERYhRy33r/Jb/2Df9b8J28NoZuf0Lfn4dMOJzCcwHACwwkMJzCcwHACwwn8y597Nf3aL71KdfprRP6uOk1MiXDzVf7wD15jc/cRz5w7oajzrdahWuIqpTptv6Ms4mPVIgXDxNGFA7HD4daArFRVej3IgemOYRkR8UBAbnk8PyX2DrD8I7hnkuoEtsD5HKTA0gt7GFqO1JAmEgHZSTvD4OiU3MkSpSGpRD5SqZiU5csgSD10u3BUTxr0SAPJ4mukkVQsSvRABIkATS+oesooEB5BoJ4byyYNdRK/jx4b5OslDn0PS9OwNB0zY5GGKf6gRxCllGoV4lCnH3ZU5aoeGWhWn243UPWCaaATDXTevvQR2+2EQ1NAn1ma6zuqMWBx9gS7e2ucf2oB15lgZeUuD+49YK8pbABDQTrDUDLokpeXE1nhckQQJ5QKeV565TwZJ0O/dcDjZ45zfWUXq2QS+yZp5HPz5hU+86kXQfNotPcx7Smauw2ioKWEB4FEVqvTXLx4UQE866M1agWbfD5LrZ4jGJgkmsa3v/MBl6+sUBupKcHE8yTmIVBSARLquK6raltNU2IRJiMjNTIZGz+M2dw4oN/vYTsprV6AaVs8fu60WuLvL9/FcmJeev6siiD4iUmm7FLPF4mimNfeep8ksTg87LKzv8/IyBhJKo6NGMt06XQ6ih8gC6bwAGT/DkIBp0pLzMc8BgHC6hCFkbpHUl2nXC6xMD9O1k6pZEtKzBBHiJPPqQjD7tY+zVaLbr+nHDd+r4+WiFxiqfpa3TZA+ARWSjZnqmaO+ZkJ5VSp5l36bQ83o/P0M0/x5ptX2d7dY2yiRrmco7HdUA6DqYVxdjc3qRXG1MLd6g5YmD/G4mKVuzcfcuvBDvutFuPjYzz/zBmisKWaKGJdxJkKJg0GgU5NuAQ7fRU70NyspFmUIGTEKdNTE7RbPl4aMDVd5L23r3NjZRvP09AsoVaE6OIWkRlK/EOJFxKj0Y7EPIFBCkgmDXn8zCwvvnSe3e09ut2+initrW5TruTVCX9zd0AQ9xgdqeLFARFZ2iJMZmHUPQKaBoOBalk5+dgJvOCAXlsiWwaa3aUf6miezs07D7h0Y4NEDCAa2AKsjXVsx2Fmvk6lVOapM9NkNRurKIkKcSR0seyYNOqqWJBYEjqDNmY2x6Bj0G40uHN/h4Nmj8mJUc6ePEY4aBOmIbmCwbf/5DpbWxI1+9iFJXKEOHNkBLpOqMlrkLeshpJ1JFoWh6RaqCJlli1CooiIEZYttc4Gh90Or7x8TsVbGoeh4ty0221ara767BAGjnB/0ljcFQanTy/ypc89jan3FSDUyDg0DnvUMjmyZXGMNdHjIh9df8jbb3/IzNIcI/URHt1/xMzsKPmcyZUrqzS7PRUBmaznsV2TWqmiOEHC3pG6ozT2WF/dU0yW6kSRMyfnGBzukHeKvPX+HeZPVvmH//PPMz06iR9nMI3oqNb03WV+5x/+n81ffWNYazr8SWE4geEEhhMYTmA4geEEhhMYTuATmsC//O9eTb/2d75CZfzHIW6q0+s0CbEyJd7+7tu88/4FSnmxF+eZnR+hXLXJFivU8i5atIspUMtIw+/0CKMdNCNLmtgMWh3y9TxOcUqdSrtWBmyN0DfA3yf2BoqDYekaniHQTA1j4BNGfTGno+Vd8E4BZgAAIABJREFUDNfBsvN4h21SL8DKZ4jNBD0KSALhUASqIjAM2ni+S1bAjHpXweXEnSGPKSeZhm6juwma6WIaDmGYkNA9ihvoAvEEU3gZXkqunKfRamJnXTKuxaCdYBXkBDejFuROu4ftGtg5AfXluXf3EffuP1DNF353oJwIEQ63V3cIDZdBGGImEZVqlZlT0zx++izf+MYFikV48rHTtDoDtvYaXHp/mXarr9gNiVpq5CBcahIlLx9TrdUolR2ef/E8QS/gxvUbzE6PUqhO0PFbHOz0WH24Qap1+PEvfYFuq839tfucPH1KcSFkwTrstIkTnTNn53i0dqAqJMXhkctk1RJ78tQkuVyNb337Nd56630sM0ulWsJx86reMU4GggEh45o4GZ1KLU+xLGBLnf29QyU4yGK7t3uo4jMtr0WnFTM9McrkeI29/QYbm1sMel0VhQn6LV548RzdwYByLq+goXfuruFmxnjwYJP76w954unT3F55QL/jKXFKDADiPhGxQ0QHOfWO0kTdB3K9FZDz4wXz6M/LQmmzND+h+BWukWBjUhwvc9jqkbOz9PuHHBz2aPc8Op0Q23VZX91gZ61FJuvgRT1l4XesPMVSBttOsUxNcR+KpRznzh5nY3WXUtXFdVyuX7tLEmt02g0Wj8/iWC6NRg83nyWOuwrIGQtU1LQolArURxxWLq2y15XKXViYmyOX8dQJv0RppArXMmoc7D+k04elpTH2tzuEfkSr55HJyWIsMNiQ8bE8W9tNWn6XZ589S/cg4p13L7G3FxCIIqBFKpIggFMRKxQEUi3lKZagRtJYLe3ScFIeKXHqxDRp4OE4NmOjRRW78r2UbCZh0ImVU2l2blIJVblsRnEzkjTG66X4fptauUSnM1ARJS2N6EnLRigCkkG3H3Pp0iPWN9Zpd4Vf4ij3R0xIklqqrSRbtCmV60zVTWZGxrELCfV6WTFQBEjZaQ+w7axyadiuRT/y6XV8Yi9lVyImlgBRDYoZR70PdUtn73Cf1968x8DXsEXrEB+PpROHEYaIXWiEUl1qCvdDaSjqc1FEQ3kvxbbG9PyMumfFPbO2/ogkEvaHTT4rb1sRwxJcKybVjlplJHQjzB1xG8WBT7lW5MUXz3BytkxnIFE8W0WyOl2PWsYl0rPYmYSoD9/53nUe7DZ46aWTTJQyrFy5QypVsq0O91f2CYwAx7WZG63Q90Js22Ws4uDmRKw1ebSxqdg005PzTEzm0enhCbC3PMLabo+JyRy/+PW/zPRYnVgvoKcBRj7D3Y9u8q/+zq81f/3td4eRkE/o+/PwaYcTGE5gOIHhBIYTGE5gOIEf+An887/0hfQnf+krjMz+NGm4LzsymoDhdIvtjT4fXb9GOW9QcsHWm2TiCKtnqCUx1ZsKMilUfz2SvHgfpzxOKsDBdhdNl7z+JD166KmOa5j0OwFheEAa2eQLJcWu0HIuqaaRtvq4tkMijAWvo2pLDTNDMhio5g5pM4iMGNM1sYwcSTogDmShl9N/l0iWLYELKlFClp5Ijp6VawEjUiwLx8igJRZe2EY3XCk8oNfukMta2Hoez+uqJdHKZYT5SL/p4RYy2JZEQQ7wuz3McoVuqHP9xj3u3l6l2+5Sr9fodAdYtsX9B2uESY6pE4tEUcBItUyjcUC1ZvKp55/n3XdustfZZXZ2VkVdCo7FfqPDzk6fh6trHDS7hIGPLTEHtYBLI8Ei584vYeChiSvFE1v7qjrdFhu/ZOo3Hm3SG3T50uc+Q+L7LN+8zlPPPYkoMpKSWLmzTpQWcO0eTzx2gmI5x0eX7hLGOuXSGFF6yM0b93jrwkUWluY4//R5KiVxzxTYbzTJFlNK2Tr5XJ6+f0AS+zQ6PoNBzPe++zZZt6hs+zLXgbwmPSGTz1IvOxSzDvtbDbb22rQOO0RBgGZFnH/yJDm7wKDTVY6AwaDD8aUX2drb48bKXeZPFbn6wSPi0KTdPaQbRWrhM5TpJCKSthpTHDVSxxmrdhiBJ4q7JhXIqp6weGyal544xeRYCScXEvmQL+XY2d5Ri6Ysscsrd9GSLBNTswrQ+GB1nTe++QDdSlUDRhRJo4ZBuZIjkxUIo0SafE6dWiL0uuo5p49NcOWja2pZHx2t0+54LB2v0W636B7GLCxOq6rRQavP3Mw41Xqeg702+60dpmcW6PT67HcOGauPE3niroB8IUO72+awHdLZ2iafL+JmU3b22mTsjIoRSBNEMZdl0E84PGzRbfcI4pTRegYtitjcb3HQCvE1YXqIG0BXDqQokXkJ20I28hjp0RGwq8h5eqyRMY+ECS0MGSvmsLWIXCFHtxWjWyGOlUUzhPVRVa4BpMknToh9jd5hSN87pJzL0O34HA48sqUSnqnjmg6jToKvJ1ze6NCTuERsq5YRVVobiTsn+/G9H+DEJrbe5szCcfpJS4l6o6MVRD5Yv79HLptTAFRXmj5IaB4eYAgjwi2iZSwleojjQpxglmOxfdDi0s0+PgmVnPByYtxCnlBqWzThpmgqumMbJn4iQojEkaRtyCYMA8LYU46hStGm2+ly784uoS81pxG9oK8+g8Keh6V75IsVxdQR+KfAYqUOWJw1IqCcPzlLpWTjMcDOVSD06bf61EYqeF5MEnsUi+NsbzZpBAHFvLz/oNUKEU12e2eb/d0Bhg218TGmKmUlRHX9PqM1l929HTLZCndurauv7fRjC5h6QEt9PoUUR0YwMwXqozY/+mM/zvj0LAY50thHz2dZef86v/33//fmr70zFCx+4H9QGA5gOIHhBIYTGE5gOIHhBIYT+KQm8M//whfSn/kHP0Fl8qvEUUtZ/uXEUXwCYVoibAeknUdEW6vsPFxWJ5bl4pii/Md0lNsiDCHod5Xl3HGqJFZEGnoqE49Tpu8EWGIzb/fxejFWIVZLsLAlwiDCto0jLkFqoOUKGFZMr7VLzi0ALqEc/YY+Rj8hMRM8LcIy8mi6RxxaRFGHTEajPwgwDOEtFEjxVVOFpSeqQjBMfcUgkJx6FEl0QH6/qGCaQZRgSbOJXSHpdzjoHCrApeYmuLjQPyRbnwZZXAY2H63c48L7N9jY3GF6eorHHz+FJxwFM8vao3UGA4/rV+/xwmefo9/tKNbCysodTp+a55WXz9PzUu49WlPVpOMjVWxCyqNjvPjyK6xcXeHtCxe5ffeByspblsnYWI3BIFDsi/m5Gr4vLIsyH35w9WgxbvXxw1BFGzbWDtUpe+h3aHV8Xv7ci3z4wZsq1tM66HDx0ibtwwZfevVppqZLPHqosXp4yPr6Hrfv3ibqRSxOjVIZK/HC555jpGQyaPr0eyGOG+GHKV7ks7/fp9vuc335oXr+vYNtZuenyFi2svObtqNaSArFEmnc5sTiIpcvr7C9NcAyMypeJE0OUTJg8dgs/uCQl154hs1Ha2SKBeU8ODzsUyjmsa08Dx9ssLW1x+rOlnKD6H6AZghhQCz8mhKK5BBcWjDEv68HElGIVfvDV778Mp99+SytZg8no7G23uTB7Yc4VkK+WFDxkVYv5M6dNUZHxxmbKtD3PFauDbh7/y6aKUBP0A2U08UwYrJOEdsacPzkCZJ+xP7+I2LD4GCvQ8/zefHFx2keREzO5Pnw0nUyWoEf+uxxQl2jsd8nT4pT1Hh4d4vAyFEzPGaLWRpB9+O4hohSIWOlKr3+gKgt0Noeg4HwWkq0vL5yYOTcDGk4IKPFhH6AZefotESMs8hpEcmgA0aeRpgQVQv0whTb18m50jojzTgOA18cKiaGxGQisRsZSCmPI06WVIp1dQzPx01FlJBmIJs4luiWoRZkuU9dJejohEai4luJVMkoU8LR7ztJQF6zCEwNXyptBxHZfJaBY9MXpE0kLhIHI4kJRKSzTDRDXBYBAsKxCHGx1PWUymFd+CQfxzYk9iXxLEPEJ8NkkAr8NkSX+8O2MU0dJK4VJTimTWTY7HYsPDPFTnrYmk6kHcVjbN1Roq2exspVY0sjUqqTcTNYlSJ7UnOcRtQKBXIlk67X53A/wtQKxMFAOcN6PR9HBN1ogO7mVbSt3/Vw5DNOl2rTlDhMcXI2pYJF6hpYmSKRNCP1DXwjwBDRzQgp1Wcx/ZD2bosobWHmHGJ3DLwu3c4BSZLBTwR2PEbejNXnkATJdPnss2w0I8PeTpvQ8yhYJnHoEfdTYifByTgQ6Ew9N87LP/1nqZ8+Tewb6HGMVrBZv/KQ3/y7/7T5K28MoZuf1Pfn4fMOJzCcwHACwwkMJzCcwHACP/AT+O2vfy199W9/hfLEF0mjhqqBlOVFM32V3z+4v0L/0V2swKa9u0Om6GBVK6rtgHCg7PWRpuP5svykuJkqGDFhGGE54pwwwTHQTYOo3yfyBgoKJ7ZlyYhHhoWpxcReH7tYw08ttLCjTn6FSSAwxkSX000HPZFTW49QS3DdMjE9ZD9NIp+MnRWzNr40SNgGoT9A1xLM1Dmymls+USwVmbGKQuimMBBsDO1INNFcDcuySHsiegj3wCRMAtqHOt3GBk55hOvra3x0eU21RuzttlRN59h4mXNPPM5ht825p57j2pWrTM9OsLL8gJnpMeUYSLwBmUKR1MkyOVpQYMpatcLyhyt0fY+t7X3GZ0YoVbPKqRJ6IX/6px/Q6cXk8w6ffeUzbG+sMlIzeObZc9iWy87BDt5ArpWr2idMx+CwvUMhN64EkN2tHd599yZf+uoP8WBnh8WpGqePTfIn37tGTdpb8iU+uvgeqw8P8aX6sysRmj7jk+N8/oufoXmwq8SHkbEcjUafVmNAp9tkd6elTpklZiPtILuHHSZnpoll0dWhXirQk5YCIqq1LPXKtIpPbG3tEIYaQTpge7PF3t4+mmYT6z6xH1MuZ/mRH36RcgE29vbp9SPOLh5jZXmb+nSNWEv5k29eoBPL9TGgF+B7kbS+EolAYegqoqFaYTQNWWvjWKOYz/Hnf/ZHsJ2Qy9fuUy4XuXF9g6xY6OeniGJpUthicnpewU4fbWzgBRHT8xPUqtP8/n/8o6P7RTcVyLVQEKEsJZ8tcOpUjWymwvbqFmMTFQ5bHrcfbinXzPmzoxw2AzTbYe3hFnEQ8aVXz9I8aLO62sI0EuqVOqXRgqqSbPzh6xyTO9g8ar2UYEISJyRhRKzgoRpOqiG4BgGaaropuAnV6BCnIRECiVTdKUpkOOK72Di6rsS3yFDeBVWTK7wK+V0BcCZSDStgUlFkTPm/MYkhjSgfRyVSSXJJvbBBrJghqnhWXV9Z8eUfebRYaorF5UKi4LDK1WTp6jWJqCFZl6y837UE6ePJCCxU7nVZzrWjGMZAi3ETiV+IYqBhxupVqvsqUeKIyKgJZtZR4owphaSaTiKfH9GR0KqGYqjiZbTEwNBjojA4Wt5lDkmqnFNqfuKkUDNUX6yqNDYTCyvRCOUzRNg3oUBXhTmhEUhkRH2a6AheppsEJCLuyCQkqmTJC5WpH/0jDUZy7aSFRRxmalzCyVDVpql6HwnTQmYqzS2JTFZPcBK5Jgl9aWUSISaIMYWfYqbKUeQnLo6ZoMnvyxTk8gUhA8vDjM2jmmYjwlJfqKWur4g70rCjxwmWlcHXZUJgDSKKj9f5/P/0i5Rn50nSHKYIx1mLq29fUbWm/9cHF4eRkB/4nxSGAxhOYDiB4QSGExhOYDiB4QQ+oQn81l/5WvqVX/oqpakvKraE/KAsP/CmhrDoHZp3bxDtbRB1fYKDdTLVCkZ1VIHoIr/PoDnAyjgkmiy8ASk5sgWbVJZ/EQOiAMNx0E2b1PPo7WwctVq4eUXgj2WpyZokoTQ5ZNTSGIYNcvkaSRwQ93x1SisMCWkGkSVZlhPDypMawjWwCf1QnZyaRkzfC9AdeeSQNDHRZRkQZUQfKFu3pWcxNIdEQUJduocNldm2SxXW93dZu7XDSD1Liolp2SyvrPFwfY9Qs9ja2iUIJXGSodMbMD5V54VPPUb3MGR6doT62BR/+O//hNnZAudffJGd3X2qpSJ3rt5iZrbKvft7zM7XaLZ2GJuc4cHavloo4jDmsLHPYaNJvVJSOf4PL97Bi0xmj9X4/CtPsb31SNVXPv/sc7RaLa5eWWFuXsSAAhcvXuW5F8+phpOHDzd49slnaDabvPXWB8zMTTI6NkLo+xQqFjfu7JF3De7cWFVfVyw1i7IMBiig4OnHF3nyyRM8erjL8YUF3ELEw/U13vrTm6ri1HWKKn6B7jM+Mk5kRdTqE1y9dJNMxmBpaRZLlqMoZGZujIN9j4QBvpfQ6/uUqyVVT3tj+Q7bO7tKwIhDg4zjcOxYnR/6kdMEcYat9UNqOZ3vfW+FqRMlzp4+yYU3b+Knmoo9SJvD3t4hQXTEghD2giyNRy0YsrOKJcKlWMjyF3/20zQbB7z2+jJnzixy584jTj1xTFnuDw46HOw3yFkOTz/zONev36HT8ZiYrrG4tMi/+/d/SKMRqDiA7Uj0xFAOiKVjM7z8mZN89OEDJcJJzem9B7vcvbPFidOLLEzqeJ5JK0y4emmZNDZ58vwEplFQ99Ts0jg502B8agxdD2n8u29TFgaKLaDZI6bEx/ksfBm3YaiYgzgIBP4obgi5DLKmK9FB9vpEBAvRHGIVA5Jl2tBNzCQV+QZdYBgiaUjrRarjidAjthERCWSp1kXg07CEa5GmBArAGR/9eXEhqLiYiAuiI0jU6kisEJEgFCFEF7lEmkbk72iI3iDrs3pJqQgI8l/ySmShdggkqqTr2FFEJPBUqWuN5JNF/oSOJcLhEQdUPVYgEqqlKxBmKGIOorGkSnAQN4Q4bQxh0ii15ajJw5AmoVhT8RJhnIjMItKArYsjREQBAyNIsEwbX6QFLcQSkULiHxJvEWiKJfBg0WeFTiPtH/I1p+o1yf2mQJ1St2uLeJBgKtivQU++CpmBDE7BjCWiJA6gI4inqA9ytQUY62mx+rocNPp6SmKmGF6IqRsEUnoj11ueKxKIZkJsiMPkSHgStKxU+jpRpGpy5UnlaxM+ieSK5H6V1yeOFYFwysOJiCLX3AqhdLrKp/7Hn2ds7hhRmsMW2HHW4s6HK/zfv/zrzX/y2hC6+Ql9ex4+7XACwwkMJzCcwHACwwkMJzCcwO/9jT+Tfv6vf5785BcwwkO10CSJnPR56HoOf3uVzuotDnaauEEHveBCqYYjp7P4hJ78oC2kfTBsWQekiSOEjINu2ArAh/pB2YFWB6+9S7Y+QtANFYQvNgKy47LIOYRdX52CDsKBYk04xtGppuwHJA6W5TPwAsKBTyZTJtb76BIBiVNMQ5aDgcqUO25WsQe8QMORPyc8A45qSo04Ufn4MOkTx1laa2tUxjKstjT+w3/5Pr2DCM3o4LgZ9QP9/bX9jxtLZFERaJ6jKlizBQvbLXP+yeO0NvYZG7WZmDnOv/mtb5EpeDz3wqdIwj5nTp/k3voGhtanf2hQKGW5sXyTXK7EoB/RaDaZmKxw/MwCzVaHxl6f1n6HDz66iJN1efqpx3jm/AKW6bC/21bPnSvorK02GRktKpbFtavLLC6OKvjixvoWp0+fwdSzHDSbVEdyjE3U+eM/eoPNzW22NsUuL197iukWiGM5dQ+JE4Mg8picqFIr5dncaDA3P8P84hhbmzs8uN2gUstSHamx39jj/NMncd2MytFX6yU++P4V1h5Kw0WBJ88v0Wn6zM2Ps/Fon3LNZKQ6y6PNdSanalTKo9xauc/ubov3Ll6VtA8Z12B6aoqJGZicnjtaDnWX3W6Ele8zX62zux+xs3vI3bsPKY2WaB52aew1SbxILWRioJFFWwQVcVqUiyXyRYef+ulX2Fhf5b2373D6sSU21neoj2SoVooM+gEbW5sUMjmq9VFu3b6nrkd9pEYhP84ff/Nb7O8PsBxDiRay/IkD4+WXzvD8C8d45827mI7JWL3AzeV7bGy1+dEfe5mgu40RlwnTiHfffp9jS8cplUX06mHbMY+dncMbDNjZ7TA/Pgnfewd7b5/QFdFBwxa9RdcIpWr3YwFBBAwBxYo1SZxNSp6QrV3EAePIWYK83dIUM9FpWeCkArMULoSBrjvYukegxAcL0wjVCX4qiojEN+Sh0xhXnkOeM0gJDB2RIQvE9GPVmUJi2BiptPgciZvClBj4EVkjg5H2j4Qj4T2GMbElvBtNCSESDRHeirTOpCL86AaWxA8ESimtQJaO7YMvv9ZFbNSU2BLJ6wpjJXg48niJhh8lJIaBZkq8IsKWmlsBr+oSdZHPIVMJOZa4ClKDgS6OMXkNR64N+cwSxKck1cRgIi4dT6IfqRjEYuV0EICoFptHbqswVH9XtdEYAlw16fk9bBGEdB1T5vfxfZcm8pmlEcqv5TMjjjFJ8cS5pgsQWFPijlwZ1UakqmTlvk3pi5SgSywjwUoyKv6UGtKEImKMqVwnURijbhARLBLxlYlQceS2ECeSxNxMqYA2bOzEo5/KvZIo6Giqu8QiTInUYaDcZdXTdT73S79AfW6WMMqpdiQjn+P2h8v8xt/7Z81ff+utocNi+KPCcALDCQwnMJzAcALDCQwnMJzAJzOBf/31H0+/+j+8Smn+y5hRRy0swiCIDI+Mkaf36AGte9eRJHu/28TUIvL1qnIvDCIRDDIYXkQwEOtBqOpQQ6liFDhnxlULl+1IO0cGb2+fJKuRqeZIG13VcqBnsqpG0rRzRJ44JmLSbIjhOSThgNQ0sWLQEpMg6R4tZFJFqtuEaQ/DcsWngdcP0M0QOzFxXIdQFgMjh1QsRF5Coh2B/BKprURn4LfRrTxho8tq0+e/vPYhmiNwzRnu3n2PZ599lmbnkPXdbSzTZG9nH9O1MW2bkmkzMpojiBzOP3UWQ2o4G/cpV+vcWNkBp82J+ZMKBjg2MsbK7RVGR222dyRXf8QweLSxxsz4KO1Oj2ML04zO1Fi5+5CHd7fpNWM2Nh5QG6vw/LOPMzc5yrFjk/zxNy8QRS1efuVptnYGqqlje2uPjF2mnM/xB//5m5RKNZ564hSPnT3G3QfrZIsakW7xe//2OwS9AaO1KVWf2O32Pq4I7atojlzzJBXXic/E+BSOU6E/OFTVqRL1yWZzVGoOaA5vX/iQVz7zEnfu3WX17hqf+uwZDrod3n+vh+/vMzdfpd+K6bQOmJ6u8KlPP87+zoBB6OEaFu12Ty2AxfIkf/LdN+l1fbVozh6b4ZnzU0qs6vghhUyB3XabfE5npKqxtRNx6fKKqlItVir0Wj57OweKD6BiB7quLPiGKa6alHq5RCFv89Wf/CzXr93k1s0tTj8+xfZGA8ewKZdkDzMJogHj4zW2dvfU409P15meqDI5ucTb777H/Xu7mI6056QqXiE+gle/9DSnTsi1bbK/s41tJayu73AYJvzsj/0Id27foFgao1BxuPDGRUbGxpg7VmdleYv1tTV+9IvPcfL4NFv7PRpbh+jvfEjxsE1k6SquYKra0ZhQxZNS1cBy5FVIcRObvdTlYv9QuTDmHYsnXI1lL+bBIOZsKU8Qelwa2IwQ42RCDgay6KY8nrXZSnR8DV7J6uzgcb0rj5xy2tXo+iE5q0DfDskSsuUlHMYWT9gx9wM4m7dJTYNMZHO3v08fm8TQKOPTCKrM53p0A9BtOBbDO35CK414pqQRe3C5q7Fgp9Rdja3AJaN12YpzvORGrEYx257BdE5j1JaARIaDns77aY/R2OPFbJbLXspqpDGmxxSyDrd9j3YPzmcsJlyb5U5EMw15MWfRDDWu+ymlXEg1NrnveSw5FmdzJhfaCa045rytUbMd3vY9BlHMczmLdpBwpa9RtX2OFy26vsuldpsJ0+FYAcJQoh7+kfBhGeRCi74eUNZsDrSUh/0BVVvn+byjoia9EK4edtiLQ2ZzdaZcg4bXZdzSpQ+F1TBkwijzIA3ZGrQ5kaswoydc7AWK+fFcxiKvpXzUF+EpYalk0/X9oyYkQydvmOxFcNNrU7QMFjN5DjoxzcikYviYuslM1mDc8PAig9CwcFVrScxAYlynq3zub/0VRhZOEAj8VEuwsjmuvXOV3/5ff635v71+aShYfDLfnofPOpzAcALDCQwnMJzAcALDCQwn8C/+6o+lP/2LP0ll5otEwT6a2MBjg8jysDWXg2s38HelQQEGQRcn62BYBQYDH9MMMY2sssQbuqOy9Jm8q+iEfnugyPuRaygbuxYHhP2E2Bqo038jDtAiG4oaoedipAMMwyaNhU3QUxGNJAxUhl/AexIhCWNpG3EY9DpkcxVCrY8uXm2xY3vC6UvxWx1SLcauFZRTROov5Vy4M9gim6kfwUD1MkHSo1It8HD9gN/8vXdY3djlK199ibXNAQfdXZ44c4Jarc5337jG8WMnebS2wer6XUbG6jxcWVN8hnOPP8b4bJFWW5gdffIZk1B3GR+zmByZZPnmuqrwdDAZn87T8SzyeRvHdrl+8yp2xqHdGOC6Do7pcumDK/T7nlrge4OQs+dP8dipJewE5k8VuPD2bbJmifbgEbqV5YnzjxN4MVuP1jh/7hRvfu9D+l7ECy8uMTdb56PL97i58pBBv8/25oCR6QoTM1MsnT7GlQ+vc+X9Gzi2SSCNHZrJ+MQ4pYpLoZCjWBhlZ3eDk8dnMAyfQsGhXC/y8N4+3/ijt9Xpe67oUJA2FT2lWCoyOTGHHw6I4h614iTL1z9SYtXcQhUtdRUsVNgXcppvOdKycp9GY6D+/8DvYjoOn352nsmRcR7u7VPMV+j1D2gdJpx7cpT11TaXL99XLQoiTDS3GrTbKumvIhEfZ0KUQ0FO8bOOTbng8rP/9atcePcdtnfbnHhshrX7exSyJtPTkzRbXWWqr9XFkeJx8eKKihkszE+qhpWHGw+58OZdBYWUaJGAYmVJfeWlc8xOFnm43iToeHQGHnfWN8lminz5h87S8drs7vd4+sVjfPtPrtJrRjz71BQReV7/0w956dnjvPzyEgeHXTaanhDbAAAgAElEQVQf7uO99g7lQUAsGYIYHIkFqCYe4UZoCtYYSx2vkZAhw1v9PstFl4pWwN7b4YtZk2/1A1aTDC8Y0KJHozqFM/AEG8uGvP5MyrNhynI7oO1o/DcZg81Bl/fdmmKgTHUaZPWQjp9hoEeMZaHRj1gfWEw5CW3D4IeLBnnDQwsLvNNtsREJ2DLhS/kyb/W6nEx01uOQmVKGjK/xfV8cGDGfswJ24ojvRzqzeszzrsEHLXFw9HDtEZ43Et7otdhOsjyfS3hKBCI7w93DgMu2yYzj8Dwerx8G3HVcniqaWL0ea5kCDbNIZWeTCQtui7CZNXlq0OUwsbmRL3MqH3H4qMlBucJYv8en6fENz2FQKnPcazORwBtWloxpsujt0Y9TrjFNUe8xmuzTiXM0x3I42x4L1iH9oECHPhWkdSQmCGwGRsqia7AehqwZeXJRyE84IUUbWp7LHww8koKF2YYn3ZTbg4iXczqDIOEbacQ53eVuquPoUCDiZBpzQbfpJRGfszTOEPKv+intyOEniiE3QwFs6thmwpyZ50oyQMuWMTtdzmUM1oBL3ZjjOYPE8zhv2JzMSzRI8j/CHVJeOlVJXX98jE/94p9jdOEZgjjB1CPVHnLv0gr/+u/90+avvvHeULAY/qgwnMBwAsMJDCcwnMBwAsMJDCfwyUzgN/7aT6U/9t9/kdril4j9FloiDgtI7ACb/5+993yy9DzP/H5vDid3zt0z0z05YGYQhgAoAoRAglyIxGp3S2JptbUuS15blr2SXJJd9splldflTaot+YttaaW1JUuWViJXpMQIkgBBIswgDSannu6ezunk8+bgep6m/wZ84BkUqmY6ne77vOf0ua/nun5Xmf0HD2gu3cROUuK0hSrgdaJqVNiGtUhWGGZZgms7sj1CFbWjRhEl19Esm0A7IPcTeyiZMJbvoCsDpHqIoRRILB+CEkqyQ+Qn2LYmF8/cqkgbvpok+MIVIW3sHkoiBIsujlPBcDMUIVhkKlEvlJbq2OtJ23ZqCut4jOuWyJUCES10ZQQl2kbTiiRWSrud8JVvvcl7V9cYn53kF/7Bi+zsNqknsP5wkamhGqXBYfb3donCjAcrq9QbXYJWQL2xwzNPX+T02Wnu31lD14WLxCCKM86cnaPba3H9o0UGBqtMjU/Q7G3TauWMDrmYjkauFrh9Y0lCHjXNQEkNOr02rZ6oihWQQZ1zTx7m8fOnWHmwwelzM+zthdy6fl9auQXI8eUvfoJDc2P86HtXJcRTiCkra49wnQqzszW8MOQv/+qH0skyOzfK6OAwPS9n/qio2mzzrW++zej4JJo4zTZLnFiYZmjA4crbt2S0YnxygMnJQa6+fxO/5zE+McLKo00UGcMB0zRpiEYKFYquyolj00xOTbC+vknQixkZs6nvQ725w+joKAWnwt7eBoWSSZJYXL5yg/zHXIVezyeMRZVrl0888RS3Fpeo1Ao8eXGBuzfrHF4Yla0qKyubDI+OyeaMva1dycUwbEsyAwRcUdTtCvu8Y6qUii7VosMrr3yKN6+8hR9knHvsGN/7zlUmxyo8/cwFlh5usba2xtyRMTa3uty+vUS72ePUiSMsHJvjwdJDHi7W8UMhqB1ECgRU8zPPX6LowOLiBidOzrGyXufe/VWmR2ucf+YQrUbMnWuPWDhW5f6qz8bKLp9+doFekPLujWUeOzLFYC2XtaVm5rLzte/jet4B2FIALJUft2D8/08LQrQQ8YIfsxx2DZNN1WSlGVDME57UDL6bdtHtQWpeB5+MkUKZw4UANcz5sJfgWwZjacTtQCU1bc5lHQYNh+8ECU6uMWcIMSLkLT+lhMtFN6UeJlz2LWp6iqVrfN5KGDYj8sTmNS/iZqJTLRr8jKFzOWjKazwpGjxXLrDdaLFWqNDqdXg8MqjbMfeMAmrg85QV83Zg0NByLpQKnAw6/K0XkjtVxmKPn3IVXD3ndmbyQQQOGhfViIchPDINni3lVFKFnlXmSjvECCIGsxTPPhCUCp0u3UwlKRc4r6S83WlTqYzS9TqcVX3e9BU8y2RGUZjIYpY1B11AOmMhivo8VAYkmHcs6tI1bSpFm/pOhyknZUW4M/ScY7qJ5SQs9gQbQ+MZV2U56aHaA3R6AZcMpFNkN1T5fpiSFjTynsJpM+SOr1FVc6qqzpKScMTQ2UDDEfKqeN4iYjO3ZJztkJkwpWt8z4/p5DrPm7CW61xLQip5zrNGgVt5F604idJscrEQUdd0ftjyeLpYZNEPpSh4qKhyznEwEiEUHfBMjTijfGyQZ3/zS4wfefaAFyRgxW6Vm29+yL//Z/+q8W/f/rAvWHw8v577t9qfQH8C/Qn0J9CfQH8C/Qn0J/D7/+Tn8ld+9aepHfskii+qP8VCJk50RXWgS2dnnfrydfKWR64GchlQKBKS45bE6R1EoWgLEQyJlERJQLMPovW6gOup2KYLooI0ccnyuqwTRQlRUovEDkl7JWw9kNENhVCetKe5cGqkMh8eBz55mpOKU0RsdFsniQUBUIgUllzkfC8UvYYYqvAzCNdAR/QkStFEOEIS3YO8ipv5oKusd3f566/eZH2tS6FWlG6LJ88vcOLsSb78H19la2OH6fEhLjxxjr3dXV57/UdcevbT3Lv/kK2NLaIwplw0ee6587z3zkNZ6VkZqvL+e1dpNDZ56hMXWV3e5cSpBR6tbLO2voyhFug0dzh2ah6nVOWjD27S2G3i+QIkqhIkPTRbJfFSCiWXf/xLP8vezgb3bz/is595iiQ3+fY3v8f80eN8/7tv8djjo/zdLz7P9qOQ9dVd3LLB1p4Qfgocmhtha2edr3z1NVy3yPzRcUFD5PyZC2xvb3Dl8nVavZBS2eHkiQXRj0DBhMEBVzpDHi2vMTo2DGrC3m4TW0R/RONClnDm/DkmJsakgLS90yVOE6pljV53l+HBERyrzMryBqcfGyXwbPZ2mqBGVErDJHFPNhhcv7bF3k6XRqNNsSwaI6DX6xBGPqViGd/3GR6rcPrsYfBNzpw7yq0bd9jf3ydKVO7cX5E1rkJYEbW4gskhWicMU6VSqzA2OoxjWuxurvH5v3OJleVtlpfX+dTz53n9e9cZHipz+PAQDx7sUPebnDh2lGsfPmRnb4sw1NANlYrrEnohUZITCDHFliOUjR9Hj01I1kcSqjz2xAy7dZ/19YDHL43S3uuwudaWYlUSdbh5d531vQZzE0PkoXAhORyfnyMMQ2bnZ9laWiX67lsUva4EZQqAoioqO4VXRHAHxNOU5DmIw3GdVI3wxLKf6Ny1crpByMnE5b3co2ybhKFwucAZw2KqkFBOUm7GGTu5iJrAfQUcxWUkiZnS4K2iJVC5TPbqDCsBbxgVxh2LhbBHN4h5y7AYKNiorYiXLBgyfPJc41Uf6hj0Ep+nHQXbNHldECqjkJ/TKrxb38CpDrDmN5jNHBpZjy2KxFnA03bODbVI6GiMhz2OZhpfbXVxrRq2GvJ3nIxZLeOtWOGWW0WgVk56TXYzaBVrPGN38QXzJTbZt6s0A58JJWOfEBOHmq7SiDNMPedlx+BPOi1qiU2oqpwrZbzhQ8+2mQoSDjkqN1sdyrmDYYJtRryzp+GMVng863DPi5hTDJaClGM1lUXdZanlcQ4DS/fYLpZl081jocIDo8Vw4rKX55yzNCaMmN1Q4VVxbVbKNJoRp5UOq5TIXQWjHhGZIuKS0cqgqmkyljNh6WxnGWGeMiyeazWNLaCeKpwjY098PwULLU/4RBjxyM64F5Sws5DPWD6FzOJPgx6fN1xuqSkNtYzu13mxpFMW3BHhPhPsE1JqJ4b55G98ifFDT5MK+Kfgfjguy9ce8Af/7f/a+Bevv9MXLPovFfoT6E+gP4H+BPoT6E+gP4H+BD6eCfzxf/UL+ed/5QUqh59B8QX34aBuEK0rKzPr68t01+6hdAK5oLoFh0S36YYJxbIrTyVTLyCWy2aX4kBRgt1yAYtDnHYKwJyNqiYkqRAhuqShhmqkcoH38y5q6qKp0QGpXwgNiuhJEEKDaEtQCTodeYKu6qJe0UKxxGmvTeR3iL0IRRPCiPiauYyOJN2E1u4GmqujOwUscwDUHqo+jOF2aTVMfvTONe492CHIM84/fQpLNfDqbc49fpa/+fK30c2E5z7703zw4V267R5RlKDbBSlsxGGPna0mS/eWOXHiEJvrLc5eHGVwfIz9PZ/Ll9/k4sWztFoe0zPDbG922drcp9sR226PymCZrZ0W9a09EhF3MXQq1QESPacyXGXr4RaOrfNPf+OXuHH1Q975wUd8/gsXefLSp/nyV/6GpUdrVEpTnDolbvumdJ0cOjTLXnNDZtsrxTGGBgu8e+Ua33n1LVk1a1sWlpnzi//wFXb3d/nTP/0GQQim43P65ClyTaW5tcv42CAjM2O8d+UO3U4PwzKpVIrMTI7TETn8vR3Onj8p5+CF+wwNTdLp9KhVHQqWyebGPhtrO5imw9kLR3hwf03WxbqucVDBqMb0/JAf/OC6rDnttkNKFZGbd6jXdw9aZTRD1uKWKy6f+8LTEtDq9faZnp5j9dEW7753k3q7RyZOxHVBTYzl17ILBcZGy1RqDrahMz4yyf27Nzku7qPNbe7fW+ELrzzPvTub0ikzVFN58GAPo2IxWhti8f4mbtnCtAfItYROpysjSTXXhTQmM1S2Gh6JL8CvLYqOxsDAAFMzI9SGLDxPABBj9jd2KBfLTM5UaXcbDA8eY2V9m7XVddJuyAsvPk6SBWyKmEKnTRpGXGhFWPWdg0iIQDTK1hOhUIiGHOG4kY28GIqOoQvRIectL6AT64xbDqUo4p5TYNou0fQ88ljU9/YYMm0+ZajcyUL2BIgy1Nir2pRVm6zV4Kji8b6pkyUOR2wYCzpc04YpqF0msfB9j0dWzkKlymKjx5OGzvG4RcPK+VFSYFBP2MoSBn2FWVXnLbfMADkXugF/Q8hFt8RW0JZQVM80yMujtKNdRto6+0qTE67LWuRBYLFdsDg2PMLi3j6fjLscNyOu5jY/8nVZMfoZ06aRtLkcKpxSE8ZMk6t5Si8wGSmbnNNjvtXcR00nuFDK2I3b0inyjKvwjXaTxQAWimWeJuQbucpqrvGYqTGbBHw76uFEBmeFCBW3uUqJ0+MDTO5t85aXkHdzIkfn75YN9kfKfGu5w8kYyoWIzUhBTTzpaGmlESuNGN0x+ULBppp5bKUK3/VzomJFxucOCW5FlBIZKeOOYPckjBgZWwkM5wlNLeeEUeTDXpuGCuc0i53QY7pSYdXzOW661PHZTHJZ/3zeMln2Gjy0JrBjn0tqj+nM5Q/8Bi8WClxPe+z4DhOmxicHUophLqQWWYUrRLHSiUGe/61/xOjUJVIlQslyNLfM7bev8gf//b9s/G/vXO0LFh/Pr+f+rfYn0J9AfwL9CfQn0J9AfwL9CfzBL38xf+Wfvkxl4bMoUUNW7wm6fq5GqGmRaH+LjTvvEjTrlDQH1UkwB6qEkeAECFhjgprkKLlJnIjICDiFYWLhZFA0bNcgEb18iqgZNcmyPbK0gGrokuUgXBAibpB1O2hRLrIFJEaEQUE6JjRFlzWNUZxjuSqItoM8I0hU0sjHThXiyCfUVIyaI29T8xLam6uY1TJutUxMmSj3KCgVemmbr379CovLewyMjRKrGZ///CcYn5zkW1+7TGvvEcePz5EbJtNzo3z9b99hsFplanqMd967yvzRGYYHKiw/WGV7q8PR40d57bXXOXVmlCPzp6mWx+h1e1x59zK9bkwUd9Clo0Sl0WwiKjE0S2Xt0T5qZuFWDIaGiwwOVjjz2AXWNja4e/0OUzMVXnjuPMtLjySI86mnHufo0bMS2Pjq97/L2QunOXx4nte++x1so8DxhTlavboUbGZmp+RJ8Te/+T5f/drrzExPkKaiajHguedPc/zEKf7DX7zB/XsbOKWMo0fnOXbqOLsbe0Sex8zRadqdkHZ7X4pXo8PDlAoGS/fXpfhw7MQR0jRgZVnET1zZ/jE5PsBQbYDL794hCHtcOP8kUdySVnTXFZyLmP29jmxz6fkZ164tkSQJYSgiRDm2WaLndUmSgCzLZazDdgy+9IufZunOBtev3eb8kye5dWuVR6t1MlWIP6ms2dR0nYGhKjNz08SxTxB0GbAs5uemMItlbt9aZPnhIkMDk9huzvr6PuWBUcJoi52tCLviMFwqkmYGhUGdsJdRdh2MgsvWzgbTY5NMTQyBabC0tsvWxiZEOdtrG2hCeMtcWbEro1JZiu1UaDc7DA4aDI+VOX38OKboAFU17t1fozbgyGrJy5dvcGfpAT916RmezXLat69hFBzCIJZPTAfFnCIaIi7rXLZtCDnDDVRy1+FyUWEnKzETJRhaj0apxFSs0Yg89CThoWswlDo8Vt+n6eS0coM8U/GqLtXcohf5VMMOG1pJCmS1tEnBD2hkGiaiivjHzSEJjHse9wdLTPXaTEcGWyTsug5q3qGYmviqS5x0aVdGGej2qIX7LA8eYqTRRjMCvNSkUcopZjaKodFtdImtgIWuRts02NJyGZmYDaBnGDjdlGoakZgxD5whfMtistHE0eBGpYTjpRz2euxXMup2lcHQZ7rd4rZdoKdNcNTflmKokZQYjlusV1xuFCpUgi5P7+1wd6BMvTLMfMOj2t3mzWoFVItT7RBHCbkxVOSx1QaWonGzWuSBojCQmjzZbZJlPRbzAp4RM67q1HUVNQ8pKq6sT32gVqiqEec7TQpCgNANbqhlVk2NKTVgyMvYsS0iVacct3HSlKqisKGalJIYX0sZiXQe6AY9zeRwr81O0WAuVdiPYkoI9k/Cvh9QiG0quk6dgLrmUPMUqlbERGBww0ooKxFNRWNNs5jOLI4nHRxhV9FUWf2bZCm1c+N88r/5hwyOPyWhy6KdRndL3PnhR/zRP/+9xu++/mZfsOi/VOhPoD+B/gT6E+hPoD+B/gT6E/h4JvDv/8u/n3/xV16idPh5EHZ9WZWoSgu/gkuwvc7u4lXiTkdWB2ZahOEWZVOCqVmkWUQilk7dxjAt2t06KoZsVfCCFLMo7O0l7JJG4Cd0e6vY7jCuU8BUTIKOj5eFuLpKXO+RKgrmoAAzuqBE6Louv51uK6Rsq6RBgm6JhhCDMPQwZa4/I1FEzV+CqtmkfogpPtcdkK4LPxLAhYQstLly9R7f/N57FAZG5HKoagbnTkzw9E9d4i/+w2vcu3OTn/nCs8xOHmFz6xHXPlpF7JpHFqbZa3iMTlRp7DUkeT8lY+bwGNc+uI8f9JicmBA7KUpa5OHKDbY2O2xu7jE9PUGv15Of1+l10A0YGpiQjoEw8fDDDjOzMwzXhrh58xoDA1VOnlkgarcIg5ROFDE6OEjB1Vl9tEmrKeItOdWBIrplUyroVCsud28vYVg6p84codvL+OM/+TbrW20sO6JgF3n84iksQ+XI/CxJCDdvL9HoNTk8Oc3Rk5MsLy6zV29SHqpw7NAku/tNNrebTEwN4thQ3/bxejGdXov5hVkM3aDT8nj0aIVqYRjV6LC60abTjZmfnyWO25i6iZIbso7WdEDTHD766D7dbkQYRzKjH0ahZEOoomMT8HoC4ir+nrJwbFIAVdhY22NopMbm1j5xL5VVmhgZxZLLxPgwkxPD1Eol9psdmt0Ok6MDVB0F07J4uLaPZTh0WgG9oEPPC6gNjLG3u0acKBQHLQbLOhtrbUrVA55Ic7/OqcdOI+58XTVoNZuUazrHFg6zvLxGuTjB0oN1Hiw/otdqyJ8zU20mDwsei3AFRdLJUioXmBivyrhRu7fPrQcNbn+0IttYeh2Fdtzh0rmzfDJPadz5ENXUZVWlEHZENasIhiiKqOZUZb2vaJUQ1aC13MCzVTzTxvQDLF00PugYXk/GRnQyuo6OEtkUkq7ku2i5TZSp9ISTJ83wLBUnivCVCqERy9P/kgqdNMDJy7h2Qpxk7EcahupTNAsyltUMFNS8SNUVHwe7ikkSJQzrgWzm2e8FREZE1XZwfNg1EwqBjW0FlMKQZYoUCLAt6CXgY8jH+Eia0AoTdN2gYBaI/ABfiwgMh2oGzSxETRXcooMiOmz9Lqng1ZRM9CDFSBVMTWVPVSlHQiRJSWyD0TSXValNtUw5SikaW7TsGknsogUBI4rHllsGwT3xu+ia4PIUIOoQiPZP06EjZhrlaFmToqcQFnQaqoobGDzUO5Qzi3HVQNcT2oqNIepkgwBbMFo0ET/R8XQDJQmx/QjdKko3TSFoyYiacNWI57401xAts4O9kL1yQbodLL+LX3Kxw1w6TbQ0QTcVIlVFDRUsURXrpPRUDSsQdpyQkmbQsE3U0MNRdNqGAbFCOYlRRT2ueFLTRJ9ryuCFSZ4VgsXoE8RZJAUL1SmydPk2//tv/27j377RFyw+nt/O/VvtT6A/gf4E+hPoT6A/gf4E+hPgj/7JK/kX/+uXqR7+abLYO8jLp6Jur4shlo+le3Q270sRQElybCORlaKpomG6NqqhEaUpWZ6gIqpIA7IklO0TcaqQ6RG6WkPXVbJUxDo8/CihIJaOLMfvRTLuIdwWmagfjWOssoiT2GRZJE8shc0+7mboWShdHbmtYdhl0iRAzRVZoSqaLiwtxzJcPOHYsA6WAiO38VsBxZrJ7SWfr7z6bRrNDLdcYre+z8XHLlCwAs6dP8PtxW3efe82Fx5bYHKkzNLDFaZnj7J4f4lGc1+eoH/m5UvsbG7TbfYkwK9StTg8c5Gr196n64nT/R618gzt3hbNRsDOdgPbNtna2kJFxy2aTE+PMTY5Sc/3ULOQ4UqZ+WOn+Ju//Salss7JM/NUB2tcf/cqjlGl0fNRkp6cxfLmHlpeoGgIg0HA8OQQR48ekqfyK0tbeF6PQ7PjXLt5l49ubGA6JdlgMjE2zksvPU63HcioQtE0WF1v88771zg8Mc2xk6MEYUK30yZPQ0ZqIzxa32en1WN4tEwWdzg8d5zlh1vs7u9x7OgRWSe7srqOaWkMFifxg02Kg2Vu3Voh8H0KhSIaOa1mT7ZnnH9qntu317hx/cGB6JTmRPI2Pdk0Uiq5EgYqRAzbtJAJ+yRicHCQVqsnzDMEQtzIVSrVCpZjMSMgn4+WuPTESQnafLi6LZfY4eEhSqZC0OvJpfjQ/ATXP7rD9l4PwzCZPzzLh1duohoqhbIim1QaexG25WBZJq1Oi+nZESqVGpVSiYf3N2n11vjs555GSwrYusleu8drl2/QbeyxMDuK5RSINQu/scXnX3yWd67c4Z0rN7lw9jCmafBg8T5ekOP7gh+QkmUKjbDDY3Mn+KyT0lq9idhuzVzBEPyXPCfOBNAxx1A1yRsQDotUPDqE7SIToSsVxUCelGsiSpLKR7CMlIhmEXKVVM2kCCIeK5nYntUcQ5yuqzF6kkseRezY3GolBGFGXYuZd22OWgq39z0+EIuuq/OcaXIrDXmYOUyacMIOyD2NN4KAsuXyhKrQTWM+VBTCUOGiLa5viyuagel7PG6aDGs5f9X0GDIUni+XuBH4PMxV5gybapDxvp5QyVQWbI123OV6YjJqqpzPNS4rKftxwtOZTsVIuRJmaFmBc45HnGdspCp2kuORYrsFbvsJVVfjtGaw023R0FxGtJTHrJjFwObDKJYOhGfLLmv7EbqjcrSo0UngViNisOiyhcchDNb8mCEUpqoaD7opPS3ihFbiahiiFAs02xGfciLKOuxnOu0g4f0kwcoK6ErECTdlNNP4IMrZzFMOo3CkaBMlAoIaUTItFqyMdV+YHwxqGmymEYc0l1QNSYSjSJCClJxYjTEChdQUwTlVOm/SLBMGIPmYEloeQnSQgNgcPclIReuMcE7kmqww1sRloApxOmPwsQme/vUvMTTxFKkQfQ0FxSqw/PZNfv+f/17jX7/aFyz6LxX6E+hPoD+B/gT6E+hPoD+B/gQ+pgn88a/+XP7yf/EC5fnPkkVNWTkpjOgi0qGoNt7GFs3V6xCCIjgVSYBZdDFch0RRsBwbgbyIU1AyTbID0jgkjWJ005VOiygQ1aUNbKdGTkNGQxRNxEMSFLuIEvvyc3PVkJ9nWBmaWSRJI7IgJuo1sK0yYe5JIKHpmOhmkTQNwRd2eBUvCmTUQksMIi8kKySgF+RJswFEasb/9efv88HtW5RrY9T3m6DFnJo/SbEQc+rMSTa26+xt+/S8FqWKw85mi7GpGrZe4u7de1QGh3nhc+fwOx7dZkCvFXHn7k2eefpF9vaWxT6B7VgEPZuNnXs0G+GBBd/rSYaFpsKF86c5//hJHjxY4f7tJRkPuPD4edRc5+tf/SqHjhxi4eRRdutNVu89ZGN9A9WtkAmoZBqhYqJrJq4VMDA0wKGFQzxaXWZ3o41pCq6ET7exS5rpNHsxfpyiKwnPPPsUz37yOF/7jz/g0PFxzp2aZe3BDivre0xPHmGwpqObOo12k6XFh8yPH2N5Y4tO0pWMCbFgX3riAmtrG9TrTQzdZmNtmzBLKNVM9LSAoniMj0+RxAm5uP1mSLfXI4kyarUSCycm+Mu/fF22j9oFk65wa3RDkjhG01QZHdnZ3ZbLtogCif+E2KJqKnlqYFgGbqlIZXyQ8ZEa+G3m54/w7jvvMDE2KJc/hQJ+nDM0XCCNOiwtbzE2MkG1JuQPZJzEdatUKwZX37svgadF15aRDkNzGRgcZX1jnXLRZm5mjM3NHRnHqFQnuHXnBkPVCkcWjkDqUavVWNnd5/r1+8wfnmB+ZkQCRsuVGiePT/LBtQd889vvU7IF00UIFBDHEZpwnYh0U5LSFfGZ2RN82kgIN+/LRVOYhQTcVjAsYgT7Q5FRLcGzMMQBuhAkhF5BLh1GUqAQj9r84O1S1EgzVHECLyp/pUtDl3EVRRGOFyF6pPLnMuXfMzTD5J5q8Ha9i+oWeKFkMdjzeLXls1opMRwpPEuPD8Icb5uhhowAACAASURBVGyWU3bKWGuH7XbK22nC9PgE822frV6beGSUIA/QG/scq9hslEb4aGOHC3nKqKrzaq5hpzkv2Qk3wpRObZCnlJw3NjYoTYxKwKaIe9QG4a/3DE67KoNhh48ok7o5A62e5EC8lub0FIvHFSjrMde7MTu5yqmizqmqyTc7KZPFAZ5Iuvxoq0F9oMI5V2fBC/hOELGlqlRThS+6Kj/sBqyEMc9aJWbcnD/t9DiSFtkzIi7aOR+2UvLU4vlyzr08YFMxedHK+W4rpZcb9NScf1ApMKGECJ/abT/lbRwODRS5s9PgJVOlpkd8p5sQFwYZTFt82rC5Gaa804uYtHReKuZc90L2eiYDQvnIUp6wdAI9x8gTKVdpqkKUJ9iZQapkaGlGrGiyitrQE1JVQ8vEfZ5gCiFKXC15Lh02on1G/F2wX8RVIuJ7Is5XOT3Ep37zHzE6/QxpHiFSeIpts3TlPv/nP/vnjX/zgw/6kZCP6fdz/2b7E+hPoD+B/gT6E+hPoD+Bn/gJ/NGvfCl/+T//BAPHfoY06JIrmnxhm6uxOJwl2Kizv/ouSqii7reItARrsCjt+z0/kFBGwy7Ik2ERBcmVDK8bEnR2GR8/RKR2SQLhzFAQZX2pL7gI4pWyWAAUirURMjeVNvyw1yGLxYvrHpolFmCN3EtQQp9QJPqdTEY+lDyTwomRaxKwWXBsul6IWbKJQoX6xjK1wQHMiRnSrENB0Xn1ex/w9Tdu0xMn1qIqtRsxc3iQweokWknlqSfmcTWby1c22FhbZnysxJFjc2xs7lBwqmxubjEwbCDqN+/fXuHEyQUmJme5fu06adzjiScvQG6iqRlf++s3KNdU4lTUHhYYGa1SsivcfbDE/PFpBmoGd9+/zcDQOOWJAbmoL16/zujoJPfurdJt+2xsbiIgAkMDRdySQ5SKU/mMarlAY3efQ7OTTB+a5u13r0g2RLU0JJ0KvcBjamxMCkKr61vsN/aYOzTJpz71OJcuneKrf/EG3bjHS587j98WkY0KHU+h015lb2+fTDUYHpqjtddmdHKAh8sr3L27SLlU4IXnL+EFLfYau3QaMTPTMzRaKSOTLq2Gx4eXr8rGkeHRIs3GDn4oxCsNP+gyf3SWlbVF3nlrkZHRYRmL6Xi+dE5EYUClXMUPE1rNDrqIh6giGqGRZp5c7C29TKValHDLF196ijgJuH93hZnJMe7eegCJyn67w7H5eRlNGhoyWFxdZW21xfz0PLs7G7S8OidPn+H2nUV29rfotROK7iDVWgFFTVk4Pomjubz17nX8NGRhZpySVmBte51qdYqJmVF+8L3vYhXLLBwZY3Z2GD9OuPreImkeMj05QtrNOPfEUaDH2rbHN751hTyKUaVIceCKiBJRHXkgDPZSn2l3iBddqPX2SIAkT9A0DU1UtSaizld4KnJMKUBk0mniI1gDKnoOqijMyXLiNEM3dBmvESfuQvAQp/WiqvJA0RCPT5EEUMjUHEXL0COBhclws5wtzeavfSFwKfysJSpRYl4V8RnbZZuAS0rGQ8Xh/TTkGV3ngpbz0M94SyzH6AyoovlHZTxzUcw2e5HD84M6DyOfb+6nPFUqYMc590olfK/D81rGRhQj6lfOqjHfiDwGs4LklxwTQFPN58t1g7OOhiXiRnlRPpZ3eh0WbIs3xeMY4aBQKZs6l5sxqWExb3S5pFu8GWTMqBZH9Ji/9n3cYomnjISRMOJVPyPWbHpKymesmJtqgQ+jkIEk47id85Yvbh/yLOUlTeeyn/Ku5jCjdKlmNoXU5DnX58+CGM8uYuU5L2YJC7ZKpER8GKbcTm2eHyry+l6LZzSVKPf5vmpwzB4k8fZ5Stf55n6LsDaBmvl8Tk+4F8Vc9hUqrsNYnvOMnaCriRSCRZV0KmIuqbgewBUupTAiS4SbQkSSDrgnmpKSKrF0XkjRKs0xNJ0kiSVL58Blo5OL6yLNGTg3wSd/7eeZEC0haoCa2aiOxa03bvMnv/M7jX/5Zr/W9Cf+hUJ/AP0J9CfQn0B/Av0J9CfQn8DHNYH/45deyX/21z7N4MIXSJOe2JbkIpXrmbQf79xextu/iYFD3uyQmwqZedBkYFo6USY+XkdXc5JUtEDkpHFMFnQplYYkdDLLTOyyiZ/qxN6urL3UTBVDEeA5g0T1IbVQ4kAuWKqeytYHRWxiYUymiVNBscB6ohBCnj4Lm7xwaGi5I0//Q2GFNjXJG4j8fbQ0RS/VMBWVzdU9vvztD3m4ExAKsSPq0O1kTM+VmZ05JOtXdSPh9PEz3F9cRckTagMZJ06ept1SaNU7dLptLBdsbZjXXnuDYsmhWhug1/UYG67IRXF3bx9NS/ng8iKTswPsNJrMHz7E4+dPsL62iWm5RFlI2K5TsopUx8dQhP06yWju7+InKe1OKvkO9+/eo97o4BQsBso2mu6QS5s37NX3qZSLBIEv2RjlYpEoiKRQNDE5JfkO+82GrN/s9nxmD01z9tQMp4/N0ut02drvMDBYkbUTtVqFh7e3WTg2TKPelXWhfgADVZtjJyYw7QLXPrpPu9WSQkOcxezutWUEZebQBGErYGFhmCA0eOONK5w+O4fjqCze36Nc0igWh9jrthgbHOS9y1eJMoX5hcMMDJdZebTNnduPGBiqoKoa9UaPRmNfsjEEaTKLhdPCoFiwmZwdJo5j8ijhp587h5/sE8UGJXeAG1ev0+xEdIKYkSFTAkANrchbl69LoadWtUh9jc3NdcqVEq1uj8pAmeGRKSxXYX+7TuRHFEripFrBjzPskk0W+1x87BRb69s8uLPF6PgQihWSRBq6CUPVIpNTA+yvh2zvt4nF4q7onHlslqnJIqtrDf6fP/uujNqISIhgUihoUlgQiQ7B6eilAQXN5uWCwnjQJpJufoUsyX58f//YGSFOxAV34MA+gSY+RlNJ8wwjzSVfRogdIhohGATiTyZO17NcRkNENED8bIqqowleTCIcSLk8YRdRI1NXuR0mvOmXSB2Lp9MWSpJwWdF52Rzgh9k2zxoWt3yFxcEKF4g4FXis9FLe01W0wiAVbxdTzVE9EUdRUAybuTxiF433RDWoKyJjGZuWQzdp85Lh4ItYmBLxtKnyV4J9EZjSRXKhpHE8T/n9rspjBY2iHnHHL8uaWDH7BVXlvVSjpRsciXqMaCrXVItIdxiMdnlJs/ienzNtwWlT48/DjFq5wlORcPzEfDtMGS648jHzciXnw8iQkEvhzjqtBdz2dCanRthp7XMpTXg/jmhaQ5SyDrkf4xYMnlNy/iJQKJcqNP0mLwggrZET5zHv+zlLmc3LdsqrXswZy2TDz7heUPlkprMX+sxZFt/qtFHNEmHu85zglmg61ys2w4pLp9HgRQdc0fmrKVIMFkDaWFh1DOE/EkLVgfCVCcaJJAsJF0YmVawwzUhz4c5QpAgliSjCqCPEZVXDEHGSJJGRkOd+6x8zMHGBRPGkS00rmCy/t8Ef/U//Q+N/+e67fYfFx/ULun+7/Qn0J9CfQH8C/Qn0J9CfwE/6BP7oV34u/5lffZ7a/OfIwo5ccARrQbw4VpSE3buPaG9dQxc1o1FIkCcYZUfWK+bCeixeSKdCfIiJE3E6qwmyolyGTKWE5+9h4qKWhCXfIQl3cMyqrM8zFFOS8nNdGC5sssRHV4QFPsX3MymgiHYFzbVBVCy29yFRMA1F3nao5+iag57EZLpBrOVE3YyCJeCgCoVilaDV4ivf+CH3NkOavYjID8nVhHo9YOZwmbnDC6hxjl1wJX9iYrwmT6I73hYicWLpLo9fvMgbb1zmweID5g4dYWHhMIsPH7K2vku9XmdualgugLv7HWzHZGutTXXAQjMMpqcmKLkGmxurLBxdoFIoS6FHbF1bWzuE3R6O5VCsuNKar+o27a7Ha997m83dhnQLuLpYNg7mawtSIYoEU4qlt1YbkAuueFu71ZE1sEJCykhlFEMUGCp6xJHDE8xODHDy2GEanYgwigiDLsWizUcfrvD0s6dEcyd7zZZ0TVTLDuVSwsj4KKsre/LnDEOfQrmGqtoYmsnu3rpcngcGDeZmT3Hj5k2KRZehgRpLS/t4wR6DAzWanS4To+M8ePCIJFM4fGSKialhXn/9Cu2mEE1K1BsNmh0Rx+liisUxScnSFNPUOHHyGKWyht+N6dSFMFNnYFjlsbOnMYwie3tN9ptdtreaAjUpGzxEPa+oVhX1seLU2NIsecosokOFgsH4xAiq6tDp7pDFGmmQEoQR1UoVy9HIlAS/1+W5n3qKpcVl9vdDul5Esapw4cwZvMij18sYE+UhdoXV1b2DU+9KjNdOOHp4iK2tNv/3n35fsk90IUxlGVkilkpxyi3cDyoRCZZh87IRMxJ1iBTxXiFKiE1UkTwOkSXRJVT2QIjIheAh3itiIwggpyL5ieLeTgWgU7ALslxW1Yo/mkwF5KRiWxVlJaYmOSHCSSX+T1Qhjhh8kCu0KzWqikYgBC9iVKPI2SThvhZzIjV4oPpcM4qMByqXdI9m4PMD4YYyXJ5MQkwt41aaECgWh7WEagI3sOioCofyiCzWsaplHgVbzPsKtmYQCR5ElnAblftZEU3JeCILmEwSvu44zOcpI1nG20qB7STlmGjbSHwupxqBVeQUXQqRx4qAo8Y6JcXj6VTjDVSGzYwnM42vxNBQU2YVFSON2dVN5nWDtTDip6yM25nGR3FGRTM5q4Xc62RUXZNOGDNrKiwnGfVMCIcplUyIAhEXzZzLuc1oIr7vLk/oOgsyeJRzH4fbic2TVoMrkcF0nrGamBgVmxNenUUMRhKFtzWdycEafhoxvNfEtgw6KkxlsBN2edIxMcV9KR/R6UGcRxPPkAIwKtxwBwJzIoULUIRAoQthSiEQD2jhVhJibp5L502O8uMWKFVeM6I5t3J2lBd+8z9haPICCT2UVJOCxeLbK/zhb/93jX/15u2+YPGT/kKh//P3J9CfQH8C/Qn0J9CfQH8CH9cE/t1/9vP5K7/+HKXpF1CSQMZANBHFkA0FPvv3N6g/eg/TdnE0Bc+PUNwiSppK6KNZqErivBJDGsTolkFmqaRJjKNUCPJtdK0mc/eKIPoLCr2wLMdi6RIW5xzD1SQdX962OPdLQrwwJQo72JoAbBqoSgG/t0cei1PwjESERBzBVrAwxamxYZGkMd29BqaVUp4UtZU6H3xwnxvLm+y2Irl0i9PxOA1pNDwOLwzLqss09JmZm5QVlSOVClFi8Z3XXiPqRYxNODx+8TzDg5O88/ZHNNotnn7mPIuL69y5u4TX61FyBCQ0oxcIaKFPHBhURyzsYoVS0WJ2dhzHdlhdWefi8WMUagbff/NtrNRkanKC4mCNSlkhCQOWV+qsre+xvrbL8uY+huaQRz6KrqCbtnSvmLpGEHmSU2Dbtjy9T5OEQIBRBYZRnMTKpVeVJ+qx0pVumdPHjvLSZ56gG+UEnsf2o2VZS7u2lXP87KBchuyiQaU6zvX3V5ibqzE0XOb2tSVW11Yo1yoMj42SpYbkUDSbu2h6kbWN+5yYn2d6ZpCbN5dwCyUss4RTUthc3URLVcZmxqTA02r6xHGXhWNzcoZxpNHtCsdGQJzkBEGIoZv0/C5REjMxPSIrXUWeX7hQiHXev3qXSsXm0hNnWFxckot9ZajCxlqLMBJLnbDPe8xMj9Goh4iS0EZjj+HBITp+i8FBh5Jj4XUUTFvEYXwsI8fzhEAzRJLltNptdC1grDaGkitMTM+x+GiV/foOF88cw7EUdlup5Hf02l1Jmag3QimsVCslKrbC1qbHn/3l69L5I6Ci4k4RcoQQG4SAIJwQwuYvWj9+1oyZIMTXxKPigC0g7kPBJ9BEtEP868ctKmLJFHeAAN6Ke1qessvFVXyIimBtipN4Ef8QkQDxvkycysuFNZcARvFgU1JFupwCJcRMczYrLr6pMVcP2XJcEkejEqY4fo+eY1MJMppOwn5hiEJewG0uo+YRG8WxA1Bkd5+iklIv1/BSnYHONgKduj0wKDfjQmtLNm5oYUrsahhdwWQRkRSNgheSWxm71Uni1GCsvo2TJ2xUitSClFLgszhYwHOHGG3sUwlaLNfE80uJmU4bMg9Pt4kjk0TvMhrDpu1Ip9WcF3OjZhK4FUpBSwoOLS1l0NPoaDkjfoe2ZbJcrlBOVYaa+6SWQxYKPkRCSXBotIy1gSp2kFPwPCG9UklS6qZGMVHoOApVP5DzErpSy7ZpGQa2FxDJ5peMdsHADSMm0pxdTbQcxXimQUU3ZctRLp5bRVQnyyinMYGSMZ4eOGcM5QC4Kh0S4v5ThGiiHghTwiUjJim+hpAkxHUirq0DOUt+PXG9iLcLZ06SZlLMEteOeNfAqVGe/41fZPzIJTKh0gq9z7VZem+Jf/c//k7jX3z//b5g8XH9gu7fbn8C/Qn0J9CfQH8C/Qn0J/CTPoH/99f+0/yzv3KJ6sTzZFlAJk5oxclumsqT+daDTeoPP0QxHCEvSNhipGmo+UGDg6FXyI2MJBdZ6VSS9nNHRfcj1NDGrDbxkwGZ40+iLpGuCzczemyQph5JkOIWCkRilbM0TMUg8JpkuUngdzAFT0OL0CmSpz3SUMURvINCSrzfxNVN8lJJQj9tJSHrdA7EkWKNP//yj3iwvsXk9ISECgZpSoRNu91g8cEjXvrM09i5y36vRRzUOXXqtKxnFRbsV9/8ANUt8czTF2g1Njh7bp53377NzRsPGJscIApSNjaacvH3PVHRqFGolFhd2ca2TC48eZxmu0eehRw6NMPcoRmZzS+aFkHU472r1xmojGFaDs12G0ftcfTIKbYaO4SRwu7uPl9/9R1szUVRIo6fO8PwQI27125Tb7fRbJNqtcL66hKOiOYEIZE4NVdN2QCR58L5IjZknSgOcByTx04dpVzR2NjpMj0xTrtRl0u0gKA+8+lzbKxuodoB41M13vrBEtNTg4wMD7G6ssPS0n1OnTvD+vomXq9Ltxdi2QZzh05Qr29TtF00dQ9NH2BlbZXpmWlOnD7EzQ8f4mounaDL3cU1YsEOiLs4jkOh6NJsdA8egjm4xSLbOzuQKXR6XblsP/eZZ6jVHFnLqqU9KZZ87dtXCHoec1MVOafZmXmsonANWCSail1UuX/tHlNTwwyPDEnHz87mPu1mmzhOqFZLICCGqcLwaAG3UJQVp3s7gjURkYq4QHWMI2dmuf9gE8fQmD8yRTcIqdd7Epxp6w3GRqfRHZONjTZjY4OoikHP61Gv7+IqOc1mzEd3Ntja3cYQkRDBoRCMGHHKnaRouhDpLPww5BUt5rCd0JUVpjmajGooxPIUXTgsBLNCl80h4v9Ufr4qRiVP0IWzJhF8C1XEsn58G3Eg61HFxwjwpiYadgSEUziahFyYHriZEkNDFTXAkYgS6KRqjJY4eKpwQYGZQSLYGEIBIcdLBeBTIRXNFXmGHR6c+CdOiiFiL7khm1wcEUtARCQEDDfFMcS/hbxkyvs2EY6THy/VlvAPZCGRBKxqKIZwbaVkoahzNSjkCZ5oy0gNimLxzgP29JxEsalmmgTLCtHTSExali8QORipSWQoOLGPb0lPC3YqwBTQ1lOq2OTCDYIvwxREuoxThGaCkepYiSrehJMcYE839RQ717EV4XYQQzlwO5RQCPKcwDAohOJ9sXTGWHmGlQsOixBYc1pmKrxmVCW7RIghoho5xhHAYVHNrClSfBV2CeFESg0FM4ZQFQBNYa0QURDx9VJ0TT+A0QphOckwNZ1YsE5U0QwiOD35QSW0EDRETEjEh8R1JNpm8oxITF5UMGcKI8dG+dSv/TxjJ55Bi8ScYhS7zM3LH/KHv/1vGr/3w75g8ZP+OqH/8/cn0J9AfwL9CfQn0J9AfwIf2wT+8Jd/If/ib3yagbnnZJ1lKiARYp0RL2pzj+a9DbzNa5IFQOxJVoPhljCtAnkWC2abODaWn+M1upSKDrl1cLIf+QqRto3pzqCJF+ECjiD5FxAFMY5xUH2qix1CAOKUAC2OBesP7AqqkpCHCRg5YTeUdalKIuoe21Qnp2l2AlkBqZoqacFFFa0HmcZe3eMv/+YNPri5wvD4CJNT4/KFebPloWkmjcYuSm5x4tS0PJH3w5hKuYRTsCk6Fsemx9io79Dwc8bHpomjXfZ213l4t83wyDDFss7KozX2truEQUSSRIyNi4iByaPVLTrdXf7+33uFtZU1JienKJVKvPrdb3Ly6CGmpudYXl5mcnoGwf0XgM2bN24xNCgiDs/gpR3pBnANhzfeukkUZ5SqJi/9zPPkoccPX/uAYnWMoeEhuXy+9fYV0lDUtIAXB7T8FrqqYyCWoQMrOZEiBZVyzaFR30XVLdmqYZgOrUaPyfECc3MjdLs+uVhgxkQDi4LrlPCTmGvXHzA1Pcbc7BzrS7uoakzHywhCj/n5KSxHp1yYZOXRR9iGJVkconLWJGdwfI6VlS1u37wrxYZStUSWejR3O3Q6DcnQEM0nQRShWiaNTotUOED8hNHhQb74916g09yBxKNWKeJHNnstn+W7G3Q7Wxw9tcDw5Bw//OGruIbLU8+ekm6L93/0EX4vkPETAdTUNIMH99eJ45RuJ6FSrRGGbcK0ydDgOLtbTcmXECJKwTFwDJXZI8OsbvYI/JSCCeXyINWhErv7HquPbvLE2RPsNLbotsUyGHHu3FGGRir81V9dIfR9xkdHuHFnkeX1dQpuQdbvyipSXT9o8VAgSoTLCH7WiZlWI3ppiiViUWI/zVNZRSlMEgK2KWibAqwoHnNZnspKUxkHEkurZFUcLK0CVmsYOuqPT9YFW0MGB4Q4JU7mhfggokORAG8KsUG8N0VNxeKskaoesWJSymMyVXAQdAm7FPEt0eBB3iLRNbTUkTt0YsYocSSgHGipiJhARTZUCDeHiptmeFqOkYnvXyFWFIFPIRHcmwwK4hoVrSk5OEIaUMQyL5wnKYZ0hQg2RypnoInyVr1CT3I+OmhCqFAVyQ7RheskAc9ACiTSKSaKdfMQQzgOElHrqZBoBy0pwrFi5CqBcuBqcOOcTM/pGap0jGmKKsUCMSvxtS0h2KQH/w4EkBjRUGRJl4iSimYOIQMdiAXo4v5JURUhIAkRRkgTCmGWUjKEzqMSJimGZcmfK05jeT8L0KpwviixeA5VCQ0hSkRo8r7MyHRRVStuRThpJBVUfr4q4nniY4WTIhc+Hk0yfiRkU1TeKiIqduCqEE/lqi6cWApxFFM7NsBzv/4LjB57+iA+Ir5vp8T1Nz7kj//nf9343R/0BYuP7Rd0/4b7E+hPoD+B/gT6E+hPoD+Bn/QJ/OEvfyl/5bdepDr5HFkckiniZbWoVhSLR4D3cJv68ruoikvYbcqGAr1clMultLWblqzDTLohYb2DpacY5RLYVaJehuLWsQtHyJP/j703gbfzLKvF1/uNezpz5qZNaQsdsKJ/xJKcJq1YStOkDEKZ8aKCinhVLlxknrFeGcSrInABUUBUcIAmrWCVNmmSFq1aKKV0HpI0aZIz7fEb33/X8377nH12z0lOiz9jmvfw6680Z+9veN7329lrPetZq4Os0xIzQRIQTlAWEJA0I0RJG35YQkaFRCuGk6Xyhdkt0ZCSAI8jDBla9UmUgyEkWQuOXwFo9ke5e6qRhRW4gek6f/vG23Dzvz+EepLITL+vXEwenka73oYKCIQSjAytRKmSIvDLqHgh1j5lLcq1gLmTqFVrMirwwL6D2L93CueecypCnxLsCqabM+i027j7rv2IRf6tQdywYsUyTE914LgEj8AZZ52K089cIUqCvQ/uw/e+ezdWjS3DWWedgvvuewCNZgfn/sRZGB4exj337Mfw6BCq4TAmpw7g9ltvx7POPx/B4AhuuvV2rFw2iAuedQY69Rk8+PCMGGGesmoQI8tXYOfO72Hv/Ydl9GK6MY0UCeIkQ+AFaEcds0YEunmKPI+lo1yrDGPZ2DB8P8TU1DTCUIk3BpUH5517DhynjixXWHf6WhyZnsRt371b0O7I0CjKYoiZYHrGwfLVNQFT5YqL5aNn4qGHf4DBgUG0WykmD02hWhmEUy7hu7fehsZMB6eufYq4BNZnjuDQIzMIfQ+lCpU0CeIoxUynJSROGqcC3M5+2lr87HMuRH1yGvfeczfKVdoMljEw6qI+ncnozLpTT0MnaeGRg4fEfPT8Z6xFJ84QzWg8vG8CpUouvhoHDtZx8JFprFkzjH37DyEshRgZreGRg4+ILN51PVFROG5ImI32zDQqYYaJaRosjglZFrc9nHZmCK1quOveB/CT552DmfohHNxP8qWNMMwxvGwY37vtXjFLPW3tWuy48V/R7FDBz6eKREMq/19GdnL6HbhCFGwtRViVt9FRrsRREgRHOjVglHvMIdinoqIYA9CaTjOE40JCyIwOSQiaa8o4F8cGtNTRDApQWODB8QNJDSG0lrQQPo8F6cGxBPquUF0VKY2S0tKRp1qCzyTPb8a4+DnBcRIGBitEOjaJJOz6EwTnCQIyKzyuUvAyjciN4WpfXsPITWT0UiAIBzyqC8i7KCUxq+QrWYFM3s+r5q4u4l6VgzB3kfBcWVsSVTLHEDyu1ogcKj9cBEkOiimCzENOFoMJG6JkYPqREl8IEiu8AI5UcIqCygU+K0w7yiQuNkGoMrSVAy/nvRdjNlRNUNnCNcgV+UChAhyHRAtHLnjZubjJcAyO90hCyRW/kEwIXj93kDPVxeWxSNwwDcTEjZLBoqEqyYOGpzGYcw1iuV6JreUe0L6oU7iTJPhWZ0g4TuQ4yOT5D028MK+t+IdjQEnOP1Pi5+KxBrlG9dwxPOctr8HKMy8QtQb3G+Om7/yX7+Iz7/idyY/vsLGmJ/v3BHv/tgK2ArYCtgK2ArYCtgLHrQKff8Mr9eW/cTFWnPYcZJShu/yinSNlVJ4X4fAd92PywVsReDUgn4FKEnDLGAAAIABJREFUfXgDDiL6BNA0b8CDDkPE7QbKziC0Nw3tlOG4AXuhCEsaHbY0OYeNCJ2IRp0uwlIJvp+iM93B5OEjGBgYkWQSjjYMDvhIExe5Tym8DyenfJw+FRrtZoy8Sfl3C4qGlJUASvnIvRT1mRR33nM/7nxwCs2kgoceOYiZ6QZKboBOK0G7UUcnSxGnEVynjLWnjyLUZZRc4PSnnoJS1UMtLOHuex/CirExnLJ2lcSMcpTlzDOfgrGVo/DLLv75mzfjB9/fi0otlHjN6kAVSRyhWY/wtHPX4cfOPw8/uP0uPP3HTheAfv+9D2Gotgb7HnwQP/YMxpquxJ137kUnm8CaU1bh32+5B8+64DzoLEAetzFzZEZAzWlPOwvXXfttDAwM4axzVqLma1SrVVmbRuMIzv/p8/DAgy3c+m934KEHHhJSqVyu4c77HkInbou/hsuuexYhTgiImFQBlHxHkjzYiSdYJ9obHlyOkeU1nLluFSYPH8Dg0Aiefv7pQu5MTcTYv38fok6GkaEAp5yyGg/vT1EdToXsOHzkMFaNPQVTzYcBFaJWcnHwkSN4aG8DWZyg3W5ieHRESCcajmqVSloIY1gZaZomBNnapF5kqRhvnnXWmVi9egzLxgYxWBrCAw/uk/PUp5s499xlOOOsdThwoIOHHtwPx6UHxTBWrBjE6lMGcOhQHROHp+AxWUU1MTxcQ2vGw+Ejk1iztgLlhHj4wCTCMBDvDOQhSoEnCS+V6qDI52emm/BKxpgycKuoDDgoh6OoDDq47/6HkSYRdOzhjtu/i0grRHGKPCPAD1FvNvGTzzwfhx45jNtuuwteqSIGokIa5JmYbBKsk0ZI0raYz76gpLFKR2gyc4ddcgpjPHbPTQwp0x5cR8FnTGlGTwqCawLtLllB6T/JCTP2IQQGx0iUJz4liuMDioQBR1MyqTcJE6oQODJCjwu+xSkSRHh1HFkhRSTqDiEgSH4RLBM1G5dH0fDweph6wlkvIWJyAd3cX8TfMpbAcTGCd2PgIUSGqEyK9AsqHgy5RvWFb7gOOaWDCLEoQfg2fpKIrSwVJSRHSHqSfiFjIUSHbwxIeU5etjAZVG8ZwsgpDEvFJ0TUG7lRpcjEhYLr0W+isARxYrlnHpUpRUYBwbKxViQLWHtDvPBaSYZwlIMjMXzueGVGOcaY2VS8Z+gfkSreN9ehuE6JIjVjPVJTHlvkMC5iXnfCSNtc0lxMugzVKErGOrjiQnBx9EdSYcxeYb1ouss9IKk7LhDFhsAlSUIyhFeYpy4Gzl+Ni9/yKqw6/adkHAXcd+Egvr/rFnzhvVdNfmyHjTU9bn9B2xPbCtgK2ArYCtgK2ArYCpzsFfjM66/UL3rbFoyuHkeeptCOkSbrLESOSUzc+zAOP3gnSn4ZSB5B1i7DHwY6MSfRq/DDNlSpiiRvwdFjKA+Q7AgRderi5eCEVcRZRzqKOmlKOsbefTOYPjyJp5y5GjoG6o3DMjbh+grTUy1Uqh4Gy2MSb8q5dkfVAErSVYTW1AzcJjC4ykcrYseYwKgKN2zhkUMubti5B7d+/16sWLcOhw81ZARk5arVYqKYxhEOHp40CRpJirPPPhXt6QjrzlqOMCjJKEq1Ooh2/SBWrRzFmWetFeD6wAMPYt3pZ0h3emRFDV/6wrVoNSPx3oDy4XmOkC5DQ2WMjAzjwp85A9/99/1Ye8paQKV46KGHsO6003HP3fuwavUgwnKAoYEVOHxoAknWwH33PoynPW2dActOByV/ALt23YJzfuwsPPDAPsRxitPPWIda6GBoyEPU0AK0l60dgBuM4uCBI4jbTcQRu6shpjsTuPU/bpeY0oEhkgAhWq0IlXIZnuvD901nVoCoBoZXDCKJuO4BPDfFquUjqNXKkiDSiSNMzbSgEGJqYhLDgy4qlTJ8dwUSdRg+SQaCHEYnhi46HRfVios0T3DfvZNoNGOEAWfp2eX2UG92sGLlKBqtDiaPTMqxDjw8Add14dVcTE80MThQwo+ffxbKJQXfZyRjDs8PcOedD6JUHsBTTx8D8hjTky4OT9ex+ikjmD4cIXBSrD1tmUTk7n34gADckdGyKGJcHcqYCdwY1coQ9u57BGlG6UOMdjNFs9lGO27ijHVnoVZ2cd/+QygNhzh91SgGS2tQGfZRLY1i/4GH0ejUoXSEe247iB/cdRfC2ig6SSrkwdRkXfbDmtUrcOTwJBo05GRMB00OGSXKfZylGCgbEiPSiRhfvkCnWOlkaOkMpQJUd1wC0qJDTzGGSiUZImenXkY/iG4J1mUZBRyLuSZ1EETQrhkFIAlE1QXJC0XFBH0O+D8CbeoGNNUMmcTh0rCUyTwUGMRpbEB+TitXAnyOFxSqAY6ZMEpTVCLGy8F4XHRVE7w0XpuJ2yQBIjwDiQy5QuOzIgQIvTiEOGByihkXoV8HgTl9WHRKfQXg+T4SEi0kNmQH58h4f6yBuGhw1EPL6/g+EgkclQj9skk04ggbjTxyZg45Mp7Cd/HqeF1uV9lCjwqOvKSJIY+4x035RU3WSalQ4egF2QvHeElkiSEJOCMj6bMcReGiMELUEA30HuE9JlRFSKxoQTyRJJHXGo8Qvo57ntQxVIAoTxBKJC2PSaKBXhWJpMSIC6eQQfQhUTLylOmSJB1xvI8EDBVoHCFiQeeUN56M6VENs+zHh7Dprb+IFaevF4ISTgw3HMADt96Nz77zg5O/862brOnmyf5Fwd6/rYCtgK2ArYCtgK2ArcDxqsCf/tor9RVvuQzDqy6EphabqQMEWPIFewJpI8ahg/cja7soOxzpKEtMZJo5cIIqdDaDNMrhVQlGRjC4rIS87aMxcwTV0SFRX1CuHE3WgaSN2ugq7H/oIUwf2Is1p64U084sYxwlkx0cTBycwthoLoqONG3LCEolOAVR3EaW1ZF0UmSRj8qyDEleQ64b8NQQvHIDjVYNU80Id9yxXwBPTFc518HQyAiUyhAGFex75Ai8ENKpHx724eYu1qwdwuBgFdMzESZmNJYPVbF82Sj8IBVASJNFHm9yqo4zzlqF2767FwcOPoyR4SFUwkE06g00Zqaxbt1KtNspvPIEAmc5agMDiOIGJicmMbZsDCovod46gjhuiWEmSYAcHcxM0Zoww+oVp6EVH0Z9JsPD9x/CilVDmGg2USqHOHXVEJDRAbANJ68gmokR1jyMLVuOZiNFpzPBVjhmZhpYdcoa3PnDA3h43xRWr60hTtqYnJjA0NAgKpWSwUVU0GQdMYp0AxfNxiRcd0i6x4wS9bxcEmFazRQHDj6I5SvWIU0j+C5NMydwypqzEYQ5Djw8DdcJoJwE1YEamq1Ykj6GBkrifdAWebyDTruD6mAFE0caQk4R0KnUkGOPTEyj0WpgeGUVh/e5KId1PP2c1YgadbjOACqVDEF52KS85MDIcBWtmZYoNKamp/HTz/5JIVWOHJqG62mUSlVwM7faM6I4qc80USoptFoEpgquqzE1eRhxEgkAnarPyLhDNRjG2PJhJIz3Zdc78LBsbAhnnPUMgcdxI8Htd3wfg8uXC+m0f+9+zExPA1iNAwcfEdVB3GkhTuqSAML17SRNMXwVbojjCVRGaKBaqck9039hyC9j3Q+/j6GZaWgmimgPys9ltCWkSSKXS9PoswSHYyLCSRgfDFFPKIJmdxbwE6ByhIQEIE1G3cKckQiaBIOMbrgBcicT48uQKhxPoeNwxIGjGyUx3hT/k8yQErTxJD4XwMtRBk/cJmS/pJrrSErDqCA8GZFwBHhLghBfx9EHzkpQyWEYC+RJJkkXvJ44MmMl9FBBwLEMqjDMf8s4BuM5Scy4voDvwtJDElZIZpFIoedH2eEImGdicWl2SWNO+jK4NPQtzIRzmlT6MhoRm9gNyX6lswcPTDVIKSyZ36kMaUYPDKoXmHJkrl28I1gVfkDx+BI9bAgH+SAV8YUxSSXhoXg9JIao9qCRKkkkGqgWSg+TAGNGNEg80IND+T44b0ZVSZpTFcaSaCQ0oSiFkiwS0usjakvR6S8k5A6TYnh1JFBSfk5yu2g4WSgqIjHVJFGUUbkWYdVPrML6N/4SaqvOlt/xfpxgELd/53v4s7d/YPKju/7DEhbH6y9oe15bAVsBWwFbAVsBWwFbgZO9Ap963Yv1i966FctPu0giM8X6XuTeDCSMhZjI0ETaoZy8BVdXAa8FjTKSLACySTGIK9ccdKIqEE7B1YPQeQqXJnDsB9I/gSZ4ND8MqvL/VcJEEnZ+a/Ac9jkdJFkHUbOFoEy/hTLaLXpmUJI/Bkf8F6akY6myQahSHZEOkaURPFWGE9bRaoaoDA8hcwfQmJnC8NCgGO3xC70kkUS5meHPYhmPSPJppB2FSo3JJWVox0W9PYOSH8h/J1kdlbCENEuRJLmMNFSq5ECGMFOfFAUCfRQJuqJ2jFJJI2qXkGIvBiorEUUR2u0WAn8YjhuhHDIytS5AstOpI+4YQ0XPd9BstzA8tAZJMoWorRF3ArheZExJGX04UEbcTqH8NiphVUwdvSBAUHHQqlMh0EJtYBBRpyGqBY4HxLFGqeyj0ZpAnnOkoSRghp1mmp7SjJKEBU0Jjd1AyXS62dXOcwFnjnYwM3UY1fJQIbNPhMhJkxKGRwJMNxI02m1Uq4EAT8bVRq02gtCB65WQ6gjlclXMRf2A3XOPA0dwvQAlz0UUx2h1qE4gSFLQ6QiACXgeFTwlGSEaGKbKgOMdOeqNuoAs32XtmzKasWrlGhlJ6ERM/mBXOUTSbIofi9bs1Htodw4DMOuqVArPDdBq1MUMk6arSoWoVgag0YFTCpHrDlyOGmmqWqoInAw6ciXKNXM8hNUBJElTSI88qwghEwRK/DuCMECadKB0CV4pRbOTSw3ajQ6IQV2Vic+IgP8EGK0MIj6yD6W4De0ptBOgEgJpymvXAuaDikKW+vLMeJ6LJDJjCFnSERURrSClhvQwIIj3fORRC14Qigmk2DRy7QnGSyUB805ozCCpOCIhkUUBStU2dDyM3IsRxRECj6NhGmniMUAE9Nb0A9FwSKwxY4XjeAalypCMRzmqJHu6047hh67sh7BE4G78LHSSIklj2dN8PoxqgwoJ+paQYKGfCOUGjJwFkoiqCY5TDCCLY5QHqojiplGQCKlBZQevnmMWnpAW3LeZjkU1UXI5XhbBJ6khhEcgpq+KI2Ye1RIapdBD2s6hfBr4BqAQpkTFCRUrXKtOByH3pl9C0onF/4FjZcKmynhLMcyhS/K6hMReQL+ITMY4hOzh2EzKz0QXrucjJbHAxBjHQavVlnEZUWyowl8kDIsYWgeBRzUZPz/KiKKW+NNQXRFxzMTxRDkWVsrI6FlBwsMFkjRBrVJDp0MywyM7BI//Y5qI1MOVdBqqbipDJYQrRuAFNUiIqjbKuLtuuQNfet9Vkx/85m5LWJzsXxTs/dsK2ArYCtgK2ArYCtgKHK8KfP4NL9fP/41LMXzGJrAVx04/CQt24AjWZBzeeNJDiR1eAOU2kXNePg/hejR25Jx8LAoCFbSh4Mt8vIAUys6ZeiAz6PwybFzszfEJKMsA5c10pi/OpRUJDAqmKXFnNzXnGLoButKeDZG7kemMEoUwj0I1oJySSKsJmFTuSJeYYIL+/eyOEtBJlh/vUbqqEZQOkItpYGgc+pmKwMskiHIIOgm2RKMuIIcgzXVrMq7CLi8BErvpEjmZt6GzKhy/Dp0Y3w65X0ayoi34ymVCgE6EBFHg9dKynzVnRCRHTBpwFPM12LlNxThQ5u/Zdee1qDpURpk5xy5owtiRlZFJe5coVyILoNidZkoC68975RgACQjFrriRh/OP2cGmSwDb3q4qI3eY/ML3kyQwsZdcd87lmzECguIUSVyC56emnEwtEJKLhTcqgjw3gIz/JpHBbi7jWeXeGH3JLjLngWhA6YRSJ00zVSpuqOTJGZ3LCEcHyouk689rYUc/Y0dflYo1pPeBB0WzWNm39BcQC0RZV14gwSJ0B4Ffkd/xNTlrw+vg2pmFEiJDC/j0oXICUl/8GTL6IXAsRVNVkCDh+V16p0i4pdSFHgp8P8R/gYa0HUBzZClFlodixoqcaoiw2NOmS0+5hMv15fEkspQLSGPTDpifwfOJkabLNajICItcMReP9FIeSSdf0XjSMV4RMo4gLX7K+wmqu94IJEk4GsL1KrwvHC1KDSMOKMP1G8jjAfExKKQ4Uh0ZCtERtObzz+eK+4j/7cMVI8uykEXmv0lIivmFjBnxWJqumrJXTMKJGUuhdwSfMxqBdkwNCZblc4H3xBoyTplV9qHFU0L0Bua5Z/34mIgSwtyCyunT4gP8XGJCh3zemEdRbDioUgI/owLz3GkPcFvQCZlI46PB61GsP5dClBV8VjhiwmvKRZWlubfEBYIv4jE5phJCObHxtJDhFF/OScqX1yX37tBI1VyTGZkpOA/NJJcQkHvmPXIPaLN0hd8JP2P42SGfTaSolDGI5YXyOZbPR6kPx4/o+cNngs8tzVETsx/4/yXPlM94ufDoYAITScpUxnrkf6UB3P0vP8Tn3vHeyd+74TuWsDhef0Hb89oK2ArYCtgK2ArYCtgKnOwV+PQvXalf/ObNGHnaRcja7LSTaOAXXbZR2ZnjiDRnpIn9CZDY+WvIF/089+EStBIgiXGdD+1GcAgCCLKkA+rA0UZOTjDmUF3hcBSCX6JTIQE0eF7TKaUiQ/GYlI4Trcufd+T9YpInBABhghKCgwAmY7eY5xdcFoKBg/Qx0OyK8+s735sH0C5l2DSnI5A152f3XaBTEVko/h2CX0kGRHBQkq4nyReCBPmlMsBCZRUxkOSMOn8or+c1OjnHLkioGCDMY4n4myaIQhx0ITKPH0LrDKnHWlTgkmShcZ9ItgegVUtABTuxvHbH5VgO14ZHNOBUpPJFEgT9BoyU3oBxIREI0lwDJgla5B4JoFlv+pYQ6gkQ45gAGR8ji9c0GnQJxAl2uO6cj2dNO3D0kBAXIqTPuU4E+KwNSSaCKY4fmPl9AkchCjSJBxIJhmDx+TuaBNKMkR4XBMAknzyOI4RwxcuB8/gEn1TzGFKLwFKunXXyuF9pUmm8HgjahOxyqRTidbtinCmkC8pm/ZxUxhhYU5PeQYLBg3LbyBkniRIyryOGr9z7UneVQmUleCRrSGbIOIDZc7nmGhK4kkihYoWkBUkwElEE1yUDcDlmoQPzXiMOkJ0s4w8krwRZJ3Ke3GmIikmMNbnWUt+ajBDJ6IXcEw8Qiy8MyRX6eohyQoA09xBBaeFRwfQH7hczTyJ7QAIpxOehGLfgs+1NQqXL5Bmi2sZ4UHAvsAasYbH3NY1DU6MwktLz/Hw+zD7hvVEZIcQXiQCujzyjhjDis+IV9c9JZkl8KPcDwT+fEwJtGqKSCGF6CQtG0saQEOLXQb8Fz4x28LmTzxcZK3GhvUhiXmlYKYQVnzuynpI6RCUOTTT5eUDFTQtZVoHj8fMtk/qRMCIpK08qSSYVIU1y+BzZyUxqBwkDuDyWqZHK+N9tIXrF9ULzM4cfARFc1pYpLwUBJX4iwuAY8ihzGobU4HMT+3B8YTqQc4SDozUkRBTJ1QhZSnLRGJpy34kvCTg6VHw+SfpLADcoPl+4jk4ie8OoOKjGoWKtBMXnm2SrkMskNPg8m1jTe77zQ3zu3e+f/D/fvtkSFif7FwV7/7YCtgK2ArYCtgK2ArYCx6sCn3vdlfqFb74cw2dsRNIm4DbyfLrri9BZOq8utNuGQ7CaVpE7TSjNbqIBL0aNQLTIyEcqCUQOYUCHvIfdUao3IjgpwUQu8/Mez0ElhCKIYRdSHDTgch48MV14EgkiGWdHnnPwEskIJBlTL4iU+OVbck0kAYDgmODcYaeWAJu4QdQLHGlh9918sWfHmMSMTNvTFC93kaaxqAHEIE/UBwSg7EISwJNw4Bd+dsEDASaOrkkDm+Z20rmmAR+BBOtCM0JJDzAqERolCrEhkhVDSBDMElzxNbFqwCOgZrdUgjsiqHygAOsEUgS9DoKA3VAmOxAQF+oLick0qROB8iS6kF17onveJ9UeuawLgRjjFznywDoWiRFCKNF00KgoRIFCgOQwOtHENXZHX0hSkZzgWI4mqENk5vC7Kog8FF8FgizD+xgPBaEoBGjSd8FEcHKdaQgqxql8ccbfl5A6dQGDBH0OASxBIMGg8F/cHzRNNSknvFaO+HBMJ8vbQt4QJKeIRYpPRQavn3vEdMQN4cVaOgKkGXVJEqBsuuVUKHDcBDTq5B6iAoS1TSQVxFGx9M4JaplwQfNLOZYQaASRidmDsqc41qHk357H0SijfJGHQxI3PKQpjTUHoZ2mkD9Ucpg9lInnhUNgXJiWyn/L2U2Uqcf1y1syJsJjSrSorC33WuHHIMYTJD2EpTJrUsSNsg4OwXsqeRXSjRdlRz5o1BT8LBB/DCCLSYqQlCzJc8zXs668fo6akAQ0PhPlwqeChBDHIDg60obv8pmhH4aJKjWEpklAMRacjEXlI+NJ4g+VNTRI9VTVKGpYfyEKqLThSIhRkfBe8jygQUgR60pipiTqKZ7B434jkcP18lwhpFyXxAY/u0jwOHC8NpAPy5oLSSfKpLaoEUQxkfpQnvGlEAUPR+H4WUY1Ea+Lag1+NpBoQsMQUqwzCYGAnhCmRkKcFLHRvWokjqtkeQtaCMNUaqgY+6oi8TjhyJl8Zsj+5XNPcsjsH6FuuWa8LtkDHAkhMcljNmSsCaLM4XPqyOeCPJnyeVCT2tKwk+SMUamYiFQVlPHQd+/F597+/skPXWdNN4/X38/2vLYCtgK2ArYCtgK2ArYCJ30F/vx/vkZf9oYLMXbmJchjypyL2XqZqyAuMV9wHZFPc5SC3V926V2RHcPhF3eODhBoswPYEqUF1RLmCzBBOYEvO3kEhPyy7EDzi7jINzzT7RdSwZMZbJH3S8ePgMAYxhHkUgrPL+XS9S1SEgTcC/g3qgDpWjqxSMsJDtj9FEM9+eJegBqCjJxf0tkB9+HwS38htzZsgWQAGMJBhwIi2JyVc5Ng4XWKwqJk1A2UaYtZqTEbJDkiwELGVajKN6MZ/IckBbvEQiV4GllaRDKyNnm5ICIMaHD0MKDqphVvcglEYaFJFhTRlfJnQjCZtAaXIJhKBDFANNGPQlQ4BGUcnSGw5NoUUnYZ06GRhiFtqCggQBXCQpQRrkjxs4QjGkTeZEliuMkwcqdtiBIZE2hLogXX3oz6dEclSJwQKJnUBJUblQuvQTtt8WVQMn7A85MIKCP1CuBI4ERzV8r7SSgU8ZEcryB4FRm8jJXwfTUBnCbmk4yTIYoK0YcYyRppPO+LpyPgJTin/J+KorIhFGTBSLARaHK8geQaZf4xkPimK08gi0AAOw0NCaa5XpzfUS5VJxw34B7k+ZjkwPdw35opBqkDayXte6p9WL8YWWbGU2T8QkZAAiCnuog7lMcWRs+AYQHIHK8hCRUJ5GcXnYSPIQBorknSg4oHjpEUqRWy9ibJg4DaCaaBvCL3zoQaoGJ8EITwMioc82P2l3mWmyYdQ+JEUyE3jcJCZo6MCsa8WkA6vWFIIDgYAvjelAoCPvtUR5BYIEnIfchzkVwr9iT3GROCCjLG7HneW0fINEOycJ2L04kqyUSTUuVDI06HtRETTqNGCDyO53SQZ1x3Q57QnJLHEAWCjApR3WDUClJTqiNEncL7NZ8dvG6VkkQ0yS/gSAeJK497hcoMKiNCefSoGeGIk9AycmwqlHjPRhfFZ9WoJTxkTt2QPiR2RZ3EZ5h7iISuIyoRko3mk8XExJIUpnKCBK25JypwqJ7gmA3Hsvj52CrGXcryWiFk1KAx2SyUK10SVdRqwQB+cNP38Gfv/MDkR2681SosTvpvCrYAtgK2ArYCtgK2ArYCtgLHqQKfff0r9Qv/1yaMnrUZOqIMmuDbSKilI02EJTGJJCv4JZ9yen7JJ3jh6EPLdJspWycgRl0k9ZRsi6cAO8VCDnB0gl+sRdwsIIVqDs62i1RbQBS/+HNkIOKgg3T7OPbgePwCbqI4+aWePgOULYuuQFAgz2W8BiR9ggCN3hSFRJ9gnrGWIqfnewUWGtUDAT6BT0ZygZ34QgkgHVCkyDPOw7PrbcCmCW6kdJ0gkd1elocdYF4XO8BdYGhmz828vplv58y/AdQ0vozFmI/eDjLzThJIVY30n+BD0gpqhV8AgSA7+bzGSDq8BDymR23SFGSkn+tSKGLMbZhuPhUVBEk5AbWYfBAoFsArY4eVZo5cG9bfEC8yWlCMcghYFyWISD8EzDnZgHSZZTSFYz2qWXRzCaLESMOMRBTpEQRDTIkgAWDMCs29yPiFSNk5109CqIzMaxn/BwKrjKMaJBY44kNQXigU5IYLXxTxkKD/R9fjwPgrmJEJvsyohsy4EI9hVDsC9PPu+Ab3gZntl/ET1jkl0cL3E6QnUAk77lRgkNTjL0wCg4dABPkyFeLF0KoYCRIzSJpKGnNJUe6I6QUvinUqRiE0R4voXUAgSeTsI3eb8FCRURYSAoy3lBEXllQUNXOjS13gzmsTNQDJN/FWaEGpioyNSASp7DMDlMVDhqNFzlRhsMtnkIqjkoiDRA1EkpKEh/jakNQxhAWJJiFOjClE4eJhPGdMVCqJsy5nQXBPhVYDWg/CddqiuBJ/irxi/CNk4KEgC4TM4VqRdOBnSxWK82hCKJB44V4T1lNMOk2Ma0HCyIgFnzd6nRiiRdRYsUaz1USpohD4g3C8lhAWRgnBNeAaJXI/isoMjmuIR4cxIKYZrfHiKQgant6NoVOCf/OZJp8VfP5kGs4oM0iGigcFPTD4eeWSdhpGjhlz71JXfg7R24WEKp/DGTmflK87SkZqiOTG7H8bEkMiZh0tCgwh/vhcClVClUYxQlfEv4ofj6jKAlNffmZkFSiuR+FNxM8oKi8Uid9SFfch5uMaAAAgAElEQVT8y33407dfNXnVjhstYXGc/n62p7UVsBWwFbAVsBWwFbAVOOkr8PlffrW+4k3jWHbm5cjipplXlxEB07Y0M/n8dzGLT/NIAfl8HcclWvLFn1+aCRK0yLVJWBhwSwLEYcdZgIS42El3m/+W7mzGkQ4CLKIAznU7Io82hIWxgRCQZfrKxoCQkndRSxBcGkm5ABeRTvPajJmmgFtBDAQF/DIeCWgQ9QYBBpMCeC8kO0Si3pVemw60yPcJ0DyjWKDKg8DTgMGiI8wZeI8dZ5I7xDUSrSEkAbu9cl9i9Ej5ekuAv3TZRZlC0EKgUwBEEkBeLJ16IzlnUgsBGscMCl8LMQzlHD1l+ESWvFADZoSMoKcGu6tCthjfEZIGplPM9aICQEI6zUx8bkZrqBIh6WK8B4rxAgFRBOycf3fhib8HO+DkdqQiBdjhWI2JjBRpv4ApntukkBjeQMvIDetHdY4xNyTYKyPh+EvX0yGvQTkEsYWwhCSL1xYig2NEhi6iT4EWQqPQ3hszWPGAMISEYE0xiiwkDU5UgLU5woQqCjGIBRUcZo1Md5r7tVAzdM/BkQAqLGSsSM5ixp04wiGeFFxnljpHSpKlANXG/0IoP7knkj8kZgzI7nbszd40e5X7zBWzTvE0oEKJa6JceCTGCrNJ0YJ0PVE0a89RAHp20JOhC6CpmOKYEetrxrMY7ykHFIKQ4zgzyFOaNxKQc71CSdYxN0PSjPdCooMrSPLRqEFItAmhRL8Sei0U9RPVEr0wxSpBhj6EsIDbQJ4OwCHZQaDMmusa4DaN4kYUMOZzQhaVJCc/B1ySOfSDMUSVvNboSczjLutkvB/o5WASjhLzWSQKI/MZQ9KK6TZ5XJHnVemqUSmxFFSL5YYUE5KGKyqfZ0ZtZurJvUJNmNl7/BwheSP2rjJGwgO5yLiXuaeotClIRfkkI6kqdauKabH4W4hBrCFo5PmlQg30rKF6xxAhHHdigUnOGFWQ5MEUVIz5hBQSlJ8r3WsU0tHEtYrYiGa/LmNRmaLCZ55KDEPyqZyqJH5QkMwgMdSU0SanXMFt19+GP333xyd//6Y9lrA46b8p2ALYCtgK2ArYCtgK2ArYChynCnzytS/RL/nt52DZU69A3qFs2HxhpzeBpHUQNPMLr5fJWICoCSTuMREAKCCJYEW8JPhlmMkaBFoE2MSLlCUTEBkAK8cmZhTSgyCaMYjGC0EAnHTWWQzTQaQ83HQEi/lxfqmWsQPjji8yZmlaU0nARAiCi9g4/RNwiSEk4R1n++PCMI+XkSEDAYdJPyBhYb64Gy8IiYEUtM7OvkkxEdUITTuNlyiU6MgDSUYhyOM9GYO/QkovYN/I1gXcKHoxkBxgYgIJCfoBUErOLim7wvQFIcDiyEwEz2FKRAFMXQepgG96HtC7QImfByXjxoyUIJF/Ru+GckFQkIyhYsaoR7SuChCi0SJVLJ4bFp1klteAd/GYMG6hcMWDhJAoFqM/NrrlxouZepckj4wkmM66eChwWQm6yem4BQCWo7EG7AAXIwYixecIg4skZ9IJj8uu9iBcReLMgGCkDpyASoiKicGVGvCUBrYaU1YC6W7MZWFmKfvD7BkmIAjgLogIqnvMQYwfAFMfSQiZvU/gRlKL+y4UlQX3jxfQy8CQIgYIG1NR6bTznrRGyqQc/peqSGqMrE+RiCKvF3ItQRbTPJX4liCVqgiSAEb9Y8xguXf5HJn14U6lysIlACUfwGdQ0k3oj2FUJrL3xGtDTFvM+Ij4vxDMc22NYoiEhYg4OH7CFA3XgHvB20wMEb7NkHgy3kLCQiguE3ks+1cSeqjyMceWmgl3ZAA4iT2SVpLaI/SXh0zSbLj/SFgYwk+uwSOzZMYlSBrlQjhwx/J54XkqQswJeSB7nZ9HxbNIoM5roQpKgLsxlBR6TPYDn0kqV0xShoxzZCVopwEHVJ6YMRHDsHB8hXUwRJ/rsbpcpMLgU5v0IzEkljE1FjE0Yzdi1MqnhiQEvSHKcEhoKA9ZsfckhpXPXlSB51P5QpKWtSdpZcgsl2kpqIuCir4v5jMwEiWY5xVEryg2YhnhoacP+SeStVSeiWlmYaopviPig8Fy+HDF1JSEC0kMEibc/6GMaDlOzRB/iulFHO0K4ZVC3Ped+/H5d31k8sPfvt4SFsfp72d7WlsBWwFbAVsBWwFbAVuBk74CX/zlV+otb3ouhs66BFk8aWbCiblpLildZOPAL4kQ7OxL15RfngkaCom8EAYEE758wZYIQnH67+YYssNpwCO7lRwNoK+DyKGppRB8bLqn/CJNU7xuJCo7f13SwURvmq4ioyUFaBTRqxJPKZp7AzokNUHIACMTp5oh03X58m4MCY2xn5GVG/8Mh+CTf85up+vBIeomIA8IgMyYg3T1SczQzVMum34DxuFfZPbsdPuFx0IWCQAjEFQ5QYGJ/jS4mIDUjAmQ7BGgmRvCguaHOcE8CSKZmzfnEhWIqEsKjOXThJQGo1QtdAFLgpwjOeJbQODLOrH+NKcM4FL9QSCljfeIGRnxkCSUjPP1BsTRN0E8KRh/mpuOupFBcB25vgKnCoBMBYuRp4thpBA0PHJb5O2zlgYFKDVEghnjEQNDGanh8V2R6js0oGSyCcdgUqbGRHDos6CMkSYTJozWgyC3IIS6cYyFAoZmj6YDP5eMkaVMLZGBBWPeyhESHcD1zRgPkzwkBUP8WEi0Vc0Wo2Gq+KiQwInE80D2Lq+RHgz0Q6CpYpHOIvuwoFy66h+aLvKCJBEnrQghJZ17eb64N6cN6SPpnwb4kmAxXhIsmIn45HUXeZvwlEmxkPUSdRDJNZIkHHMgeKXRLMdZSDh1u+qFSa2InUg+FgSajOoYskGed66FGFZSIWKURSYOmGqIBJrjJLJmkXhUcJ+IAWpKYqYD5TaAbEj8IugBQfNcuRXWINdwNe/ZqErkrSR/RAXDcaXCpJJrICafJk1G1lNiUEkaGGVVmjVl7KVLKJoEDH4+UeVUkFtUEBHUS2wnxyuEcSjIJBN9y9EyWX+J8i2UG7OJRXwGqAjhGIpJ5OCIUK7LkhrD90j0rXhGlKFFtUDVGRNOjHeJmHWKqov70viTCHEmKhaqUGgcS2KnKT4uVD6ZWFmTvkRFioyKsViibBGaVuoppr/iq5MUJCOJNRmaKZRrXCeqbUhE85kv0mOokuHnn3z20nC4UJJw/4Qh7r35fvzJWz4w+fGbbazpSf9FwRbAVsBWwFbAVsBWwFbAVuB4VeDPXvcSvfV/XYLhpz4PedyQSD5xgqAMXcCRB49tc0UzOYI3A7Klm591B9U5656Zzj9HRtiZpmkgvxzTOyJjt9HE95m4TpMoQOQgUNyhvLzbhef4BQkH0QVIvKUYdnKUIw/hELhlNEIsYDC7zqJkMM4Y/EIu4w30baBqQ4wMycAYObdxqZCsVolu7Y6aCNARFUCRKiLA0TSDlVe8qqukF+kIAbr0cJFm7B4zwcGQOSQdCI6N8ai4cBQxkqYDKoCJdyXXxi4qO7xUdxhyRcAn74+miuJ/IUPzyLJEQIX4IqR8D30maL7ILnjhrcGON+MWhaBw4ZI8IZgSKTmTN/jD6yJQ8xBnHZRKA0hSgsdifEF8HIowC1F2kChgEoPphvN1Jl3ARIka9GTGagiAzQA+76tpkkdM/qwYB4ohIeXqhrUQNQE7xnJPIhMx/gY6MaBLEmJ8gnwzziLYtlBDCB2Wp4jiGKWQ0aJc1lSOzzEHjhKxnkz9TAkwU4JIEwlqYl+5R7v3VYz7SDoF74bqH16DIecI0mkya8gjkiw0kC1B0W/DtLFFmm+MIQuD0WJcyQBLEoFcW/qplIyxpDwLXEPGYRIQm5EkkjRO0DFkjsh5jHeHkG/iD8IfEx3M1BqjXCIJw3U2BJXEyYrKoBgHKhaU3XrjxcB9akajjAlq1xWDN2+iR/kccR+ToDFPACN3DUkpxy58OaRGEjVLPxNTO5OAUxWPBIdjKjLbZZ6ZTMadSNrweJwnMYSh+CkwvaNQhwjxwbGz2eEwlpljEyTXDOklqhh5DT02PLP+MoZCg1qOa8j8jvEBEWVXd9/xP4y6yqhPjAJFjH7TBJp7VJdEKUFiiuSHGVOiz4qPjGapDvdBE0qUO/Tp4J6pQqkZ8xkoShyTGGJOwfpwZIpkCT0zSrLXs4TEIElVB7l4p4RCLMpeYJS0KK9icw/iJ8TEFV4X19qoJPg5SUWKmO2S8MyYziPOqsaPyHxkSQatKJ3EwJWpJtw7TEthvRj7S98QB/DLuGf3XfjMu3538qM77UjI8fr72Z7XVsBWwFbAVsBWwFbAVuCkr8BnX/8K/aK3PRdDpz8HKouKzh0l5UakTfBlAA67nwRI7IBShm8kz8bt0bjWi2eAzOIbYzyJSRQFBL9YF2aeBuIbuTY7ydJNJsApYhglJYSmmgTkPD6BAJeJ4KYm1yGqd4Io6TKa99E0koIOMVMUT4QQoO9AyuMRmDAxIZd0Esk6lfETshLmm7yMgTglOQ18DZ0mJoaRv5djFGaJMh/D6zMmoEITECgKJ1IkeWgtnVX+43k+OROjDEkIQEy0IEc3EPDPWB+SHobE8YIAyAi+XKjUpKmYiMUMyjdJDDQc5ViH8kiSKMEklKhnNIUkRhewyI6/IQYchx3bWObaqdpg7KPyUqg0Q8Y4UvEcKZJYpLvOUYwI2phWmJjMAnSJkjzLkDPlRXw5HOg0heObRBeJY6CcnqSAjJAUUYsOgaDMMxSEBQkK3jMJgxyaMbaczeC+INgWSwj6I3CEgaoTEle5iWAk7E9J3hCYkQQxowgSHZpSNUAvCao1UiEokrSI5xSixuybTLr4Rj0hiSwyjmLUJowqdUscgQrgMXIy4Rpzf/kmQtVnUkwCzykhyztwZVSE5FYbjs/4VTMeY5QWxJ0k7RI4VMRkERyna6bJGgbIIw03SMxYkjCFLlLdhO/WoBOON7FW3BO+AGmJ22XEb2zOIWomuTZG87akDkKMKK47r4AA1UUq6gnWM4fjesjkmeJoAV/HESGFJDFpGBLTKz4KAZK0jYDjChw3cktwESPVJH9KSJM2fL+Ejjwj3RGsCH4pQ9QpIQhjJCnHRziGZJRYPgmlLITrm5EIWYfMRZweQSkYNQQZ549kJITEI68rkbGIlD4i3Lt8qESUQ2KHJIpGmmRwfUOiCQfC0TCdw1e+jFN5HkmdTBQdRqBA74kccZLC93wZTUpzF4GrEOcdlNxhxAkBPEk3Qyh4nkLcSeGHoWx1jnk5vD+O2qgYaRKgVMmQxKwjSTvjyeEwuSTT8Esekg5VKSSwAmjdQuBWkadcZ657C4EzUCiiAKbBph3A92MkYhJsEk1SJ0XJcxFH9KcAoraC63O/k0xUCEOFqNOG51MpYzw0gjBAnOTwXQ9xEqMcDglRKcbAmsadHkplhajdhl8dxL7v7cMf//bbJz9+/W47EnLSf1OwBbAVsBWwFbAVsBWwFbAVOE4V+NhrXq6f8crzsWLFBqTpJDyvhHq9hcpADTOTk3D9MgLPQyeaQVAOkEY5goBftDvwwlBMAKOohYHBATTbBD9tRC1XGsCO7yCOWhisjaDT6CAMQsQxvTFo9KjgUDGRA5NxjHIlQNKJkbsK5VKIKIqJQKGzFKUq0KjPIAiGkKYR4naMoWUV1I90UCsPyxdsAgAx/4szVKouWjMpSjUXScrRAUZ90vSxg3CgjPrMNAaqVdDPTvsVAbjNdgeDAzVMTh7CQG0AmuRNpjFYqeHI5ASqlTI6cSTXRuAttneOi2a7idrgAFqtNpQbSKQogYHvB5iensLg4DCajbrcO41C4yxFEJbQqNcxNDSEVqeDkuMhZqRsmqFarmGqNY3SaBmTEx1UqgGSuA1fVVAbGsThI4dRDkpI4w78clXGApI0R1ACOpMa1ZKDdsp5e3abE6RJirFly9FutTA0VEGrlaDhapQCgpxEgHI0FaEyNIR2qyHrz1n6dquOocEqGo0OBgYGBfyQsCKwa7ZbGB4axuGJIxiqsEusEMcpauUqputTCEsBZmYaGBwaFKDJznrgBWglbVQqIaanZ1AqB4jqbQFy1XIVjWYblcFBTB86goGxUaSdNrIoR602iKmpaVQGBhAnHQTlEuIolln7MPTRaXYwtGwUE0eOoDY4JARGp9PBSLWK5uQ0yrUqpqamUA7oN6CQZDmqtRoOTE9gdHQErXZH0k38zEW93cTAQA1pK0N1yMH0kQy1gaoYybY7CSqVEpqtNgYHSmjNTKM8OAiV5piKIlQHamhMTWNocAhRuyNEl+/7aLeaGFq2DPWJSVSHBjEzNSN7p1ytyZqXAhfTUzMYWzaGKIoESHqlAFOTUxgZHsGM7NUa0oQRvRqDoYPpmTpGl49i4nAdpbCEJIll/w+WBzDRaGF4oIZ6q4VaWEaeJGglvPYKpqcnURseRqteR7VSQ563EXU6qNYG0Gm35V4fOXgE1VpFxhNkqKBUwoGH92H18lVoNhsolWuiDpH9VBvE4YnDWLZsGWYm6/BDDx3eu9JYvnwMEw9PoTZaQX2mI78jeG7OtDE85GNquoXlK4fRanbgwUfJK+Hgkf1YtnwtWvUZDAxxz9WR5gHCWoBmo4mBWhWTE03UBkpodyIhNUhU1ifbGBiqotVoYXRkCO12C61GB17ZQRJHWD62HEemplCrVpDGsezJoZFhRPUOKp6HI5NTqA0PybrEnRxO4ODAgX1Yt/pUtFoT8NwyWsmUKGzGxkbwyCMTWLZyDAcnJ+HQi0aHCPwywpLGwX1TGBorY3qyjjWnrJKI1X1796NWrmG63sSKlctkP5uI1Ara0SGsWf1U1I8cQrlcQzOegKMGUfEDNKbrGBkdxPR0hOqoh8OTkyiF9AkCZuozWDY6gIkjbVQHfUT1GMEAR0Z8dBrA2PJhWbehkRF4qUank2Fk2RgOHzmEsbESpifqGBs5Fa1kEq3mNLygjMOHpvGUU1ehXW8DgyGOPDSJfdv+cfJ3brQjIcfpr2d7WlsBWwFbAVsBWwFbAVsBW4HPvPI1053GvagtW4Mm58GZmdDJUaJaIYooqEfZD0UCLVPYEYSoCEqptPZonMe5iary4FGWrtuoRyaO1AR0aASBjzTNUAlKaKdmtMRV7FsCJddFsyOSCemYUq0QqBwJxxI0zeY85F6EOCW7UJaOKI/lhx0kERUGJSBrInYyIVYYmegFDqKORsApAvaKGSvIyyTITzhwYhQD5WoFSZyIIoAJF0hM6objK4QBu+EQwC8JnOzOxvQvcOGzm50Dw06IpE0jQwdx4avA7m6scvilMuKEyQ0cjPGQZE34fo5YU1jBLq1RkAQ0x3NSBBKfSsWCQprE8HOFdqoF6BFYUj3iaoVWnCEshXAyzsP70oGlIaYvKSAkX6jiSJF0NCJN2XiGwZCSdg0vMLGxUUaDR3a0XTG4DDjaQIWE0ugkVMhkYrpHJieNPfhBGRFl5NqBz1ESjviwqx5HqFH14TpotFoIgwBBbjrAzSxD1Xfgd5rQVKSIUsIx4I8dZhHG5KKSUL4hq6ohE0xi5JIK4wqIDsoVpDQuhEaZihCR1VD+zrVKZC94ZSodOP3gC2HErjbXiYoamkxS6eLIIrrIkgS1WgUpyRrfRUzVDTvxeQuZdkURI/4NToyY5pgOwXSGdjuSkQvieGpUNPeF6yDwQuhWjJD/LkgzakDYyYdP9QgQBo4QJTHTGXKKUFIhaagGScEoYa5zWUZn0kYbuWeSMLhHYzEypXLGQdKOMAJ2yRME5TLyOEfGrjyPnWVY5lXQzFP4fogkjZHhiOyfKM0Q+iUgyqBZD1IRWYqaT6KMqgSaZxpfBJIitGWpeD6imIM0Rq4Q+AFiJvpIs14BHmU9Sgg4MQDluisXKUcdshRh7iPhqJTDQTGFgAafYShKIj779ExxA/pr8JwRytL9z+D4fLaoAAnRYb2yGINhGWnClAtSjw5C5aOTUp1BpZEx5uV56IQSFiMYnSQxyhQP8B0H7Zj7lx4hxjR1eHQE7XZH1qPdacD1Q4T0ihDvHpaKz6AnqS/8vOI/3Du+yzrE8PiZmHGPdCR2lfur5gZoRIaw4dhH6LvwyxW0mjS5FOtQ+AHXhqMqVAuFSEn8eiGSyKix+BmQxRpBqYWIteQFJgHKTBBxmUAjgdBGMaYVkjxHRadSUz6HVFOkTJmhJo3Pse/ByxPZM54XwPEC6CyDo0vo0Bw1iJCmhTLDTK2ImqZDUpORvdXBqUv+4u/X/Zf+TfkXd10Era5Hnm3Ca87e+XjP3R1UfLzvA7589/Wi63nVmc97/G+277AVsBWwFbAVsBWwFbAVsBWwFbAVsBWwFbAVsBV4UlfAEhZP6uW1N2crYCtgK2ArYCtgK2ArYCtgK2ArYCtgK2ArcGJWwBIWJ+a62au2FbAVsBWwFbAVsBWwFbAVsBWwFbAVsBWwFXhSV8ASFk/q5bU3ZytgK2ArYCtgK2ArYCtwQlXgivHxp+de/kvQ6jIATzV5jWgp4Idaqa+lcf6pb+7ZM3FC3ZS92MdUYOvG8bdrpd+sHPXCbdfvurH7gi0b1//Wo14I79NKXXnNDbv+0Zbu5KzAi372p8fi2P9LiSXJnRduv/HGyYUq8bz160e9AO+CVi8GcBo/K6D1dx7NHX3P9ht2HdXv4Morr3Rbj+z9OWjnNwF9QfFZ8yCU/ps0xoeO9Tmz+TkbzlQJ3qkUeO5BQB2Ayr+ylPeenKv6BO/aEhZPsHD2bbYCtgK2ArYCtgK2ArYCtgL/aRUQ4OGr/wvg5aCP4eI/e6Hxq9t37t7+n3Zye6D/8gpcftH4c5XWfwONbWmqf90ZHm66remf1xpXAfhuFEQvuu66W6b/yy/MnvC4V4BEQvvgvndr4F1Q+OL2G3b/wkIXtfWiDet1ji8++pozF/h969HQ1Pdu37HnYwws7f89CZEk8T6tIWTDQj935NCvvHbHnn9f4Jdq66bxl2roPwYw9pjfK3xfZ87PXXPjjXce92I+GS7AEhZPhlW092ArYCtgK2ArYCtgK2ArcOJW4PILL3yacvK/AvATAFIF9dd5rv6vHhj4j2uvvTa65JJnDpXi0lYN/U4A57KT6ej85Vfv3HPDiXvXJ/eVX3rppVWvU/+KgrpifiXs2p7MO2Pz5s2h25x5n4b+3yQuFfRvbdux5w/6ayKfGW7+t9B4OoAfAOptlZVrtkcTDy7LYveDUPhFAA0FvHTbjt3f6n0/z+E0pz8JyGtmHo0k+mAe5Z/B6GjkNqdepuH8H0Cv0sC34iB6aT9xtmXjhldD4dMST6Px+dzNPnDt9Tfv23rhhT+unezTgLpgsfeezGv7hO/dEhZPuHT2jbYCtgK2ArYCtgK2ArYCtgI/YgV6pN+XADiqeqIPpOwO/PT5f/dP3znyI16CfftxqsClGzas8F18AgovANNdof/R0fnbvrHz5u8ep0uypz2OFZD94KlPAfpFxWVMaOBF1+zYvaP3sq4877yguWz4zxXwMiygZhBCojX9JWi8RAN/VT089fNfvf32uHuMLZvGnw/or5AQ0Rq/es3O3V/oPf7lGze8Vil8in+mlHPlthtuvLr7+8vGx892Xf33AM4B8LHKylN++6tf/SqTYeXn8ovHf0rluBrQI/3vPY6lPbFPbQmLE3v97NXbCtgK2ArYCtgK2ArYCpyoFSDwaC8f/mOt8bqlqia2XrT+RVorgo3HgIkTtQ72um0FTvYKXH7x+stUrj5uFFSzP3fkTvbca6+/eW9vfbZePH6hzoU0qCmoX9q2Y9eX++u3ddP4yzQ0//yezMmf9w/X33R/8Rq1deOGP9MKrwHw7YVGjzZv3LjcUenVVEpAqfduv2HXB2bfu2n8DzX0GxVwk+NnL/zGP918sPfczx8fH8gc/C2UvgRaf2D7zj3vPdnX9ke+f0tY/MgltAewFbAVsBWwFbAVsBWwFbAVeAIV6Ol0htD6Ldt37vnEsQ5zFDAhb9164YXPgJv/uta4tDDhY/fzHq3VZ9Ny9ZPf+ta3moud44qL15+T5+pNAGj4SQM//jyoNb6m4+z9195880z/e4vRhlcrqF8F8GOzxn0aX0/hXvXNnTsf7n/Plo0bPgmFNwDY7jSjl+qKf06unI8rYBxADI3tnvLe/PUdOx5awBiQA/m7PJ39xiJKBLX14gsvgs7frDU2GTNAtADcAq0/vH3nHsrjZ2f6L984/jql9P+Dwq1p7m7uvd4tm9ZvUFAf08CzoHBb9/eXb9qwSQF/B6CTQ29daM5/9rjAvQ68S67eseM+1mHLxvXvh1Lv6d771bfcwmub/SGJ1Vo29BVA/Rw0vrJ95+5XLeRB8Jiabhr/CKDfcqz9w99rrV5/zc5dn+2+dvPFF6x1cpcGn+yaH/VnoRGFzRdcMOiEzi8Ditfa3QOL1pwn6N3H/ceUPRXV36m0+hUAo32/V1s3rn+WVngzoJ4DYFl3nx7NLHLrpvW/qaGoZpF1dvys4iS4CgpbqG7p21Oyh3Ses54/I6MPwPe0o99+zfV7/uFYNXo8v986Pn4aPP1urfHa4tnhM0Y1BO9Lno/+PVIYtv4Oryl3ssv7CQ35HJgjNdBr7GpI0tHn6Tx/roa675qdu36//3o5ghbGIff3z/QSFj3qieVK4Q3bbtj9/xa61y2bNnwJAPfCl7fv2P3qJdZDbdm4/lIoxbG3ZwKoyLiKVruB/BP9z+0Sj/nkeJklLJ4c62jvwlbAVsBWwFbAVsBWwFbgRKrAPFk38COPdwiwP7iPAItgmF/2H/OjgRt8eK8hEdD7S5GQN6beCqXetth7odV1QZC8vHcERUz/ND7X1xXuPfReKPXK3rSCK575zEpeDf+a2B0afwJHfxta/Um/eR9n4L1M/ULu6fdrDZoO9huR/ofy9NZt/7xn3yzwvuCCQTdw/0grvHIR49LHGBH2k01QGmsAABtWSURBVCddcHjFxvUX5cr5S87ym+Prv60cnn4FpfVzZIS+OdfeFdfu3Hmov9izx9XqOjfHz31j1676PDIC6qPbd+yiT8G8n+dt3Ljac7JrofEMpdU7tu3cRRPOo/7Mq+mxXgzUtVIv7k0g2Xzx+LPdXH9dAyuO8faoX+a/hD2QKYU/zSpDv04/ltm12rT+Jx2obVz33mP2+Svw5bPXa0Ydpq6CVv+zAPcLXe5j9hxf1LvOOfBxR+MzC5hVfk8he7HWzssLUokJPfP3s0nsuOXYZT72K7ZceOEInJxKCRJrKRT+Xit8WGXqI6JQWGSPzBECc3uy/2yLERbHvirgsouffbqbO98E8LResmjLRePveZTtej9Iwjl6y9XX77ljoeM9XsKi37djgWOmBXHCZ+ExBqJLuacT+jWWsDihl89evK2ArYCtgK2ArYCtgK3ACVmBLZuefS60cy0U1gH6f2/fseejP8KNsDv5Ln6pL4D6dqXz92zbedO/b77ggoGi+/1uURsofKFyaOpXembae98LDX2Nq9QHSytO+bdGo+Gp5tSbFBTfGwL6l7fv2PN5Xuc8QK9xj1LqvarZ+bvSGWdErUf2b4CWBIHz+6Xjvd18pfBZrXGZht6mnfzDteWnPTybjgC02AFW0Odp6M/y9zT2u3zjhv+hFHjsUGu87Jqdu/+G19NvJKiBj4d++kckWKgcyXL1KQVcJD4hBeicD/TnCAT6ikSJ9zfF6z+cV4c+2Au2t1y04U/BjvgiCoj5snj8yfadu39NrrFHyaCgXr2QlL+HPBhaqgdAL8nRr57o7qnLN42/VEHT2HWe4oO/P9rv5PcbN7xYKfwVNPZC5Zu377jpB7IHNm16So7061znR5v6/wonf3teHtnJWsm9Zu57CvPHVCn9im037GHXXn62XnThFVrnX3008YZRmLPH7PFPuK8/pWLLRePv4JgBgEgr/Qda5Z+kuoBr7zWmNudQHxUSQqt/SMrVl3TVRPPWQ+Frj67b2Y+ORNzjpupdpTVr7mge2PeaYk+R6PsOzW+1wjX8/dW7dt2+edOGn3Ggvkzyaqkk0lKeZVE0Zc4fwsG3c5X+Oe+lqOl1AM5YbI8shRDoUfgc6Y/OPca19X4ePNx9VuapLnrIu/5j9ZFnS1JYFOMr8rmitPqQanX+gMRhsYd+DwqvoNJL5c7zt914461Lqe2T6jWWsHhSLae9GVsBWwFbAVsBWwFbAVuBE6ICPTPmBxcbK1jqjWy9+MKLdZ5/rVApfD6vDv1aL8DmcbZsXP9bUIqkyFQvgOkZS2Hz8jExiPO6wMU8O8FLEId/rYBLFzL9E5A7Z763vJfo6Ovmt7TGG6/ZufvPup3TXsAmoxwKb9l+w24aAEpnlRJ67WoCuqf2ytW3XrTh9ZqKDSCCxq9s37mbsvTZnyvGx5+eu5od/dO7oHMRAmEWsCngX/rn9HvrsRh47b2HXgKhO0qigDRz1AuuvX7XTf1rvHXT+Ks0NA0TH+gF8kfbCz01LferJ7rv6xlF2VGA0Mml/E72zmxnfb6iZOum8as09NsW8zM42vhSz1jD7PX0mMqe0z9yUIwrMcp33WLjCD0g/S6VqUu27dr1IK+/b+QlU8CHyitP+WDXLLJP6ZApqI9k1cH3dZ+h+WD9cY05LPURnn1dN+5WAe3F9sgsYQY8Zi15oL7rXSphoS4bH3+a5+m3FOMpimqK7Tv3fIjP3uY5RcyaxZJLZK/0qkYUvrBYJGv3hotr5fO/BQpf6iNT0UvsaqiXXbNjF9VZJ9ePJSxOrvW2d2srYCtgK2ArYCtgK2Ar8N+hAouBwMd7bb2jJYsBRx5zIZl3L7Ch2qF8aOqNvWkCfF8P0D+1Szxs2bT+FwH1GSEHoF6xfceub/Rfd//oR1dl0NPNh4L64207dlHePyvz7pGyj0Hha3ll6NW95Mv8DrSJfJSklcTjNWwA1Ke379hFf4x50vGFOr89QN/rpjH0KEdGFjI07AFQqxZTQHRBJ4CkN+XhaH4Zs+TBnBfFgmB0of0xq4AAHuj1y+h5rdqyccOXi051f9f7aL/jIeZ+/zg8NR4DnOebN6JfpbJ58+agJ2pzQTPIYz0bPXtrHmHRu6c09NVpaeAVvV4uvSTYQs/QPBCu5xQzx7qeJ/L7fq+NhTxgeoiZ1gLP33y11TGIr0XGiQ5qjbf1Eok951wwuWRu//Yox/rW/AnVY86LY8wSFtkmvObsnY+3jurxvmH29V+++3pARXjVmc97wsewb7QVsBWwFbAVsBWwFbAVsBU4ISvQI+te0FhvqTfV0/lc2atk6H//QkZ6c8BaNbWDK665fte/CknxzGdWsnJ5rXLyKwDQZ2Fl18Mincracx4U86X3/edcSLo+1+lXB3rP2X3vrMIAiPrHCPiaHjIg6BIGPX+GxRQGC9Wz51x3ZU5+qaed1VqD0vRzFiJLeIzFRhl6jz8LOoF5KQ9zPgoLew/MA49L6E7PgsQ5I88FSY55Bpd9vhhH+x2PPx+sLz31gZ4q7UP71+e5/gsFnDrPC2FeF169N++kn1CB+04lRppoKOCl23bspjnqkn/M/g4+BKhf7zdQPeaemjNRHV1oPKu3y380dcGSL/YoL5xTTyzuT9E3irMXUL9ZWbnm69HEg8vS2H2rUviNOY+PxX1WeBkLGq5q3Jjl6nX/sGvXD2f32ByRtmByyezz2x31Abzeka3HW5vZMR+laC56LqBvdx284BvX77n78R7rhH+9VVic8Etob8BWwFbAVsBWwFbAVsBW4ISrwFLm0JdyU7Odz2N0UhciLLYsIVlCAw9Bqz/sJozM995YyhXKa7pd/d5u/oJETc/owp19cYxyoFkyoOd+595zdHDWf7U955r/K62u85T7i/3mpALgj0EOyGu6Hhc9KQ9LAf7zR1SMemQJFT6WQqJXVr+2H0QeSzFyDEm+2rrx2T+p4bwWjt6AXA1DiTnq2j5TzKz3vH1jP723OKOh33rNjj1U7zzGXJFpJG7JfZnW2AqNp8sbFYZ6kkLMsXqMTuet2QJJMGZPFWM4wILjE7MkFRA/HkJsCWs37yVL2SPdN2y5aP2VC5nVAmAqEH04zmbCylKTZgxZVroS0BwB4frNM7Wd/bzqq23/Pc6O+jyOkabiGGYkxc0v01AkStf3GADvfdTr5Fe379zNkaCT78cSFiffmts7thWwFbAVsBWwFbAVsBU43hWYAwBLj65c6Jp7SIejyujngWGt3lE+Mvmx2fjMoxSDEnno/I3bdt70bwLu5jqojHpc2k8ho5/naaAf262fn6KxcIe5J+1B1ASViYnmE4kBnX+unttQ+pZc4/ULRZX2RY7Ommn2FmG+H8KckeexiAEeoycu1V8qMD6WQqJvzY70+6X0rOdjfifXdNH4c5XWNCCd56kg5MHiiSwPQ+n9WmO/MuBzf+95exQxAz21ayngI1l16Kp+/xW+ZsvGDfQ4oJcJwXTvD+NTD2jo7ysoxrI+lekz3RGkpcTEzj1DCxNePYqZxxiWLu0BWNqrevbIY4ilhY7w/I0X/HimXCoQZqNXoUHzXRfQ9HoIH68ipNcPp/vepXp49D1TS1WOKRrpQuEDVOL03CeJlx9Aqa+kcf6pb+7ZM7G0Kj4JX2UJiyfhotpbshWwFbAVsBWwFbAVsBX4b16BpXTq+2+h16tBQf3uth273r5UpUb/KEXHb+8I45CpDT/D5IXtO/cwYUR+CFD8tHSuyvN3KKjLAcymBcz6BDz+DupRO/08b2/aRf818ffz0h4K1cY8MLUACbLYNpgH9KF/y/Hzv8xi9/fF50HjHqj8im4aRvcYS0njmG9OOJcE8jhHSZYMjJdChMx2vRdQGMyZXx4TrPeOAhBk/q5SeCvjOLXGF+GqT8Ze567rrrtluluv2T3ed95eL49cZVtV5l6glPojQC+n4eW2Hbve0auw6DVMFRAL/VGVOdeV16zZ1zXOXMjbhNdxLEKnz2vlK9t37n5Vv7qjRzHzhLw1lvpR1ONF8qMY8aotm8b/BNC/0k8ULeU65iuxjGnmUgmLJ5B81J9uNKEU/hZwvqEa7X/qRgwv5bqf1K+xhMWTenntzdkK2ArYCtgK2ArYCtgK/LeswJwMfWEvh4UueutF61+ktfoKgEPduMElEha9AFNGLVIvmZwlLBYxx7v84metQu5/QwHPAoxa4FgRmEcr9rG6+YuB/e4x+1Ui23buumqhUZf+a1goraLnXGNdL4zn/+wFK/PE/XsNPHsh886FTDr7z7Vl0/q3AOojCnikN+VhoVSM3vdeeumlVb/d/BqUvqx/pOFHqSnfezRfhGN5JvQoWmY75vMNXPH+bTt2v78f5M+7n74YzIWOOZfyog71e5vMGdTijixTL+z1VujWpufZmDe2sdA699bzcZFkj8NX5Il86DzR0abec/WkqZyhgb+qHp76+X4j3aNd23wCcFapcsyxI9lnxd6X6FxHb7n6+j13HO1cWy688Jlw8r8HsBrAR5NS7YO9ZqhPpIZPyvdYwuJJuaz2pmwFbAVsBWwFbAVsBWwF/ltXYB6w0Pi9a3bufttCc/vdm+iJfHy67nn9seTsfP/8DrVJ0bjyvPP8uZGQRQ3+HgNUljK2QLDqdepfMeMAc6kdx0pA6HaYFXBkoUjHnnNXuyTDUowqC3Loc4+aE052wfBiioejga7FUii6a3TZ+PjZrqsJwM55NAny5lx7V1y7c+chA+Y2MGaV3fv+lA55++UbN7xWmZGHsEsOLWUDz40rLKyQmN8dnxtRkWvqNb9cQJ0yT9HSM2bRk7qhelNQeq93XtpLQXbJXhSvhJDjClt677Mgo64BcH5XPdQ93rHGp2QUYfnwp6Hx2v442GOSZBePP9vN9dc1MLaQSeRiyo2lrM3jec1SRlfMPhr/CKDfsog3RS8xOd1rXjrfOHRO+dN/jQulAs07b48vS+97e/f+Quk/C9WiJ3lkUUXR5k0bnuMAX3006OimNNGvOSlHQyxh8XgeJftaWwFbAVsBWwFbAVsBWwFbgf+kCqitm8b/UEO/EUBLa7yxN0aw9xwv2LTp1ATpFxVwUTet4+/+6TtH+JqeznK2UMSojJHE/l9C6UsA7O0qMwwIMWoAiNmg85Jt1994fe95e0EkChVGb0daaXwxqw29vtdzQNIhDu57twbe1TtKIuebNaNcxJ/iovH3QOv396c8dK9pVpXSN46yddP4VRqahM/3cie7/Nrrb97bfU8v0dMLpBYbheghktb1p670dPofMxrAOieJ+0UNtVnO3RMBeiwVyJaLxjdC67/o+jMoLA4o+/fesWo6H3DPP+6xQGyvokVr9fprdu76LM/fozQZU1Cv2rZj11/1XlffnkOvj8Jix5S9PLeOuwM/fX53jx9rJGPLxg2vhsKnxaSxb/zkWCMvPSTUPJ+N2f0zlyCyZF+RJ/L5MP+5Uu+geugYIP8xe73w+fgygKH+mOJ5ipcF4oJlXS+4YNAJ3E8V8bfzTDfnPmfmSL/u9cmxo8YfCWGExVUw/ffTJSxo7KscXL79+t23zfv82bw5dFrTX4LGS/pJrCdS4xP2PZawOGGXzl64rYCtgK2ArYCtgK2ArcAJXYE+YJcqhS9kufv7tVWrfsjZfAF3mfMLUIqkxko69+vcedk1N954Z/fGCYaDOPxrBVwqxIPC27PK0J/z9057ciNyh8Dnp0iKQONXtu/czU6//MyLR9S4x4F+S1obvvbaa6+NrxgfPy938ImC6Jgnxd9y0fg76DEhuFzjYzrOPlw77bRm55F9/1+m9bsL34uo93xH6/QXl9Oj5liE0JhLNZkX39kjLV+roa/WnnpTbeyU+9sH9/2sBj7Krj0Uvq8z5+e6tZsFwT3EAq+Dne7msuE/V8DL0DfKMAd+1QGt8PPX3LDruiue+cyyrpZepKHfCaAKIAdwuuqJD+3z3vgn5en/se2f9+wz6+u+AQq/rqHuV9BP6Te3PNoGn6+AWDhytEeVopWjXrjt+l03yn2SWDqw/w1a6U8AWNAzoUclEfSagPZ6qRCgQqlfrqxYs7vRaHheY2pzPhtFaa5eQ73smh27qKroJTu8fnVG0U3/W27d3vNt2bT+FwHF5BDZb2GQ/h7JDNZP5c47FdTrelJJ5pFJc8qWxUxc178fSr2nXxHTrftSVAD/GR9CPSTQUFc9tNBxe5VZJMXcIHtTEoxOua3pn9cafNbH+vd69zhbN42/TEMztjeEwlezVL3vH3btunPz5s0BPytU7nzQjENhRkO9vrtmfH/f58y/Kq3fuG3nnn+54uL1Z2c5fq8wV33MZ8zRanP5xeM/pXJcDehVj/JV/wonf3teHtlJArR4Nt6D/7+9u4uRq6zjOP77n9m1pGAvjC+Jii/MLnhhBOGirO3SigRdtyZAQk23XVESSAhBqg3Y2lSNQnzDN8QbL4ihuwU0tZJuRQ3WdGp38QJIICbqzKZJW2xKWsJLwLQ7c/72TGeXM7Mzuztnd9M9h+9c7p7nOf/n85yZ5Pmf58V0q0z/in93F8I7VXWQsEhVdxEsAggggAACCCCQKYFo9kTZKw/XEgOt2laRac/EhO78y+joS40XVWcRBGH0lvuKFhVEiYx7Rg6M/qZx2ckXenvWhBY8Vhs0NCt+SuZ37DswFk3Lrn76+vqW5d589SF3fUWqHmPZ+Jl2POVMb/qrdfb2view8l7JVjbbcHO2pR/9a3pul9vPYkchvhWTa9wCDY4cGB2L/li3FKLJ/h2xAXLdQD6eGJnWYtff3bTdpGgWwocaB539vT2bZRYlTxq9yjL/pUJ7VqadrWaXNOuY2UyjMrEBd3XTzI7Xyy+/tSTjXK2t9jqIHfc5bcp+bPC7vEls1efVXSujkx/iCYtYnUWr2HUjhw4dmSxflwiJLUFpGCxPv51r3AO9YK4bJE0lLGZb8jKXZRhT+200HOcZc1U7M2JafcFbzR5qdn3djJLpD+I/AnVu2FsoHG5S1vqv6dkiWbTnSLN+i4qcqM322t1YvrpcpMMfnzpStv6C10x+10hhbOdMS9sa6rT+Nau2VWdVSR0tbI6F0i1PFkb3T/4/fspMu6egtPJf0n8nYbGku4fgEEAAAQQQQACBzAuce9t9bK0C2+xefcP57lqjj5vrKSn8+cjBp5+baSBQnc69LHeHpFsl5Wvlx+U+VC7rVzOt/e679lN5m9B2M32utgFeVPz42Vj+5J26/8n9o+ONnRDF/OZLx26SB3dLvrI24Dgi1xMW2gPxgWhUNvamPxog3/jHwmghXudsRzrWTZmXbx4pjP2iMaba0opv1I55jAZkR2S+u3xG98XbHxvof7jZvgXxTSUlv2dfYSxKNFQ/63qvvjK04KcmrZJk506tsAeWv+/9Q2+ceHGVSXvkel0W9sVPGal6nfjvl6Vwu2Qfrc54kf5mHn4rOjI2tuHi75effHXDXDZKbDV7ot51cs8DeyoX6qbTQXBRR1DeK7erohM+ZPpDh3d8/YlC4eg0z97J2Qeqm9EyeV3/2quvU5j7Tqz/T559hp6WBT9RUCl6xfbJdXl8tslUOxsSAFN1Ti4LaljeEz3f9o7ct81soJZcK5/dE6Qo90ej57uzU4Mui2aLTJ1mMltCp80TROqOsY0dJ/xyq3082vnhitXX1HraQL+353pZsKNmX30OXf5Q+YJ3Ds22ceW61asvl4Vb3BQtE4s2vIyOEI2+43vKE/6jmX4rPtvT867OzuC7Lh+UtELSSXftbfU7MQcDW7d29Rp5uKXht6/lb0lsadap+KyhOdwrnZeQsEhnvxE1AggggAACCCCAAAIIIHC+BGqzTLaWPff5Px88ePx8xcF9My5AwiLjHUzzEEAAAQQQQAABBBBAAIEFFIiWRUUbQppbaaRwaNsCVk1VCNQLkLDgiUAAAQQQQAABBBBAAAEEEJiLQJSssDde+ZrJbvYw2BDfBHcu5bkGgbYESFi0xcXFCCCAAAIIIIAAAggggMDbVqC6KatZX5jT1mb7u7xtYWj44giQsFgcV2pFAAEEEEAAAQQQQAABBBBAAIF5CJCwmAceRRFAAAEEEEAAAQQQQAABBBBAYHEEzmvCwuyMBvLXL07LqBUBBBBAAAEEEEAAAQQQQAABBFIrMFz6tKT9CivXaPCyg+22IzrzNtlnuPiwFKzVxvwlySqgFAIIIIAAAggggAACCCCAAAIIZFZgqHSbTL9WufJB3XLZi+22cz4Ji29Kdr8688u03s60e2OuRwABBBBAAAEEEEAAAQQQQACBDAvsKv1Q7ndqY/dFSVqZPGGxq7hebo/L/OMa6P5nkptTBgEEEEAAAQQQQAABBBBAAAEEMiowXNot97w2dV+RpIXJExY7i1cqsGdkvk0D3T9IcnPKIIAAAggggAACCCCAAAIIIIBABgWGiitkVpRZQQP5m5O0MHnCIrrbcHFI0hdVqVyqL33scJIAKIMAAggggAACCCCAAAIIIIAAAhkTGCo9KNNdCv0qDXY/m6R180tYPHr4I/JKUbLHNJAfTBIAZRBAAAEEEEAAAQQQQAABBBBAIEMCj5SuVU5/levH2tR1b9KWzS9hEd11V3Gr3L4v2b8l26GNl/wuaTCUQwABBBBAAAEEEEAAAQQQQACBlAo8UnqvcvqepNsl/Uen/BP6avfppK2Zf8IiuvPQ+GdkHgXVI+l5SSUpWqsSlhTqlaTBUQ4BBBBAAAEEEEAAAQQQQAABBJawgAV5ybsk75bsk5JWyHWfNnXtmG/UC5OwmIxiePxuKeyVq0umLskunG+AlEcAAQQQQAABBBBAAAEEEEAAgSUtcFSmolwlmT+4UCeJLmzCotHvt0c/oNMTic5bXdJdQXAIIIAAAggggAACCCCAAAIIICAt6zyi9Rf/bzEoFjdhsRgRUycCCCCAAAIIIIAAAggggAACCGRegIRF5ruYBiKAAAIIIIAAAggggAACCCCQPgESFunrMyJGAAEEEEAAAQQQQAABBBBAIPMCJCwy38U0EAEEEEAAAQQQQAABBBBAAIH0CZCwSF+fETECCCCAAAIIIIAAAggggAACmRcgYZH5LqaBCCCAAAIIIIAAAggggAACCKRPgIRF+vqMiBFAAAEEEEAAAQQQQAABBBDIvAAJi8x3MQ1EAAEEEEAAAQQQQAABBBBAIH0CJCzS12dEjAACCCCAAAIIIIAAAggggEDmBUhYZL6LaSACCCCAAAIIIIAAAggggAAC6RMgYZG+PiNiBBBAAAEEEEAAAQQQQAABBDIvQMIi811MAxFAAAEEEEAAAQQQQAABBBBInwAJi/T1GREjgAACCCCAAAIIIIAAAgggkHmB/wOZ2P4CQ3Jdu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1361104"/>
            <a:ext cx="9144000" cy="44012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Профессионально-ориентированное занятие направленно на развитие познавательных потребностей, функционирования мышления, организацию поиска новых знаний, повышению эффективности образовательного процесса, формирование практического опыта и использования его при решении жизненно важных задач и проблем.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20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30-х годах ХХ века в Советской России (СССР) происходили грандиозные изменения не только в социально-экономической сфере, но и в сфере культуры и быта. Изменениям подвергался весь старый уклад, многое из материальной и духовной культуры бывшей России. В том числе подверглась изменениям и культура питания жителей страны. Под культурой питания понимается наличие в рационе определённого набора продуктов, используемого для приготовления пищи, сам процесс приготовления пищи в соответствии с определёнными стандартами, принятыми в данном культурном пространстве, обычай потребления пищи [4].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«Изобилие советской столовой»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527048"/>
            <a:ext cx="8482144" cy="605808"/>
          </a:xfrm>
        </p:spPr>
        <p:txBody>
          <a:bodyPr>
            <a:normAutofit/>
          </a:bodyPr>
          <a:lstStyle/>
          <a:p>
            <a:r>
              <a:rPr lang="ru-RU" b="1" dirty="0" smtClean="0"/>
              <a:t>Буфет ресторана «Ампир» в 1930-е годы</a:t>
            </a:r>
            <a:endParaRPr lang="ru-RU" dirty="0"/>
          </a:p>
        </p:txBody>
      </p:sp>
      <p:pic>
        <p:nvPicPr>
          <p:cNvPr id="4" name="image_p_syutkin_4872230" descr="Буфет ресторана &quot;Ампир&quot; 1930-е годы"/>
          <p:cNvPicPr/>
          <p:nvPr/>
        </p:nvPicPr>
        <p:blipFill>
          <a:blip r:embed="rId2" cstate="print"/>
          <a:stretch/>
        </p:blipFill>
        <p:spPr bwMode="auto">
          <a:xfrm>
            <a:off x="1403648" y="2420888"/>
            <a:ext cx="5669244" cy="4076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534400" cy="75895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«Изобилие советской столовой»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43608" y="620688"/>
            <a:ext cx="7762064" cy="792088"/>
          </a:xfrm>
          <a:solidFill>
            <a:schemeClr val="bg1"/>
          </a:solidFill>
        </p:spPr>
        <p:txBody>
          <a:bodyPr/>
          <a:lstStyle/>
          <a:p>
            <a:r>
              <a:rPr lang="ru-RU" b="1" dirty="0" smtClean="0"/>
              <a:t>Меню столовой 1929 год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image_p_syutkin_4872001" descr="Меню столовой 1929 год"/>
          <p:cNvPicPr/>
          <p:nvPr/>
        </p:nvPicPr>
        <p:blipFill>
          <a:blip r:embed="rId2" cstate="print"/>
          <a:stretch/>
        </p:blipFill>
        <p:spPr bwMode="auto">
          <a:xfrm>
            <a:off x="323528" y="1484784"/>
            <a:ext cx="8280920" cy="5616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228184" y="1527048"/>
            <a:ext cx="2577488" cy="2478016"/>
          </a:xfrm>
        </p:spPr>
        <p:txBody>
          <a:bodyPr/>
          <a:lstStyle/>
          <a:p>
            <a:r>
              <a:rPr lang="ru-RU" b="1" dirty="0" smtClean="0"/>
              <a:t>Меню столовой 1928 год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image_p_syutkin_4871694" descr="Меню столовой 1928 год"/>
          <p:cNvPicPr/>
          <p:nvPr/>
        </p:nvPicPr>
        <p:blipFill>
          <a:blip r:embed="rId2" cstate="print"/>
          <a:stretch/>
        </p:blipFill>
        <p:spPr bwMode="auto">
          <a:xfrm>
            <a:off x="107504" y="0"/>
            <a:ext cx="626469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Портал </a:t>
            </a:r>
            <a:r>
              <a:rPr lang="en-US" dirty="0" smtClean="0">
                <a:solidFill>
                  <a:schemeClr val="tx1"/>
                </a:solidFill>
              </a:rPr>
              <a:t>urok.1c.ru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s://sun9-45.userapi.com/impg/8BbEBGE7nFUOv2UOVOk7bqysHz_2VeyebxArbQ/WXa-sLNwk-c.jpg?size=2560x1729&amp;quality=95&amp;sign=7964b912bdc80c7ddccdb539241d8aca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8136904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Заключение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527048"/>
            <a:ext cx="8820472" cy="4566248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Приобретение творческих навыков при изучении нового материала</a:t>
            </a:r>
            <a:br>
              <a:rPr lang="ru-RU" sz="1600" dirty="0" smtClean="0"/>
            </a:br>
            <a:r>
              <a:rPr lang="ru-RU" sz="1600" dirty="0" smtClean="0"/>
              <a:t>студентами помогает быстрее развивать навыки коммуникабельности,</a:t>
            </a:r>
            <a:br>
              <a:rPr lang="ru-RU" sz="1600" dirty="0" smtClean="0"/>
            </a:br>
            <a:r>
              <a:rPr lang="ru-RU" sz="1600" dirty="0" smtClean="0"/>
              <a:t>происходит развитие критического мышления. Профессиональная тематика</a:t>
            </a:r>
            <a:br>
              <a:rPr lang="ru-RU" sz="1600" dirty="0" smtClean="0"/>
            </a:br>
            <a:r>
              <a:rPr lang="ru-RU" sz="1600" dirty="0" smtClean="0"/>
              <a:t>всегда близка студентам, выбравшим данную профессию, а составление меню</a:t>
            </a:r>
            <a:br>
              <a:rPr lang="ru-RU" sz="1600" dirty="0" smtClean="0"/>
            </a:br>
            <a:r>
              <a:rPr lang="ru-RU" sz="1600" dirty="0" smtClean="0"/>
              <a:t>из «простых» блюд хорошо им знакомо, ведь многие в домашних условиях</a:t>
            </a:r>
            <a:br>
              <a:rPr lang="ru-RU" sz="1600" dirty="0" smtClean="0"/>
            </a:br>
            <a:r>
              <a:rPr lang="ru-RU" sz="1600" dirty="0" smtClean="0"/>
              <a:t>готовят такие блюда, как каши, щи, картофельное пюре ежедневно.</a:t>
            </a:r>
            <a:br>
              <a:rPr lang="ru-RU" sz="1600" dirty="0" smtClean="0"/>
            </a:br>
            <a:r>
              <a:rPr lang="ru-RU" sz="1600" dirty="0" smtClean="0"/>
              <a:t>Продовольственная ситуация начала 20-х годов была весьма тяжёлой, из-</a:t>
            </a:r>
            <a:br>
              <a:rPr lang="ru-RU" sz="1600" dirty="0" smtClean="0"/>
            </a:br>
            <a:r>
              <a:rPr lang="ru-RU" sz="1600" dirty="0" smtClean="0"/>
              <a:t>за нехватки продуктов питания некоторые регионы страны стояли пред угрозой</a:t>
            </a:r>
            <a:br>
              <a:rPr lang="ru-RU" sz="1600" dirty="0" smtClean="0"/>
            </a:br>
            <a:r>
              <a:rPr lang="ru-RU" sz="1600" dirty="0" smtClean="0"/>
              <a:t>голода. В таком случае можно говорить, что жителям была не гарантированна</a:t>
            </a:r>
            <a:br>
              <a:rPr lang="ru-RU" sz="1600" dirty="0" smtClean="0"/>
            </a:br>
            <a:r>
              <a:rPr lang="ru-RU" sz="1600" dirty="0" smtClean="0"/>
              <a:t>их продовольственная безопасность и вся их культура питания сводилась к</a:t>
            </a:r>
            <a:br>
              <a:rPr lang="ru-RU" sz="1600" dirty="0" smtClean="0"/>
            </a:br>
            <a:r>
              <a:rPr lang="ru-RU" sz="1600" dirty="0" smtClean="0"/>
              <a:t>необходимости выжить в условиях ограниченности ресурсов.</a:t>
            </a:r>
            <a:br>
              <a:rPr lang="ru-RU" sz="1600" dirty="0" smtClean="0"/>
            </a:br>
            <a:r>
              <a:rPr lang="ru-RU" sz="1600" dirty="0" smtClean="0"/>
              <a:t>Продовольственная политика, проводимая государством в период военного</a:t>
            </a:r>
            <a:br>
              <a:rPr lang="ru-RU" sz="1600" dirty="0" smtClean="0"/>
            </a:br>
            <a:r>
              <a:rPr lang="ru-RU" sz="1600" dirty="0" smtClean="0"/>
              <a:t>коммунизма, представляла собой политику регулирования продовольственной</a:t>
            </a:r>
            <a:br>
              <a:rPr lang="ru-RU" sz="1600" dirty="0" smtClean="0"/>
            </a:br>
            <a:r>
              <a:rPr lang="ru-RU" sz="1600" dirty="0" smtClean="0"/>
              <a:t>безопасности населения. Коренным образом государственные деятели хотели</a:t>
            </a:r>
            <a:br>
              <a:rPr lang="ru-RU" sz="1600" dirty="0" smtClean="0"/>
            </a:br>
            <a:r>
              <a:rPr lang="ru-RU" sz="1600" dirty="0" smtClean="0"/>
              <a:t>изменить и место женщины в семье, превратив её из кухарки в общественницу,</a:t>
            </a:r>
            <a:br>
              <a:rPr lang="ru-RU" sz="1600" dirty="0" smtClean="0"/>
            </a:br>
            <a:r>
              <a:rPr lang="ru-RU" sz="1600" dirty="0" smtClean="0"/>
              <a:t>что также было шагом в сторону формирования системы общественного</a:t>
            </a:r>
            <a:br>
              <a:rPr lang="ru-RU" sz="1600" dirty="0" smtClean="0"/>
            </a:br>
            <a:r>
              <a:rPr lang="ru-RU" sz="1600" dirty="0" smtClean="0"/>
              <a:t>питания.</a:t>
            </a:r>
            <a:endParaRPr lang="ru-RU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Заключение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Таким образом, 30-е годы ХХ века были весьма противоречивыми в</a:t>
            </a:r>
            <a:br>
              <a:rPr lang="ru-RU" dirty="0" smtClean="0"/>
            </a:br>
            <a:r>
              <a:rPr lang="ru-RU" dirty="0" smtClean="0"/>
              <a:t>плане развития культуры питания. Однако её отличительная особенность – это</a:t>
            </a:r>
            <a:br>
              <a:rPr lang="ru-RU" dirty="0" smtClean="0"/>
            </a:br>
            <a:r>
              <a:rPr lang="ru-RU" dirty="0" smtClean="0"/>
              <a:t>то, что население было не свободно в своих гастрономических пристрастиях,</a:t>
            </a:r>
            <a:br>
              <a:rPr lang="ru-RU" dirty="0" smtClean="0"/>
            </a:br>
            <a:r>
              <a:rPr lang="ru-RU" dirty="0" smtClean="0"/>
              <a:t>которые определялись либо состоянием сельского хозяйства в стране, либо</a:t>
            </a:r>
            <a:br>
              <a:rPr lang="ru-RU" dirty="0" smtClean="0"/>
            </a:br>
            <a:r>
              <a:rPr lang="ru-RU" dirty="0" smtClean="0"/>
              <a:t>целенаправленной политикой государства, регулировавшего все сферы</a:t>
            </a:r>
            <a:br>
              <a:rPr lang="ru-RU" dirty="0" smtClean="0"/>
            </a:br>
            <a:r>
              <a:rPr lang="ru-RU" dirty="0" smtClean="0"/>
              <a:t>культуры, в том числе и культуру питания. Продовольственная защищённость</a:t>
            </a:r>
            <a:br>
              <a:rPr lang="ru-RU" dirty="0" smtClean="0"/>
            </a:br>
            <a:r>
              <a:rPr lang="ru-RU" dirty="0" smtClean="0"/>
              <a:t>населения также была крайне низкой и в некоторые периоды определяла</a:t>
            </a:r>
            <a:br>
              <a:rPr lang="ru-RU" dirty="0" smtClean="0"/>
            </a:br>
            <a:r>
              <a:rPr lang="ru-RU" dirty="0" smtClean="0"/>
              <a:t>культуру питания населения.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1812</TotalTime>
  <Words>138</Words>
  <Application>Microsoft Office PowerPoint</Application>
  <PresentationFormat>Экран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Официальная</vt:lpstr>
      <vt:lpstr>МЕТОДИЧЕСКАЯ РАЗРАБОТКА УРОКА «Зарождение кулинарных традиций в быту советских граждан 20- 30 х. гг. XX вв.»</vt:lpstr>
      <vt:lpstr>Слайд 2</vt:lpstr>
      <vt:lpstr>«Питание советских граждан в 20-30 е гг. XX вв.»</vt:lpstr>
      <vt:lpstr>«Изобилие советской столовой»</vt:lpstr>
      <vt:lpstr>«Изобилие советской столовой»</vt:lpstr>
      <vt:lpstr>Слайд 6</vt:lpstr>
      <vt:lpstr>Портал urok.1c.ru</vt:lpstr>
      <vt:lpstr>Заключение</vt:lpstr>
      <vt:lpstr>Заключение</vt:lpstr>
      <vt:lpstr>Список использованных источников: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МЕТОДИЧЕСКАЯ РАЗРАБОТКА УРОКА «Зарождение кулинарных традиций в быту советских граждан 20- 30 х. гг. XX вв.»</dc:title>
  <dc:creator>Карась</dc:creator>
  <cp:lastModifiedBy>Карась</cp:lastModifiedBy>
  <cp:revision>37</cp:revision>
  <dcterms:created xsi:type="dcterms:W3CDTF">2024-04-13T05:39:31Z</dcterms:created>
  <dcterms:modified xsi:type="dcterms:W3CDTF">2024-04-14T12:08:17Z</dcterms:modified>
</cp:coreProperties>
</file>