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257" r:id="rId3"/>
    <p:sldId id="258" r:id="rId4"/>
    <p:sldId id="259" r:id="rId5"/>
    <p:sldId id="261" r:id="rId6"/>
    <p:sldId id="302" r:id="rId7"/>
    <p:sldId id="260" r:id="rId8"/>
    <p:sldId id="303" r:id="rId9"/>
    <p:sldId id="305" r:id="rId10"/>
    <p:sldId id="30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1068-15A0-4B85-83BF-04FC8E0EC48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64C1-BACD-4886-B96D-12FFAEB85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4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BBDD-839E-642E-A793-5B7F139EA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E5B145-6CDA-355C-6E9E-F74341633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692F6-AC12-0997-C3A7-4F0909C2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0191D-7555-1DAD-EA12-7356D981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A060F-1274-7B70-6D20-B8F9F9FD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26D8-D3A8-6505-C0D0-E40A615B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D629DA-DA02-7EAB-C1D5-5F5B832DF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A522-84F8-0ACE-3801-7FA45B6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0C660-0085-6804-0FA6-E4C6B75F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0AD1F-8227-0DDC-ABE9-F9AA47F7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3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B5CAC7-B614-C563-A247-3277E3251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EB4382-37FF-4A9B-FB3A-156969737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1F56C-F489-08C2-3EDE-63C1579B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01166-04EA-A1AB-B7AF-A25B67A8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B0E9F-B42E-89C7-DA9E-A7A88754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4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-19050"/>
            <a:ext cx="10968567" cy="1433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0"/>
            <a:ext cx="5382684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5484" y="1600201"/>
            <a:ext cx="5382683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5484" y="3940176"/>
            <a:ext cx="5382683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4284-B477-4360-8E66-9ECB80B1A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3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C6BE3-40A9-EBB4-717D-85AA652D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89255-E51A-3C02-7BE0-87C857C9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B69F1-953F-AC26-24CB-2D055CB4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9D5D4-B590-F349-3A21-4323B720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0FFC9-3B14-34F4-5B48-7147F72E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09745-49DC-0C45-C412-9F6E9985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9FBDB1-7740-C9D8-9801-746482D9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B6CA3-EB8E-D0B5-36DC-DB9D2658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96F2B-389A-671D-CCE0-125CD0C4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8C61F-7E80-FD5E-95B5-2C3C26B8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2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73F2-D51C-CAE0-DD6B-8808FF00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5D9DD-B09E-2863-22E5-4B9D7C47C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36BE49-FA26-4CF2-9001-4EA04A257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DB0043-645E-5BC4-5A1C-B5A510AE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02612B-DB45-A3F1-F892-5DEF25DE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31984-4AF6-CE73-1F7E-C93914FC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CC9FF-940B-4BE2-378C-AA0FBDB9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E952-47BC-57D6-5BF9-03866DA96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A6239-08A3-3A93-BC9D-781E3C762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B07366-759C-EA28-93ED-56C35836C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743BE1-8823-87F1-2FCA-961AA2BAD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9A1B04-30DE-3B2D-DE1F-4C8ADDF6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5065B9-A28D-11C6-0C6A-EBD299DD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5D215B-141B-97FF-AC95-874AB4BA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E9DC1-FF3B-C98A-2569-8CFD2ABB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FE7CF4-1FFB-D1B0-7DE6-E9FECF0A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1D2715-59A5-09D5-6A15-E0456FB8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672A7-C4FE-8F06-7782-E4910C4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0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38022A-AB98-72AF-29F4-08ED8D90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6F42D1-310E-2FED-9160-78CD9C76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582AA-D17F-9BDA-6355-2C0500A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3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D2139-43B6-4C7F-A11C-1AB33B80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1F7B7-DE02-171B-3DF7-E48E9A7D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F1C91-42E2-A1F8-A1A2-3AB6B9330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76E6EA-6EB7-5B30-E7FD-B3012250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6123E-CC83-CE00-6CAD-7C52F092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9125C-1327-CA3F-43D7-1C6BBFBF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4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2C60-2B86-3115-14C4-7D2872C0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F16A4-28BF-2081-FADD-8D87AB8D0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83F831-B9F3-F5D8-AE5A-5FB3FE247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4AABD-D8B3-1FEA-6EE8-22352F0D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5C16E-AB58-985D-F942-FE9B47A4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ACEAE3-BA31-D767-83B9-9BD61F70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320E2-63C9-80E6-FB88-AE7354EF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A79D2-453C-02E4-D7FD-167B6882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2E9A5-5CB7-2988-6E48-58F8D7E3A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1882-EEED-4597-8D73-5E8E7B31BD55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FB89D-B4EC-C535-4BEF-3A5F9232F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06A43-E59C-9322-753D-F3A8F9E6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A891-45AB-4C9B-BCE7-89F464E31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3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669" y="2274302"/>
            <a:ext cx="9755484" cy="2884307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111E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круглый стол</a:t>
            </a:r>
            <a:br>
              <a:rPr lang="ru-RU" sz="4800" b="1" dirty="0">
                <a:solidFill>
                  <a:srgbClr val="111E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11E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«Занятие с профессиональной направленностью по общеобразовательным предметам: методика разработки и реализации». </a:t>
            </a:r>
            <a:endParaRPr lang="en-US" sz="3600" b="1" dirty="0">
              <a:solidFill>
                <a:srgbClr val="111E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free-png.ru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15" y="182603"/>
            <a:ext cx="1201956" cy="1022567"/>
          </a:xfrm>
          <a:prstGeom prst="rect">
            <a:avLst/>
          </a:prstGeom>
        </p:spPr>
      </p:pic>
      <p:pic>
        <p:nvPicPr>
          <p:cNvPr id="14" name="Рисунок 13" descr="логотип-год-семьи-2024.png"/>
          <p:cNvPicPr>
            <a:picLocks noChangeAspect="1"/>
          </p:cNvPicPr>
          <p:nvPr/>
        </p:nvPicPr>
        <p:blipFill>
          <a:blip r:embed="rId3" cstate="print"/>
          <a:srcRect l="27349" t="12276" r="26770" b="23148"/>
          <a:stretch>
            <a:fillRect/>
          </a:stretch>
        </p:blipFill>
        <p:spPr>
          <a:xfrm>
            <a:off x="2814537" y="0"/>
            <a:ext cx="1556425" cy="123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2217907" y="531780"/>
            <a:ext cx="609599" cy="285345"/>
          </a:xfrm>
          <a:prstGeom prst="rightArrow">
            <a:avLst/>
          </a:prstGeom>
          <a:solidFill>
            <a:srgbClr val="8CC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Рисунок 3" descr="9OtqfWLfxmq3N7dCsjz0O8zpWy65busHCg64jl6eSb68grHAtUpOoWSt_3NHwqK5qpaf3cc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79401" y="124397"/>
            <a:ext cx="1506871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0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915" y="2755075"/>
            <a:ext cx="9755484" cy="1572261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111E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6600" b="1" dirty="0">
              <a:solidFill>
                <a:srgbClr val="111E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free-png.ru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15" y="182603"/>
            <a:ext cx="1201956" cy="1022567"/>
          </a:xfrm>
          <a:prstGeom prst="rect">
            <a:avLst/>
          </a:prstGeom>
        </p:spPr>
      </p:pic>
      <p:pic>
        <p:nvPicPr>
          <p:cNvPr id="14" name="Рисунок 13" descr="логотип-год-семьи-2024.png"/>
          <p:cNvPicPr>
            <a:picLocks noChangeAspect="1"/>
          </p:cNvPicPr>
          <p:nvPr/>
        </p:nvPicPr>
        <p:blipFill>
          <a:blip r:embed="rId3" cstate="print"/>
          <a:srcRect l="27349" t="12276" r="26770" b="23148"/>
          <a:stretch>
            <a:fillRect/>
          </a:stretch>
        </p:blipFill>
        <p:spPr>
          <a:xfrm>
            <a:off x="2814537" y="0"/>
            <a:ext cx="1556425" cy="123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2217907" y="531780"/>
            <a:ext cx="609599" cy="285345"/>
          </a:xfrm>
          <a:prstGeom prst="rightArrow">
            <a:avLst/>
          </a:prstGeom>
          <a:solidFill>
            <a:srgbClr val="8CC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Рисунок 3" descr="9OtqfWLfxmq3N7dCsjz0O8zpWy65busHCg64jl6eSb68grHAtUpOoWSt_3NHwqK5qpaf3ccR.png"/>
          <p:cNvPicPr>
            <a:picLocks noChangeAspect="1"/>
          </p:cNvPicPr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10663399" y="131866"/>
            <a:ext cx="1438104" cy="12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4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3375C-247F-8159-AC9E-6EA68619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ru-RU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дисциплины: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893843-F13C-D1BE-7D30-DA3F5E171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8" b="367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18391-2B31-F3ED-E02B-A65BA334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у обучающихся комплексное представление о своеобразии России, ее месте в мировой и европейской цивилизации, воспитание патриотических чувств и любви к Родине, введение в круг исторических проблем, связанных с областью будущей профессиональной деятельности.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809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B901AD-3054-C9CD-A342-6C276BB42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9091" r="536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945A-F09B-4A88-369B-A3D44DE9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профтехобразования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¸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руководствуюсь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профсоставляющей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Rectangle: Rounded Corners 206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05307E-8A06-A8B8-834E-D7BA64247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9091" r="155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4E9E-E15A-7D22-3DB1-1C834AA9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761519" cy="1124712"/>
          </a:xfrm>
        </p:spPr>
        <p:txBody>
          <a:bodyPr anchor="b"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«Сталинградская битва»</a:t>
            </a:r>
          </a:p>
        </p:txBody>
      </p:sp>
      <p:sp>
        <p:nvSpPr>
          <p:cNvPr id="3087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8378A-E6BA-3063-BE7D-ECC35D01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3" y="2530601"/>
            <a:ext cx="3438906" cy="381381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значение Сталинградской битвы, как начало «коренного перелома» в Великой Отечественной войне.</a:t>
            </a:r>
          </a:p>
          <a:p>
            <a:pPr marL="0" indent="0">
              <a:buNone/>
            </a:pPr>
            <a:r>
              <a:rPr lang="ru-RU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15.02.16. Технология машиностроения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4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94538" y="4590722"/>
            <a:ext cx="358368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</a:t>
            </a:r>
            <a:endPara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8BAF2F8-81EC-5309-1D6C-0242977F7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5FCBC-5362-4992-CB98-4013CAB3D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45" t="16595" r="27713" b="16071"/>
          <a:stretch/>
        </p:blipFill>
        <p:spPr>
          <a:xfrm>
            <a:off x="6094476" y="0"/>
            <a:ext cx="6060362" cy="4196270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9226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54294" y="4562856"/>
            <a:ext cx="7126028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сыгра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тракторный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Баррикады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Сталинградский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тракторный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моторов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тягачей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Т-34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9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61C872B-A599-0F32-0E83-DA1B2D1C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4562856"/>
            <a:ext cx="3785616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</a:t>
            </a:r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6656E1-8C01-91BE-8619-00B2507A390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/>
          <a:stretch/>
        </p:blipFill>
        <p:spPr bwMode="auto">
          <a:xfrm>
            <a:off x="95255" y="-1"/>
            <a:ext cx="6095995" cy="418766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78CD553-569E-2155-FA40-2CCE50A3F1C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/>
          <a:srcRect r="2351" b="-3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</p:spPr>
      </p:pic>
      <p:sp>
        <p:nvSpPr>
          <p:cNvPr id="206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644A133-8B1D-0A4A-D585-DE1BCFC8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Танки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завода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уходят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Баррикады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ащищают</a:t>
            </a:r>
            <a:r>
              <a:rPr lang="en-US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тракторного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завода</a:t>
            </a: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824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46E2C-CCA8-D6E1-984D-03F191E0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139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историческим анализом и умением проникать в глубинный смысл историко-политического текста – залог успеха в профессии и в </a:t>
            </a:r>
            <a:r>
              <a:rPr lang="ru-RU" sz="28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21" t="17522" r="25487" b="11374"/>
          <a:stretch/>
        </p:blipFill>
        <p:spPr>
          <a:xfrm>
            <a:off x="6745557" y="1465057"/>
            <a:ext cx="4013487" cy="5010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507" t="25802" r="25877" b="37551"/>
          <a:stretch/>
        </p:blipFill>
        <p:spPr>
          <a:xfrm>
            <a:off x="502722" y="1465057"/>
            <a:ext cx="5589320" cy="50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C5688-1827-ABB6-F608-6E308E99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наглядности – эффективный способ создания образа исторической эпохи, способствующий комплексному восприятию изученного материала с профессиональной составляющей.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6" y="2508571"/>
            <a:ext cx="4113566" cy="28887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F085A-4EA0-651C-1352-3F6B08CD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508571"/>
            <a:ext cx="3560551" cy="28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5A517B6-4A19-629F-7F3E-974059D9A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2137"/>
          <a:stretch/>
        </p:blipFill>
        <p:spPr bwMode="auto">
          <a:xfrm>
            <a:off x="8192906" y="2508570"/>
            <a:ext cx="3829373" cy="28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1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1"/>
            <a:ext cx="10515600" cy="1108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своей преподавательской деятельности мне удается сформировать у студентов видение того, что исторические знания можно применять в жизни и в будущей профессиональной деятельности.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https://sun9-78.userapi.com/impf/2EPfNNl7aes_VpnBSXdfJhJ23KJvgTP4RthVhQ/uvWj99DExYs.jpg?size=1920x768&amp;quality=95&amp;crop=0,0,960,383&amp;sign=c60f992f8b1011a1f2f453b59721faf7&amp;type=cover_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430" t="27019" r="32986" b="32437"/>
          <a:stretch/>
        </p:blipFill>
        <p:spPr>
          <a:xfrm>
            <a:off x="135185" y="1636542"/>
            <a:ext cx="11921630" cy="52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3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224</Words>
  <Application>Microsoft Office PowerPoint</Application>
  <PresentationFormat>Широкоэкранный</PresentationFormat>
  <Paragraphs>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Региональный круглый стол «Занятие с профессиональной направленностью по общеобразовательным предметам: методика разработки и реализации». </vt:lpstr>
      <vt:lpstr>Цель дисциплины:</vt:lpstr>
      <vt:lpstr>Актуальность профтехобразования – это главный аспект¸ которым я руководствуюсь на уроках истории с профсоставляющей.</vt:lpstr>
      <vt:lpstr>Тема урока: «Сталинградская битва»</vt:lpstr>
      <vt:lpstr>Оборона Сталинграда</vt:lpstr>
      <vt:lpstr>Оборона Сталинграда </vt:lpstr>
      <vt:lpstr>Владение историческим анализом и умением проникать в глубинный смысл историко-политического текста – залог успеха в профессии и в жизни.</vt:lpstr>
      <vt:lpstr>Средства наглядности – эффективный способ создания образа исторической эпохи, способствующий комплексному восприятию изученного материала с профессиональной составляющей. </vt:lpstr>
      <vt:lpstr>В результате своей преподавательской деятельности мне удается сформировать у студентов видение того, что исторические знания можно применять в жизни и в будущей профессиональной деятельности.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Моисеева Т.С.</dc:creator>
  <cp:lastModifiedBy>Татьяна Сергеевна</cp:lastModifiedBy>
  <cp:revision>9</cp:revision>
  <dcterms:created xsi:type="dcterms:W3CDTF">2024-04-10T15:23:13Z</dcterms:created>
  <dcterms:modified xsi:type="dcterms:W3CDTF">2024-04-15T04:16:15Z</dcterms:modified>
</cp:coreProperties>
</file>