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725" r:id="rId1"/>
  </p:sldMasterIdLst>
  <p:notesMasterIdLst>
    <p:notesMasterId r:id="rId11"/>
  </p:notesMasterIdLst>
  <p:handoutMasterIdLst>
    <p:handoutMasterId r:id="rId12"/>
  </p:handoutMasterIdLst>
  <p:sldIdLst>
    <p:sldId id="336" r:id="rId2"/>
    <p:sldId id="426" r:id="rId3"/>
    <p:sldId id="431" r:id="rId4"/>
    <p:sldId id="446" r:id="rId5"/>
    <p:sldId id="289" r:id="rId6"/>
    <p:sldId id="445" r:id="rId7"/>
    <p:sldId id="424" r:id="rId8"/>
    <p:sldId id="441" r:id="rId9"/>
    <p:sldId id="342" r:id="rId10"/>
  </p:sldIdLst>
  <p:sldSz cx="16002000" cy="9001125"/>
  <p:notesSz cx="9872663" cy="6797675"/>
  <p:defaultTextStyle>
    <a:defPPr>
      <a:defRPr lang="ru-RU"/>
    </a:defPPr>
    <a:lvl1pPr marL="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BFDB6AA9-2EF2-4100-972E-AEEB48CE6FCA}">
          <p14:sldIdLst>
            <p14:sldId id="336"/>
            <p14:sldId id="426"/>
            <p14:sldId id="431"/>
            <p14:sldId id="446"/>
            <p14:sldId id="289"/>
            <p14:sldId id="445"/>
            <p14:sldId id="424"/>
            <p14:sldId id="441"/>
            <p14:sldId id="34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5120" userDrawn="1">
          <p15:clr>
            <a:srgbClr val="A4A3A4"/>
          </p15:clr>
        </p15:guide>
        <p15:guide id="3" orient="horz" pos="2835" userDrawn="1">
          <p15:clr>
            <a:srgbClr val="A4A3A4"/>
          </p15:clr>
        </p15:guide>
        <p15:guide id="4" pos="5040" userDrawn="1">
          <p15:clr>
            <a:srgbClr val="A4A3A4"/>
          </p15:clr>
        </p15:guide>
        <p15:guide id="5" pos="51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003300"/>
    <a:srgbClr val="004C00"/>
    <a:srgbClr val="C2F0C2"/>
    <a:srgbClr val="663300"/>
    <a:srgbClr val="FF9F9F"/>
    <a:srgbClr val="B5EDB5"/>
    <a:srgbClr val="FF5050"/>
    <a:srgbClr val="8DE38D"/>
    <a:srgbClr val="FFFFC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28" autoAdjust="0"/>
    <p:restoredTop sz="89737" autoAdjust="0"/>
  </p:normalViewPr>
  <p:slideViewPr>
    <p:cSldViewPr>
      <p:cViewPr>
        <p:scale>
          <a:sx n="75" d="100"/>
          <a:sy n="75" d="100"/>
        </p:scale>
        <p:origin x="-954" y="-132"/>
      </p:cViewPr>
      <p:guideLst>
        <p:guide orient="horz" pos="2160"/>
        <p:guide orient="horz" pos="2835"/>
        <p:guide pos="5120"/>
        <p:guide pos="5040"/>
        <p:guide pos="51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E04FC7-67BC-4DE4-89A4-3F4DBA9F0F88}" type="doc">
      <dgm:prSet loTypeId="urn:microsoft.com/office/officeart/2005/8/layout/arrow2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7BB9B332-886F-47F5-99FC-C936BE05E2E3}">
      <dgm:prSet phldrT="[Текст]" custT="1"/>
      <dgm:spPr/>
      <dgm:t>
        <a:bodyPr/>
        <a:lstStyle/>
        <a:p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05159D-8175-49D3-8735-43B389EA04DB}" type="parTrans" cxnId="{97DCF92C-BA26-4ACE-88D7-1D37227F5BA0}">
      <dgm:prSet/>
      <dgm:spPr/>
      <dgm:t>
        <a:bodyPr/>
        <a:lstStyle/>
        <a:p>
          <a:endParaRPr lang="ru-RU"/>
        </a:p>
      </dgm:t>
    </dgm:pt>
    <dgm:pt modelId="{BAFEB406-7D07-4FFD-AA36-2CCB26D040CA}" type="sibTrans" cxnId="{97DCF92C-BA26-4ACE-88D7-1D37227F5BA0}">
      <dgm:prSet/>
      <dgm:spPr/>
      <dgm:t>
        <a:bodyPr/>
        <a:lstStyle/>
        <a:p>
          <a:endParaRPr lang="ru-RU"/>
        </a:p>
      </dgm:t>
    </dgm:pt>
    <dgm:pt modelId="{F2A07620-8CE6-4958-82A1-1E0EB1637CA4}">
      <dgm:prSet phldrT="[Текст]" custT="1"/>
      <dgm:spPr/>
      <dgm:t>
        <a:bodyPr/>
        <a:lstStyle/>
        <a:p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218AA3-4309-4DD8-8346-A926E8D2E88C}" type="parTrans" cxnId="{493577A1-849B-4037-848C-0669D0C24BFF}">
      <dgm:prSet/>
      <dgm:spPr/>
      <dgm:t>
        <a:bodyPr/>
        <a:lstStyle/>
        <a:p>
          <a:endParaRPr lang="ru-RU"/>
        </a:p>
      </dgm:t>
    </dgm:pt>
    <dgm:pt modelId="{75E7609F-DF33-4E79-9785-8A77028C81F7}" type="sibTrans" cxnId="{493577A1-849B-4037-848C-0669D0C24BFF}">
      <dgm:prSet/>
      <dgm:spPr/>
      <dgm:t>
        <a:bodyPr/>
        <a:lstStyle/>
        <a:p>
          <a:endParaRPr lang="ru-RU"/>
        </a:p>
      </dgm:t>
    </dgm:pt>
    <dgm:pt modelId="{C5AF4FE2-9508-48A6-B339-D0D583D6EB35}">
      <dgm:prSet phldrT="[Текст]" custT="1"/>
      <dgm:spPr/>
      <dgm:t>
        <a:bodyPr/>
        <a:lstStyle/>
        <a:p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3DE38C-2F3D-4A57-87E9-296E922C867D}" type="parTrans" cxnId="{2D5DB6AB-3A4B-442B-8EC9-AA49C4CFD846}">
      <dgm:prSet/>
      <dgm:spPr/>
      <dgm:t>
        <a:bodyPr/>
        <a:lstStyle/>
        <a:p>
          <a:endParaRPr lang="ru-RU"/>
        </a:p>
      </dgm:t>
    </dgm:pt>
    <dgm:pt modelId="{BAB6197D-02DC-490B-AB92-580E43916A72}" type="sibTrans" cxnId="{2D5DB6AB-3A4B-442B-8EC9-AA49C4CFD846}">
      <dgm:prSet/>
      <dgm:spPr/>
      <dgm:t>
        <a:bodyPr/>
        <a:lstStyle/>
        <a:p>
          <a:endParaRPr lang="ru-RU"/>
        </a:p>
      </dgm:t>
    </dgm:pt>
    <dgm:pt modelId="{AD80DEEE-B55B-409F-8C90-108E46A80FF6}">
      <dgm:prSet phldrT="[Текст]" custT="1"/>
      <dgm:spPr/>
      <dgm:t>
        <a:bodyPr/>
        <a:lstStyle/>
        <a:p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4537B6-D551-4C21-B31F-2800CEF5F2E6}" type="parTrans" cxnId="{3E343EC4-ACB5-4159-8632-7CB1E1C7F90B}">
      <dgm:prSet/>
      <dgm:spPr/>
      <dgm:t>
        <a:bodyPr/>
        <a:lstStyle/>
        <a:p>
          <a:endParaRPr lang="ru-RU"/>
        </a:p>
      </dgm:t>
    </dgm:pt>
    <dgm:pt modelId="{12616F98-7C9E-42FD-983E-0F9434B8F2AC}" type="sibTrans" cxnId="{3E343EC4-ACB5-4159-8632-7CB1E1C7F90B}">
      <dgm:prSet/>
      <dgm:spPr/>
      <dgm:t>
        <a:bodyPr/>
        <a:lstStyle/>
        <a:p>
          <a:endParaRPr lang="ru-RU"/>
        </a:p>
      </dgm:t>
    </dgm:pt>
    <dgm:pt modelId="{FD9B302C-C50D-4B58-B469-876D49036491}">
      <dgm:prSet phldrT="[Текст]" custT="1"/>
      <dgm:spPr/>
      <dgm:t>
        <a:bodyPr/>
        <a:lstStyle/>
        <a:p>
          <a:endParaRPr lang="ru-RU"/>
        </a:p>
      </dgm:t>
    </dgm:pt>
    <dgm:pt modelId="{B1D6CA46-DB44-4100-9DFB-88AEA3A838EA}" type="sibTrans" cxnId="{7B6CC00D-2E98-4465-ADFC-E2573C0B342A}">
      <dgm:prSet/>
      <dgm:spPr/>
      <dgm:t>
        <a:bodyPr/>
        <a:lstStyle/>
        <a:p>
          <a:endParaRPr lang="ru-RU"/>
        </a:p>
      </dgm:t>
    </dgm:pt>
    <dgm:pt modelId="{1CE427C1-831C-4870-8F24-DF709CAB9B03}" type="parTrans" cxnId="{7B6CC00D-2E98-4465-ADFC-E2573C0B342A}">
      <dgm:prSet/>
      <dgm:spPr/>
      <dgm:t>
        <a:bodyPr/>
        <a:lstStyle/>
        <a:p>
          <a:endParaRPr lang="ru-RU"/>
        </a:p>
      </dgm:t>
    </dgm:pt>
    <dgm:pt modelId="{FA2E886B-8F4A-4ED6-8B9E-5EDAAA89C0F8}" type="pres">
      <dgm:prSet presAssocID="{85E04FC7-67BC-4DE4-89A4-3F4DBA9F0F88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2BBB4F-84B1-49FF-A9C7-21254DB0B25D}" type="pres">
      <dgm:prSet presAssocID="{85E04FC7-67BC-4DE4-89A4-3F4DBA9F0F88}" presName="arrow" presStyleLbl="bgShp" presStyleIdx="0" presStyleCnt="1" custScaleX="117888"/>
      <dgm:spPr/>
    </dgm:pt>
    <dgm:pt modelId="{1DEC84F2-8290-4C30-894E-C319E68BD058}" type="pres">
      <dgm:prSet presAssocID="{85E04FC7-67BC-4DE4-89A4-3F4DBA9F0F88}" presName="arrowDiagram5" presStyleCnt="0"/>
      <dgm:spPr/>
    </dgm:pt>
    <dgm:pt modelId="{3824D55E-18F0-445E-B238-7FC3B62D0700}" type="pres">
      <dgm:prSet presAssocID="{7BB9B332-886F-47F5-99FC-C936BE05E2E3}" presName="bullet5a" presStyleLbl="node1" presStyleIdx="0" presStyleCnt="5" custLinFactX="-200000" custLinFactY="76440" custLinFactNeighborX="-270870" custLinFactNeighborY="100000"/>
      <dgm:spPr/>
    </dgm:pt>
    <dgm:pt modelId="{65388C0C-46E3-4D50-BF06-A612D474F1D6}" type="pres">
      <dgm:prSet presAssocID="{7BB9B332-886F-47F5-99FC-C936BE05E2E3}" presName="textBox5a" presStyleLbl="revTx" presStyleIdx="0" presStyleCnt="5" custScaleX="139099" custScaleY="37175" custLinFactNeighborX="-14816" custLinFactNeighborY="149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9FB830-606A-43AC-9299-BAF64CBE0185}" type="pres">
      <dgm:prSet presAssocID="{F2A07620-8CE6-4958-82A1-1E0EB1637CA4}" presName="bullet5b" presStyleLbl="node1" presStyleIdx="1" presStyleCnt="5" custLinFactX="-100000" custLinFactNeighborX="-128703" custLinFactNeighborY="72073"/>
      <dgm:spPr/>
    </dgm:pt>
    <dgm:pt modelId="{AFC5BD5B-7BD1-4B58-BB5D-AD64494D386D}" type="pres">
      <dgm:prSet presAssocID="{F2A07620-8CE6-4958-82A1-1E0EB1637CA4}" presName="textBox5b" presStyleLbl="revTx" presStyleIdx="1" presStyleCnt="5" custScaleX="106712" custScaleY="30706" custLinFactNeighborX="-46287" custLinFactNeighborY="-29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06C669-8557-42FB-8D21-A31FCCA455F0}" type="pres">
      <dgm:prSet presAssocID="{AD80DEEE-B55B-409F-8C90-108E46A80FF6}" presName="bullet5c" presStyleLbl="node1" presStyleIdx="2" presStyleCnt="5" custLinFactX="-73354" custLinFactNeighborX="-100000" custLinFactNeighborY="58660"/>
      <dgm:spPr/>
    </dgm:pt>
    <dgm:pt modelId="{67145489-5F89-4E06-A871-554953D57779}" type="pres">
      <dgm:prSet presAssocID="{AD80DEEE-B55B-409F-8C90-108E46A80FF6}" presName="textBox5c" presStyleLbl="revTx" presStyleIdx="2" presStyleCnt="5" custScaleY="26986" custLinFactNeighborX="-45967" custLinFactNeighborY="-172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0A4A98-2DE1-4DED-9DF5-C19D5ECF78CA}" type="pres">
      <dgm:prSet presAssocID="{C5AF4FE2-9508-48A6-B339-D0D583D6EB35}" presName="bullet5d" presStyleLbl="node1" presStyleIdx="3" presStyleCnt="5" custLinFactX="-55698" custLinFactNeighborX="-100000" custLinFactNeighborY="45957"/>
      <dgm:spPr/>
    </dgm:pt>
    <dgm:pt modelId="{3DA884E4-5A1C-4A9C-ACA4-243C767DB186}" type="pres">
      <dgm:prSet presAssocID="{C5AF4FE2-9508-48A6-B339-D0D583D6EB35}" presName="textBox5d" presStyleLbl="revTx" presStyleIdx="3" presStyleCnt="5" custScaleY="17037" custLinFactNeighborX="-58260" custLinFactNeighborY="-236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51D77A-3E59-49C8-B038-02310864343D}" type="pres">
      <dgm:prSet presAssocID="{FD9B302C-C50D-4B58-B469-876D49036491}" presName="bullet5e" presStyleLbl="node1" presStyleIdx="4" presStyleCnt="5" custLinFactX="48909" custLinFactNeighborX="100000" custLinFactNeighborY="-30"/>
      <dgm:spPr/>
    </dgm:pt>
    <dgm:pt modelId="{6F9204C7-A791-4C48-AE3E-ED5AD505C64A}" type="pres">
      <dgm:prSet presAssocID="{FD9B302C-C50D-4B58-B469-876D49036491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419A58-4676-4EE2-AADC-71865A45B70C}" type="presOf" srcId="{C5AF4FE2-9508-48A6-B339-D0D583D6EB35}" destId="{3DA884E4-5A1C-4A9C-ACA4-243C767DB186}" srcOrd="0" destOrd="0" presId="urn:microsoft.com/office/officeart/2005/8/layout/arrow2"/>
    <dgm:cxn modelId="{7B6CC00D-2E98-4465-ADFC-E2573C0B342A}" srcId="{85E04FC7-67BC-4DE4-89A4-3F4DBA9F0F88}" destId="{FD9B302C-C50D-4B58-B469-876D49036491}" srcOrd="4" destOrd="0" parTransId="{1CE427C1-831C-4870-8F24-DF709CAB9B03}" sibTransId="{B1D6CA46-DB44-4100-9DFB-88AEA3A838EA}"/>
    <dgm:cxn modelId="{FD75F08F-F13A-4E3A-AD12-D36BB315A1C1}" type="presOf" srcId="{AD80DEEE-B55B-409F-8C90-108E46A80FF6}" destId="{67145489-5F89-4E06-A871-554953D57779}" srcOrd="0" destOrd="0" presId="urn:microsoft.com/office/officeart/2005/8/layout/arrow2"/>
    <dgm:cxn modelId="{2D5DB6AB-3A4B-442B-8EC9-AA49C4CFD846}" srcId="{85E04FC7-67BC-4DE4-89A4-3F4DBA9F0F88}" destId="{C5AF4FE2-9508-48A6-B339-D0D583D6EB35}" srcOrd="3" destOrd="0" parTransId="{7A3DE38C-2F3D-4A57-87E9-296E922C867D}" sibTransId="{BAB6197D-02DC-490B-AB92-580E43916A72}"/>
    <dgm:cxn modelId="{57DA1E75-829D-4F5D-9BDB-4492CD087AE7}" type="presOf" srcId="{F2A07620-8CE6-4958-82A1-1E0EB1637CA4}" destId="{AFC5BD5B-7BD1-4B58-BB5D-AD64494D386D}" srcOrd="0" destOrd="0" presId="urn:microsoft.com/office/officeart/2005/8/layout/arrow2"/>
    <dgm:cxn modelId="{DF59D34E-D1CA-4714-8C9F-64193E2E5297}" type="presOf" srcId="{FD9B302C-C50D-4B58-B469-876D49036491}" destId="{6F9204C7-A791-4C48-AE3E-ED5AD505C64A}" srcOrd="0" destOrd="0" presId="urn:microsoft.com/office/officeart/2005/8/layout/arrow2"/>
    <dgm:cxn modelId="{A3B9EFDD-9954-46A2-9B8B-DE0C03DCBE6E}" type="presOf" srcId="{7BB9B332-886F-47F5-99FC-C936BE05E2E3}" destId="{65388C0C-46E3-4D50-BF06-A612D474F1D6}" srcOrd="0" destOrd="0" presId="urn:microsoft.com/office/officeart/2005/8/layout/arrow2"/>
    <dgm:cxn modelId="{B5403715-920F-4E12-AACE-414C8F2515C7}" type="presOf" srcId="{85E04FC7-67BC-4DE4-89A4-3F4DBA9F0F88}" destId="{FA2E886B-8F4A-4ED6-8B9E-5EDAAA89C0F8}" srcOrd="0" destOrd="0" presId="urn:microsoft.com/office/officeart/2005/8/layout/arrow2"/>
    <dgm:cxn modelId="{97DCF92C-BA26-4ACE-88D7-1D37227F5BA0}" srcId="{85E04FC7-67BC-4DE4-89A4-3F4DBA9F0F88}" destId="{7BB9B332-886F-47F5-99FC-C936BE05E2E3}" srcOrd="0" destOrd="0" parTransId="{F005159D-8175-49D3-8735-43B389EA04DB}" sibTransId="{BAFEB406-7D07-4FFD-AA36-2CCB26D040CA}"/>
    <dgm:cxn modelId="{3E343EC4-ACB5-4159-8632-7CB1E1C7F90B}" srcId="{85E04FC7-67BC-4DE4-89A4-3F4DBA9F0F88}" destId="{AD80DEEE-B55B-409F-8C90-108E46A80FF6}" srcOrd="2" destOrd="0" parTransId="{064537B6-D551-4C21-B31F-2800CEF5F2E6}" sibTransId="{12616F98-7C9E-42FD-983E-0F9434B8F2AC}"/>
    <dgm:cxn modelId="{493577A1-849B-4037-848C-0669D0C24BFF}" srcId="{85E04FC7-67BC-4DE4-89A4-3F4DBA9F0F88}" destId="{F2A07620-8CE6-4958-82A1-1E0EB1637CA4}" srcOrd="1" destOrd="0" parTransId="{E5218AA3-4309-4DD8-8346-A926E8D2E88C}" sibTransId="{75E7609F-DF33-4E79-9785-8A77028C81F7}"/>
    <dgm:cxn modelId="{69CB28E4-4C4F-4037-ADE3-61A57EEDBDCE}" type="presParOf" srcId="{FA2E886B-8F4A-4ED6-8B9E-5EDAAA89C0F8}" destId="{CB2BBB4F-84B1-49FF-A9C7-21254DB0B25D}" srcOrd="0" destOrd="0" presId="urn:microsoft.com/office/officeart/2005/8/layout/arrow2"/>
    <dgm:cxn modelId="{9D9A1098-27B4-4A84-9657-8EC5F945B516}" type="presParOf" srcId="{FA2E886B-8F4A-4ED6-8B9E-5EDAAA89C0F8}" destId="{1DEC84F2-8290-4C30-894E-C319E68BD058}" srcOrd="1" destOrd="0" presId="urn:microsoft.com/office/officeart/2005/8/layout/arrow2"/>
    <dgm:cxn modelId="{BB393D0E-E847-4689-A0FC-183FFA02199F}" type="presParOf" srcId="{1DEC84F2-8290-4C30-894E-C319E68BD058}" destId="{3824D55E-18F0-445E-B238-7FC3B62D0700}" srcOrd="0" destOrd="0" presId="urn:microsoft.com/office/officeart/2005/8/layout/arrow2"/>
    <dgm:cxn modelId="{058C2D69-1A35-4947-88D3-3E5C2F426C6C}" type="presParOf" srcId="{1DEC84F2-8290-4C30-894E-C319E68BD058}" destId="{65388C0C-46E3-4D50-BF06-A612D474F1D6}" srcOrd="1" destOrd="0" presId="urn:microsoft.com/office/officeart/2005/8/layout/arrow2"/>
    <dgm:cxn modelId="{6BCC0D85-B08D-4283-8CBD-180BC48D1D86}" type="presParOf" srcId="{1DEC84F2-8290-4C30-894E-C319E68BD058}" destId="{839FB830-606A-43AC-9299-BAF64CBE0185}" srcOrd="2" destOrd="0" presId="urn:microsoft.com/office/officeart/2005/8/layout/arrow2"/>
    <dgm:cxn modelId="{F7C50495-1D4A-42F4-BC67-BDF56B3EFDBE}" type="presParOf" srcId="{1DEC84F2-8290-4C30-894E-C319E68BD058}" destId="{AFC5BD5B-7BD1-4B58-BB5D-AD64494D386D}" srcOrd="3" destOrd="0" presId="urn:microsoft.com/office/officeart/2005/8/layout/arrow2"/>
    <dgm:cxn modelId="{91EF48ED-56B3-4F1B-BD6B-4AB27C75F4E1}" type="presParOf" srcId="{1DEC84F2-8290-4C30-894E-C319E68BD058}" destId="{AF06C669-8557-42FB-8D21-A31FCCA455F0}" srcOrd="4" destOrd="0" presId="urn:microsoft.com/office/officeart/2005/8/layout/arrow2"/>
    <dgm:cxn modelId="{24AA11AC-B56B-43B6-A2F1-FCE0F6751B09}" type="presParOf" srcId="{1DEC84F2-8290-4C30-894E-C319E68BD058}" destId="{67145489-5F89-4E06-A871-554953D57779}" srcOrd="5" destOrd="0" presId="urn:microsoft.com/office/officeart/2005/8/layout/arrow2"/>
    <dgm:cxn modelId="{248F4131-F024-4CA2-A979-2808D0E8679E}" type="presParOf" srcId="{1DEC84F2-8290-4C30-894E-C319E68BD058}" destId="{F80A4A98-2DE1-4DED-9DF5-C19D5ECF78CA}" srcOrd="6" destOrd="0" presId="urn:microsoft.com/office/officeart/2005/8/layout/arrow2"/>
    <dgm:cxn modelId="{28664D97-5BC1-4879-98EB-D5D3FE763081}" type="presParOf" srcId="{1DEC84F2-8290-4C30-894E-C319E68BD058}" destId="{3DA884E4-5A1C-4A9C-ACA4-243C767DB186}" srcOrd="7" destOrd="0" presId="urn:microsoft.com/office/officeart/2005/8/layout/arrow2"/>
    <dgm:cxn modelId="{2E9BF7CA-8F78-4A2A-A5AD-1A241F2861A4}" type="presParOf" srcId="{1DEC84F2-8290-4C30-894E-C319E68BD058}" destId="{5451D77A-3E59-49C8-B038-02310864343D}" srcOrd="8" destOrd="0" presId="urn:microsoft.com/office/officeart/2005/8/layout/arrow2"/>
    <dgm:cxn modelId="{4E8B3529-8135-471B-BEE4-60CF6E0264BF}" type="presParOf" srcId="{1DEC84F2-8290-4C30-894E-C319E68BD058}" destId="{6F9204C7-A791-4C48-AE3E-ED5AD505C64A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2BBB4F-84B1-49FF-A9C7-21254DB0B25D}">
      <dsp:nvSpPr>
        <dsp:cNvPr id="0" name=""/>
        <dsp:cNvSpPr/>
      </dsp:nvSpPr>
      <dsp:spPr>
        <a:xfrm>
          <a:off x="68902" y="0"/>
          <a:ext cx="15415923" cy="8172971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24D55E-18F0-445E-B238-7FC3B62D0700}">
      <dsp:nvSpPr>
        <dsp:cNvPr id="0" name=""/>
        <dsp:cNvSpPr/>
      </dsp:nvSpPr>
      <dsp:spPr>
        <a:xfrm>
          <a:off x="1110333" y="6608091"/>
          <a:ext cx="300765" cy="300765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388C0C-46E3-4D50-BF06-A612D474F1D6}">
      <dsp:nvSpPr>
        <dsp:cNvPr id="0" name=""/>
        <dsp:cNvSpPr/>
      </dsp:nvSpPr>
      <dsp:spPr>
        <a:xfrm>
          <a:off x="2088230" y="7128795"/>
          <a:ext cx="2382841" cy="723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369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88230" y="7128795"/>
        <a:ext cx="2382841" cy="723115"/>
      </dsp:txXfrm>
    </dsp:sp>
    <dsp:sp modelId="{839FB830-606A-43AC-9299-BAF64CBE0185}">
      <dsp:nvSpPr>
        <dsp:cNvPr id="0" name=""/>
        <dsp:cNvSpPr/>
      </dsp:nvSpPr>
      <dsp:spPr>
        <a:xfrm>
          <a:off x="3077953" y="4852407"/>
          <a:ext cx="470763" cy="470763"/>
        </a:xfrm>
        <a:prstGeom prst="ellipse">
          <a:avLst/>
        </a:prstGeom>
        <a:solidFill>
          <a:schemeClr val="accent1">
            <a:shade val="80000"/>
            <a:hueOff val="76561"/>
            <a:satOff val="-1098"/>
            <a:lumOff val="64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5BD5B-7BD1-4B58-BB5D-AD64494D386D}">
      <dsp:nvSpPr>
        <dsp:cNvPr id="0" name=""/>
        <dsp:cNvSpPr/>
      </dsp:nvSpPr>
      <dsp:spPr>
        <a:xfrm>
          <a:off x="3312363" y="5832650"/>
          <a:ext cx="2316441" cy="10515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448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12363" y="5832650"/>
        <a:ext cx="2316441" cy="1051519"/>
      </dsp:txXfrm>
    </dsp:sp>
    <dsp:sp modelId="{AF06C669-8557-42FB-8D21-A31FCCA455F0}">
      <dsp:nvSpPr>
        <dsp:cNvPr id="0" name=""/>
        <dsp:cNvSpPr/>
      </dsp:nvSpPr>
      <dsp:spPr>
        <a:xfrm>
          <a:off x="5158768" y="3634118"/>
          <a:ext cx="627684" cy="627684"/>
        </a:xfrm>
        <a:prstGeom prst="ellipse">
          <a:avLst/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145489-5F89-4E06-A871-554953D57779}">
      <dsp:nvSpPr>
        <dsp:cNvPr id="0" name=""/>
        <dsp:cNvSpPr/>
      </dsp:nvSpPr>
      <dsp:spPr>
        <a:xfrm>
          <a:off x="5400604" y="4464505"/>
          <a:ext cx="2523813" cy="1239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2597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00604" y="4464505"/>
        <a:ext cx="2523813" cy="1239523"/>
      </dsp:txXfrm>
    </dsp:sp>
    <dsp:sp modelId="{F80A4A98-2DE1-4DED-9DF5-C19D5ECF78CA}">
      <dsp:nvSpPr>
        <dsp:cNvPr id="0" name=""/>
        <dsp:cNvSpPr/>
      </dsp:nvSpPr>
      <dsp:spPr>
        <a:xfrm>
          <a:off x="7416824" y="2664301"/>
          <a:ext cx="810758" cy="810758"/>
        </a:xfrm>
        <a:prstGeom prst="ellipse">
          <a:avLst/>
        </a:prstGeom>
        <a:solidFill>
          <a:schemeClr val="accent1">
            <a:shade val="80000"/>
            <a:hueOff val="229684"/>
            <a:satOff val="-3294"/>
            <a:lumOff val="192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A884E4-5A1C-4A9C-ACA4-243C767DB186}">
      <dsp:nvSpPr>
        <dsp:cNvPr id="0" name=""/>
        <dsp:cNvSpPr/>
      </dsp:nvSpPr>
      <dsp:spPr>
        <a:xfrm>
          <a:off x="7560836" y="3672418"/>
          <a:ext cx="2615350" cy="932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9604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60836" y="3672418"/>
        <a:ext cx="2615350" cy="932927"/>
      </dsp:txXfrm>
    </dsp:sp>
    <dsp:sp modelId="{5451D77A-3E59-49C8-B038-02310864343D}">
      <dsp:nvSpPr>
        <dsp:cNvPr id="0" name=""/>
        <dsp:cNvSpPr/>
      </dsp:nvSpPr>
      <dsp:spPr>
        <a:xfrm>
          <a:off x="12721682" y="1640822"/>
          <a:ext cx="1033063" cy="1033063"/>
        </a:xfrm>
        <a:prstGeom prst="ellipse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9204C7-A791-4C48-AE3E-ED5AD505C64A}">
      <dsp:nvSpPr>
        <dsp:cNvPr id="0" name=""/>
        <dsp:cNvSpPr/>
      </dsp:nvSpPr>
      <dsp:spPr>
        <a:xfrm>
          <a:off x="11699890" y="2157664"/>
          <a:ext cx="2615350" cy="6015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7399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11699890" y="2157664"/>
        <a:ext cx="2615350" cy="60153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FFFAC07E-0ABB-47E3-B1B3-32C541879D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9230" cy="3410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063BEBC-E086-402B-8DD5-175C0AD2B7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91128" y="1"/>
            <a:ext cx="4279230" cy="3410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1E18F59-8116-4140-BFB4-08F02E8511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645"/>
            <a:ext cx="4279230" cy="3410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5E30321-4D0D-4329-A561-676D0263F8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91128" y="6456645"/>
            <a:ext cx="4279230" cy="3410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1A7C6-8497-4C0F-A0D7-2630F223CB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621795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2225" y="0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70175" y="509588"/>
            <a:ext cx="4532313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267" y="3228895"/>
            <a:ext cx="789813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6456611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2225" y="6456611"/>
            <a:ext cx="427815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505A5-D012-4761-B2ED-1B5B5E305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70175" y="509588"/>
            <a:ext cx="4532313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5505A5-D012-4761-B2ED-1B5B5E305E3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70175" y="509588"/>
            <a:ext cx="4532313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505A5-D012-4761-B2ED-1B5B5E305E33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FFE23C0-8DC4-4EEE-B98C-7FE630579BB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9356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70175" y="509588"/>
            <a:ext cx="4532313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505A5-D012-4761-B2ED-1B5B5E305E33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FFE23C0-8DC4-4EEE-B98C-7FE630579BB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9356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505A5-D012-4761-B2ED-1B5B5E305E33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FFE23C0-8DC4-4EEE-B98C-7FE630579BB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9356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505A5-D012-4761-B2ED-1B5B5E305E3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0297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70175" y="509588"/>
            <a:ext cx="4532313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505A5-D012-4761-B2ED-1B5B5E305E33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FFE23C0-8DC4-4EEE-B98C-7FE630579BB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9356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70175" y="509588"/>
            <a:ext cx="4532313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5505A5-D012-4761-B2ED-1B5B5E305E33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FFE23C0-8DC4-4EEE-B98C-7FE630579BB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9356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0150" y="2796183"/>
            <a:ext cx="13601700" cy="192940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00300" y="5100637"/>
            <a:ext cx="11201400" cy="23002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14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28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43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857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571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28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00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715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20302537" y="472991"/>
            <a:ext cx="6300788" cy="1008042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00175" y="472991"/>
            <a:ext cx="18635663" cy="1008042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4048" y="5784072"/>
            <a:ext cx="13601700" cy="1787723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64048" y="3815076"/>
            <a:ext cx="13601700" cy="1968995"/>
          </a:xfrm>
        </p:spPr>
        <p:txBody>
          <a:bodyPr anchor="b"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714375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42875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4312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8575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57187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28625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0062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7150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00175" y="2756597"/>
            <a:ext cx="12468225" cy="7796808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135100" y="2756597"/>
            <a:ext cx="12468225" cy="7796808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360462"/>
            <a:ext cx="14401800" cy="15001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0100" y="2014836"/>
            <a:ext cx="7070329" cy="839688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4375" indent="0">
              <a:buNone/>
              <a:defRPr sz="3100" b="1"/>
            </a:lvl2pPr>
            <a:lvl3pPr marL="1428750" indent="0">
              <a:buNone/>
              <a:defRPr sz="2800" b="1"/>
            </a:lvl3pPr>
            <a:lvl4pPr marL="2143125" indent="0">
              <a:buNone/>
              <a:defRPr sz="2500" b="1"/>
            </a:lvl4pPr>
            <a:lvl5pPr marL="2857500" indent="0">
              <a:buNone/>
              <a:defRPr sz="2500" b="1"/>
            </a:lvl5pPr>
            <a:lvl6pPr marL="3571875" indent="0">
              <a:buNone/>
              <a:defRPr sz="2500" b="1"/>
            </a:lvl6pPr>
            <a:lvl7pPr marL="4286250" indent="0">
              <a:buNone/>
              <a:defRPr sz="2500" b="1"/>
            </a:lvl7pPr>
            <a:lvl8pPr marL="5000625" indent="0">
              <a:buNone/>
              <a:defRPr sz="2500" b="1"/>
            </a:lvl8pPr>
            <a:lvl9pPr marL="5715000" indent="0">
              <a:buNone/>
              <a:defRPr sz="2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00100" y="2854523"/>
            <a:ext cx="7070329" cy="5186066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128798" y="2014836"/>
            <a:ext cx="7073106" cy="839688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4375" indent="0">
              <a:buNone/>
              <a:defRPr sz="3100" b="1"/>
            </a:lvl2pPr>
            <a:lvl3pPr marL="1428750" indent="0">
              <a:buNone/>
              <a:defRPr sz="2800" b="1"/>
            </a:lvl3pPr>
            <a:lvl4pPr marL="2143125" indent="0">
              <a:buNone/>
              <a:defRPr sz="2500" b="1"/>
            </a:lvl4pPr>
            <a:lvl5pPr marL="2857500" indent="0">
              <a:buNone/>
              <a:defRPr sz="2500" b="1"/>
            </a:lvl5pPr>
            <a:lvl6pPr marL="3571875" indent="0">
              <a:buNone/>
              <a:defRPr sz="2500" b="1"/>
            </a:lvl6pPr>
            <a:lvl7pPr marL="4286250" indent="0">
              <a:buNone/>
              <a:defRPr sz="2500" b="1"/>
            </a:lvl7pPr>
            <a:lvl8pPr marL="5000625" indent="0">
              <a:buNone/>
              <a:defRPr sz="2500" b="1"/>
            </a:lvl8pPr>
            <a:lvl9pPr marL="5715000" indent="0">
              <a:buNone/>
              <a:defRPr sz="2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8128798" y="2854523"/>
            <a:ext cx="7073106" cy="5186066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4" y="358378"/>
            <a:ext cx="5264548" cy="152519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56337" y="358393"/>
            <a:ext cx="8945563" cy="768221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00104" y="1883572"/>
            <a:ext cx="5264548" cy="6157020"/>
          </a:xfrm>
        </p:spPr>
        <p:txBody>
          <a:bodyPr/>
          <a:lstStyle>
            <a:lvl1pPr marL="0" indent="0">
              <a:buNone/>
              <a:defRPr sz="2200"/>
            </a:lvl1pPr>
            <a:lvl2pPr marL="714375" indent="0">
              <a:buNone/>
              <a:defRPr sz="1900"/>
            </a:lvl2pPr>
            <a:lvl3pPr marL="1428750" indent="0">
              <a:buNone/>
              <a:defRPr sz="1600"/>
            </a:lvl3pPr>
            <a:lvl4pPr marL="2143125" indent="0">
              <a:buNone/>
              <a:defRPr sz="1400"/>
            </a:lvl4pPr>
            <a:lvl5pPr marL="2857500" indent="0">
              <a:buNone/>
              <a:defRPr sz="1400"/>
            </a:lvl5pPr>
            <a:lvl6pPr marL="3571875" indent="0">
              <a:buNone/>
              <a:defRPr sz="1400"/>
            </a:lvl6pPr>
            <a:lvl7pPr marL="4286250" indent="0">
              <a:buNone/>
              <a:defRPr sz="1400"/>
            </a:lvl7pPr>
            <a:lvl8pPr marL="5000625" indent="0">
              <a:buNone/>
              <a:defRPr sz="1400"/>
            </a:lvl8pPr>
            <a:lvl9pPr marL="57150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6504" y="6300787"/>
            <a:ext cx="9601200" cy="743844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136504" y="804267"/>
            <a:ext cx="9601200" cy="5400675"/>
          </a:xfrm>
        </p:spPr>
        <p:txBody>
          <a:bodyPr/>
          <a:lstStyle>
            <a:lvl1pPr marL="0" indent="0">
              <a:buNone/>
              <a:defRPr sz="5000"/>
            </a:lvl1pPr>
            <a:lvl2pPr marL="714375" indent="0">
              <a:buNone/>
              <a:defRPr sz="4400"/>
            </a:lvl2pPr>
            <a:lvl3pPr marL="1428750" indent="0">
              <a:buNone/>
              <a:defRPr sz="3800"/>
            </a:lvl3pPr>
            <a:lvl4pPr marL="2143125" indent="0">
              <a:buNone/>
              <a:defRPr sz="3100"/>
            </a:lvl4pPr>
            <a:lvl5pPr marL="2857500" indent="0">
              <a:buNone/>
              <a:defRPr sz="3100"/>
            </a:lvl5pPr>
            <a:lvl6pPr marL="3571875" indent="0">
              <a:buNone/>
              <a:defRPr sz="3100"/>
            </a:lvl6pPr>
            <a:lvl7pPr marL="4286250" indent="0">
              <a:buNone/>
              <a:defRPr sz="3100"/>
            </a:lvl7pPr>
            <a:lvl8pPr marL="5000625" indent="0">
              <a:buNone/>
              <a:defRPr sz="3100"/>
            </a:lvl8pPr>
            <a:lvl9pPr marL="5715000" indent="0">
              <a:buNone/>
              <a:defRPr sz="3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36504" y="7044631"/>
            <a:ext cx="9601200" cy="1056381"/>
          </a:xfrm>
        </p:spPr>
        <p:txBody>
          <a:bodyPr/>
          <a:lstStyle>
            <a:lvl1pPr marL="0" indent="0">
              <a:buNone/>
              <a:defRPr sz="2200"/>
            </a:lvl1pPr>
            <a:lvl2pPr marL="714375" indent="0">
              <a:buNone/>
              <a:defRPr sz="1900"/>
            </a:lvl2pPr>
            <a:lvl3pPr marL="1428750" indent="0">
              <a:buNone/>
              <a:defRPr sz="1600"/>
            </a:lvl3pPr>
            <a:lvl4pPr marL="2143125" indent="0">
              <a:buNone/>
              <a:defRPr sz="1400"/>
            </a:lvl4pPr>
            <a:lvl5pPr marL="2857500" indent="0">
              <a:buNone/>
              <a:defRPr sz="1400"/>
            </a:lvl5pPr>
            <a:lvl6pPr marL="3571875" indent="0">
              <a:buNone/>
              <a:defRPr sz="1400"/>
            </a:lvl6pPr>
            <a:lvl7pPr marL="4286250" indent="0">
              <a:buNone/>
              <a:defRPr sz="1400"/>
            </a:lvl7pPr>
            <a:lvl8pPr marL="5000625" indent="0">
              <a:buNone/>
              <a:defRPr sz="1400"/>
            </a:lvl8pPr>
            <a:lvl9pPr marL="57150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360462"/>
            <a:ext cx="14401800" cy="1500188"/>
          </a:xfrm>
          <a:prstGeom prst="rect">
            <a:avLst/>
          </a:prstGeom>
        </p:spPr>
        <p:txBody>
          <a:bodyPr vert="horz" lIns="142875" tIns="71438" rIns="142875" bIns="7143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0100" y="2100263"/>
            <a:ext cx="14401800" cy="5940326"/>
          </a:xfrm>
          <a:prstGeom prst="rect">
            <a:avLst/>
          </a:prstGeom>
        </p:spPr>
        <p:txBody>
          <a:bodyPr vert="horz" lIns="142875" tIns="71438" rIns="142875" bIns="7143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0100" y="8342724"/>
            <a:ext cx="3733800" cy="479227"/>
          </a:xfrm>
          <a:prstGeom prst="rect">
            <a:avLst/>
          </a:prstGeom>
        </p:spPr>
        <p:txBody>
          <a:bodyPr vert="horz" lIns="142875" tIns="71438" rIns="142875" bIns="71438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467350" y="8342724"/>
            <a:ext cx="5067300" cy="479227"/>
          </a:xfrm>
          <a:prstGeom prst="rect">
            <a:avLst/>
          </a:prstGeom>
        </p:spPr>
        <p:txBody>
          <a:bodyPr vert="horz" lIns="142875" tIns="71438" rIns="142875" bIns="71438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68100" y="8342724"/>
            <a:ext cx="3733800" cy="479227"/>
          </a:xfrm>
          <a:prstGeom prst="rect">
            <a:avLst/>
          </a:prstGeom>
        </p:spPr>
        <p:txBody>
          <a:bodyPr vert="horz" lIns="142875" tIns="71438" rIns="142875" bIns="71438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1428750" rtl="0" eaLnBrk="1" latinLnBrk="0" hangingPunct="1">
        <a:spcBef>
          <a:spcPct val="0"/>
        </a:spcBef>
        <a:buNone/>
        <a:defRPr sz="6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5781" indent="-535781" algn="l" defTabSz="1428750" rtl="0" eaLnBrk="1" latinLnBrk="0" hangingPunct="1">
        <a:spcBef>
          <a:spcPct val="20000"/>
        </a:spcBef>
        <a:buFont typeface="Arial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1160859" indent="-446484" algn="l" defTabSz="1428750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785938" indent="-357188" algn="l" defTabSz="1428750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00313" indent="-357188" algn="l" defTabSz="1428750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214688" indent="-357188" algn="l" defTabSz="1428750" rtl="0" eaLnBrk="1" latinLnBrk="0" hangingPunct="1">
        <a:spcBef>
          <a:spcPct val="20000"/>
        </a:spcBef>
        <a:buFont typeface="Arial" pitchFamily="34" charset="0"/>
        <a:buChar char="»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929063" indent="-357188" algn="l" defTabSz="1428750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643438" indent="-357188" algn="l" defTabSz="1428750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357813" indent="-357188" algn="l" defTabSz="1428750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072188" indent="-357188" algn="l" defTabSz="1428750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42875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4375" algn="l" defTabSz="142875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28750" algn="l" defTabSz="142875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43125" algn="l" defTabSz="142875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57500" algn="l" defTabSz="142875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1875" algn="l" defTabSz="142875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86250" algn="l" defTabSz="142875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00625" algn="l" defTabSz="142875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15000" algn="l" defTabSz="142875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tiho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gif"/><Relationship Id="rId4" Type="http://schemas.openxmlformats.org/officeDocument/2006/relationships/hyperlink" Target="mailto:ktiho@edu.tgl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620242"/>
            <a:ext cx="16002000" cy="7380883"/>
          </a:xfrm>
          <a:prstGeom prst="rect">
            <a:avLst/>
          </a:prstGeom>
          <a:solidFill>
            <a:srgbClr val="D5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2875" tIns="71438" rIns="142875" bIns="71438"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194844" y="2539588"/>
            <a:ext cx="12574910" cy="2360263"/>
          </a:xfrm>
          <a:prstGeom prst="rect">
            <a:avLst/>
          </a:prstGeom>
          <a:noFill/>
          <a:ln w="28575">
            <a:noFill/>
          </a:ln>
        </p:spPr>
        <p:txBody>
          <a:bodyPr wrap="square" lIns="142875" tIns="71438" rIns="142875" bIns="71438">
            <a:spAutoFit/>
          </a:bodyPr>
          <a:lstStyle/>
          <a:p>
            <a:pPr algn="ctr"/>
            <a:r>
              <a:rPr lang="ru-RU" sz="3600" b="1" dirty="0">
                <a:solidFill>
                  <a:srgbClr val="000099"/>
                </a:solidFill>
                <a:latin typeface="+mj-lt"/>
                <a:ea typeface="Times New Roman" panose="02020603050405020304" pitchFamily="18" charset="0"/>
              </a:rPr>
              <a:t>РЕГИОНАЛЬНАЯ ИННОВАЦИОННАЯ ПЛОЩАДКА</a:t>
            </a:r>
          </a:p>
          <a:p>
            <a:pPr algn="ctr"/>
            <a:endParaRPr lang="ru-RU" sz="3600" b="1" dirty="0">
              <a:solidFill>
                <a:srgbClr val="000099"/>
              </a:solidFill>
              <a:latin typeface="+mj-lt"/>
              <a:ea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rgbClr val="000099"/>
                </a:solidFill>
                <a:latin typeface="+mj-lt"/>
                <a:ea typeface="Times New Roman" panose="02020603050405020304" pitchFamily="18" charset="0"/>
              </a:rPr>
              <a:t>Многоуровневая модель наставничества как механизм создания эффективных социальных лифтов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3EAF019-3190-B456-4E1C-358B54517836}"/>
              </a:ext>
            </a:extLst>
          </p:cNvPr>
          <p:cNvSpPr txBox="1"/>
          <p:nvPr/>
        </p:nvSpPr>
        <p:spPr>
          <a:xfrm>
            <a:off x="10017225" y="7020843"/>
            <a:ext cx="5568299" cy="954107"/>
          </a:xfrm>
          <a:prstGeom prst="rect">
            <a:avLst/>
          </a:prstGeom>
          <a:noFill/>
        </p:spPr>
        <p:txBody>
          <a:bodyPr wrap="square" lIns="91441" tIns="45720" rIns="91441" bIns="45720">
            <a:spAutoFit/>
          </a:bodyPr>
          <a:lstStyle/>
          <a:p>
            <a:pPr marL="85725" algn="just"/>
            <a:r>
              <a:rPr lang="ru-RU" sz="2800" b="1" dirty="0">
                <a:solidFill>
                  <a:srgbClr val="000099"/>
                </a:solidFill>
              </a:rPr>
              <a:t>Роменская Наталья Васильевна,</a:t>
            </a:r>
          </a:p>
          <a:p>
            <a:pPr marL="85725" algn="just"/>
            <a:r>
              <a:rPr lang="ru-RU" sz="2800" b="1" dirty="0">
                <a:solidFill>
                  <a:srgbClr val="000099"/>
                </a:solidFill>
              </a:rPr>
              <a:t>старший методист ГАПОУ КТиХО</a:t>
            </a:r>
          </a:p>
        </p:txBody>
      </p:sp>
      <p:pic>
        <p:nvPicPr>
          <p:cNvPr id="10" name="Рисунок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661" b="46521"/>
          <a:stretch/>
        </p:blipFill>
        <p:spPr bwMode="auto">
          <a:xfrm>
            <a:off x="0" y="396107"/>
            <a:ext cx="16002000" cy="12241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208554" y="4899853"/>
            <a:ext cx="12201158" cy="58078"/>
          </a:xfrm>
          <a:prstGeom prst="rect">
            <a:avLst/>
          </a:prstGeom>
          <a:solidFill>
            <a:srgbClr val="00007E"/>
          </a:solidFill>
          <a:ln>
            <a:solidFill>
              <a:srgbClr val="0000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1091" tIns="75545" rIns="151091" bIns="75545" rtlCol="0" anchor="ctr"/>
          <a:lstStyle/>
          <a:p>
            <a:pPr algn="ctr"/>
            <a:endParaRPr lang="ru-RU" dirty="0">
              <a:solidFill>
                <a:srgbClr val="0033CC"/>
              </a:solidFill>
            </a:endParaRPr>
          </a:p>
        </p:txBody>
      </p:sp>
      <p:cxnSp>
        <p:nvCxnSpPr>
          <p:cNvPr id="12" name="Прямая соединительная линия 11"/>
          <p:cNvCxnSpPr>
            <a:cxnSpLocks/>
          </p:cNvCxnSpPr>
          <p:nvPr/>
        </p:nvCxnSpPr>
        <p:spPr>
          <a:xfrm>
            <a:off x="2919682" y="5049737"/>
            <a:ext cx="10625935" cy="6490"/>
          </a:xfrm>
          <a:prstGeom prst="line">
            <a:avLst/>
          </a:prstGeom>
          <a:ln w="28575">
            <a:solidFill>
              <a:srgbClr val="0000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 descr="Станкеева И.П., Лицей 51, мастер-класс Мезенская роспись.jpg">
            <a:extLst>
              <a:ext uri="{FF2B5EF4-FFF2-40B4-BE49-F238E27FC236}">
                <a16:creationId xmlns:a16="http://schemas.microsoft.com/office/drawing/2014/main" xmlns="" id="{1F7EF2DC-6AFA-239E-D08C-B1F4EDE1220A}"/>
              </a:ext>
            </a:extLst>
          </p:cNvPr>
          <p:cNvPicPr/>
          <p:nvPr/>
        </p:nvPicPr>
        <p:blipFill rotWithShape="1">
          <a:blip r:embed="rId4" cstate="print"/>
          <a:srcRect l="8309" r="13102"/>
          <a:stretch/>
        </p:blipFill>
        <p:spPr>
          <a:xfrm>
            <a:off x="273844" y="7291877"/>
            <a:ext cx="2329997" cy="1468502"/>
          </a:xfrm>
          <a:prstGeom prst="rect">
            <a:avLst/>
          </a:prstGeom>
        </p:spPr>
      </p:pic>
      <p:pic>
        <p:nvPicPr>
          <p:cNvPr id="7" name="Рисунок 6" descr="Гамаюрова 1">
            <a:extLst>
              <a:ext uri="{FF2B5EF4-FFF2-40B4-BE49-F238E27FC236}">
                <a16:creationId xmlns:a16="http://schemas.microsoft.com/office/drawing/2014/main" xmlns="" id="{C20FEEE7-0BC6-FE6A-183F-35D40623B3B7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453" r="7526" b="7052"/>
          <a:stretch/>
        </p:blipFill>
        <p:spPr bwMode="auto">
          <a:xfrm>
            <a:off x="8001000" y="7258564"/>
            <a:ext cx="2016224" cy="1452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D880359-072F-BD2D-E44D-50E43735F8B6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98" r="19696" b="12998"/>
          <a:stretch/>
        </p:blipFill>
        <p:spPr bwMode="auto">
          <a:xfrm>
            <a:off x="780291" y="5182094"/>
            <a:ext cx="2496401" cy="1721172"/>
          </a:xfrm>
          <a:prstGeom prst="rect">
            <a:avLst/>
          </a:prstGeom>
          <a:noFill/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32807E1-FB18-47E9-33BB-33B7B38AA6B9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030"/>
          <a:stretch/>
        </p:blipFill>
        <p:spPr bwMode="auto">
          <a:xfrm>
            <a:off x="5269600" y="7242644"/>
            <a:ext cx="2600630" cy="1468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sun7-14.userapi.com/impg/GHIRLeS1J1gPW7GYhPRDyeeSN3Pm3Fxcazv-Mg/4Pwo4YMerho.jpg?size=1200x1600&amp;quality=95&amp;sign=cda414a87207aa94dd24fd7fe47cdf11&amp;type=album">
            <a:extLst>
              <a:ext uri="{FF2B5EF4-FFF2-40B4-BE49-F238E27FC236}">
                <a16:creationId xmlns:a16="http://schemas.microsoft.com/office/drawing/2014/main" xmlns="" id="{2E359B14-3F62-7A0C-D6FA-5716864D0DD5}"/>
              </a:ext>
            </a:extLst>
          </p:cNvPr>
          <p:cNvPicPr/>
          <p:nvPr/>
        </p:nvPicPr>
        <p:blipFill rotWithShape="1">
          <a:blip r:embed="rId8" cstate="print"/>
          <a:srcRect l="9500" t="13581"/>
          <a:stretch/>
        </p:blipFill>
        <p:spPr bwMode="auto">
          <a:xfrm>
            <a:off x="328235" y="2844379"/>
            <a:ext cx="1552086" cy="2082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DB93373-DDC2-29A3-3818-B8F80A7A32E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06960" y="5216089"/>
            <a:ext cx="3781950" cy="1687179"/>
          </a:xfrm>
          <a:prstGeom prst="rect">
            <a:avLst/>
          </a:prstGeom>
        </p:spPr>
      </p:pic>
      <p:pic>
        <p:nvPicPr>
          <p:cNvPr id="15" name="Рисунок 14" descr="6f5WWRV0djs.jpg">
            <a:extLst>
              <a:ext uri="{FF2B5EF4-FFF2-40B4-BE49-F238E27FC236}">
                <a16:creationId xmlns:a16="http://schemas.microsoft.com/office/drawing/2014/main" xmlns="" id="{1EA7266D-ECED-3153-55D8-36299C03EE5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/>
          <a:srcRect l="13956" t="14846" r="16924" b="16860"/>
          <a:stretch/>
        </p:blipFill>
        <p:spPr>
          <a:xfrm>
            <a:off x="2773562" y="7251493"/>
            <a:ext cx="2329997" cy="153355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-8690" y="1260203"/>
            <a:ext cx="16002000" cy="7778323"/>
          </a:xfrm>
          <a:prstGeom prst="rect">
            <a:avLst/>
          </a:prstGeom>
          <a:solidFill>
            <a:srgbClr val="D5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2875" tIns="71438" rIns="142875" bIns="71438" rtlCol="0" anchor="ctr"/>
          <a:lstStyle/>
          <a:p>
            <a:pPr algn="ctr"/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6002000" cy="108864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0099"/>
                </a:solidFill>
                <a:ea typeface="Times New Roman" panose="02020603050405020304" pitchFamily="18" charset="0"/>
              </a:rPr>
              <a:t>Многоуровневая модель наставничества как механизм создания эффективных социальных лифтов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66174" y="1092179"/>
            <a:ext cx="14869652" cy="60006"/>
          </a:xfrm>
          <a:prstGeom prst="rect">
            <a:avLst/>
          </a:prstGeom>
          <a:solidFill>
            <a:srgbClr val="00007E"/>
          </a:solidFill>
          <a:ln>
            <a:solidFill>
              <a:srgbClr val="0000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1091" tIns="75545" rIns="151091" bIns="75545" rtlCol="0" anchor="ctr"/>
          <a:lstStyle/>
          <a:p>
            <a:pPr algn="ctr"/>
            <a:endParaRPr lang="ru-RU" dirty="0">
              <a:solidFill>
                <a:srgbClr val="0033CC"/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548789" y="1260203"/>
            <a:ext cx="14887045" cy="1"/>
          </a:xfrm>
          <a:prstGeom prst="line">
            <a:avLst/>
          </a:prstGeom>
          <a:ln w="28575">
            <a:solidFill>
              <a:srgbClr val="0000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 noChangeArrowheads="1"/>
          </p:cNvSpPr>
          <p:nvPr/>
        </p:nvSpPr>
        <p:spPr bwMode="auto">
          <a:xfrm>
            <a:off x="8865097" y="1299882"/>
            <a:ext cx="4104455" cy="648072"/>
          </a:xfrm>
          <a:prstGeom prst="rect">
            <a:avLst/>
          </a:prstGeom>
          <a:noFill/>
          <a:ln>
            <a:noFill/>
          </a:ln>
          <a:effectLst/>
        </p:spPr>
        <p:txBody>
          <a:bodyPr vertOverflow="overflow" horzOverflow="clip" vert="horz" wrap="square" lIns="142875" tIns="71438" rIns="142875" bIns="71438" numCol="1" spcCol="0" rtlCol="0" fromWordArt="0" anchor="t" anchorCtr="0" forceAA="0" compatLnSpc="1">
            <a:prstTxWarp prst="textNoShape">
              <a:avLst/>
            </a:prstTxWarp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3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2pPr>
            <a:lvl3pPr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3pPr>
            <a:lvl4pPr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4pPr>
            <a:lvl5pPr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5pPr>
            <a:lvl6pPr marL="457200"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6pPr>
            <a:lvl7pPr marL="914400"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7pPr>
            <a:lvl8pPr marL="1371600"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8pPr>
            <a:lvl9pPr marL="1828800" algn="ctr"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  <a:latin typeface="Verdana"/>
              </a:defRPr>
            </a:lvl9pPr>
          </a:lstStyle>
          <a:p>
            <a:pPr>
              <a:defRPr/>
            </a:pPr>
            <a:r>
              <a:rPr lang="ru-RU" sz="3600" b="1" dirty="0">
                <a:solidFill>
                  <a:srgbClr val="C00000"/>
                </a:solidFill>
              </a:rPr>
              <a:t>Цель проекта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88233" y="2109089"/>
            <a:ext cx="11161239" cy="18528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1" tIns="45720" rIns="91441" bIns="45720">
            <a:spAutoFit/>
          </a:bodyPr>
          <a:lstStyle/>
          <a:p>
            <a:pPr indent="444500" algn="just">
              <a:lnSpc>
                <a:spcPct val="130000"/>
              </a:lnSpc>
            </a:pPr>
            <a:r>
              <a:rPr lang="ru-RU" sz="2200" dirty="0"/>
              <a:t>Разработать и внедрить многоуровневую модель наставничества для максимально полного раскрытия потенциала личности, профессиональной самореализации будущих специалистов, самоопределения и профессиональной ориентации детей и подростков разных уровней образования и обучающихся колледжа</a:t>
            </a:r>
          </a:p>
        </p:txBody>
      </p:sp>
      <p:grpSp>
        <p:nvGrpSpPr>
          <p:cNvPr id="16" name="Группа 22"/>
          <p:cNvGrpSpPr>
            <a:grpSpLocks/>
          </p:cNvGrpSpPr>
          <p:nvPr/>
        </p:nvGrpSpPr>
        <p:grpSpPr bwMode="auto">
          <a:xfrm>
            <a:off x="14697744" y="7668914"/>
            <a:ext cx="1114425" cy="1189038"/>
            <a:chOff x="0" y="0"/>
            <a:chExt cx="1755" cy="1873"/>
          </a:xfrm>
        </p:grpSpPr>
        <p:sp>
          <p:nvSpPr>
            <p:cNvPr id="17" name="AutoShape 24"/>
            <p:cNvSpPr>
              <a:spLocks/>
            </p:cNvSpPr>
            <p:nvPr/>
          </p:nvSpPr>
          <p:spPr bwMode="auto">
            <a:xfrm>
              <a:off x="0" y="0"/>
              <a:ext cx="1384" cy="1838"/>
            </a:xfrm>
            <a:custGeom>
              <a:avLst/>
              <a:gdLst>
                <a:gd name="T0" fmla="*/ 863 w 1384"/>
                <a:gd name="T1" fmla="*/ 123 h 1838"/>
                <a:gd name="T2" fmla="*/ 859 w 1384"/>
                <a:gd name="T3" fmla="*/ 129 h 1838"/>
                <a:gd name="T4" fmla="*/ 724 w 1384"/>
                <a:gd name="T5" fmla="*/ 221 h 1838"/>
                <a:gd name="T6" fmla="*/ 629 w 1384"/>
                <a:gd name="T7" fmla="*/ 271 h 1838"/>
                <a:gd name="T8" fmla="*/ 491 w 1384"/>
                <a:gd name="T9" fmla="*/ 361 h 1838"/>
                <a:gd name="T10" fmla="*/ 364 w 1384"/>
                <a:gd name="T11" fmla="*/ 470 h 1838"/>
                <a:gd name="T12" fmla="*/ 254 w 1384"/>
                <a:gd name="T13" fmla="*/ 594 h 1838"/>
                <a:gd name="T14" fmla="*/ 162 w 1384"/>
                <a:gd name="T15" fmla="*/ 730 h 1838"/>
                <a:gd name="T16" fmla="*/ 87 w 1384"/>
                <a:gd name="T17" fmla="*/ 880 h 1838"/>
                <a:gd name="T18" fmla="*/ 36 w 1384"/>
                <a:gd name="T19" fmla="*/ 1028 h 1838"/>
                <a:gd name="T20" fmla="*/ 6 w 1384"/>
                <a:gd name="T21" fmla="*/ 1180 h 1838"/>
                <a:gd name="T22" fmla="*/ 1 w 1384"/>
                <a:gd name="T23" fmla="*/ 1336 h 1838"/>
                <a:gd name="T24" fmla="*/ 22 w 1384"/>
                <a:gd name="T25" fmla="*/ 1487 h 1838"/>
                <a:gd name="T26" fmla="*/ 70 w 1384"/>
                <a:gd name="T27" fmla="*/ 1621 h 1838"/>
                <a:gd name="T28" fmla="*/ 149 w 1384"/>
                <a:gd name="T29" fmla="*/ 1742 h 1838"/>
                <a:gd name="T30" fmla="*/ 200 w 1384"/>
                <a:gd name="T31" fmla="*/ 1794 h 1838"/>
                <a:gd name="T32" fmla="*/ 259 w 1384"/>
                <a:gd name="T33" fmla="*/ 1837 h 1838"/>
                <a:gd name="T34" fmla="*/ 253 w 1384"/>
                <a:gd name="T35" fmla="*/ 1830 h 1838"/>
                <a:gd name="T36" fmla="*/ 204 w 1384"/>
                <a:gd name="T37" fmla="*/ 1777 h 1838"/>
                <a:gd name="T38" fmla="*/ 129 w 1384"/>
                <a:gd name="T39" fmla="*/ 1665 h 1838"/>
                <a:gd name="T40" fmla="*/ 74 w 1384"/>
                <a:gd name="T41" fmla="*/ 1522 h 1838"/>
                <a:gd name="T42" fmla="*/ 53 w 1384"/>
                <a:gd name="T43" fmla="*/ 1359 h 1838"/>
                <a:gd name="T44" fmla="*/ 69 w 1384"/>
                <a:gd name="T45" fmla="*/ 1195 h 1838"/>
                <a:gd name="T46" fmla="*/ 112 w 1384"/>
                <a:gd name="T47" fmla="*/ 1038 h 1838"/>
                <a:gd name="T48" fmla="*/ 173 w 1384"/>
                <a:gd name="T49" fmla="*/ 896 h 1838"/>
                <a:gd name="T50" fmla="*/ 251 w 1384"/>
                <a:gd name="T51" fmla="*/ 764 h 1838"/>
                <a:gd name="T52" fmla="*/ 345 w 1384"/>
                <a:gd name="T53" fmla="*/ 642 h 1838"/>
                <a:gd name="T54" fmla="*/ 455 w 1384"/>
                <a:gd name="T55" fmla="*/ 530 h 1838"/>
                <a:gd name="T56" fmla="*/ 488 w 1384"/>
                <a:gd name="T57" fmla="*/ 501 h 1838"/>
                <a:gd name="T58" fmla="*/ 578 w 1384"/>
                <a:gd name="T59" fmla="*/ 472 h 1838"/>
                <a:gd name="T60" fmla="*/ 651 w 1384"/>
                <a:gd name="T61" fmla="*/ 382 h 1838"/>
                <a:gd name="T62" fmla="*/ 771 w 1384"/>
                <a:gd name="T63" fmla="*/ 270 h 1838"/>
                <a:gd name="T64" fmla="*/ 909 w 1384"/>
                <a:gd name="T65" fmla="*/ 176 h 1838"/>
                <a:gd name="T66" fmla="*/ 1016 w 1384"/>
                <a:gd name="T67" fmla="*/ 123 h 1838"/>
                <a:gd name="T68" fmla="*/ 1056 w 1384"/>
                <a:gd name="T69" fmla="*/ 2 h 1838"/>
                <a:gd name="T70" fmla="*/ 901 w 1384"/>
                <a:gd name="T71" fmla="*/ 21 h 1838"/>
                <a:gd name="T72" fmla="*/ 753 w 1384"/>
                <a:gd name="T73" fmla="*/ 61 h 1838"/>
                <a:gd name="T74" fmla="*/ 614 w 1384"/>
                <a:gd name="T75" fmla="*/ 119 h 1838"/>
                <a:gd name="T76" fmla="*/ 485 w 1384"/>
                <a:gd name="T77" fmla="*/ 193 h 1838"/>
                <a:gd name="T78" fmla="*/ 369 w 1384"/>
                <a:gd name="T79" fmla="*/ 280 h 1838"/>
                <a:gd name="T80" fmla="*/ 265 w 1384"/>
                <a:gd name="T81" fmla="*/ 377 h 1838"/>
                <a:gd name="T82" fmla="*/ 177 w 1384"/>
                <a:gd name="T83" fmla="*/ 483 h 1838"/>
                <a:gd name="T84" fmla="*/ 105 w 1384"/>
                <a:gd name="T85" fmla="*/ 595 h 1838"/>
                <a:gd name="T86" fmla="*/ 50 w 1384"/>
                <a:gd name="T87" fmla="*/ 711 h 1838"/>
                <a:gd name="T88" fmla="*/ 65 w 1384"/>
                <a:gd name="T89" fmla="*/ 698 h 1838"/>
                <a:gd name="T90" fmla="*/ 147 w 1384"/>
                <a:gd name="T91" fmla="*/ 564 h 1838"/>
                <a:gd name="T92" fmla="*/ 247 w 1384"/>
                <a:gd name="T93" fmla="*/ 444 h 1838"/>
                <a:gd name="T94" fmla="*/ 365 w 1384"/>
                <a:gd name="T95" fmla="*/ 338 h 1838"/>
                <a:gd name="T96" fmla="*/ 495 w 1384"/>
                <a:gd name="T97" fmla="*/ 250 h 1838"/>
                <a:gd name="T98" fmla="*/ 635 w 1384"/>
                <a:gd name="T99" fmla="*/ 182 h 1838"/>
                <a:gd name="T100" fmla="*/ 784 w 1384"/>
                <a:gd name="T101" fmla="*/ 136 h 1838"/>
                <a:gd name="T102" fmla="*/ 1016 w 1384"/>
                <a:gd name="T103" fmla="*/ 123 h 1838"/>
                <a:gd name="T104" fmla="*/ 1135 w 1384"/>
                <a:gd name="T105" fmla="*/ 78 h 1838"/>
                <a:gd name="T106" fmla="*/ 1298 w 1384"/>
                <a:gd name="T107" fmla="*/ 41 h 1838"/>
                <a:gd name="T108" fmla="*/ 1300 w 1384"/>
                <a:gd name="T109" fmla="*/ 15 h 1838"/>
                <a:gd name="T110" fmla="*/ 1136 w 1384"/>
                <a:gd name="T111" fmla="*/ 0 h 1838"/>
                <a:gd name="T112" fmla="*/ 525 w 1384"/>
                <a:gd name="T113" fmla="*/ 472 h 1838"/>
                <a:gd name="T114" fmla="*/ 468 w 1384"/>
                <a:gd name="T115" fmla="*/ 655 h 1838"/>
                <a:gd name="T116" fmla="*/ 550 w 1384"/>
                <a:gd name="T117" fmla="*/ 510 h 18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384" h="1838">
                  <a:moveTo>
                    <a:pt x="1016" y="123"/>
                  </a:moveTo>
                  <a:lnTo>
                    <a:pt x="863" y="123"/>
                  </a:lnTo>
                  <a:lnTo>
                    <a:pt x="862" y="127"/>
                  </a:lnTo>
                  <a:lnTo>
                    <a:pt x="859" y="129"/>
                  </a:lnTo>
                  <a:lnTo>
                    <a:pt x="734" y="215"/>
                  </a:lnTo>
                  <a:lnTo>
                    <a:pt x="724" y="221"/>
                  </a:lnTo>
                  <a:lnTo>
                    <a:pt x="713" y="228"/>
                  </a:lnTo>
                  <a:lnTo>
                    <a:pt x="629" y="271"/>
                  </a:lnTo>
                  <a:lnTo>
                    <a:pt x="558" y="314"/>
                  </a:lnTo>
                  <a:lnTo>
                    <a:pt x="491" y="361"/>
                  </a:lnTo>
                  <a:lnTo>
                    <a:pt x="426" y="413"/>
                  </a:lnTo>
                  <a:lnTo>
                    <a:pt x="364" y="470"/>
                  </a:lnTo>
                  <a:lnTo>
                    <a:pt x="307" y="530"/>
                  </a:lnTo>
                  <a:lnTo>
                    <a:pt x="254" y="594"/>
                  </a:lnTo>
                  <a:lnTo>
                    <a:pt x="205" y="660"/>
                  </a:lnTo>
                  <a:lnTo>
                    <a:pt x="162" y="730"/>
                  </a:lnTo>
                  <a:lnTo>
                    <a:pt x="122" y="803"/>
                  </a:lnTo>
                  <a:lnTo>
                    <a:pt x="87" y="880"/>
                  </a:lnTo>
                  <a:lnTo>
                    <a:pt x="59" y="954"/>
                  </a:lnTo>
                  <a:lnTo>
                    <a:pt x="36" y="1028"/>
                  </a:lnTo>
                  <a:lnTo>
                    <a:pt x="18" y="1104"/>
                  </a:lnTo>
                  <a:lnTo>
                    <a:pt x="6" y="1180"/>
                  </a:lnTo>
                  <a:lnTo>
                    <a:pt x="0" y="1257"/>
                  </a:lnTo>
                  <a:lnTo>
                    <a:pt x="1" y="1336"/>
                  </a:lnTo>
                  <a:lnTo>
                    <a:pt x="8" y="1415"/>
                  </a:lnTo>
                  <a:lnTo>
                    <a:pt x="22" y="1487"/>
                  </a:lnTo>
                  <a:lnTo>
                    <a:pt x="42" y="1555"/>
                  </a:lnTo>
                  <a:lnTo>
                    <a:pt x="70" y="1621"/>
                  </a:lnTo>
                  <a:lnTo>
                    <a:pt x="105" y="1683"/>
                  </a:lnTo>
                  <a:lnTo>
                    <a:pt x="149" y="1742"/>
                  </a:lnTo>
                  <a:lnTo>
                    <a:pt x="173" y="1769"/>
                  </a:lnTo>
                  <a:lnTo>
                    <a:pt x="200" y="1794"/>
                  </a:lnTo>
                  <a:lnTo>
                    <a:pt x="228" y="1817"/>
                  </a:lnTo>
                  <a:lnTo>
                    <a:pt x="259" y="1837"/>
                  </a:lnTo>
                  <a:lnTo>
                    <a:pt x="256" y="1834"/>
                  </a:lnTo>
                  <a:lnTo>
                    <a:pt x="253" y="1830"/>
                  </a:lnTo>
                  <a:lnTo>
                    <a:pt x="250" y="1827"/>
                  </a:lnTo>
                  <a:lnTo>
                    <a:pt x="204" y="1777"/>
                  </a:lnTo>
                  <a:lnTo>
                    <a:pt x="163" y="1723"/>
                  </a:lnTo>
                  <a:lnTo>
                    <a:pt x="129" y="1665"/>
                  </a:lnTo>
                  <a:lnTo>
                    <a:pt x="100" y="1603"/>
                  </a:lnTo>
                  <a:lnTo>
                    <a:pt x="74" y="1522"/>
                  </a:lnTo>
                  <a:lnTo>
                    <a:pt x="59" y="1441"/>
                  </a:lnTo>
                  <a:lnTo>
                    <a:pt x="53" y="1359"/>
                  </a:lnTo>
                  <a:lnTo>
                    <a:pt x="57" y="1277"/>
                  </a:lnTo>
                  <a:lnTo>
                    <a:pt x="69" y="1195"/>
                  </a:lnTo>
                  <a:lnTo>
                    <a:pt x="88" y="1114"/>
                  </a:lnTo>
                  <a:lnTo>
                    <a:pt x="112" y="1038"/>
                  </a:lnTo>
                  <a:lnTo>
                    <a:pt x="140" y="966"/>
                  </a:lnTo>
                  <a:lnTo>
                    <a:pt x="173" y="896"/>
                  </a:lnTo>
                  <a:lnTo>
                    <a:pt x="210" y="828"/>
                  </a:lnTo>
                  <a:lnTo>
                    <a:pt x="251" y="764"/>
                  </a:lnTo>
                  <a:lnTo>
                    <a:pt x="296" y="701"/>
                  </a:lnTo>
                  <a:lnTo>
                    <a:pt x="345" y="642"/>
                  </a:lnTo>
                  <a:lnTo>
                    <a:pt x="398" y="585"/>
                  </a:lnTo>
                  <a:lnTo>
                    <a:pt x="455" y="530"/>
                  </a:lnTo>
                  <a:lnTo>
                    <a:pt x="471" y="515"/>
                  </a:lnTo>
                  <a:lnTo>
                    <a:pt x="488" y="501"/>
                  </a:lnTo>
                  <a:lnTo>
                    <a:pt x="525" y="472"/>
                  </a:lnTo>
                  <a:lnTo>
                    <a:pt x="578" y="472"/>
                  </a:lnTo>
                  <a:lnTo>
                    <a:pt x="598" y="444"/>
                  </a:lnTo>
                  <a:lnTo>
                    <a:pt x="651" y="382"/>
                  </a:lnTo>
                  <a:lnTo>
                    <a:pt x="708" y="324"/>
                  </a:lnTo>
                  <a:lnTo>
                    <a:pt x="771" y="270"/>
                  </a:lnTo>
                  <a:lnTo>
                    <a:pt x="838" y="221"/>
                  </a:lnTo>
                  <a:lnTo>
                    <a:pt x="909" y="176"/>
                  </a:lnTo>
                  <a:lnTo>
                    <a:pt x="982" y="137"/>
                  </a:lnTo>
                  <a:lnTo>
                    <a:pt x="1016" y="123"/>
                  </a:lnTo>
                  <a:close/>
                  <a:moveTo>
                    <a:pt x="1136" y="0"/>
                  </a:moveTo>
                  <a:lnTo>
                    <a:pt x="1056" y="2"/>
                  </a:lnTo>
                  <a:lnTo>
                    <a:pt x="978" y="9"/>
                  </a:lnTo>
                  <a:lnTo>
                    <a:pt x="901" y="21"/>
                  </a:lnTo>
                  <a:lnTo>
                    <a:pt x="826" y="39"/>
                  </a:lnTo>
                  <a:lnTo>
                    <a:pt x="753" y="61"/>
                  </a:lnTo>
                  <a:lnTo>
                    <a:pt x="682" y="88"/>
                  </a:lnTo>
                  <a:lnTo>
                    <a:pt x="614" y="119"/>
                  </a:lnTo>
                  <a:lnTo>
                    <a:pt x="548" y="154"/>
                  </a:lnTo>
                  <a:lnTo>
                    <a:pt x="485" y="193"/>
                  </a:lnTo>
                  <a:lnTo>
                    <a:pt x="425" y="235"/>
                  </a:lnTo>
                  <a:lnTo>
                    <a:pt x="369" y="280"/>
                  </a:lnTo>
                  <a:lnTo>
                    <a:pt x="315" y="327"/>
                  </a:lnTo>
                  <a:lnTo>
                    <a:pt x="265" y="377"/>
                  </a:lnTo>
                  <a:lnTo>
                    <a:pt x="219" y="429"/>
                  </a:lnTo>
                  <a:lnTo>
                    <a:pt x="177" y="483"/>
                  </a:lnTo>
                  <a:lnTo>
                    <a:pt x="139" y="539"/>
                  </a:lnTo>
                  <a:lnTo>
                    <a:pt x="105" y="595"/>
                  </a:lnTo>
                  <a:lnTo>
                    <a:pt x="75" y="653"/>
                  </a:lnTo>
                  <a:lnTo>
                    <a:pt x="50" y="711"/>
                  </a:lnTo>
                  <a:lnTo>
                    <a:pt x="30" y="770"/>
                  </a:lnTo>
                  <a:lnTo>
                    <a:pt x="65" y="698"/>
                  </a:lnTo>
                  <a:lnTo>
                    <a:pt x="104" y="629"/>
                  </a:lnTo>
                  <a:lnTo>
                    <a:pt x="147" y="564"/>
                  </a:lnTo>
                  <a:lnTo>
                    <a:pt x="195" y="502"/>
                  </a:lnTo>
                  <a:lnTo>
                    <a:pt x="247" y="444"/>
                  </a:lnTo>
                  <a:lnTo>
                    <a:pt x="304" y="390"/>
                  </a:lnTo>
                  <a:lnTo>
                    <a:pt x="365" y="338"/>
                  </a:lnTo>
                  <a:lnTo>
                    <a:pt x="429" y="291"/>
                  </a:lnTo>
                  <a:lnTo>
                    <a:pt x="495" y="250"/>
                  </a:lnTo>
                  <a:lnTo>
                    <a:pt x="564" y="213"/>
                  </a:lnTo>
                  <a:lnTo>
                    <a:pt x="635" y="182"/>
                  </a:lnTo>
                  <a:lnTo>
                    <a:pt x="708" y="156"/>
                  </a:lnTo>
                  <a:lnTo>
                    <a:pt x="784" y="136"/>
                  </a:lnTo>
                  <a:lnTo>
                    <a:pt x="863" y="123"/>
                  </a:lnTo>
                  <a:lnTo>
                    <a:pt x="1016" y="123"/>
                  </a:lnTo>
                  <a:lnTo>
                    <a:pt x="1057" y="105"/>
                  </a:lnTo>
                  <a:lnTo>
                    <a:pt x="1135" y="78"/>
                  </a:lnTo>
                  <a:lnTo>
                    <a:pt x="1215" y="57"/>
                  </a:lnTo>
                  <a:lnTo>
                    <a:pt x="1298" y="41"/>
                  </a:lnTo>
                  <a:lnTo>
                    <a:pt x="1383" y="32"/>
                  </a:lnTo>
                  <a:lnTo>
                    <a:pt x="1300" y="15"/>
                  </a:lnTo>
                  <a:lnTo>
                    <a:pt x="1217" y="4"/>
                  </a:lnTo>
                  <a:lnTo>
                    <a:pt x="1136" y="0"/>
                  </a:lnTo>
                  <a:close/>
                  <a:moveTo>
                    <a:pt x="578" y="472"/>
                  </a:moveTo>
                  <a:lnTo>
                    <a:pt x="525" y="472"/>
                  </a:lnTo>
                  <a:lnTo>
                    <a:pt x="462" y="652"/>
                  </a:lnTo>
                  <a:lnTo>
                    <a:pt x="468" y="655"/>
                  </a:lnTo>
                  <a:lnTo>
                    <a:pt x="507" y="581"/>
                  </a:lnTo>
                  <a:lnTo>
                    <a:pt x="550" y="510"/>
                  </a:lnTo>
                  <a:lnTo>
                    <a:pt x="578" y="472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AutoShape 25"/>
            <p:cNvSpPr>
              <a:spLocks/>
            </p:cNvSpPr>
            <p:nvPr/>
          </p:nvSpPr>
          <p:spPr bwMode="auto">
            <a:xfrm>
              <a:off x="494" y="65"/>
              <a:ext cx="1191" cy="975"/>
            </a:xfrm>
            <a:custGeom>
              <a:avLst/>
              <a:gdLst>
                <a:gd name="T0" fmla="*/ 863 w 1191"/>
                <a:gd name="T1" fmla="*/ 72 h 975"/>
                <a:gd name="T2" fmla="*/ 709 w 1191"/>
                <a:gd name="T3" fmla="*/ 100 h 975"/>
                <a:gd name="T4" fmla="*/ 560 w 1191"/>
                <a:gd name="T5" fmla="*/ 149 h 975"/>
                <a:gd name="T6" fmla="*/ 512 w 1191"/>
                <a:gd name="T7" fmla="*/ 171 h 975"/>
                <a:gd name="T8" fmla="*/ 576 w 1191"/>
                <a:gd name="T9" fmla="*/ 220 h 975"/>
                <a:gd name="T10" fmla="*/ 501 w 1191"/>
                <a:gd name="T11" fmla="*/ 257 h 975"/>
                <a:gd name="T12" fmla="*/ 376 w 1191"/>
                <a:gd name="T13" fmla="*/ 336 h 975"/>
                <a:gd name="T14" fmla="*/ 262 w 1191"/>
                <a:gd name="T15" fmla="*/ 432 h 975"/>
                <a:gd name="T16" fmla="*/ 156 w 1191"/>
                <a:gd name="T17" fmla="*/ 558 h 975"/>
                <a:gd name="T18" fmla="*/ 74 w 1191"/>
                <a:gd name="T19" fmla="*/ 698 h 975"/>
                <a:gd name="T20" fmla="*/ 11 w 1191"/>
                <a:gd name="T21" fmla="*/ 850 h 975"/>
                <a:gd name="T22" fmla="*/ 0 w 1191"/>
                <a:gd name="T23" fmla="*/ 922 h 975"/>
                <a:gd name="T24" fmla="*/ 29 w 1191"/>
                <a:gd name="T25" fmla="*/ 988 h 975"/>
                <a:gd name="T26" fmla="*/ 47 w 1191"/>
                <a:gd name="T27" fmla="*/ 1013 h 975"/>
                <a:gd name="T28" fmla="*/ 66 w 1191"/>
                <a:gd name="T29" fmla="*/ 1041 h 975"/>
                <a:gd name="T30" fmla="*/ 106 w 1191"/>
                <a:gd name="T31" fmla="*/ 887 h 975"/>
                <a:gd name="T32" fmla="*/ 165 w 1191"/>
                <a:gd name="T33" fmla="*/ 746 h 975"/>
                <a:gd name="T34" fmla="*/ 243 w 1191"/>
                <a:gd name="T35" fmla="*/ 619 h 975"/>
                <a:gd name="T36" fmla="*/ 342 w 1191"/>
                <a:gd name="T37" fmla="*/ 505 h 975"/>
                <a:gd name="T38" fmla="*/ 462 w 1191"/>
                <a:gd name="T39" fmla="*/ 405 h 975"/>
                <a:gd name="T40" fmla="*/ 596 w 1191"/>
                <a:gd name="T41" fmla="*/ 324 h 975"/>
                <a:gd name="T42" fmla="*/ 735 w 1191"/>
                <a:gd name="T43" fmla="*/ 266 h 975"/>
                <a:gd name="T44" fmla="*/ 881 w 1191"/>
                <a:gd name="T45" fmla="*/ 232 h 975"/>
                <a:gd name="T46" fmla="*/ 1033 w 1191"/>
                <a:gd name="T47" fmla="*/ 222 h 975"/>
                <a:gd name="T48" fmla="*/ 1184 w 1191"/>
                <a:gd name="T49" fmla="*/ 221 h 975"/>
                <a:gd name="T50" fmla="*/ 1157 w 1191"/>
                <a:gd name="T51" fmla="*/ 185 h 975"/>
                <a:gd name="T52" fmla="*/ 1100 w 1191"/>
                <a:gd name="T53" fmla="*/ 130 h 975"/>
                <a:gd name="T54" fmla="*/ 1039 w 1191"/>
                <a:gd name="T55" fmla="*/ 88 h 975"/>
                <a:gd name="T56" fmla="*/ 976 w 1191"/>
                <a:gd name="T57" fmla="*/ 68 h 975"/>
                <a:gd name="T58" fmla="*/ 1184 w 1191"/>
                <a:gd name="T59" fmla="*/ 222 h 975"/>
                <a:gd name="T60" fmla="*/ 1111 w 1191"/>
                <a:gd name="T61" fmla="*/ 225 h 975"/>
                <a:gd name="T62" fmla="*/ 1186 w 1191"/>
                <a:gd name="T63" fmla="*/ 226 h 97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91" h="975">
                  <a:moveTo>
                    <a:pt x="941" y="0"/>
                  </a:moveTo>
                  <a:lnTo>
                    <a:pt x="863" y="6"/>
                  </a:lnTo>
                  <a:lnTo>
                    <a:pt x="785" y="18"/>
                  </a:lnTo>
                  <a:lnTo>
                    <a:pt x="709" y="34"/>
                  </a:lnTo>
                  <a:lnTo>
                    <a:pt x="634" y="56"/>
                  </a:lnTo>
                  <a:lnTo>
                    <a:pt x="560" y="83"/>
                  </a:lnTo>
                  <a:lnTo>
                    <a:pt x="549" y="88"/>
                  </a:lnTo>
                  <a:lnTo>
                    <a:pt x="512" y="105"/>
                  </a:lnTo>
                  <a:lnTo>
                    <a:pt x="606" y="140"/>
                  </a:lnTo>
                  <a:lnTo>
                    <a:pt x="576" y="154"/>
                  </a:lnTo>
                  <a:lnTo>
                    <a:pt x="568" y="158"/>
                  </a:lnTo>
                  <a:lnTo>
                    <a:pt x="501" y="191"/>
                  </a:lnTo>
                  <a:lnTo>
                    <a:pt x="437" y="228"/>
                  </a:lnTo>
                  <a:lnTo>
                    <a:pt x="376" y="270"/>
                  </a:lnTo>
                  <a:lnTo>
                    <a:pt x="317" y="316"/>
                  </a:lnTo>
                  <a:lnTo>
                    <a:pt x="262" y="366"/>
                  </a:lnTo>
                  <a:lnTo>
                    <a:pt x="206" y="427"/>
                  </a:lnTo>
                  <a:lnTo>
                    <a:pt x="156" y="492"/>
                  </a:lnTo>
                  <a:lnTo>
                    <a:pt x="112" y="560"/>
                  </a:lnTo>
                  <a:lnTo>
                    <a:pt x="74" y="632"/>
                  </a:lnTo>
                  <a:lnTo>
                    <a:pt x="40" y="706"/>
                  </a:lnTo>
                  <a:lnTo>
                    <a:pt x="11" y="784"/>
                  </a:lnTo>
                  <a:lnTo>
                    <a:pt x="2" y="821"/>
                  </a:lnTo>
                  <a:lnTo>
                    <a:pt x="0" y="856"/>
                  </a:lnTo>
                  <a:lnTo>
                    <a:pt x="9" y="890"/>
                  </a:lnTo>
                  <a:lnTo>
                    <a:pt x="29" y="922"/>
                  </a:lnTo>
                  <a:lnTo>
                    <a:pt x="38" y="934"/>
                  </a:lnTo>
                  <a:lnTo>
                    <a:pt x="47" y="947"/>
                  </a:lnTo>
                  <a:lnTo>
                    <a:pt x="56" y="960"/>
                  </a:lnTo>
                  <a:lnTo>
                    <a:pt x="66" y="975"/>
                  </a:lnTo>
                  <a:lnTo>
                    <a:pt x="84" y="896"/>
                  </a:lnTo>
                  <a:lnTo>
                    <a:pt x="106" y="821"/>
                  </a:lnTo>
                  <a:lnTo>
                    <a:pt x="133" y="749"/>
                  </a:lnTo>
                  <a:lnTo>
                    <a:pt x="165" y="680"/>
                  </a:lnTo>
                  <a:lnTo>
                    <a:pt x="201" y="615"/>
                  </a:lnTo>
                  <a:lnTo>
                    <a:pt x="243" y="553"/>
                  </a:lnTo>
                  <a:lnTo>
                    <a:pt x="290" y="494"/>
                  </a:lnTo>
                  <a:lnTo>
                    <a:pt x="342" y="439"/>
                  </a:lnTo>
                  <a:lnTo>
                    <a:pt x="399" y="387"/>
                  </a:lnTo>
                  <a:lnTo>
                    <a:pt x="462" y="339"/>
                  </a:lnTo>
                  <a:lnTo>
                    <a:pt x="528" y="295"/>
                  </a:lnTo>
                  <a:lnTo>
                    <a:pt x="596" y="258"/>
                  </a:lnTo>
                  <a:lnTo>
                    <a:pt x="665" y="226"/>
                  </a:lnTo>
                  <a:lnTo>
                    <a:pt x="735" y="200"/>
                  </a:lnTo>
                  <a:lnTo>
                    <a:pt x="807" y="180"/>
                  </a:lnTo>
                  <a:lnTo>
                    <a:pt x="881" y="166"/>
                  </a:lnTo>
                  <a:lnTo>
                    <a:pt x="956" y="158"/>
                  </a:lnTo>
                  <a:lnTo>
                    <a:pt x="1033" y="156"/>
                  </a:lnTo>
                  <a:lnTo>
                    <a:pt x="1184" y="156"/>
                  </a:lnTo>
                  <a:lnTo>
                    <a:pt x="1184" y="155"/>
                  </a:lnTo>
                  <a:lnTo>
                    <a:pt x="1181" y="151"/>
                  </a:lnTo>
                  <a:lnTo>
                    <a:pt x="1157" y="119"/>
                  </a:lnTo>
                  <a:lnTo>
                    <a:pt x="1130" y="90"/>
                  </a:lnTo>
                  <a:lnTo>
                    <a:pt x="1100" y="64"/>
                  </a:lnTo>
                  <a:lnTo>
                    <a:pt x="1068" y="40"/>
                  </a:lnTo>
                  <a:lnTo>
                    <a:pt x="1039" y="22"/>
                  </a:lnTo>
                  <a:lnTo>
                    <a:pt x="1009" y="9"/>
                  </a:lnTo>
                  <a:lnTo>
                    <a:pt x="976" y="2"/>
                  </a:lnTo>
                  <a:lnTo>
                    <a:pt x="941" y="0"/>
                  </a:lnTo>
                  <a:close/>
                  <a:moveTo>
                    <a:pt x="1184" y="156"/>
                  </a:moveTo>
                  <a:lnTo>
                    <a:pt x="1033" y="156"/>
                  </a:lnTo>
                  <a:lnTo>
                    <a:pt x="1111" y="159"/>
                  </a:lnTo>
                  <a:lnTo>
                    <a:pt x="1190" y="168"/>
                  </a:lnTo>
                  <a:lnTo>
                    <a:pt x="1186" y="160"/>
                  </a:lnTo>
                  <a:lnTo>
                    <a:pt x="1184" y="156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AutoShape 26"/>
            <p:cNvSpPr>
              <a:spLocks/>
            </p:cNvSpPr>
            <p:nvPr/>
          </p:nvSpPr>
          <p:spPr bwMode="auto">
            <a:xfrm>
              <a:off x="650" y="259"/>
              <a:ext cx="1105" cy="905"/>
            </a:xfrm>
            <a:custGeom>
              <a:avLst/>
              <a:gdLst>
                <a:gd name="T0" fmla="*/ 888 w 1105"/>
                <a:gd name="T1" fmla="*/ 259 h 905"/>
                <a:gd name="T2" fmla="*/ 814 w 1105"/>
                <a:gd name="T3" fmla="*/ 262 h 905"/>
                <a:gd name="T4" fmla="*/ 741 w 1105"/>
                <a:gd name="T5" fmla="*/ 271 h 905"/>
                <a:gd name="T6" fmla="*/ 668 w 1105"/>
                <a:gd name="T7" fmla="*/ 284 h 905"/>
                <a:gd name="T8" fmla="*/ 651 w 1105"/>
                <a:gd name="T9" fmla="*/ 289 h 905"/>
                <a:gd name="T10" fmla="*/ 598 w 1105"/>
                <a:gd name="T11" fmla="*/ 303 h 905"/>
                <a:gd name="T12" fmla="*/ 653 w 1105"/>
                <a:gd name="T13" fmla="*/ 358 h 905"/>
                <a:gd name="T14" fmla="*/ 645 w 1105"/>
                <a:gd name="T15" fmla="*/ 361 h 905"/>
                <a:gd name="T16" fmla="*/ 640 w 1105"/>
                <a:gd name="T17" fmla="*/ 363 h 905"/>
                <a:gd name="T18" fmla="*/ 635 w 1105"/>
                <a:gd name="T19" fmla="*/ 365 h 905"/>
                <a:gd name="T20" fmla="*/ 554 w 1105"/>
                <a:gd name="T21" fmla="*/ 394 h 905"/>
                <a:gd name="T22" fmla="*/ 476 w 1105"/>
                <a:gd name="T23" fmla="*/ 430 h 905"/>
                <a:gd name="T24" fmla="*/ 403 w 1105"/>
                <a:gd name="T25" fmla="*/ 473 h 905"/>
                <a:gd name="T26" fmla="*/ 333 w 1105"/>
                <a:gd name="T27" fmla="*/ 524 h 905"/>
                <a:gd name="T28" fmla="*/ 274 w 1105"/>
                <a:gd name="T29" fmla="*/ 576 h 905"/>
                <a:gd name="T30" fmla="*/ 221 w 1105"/>
                <a:gd name="T31" fmla="*/ 631 h 905"/>
                <a:gd name="T32" fmla="*/ 174 w 1105"/>
                <a:gd name="T33" fmla="*/ 689 h 905"/>
                <a:gd name="T34" fmla="*/ 132 w 1105"/>
                <a:gd name="T35" fmla="*/ 751 h 905"/>
                <a:gd name="T36" fmla="*/ 95 w 1105"/>
                <a:gd name="T37" fmla="*/ 816 h 905"/>
                <a:gd name="T38" fmla="*/ 64 w 1105"/>
                <a:gd name="T39" fmla="*/ 884 h 905"/>
                <a:gd name="T40" fmla="*/ 38 w 1105"/>
                <a:gd name="T41" fmla="*/ 954 h 905"/>
                <a:gd name="T42" fmla="*/ 17 w 1105"/>
                <a:gd name="T43" fmla="*/ 1028 h 905"/>
                <a:gd name="T44" fmla="*/ 1 w 1105"/>
                <a:gd name="T45" fmla="*/ 1104 h 905"/>
                <a:gd name="T46" fmla="*/ 0 w 1105"/>
                <a:gd name="T47" fmla="*/ 1109 h 905"/>
                <a:gd name="T48" fmla="*/ 2 w 1105"/>
                <a:gd name="T49" fmla="*/ 1118 h 905"/>
                <a:gd name="T50" fmla="*/ 5 w 1105"/>
                <a:gd name="T51" fmla="*/ 1120 h 905"/>
                <a:gd name="T52" fmla="*/ 25 w 1105"/>
                <a:gd name="T53" fmla="*/ 1131 h 905"/>
                <a:gd name="T54" fmla="*/ 45 w 1105"/>
                <a:gd name="T55" fmla="*/ 1142 h 905"/>
                <a:gd name="T56" fmla="*/ 87 w 1105"/>
                <a:gd name="T57" fmla="*/ 1164 h 905"/>
                <a:gd name="T58" fmla="*/ 103 w 1105"/>
                <a:gd name="T59" fmla="*/ 1085 h 905"/>
                <a:gd name="T60" fmla="*/ 125 w 1105"/>
                <a:gd name="T61" fmla="*/ 1009 h 905"/>
                <a:gd name="T62" fmla="*/ 152 w 1105"/>
                <a:gd name="T63" fmla="*/ 936 h 905"/>
                <a:gd name="T64" fmla="*/ 185 w 1105"/>
                <a:gd name="T65" fmla="*/ 867 h 905"/>
                <a:gd name="T66" fmla="*/ 223 w 1105"/>
                <a:gd name="T67" fmla="*/ 802 h 905"/>
                <a:gd name="T68" fmla="*/ 268 w 1105"/>
                <a:gd name="T69" fmla="*/ 741 h 905"/>
                <a:gd name="T70" fmla="*/ 319 w 1105"/>
                <a:gd name="T71" fmla="*/ 684 h 905"/>
                <a:gd name="T72" fmla="*/ 375 w 1105"/>
                <a:gd name="T73" fmla="*/ 630 h 905"/>
                <a:gd name="T74" fmla="*/ 438 w 1105"/>
                <a:gd name="T75" fmla="*/ 580 h 905"/>
                <a:gd name="T76" fmla="*/ 505 w 1105"/>
                <a:gd name="T77" fmla="*/ 536 h 905"/>
                <a:gd name="T78" fmla="*/ 574 w 1105"/>
                <a:gd name="T79" fmla="*/ 499 h 905"/>
                <a:gd name="T80" fmla="*/ 644 w 1105"/>
                <a:gd name="T81" fmla="*/ 469 h 905"/>
                <a:gd name="T82" fmla="*/ 716 w 1105"/>
                <a:gd name="T83" fmla="*/ 445 h 905"/>
                <a:gd name="T84" fmla="*/ 790 w 1105"/>
                <a:gd name="T85" fmla="*/ 429 h 905"/>
                <a:gd name="T86" fmla="*/ 866 w 1105"/>
                <a:gd name="T87" fmla="*/ 418 h 905"/>
                <a:gd name="T88" fmla="*/ 944 w 1105"/>
                <a:gd name="T89" fmla="*/ 415 h 905"/>
                <a:gd name="T90" fmla="*/ 1101 w 1105"/>
                <a:gd name="T91" fmla="*/ 415 h 905"/>
                <a:gd name="T92" fmla="*/ 1085 w 1105"/>
                <a:gd name="T93" fmla="*/ 361 h 905"/>
                <a:gd name="T94" fmla="*/ 1076 w 1105"/>
                <a:gd name="T95" fmla="*/ 329 h 905"/>
                <a:gd name="T96" fmla="*/ 1068 w 1105"/>
                <a:gd name="T97" fmla="*/ 298 h 905"/>
                <a:gd name="T98" fmla="*/ 1063 w 1105"/>
                <a:gd name="T99" fmla="*/ 286 h 905"/>
                <a:gd name="T100" fmla="*/ 1056 w 1105"/>
                <a:gd name="T101" fmla="*/ 279 h 905"/>
                <a:gd name="T102" fmla="*/ 1047 w 1105"/>
                <a:gd name="T103" fmla="*/ 274 h 905"/>
                <a:gd name="T104" fmla="*/ 1035 w 1105"/>
                <a:gd name="T105" fmla="*/ 271 h 905"/>
                <a:gd name="T106" fmla="*/ 961 w 1105"/>
                <a:gd name="T107" fmla="*/ 262 h 905"/>
                <a:gd name="T108" fmla="*/ 888 w 1105"/>
                <a:gd name="T109" fmla="*/ 259 h 905"/>
                <a:gd name="T110" fmla="*/ 1101 w 1105"/>
                <a:gd name="T111" fmla="*/ 415 h 905"/>
                <a:gd name="T112" fmla="*/ 944 w 1105"/>
                <a:gd name="T113" fmla="*/ 415 h 905"/>
                <a:gd name="T114" fmla="*/ 1023 w 1105"/>
                <a:gd name="T115" fmla="*/ 418 h 905"/>
                <a:gd name="T116" fmla="*/ 1105 w 1105"/>
                <a:gd name="T117" fmla="*/ 427 h 905"/>
                <a:gd name="T118" fmla="*/ 1101 w 1105"/>
                <a:gd name="T119" fmla="*/ 415 h 90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05" h="905">
                  <a:moveTo>
                    <a:pt x="888" y="0"/>
                  </a:moveTo>
                  <a:lnTo>
                    <a:pt x="814" y="3"/>
                  </a:lnTo>
                  <a:lnTo>
                    <a:pt x="741" y="12"/>
                  </a:lnTo>
                  <a:lnTo>
                    <a:pt x="668" y="25"/>
                  </a:lnTo>
                  <a:lnTo>
                    <a:pt x="651" y="30"/>
                  </a:lnTo>
                  <a:lnTo>
                    <a:pt x="598" y="44"/>
                  </a:lnTo>
                  <a:lnTo>
                    <a:pt x="653" y="99"/>
                  </a:lnTo>
                  <a:lnTo>
                    <a:pt x="645" y="102"/>
                  </a:lnTo>
                  <a:lnTo>
                    <a:pt x="640" y="104"/>
                  </a:lnTo>
                  <a:lnTo>
                    <a:pt x="635" y="106"/>
                  </a:lnTo>
                  <a:lnTo>
                    <a:pt x="554" y="135"/>
                  </a:lnTo>
                  <a:lnTo>
                    <a:pt x="476" y="171"/>
                  </a:lnTo>
                  <a:lnTo>
                    <a:pt x="403" y="214"/>
                  </a:lnTo>
                  <a:lnTo>
                    <a:pt x="333" y="265"/>
                  </a:lnTo>
                  <a:lnTo>
                    <a:pt x="274" y="317"/>
                  </a:lnTo>
                  <a:lnTo>
                    <a:pt x="221" y="372"/>
                  </a:lnTo>
                  <a:lnTo>
                    <a:pt x="174" y="430"/>
                  </a:lnTo>
                  <a:lnTo>
                    <a:pt x="132" y="492"/>
                  </a:lnTo>
                  <a:lnTo>
                    <a:pt x="95" y="557"/>
                  </a:lnTo>
                  <a:lnTo>
                    <a:pt x="64" y="625"/>
                  </a:lnTo>
                  <a:lnTo>
                    <a:pt x="38" y="695"/>
                  </a:lnTo>
                  <a:lnTo>
                    <a:pt x="17" y="769"/>
                  </a:lnTo>
                  <a:lnTo>
                    <a:pt x="1" y="845"/>
                  </a:lnTo>
                  <a:lnTo>
                    <a:pt x="0" y="850"/>
                  </a:lnTo>
                  <a:lnTo>
                    <a:pt x="2" y="859"/>
                  </a:lnTo>
                  <a:lnTo>
                    <a:pt x="5" y="861"/>
                  </a:lnTo>
                  <a:lnTo>
                    <a:pt x="25" y="872"/>
                  </a:lnTo>
                  <a:lnTo>
                    <a:pt x="45" y="883"/>
                  </a:lnTo>
                  <a:lnTo>
                    <a:pt x="87" y="905"/>
                  </a:lnTo>
                  <a:lnTo>
                    <a:pt x="103" y="826"/>
                  </a:lnTo>
                  <a:lnTo>
                    <a:pt x="125" y="750"/>
                  </a:lnTo>
                  <a:lnTo>
                    <a:pt x="152" y="677"/>
                  </a:lnTo>
                  <a:lnTo>
                    <a:pt x="185" y="608"/>
                  </a:lnTo>
                  <a:lnTo>
                    <a:pt x="223" y="543"/>
                  </a:lnTo>
                  <a:lnTo>
                    <a:pt x="268" y="482"/>
                  </a:lnTo>
                  <a:lnTo>
                    <a:pt x="319" y="425"/>
                  </a:lnTo>
                  <a:lnTo>
                    <a:pt x="375" y="371"/>
                  </a:lnTo>
                  <a:lnTo>
                    <a:pt x="438" y="321"/>
                  </a:lnTo>
                  <a:lnTo>
                    <a:pt x="505" y="277"/>
                  </a:lnTo>
                  <a:lnTo>
                    <a:pt x="574" y="240"/>
                  </a:lnTo>
                  <a:lnTo>
                    <a:pt x="644" y="210"/>
                  </a:lnTo>
                  <a:lnTo>
                    <a:pt x="716" y="186"/>
                  </a:lnTo>
                  <a:lnTo>
                    <a:pt x="790" y="170"/>
                  </a:lnTo>
                  <a:lnTo>
                    <a:pt x="866" y="159"/>
                  </a:lnTo>
                  <a:lnTo>
                    <a:pt x="944" y="156"/>
                  </a:lnTo>
                  <a:lnTo>
                    <a:pt x="1101" y="156"/>
                  </a:lnTo>
                  <a:lnTo>
                    <a:pt x="1085" y="102"/>
                  </a:lnTo>
                  <a:lnTo>
                    <a:pt x="1076" y="70"/>
                  </a:lnTo>
                  <a:lnTo>
                    <a:pt x="1068" y="39"/>
                  </a:lnTo>
                  <a:lnTo>
                    <a:pt x="1063" y="27"/>
                  </a:lnTo>
                  <a:lnTo>
                    <a:pt x="1056" y="20"/>
                  </a:lnTo>
                  <a:lnTo>
                    <a:pt x="1047" y="15"/>
                  </a:lnTo>
                  <a:lnTo>
                    <a:pt x="1035" y="12"/>
                  </a:lnTo>
                  <a:lnTo>
                    <a:pt x="961" y="3"/>
                  </a:lnTo>
                  <a:lnTo>
                    <a:pt x="888" y="0"/>
                  </a:lnTo>
                  <a:close/>
                  <a:moveTo>
                    <a:pt x="1101" y="156"/>
                  </a:moveTo>
                  <a:lnTo>
                    <a:pt x="944" y="156"/>
                  </a:lnTo>
                  <a:lnTo>
                    <a:pt x="1023" y="159"/>
                  </a:lnTo>
                  <a:lnTo>
                    <a:pt x="1105" y="168"/>
                  </a:lnTo>
                  <a:lnTo>
                    <a:pt x="1101" y="156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AutoShape 27"/>
            <p:cNvSpPr>
              <a:spLocks/>
            </p:cNvSpPr>
            <p:nvPr/>
          </p:nvSpPr>
          <p:spPr bwMode="auto">
            <a:xfrm>
              <a:off x="835" y="452"/>
              <a:ext cx="918" cy="749"/>
            </a:xfrm>
            <a:custGeom>
              <a:avLst/>
              <a:gdLst>
                <a:gd name="T0" fmla="*/ 771 w 918"/>
                <a:gd name="T1" fmla="*/ 452 h 749"/>
                <a:gd name="T2" fmla="*/ 684 w 918"/>
                <a:gd name="T3" fmla="*/ 456 h 749"/>
                <a:gd name="T4" fmla="*/ 608 w 918"/>
                <a:gd name="T5" fmla="*/ 466 h 749"/>
                <a:gd name="T6" fmla="*/ 557 w 918"/>
                <a:gd name="T7" fmla="*/ 481 h 749"/>
                <a:gd name="T8" fmla="*/ 583 w 918"/>
                <a:gd name="T9" fmla="*/ 542 h 749"/>
                <a:gd name="T10" fmla="*/ 508 w 918"/>
                <a:gd name="T11" fmla="*/ 566 h 749"/>
                <a:gd name="T12" fmla="*/ 438 w 918"/>
                <a:gd name="T13" fmla="*/ 597 h 749"/>
                <a:gd name="T14" fmla="*/ 372 w 918"/>
                <a:gd name="T15" fmla="*/ 634 h 749"/>
                <a:gd name="T16" fmla="*/ 310 w 918"/>
                <a:gd name="T17" fmla="*/ 677 h 749"/>
                <a:gd name="T18" fmla="*/ 252 w 918"/>
                <a:gd name="T19" fmla="*/ 727 h 749"/>
                <a:gd name="T20" fmla="*/ 198 w 918"/>
                <a:gd name="T21" fmla="*/ 782 h 749"/>
                <a:gd name="T22" fmla="*/ 149 w 918"/>
                <a:gd name="T23" fmla="*/ 842 h 749"/>
                <a:gd name="T24" fmla="*/ 106 w 918"/>
                <a:gd name="T25" fmla="*/ 905 h 749"/>
                <a:gd name="T26" fmla="*/ 70 w 918"/>
                <a:gd name="T27" fmla="*/ 972 h 749"/>
                <a:gd name="T28" fmla="*/ 40 w 918"/>
                <a:gd name="T29" fmla="*/ 1042 h 749"/>
                <a:gd name="T30" fmla="*/ 17 w 918"/>
                <a:gd name="T31" fmla="*/ 1115 h 749"/>
                <a:gd name="T32" fmla="*/ 0 w 918"/>
                <a:gd name="T33" fmla="*/ 1191 h 749"/>
                <a:gd name="T34" fmla="*/ 95 w 918"/>
                <a:gd name="T35" fmla="*/ 1201 h 749"/>
                <a:gd name="T36" fmla="*/ 118 w 918"/>
                <a:gd name="T37" fmla="*/ 1124 h 749"/>
                <a:gd name="T38" fmla="*/ 146 w 918"/>
                <a:gd name="T39" fmla="*/ 1052 h 749"/>
                <a:gd name="T40" fmla="*/ 181 w 918"/>
                <a:gd name="T41" fmla="*/ 983 h 749"/>
                <a:gd name="T42" fmla="*/ 222 w 918"/>
                <a:gd name="T43" fmla="*/ 919 h 749"/>
                <a:gd name="T44" fmla="*/ 270 w 918"/>
                <a:gd name="T45" fmla="*/ 860 h 749"/>
                <a:gd name="T46" fmla="*/ 324 w 918"/>
                <a:gd name="T47" fmla="*/ 805 h 749"/>
                <a:gd name="T48" fmla="*/ 386 w 918"/>
                <a:gd name="T49" fmla="*/ 755 h 749"/>
                <a:gd name="T50" fmla="*/ 453 w 918"/>
                <a:gd name="T51" fmla="*/ 712 h 749"/>
                <a:gd name="T52" fmla="*/ 521 w 918"/>
                <a:gd name="T53" fmla="*/ 676 h 749"/>
                <a:gd name="T54" fmla="*/ 592 w 918"/>
                <a:gd name="T55" fmla="*/ 647 h 749"/>
                <a:gd name="T56" fmla="*/ 666 w 918"/>
                <a:gd name="T57" fmla="*/ 626 h 749"/>
                <a:gd name="T58" fmla="*/ 742 w 918"/>
                <a:gd name="T59" fmla="*/ 612 h 749"/>
                <a:gd name="T60" fmla="*/ 820 w 918"/>
                <a:gd name="T61" fmla="*/ 606 h 749"/>
                <a:gd name="T62" fmla="*/ 901 w 918"/>
                <a:gd name="T63" fmla="*/ 606 h 749"/>
                <a:gd name="T64" fmla="*/ 918 w 918"/>
                <a:gd name="T65" fmla="*/ 465 h 749"/>
                <a:gd name="T66" fmla="*/ 853 w 918"/>
                <a:gd name="T67" fmla="*/ 455 h 749"/>
                <a:gd name="T68" fmla="*/ 771 w 918"/>
                <a:gd name="T69" fmla="*/ 452 h 749"/>
                <a:gd name="T70" fmla="*/ 901 w 918"/>
                <a:gd name="T71" fmla="*/ 606 h 749"/>
                <a:gd name="T72" fmla="*/ 820 w 918"/>
                <a:gd name="T73" fmla="*/ 606 h 749"/>
                <a:gd name="T74" fmla="*/ 901 w 918"/>
                <a:gd name="T75" fmla="*/ 607 h 749"/>
                <a:gd name="T76" fmla="*/ 901 w 918"/>
                <a:gd name="T77" fmla="*/ 606 h 74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18" h="749">
                  <a:moveTo>
                    <a:pt x="771" y="0"/>
                  </a:moveTo>
                  <a:lnTo>
                    <a:pt x="684" y="4"/>
                  </a:lnTo>
                  <a:lnTo>
                    <a:pt x="608" y="14"/>
                  </a:lnTo>
                  <a:lnTo>
                    <a:pt x="557" y="29"/>
                  </a:lnTo>
                  <a:lnTo>
                    <a:pt x="583" y="90"/>
                  </a:lnTo>
                  <a:lnTo>
                    <a:pt x="508" y="114"/>
                  </a:lnTo>
                  <a:lnTo>
                    <a:pt x="438" y="145"/>
                  </a:lnTo>
                  <a:lnTo>
                    <a:pt x="372" y="182"/>
                  </a:lnTo>
                  <a:lnTo>
                    <a:pt x="310" y="225"/>
                  </a:lnTo>
                  <a:lnTo>
                    <a:pt x="252" y="275"/>
                  </a:lnTo>
                  <a:lnTo>
                    <a:pt x="198" y="330"/>
                  </a:lnTo>
                  <a:lnTo>
                    <a:pt x="149" y="390"/>
                  </a:lnTo>
                  <a:lnTo>
                    <a:pt x="106" y="453"/>
                  </a:lnTo>
                  <a:lnTo>
                    <a:pt x="70" y="520"/>
                  </a:lnTo>
                  <a:lnTo>
                    <a:pt x="40" y="590"/>
                  </a:lnTo>
                  <a:lnTo>
                    <a:pt x="17" y="663"/>
                  </a:lnTo>
                  <a:lnTo>
                    <a:pt x="0" y="739"/>
                  </a:lnTo>
                  <a:lnTo>
                    <a:pt x="95" y="749"/>
                  </a:lnTo>
                  <a:lnTo>
                    <a:pt x="118" y="672"/>
                  </a:lnTo>
                  <a:lnTo>
                    <a:pt x="146" y="600"/>
                  </a:lnTo>
                  <a:lnTo>
                    <a:pt x="181" y="531"/>
                  </a:lnTo>
                  <a:lnTo>
                    <a:pt x="222" y="467"/>
                  </a:lnTo>
                  <a:lnTo>
                    <a:pt x="270" y="408"/>
                  </a:lnTo>
                  <a:lnTo>
                    <a:pt x="324" y="353"/>
                  </a:lnTo>
                  <a:lnTo>
                    <a:pt x="386" y="303"/>
                  </a:lnTo>
                  <a:lnTo>
                    <a:pt x="453" y="260"/>
                  </a:lnTo>
                  <a:lnTo>
                    <a:pt x="521" y="224"/>
                  </a:lnTo>
                  <a:lnTo>
                    <a:pt x="592" y="195"/>
                  </a:lnTo>
                  <a:lnTo>
                    <a:pt x="666" y="174"/>
                  </a:lnTo>
                  <a:lnTo>
                    <a:pt x="742" y="160"/>
                  </a:lnTo>
                  <a:lnTo>
                    <a:pt x="820" y="154"/>
                  </a:lnTo>
                  <a:lnTo>
                    <a:pt x="901" y="154"/>
                  </a:lnTo>
                  <a:lnTo>
                    <a:pt x="918" y="13"/>
                  </a:lnTo>
                  <a:lnTo>
                    <a:pt x="853" y="3"/>
                  </a:lnTo>
                  <a:lnTo>
                    <a:pt x="771" y="0"/>
                  </a:lnTo>
                  <a:close/>
                  <a:moveTo>
                    <a:pt x="901" y="154"/>
                  </a:moveTo>
                  <a:lnTo>
                    <a:pt x="820" y="154"/>
                  </a:lnTo>
                  <a:lnTo>
                    <a:pt x="901" y="155"/>
                  </a:lnTo>
                  <a:lnTo>
                    <a:pt x="901" y="154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AutoShape 28"/>
            <p:cNvSpPr>
              <a:spLocks/>
            </p:cNvSpPr>
            <p:nvPr/>
          </p:nvSpPr>
          <p:spPr bwMode="auto">
            <a:xfrm>
              <a:off x="369" y="1599"/>
              <a:ext cx="717" cy="270"/>
            </a:xfrm>
            <a:custGeom>
              <a:avLst/>
              <a:gdLst>
                <a:gd name="T0" fmla="*/ 513 w 717"/>
                <a:gd name="T1" fmla="*/ 1664 h 270"/>
                <a:gd name="T2" fmla="*/ 517 w 717"/>
                <a:gd name="T3" fmla="*/ 1865 h 270"/>
                <a:gd name="T4" fmla="*/ 564 w 717"/>
                <a:gd name="T5" fmla="*/ 1821 h 270"/>
                <a:gd name="T6" fmla="*/ 689 w 717"/>
                <a:gd name="T7" fmla="*/ 1768 h 270"/>
                <a:gd name="T8" fmla="*/ 555 w 717"/>
                <a:gd name="T9" fmla="*/ 1760 h 270"/>
                <a:gd name="T10" fmla="*/ 331 w 717"/>
                <a:gd name="T11" fmla="*/ 1868 h 270"/>
                <a:gd name="T12" fmla="*/ 371 w 717"/>
                <a:gd name="T13" fmla="*/ 1869 h 270"/>
                <a:gd name="T14" fmla="*/ 623 w 717"/>
                <a:gd name="T15" fmla="*/ 1868 h 270"/>
                <a:gd name="T16" fmla="*/ 660 w 717"/>
                <a:gd name="T17" fmla="*/ 1869 h 270"/>
                <a:gd name="T18" fmla="*/ 25 w 717"/>
                <a:gd name="T19" fmla="*/ 1867 h 270"/>
                <a:gd name="T20" fmla="*/ 59 w 717"/>
                <a:gd name="T21" fmla="*/ 1868 h 270"/>
                <a:gd name="T22" fmla="*/ 136 w 717"/>
                <a:gd name="T23" fmla="*/ 1764 h 270"/>
                <a:gd name="T24" fmla="*/ 171 w 717"/>
                <a:gd name="T25" fmla="*/ 1854 h 270"/>
                <a:gd name="T26" fmla="*/ 183 w 717"/>
                <a:gd name="T27" fmla="*/ 1867 h 270"/>
                <a:gd name="T28" fmla="*/ 249 w 717"/>
                <a:gd name="T29" fmla="*/ 1868 h 270"/>
                <a:gd name="T30" fmla="*/ 212 w 717"/>
                <a:gd name="T31" fmla="*/ 1764 h 270"/>
                <a:gd name="T32" fmla="*/ 357 w 717"/>
                <a:gd name="T33" fmla="*/ 1664 h 270"/>
                <a:gd name="T34" fmla="*/ 372 w 717"/>
                <a:gd name="T35" fmla="*/ 1868 h 270"/>
                <a:gd name="T36" fmla="*/ 390 w 717"/>
                <a:gd name="T37" fmla="*/ 1807 h 270"/>
                <a:gd name="T38" fmla="*/ 427 w 717"/>
                <a:gd name="T39" fmla="*/ 1672 h 270"/>
                <a:gd name="T40" fmla="*/ 456 w 717"/>
                <a:gd name="T41" fmla="*/ 1664 h 270"/>
                <a:gd name="T42" fmla="*/ 689 w 717"/>
                <a:gd name="T43" fmla="*/ 1768 h 270"/>
                <a:gd name="T44" fmla="*/ 595 w 717"/>
                <a:gd name="T45" fmla="*/ 1868 h 270"/>
                <a:gd name="T46" fmla="*/ 664 w 717"/>
                <a:gd name="T47" fmla="*/ 1864 h 270"/>
                <a:gd name="T48" fmla="*/ 689 w 717"/>
                <a:gd name="T49" fmla="*/ 1768 h 270"/>
                <a:gd name="T50" fmla="*/ 67 w 717"/>
                <a:gd name="T51" fmla="*/ 1615 h 270"/>
                <a:gd name="T52" fmla="*/ 12 w 717"/>
                <a:gd name="T53" fmla="*/ 1820 h 270"/>
                <a:gd name="T54" fmla="*/ 15 w 717"/>
                <a:gd name="T55" fmla="*/ 1868 h 270"/>
                <a:gd name="T56" fmla="*/ 68 w 717"/>
                <a:gd name="T57" fmla="*/ 1864 h 270"/>
                <a:gd name="T58" fmla="*/ 84 w 717"/>
                <a:gd name="T59" fmla="*/ 1819 h 270"/>
                <a:gd name="T60" fmla="*/ 136 w 717"/>
                <a:gd name="T61" fmla="*/ 1764 h 270"/>
                <a:gd name="T62" fmla="*/ 200 w 717"/>
                <a:gd name="T63" fmla="*/ 1719 h 270"/>
                <a:gd name="T64" fmla="*/ 116 w 717"/>
                <a:gd name="T65" fmla="*/ 1703 h 270"/>
                <a:gd name="T66" fmla="*/ 99 w 717"/>
                <a:gd name="T67" fmla="*/ 1601 h 270"/>
                <a:gd name="T68" fmla="*/ 680 w 717"/>
                <a:gd name="T69" fmla="*/ 1662 h 270"/>
                <a:gd name="T70" fmla="*/ 617 w 717"/>
                <a:gd name="T71" fmla="*/ 1700 h 270"/>
                <a:gd name="T72" fmla="*/ 577 w 717"/>
                <a:gd name="T73" fmla="*/ 1744 h 270"/>
                <a:gd name="T74" fmla="*/ 690 w 717"/>
                <a:gd name="T75" fmla="*/ 1764 h 270"/>
                <a:gd name="T76" fmla="*/ 378 w 717"/>
                <a:gd name="T77" fmla="*/ 1600 h 270"/>
                <a:gd name="T78" fmla="*/ 216 w 717"/>
                <a:gd name="T79" fmla="*/ 1612 h 270"/>
                <a:gd name="T80" fmla="*/ 120 w 717"/>
                <a:gd name="T81" fmla="*/ 1705 h 270"/>
                <a:gd name="T82" fmla="*/ 231 w 717"/>
                <a:gd name="T83" fmla="*/ 1683 h 270"/>
                <a:gd name="T84" fmla="*/ 257 w 717"/>
                <a:gd name="T85" fmla="*/ 1665 h 270"/>
                <a:gd name="T86" fmla="*/ 580 w 717"/>
                <a:gd name="T87" fmla="*/ 1662 h 270"/>
                <a:gd name="T88" fmla="*/ 522 w 717"/>
                <a:gd name="T89" fmla="*/ 1601 h 270"/>
                <a:gd name="T90" fmla="*/ 142 w 717"/>
                <a:gd name="T91" fmla="*/ 1600 h 270"/>
                <a:gd name="T92" fmla="*/ 142 w 717"/>
                <a:gd name="T93" fmla="*/ 1600 h 27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17" h="270">
                  <a:moveTo>
                    <a:pt x="580" y="65"/>
                  </a:moveTo>
                  <a:lnTo>
                    <a:pt x="474" y="65"/>
                  </a:lnTo>
                  <a:lnTo>
                    <a:pt x="513" y="65"/>
                  </a:lnTo>
                  <a:lnTo>
                    <a:pt x="460" y="265"/>
                  </a:lnTo>
                  <a:lnTo>
                    <a:pt x="491" y="270"/>
                  </a:lnTo>
                  <a:lnTo>
                    <a:pt x="517" y="266"/>
                  </a:lnTo>
                  <a:lnTo>
                    <a:pt x="540" y="252"/>
                  </a:lnTo>
                  <a:lnTo>
                    <a:pt x="559" y="230"/>
                  </a:lnTo>
                  <a:lnTo>
                    <a:pt x="564" y="222"/>
                  </a:lnTo>
                  <a:lnTo>
                    <a:pt x="572" y="216"/>
                  </a:lnTo>
                  <a:lnTo>
                    <a:pt x="617" y="169"/>
                  </a:lnTo>
                  <a:lnTo>
                    <a:pt x="689" y="169"/>
                  </a:lnTo>
                  <a:lnTo>
                    <a:pt x="690" y="165"/>
                  </a:lnTo>
                  <a:lnTo>
                    <a:pt x="561" y="165"/>
                  </a:lnTo>
                  <a:lnTo>
                    <a:pt x="555" y="161"/>
                  </a:lnTo>
                  <a:lnTo>
                    <a:pt x="580" y="65"/>
                  </a:lnTo>
                  <a:close/>
                  <a:moveTo>
                    <a:pt x="372" y="269"/>
                  </a:moveTo>
                  <a:lnTo>
                    <a:pt x="331" y="269"/>
                  </a:lnTo>
                  <a:lnTo>
                    <a:pt x="344" y="269"/>
                  </a:lnTo>
                  <a:lnTo>
                    <a:pt x="357" y="269"/>
                  </a:lnTo>
                  <a:lnTo>
                    <a:pt x="371" y="270"/>
                  </a:lnTo>
                  <a:lnTo>
                    <a:pt x="372" y="269"/>
                  </a:lnTo>
                  <a:close/>
                  <a:moveTo>
                    <a:pt x="661" y="269"/>
                  </a:moveTo>
                  <a:lnTo>
                    <a:pt x="623" y="269"/>
                  </a:lnTo>
                  <a:lnTo>
                    <a:pt x="636" y="269"/>
                  </a:lnTo>
                  <a:lnTo>
                    <a:pt x="648" y="269"/>
                  </a:lnTo>
                  <a:lnTo>
                    <a:pt x="660" y="270"/>
                  </a:lnTo>
                  <a:lnTo>
                    <a:pt x="661" y="269"/>
                  </a:lnTo>
                  <a:close/>
                  <a:moveTo>
                    <a:pt x="61" y="268"/>
                  </a:moveTo>
                  <a:lnTo>
                    <a:pt x="25" y="268"/>
                  </a:lnTo>
                  <a:lnTo>
                    <a:pt x="36" y="268"/>
                  </a:lnTo>
                  <a:lnTo>
                    <a:pt x="46" y="269"/>
                  </a:lnTo>
                  <a:lnTo>
                    <a:pt x="59" y="269"/>
                  </a:lnTo>
                  <a:lnTo>
                    <a:pt x="61" y="268"/>
                  </a:lnTo>
                  <a:close/>
                  <a:moveTo>
                    <a:pt x="212" y="165"/>
                  </a:moveTo>
                  <a:lnTo>
                    <a:pt x="136" y="165"/>
                  </a:lnTo>
                  <a:lnTo>
                    <a:pt x="154" y="211"/>
                  </a:lnTo>
                  <a:lnTo>
                    <a:pt x="162" y="233"/>
                  </a:lnTo>
                  <a:lnTo>
                    <a:pt x="171" y="255"/>
                  </a:lnTo>
                  <a:lnTo>
                    <a:pt x="173" y="260"/>
                  </a:lnTo>
                  <a:lnTo>
                    <a:pt x="178" y="268"/>
                  </a:lnTo>
                  <a:lnTo>
                    <a:pt x="183" y="268"/>
                  </a:lnTo>
                  <a:lnTo>
                    <a:pt x="199" y="269"/>
                  </a:lnTo>
                  <a:lnTo>
                    <a:pt x="216" y="269"/>
                  </a:lnTo>
                  <a:lnTo>
                    <a:pt x="249" y="269"/>
                  </a:lnTo>
                  <a:lnTo>
                    <a:pt x="250" y="265"/>
                  </a:lnTo>
                  <a:lnTo>
                    <a:pt x="250" y="263"/>
                  </a:lnTo>
                  <a:lnTo>
                    <a:pt x="212" y="165"/>
                  </a:lnTo>
                  <a:close/>
                  <a:moveTo>
                    <a:pt x="580" y="64"/>
                  </a:moveTo>
                  <a:lnTo>
                    <a:pt x="305" y="64"/>
                  </a:lnTo>
                  <a:lnTo>
                    <a:pt x="357" y="65"/>
                  </a:lnTo>
                  <a:lnTo>
                    <a:pt x="303" y="269"/>
                  </a:lnTo>
                  <a:lnTo>
                    <a:pt x="331" y="269"/>
                  </a:lnTo>
                  <a:lnTo>
                    <a:pt x="372" y="269"/>
                  </a:lnTo>
                  <a:lnTo>
                    <a:pt x="376" y="265"/>
                  </a:lnTo>
                  <a:lnTo>
                    <a:pt x="384" y="233"/>
                  </a:lnTo>
                  <a:lnTo>
                    <a:pt x="390" y="208"/>
                  </a:lnTo>
                  <a:lnTo>
                    <a:pt x="402" y="165"/>
                  </a:lnTo>
                  <a:lnTo>
                    <a:pt x="414" y="122"/>
                  </a:lnTo>
                  <a:lnTo>
                    <a:pt x="427" y="73"/>
                  </a:lnTo>
                  <a:lnTo>
                    <a:pt x="433" y="66"/>
                  </a:lnTo>
                  <a:lnTo>
                    <a:pt x="437" y="65"/>
                  </a:lnTo>
                  <a:lnTo>
                    <a:pt x="456" y="65"/>
                  </a:lnTo>
                  <a:lnTo>
                    <a:pt x="580" y="65"/>
                  </a:lnTo>
                  <a:lnTo>
                    <a:pt x="580" y="64"/>
                  </a:lnTo>
                  <a:close/>
                  <a:moveTo>
                    <a:pt x="689" y="169"/>
                  </a:moveTo>
                  <a:lnTo>
                    <a:pt x="617" y="169"/>
                  </a:lnTo>
                  <a:lnTo>
                    <a:pt x="621" y="171"/>
                  </a:lnTo>
                  <a:lnTo>
                    <a:pt x="595" y="269"/>
                  </a:lnTo>
                  <a:lnTo>
                    <a:pt x="623" y="269"/>
                  </a:lnTo>
                  <a:lnTo>
                    <a:pt x="661" y="269"/>
                  </a:lnTo>
                  <a:lnTo>
                    <a:pt x="664" y="265"/>
                  </a:lnTo>
                  <a:lnTo>
                    <a:pt x="674" y="226"/>
                  </a:lnTo>
                  <a:lnTo>
                    <a:pt x="681" y="198"/>
                  </a:lnTo>
                  <a:lnTo>
                    <a:pt x="689" y="169"/>
                  </a:lnTo>
                  <a:close/>
                  <a:moveTo>
                    <a:pt x="74" y="0"/>
                  </a:moveTo>
                  <a:lnTo>
                    <a:pt x="70" y="5"/>
                  </a:lnTo>
                  <a:lnTo>
                    <a:pt x="67" y="16"/>
                  </a:lnTo>
                  <a:lnTo>
                    <a:pt x="54" y="68"/>
                  </a:lnTo>
                  <a:lnTo>
                    <a:pt x="40" y="119"/>
                  </a:lnTo>
                  <a:lnTo>
                    <a:pt x="12" y="221"/>
                  </a:lnTo>
                  <a:lnTo>
                    <a:pt x="9" y="233"/>
                  </a:lnTo>
                  <a:lnTo>
                    <a:pt x="0" y="269"/>
                  </a:lnTo>
                  <a:lnTo>
                    <a:pt x="15" y="269"/>
                  </a:lnTo>
                  <a:lnTo>
                    <a:pt x="25" y="268"/>
                  </a:lnTo>
                  <a:lnTo>
                    <a:pt x="61" y="268"/>
                  </a:lnTo>
                  <a:lnTo>
                    <a:pt x="68" y="265"/>
                  </a:lnTo>
                  <a:lnTo>
                    <a:pt x="75" y="258"/>
                  </a:lnTo>
                  <a:lnTo>
                    <a:pt x="78" y="244"/>
                  </a:lnTo>
                  <a:lnTo>
                    <a:pt x="84" y="220"/>
                  </a:lnTo>
                  <a:lnTo>
                    <a:pt x="97" y="199"/>
                  </a:lnTo>
                  <a:lnTo>
                    <a:pt x="116" y="182"/>
                  </a:lnTo>
                  <a:lnTo>
                    <a:pt x="136" y="165"/>
                  </a:lnTo>
                  <a:lnTo>
                    <a:pt x="212" y="165"/>
                  </a:lnTo>
                  <a:lnTo>
                    <a:pt x="202" y="138"/>
                  </a:lnTo>
                  <a:lnTo>
                    <a:pt x="200" y="120"/>
                  </a:lnTo>
                  <a:lnTo>
                    <a:pt x="209" y="106"/>
                  </a:lnTo>
                  <a:lnTo>
                    <a:pt x="120" y="106"/>
                  </a:lnTo>
                  <a:lnTo>
                    <a:pt x="116" y="104"/>
                  </a:lnTo>
                  <a:lnTo>
                    <a:pt x="142" y="2"/>
                  </a:lnTo>
                  <a:lnTo>
                    <a:pt x="113" y="2"/>
                  </a:lnTo>
                  <a:lnTo>
                    <a:pt x="99" y="2"/>
                  </a:lnTo>
                  <a:lnTo>
                    <a:pt x="86" y="1"/>
                  </a:lnTo>
                  <a:lnTo>
                    <a:pt x="74" y="0"/>
                  </a:lnTo>
                  <a:close/>
                  <a:moveTo>
                    <a:pt x="680" y="63"/>
                  </a:moveTo>
                  <a:lnTo>
                    <a:pt x="658" y="66"/>
                  </a:lnTo>
                  <a:lnTo>
                    <a:pt x="640" y="77"/>
                  </a:lnTo>
                  <a:lnTo>
                    <a:pt x="617" y="101"/>
                  </a:lnTo>
                  <a:lnTo>
                    <a:pt x="593" y="127"/>
                  </a:lnTo>
                  <a:lnTo>
                    <a:pt x="586" y="136"/>
                  </a:lnTo>
                  <a:lnTo>
                    <a:pt x="577" y="145"/>
                  </a:lnTo>
                  <a:lnTo>
                    <a:pt x="569" y="155"/>
                  </a:lnTo>
                  <a:lnTo>
                    <a:pt x="561" y="165"/>
                  </a:lnTo>
                  <a:lnTo>
                    <a:pt x="690" y="165"/>
                  </a:lnTo>
                  <a:lnTo>
                    <a:pt x="717" y="65"/>
                  </a:lnTo>
                  <a:lnTo>
                    <a:pt x="680" y="63"/>
                  </a:lnTo>
                  <a:close/>
                  <a:moveTo>
                    <a:pt x="378" y="1"/>
                  </a:moveTo>
                  <a:lnTo>
                    <a:pt x="232" y="2"/>
                  </a:lnTo>
                  <a:lnTo>
                    <a:pt x="223" y="7"/>
                  </a:lnTo>
                  <a:lnTo>
                    <a:pt x="216" y="13"/>
                  </a:lnTo>
                  <a:lnTo>
                    <a:pt x="192" y="36"/>
                  </a:lnTo>
                  <a:lnTo>
                    <a:pt x="161" y="66"/>
                  </a:lnTo>
                  <a:lnTo>
                    <a:pt x="120" y="106"/>
                  </a:lnTo>
                  <a:lnTo>
                    <a:pt x="209" y="106"/>
                  </a:lnTo>
                  <a:lnTo>
                    <a:pt x="209" y="105"/>
                  </a:lnTo>
                  <a:lnTo>
                    <a:pt x="231" y="84"/>
                  </a:lnTo>
                  <a:lnTo>
                    <a:pt x="239" y="77"/>
                  </a:lnTo>
                  <a:lnTo>
                    <a:pt x="248" y="66"/>
                  </a:lnTo>
                  <a:lnTo>
                    <a:pt x="257" y="66"/>
                  </a:lnTo>
                  <a:lnTo>
                    <a:pt x="281" y="65"/>
                  </a:lnTo>
                  <a:lnTo>
                    <a:pt x="580" y="64"/>
                  </a:lnTo>
                  <a:lnTo>
                    <a:pt x="580" y="63"/>
                  </a:lnTo>
                  <a:lnTo>
                    <a:pt x="511" y="63"/>
                  </a:lnTo>
                  <a:lnTo>
                    <a:pt x="525" y="3"/>
                  </a:lnTo>
                  <a:lnTo>
                    <a:pt x="522" y="2"/>
                  </a:lnTo>
                  <a:lnTo>
                    <a:pt x="519" y="1"/>
                  </a:lnTo>
                  <a:lnTo>
                    <a:pt x="378" y="1"/>
                  </a:lnTo>
                  <a:close/>
                  <a:moveTo>
                    <a:pt x="142" y="1"/>
                  </a:moveTo>
                  <a:lnTo>
                    <a:pt x="113" y="2"/>
                  </a:lnTo>
                  <a:lnTo>
                    <a:pt x="142" y="2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29"/>
            <p:cNvSpPr>
              <a:spLocks/>
            </p:cNvSpPr>
            <p:nvPr/>
          </p:nvSpPr>
          <p:spPr bwMode="auto">
            <a:xfrm>
              <a:off x="1036" y="642"/>
              <a:ext cx="688" cy="554"/>
            </a:xfrm>
            <a:custGeom>
              <a:avLst/>
              <a:gdLst>
                <a:gd name="T0" fmla="*/ 618 w 688"/>
                <a:gd name="T1" fmla="*/ 643 h 554"/>
                <a:gd name="T2" fmla="*/ 550 w 688"/>
                <a:gd name="T3" fmla="*/ 647 h 554"/>
                <a:gd name="T4" fmla="*/ 485 w 688"/>
                <a:gd name="T5" fmla="*/ 659 h 554"/>
                <a:gd name="T6" fmla="*/ 420 w 688"/>
                <a:gd name="T7" fmla="*/ 677 h 554"/>
                <a:gd name="T8" fmla="*/ 421 w 688"/>
                <a:gd name="T9" fmla="*/ 691 h 554"/>
                <a:gd name="T10" fmla="*/ 421 w 688"/>
                <a:gd name="T11" fmla="*/ 704 h 554"/>
                <a:gd name="T12" fmla="*/ 422 w 688"/>
                <a:gd name="T13" fmla="*/ 717 h 554"/>
                <a:gd name="T14" fmla="*/ 424 w 688"/>
                <a:gd name="T15" fmla="*/ 729 h 554"/>
                <a:gd name="T16" fmla="*/ 428 w 688"/>
                <a:gd name="T17" fmla="*/ 745 h 554"/>
                <a:gd name="T18" fmla="*/ 421 w 688"/>
                <a:gd name="T19" fmla="*/ 750 h 554"/>
                <a:gd name="T20" fmla="*/ 338 w 688"/>
                <a:gd name="T21" fmla="*/ 789 h 554"/>
                <a:gd name="T22" fmla="*/ 274 w 688"/>
                <a:gd name="T23" fmla="*/ 828 h 554"/>
                <a:gd name="T24" fmla="*/ 215 w 688"/>
                <a:gd name="T25" fmla="*/ 872 h 554"/>
                <a:gd name="T26" fmla="*/ 162 w 688"/>
                <a:gd name="T27" fmla="*/ 922 h 554"/>
                <a:gd name="T28" fmla="*/ 114 w 688"/>
                <a:gd name="T29" fmla="*/ 978 h 554"/>
                <a:gd name="T30" fmla="*/ 72 w 688"/>
                <a:gd name="T31" fmla="*/ 1040 h 554"/>
                <a:gd name="T32" fmla="*/ 35 w 688"/>
                <a:gd name="T33" fmla="*/ 1108 h 554"/>
                <a:gd name="T34" fmla="*/ 9 w 688"/>
                <a:gd name="T35" fmla="*/ 1172 h 554"/>
                <a:gd name="T36" fmla="*/ 0 w 688"/>
                <a:gd name="T37" fmla="*/ 1196 h 554"/>
                <a:gd name="T38" fmla="*/ 88 w 688"/>
                <a:gd name="T39" fmla="*/ 1179 h 554"/>
                <a:gd name="T40" fmla="*/ 100 w 688"/>
                <a:gd name="T41" fmla="*/ 1177 h 554"/>
                <a:gd name="T42" fmla="*/ 117 w 688"/>
                <a:gd name="T43" fmla="*/ 1170 h 554"/>
                <a:gd name="T44" fmla="*/ 123 w 688"/>
                <a:gd name="T45" fmla="*/ 1163 h 554"/>
                <a:gd name="T46" fmla="*/ 126 w 688"/>
                <a:gd name="T47" fmla="*/ 1157 h 554"/>
                <a:gd name="T48" fmla="*/ 165 w 688"/>
                <a:gd name="T49" fmla="*/ 1089 h 554"/>
                <a:gd name="T50" fmla="*/ 209 w 688"/>
                <a:gd name="T51" fmla="*/ 1028 h 554"/>
                <a:gd name="T52" fmla="*/ 259 w 688"/>
                <a:gd name="T53" fmla="*/ 974 h 554"/>
                <a:gd name="T54" fmla="*/ 314 w 688"/>
                <a:gd name="T55" fmla="*/ 928 h 554"/>
                <a:gd name="T56" fmla="*/ 374 w 688"/>
                <a:gd name="T57" fmla="*/ 888 h 554"/>
                <a:gd name="T58" fmla="*/ 440 w 688"/>
                <a:gd name="T59" fmla="*/ 856 h 554"/>
                <a:gd name="T60" fmla="*/ 510 w 688"/>
                <a:gd name="T61" fmla="*/ 830 h 554"/>
                <a:gd name="T62" fmla="*/ 586 w 688"/>
                <a:gd name="T63" fmla="*/ 810 h 554"/>
                <a:gd name="T64" fmla="*/ 612 w 688"/>
                <a:gd name="T65" fmla="*/ 803 h 554"/>
                <a:gd name="T66" fmla="*/ 633 w 688"/>
                <a:gd name="T67" fmla="*/ 792 h 554"/>
                <a:gd name="T68" fmla="*/ 648 w 688"/>
                <a:gd name="T69" fmla="*/ 774 h 554"/>
                <a:gd name="T70" fmla="*/ 657 w 688"/>
                <a:gd name="T71" fmla="*/ 749 h 554"/>
                <a:gd name="T72" fmla="*/ 663 w 688"/>
                <a:gd name="T73" fmla="*/ 723 h 554"/>
                <a:gd name="T74" fmla="*/ 671 w 688"/>
                <a:gd name="T75" fmla="*/ 697 h 554"/>
                <a:gd name="T76" fmla="*/ 679 w 688"/>
                <a:gd name="T77" fmla="*/ 670 h 554"/>
                <a:gd name="T78" fmla="*/ 687 w 688"/>
                <a:gd name="T79" fmla="*/ 644 h 554"/>
                <a:gd name="T80" fmla="*/ 618 w 688"/>
                <a:gd name="T81" fmla="*/ 643 h 55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88" h="554">
                  <a:moveTo>
                    <a:pt x="618" y="0"/>
                  </a:moveTo>
                  <a:lnTo>
                    <a:pt x="550" y="4"/>
                  </a:lnTo>
                  <a:lnTo>
                    <a:pt x="485" y="16"/>
                  </a:lnTo>
                  <a:lnTo>
                    <a:pt x="420" y="34"/>
                  </a:lnTo>
                  <a:lnTo>
                    <a:pt x="421" y="48"/>
                  </a:lnTo>
                  <a:lnTo>
                    <a:pt x="421" y="61"/>
                  </a:lnTo>
                  <a:lnTo>
                    <a:pt x="422" y="74"/>
                  </a:lnTo>
                  <a:lnTo>
                    <a:pt x="424" y="86"/>
                  </a:lnTo>
                  <a:lnTo>
                    <a:pt x="428" y="102"/>
                  </a:lnTo>
                  <a:lnTo>
                    <a:pt x="421" y="107"/>
                  </a:lnTo>
                  <a:lnTo>
                    <a:pt x="338" y="146"/>
                  </a:lnTo>
                  <a:lnTo>
                    <a:pt x="274" y="185"/>
                  </a:lnTo>
                  <a:lnTo>
                    <a:pt x="215" y="229"/>
                  </a:lnTo>
                  <a:lnTo>
                    <a:pt x="162" y="279"/>
                  </a:lnTo>
                  <a:lnTo>
                    <a:pt x="114" y="335"/>
                  </a:lnTo>
                  <a:lnTo>
                    <a:pt x="72" y="397"/>
                  </a:lnTo>
                  <a:lnTo>
                    <a:pt x="35" y="465"/>
                  </a:lnTo>
                  <a:lnTo>
                    <a:pt x="9" y="529"/>
                  </a:lnTo>
                  <a:lnTo>
                    <a:pt x="0" y="553"/>
                  </a:lnTo>
                  <a:lnTo>
                    <a:pt x="88" y="536"/>
                  </a:lnTo>
                  <a:lnTo>
                    <a:pt x="100" y="534"/>
                  </a:lnTo>
                  <a:lnTo>
                    <a:pt x="117" y="527"/>
                  </a:lnTo>
                  <a:lnTo>
                    <a:pt x="123" y="520"/>
                  </a:lnTo>
                  <a:lnTo>
                    <a:pt x="126" y="514"/>
                  </a:lnTo>
                  <a:lnTo>
                    <a:pt x="165" y="446"/>
                  </a:lnTo>
                  <a:lnTo>
                    <a:pt x="209" y="385"/>
                  </a:lnTo>
                  <a:lnTo>
                    <a:pt x="259" y="331"/>
                  </a:lnTo>
                  <a:lnTo>
                    <a:pt x="314" y="285"/>
                  </a:lnTo>
                  <a:lnTo>
                    <a:pt x="374" y="245"/>
                  </a:lnTo>
                  <a:lnTo>
                    <a:pt x="440" y="213"/>
                  </a:lnTo>
                  <a:lnTo>
                    <a:pt x="510" y="187"/>
                  </a:lnTo>
                  <a:lnTo>
                    <a:pt x="586" y="167"/>
                  </a:lnTo>
                  <a:lnTo>
                    <a:pt x="612" y="160"/>
                  </a:lnTo>
                  <a:lnTo>
                    <a:pt x="633" y="149"/>
                  </a:lnTo>
                  <a:lnTo>
                    <a:pt x="648" y="131"/>
                  </a:lnTo>
                  <a:lnTo>
                    <a:pt x="657" y="106"/>
                  </a:lnTo>
                  <a:lnTo>
                    <a:pt x="663" y="80"/>
                  </a:lnTo>
                  <a:lnTo>
                    <a:pt x="671" y="54"/>
                  </a:lnTo>
                  <a:lnTo>
                    <a:pt x="679" y="27"/>
                  </a:lnTo>
                  <a:lnTo>
                    <a:pt x="687" y="1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AutoShape 30"/>
            <p:cNvSpPr>
              <a:spLocks/>
            </p:cNvSpPr>
            <p:nvPr/>
          </p:nvSpPr>
          <p:spPr bwMode="auto">
            <a:xfrm>
              <a:off x="981" y="842"/>
              <a:ext cx="675" cy="669"/>
            </a:xfrm>
            <a:custGeom>
              <a:avLst/>
              <a:gdLst>
                <a:gd name="T0" fmla="*/ 532 w 675"/>
                <a:gd name="T1" fmla="*/ 1072 h 669"/>
                <a:gd name="T2" fmla="*/ 397 w 675"/>
                <a:gd name="T3" fmla="*/ 1072 h 669"/>
                <a:gd name="T4" fmla="*/ 357 w 675"/>
                <a:gd name="T5" fmla="*/ 1137 h 669"/>
                <a:gd name="T6" fmla="*/ 314 w 675"/>
                <a:gd name="T7" fmla="*/ 1199 h 669"/>
                <a:gd name="T8" fmla="*/ 269 w 675"/>
                <a:gd name="T9" fmla="*/ 1259 h 669"/>
                <a:gd name="T10" fmla="*/ 221 w 675"/>
                <a:gd name="T11" fmla="*/ 1315 h 669"/>
                <a:gd name="T12" fmla="*/ 170 w 675"/>
                <a:gd name="T13" fmla="*/ 1368 h 669"/>
                <a:gd name="T14" fmla="*/ 117 w 675"/>
                <a:gd name="T15" fmla="*/ 1419 h 669"/>
                <a:gd name="T16" fmla="*/ 60 w 675"/>
                <a:gd name="T17" fmla="*/ 1467 h 669"/>
                <a:gd name="T18" fmla="*/ 0 w 675"/>
                <a:gd name="T19" fmla="*/ 1511 h 669"/>
                <a:gd name="T20" fmla="*/ 72 w 675"/>
                <a:gd name="T21" fmla="*/ 1472 h 669"/>
                <a:gd name="T22" fmla="*/ 141 w 675"/>
                <a:gd name="T23" fmla="*/ 1430 h 669"/>
                <a:gd name="T24" fmla="*/ 208 w 675"/>
                <a:gd name="T25" fmla="*/ 1385 h 669"/>
                <a:gd name="T26" fmla="*/ 272 w 675"/>
                <a:gd name="T27" fmla="*/ 1338 h 669"/>
                <a:gd name="T28" fmla="*/ 333 w 675"/>
                <a:gd name="T29" fmla="*/ 1287 h 669"/>
                <a:gd name="T30" fmla="*/ 391 w 675"/>
                <a:gd name="T31" fmla="*/ 1233 h 669"/>
                <a:gd name="T32" fmla="*/ 446 w 675"/>
                <a:gd name="T33" fmla="*/ 1176 h 669"/>
                <a:gd name="T34" fmla="*/ 498 w 675"/>
                <a:gd name="T35" fmla="*/ 1116 h 669"/>
                <a:gd name="T36" fmla="*/ 532 w 675"/>
                <a:gd name="T37" fmla="*/ 1072 h 669"/>
                <a:gd name="T38" fmla="*/ 667 w 675"/>
                <a:gd name="T39" fmla="*/ 842 h 669"/>
                <a:gd name="T40" fmla="*/ 665 w 675"/>
                <a:gd name="T41" fmla="*/ 843 h 669"/>
                <a:gd name="T42" fmla="*/ 615 w 675"/>
                <a:gd name="T43" fmla="*/ 853 h 669"/>
                <a:gd name="T44" fmla="*/ 567 w 675"/>
                <a:gd name="T45" fmla="*/ 868 h 669"/>
                <a:gd name="T46" fmla="*/ 520 w 675"/>
                <a:gd name="T47" fmla="*/ 887 h 669"/>
                <a:gd name="T48" fmla="*/ 474 w 675"/>
                <a:gd name="T49" fmla="*/ 909 h 669"/>
                <a:gd name="T50" fmla="*/ 469 w 675"/>
                <a:gd name="T51" fmla="*/ 912 h 669"/>
                <a:gd name="T52" fmla="*/ 464 w 675"/>
                <a:gd name="T53" fmla="*/ 918 h 669"/>
                <a:gd name="T54" fmla="*/ 463 w 675"/>
                <a:gd name="T55" fmla="*/ 923 h 669"/>
                <a:gd name="T56" fmla="*/ 459 w 675"/>
                <a:gd name="T57" fmla="*/ 944 h 669"/>
                <a:gd name="T58" fmla="*/ 449 w 675"/>
                <a:gd name="T59" fmla="*/ 962 h 669"/>
                <a:gd name="T60" fmla="*/ 435 w 675"/>
                <a:gd name="T61" fmla="*/ 976 h 669"/>
                <a:gd name="T62" fmla="*/ 418 w 675"/>
                <a:gd name="T63" fmla="*/ 988 h 669"/>
                <a:gd name="T64" fmla="*/ 411 w 675"/>
                <a:gd name="T65" fmla="*/ 991 h 669"/>
                <a:gd name="T66" fmla="*/ 405 w 675"/>
                <a:gd name="T67" fmla="*/ 996 h 669"/>
                <a:gd name="T68" fmla="*/ 400 w 675"/>
                <a:gd name="T69" fmla="*/ 1001 h 669"/>
                <a:gd name="T70" fmla="*/ 368 w 675"/>
                <a:gd name="T71" fmla="*/ 1029 h 669"/>
                <a:gd name="T72" fmla="*/ 339 w 675"/>
                <a:gd name="T73" fmla="*/ 1060 h 669"/>
                <a:gd name="T74" fmla="*/ 312 w 675"/>
                <a:gd name="T75" fmla="*/ 1093 h 669"/>
                <a:gd name="T76" fmla="*/ 289 w 675"/>
                <a:gd name="T77" fmla="*/ 1130 h 669"/>
                <a:gd name="T78" fmla="*/ 397 w 675"/>
                <a:gd name="T79" fmla="*/ 1072 h 669"/>
                <a:gd name="T80" fmla="*/ 532 w 675"/>
                <a:gd name="T81" fmla="*/ 1072 h 669"/>
                <a:gd name="T82" fmla="*/ 547 w 675"/>
                <a:gd name="T83" fmla="*/ 1053 h 669"/>
                <a:gd name="T84" fmla="*/ 592 w 675"/>
                <a:gd name="T85" fmla="*/ 987 h 669"/>
                <a:gd name="T86" fmla="*/ 635 w 675"/>
                <a:gd name="T87" fmla="*/ 917 h 669"/>
                <a:gd name="T88" fmla="*/ 674 w 675"/>
                <a:gd name="T89" fmla="*/ 844 h 669"/>
                <a:gd name="T90" fmla="*/ 669 w 675"/>
                <a:gd name="T91" fmla="*/ 843 h 669"/>
                <a:gd name="T92" fmla="*/ 667 w 675"/>
                <a:gd name="T93" fmla="*/ 842 h 66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75" h="669">
                  <a:moveTo>
                    <a:pt x="532" y="230"/>
                  </a:moveTo>
                  <a:lnTo>
                    <a:pt x="397" y="230"/>
                  </a:lnTo>
                  <a:lnTo>
                    <a:pt x="357" y="295"/>
                  </a:lnTo>
                  <a:lnTo>
                    <a:pt x="314" y="357"/>
                  </a:lnTo>
                  <a:lnTo>
                    <a:pt x="269" y="417"/>
                  </a:lnTo>
                  <a:lnTo>
                    <a:pt x="221" y="473"/>
                  </a:lnTo>
                  <a:lnTo>
                    <a:pt x="170" y="526"/>
                  </a:lnTo>
                  <a:lnTo>
                    <a:pt x="117" y="577"/>
                  </a:lnTo>
                  <a:lnTo>
                    <a:pt x="60" y="625"/>
                  </a:lnTo>
                  <a:lnTo>
                    <a:pt x="0" y="669"/>
                  </a:lnTo>
                  <a:lnTo>
                    <a:pt x="72" y="630"/>
                  </a:lnTo>
                  <a:lnTo>
                    <a:pt x="141" y="588"/>
                  </a:lnTo>
                  <a:lnTo>
                    <a:pt x="208" y="543"/>
                  </a:lnTo>
                  <a:lnTo>
                    <a:pt x="272" y="496"/>
                  </a:lnTo>
                  <a:lnTo>
                    <a:pt x="333" y="445"/>
                  </a:lnTo>
                  <a:lnTo>
                    <a:pt x="391" y="391"/>
                  </a:lnTo>
                  <a:lnTo>
                    <a:pt x="446" y="334"/>
                  </a:lnTo>
                  <a:lnTo>
                    <a:pt x="498" y="274"/>
                  </a:lnTo>
                  <a:lnTo>
                    <a:pt x="532" y="230"/>
                  </a:lnTo>
                  <a:close/>
                  <a:moveTo>
                    <a:pt x="667" y="0"/>
                  </a:moveTo>
                  <a:lnTo>
                    <a:pt x="665" y="1"/>
                  </a:lnTo>
                  <a:lnTo>
                    <a:pt x="615" y="11"/>
                  </a:lnTo>
                  <a:lnTo>
                    <a:pt x="567" y="26"/>
                  </a:lnTo>
                  <a:lnTo>
                    <a:pt x="520" y="45"/>
                  </a:lnTo>
                  <a:lnTo>
                    <a:pt x="474" y="67"/>
                  </a:lnTo>
                  <a:lnTo>
                    <a:pt x="469" y="70"/>
                  </a:lnTo>
                  <a:lnTo>
                    <a:pt x="464" y="76"/>
                  </a:lnTo>
                  <a:lnTo>
                    <a:pt x="463" y="81"/>
                  </a:lnTo>
                  <a:lnTo>
                    <a:pt x="459" y="102"/>
                  </a:lnTo>
                  <a:lnTo>
                    <a:pt x="449" y="120"/>
                  </a:lnTo>
                  <a:lnTo>
                    <a:pt x="435" y="134"/>
                  </a:lnTo>
                  <a:lnTo>
                    <a:pt x="418" y="146"/>
                  </a:lnTo>
                  <a:lnTo>
                    <a:pt x="411" y="149"/>
                  </a:lnTo>
                  <a:lnTo>
                    <a:pt x="405" y="154"/>
                  </a:lnTo>
                  <a:lnTo>
                    <a:pt x="400" y="159"/>
                  </a:lnTo>
                  <a:lnTo>
                    <a:pt x="368" y="187"/>
                  </a:lnTo>
                  <a:lnTo>
                    <a:pt x="339" y="218"/>
                  </a:lnTo>
                  <a:lnTo>
                    <a:pt x="312" y="251"/>
                  </a:lnTo>
                  <a:lnTo>
                    <a:pt x="289" y="288"/>
                  </a:lnTo>
                  <a:lnTo>
                    <a:pt x="397" y="230"/>
                  </a:lnTo>
                  <a:lnTo>
                    <a:pt x="532" y="230"/>
                  </a:lnTo>
                  <a:lnTo>
                    <a:pt x="547" y="211"/>
                  </a:lnTo>
                  <a:lnTo>
                    <a:pt x="592" y="145"/>
                  </a:lnTo>
                  <a:lnTo>
                    <a:pt x="635" y="75"/>
                  </a:lnTo>
                  <a:lnTo>
                    <a:pt x="674" y="2"/>
                  </a:lnTo>
                  <a:lnTo>
                    <a:pt x="669" y="1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7" name="Picture 3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3" y="1595"/>
              <a:ext cx="593" cy="277"/>
            </a:xfrm>
            <a:prstGeom prst="rect">
              <a:avLst/>
            </a:prstGeom>
            <a:noFill/>
          </p:spPr>
        </p:pic>
      </p:grpSp>
      <p:sp>
        <p:nvSpPr>
          <p:cNvPr id="35" name="Прямоугольник 34"/>
          <p:cNvSpPr/>
          <p:nvPr/>
        </p:nvSpPr>
        <p:spPr>
          <a:xfrm>
            <a:off x="548065" y="4522837"/>
            <a:ext cx="3508462" cy="569387"/>
          </a:xfrm>
          <a:prstGeom prst="rect">
            <a:avLst/>
          </a:prstGeom>
        </p:spPr>
        <p:txBody>
          <a:bodyPr wrap="none" lIns="91441" tIns="45720" rIns="91441" bIns="45720">
            <a:spAutoFit/>
          </a:bodyPr>
          <a:lstStyle/>
          <a:p>
            <a:pPr algn="ctr"/>
            <a:r>
              <a:rPr lang="ru-RU" sz="3100" b="1" dirty="0">
                <a:solidFill>
                  <a:srgbClr val="C00000"/>
                </a:solidFill>
              </a:rPr>
              <a:t>Аудитория проекта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11632" y="5279167"/>
            <a:ext cx="4443238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1" tIns="45720" rIns="91441" bIns="45720">
            <a:spAutoFit/>
          </a:bodyPr>
          <a:lstStyle/>
          <a:p>
            <a:pPr defTabSz="1428750">
              <a:defRPr/>
            </a:pPr>
            <a:r>
              <a:rPr lang="ru-RU" sz="2200" dirty="0"/>
              <a:t>Студенты </a:t>
            </a:r>
            <a:r>
              <a:rPr lang="ru-RU" sz="2200" dirty="0">
                <a:ea typeface="Times New Roman" pitchFamily="18" charset="0"/>
                <a:cs typeface="Times New Roman" pitchFamily="18" charset="0"/>
              </a:rPr>
              <a:t>СПО</a:t>
            </a:r>
            <a:r>
              <a:rPr lang="ru-RU" sz="2200" dirty="0"/>
              <a:t>, </a:t>
            </a:r>
            <a:r>
              <a:rPr lang="ru-RU" sz="2200" dirty="0">
                <a:ea typeface="Times New Roman" pitchFamily="18" charset="0"/>
                <a:cs typeface="Arial" pitchFamily="34" charset="0"/>
              </a:rPr>
              <a:t>в том числе инвалиды и лица с ОВЗ</a:t>
            </a:r>
          </a:p>
        </p:txBody>
      </p:sp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9076417" y="4938997"/>
            <a:ext cx="6511488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1" tIns="45720" rIns="91441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2000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организация и проведение практической подготовки студентов ПОО</a:t>
            </a:r>
            <a:endParaRPr lang="ru-RU" sz="20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1256705" y="4129798"/>
            <a:ext cx="4297973" cy="523220"/>
          </a:xfrm>
          <a:prstGeom prst="rect">
            <a:avLst/>
          </a:prstGeom>
        </p:spPr>
        <p:txBody>
          <a:bodyPr wrap="none" lIns="91441" tIns="45720" rIns="91441" bIns="45720"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2800" b="1" dirty="0">
                <a:solidFill>
                  <a:srgbClr val="C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Сфера проектирования</a:t>
            </a:r>
            <a:endParaRPr lang="ru-RU" sz="1600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B27A63E-3F24-F650-7E29-B77452722AB5}"/>
              </a:ext>
            </a:extLst>
          </p:cNvPr>
          <p:cNvSpPr/>
          <p:nvPr/>
        </p:nvSpPr>
        <p:spPr>
          <a:xfrm>
            <a:off x="511632" y="6219675"/>
            <a:ext cx="4443238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1" tIns="45720" rIns="91441" bIns="45720">
            <a:spAutoFit/>
          </a:bodyPr>
          <a:lstStyle/>
          <a:p>
            <a:pPr defTabSz="1428750">
              <a:defRPr/>
            </a:pPr>
            <a:r>
              <a:rPr lang="ru-RU" sz="2200" dirty="0">
                <a:ea typeface="Calibri" pitchFamily="34" charset="0"/>
                <a:cs typeface="Times New Roman" pitchFamily="18" charset="0"/>
              </a:rPr>
              <a:t>Учащиеся  общеобразовательных организаций</a:t>
            </a:r>
            <a:endParaRPr lang="ru-RU" sz="2200" dirty="0">
              <a:cs typeface="Arial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357D507-266F-7ED7-56B0-7411C9D31B00}"/>
              </a:ext>
            </a:extLst>
          </p:cNvPr>
          <p:cNvSpPr/>
          <p:nvPr/>
        </p:nvSpPr>
        <p:spPr>
          <a:xfrm>
            <a:off x="511632" y="7175525"/>
            <a:ext cx="4443238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1" tIns="45720" rIns="91441" bIns="45720">
            <a:spAutoFit/>
          </a:bodyPr>
          <a:lstStyle/>
          <a:p>
            <a:pPr defTabSz="1428750">
              <a:defRPr/>
            </a:pPr>
            <a:r>
              <a:rPr lang="ru-RU" sz="2200" dirty="0">
                <a:ea typeface="Calibri" pitchFamily="34" charset="0"/>
                <a:cs typeface="Times New Roman" pitchFamily="18" charset="0"/>
              </a:rPr>
              <a:t>Учащиеся  организаций дополнительного образования</a:t>
            </a:r>
            <a:r>
              <a:rPr lang="ru-RU" sz="2200" dirty="0">
                <a:cs typeface="Arial" pitchFamily="34" charset="0"/>
              </a:rPr>
              <a:t> 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14CF1F88-D3A1-D70F-996E-EE7B5890E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9076" y="5794580"/>
            <a:ext cx="6511488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1" tIns="45720" rIns="91441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2000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формирование предпрофессиональных навыков у обучающихся ОО и ДО</a:t>
            </a:r>
            <a:endParaRPr lang="ru-RU" sz="20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97D903C0-1E45-00E3-F740-F1C450D9C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6212" y="6711806"/>
            <a:ext cx="6511488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1" tIns="45720" rIns="91441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2000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проведение внеаудиторных обучающих, диагностических, воспитательных мероприятий с обучающимися ПОО, ОО и ДО</a:t>
            </a:r>
            <a:endParaRPr lang="ru-RU" sz="20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xmlns="" id="{29C12A50-33BC-7D29-0EC2-11D7C130E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9524" y="7875166"/>
            <a:ext cx="6511488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1" tIns="45720" rIns="91441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2000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организация самостоятельной работы обучающихся во внеаудиторное время по отработке профессиональных навыков и формированию общих компетенций</a:t>
            </a:r>
            <a:endParaRPr lang="ru-RU" sz="2000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1821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-8690" y="1260203"/>
            <a:ext cx="16002000" cy="7778323"/>
          </a:xfrm>
          <a:prstGeom prst="rect">
            <a:avLst/>
          </a:prstGeom>
          <a:solidFill>
            <a:srgbClr val="D5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2875" tIns="71438" rIns="142875" bIns="71438" rtlCol="0" anchor="ctr"/>
          <a:lstStyle/>
          <a:p>
            <a:pPr algn="ctr"/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6002000" cy="108864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0099"/>
                </a:solidFill>
                <a:ea typeface="Times New Roman" panose="02020603050405020304" pitchFamily="18" charset="0"/>
              </a:rPr>
              <a:t>Многоуровневая модель наставничества как механизм создания эффективных социальных лифтов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66174" y="1092179"/>
            <a:ext cx="14869652" cy="60006"/>
          </a:xfrm>
          <a:prstGeom prst="rect">
            <a:avLst/>
          </a:prstGeom>
          <a:solidFill>
            <a:srgbClr val="00007E"/>
          </a:solidFill>
          <a:ln>
            <a:solidFill>
              <a:srgbClr val="0000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1091" tIns="75545" rIns="151091" bIns="75545" rtlCol="0" anchor="ctr"/>
          <a:lstStyle/>
          <a:p>
            <a:pPr algn="ctr"/>
            <a:endParaRPr lang="ru-RU" dirty="0">
              <a:solidFill>
                <a:srgbClr val="0033CC"/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548789" y="1260203"/>
            <a:ext cx="14887045" cy="1"/>
          </a:xfrm>
          <a:prstGeom prst="line">
            <a:avLst/>
          </a:prstGeom>
          <a:ln w="28575">
            <a:solidFill>
              <a:srgbClr val="0000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001286" y="1361452"/>
            <a:ext cx="4416594" cy="621325"/>
          </a:xfrm>
          <a:prstGeom prst="rect">
            <a:avLst/>
          </a:prstGeom>
          <a:noFill/>
        </p:spPr>
        <p:txBody>
          <a:bodyPr wrap="none" lIns="142875" tIns="71438" rIns="142875" bIns="71438" rtlCol="0">
            <a:spAutoFit/>
          </a:bodyPr>
          <a:lstStyle/>
          <a:p>
            <a:r>
              <a:rPr lang="ru-RU" sz="3100" b="1" dirty="0">
                <a:solidFill>
                  <a:srgbClr val="C00000"/>
                </a:solidFill>
              </a:rPr>
              <a:t>Соисполнители проекта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803266" y="2064608"/>
            <a:ext cx="7273683" cy="9694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1" tIns="45720" rIns="91441" bIns="45720">
            <a:spAutoFit/>
          </a:bodyPr>
          <a:lstStyle/>
          <a:p>
            <a:r>
              <a:rPr lang="ru-RU" dirty="0">
                <a:solidFill>
                  <a:srgbClr val="000099"/>
                </a:solidFill>
              </a:rPr>
              <a:t>- МБУ  ДО Детская школа искусств "Гармония" г.о. Тольятти</a:t>
            </a:r>
          </a:p>
          <a:p>
            <a:r>
              <a:rPr lang="ru-RU" dirty="0">
                <a:solidFill>
                  <a:srgbClr val="000099"/>
                </a:solidFill>
              </a:rPr>
              <a:t>- МБУ  ДО  Детская школа искусств "Форте" г.о. Тольятти</a:t>
            </a:r>
          </a:p>
          <a:p>
            <a:r>
              <a:rPr lang="ru-RU" dirty="0">
                <a:solidFill>
                  <a:srgbClr val="000099"/>
                </a:solidFill>
              </a:rPr>
              <a:t>- МБУ  ДО «Дворец детского и юношеского творчества» г.о. Тольятти</a:t>
            </a:r>
          </a:p>
        </p:txBody>
      </p:sp>
      <p:grpSp>
        <p:nvGrpSpPr>
          <p:cNvPr id="10" name="Группа 22"/>
          <p:cNvGrpSpPr>
            <a:grpSpLocks/>
          </p:cNvGrpSpPr>
          <p:nvPr/>
        </p:nvGrpSpPr>
        <p:grpSpPr bwMode="auto">
          <a:xfrm>
            <a:off x="14697744" y="7668914"/>
            <a:ext cx="1114425" cy="1189038"/>
            <a:chOff x="0" y="0"/>
            <a:chExt cx="1755" cy="1873"/>
          </a:xfrm>
        </p:grpSpPr>
        <p:sp>
          <p:nvSpPr>
            <p:cNvPr id="11" name="AutoShape 24"/>
            <p:cNvSpPr>
              <a:spLocks/>
            </p:cNvSpPr>
            <p:nvPr/>
          </p:nvSpPr>
          <p:spPr bwMode="auto">
            <a:xfrm>
              <a:off x="0" y="0"/>
              <a:ext cx="1384" cy="1838"/>
            </a:xfrm>
            <a:custGeom>
              <a:avLst/>
              <a:gdLst>
                <a:gd name="T0" fmla="*/ 863 w 1384"/>
                <a:gd name="T1" fmla="*/ 123 h 1838"/>
                <a:gd name="T2" fmla="*/ 859 w 1384"/>
                <a:gd name="T3" fmla="*/ 129 h 1838"/>
                <a:gd name="T4" fmla="*/ 724 w 1384"/>
                <a:gd name="T5" fmla="*/ 221 h 1838"/>
                <a:gd name="T6" fmla="*/ 629 w 1384"/>
                <a:gd name="T7" fmla="*/ 271 h 1838"/>
                <a:gd name="T8" fmla="*/ 491 w 1384"/>
                <a:gd name="T9" fmla="*/ 361 h 1838"/>
                <a:gd name="T10" fmla="*/ 364 w 1384"/>
                <a:gd name="T11" fmla="*/ 470 h 1838"/>
                <a:gd name="T12" fmla="*/ 254 w 1384"/>
                <a:gd name="T13" fmla="*/ 594 h 1838"/>
                <a:gd name="T14" fmla="*/ 162 w 1384"/>
                <a:gd name="T15" fmla="*/ 730 h 1838"/>
                <a:gd name="T16" fmla="*/ 87 w 1384"/>
                <a:gd name="T17" fmla="*/ 880 h 1838"/>
                <a:gd name="T18" fmla="*/ 36 w 1384"/>
                <a:gd name="T19" fmla="*/ 1028 h 1838"/>
                <a:gd name="T20" fmla="*/ 6 w 1384"/>
                <a:gd name="T21" fmla="*/ 1180 h 1838"/>
                <a:gd name="T22" fmla="*/ 1 w 1384"/>
                <a:gd name="T23" fmla="*/ 1336 h 1838"/>
                <a:gd name="T24" fmla="*/ 22 w 1384"/>
                <a:gd name="T25" fmla="*/ 1487 h 1838"/>
                <a:gd name="T26" fmla="*/ 70 w 1384"/>
                <a:gd name="T27" fmla="*/ 1621 h 1838"/>
                <a:gd name="T28" fmla="*/ 149 w 1384"/>
                <a:gd name="T29" fmla="*/ 1742 h 1838"/>
                <a:gd name="T30" fmla="*/ 200 w 1384"/>
                <a:gd name="T31" fmla="*/ 1794 h 1838"/>
                <a:gd name="T32" fmla="*/ 259 w 1384"/>
                <a:gd name="T33" fmla="*/ 1837 h 1838"/>
                <a:gd name="T34" fmla="*/ 253 w 1384"/>
                <a:gd name="T35" fmla="*/ 1830 h 1838"/>
                <a:gd name="T36" fmla="*/ 204 w 1384"/>
                <a:gd name="T37" fmla="*/ 1777 h 1838"/>
                <a:gd name="T38" fmla="*/ 129 w 1384"/>
                <a:gd name="T39" fmla="*/ 1665 h 1838"/>
                <a:gd name="T40" fmla="*/ 74 w 1384"/>
                <a:gd name="T41" fmla="*/ 1522 h 1838"/>
                <a:gd name="T42" fmla="*/ 53 w 1384"/>
                <a:gd name="T43" fmla="*/ 1359 h 1838"/>
                <a:gd name="T44" fmla="*/ 69 w 1384"/>
                <a:gd name="T45" fmla="*/ 1195 h 1838"/>
                <a:gd name="T46" fmla="*/ 112 w 1384"/>
                <a:gd name="T47" fmla="*/ 1038 h 1838"/>
                <a:gd name="T48" fmla="*/ 173 w 1384"/>
                <a:gd name="T49" fmla="*/ 896 h 1838"/>
                <a:gd name="T50" fmla="*/ 251 w 1384"/>
                <a:gd name="T51" fmla="*/ 764 h 1838"/>
                <a:gd name="T52" fmla="*/ 345 w 1384"/>
                <a:gd name="T53" fmla="*/ 642 h 1838"/>
                <a:gd name="T54" fmla="*/ 455 w 1384"/>
                <a:gd name="T55" fmla="*/ 530 h 1838"/>
                <a:gd name="T56" fmla="*/ 488 w 1384"/>
                <a:gd name="T57" fmla="*/ 501 h 1838"/>
                <a:gd name="T58" fmla="*/ 578 w 1384"/>
                <a:gd name="T59" fmla="*/ 472 h 1838"/>
                <a:gd name="T60" fmla="*/ 651 w 1384"/>
                <a:gd name="T61" fmla="*/ 382 h 1838"/>
                <a:gd name="T62" fmla="*/ 771 w 1384"/>
                <a:gd name="T63" fmla="*/ 270 h 1838"/>
                <a:gd name="T64" fmla="*/ 909 w 1384"/>
                <a:gd name="T65" fmla="*/ 176 h 1838"/>
                <a:gd name="T66" fmla="*/ 1016 w 1384"/>
                <a:gd name="T67" fmla="*/ 123 h 1838"/>
                <a:gd name="T68" fmla="*/ 1056 w 1384"/>
                <a:gd name="T69" fmla="*/ 2 h 1838"/>
                <a:gd name="T70" fmla="*/ 901 w 1384"/>
                <a:gd name="T71" fmla="*/ 21 h 1838"/>
                <a:gd name="T72" fmla="*/ 753 w 1384"/>
                <a:gd name="T73" fmla="*/ 61 h 1838"/>
                <a:gd name="T74" fmla="*/ 614 w 1384"/>
                <a:gd name="T75" fmla="*/ 119 h 1838"/>
                <a:gd name="T76" fmla="*/ 485 w 1384"/>
                <a:gd name="T77" fmla="*/ 193 h 1838"/>
                <a:gd name="T78" fmla="*/ 369 w 1384"/>
                <a:gd name="T79" fmla="*/ 280 h 1838"/>
                <a:gd name="T80" fmla="*/ 265 w 1384"/>
                <a:gd name="T81" fmla="*/ 377 h 1838"/>
                <a:gd name="T82" fmla="*/ 177 w 1384"/>
                <a:gd name="T83" fmla="*/ 483 h 1838"/>
                <a:gd name="T84" fmla="*/ 105 w 1384"/>
                <a:gd name="T85" fmla="*/ 595 h 1838"/>
                <a:gd name="T86" fmla="*/ 50 w 1384"/>
                <a:gd name="T87" fmla="*/ 711 h 1838"/>
                <a:gd name="T88" fmla="*/ 65 w 1384"/>
                <a:gd name="T89" fmla="*/ 698 h 1838"/>
                <a:gd name="T90" fmla="*/ 147 w 1384"/>
                <a:gd name="T91" fmla="*/ 564 h 1838"/>
                <a:gd name="T92" fmla="*/ 247 w 1384"/>
                <a:gd name="T93" fmla="*/ 444 h 1838"/>
                <a:gd name="T94" fmla="*/ 365 w 1384"/>
                <a:gd name="T95" fmla="*/ 338 h 1838"/>
                <a:gd name="T96" fmla="*/ 495 w 1384"/>
                <a:gd name="T97" fmla="*/ 250 h 1838"/>
                <a:gd name="T98" fmla="*/ 635 w 1384"/>
                <a:gd name="T99" fmla="*/ 182 h 1838"/>
                <a:gd name="T100" fmla="*/ 784 w 1384"/>
                <a:gd name="T101" fmla="*/ 136 h 1838"/>
                <a:gd name="T102" fmla="*/ 1016 w 1384"/>
                <a:gd name="T103" fmla="*/ 123 h 1838"/>
                <a:gd name="T104" fmla="*/ 1135 w 1384"/>
                <a:gd name="T105" fmla="*/ 78 h 1838"/>
                <a:gd name="T106" fmla="*/ 1298 w 1384"/>
                <a:gd name="T107" fmla="*/ 41 h 1838"/>
                <a:gd name="T108" fmla="*/ 1300 w 1384"/>
                <a:gd name="T109" fmla="*/ 15 h 1838"/>
                <a:gd name="T110" fmla="*/ 1136 w 1384"/>
                <a:gd name="T111" fmla="*/ 0 h 1838"/>
                <a:gd name="T112" fmla="*/ 525 w 1384"/>
                <a:gd name="T113" fmla="*/ 472 h 1838"/>
                <a:gd name="T114" fmla="*/ 468 w 1384"/>
                <a:gd name="T115" fmla="*/ 655 h 1838"/>
                <a:gd name="T116" fmla="*/ 550 w 1384"/>
                <a:gd name="T117" fmla="*/ 510 h 18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384" h="1838">
                  <a:moveTo>
                    <a:pt x="1016" y="123"/>
                  </a:moveTo>
                  <a:lnTo>
                    <a:pt x="863" y="123"/>
                  </a:lnTo>
                  <a:lnTo>
                    <a:pt x="862" y="127"/>
                  </a:lnTo>
                  <a:lnTo>
                    <a:pt x="859" y="129"/>
                  </a:lnTo>
                  <a:lnTo>
                    <a:pt x="734" y="215"/>
                  </a:lnTo>
                  <a:lnTo>
                    <a:pt x="724" y="221"/>
                  </a:lnTo>
                  <a:lnTo>
                    <a:pt x="713" y="228"/>
                  </a:lnTo>
                  <a:lnTo>
                    <a:pt x="629" y="271"/>
                  </a:lnTo>
                  <a:lnTo>
                    <a:pt x="558" y="314"/>
                  </a:lnTo>
                  <a:lnTo>
                    <a:pt x="491" y="361"/>
                  </a:lnTo>
                  <a:lnTo>
                    <a:pt x="426" y="413"/>
                  </a:lnTo>
                  <a:lnTo>
                    <a:pt x="364" y="470"/>
                  </a:lnTo>
                  <a:lnTo>
                    <a:pt x="307" y="530"/>
                  </a:lnTo>
                  <a:lnTo>
                    <a:pt x="254" y="594"/>
                  </a:lnTo>
                  <a:lnTo>
                    <a:pt x="205" y="660"/>
                  </a:lnTo>
                  <a:lnTo>
                    <a:pt x="162" y="730"/>
                  </a:lnTo>
                  <a:lnTo>
                    <a:pt x="122" y="803"/>
                  </a:lnTo>
                  <a:lnTo>
                    <a:pt x="87" y="880"/>
                  </a:lnTo>
                  <a:lnTo>
                    <a:pt x="59" y="954"/>
                  </a:lnTo>
                  <a:lnTo>
                    <a:pt x="36" y="1028"/>
                  </a:lnTo>
                  <a:lnTo>
                    <a:pt x="18" y="1104"/>
                  </a:lnTo>
                  <a:lnTo>
                    <a:pt x="6" y="1180"/>
                  </a:lnTo>
                  <a:lnTo>
                    <a:pt x="0" y="1257"/>
                  </a:lnTo>
                  <a:lnTo>
                    <a:pt x="1" y="1336"/>
                  </a:lnTo>
                  <a:lnTo>
                    <a:pt x="8" y="1415"/>
                  </a:lnTo>
                  <a:lnTo>
                    <a:pt x="22" y="1487"/>
                  </a:lnTo>
                  <a:lnTo>
                    <a:pt x="42" y="1555"/>
                  </a:lnTo>
                  <a:lnTo>
                    <a:pt x="70" y="1621"/>
                  </a:lnTo>
                  <a:lnTo>
                    <a:pt x="105" y="1683"/>
                  </a:lnTo>
                  <a:lnTo>
                    <a:pt x="149" y="1742"/>
                  </a:lnTo>
                  <a:lnTo>
                    <a:pt x="173" y="1769"/>
                  </a:lnTo>
                  <a:lnTo>
                    <a:pt x="200" y="1794"/>
                  </a:lnTo>
                  <a:lnTo>
                    <a:pt x="228" y="1817"/>
                  </a:lnTo>
                  <a:lnTo>
                    <a:pt x="259" y="1837"/>
                  </a:lnTo>
                  <a:lnTo>
                    <a:pt x="256" y="1834"/>
                  </a:lnTo>
                  <a:lnTo>
                    <a:pt x="253" y="1830"/>
                  </a:lnTo>
                  <a:lnTo>
                    <a:pt x="250" y="1827"/>
                  </a:lnTo>
                  <a:lnTo>
                    <a:pt x="204" y="1777"/>
                  </a:lnTo>
                  <a:lnTo>
                    <a:pt x="163" y="1723"/>
                  </a:lnTo>
                  <a:lnTo>
                    <a:pt x="129" y="1665"/>
                  </a:lnTo>
                  <a:lnTo>
                    <a:pt x="100" y="1603"/>
                  </a:lnTo>
                  <a:lnTo>
                    <a:pt x="74" y="1522"/>
                  </a:lnTo>
                  <a:lnTo>
                    <a:pt x="59" y="1441"/>
                  </a:lnTo>
                  <a:lnTo>
                    <a:pt x="53" y="1359"/>
                  </a:lnTo>
                  <a:lnTo>
                    <a:pt x="57" y="1277"/>
                  </a:lnTo>
                  <a:lnTo>
                    <a:pt x="69" y="1195"/>
                  </a:lnTo>
                  <a:lnTo>
                    <a:pt x="88" y="1114"/>
                  </a:lnTo>
                  <a:lnTo>
                    <a:pt x="112" y="1038"/>
                  </a:lnTo>
                  <a:lnTo>
                    <a:pt x="140" y="966"/>
                  </a:lnTo>
                  <a:lnTo>
                    <a:pt x="173" y="896"/>
                  </a:lnTo>
                  <a:lnTo>
                    <a:pt x="210" y="828"/>
                  </a:lnTo>
                  <a:lnTo>
                    <a:pt x="251" y="764"/>
                  </a:lnTo>
                  <a:lnTo>
                    <a:pt x="296" y="701"/>
                  </a:lnTo>
                  <a:lnTo>
                    <a:pt x="345" y="642"/>
                  </a:lnTo>
                  <a:lnTo>
                    <a:pt x="398" y="585"/>
                  </a:lnTo>
                  <a:lnTo>
                    <a:pt x="455" y="530"/>
                  </a:lnTo>
                  <a:lnTo>
                    <a:pt x="471" y="515"/>
                  </a:lnTo>
                  <a:lnTo>
                    <a:pt x="488" y="501"/>
                  </a:lnTo>
                  <a:lnTo>
                    <a:pt x="525" y="472"/>
                  </a:lnTo>
                  <a:lnTo>
                    <a:pt x="578" y="472"/>
                  </a:lnTo>
                  <a:lnTo>
                    <a:pt x="598" y="444"/>
                  </a:lnTo>
                  <a:lnTo>
                    <a:pt x="651" y="382"/>
                  </a:lnTo>
                  <a:lnTo>
                    <a:pt x="708" y="324"/>
                  </a:lnTo>
                  <a:lnTo>
                    <a:pt x="771" y="270"/>
                  </a:lnTo>
                  <a:lnTo>
                    <a:pt x="838" y="221"/>
                  </a:lnTo>
                  <a:lnTo>
                    <a:pt x="909" y="176"/>
                  </a:lnTo>
                  <a:lnTo>
                    <a:pt x="982" y="137"/>
                  </a:lnTo>
                  <a:lnTo>
                    <a:pt x="1016" y="123"/>
                  </a:lnTo>
                  <a:close/>
                  <a:moveTo>
                    <a:pt x="1136" y="0"/>
                  </a:moveTo>
                  <a:lnTo>
                    <a:pt x="1056" y="2"/>
                  </a:lnTo>
                  <a:lnTo>
                    <a:pt x="978" y="9"/>
                  </a:lnTo>
                  <a:lnTo>
                    <a:pt x="901" y="21"/>
                  </a:lnTo>
                  <a:lnTo>
                    <a:pt x="826" y="39"/>
                  </a:lnTo>
                  <a:lnTo>
                    <a:pt x="753" y="61"/>
                  </a:lnTo>
                  <a:lnTo>
                    <a:pt x="682" y="88"/>
                  </a:lnTo>
                  <a:lnTo>
                    <a:pt x="614" y="119"/>
                  </a:lnTo>
                  <a:lnTo>
                    <a:pt x="548" y="154"/>
                  </a:lnTo>
                  <a:lnTo>
                    <a:pt x="485" y="193"/>
                  </a:lnTo>
                  <a:lnTo>
                    <a:pt x="425" y="235"/>
                  </a:lnTo>
                  <a:lnTo>
                    <a:pt x="369" y="280"/>
                  </a:lnTo>
                  <a:lnTo>
                    <a:pt x="315" y="327"/>
                  </a:lnTo>
                  <a:lnTo>
                    <a:pt x="265" y="377"/>
                  </a:lnTo>
                  <a:lnTo>
                    <a:pt x="219" y="429"/>
                  </a:lnTo>
                  <a:lnTo>
                    <a:pt x="177" y="483"/>
                  </a:lnTo>
                  <a:lnTo>
                    <a:pt x="139" y="539"/>
                  </a:lnTo>
                  <a:lnTo>
                    <a:pt x="105" y="595"/>
                  </a:lnTo>
                  <a:lnTo>
                    <a:pt x="75" y="653"/>
                  </a:lnTo>
                  <a:lnTo>
                    <a:pt x="50" y="711"/>
                  </a:lnTo>
                  <a:lnTo>
                    <a:pt x="30" y="770"/>
                  </a:lnTo>
                  <a:lnTo>
                    <a:pt x="65" y="698"/>
                  </a:lnTo>
                  <a:lnTo>
                    <a:pt x="104" y="629"/>
                  </a:lnTo>
                  <a:lnTo>
                    <a:pt x="147" y="564"/>
                  </a:lnTo>
                  <a:lnTo>
                    <a:pt x="195" y="502"/>
                  </a:lnTo>
                  <a:lnTo>
                    <a:pt x="247" y="444"/>
                  </a:lnTo>
                  <a:lnTo>
                    <a:pt x="304" y="390"/>
                  </a:lnTo>
                  <a:lnTo>
                    <a:pt x="365" y="338"/>
                  </a:lnTo>
                  <a:lnTo>
                    <a:pt x="429" y="291"/>
                  </a:lnTo>
                  <a:lnTo>
                    <a:pt x="495" y="250"/>
                  </a:lnTo>
                  <a:lnTo>
                    <a:pt x="564" y="213"/>
                  </a:lnTo>
                  <a:lnTo>
                    <a:pt x="635" y="182"/>
                  </a:lnTo>
                  <a:lnTo>
                    <a:pt x="708" y="156"/>
                  </a:lnTo>
                  <a:lnTo>
                    <a:pt x="784" y="136"/>
                  </a:lnTo>
                  <a:lnTo>
                    <a:pt x="863" y="123"/>
                  </a:lnTo>
                  <a:lnTo>
                    <a:pt x="1016" y="123"/>
                  </a:lnTo>
                  <a:lnTo>
                    <a:pt x="1057" y="105"/>
                  </a:lnTo>
                  <a:lnTo>
                    <a:pt x="1135" y="78"/>
                  </a:lnTo>
                  <a:lnTo>
                    <a:pt x="1215" y="57"/>
                  </a:lnTo>
                  <a:lnTo>
                    <a:pt x="1298" y="41"/>
                  </a:lnTo>
                  <a:lnTo>
                    <a:pt x="1383" y="32"/>
                  </a:lnTo>
                  <a:lnTo>
                    <a:pt x="1300" y="15"/>
                  </a:lnTo>
                  <a:lnTo>
                    <a:pt x="1217" y="4"/>
                  </a:lnTo>
                  <a:lnTo>
                    <a:pt x="1136" y="0"/>
                  </a:lnTo>
                  <a:close/>
                  <a:moveTo>
                    <a:pt x="578" y="472"/>
                  </a:moveTo>
                  <a:lnTo>
                    <a:pt x="525" y="472"/>
                  </a:lnTo>
                  <a:lnTo>
                    <a:pt x="462" y="652"/>
                  </a:lnTo>
                  <a:lnTo>
                    <a:pt x="468" y="655"/>
                  </a:lnTo>
                  <a:lnTo>
                    <a:pt x="507" y="581"/>
                  </a:lnTo>
                  <a:lnTo>
                    <a:pt x="550" y="510"/>
                  </a:lnTo>
                  <a:lnTo>
                    <a:pt x="578" y="472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AutoShape 25"/>
            <p:cNvSpPr>
              <a:spLocks/>
            </p:cNvSpPr>
            <p:nvPr/>
          </p:nvSpPr>
          <p:spPr bwMode="auto">
            <a:xfrm>
              <a:off x="494" y="65"/>
              <a:ext cx="1191" cy="975"/>
            </a:xfrm>
            <a:custGeom>
              <a:avLst/>
              <a:gdLst>
                <a:gd name="T0" fmla="*/ 863 w 1191"/>
                <a:gd name="T1" fmla="*/ 72 h 975"/>
                <a:gd name="T2" fmla="*/ 709 w 1191"/>
                <a:gd name="T3" fmla="*/ 100 h 975"/>
                <a:gd name="T4" fmla="*/ 560 w 1191"/>
                <a:gd name="T5" fmla="*/ 149 h 975"/>
                <a:gd name="T6" fmla="*/ 512 w 1191"/>
                <a:gd name="T7" fmla="*/ 171 h 975"/>
                <a:gd name="T8" fmla="*/ 576 w 1191"/>
                <a:gd name="T9" fmla="*/ 220 h 975"/>
                <a:gd name="T10" fmla="*/ 501 w 1191"/>
                <a:gd name="T11" fmla="*/ 257 h 975"/>
                <a:gd name="T12" fmla="*/ 376 w 1191"/>
                <a:gd name="T13" fmla="*/ 336 h 975"/>
                <a:gd name="T14" fmla="*/ 262 w 1191"/>
                <a:gd name="T15" fmla="*/ 432 h 975"/>
                <a:gd name="T16" fmla="*/ 156 w 1191"/>
                <a:gd name="T17" fmla="*/ 558 h 975"/>
                <a:gd name="T18" fmla="*/ 74 w 1191"/>
                <a:gd name="T19" fmla="*/ 698 h 975"/>
                <a:gd name="T20" fmla="*/ 11 w 1191"/>
                <a:gd name="T21" fmla="*/ 850 h 975"/>
                <a:gd name="T22" fmla="*/ 0 w 1191"/>
                <a:gd name="T23" fmla="*/ 922 h 975"/>
                <a:gd name="T24" fmla="*/ 29 w 1191"/>
                <a:gd name="T25" fmla="*/ 988 h 975"/>
                <a:gd name="T26" fmla="*/ 47 w 1191"/>
                <a:gd name="T27" fmla="*/ 1013 h 975"/>
                <a:gd name="T28" fmla="*/ 66 w 1191"/>
                <a:gd name="T29" fmla="*/ 1041 h 975"/>
                <a:gd name="T30" fmla="*/ 106 w 1191"/>
                <a:gd name="T31" fmla="*/ 887 h 975"/>
                <a:gd name="T32" fmla="*/ 165 w 1191"/>
                <a:gd name="T33" fmla="*/ 746 h 975"/>
                <a:gd name="T34" fmla="*/ 243 w 1191"/>
                <a:gd name="T35" fmla="*/ 619 h 975"/>
                <a:gd name="T36" fmla="*/ 342 w 1191"/>
                <a:gd name="T37" fmla="*/ 505 h 975"/>
                <a:gd name="T38" fmla="*/ 462 w 1191"/>
                <a:gd name="T39" fmla="*/ 405 h 975"/>
                <a:gd name="T40" fmla="*/ 596 w 1191"/>
                <a:gd name="T41" fmla="*/ 324 h 975"/>
                <a:gd name="T42" fmla="*/ 735 w 1191"/>
                <a:gd name="T43" fmla="*/ 266 h 975"/>
                <a:gd name="T44" fmla="*/ 881 w 1191"/>
                <a:gd name="T45" fmla="*/ 232 h 975"/>
                <a:gd name="T46" fmla="*/ 1033 w 1191"/>
                <a:gd name="T47" fmla="*/ 222 h 975"/>
                <a:gd name="T48" fmla="*/ 1184 w 1191"/>
                <a:gd name="T49" fmla="*/ 221 h 975"/>
                <a:gd name="T50" fmla="*/ 1157 w 1191"/>
                <a:gd name="T51" fmla="*/ 185 h 975"/>
                <a:gd name="T52" fmla="*/ 1100 w 1191"/>
                <a:gd name="T53" fmla="*/ 130 h 975"/>
                <a:gd name="T54" fmla="*/ 1039 w 1191"/>
                <a:gd name="T55" fmla="*/ 88 h 975"/>
                <a:gd name="T56" fmla="*/ 976 w 1191"/>
                <a:gd name="T57" fmla="*/ 68 h 975"/>
                <a:gd name="T58" fmla="*/ 1184 w 1191"/>
                <a:gd name="T59" fmla="*/ 222 h 975"/>
                <a:gd name="T60" fmla="*/ 1111 w 1191"/>
                <a:gd name="T61" fmla="*/ 225 h 975"/>
                <a:gd name="T62" fmla="*/ 1186 w 1191"/>
                <a:gd name="T63" fmla="*/ 226 h 97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91" h="975">
                  <a:moveTo>
                    <a:pt x="941" y="0"/>
                  </a:moveTo>
                  <a:lnTo>
                    <a:pt x="863" y="6"/>
                  </a:lnTo>
                  <a:lnTo>
                    <a:pt x="785" y="18"/>
                  </a:lnTo>
                  <a:lnTo>
                    <a:pt x="709" y="34"/>
                  </a:lnTo>
                  <a:lnTo>
                    <a:pt x="634" y="56"/>
                  </a:lnTo>
                  <a:lnTo>
                    <a:pt x="560" y="83"/>
                  </a:lnTo>
                  <a:lnTo>
                    <a:pt x="549" y="88"/>
                  </a:lnTo>
                  <a:lnTo>
                    <a:pt x="512" y="105"/>
                  </a:lnTo>
                  <a:lnTo>
                    <a:pt x="606" y="140"/>
                  </a:lnTo>
                  <a:lnTo>
                    <a:pt x="576" y="154"/>
                  </a:lnTo>
                  <a:lnTo>
                    <a:pt x="568" y="158"/>
                  </a:lnTo>
                  <a:lnTo>
                    <a:pt x="501" y="191"/>
                  </a:lnTo>
                  <a:lnTo>
                    <a:pt x="437" y="228"/>
                  </a:lnTo>
                  <a:lnTo>
                    <a:pt x="376" y="270"/>
                  </a:lnTo>
                  <a:lnTo>
                    <a:pt x="317" y="316"/>
                  </a:lnTo>
                  <a:lnTo>
                    <a:pt x="262" y="366"/>
                  </a:lnTo>
                  <a:lnTo>
                    <a:pt x="206" y="427"/>
                  </a:lnTo>
                  <a:lnTo>
                    <a:pt x="156" y="492"/>
                  </a:lnTo>
                  <a:lnTo>
                    <a:pt x="112" y="560"/>
                  </a:lnTo>
                  <a:lnTo>
                    <a:pt x="74" y="632"/>
                  </a:lnTo>
                  <a:lnTo>
                    <a:pt x="40" y="706"/>
                  </a:lnTo>
                  <a:lnTo>
                    <a:pt x="11" y="784"/>
                  </a:lnTo>
                  <a:lnTo>
                    <a:pt x="2" y="821"/>
                  </a:lnTo>
                  <a:lnTo>
                    <a:pt x="0" y="856"/>
                  </a:lnTo>
                  <a:lnTo>
                    <a:pt x="9" y="890"/>
                  </a:lnTo>
                  <a:lnTo>
                    <a:pt x="29" y="922"/>
                  </a:lnTo>
                  <a:lnTo>
                    <a:pt x="38" y="934"/>
                  </a:lnTo>
                  <a:lnTo>
                    <a:pt x="47" y="947"/>
                  </a:lnTo>
                  <a:lnTo>
                    <a:pt x="56" y="960"/>
                  </a:lnTo>
                  <a:lnTo>
                    <a:pt x="66" y="975"/>
                  </a:lnTo>
                  <a:lnTo>
                    <a:pt x="84" y="896"/>
                  </a:lnTo>
                  <a:lnTo>
                    <a:pt x="106" y="821"/>
                  </a:lnTo>
                  <a:lnTo>
                    <a:pt x="133" y="749"/>
                  </a:lnTo>
                  <a:lnTo>
                    <a:pt x="165" y="680"/>
                  </a:lnTo>
                  <a:lnTo>
                    <a:pt x="201" y="615"/>
                  </a:lnTo>
                  <a:lnTo>
                    <a:pt x="243" y="553"/>
                  </a:lnTo>
                  <a:lnTo>
                    <a:pt x="290" y="494"/>
                  </a:lnTo>
                  <a:lnTo>
                    <a:pt x="342" y="439"/>
                  </a:lnTo>
                  <a:lnTo>
                    <a:pt x="399" y="387"/>
                  </a:lnTo>
                  <a:lnTo>
                    <a:pt x="462" y="339"/>
                  </a:lnTo>
                  <a:lnTo>
                    <a:pt x="528" y="295"/>
                  </a:lnTo>
                  <a:lnTo>
                    <a:pt x="596" y="258"/>
                  </a:lnTo>
                  <a:lnTo>
                    <a:pt x="665" y="226"/>
                  </a:lnTo>
                  <a:lnTo>
                    <a:pt x="735" y="200"/>
                  </a:lnTo>
                  <a:lnTo>
                    <a:pt x="807" y="180"/>
                  </a:lnTo>
                  <a:lnTo>
                    <a:pt x="881" y="166"/>
                  </a:lnTo>
                  <a:lnTo>
                    <a:pt x="956" y="158"/>
                  </a:lnTo>
                  <a:lnTo>
                    <a:pt x="1033" y="156"/>
                  </a:lnTo>
                  <a:lnTo>
                    <a:pt x="1184" y="156"/>
                  </a:lnTo>
                  <a:lnTo>
                    <a:pt x="1184" y="155"/>
                  </a:lnTo>
                  <a:lnTo>
                    <a:pt x="1181" y="151"/>
                  </a:lnTo>
                  <a:lnTo>
                    <a:pt x="1157" y="119"/>
                  </a:lnTo>
                  <a:lnTo>
                    <a:pt x="1130" y="90"/>
                  </a:lnTo>
                  <a:lnTo>
                    <a:pt x="1100" y="64"/>
                  </a:lnTo>
                  <a:lnTo>
                    <a:pt x="1068" y="40"/>
                  </a:lnTo>
                  <a:lnTo>
                    <a:pt x="1039" y="22"/>
                  </a:lnTo>
                  <a:lnTo>
                    <a:pt x="1009" y="9"/>
                  </a:lnTo>
                  <a:lnTo>
                    <a:pt x="976" y="2"/>
                  </a:lnTo>
                  <a:lnTo>
                    <a:pt x="941" y="0"/>
                  </a:lnTo>
                  <a:close/>
                  <a:moveTo>
                    <a:pt x="1184" y="156"/>
                  </a:moveTo>
                  <a:lnTo>
                    <a:pt x="1033" y="156"/>
                  </a:lnTo>
                  <a:lnTo>
                    <a:pt x="1111" y="159"/>
                  </a:lnTo>
                  <a:lnTo>
                    <a:pt x="1190" y="168"/>
                  </a:lnTo>
                  <a:lnTo>
                    <a:pt x="1186" y="160"/>
                  </a:lnTo>
                  <a:lnTo>
                    <a:pt x="1184" y="156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AutoShape 26"/>
            <p:cNvSpPr>
              <a:spLocks/>
            </p:cNvSpPr>
            <p:nvPr/>
          </p:nvSpPr>
          <p:spPr bwMode="auto">
            <a:xfrm>
              <a:off x="650" y="259"/>
              <a:ext cx="1105" cy="905"/>
            </a:xfrm>
            <a:custGeom>
              <a:avLst/>
              <a:gdLst>
                <a:gd name="T0" fmla="*/ 888 w 1105"/>
                <a:gd name="T1" fmla="*/ 259 h 905"/>
                <a:gd name="T2" fmla="*/ 814 w 1105"/>
                <a:gd name="T3" fmla="*/ 262 h 905"/>
                <a:gd name="T4" fmla="*/ 741 w 1105"/>
                <a:gd name="T5" fmla="*/ 271 h 905"/>
                <a:gd name="T6" fmla="*/ 668 w 1105"/>
                <a:gd name="T7" fmla="*/ 284 h 905"/>
                <a:gd name="T8" fmla="*/ 651 w 1105"/>
                <a:gd name="T9" fmla="*/ 289 h 905"/>
                <a:gd name="T10" fmla="*/ 598 w 1105"/>
                <a:gd name="T11" fmla="*/ 303 h 905"/>
                <a:gd name="T12" fmla="*/ 653 w 1105"/>
                <a:gd name="T13" fmla="*/ 358 h 905"/>
                <a:gd name="T14" fmla="*/ 645 w 1105"/>
                <a:gd name="T15" fmla="*/ 361 h 905"/>
                <a:gd name="T16" fmla="*/ 640 w 1105"/>
                <a:gd name="T17" fmla="*/ 363 h 905"/>
                <a:gd name="T18" fmla="*/ 635 w 1105"/>
                <a:gd name="T19" fmla="*/ 365 h 905"/>
                <a:gd name="T20" fmla="*/ 554 w 1105"/>
                <a:gd name="T21" fmla="*/ 394 h 905"/>
                <a:gd name="T22" fmla="*/ 476 w 1105"/>
                <a:gd name="T23" fmla="*/ 430 h 905"/>
                <a:gd name="T24" fmla="*/ 403 w 1105"/>
                <a:gd name="T25" fmla="*/ 473 h 905"/>
                <a:gd name="T26" fmla="*/ 333 w 1105"/>
                <a:gd name="T27" fmla="*/ 524 h 905"/>
                <a:gd name="T28" fmla="*/ 274 w 1105"/>
                <a:gd name="T29" fmla="*/ 576 h 905"/>
                <a:gd name="T30" fmla="*/ 221 w 1105"/>
                <a:gd name="T31" fmla="*/ 631 h 905"/>
                <a:gd name="T32" fmla="*/ 174 w 1105"/>
                <a:gd name="T33" fmla="*/ 689 h 905"/>
                <a:gd name="T34" fmla="*/ 132 w 1105"/>
                <a:gd name="T35" fmla="*/ 751 h 905"/>
                <a:gd name="T36" fmla="*/ 95 w 1105"/>
                <a:gd name="T37" fmla="*/ 816 h 905"/>
                <a:gd name="T38" fmla="*/ 64 w 1105"/>
                <a:gd name="T39" fmla="*/ 884 h 905"/>
                <a:gd name="T40" fmla="*/ 38 w 1105"/>
                <a:gd name="T41" fmla="*/ 954 h 905"/>
                <a:gd name="T42" fmla="*/ 17 w 1105"/>
                <a:gd name="T43" fmla="*/ 1028 h 905"/>
                <a:gd name="T44" fmla="*/ 1 w 1105"/>
                <a:gd name="T45" fmla="*/ 1104 h 905"/>
                <a:gd name="T46" fmla="*/ 0 w 1105"/>
                <a:gd name="T47" fmla="*/ 1109 h 905"/>
                <a:gd name="T48" fmla="*/ 2 w 1105"/>
                <a:gd name="T49" fmla="*/ 1118 h 905"/>
                <a:gd name="T50" fmla="*/ 5 w 1105"/>
                <a:gd name="T51" fmla="*/ 1120 h 905"/>
                <a:gd name="T52" fmla="*/ 25 w 1105"/>
                <a:gd name="T53" fmla="*/ 1131 h 905"/>
                <a:gd name="T54" fmla="*/ 45 w 1105"/>
                <a:gd name="T55" fmla="*/ 1142 h 905"/>
                <a:gd name="T56" fmla="*/ 87 w 1105"/>
                <a:gd name="T57" fmla="*/ 1164 h 905"/>
                <a:gd name="T58" fmla="*/ 103 w 1105"/>
                <a:gd name="T59" fmla="*/ 1085 h 905"/>
                <a:gd name="T60" fmla="*/ 125 w 1105"/>
                <a:gd name="T61" fmla="*/ 1009 h 905"/>
                <a:gd name="T62" fmla="*/ 152 w 1105"/>
                <a:gd name="T63" fmla="*/ 936 h 905"/>
                <a:gd name="T64" fmla="*/ 185 w 1105"/>
                <a:gd name="T65" fmla="*/ 867 h 905"/>
                <a:gd name="T66" fmla="*/ 223 w 1105"/>
                <a:gd name="T67" fmla="*/ 802 h 905"/>
                <a:gd name="T68" fmla="*/ 268 w 1105"/>
                <a:gd name="T69" fmla="*/ 741 h 905"/>
                <a:gd name="T70" fmla="*/ 319 w 1105"/>
                <a:gd name="T71" fmla="*/ 684 h 905"/>
                <a:gd name="T72" fmla="*/ 375 w 1105"/>
                <a:gd name="T73" fmla="*/ 630 h 905"/>
                <a:gd name="T74" fmla="*/ 438 w 1105"/>
                <a:gd name="T75" fmla="*/ 580 h 905"/>
                <a:gd name="T76" fmla="*/ 505 w 1105"/>
                <a:gd name="T77" fmla="*/ 536 h 905"/>
                <a:gd name="T78" fmla="*/ 574 w 1105"/>
                <a:gd name="T79" fmla="*/ 499 h 905"/>
                <a:gd name="T80" fmla="*/ 644 w 1105"/>
                <a:gd name="T81" fmla="*/ 469 h 905"/>
                <a:gd name="T82" fmla="*/ 716 w 1105"/>
                <a:gd name="T83" fmla="*/ 445 h 905"/>
                <a:gd name="T84" fmla="*/ 790 w 1105"/>
                <a:gd name="T85" fmla="*/ 429 h 905"/>
                <a:gd name="T86" fmla="*/ 866 w 1105"/>
                <a:gd name="T87" fmla="*/ 418 h 905"/>
                <a:gd name="T88" fmla="*/ 944 w 1105"/>
                <a:gd name="T89" fmla="*/ 415 h 905"/>
                <a:gd name="T90" fmla="*/ 1101 w 1105"/>
                <a:gd name="T91" fmla="*/ 415 h 905"/>
                <a:gd name="T92" fmla="*/ 1085 w 1105"/>
                <a:gd name="T93" fmla="*/ 361 h 905"/>
                <a:gd name="T94" fmla="*/ 1076 w 1105"/>
                <a:gd name="T95" fmla="*/ 329 h 905"/>
                <a:gd name="T96" fmla="*/ 1068 w 1105"/>
                <a:gd name="T97" fmla="*/ 298 h 905"/>
                <a:gd name="T98" fmla="*/ 1063 w 1105"/>
                <a:gd name="T99" fmla="*/ 286 h 905"/>
                <a:gd name="T100" fmla="*/ 1056 w 1105"/>
                <a:gd name="T101" fmla="*/ 279 h 905"/>
                <a:gd name="T102" fmla="*/ 1047 w 1105"/>
                <a:gd name="T103" fmla="*/ 274 h 905"/>
                <a:gd name="T104" fmla="*/ 1035 w 1105"/>
                <a:gd name="T105" fmla="*/ 271 h 905"/>
                <a:gd name="T106" fmla="*/ 961 w 1105"/>
                <a:gd name="T107" fmla="*/ 262 h 905"/>
                <a:gd name="T108" fmla="*/ 888 w 1105"/>
                <a:gd name="T109" fmla="*/ 259 h 905"/>
                <a:gd name="T110" fmla="*/ 1101 w 1105"/>
                <a:gd name="T111" fmla="*/ 415 h 905"/>
                <a:gd name="T112" fmla="*/ 944 w 1105"/>
                <a:gd name="T113" fmla="*/ 415 h 905"/>
                <a:gd name="T114" fmla="*/ 1023 w 1105"/>
                <a:gd name="T115" fmla="*/ 418 h 905"/>
                <a:gd name="T116" fmla="*/ 1105 w 1105"/>
                <a:gd name="T117" fmla="*/ 427 h 905"/>
                <a:gd name="T118" fmla="*/ 1101 w 1105"/>
                <a:gd name="T119" fmla="*/ 415 h 90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05" h="905">
                  <a:moveTo>
                    <a:pt x="888" y="0"/>
                  </a:moveTo>
                  <a:lnTo>
                    <a:pt x="814" y="3"/>
                  </a:lnTo>
                  <a:lnTo>
                    <a:pt x="741" y="12"/>
                  </a:lnTo>
                  <a:lnTo>
                    <a:pt x="668" y="25"/>
                  </a:lnTo>
                  <a:lnTo>
                    <a:pt x="651" y="30"/>
                  </a:lnTo>
                  <a:lnTo>
                    <a:pt x="598" y="44"/>
                  </a:lnTo>
                  <a:lnTo>
                    <a:pt x="653" y="99"/>
                  </a:lnTo>
                  <a:lnTo>
                    <a:pt x="645" y="102"/>
                  </a:lnTo>
                  <a:lnTo>
                    <a:pt x="640" y="104"/>
                  </a:lnTo>
                  <a:lnTo>
                    <a:pt x="635" y="106"/>
                  </a:lnTo>
                  <a:lnTo>
                    <a:pt x="554" y="135"/>
                  </a:lnTo>
                  <a:lnTo>
                    <a:pt x="476" y="171"/>
                  </a:lnTo>
                  <a:lnTo>
                    <a:pt x="403" y="214"/>
                  </a:lnTo>
                  <a:lnTo>
                    <a:pt x="333" y="265"/>
                  </a:lnTo>
                  <a:lnTo>
                    <a:pt x="274" y="317"/>
                  </a:lnTo>
                  <a:lnTo>
                    <a:pt x="221" y="372"/>
                  </a:lnTo>
                  <a:lnTo>
                    <a:pt x="174" y="430"/>
                  </a:lnTo>
                  <a:lnTo>
                    <a:pt x="132" y="492"/>
                  </a:lnTo>
                  <a:lnTo>
                    <a:pt x="95" y="557"/>
                  </a:lnTo>
                  <a:lnTo>
                    <a:pt x="64" y="625"/>
                  </a:lnTo>
                  <a:lnTo>
                    <a:pt x="38" y="695"/>
                  </a:lnTo>
                  <a:lnTo>
                    <a:pt x="17" y="769"/>
                  </a:lnTo>
                  <a:lnTo>
                    <a:pt x="1" y="845"/>
                  </a:lnTo>
                  <a:lnTo>
                    <a:pt x="0" y="850"/>
                  </a:lnTo>
                  <a:lnTo>
                    <a:pt x="2" y="859"/>
                  </a:lnTo>
                  <a:lnTo>
                    <a:pt x="5" y="861"/>
                  </a:lnTo>
                  <a:lnTo>
                    <a:pt x="25" y="872"/>
                  </a:lnTo>
                  <a:lnTo>
                    <a:pt x="45" y="883"/>
                  </a:lnTo>
                  <a:lnTo>
                    <a:pt x="87" y="905"/>
                  </a:lnTo>
                  <a:lnTo>
                    <a:pt x="103" y="826"/>
                  </a:lnTo>
                  <a:lnTo>
                    <a:pt x="125" y="750"/>
                  </a:lnTo>
                  <a:lnTo>
                    <a:pt x="152" y="677"/>
                  </a:lnTo>
                  <a:lnTo>
                    <a:pt x="185" y="608"/>
                  </a:lnTo>
                  <a:lnTo>
                    <a:pt x="223" y="543"/>
                  </a:lnTo>
                  <a:lnTo>
                    <a:pt x="268" y="482"/>
                  </a:lnTo>
                  <a:lnTo>
                    <a:pt x="319" y="425"/>
                  </a:lnTo>
                  <a:lnTo>
                    <a:pt x="375" y="371"/>
                  </a:lnTo>
                  <a:lnTo>
                    <a:pt x="438" y="321"/>
                  </a:lnTo>
                  <a:lnTo>
                    <a:pt x="505" y="277"/>
                  </a:lnTo>
                  <a:lnTo>
                    <a:pt x="574" y="240"/>
                  </a:lnTo>
                  <a:lnTo>
                    <a:pt x="644" y="210"/>
                  </a:lnTo>
                  <a:lnTo>
                    <a:pt x="716" y="186"/>
                  </a:lnTo>
                  <a:lnTo>
                    <a:pt x="790" y="170"/>
                  </a:lnTo>
                  <a:lnTo>
                    <a:pt x="866" y="159"/>
                  </a:lnTo>
                  <a:lnTo>
                    <a:pt x="944" y="156"/>
                  </a:lnTo>
                  <a:lnTo>
                    <a:pt x="1101" y="156"/>
                  </a:lnTo>
                  <a:lnTo>
                    <a:pt x="1085" y="102"/>
                  </a:lnTo>
                  <a:lnTo>
                    <a:pt x="1076" y="70"/>
                  </a:lnTo>
                  <a:lnTo>
                    <a:pt x="1068" y="39"/>
                  </a:lnTo>
                  <a:lnTo>
                    <a:pt x="1063" y="27"/>
                  </a:lnTo>
                  <a:lnTo>
                    <a:pt x="1056" y="20"/>
                  </a:lnTo>
                  <a:lnTo>
                    <a:pt x="1047" y="15"/>
                  </a:lnTo>
                  <a:lnTo>
                    <a:pt x="1035" y="12"/>
                  </a:lnTo>
                  <a:lnTo>
                    <a:pt x="961" y="3"/>
                  </a:lnTo>
                  <a:lnTo>
                    <a:pt x="888" y="0"/>
                  </a:lnTo>
                  <a:close/>
                  <a:moveTo>
                    <a:pt x="1101" y="156"/>
                  </a:moveTo>
                  <a:lnTo>
                    <a:pt x="944" y="156"/>
                  </a:lnTo>
                  <a:lnTo>
                    <a:pt x="1023" y="159"/>
                  </a:lnTo>
                  <a:lnTo>
                    <a:pt x="1105" y="168"/>
                  </a:lnTo>
                  <a:lnTo>
                    <a:pt x="1101" y="156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AutoShape 27"/>
            <p:cNvSpPr>
              <a:spLocks/>
            </p:cNvSpPr>
            <p:nvPr/>
          </p:nvSpPr>
          <p:spPr bwMode="auto">
            <a:xfrm>
              <a:off x="835" y="452"/>
              <a:ext cx="918" cy="749"/>
            </a:xfrm>
            <a:custGeom>
              <a:avLst/>
              <a:gdLst>
                <a:gd name="T0" fmla="*/ 771 w 918"/>
                <a:gd name="T1" fmla="*/ 452 h 749"/>
                <a:gd name="T2" fmla="*/ 684 w 918"/>
                <a:gd name="T3" fmla="*/ 456 h 749"/>
                <a:gd name="T4" fmla="*/ 608 w 918"/>
                <a:gd name="T5" fmla="*/ 466 h 749"/>
                <a:gd name="T6" fmla="*/ 557 w 918"/>
                <a:gd name="T7" fmla="*/ 481 h 749"/>
                <a:gd name="T8" fmla="*/ 583 w 918"/>
                <a:gd name="T9" fmla="*/ 542 h 749"/>
                <a:gd name="T10" fmla="*/ 508 w 918"/>
                <a:gd name="T11" fmla="*/ 566 h 749"/>
                <a:gd name="T12" fmla="*/ 438 w 918"/>
                <a:gd name="T13" fmla="*/ 597 h 749"/>
                <a:gd name="T14" fmla="*/ 372 w 918"/>
                <a:gd name="T15" fmla="*/ 634 h 749"/>
                <a:gd name="T16" fmla="*/ 310 w 918"/>
                <a:gd name="T17" fmla="*/ 677 h 749"/>
                <a:gd name="T18" fmla="*/ 252 w 918"/>
                <a:gd name="T19" fmla="*/ 727 h 749"/>
                <a:gd name="T20" fmla="*/ 198 w 918"/>
                <a:gd name="T21" fmla="*/ 782 h 749"/>
                <a:gd name="T22" fmla="*/ 149 w 918"/>
                <a:gd name="T23" fmla="*/ 842 h 749"/>
                <a:gd name="T24" fmla="*/ 106 w 918"/>
                <a:gd name="T25" fmla="*/ 905 h 749"/>
                <a:gd name="T26" fmla="*/ 70 w 918"/>
                <a:gd name="T27" fmla="*/ 972 h 749"/>
                <a:gd name="T28" fmla="*/ 40 w 918"/>
                <a:gd name="T29" fmla="*/ 1042 h 749"/>
                <a:gd name="T30" fmla="*/ 17 w 918"/>
                <a:gd name="T31" fmla="*/ 1115 h 749"/>
                <a:gd name="T32" fmla="*/ 0 w 918"/>
                <a:gd name="T33" fmla="*/ 1191 h 749"/>
                <a:gd name="T34" fmla="*/ 95 w 918"/>
                <a:gd name="T35" fmla="*/ 1201 h 749"/>
                <a:gd name="T36" fmla="*/ 118 w 918"/>
                <a:gd name="T37" fmla="*/ 1124 h 749"/>
                <a:gd name="T38" fmla="*/ 146 w 918"/>
                <a:gd name="T39" fmla="*/ 1052 h 749"/>
                <a:gd name="T40" fmla="*/ 181 w 918"/>
                <a:gd name="T41" fmla="*/ 983 h 749"/>
                <a:gd name="T42" fmla="*/ 222 w 918"/>
                <a:gd name="T43" fmla="*/ 919 h 749"/>
                <a:gd name="T44" fmla="*/ 270 w 918"/>
                <a:gd name="T45" fmla="*/ 860 h 749"/>
                <a:gd name="T46" fmla="*/ 324 w 918"/>
                <a:gd name="T47" fmla="*/ 805 h 749"/>
                <a:gd name="T48" fmla="*/ 386 w 918"/>
                <a:gd name="T49" fmla="*/ 755 h 749"/>
                <a:gd name="T50" fmla="*/ 453 w 918"/>
                <a:gd name="T51" fmla="*/ 712 h 749"/>
                <a:gd name="T52" fmla="*/ 521 w 918"/>
                <a:gd name="T53" fmla="*/ 676 h 749"/>
                <a:gd name="T54" fmla="*/ 592 w 918"/>
                <a:gd name="T55" fmla="*/ 647 h 749"/>
                <a:gd name="T56" fmla="*/ 666 w 918"/>
                <a:gd name="T57" fmla="*/ 626 h 749"/>
                <a:gd name="T58" fmla="*/ 742 w 918"/>
                <a:gd name="T59" fmla="*/ 612 h 749"/>
                <a:gd name="T60" fmla="*/ 820 w 918"/>
                <a:gd name="T61" fmla="*/ 606 h 749"/>
                <a:gd name="T62" fmla="*/ 901 w 918"/>
                <a:gd name="T63" fmla="*/ 606 h 749"/>
                <a:gd name="T64" fmla="*/ 918 w 918"/>
                <a:gd name="T65" fmla="*/ 465 h 749"/>
                <a:gd name="T66" fmla="*/ 853 w 918"/>
                <a:gd name="T67" fmla="*/ 455 h 749"/>
                <a:gd name="T68" fmla="*/ 771 w 918"/>
                <a:gd name="T69" fmla="*/ 452 h 749"/>
                <a:gd name="T70" fmla="*/ 901 w 918"/>
                <a:gd name="T71" fmla="*/ 606 h 749"/>
                <a:gd name="T72" fmla="*/ 820 w 918"/>
                <a:gd name="T73" fmla="*/ 606 h 749"/>
                <a:gd name="T74" fmla="*/ 901 w 918"/>
                <a:gd name="T75" fmla="*/ 607 h 749"/>
                <a:gd name="T76" fmla="*/ 901 w 918"/>
                <a:gd name="T77" fmla="*/ 606 h 74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18" h="749">
                  <a:moveTo>
                    <a:pt x="771" y="0"/>
                  </a:moveTo>
                  <a:lnTo>
                    <a:pt x="684" y="4"/>
                  </a:lnTo>
                  <a:lnTo>
                    <a:pt x="608" y="14"/>
                  </a:lnTo>
                  <a:lnTo>
                    <a:pt x="557" y="29"/>
                  </a:lnTo>
                  <a:lnTo>
                    <a:pt x="583" y="90"/>
                  </a:lnTo>
                  <a:lnTo>
                    <a:pt x="508" y="114"/>
                  </a:lnTo>
                  <a:lnTo>
                    <a:pt x="438" y="145"/>
                  </a:lnTo>
                  <a:lnTo>
                    <a:pt x="372" y="182"/>
                  </a:lnTo>
                  <a:lnTo>
                    <a:pt x="310" y="225"/>
                  </a:lnTo>
                  <a:lnTo>
                    <a:pt x="252" y="275"/>
                  </a:lnTo>
                  <a:lnTo>
                    <a:pt x="198" y="330"/>
                  </a:lnTo>
                  <a:lnTo>
                    <a:pt x="149" y="390"/>
                  </a:lnTo>
                  <a:lnTo>
                    <a:pt x="106" y="453"/>
                  </a:lnTo>
                  <a:lnTo>
                    <a:pt x="70" y="520"/>
                  </a:lnTo>
                  <a:lnTo>
                    <a:pt x="40" y="590"/>
                  </a:lnTo>
                  <a:lnTo>
                    <a:pt x="17" y="663"/>
                  </a:lnTo>
                  <a:lnTo>
                    <a:pt x="0" y="739"/>
                  </a:lnTo>
                  <a:lnTo>
                    <a:pt x="95" y="749"/>
                  </a:lnTo>
                  <a:lnTo>
                    <a:pt x="118" y="672"/>
                  </a:lnTo>
                  <a:lnTo>
                    <a:pt x="146" y="600"/>
                  </a:lnTo>
                  <a:lnTo>
                    <a:pt x="181" y="531"/>
                  </a:lnTo>
                  <a:lnTo>
                    <a:pt x="222" y="467"/>
                  </a:lnTo>
                  <a:lnTo>
                    <a:pt x="270" y="408"/>
                  </a:lnTo>
                  <a:lnTo>
                    <a:pt x="324" y="353"/>
                  </a:lnTo>
                  <a:lnTo>
                    <a:pt x="386" y="303"/>
                  </a:lnTo>
                  <a:lnTo>
                    <a:pt x="453" y="260"/>
                  </a:lnTo>
                  <a:lnTo>
                    <a:pt x="521" y="224"/>
                  </a:lnTo>
                  <a:lnTo>
                    <a:pt x="592" y="195"/>
                  </a:lnTo>
                  <a:lnTo>
                    <a:pt x="666" y="174"/>
                  </a:lnTo>
                  <a:lnTo>
                    <a:pt x="742" y="160"/>
                  </a:lnTo>
                  <a:lnTo>
                    <a:pt x="820" y="154"/>
                  </a:lnTo>
                  <a:lnTo>
                    <a:pt x="901" y="154"/>
                  </a:lnTo>
                  <a:lnTo>
                    <a:pt x="918" y="13"/>
                  </a:lnTo>
                  <a:lnTo>
                    <a:pt x="853" y="3"/>
                  </a:lnTo>
                  <a:lnTo>
                    <a:pt x="771" y="0"/>
                  </a:lnTo>
                  <a:close/>
                  <a:moveTo>
                    <a:pt x="901" y="154"/>
                  </a:moveTo>
                  <a:lnTo>
                    <a:pt x="820" y="154"/>
                  </a:lnTo>
                  <a:lnTo>
                    <a:pt x="901" y="155"/>
                  </a:lnTo>
                  <a:lnTo>
                    <a:pt x="901" y="154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AutoShape 28"/>
            <p:cNvSpPr>
              <a:spLocks/>
            </p:cNvSpPr>
            <p:nvPr/>
          </p:nvSpPr>
          <p:spPr bwMode="auto">
            <a:xfrm>
              <a:off x="369" y="1599"/>
              <a:ext cx="717" cy="270"/>
            </a:xfrm>
            <a:custGeom>
              <a:avLst/>
              <a:gdLst>
                <a:gd name="T0" fmla="*/ 513 w 717"/>
                <a:gd name="T1" fmla="*/ 1664 h 270"/>
                <a:gd name="T2" fmla="*/ 517 w 717"/>
                <a:gd name="T3" fmla="*/ 1865 h 270"/>
                <a:gd name="T4" fmla="*/ 564 w 717"/>
                <a:gd name="T5" fmla="*/ 1821 h 270"/>
                <a:gd name="T6" fmla="*/ 689 w 717"/>
                <a:gd name="T7" fmla="*/ 1768 h 270"/>
                <a:gd name="T8" fmla="*/ 555 w 717"/>
                <a:gd name="T9" fmla="*/ 1760 h 270"/>
                <a:gd name="T10" fmla="*/ 331 w 717"/>
                <a:gd name="T11" fmla="*/ 1868 h 270"/>
                <a:gd name="T12" fmla="*/ 371 w 717"/>
                <a:gd name="T13" fmla="*/ 1869 h 270"/>
                <a:gd name="T14" fmla="*/ 623 w 717"/>
                <a:gd name="T15" fmla="*/ 1868 h 270"/>
                <a:gd name="T16" fmla="*/ 660 w 717"/>
                <a:gd name="T17" fmla="*/ 1869 h 270"/>
                <a:gd name="T18" fmla="*/ 25 w 717"/>
                <a:gd name="T19" fmla="*/ 1867 h 270"/>
                <a:gd name="T20" fmla="*/ 59 w 717"/>
                <a:gd name="T21" fmla="*/ 1868 h 270"/>
                <a:gd name="T22" fmla="*/ 136 w 717"/>
                <a:gd name="T23" fmla="*/ 1764 h 270"/>
                <a:gd name="T24" fmla="*/ 171 w 717"/>
                <a:gd name="T25" fmla="*/ 1854 h 270"/>
                <a:gd name="T26" fmla="*/ 183 w 717"/>
                <a:gd name="T27" fmla="*/ 1867 h 270"/>
                <a:gd name="T28" fmla="*/ 249 w 717"/>
                <a:gd name="T29" fmla="*/ 1868 h 270"/>
                <a:gd name="T30" fmla="*/ 212 w 717"/>
                <a:gd name="T31" fmla="*/ 1764 h 270"/>
                <a:gd name="T32" fmla="*/ 357 w 717"/>
                <a:gd name="T33" fmla="*/ 1664 h 270"/>
                <a:gd name="T34" fmla="*/ 372 w 717"/>
                <a:gd name="T35" fmla="*/ 1868 h 270"/>
                <a:gd name="T36" fmla="*/ 390 w 717"/>
                <a:gd name="T37" fmla="*/ 1807 h 270"/>
                <a:gd name="T38" fmla="*/ 427 w 717"/>
                <a:gd name="T39" fmla="*/ 1672 h 270"/>
                <a:gd name="T40" fmla="*/ 456 w 717"/>
                <a:gd name="T41" fmla="*/ 1664 h 270"/>
                <a:gd name="T42" fmla="*/ 689 w 717"/>
                <a:gd name="T43" fmla="*/ 1768 h 270"/>
                <a:gd name="T44" fmla="*/ 595 w 717"/>
                <a:gd name="T45" fmla="*/ 1868 h 270"/>
                <a:gd name="T46" fmla="*/ 664 w 717"/>
                <a:gd name="T47" fmla="*/ 1864 h 270"/>
                <a:gd name="T48" fmla="*/ 689 w 717"/>
                <a:gd name="T49" fmla="*/ 1768 h 270"/>
                <a:gd name="T50" fmla="*/ 67 w 717"/>
                <a:gd name="T51" fmla="*/ 1615 h 270"/>
                <a:gd name="T52" fmla="*/ 12 w 717"/>
                <a:gd name="T53" fmla="*/ 1820 h 270"/>
                <a:gd name="T54" fmla="*/ 15 w 717"/>
                <a:gd name="T55" fmla="*/ 1868 h 270"/>
                <a:gd name="T56" fmla="*/ 68 w 717"/>
                <a:gd name="T57" fmla="*/ 1864 h 270"/>
                <a:gd name="T58" fmla="*/ 84 w 717"/>
                <a:gd name="T59" fmla="*/ 1819 h 270"/>
                <a:gd name="T60" fmla="*/ 136 w 717"/>
                <a:gd name="T61" fmla="*/ 1764 h 270"/>
                <a:gd name="T62" fmla="*/ 200 w 717"/>
                <a:gd name="T63" fmla="*/ 1719 h 270"/>
                <a:gd name="T64" fmla="*/ 116 w 717"/>
                <a:gd name="T65" fmla="*/ 1703 h 270"/>
                <a:gd name="T66" fmla="*/ 99 w 717"/>
                <a:gd name="T67" fmla="*/ 1601 h 270"/>
                <a:gd name="T68" fmla="*/ 680 w 717"/>
                <a:gd name="T69" fmla="*/ 1662 h 270"/>
                <a:gd name="T70" fmla="*/ 617 w 717"/>
                <a:gd name="T71" fmla="*/ 1700 h 270"/>
                <a:gd name="T72" fmla="*/ 577 w 717"/>
                <a:gd name="T73" fmla="*/ 1744 h 270"/>
                <a:gd name="T74" fmla="*/ 690 w 717"/>
                <a:gd name="T75" fmla="*/ 1764 h 270"/>
                <a:gd name="T76" fmla="*/ 378 w 717"/>
                <a:gd name="T77" fmla="*/ 1600 h 270"/>
                <a:gd name="T78" fmla="*/ 216 w 717"/>
                <a:gd name="T79" fmla="*/ 1612 h 270"/>
                <a:gd name="T80" fmla="*/ 120 w 717"/>
                <a:gd name="T81" fmla="*/ 1705 h 270"/>
                <a:gd name="T82" fmla="*/ 231 w 717"/>
                <a:gd name="T83" fmla="*/ 1683 h 270"/>
                <a:gd name="T84" fmla="*/ 257 w 717"/>
                <a:gd name="T85" fmla="*/ 1665 h 270"/>
                <a:gd name="T86" fmla="*/ 580 w 717"/>
                <a:gd name="T87" fmla="*/ 1662 h 270"/>
                <a:gd name="T88" fmla="*/ 522 w 717"/>
                <a:gd name="T89" fmla="*/ 1601 h 270"/>
                <a:gd name="T90" fmla="*/ 142 w 717"/>
                <a:gd name="T91" fmla="*/ 1600 h 270"/>
                <a:gd name="T92" fmla="*/ 142 w 717"/>
                <a:gd name="T93" fmla="*/ 1600 h 27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17" h="270">
                  <a:moveTo>
                    <a:pt x="580" y="65"/>
                  </a:moveTo>
                  <a:lnTo>
                    <a:pt x="474" y="65"/>
                  </a:lnTo>
                  <a:lnTo>
                    <a:pt x="513" y="65"/>
                  </a:lnTo>
                  <a:lnTo>
                    <a:pt x="460" y="265"/>
                  </a:lnTo>
                  <a:lnTo>
                    <a:pt x="491" y="270"/>
                  </a:lnTo>
                  <a:lnTo>
                    <a:pt x="517" y="266"/>
                  </a:lnTo>
                  <a:lnTo>
                    <a:pt x="540" y="252"/>
                  </a:lnTo>
                  <a:lnTo>
                    <a:pt x="559" y="230"/>
                  </a:lnTo>
                  <a:lnTo>
                    <a:pt x="564" y="222"/>
                  </a:lnTo>
                  <a:lnTo>
                    <a:pt x="572" y="216"/>
                  </a:lnTo>
                  <a:lnTo>
                    <a:pt x="617" y="169"/>
                  </a:lnTo>
                  <a:lnTo>
                    <a:pt x="689" y="169"/>
                  </a:lnTo>
                  <a:lnTo>
                    <a:pt x="690" y="165"/>
                  </a:lnTo>
                  <a:lnTo>
                    <a:pt x="561" y="165"/>
                  </a:lnTo>
                  <a:lnTo>
                    <a:pt x="555" y="161"/>
                  </a:lnTo>
                  <a:lnTo>
                    <a:pt x="580" y="65"/>
                  </a:lnTo>
                  <a:close/>
                  <a:moveTo>
                    <a:pt x="372" y="269"/>
                  </a:moveTo>
                  <a:lnTo>
                    <a:pt x="331" y="269"/>
                  </a:lnTo>
                  <a:lnTo>
                    <a:pt x="344" y="269"/>
                  </a:lnTo>
                  <a:lnTo>
                    <a:pt x="357" y="269"/>
                  </a:lnTo>
                  <a:lnTo>
                    <a:pt x="371" y="270"/>
                  </a:lnTo>
                  <a:lnTo>
                    <a:pt x="372" y="269"/>
                  </a:lnTo>
                  <a:close/>
                  <a:moveTo>
                    <a:pt x="661" y="269"/>
                  </a:moveTo>
                  <a:lnTo>
                    <a:pt x="623" y="269"/>
                  </a:lnTo>
                  <a:lnTo>
                    <a:pt x="636" y="269"/>
                  </a:lnTo>
                  <a:lnTo>
                    <a:pt x="648" y="269"/>
                  </a:lnTo>
                  <a:lnTo>
                    <a:pt x="660" y="270"/>
                  </a:lnTo>
                  <a:lnTo>
                    <a:pt x="661" y="269"/>
                  </a:lnTo>
                  <a:close/>
                  <a:moveTo>
                    <a:pt x="61" y="268"/>
                  </a:moveTo>
                  <a:lnTo>
                    <a:pt x="25" y="268"/>
                  </a:lnTo>
                  <a:lnTo>
                    <a:pt x="36" y="268"/>
                  </a:lnTo>
                  <a:lnTo>
                    <a:pt x="46" y="269"/>
                  </a:lnTo>
                  <a:lnTo>
                    <a:pt x="59" y="269"/>
                  </a:lnTo>
                  <a:lnTo>
                    <a:pt x="61" y="268"/>
                  </a:lnTo>
                  <a:close/>
                  <a:moveTo>
                    <a:pt x="212" y="165"/>
                  </a:moveTo>
                  <a:lnTo>
                    <a:pt x="136" y="165"/>
                  </a:lnTo>
                  <a:lnTo>
                    <a:pt x="154" y="211"/>
                  </a:lnTo>
                  <a:lnTo>
                    <a:pt x="162" y="233"/>
                  </a:lnTo>
                  <a:lnTo>
                    <a:pt x="171" y="255"/>
                  </a:lnTo>
                  <a:lnTo>
                    <a:pt x="173" y="260"/>
                  </a:lnTo>
                  <a:lnTo>
                    <a:pt x="178" y="268"/>
                  </a:lnTo>
                  <a:lnTo>
                    <a:pt x="183" y="268"/>
                  </a:lnTo>
                  <a:lnTo>
                    <a:pt x="199" y="269"/>
                  </a:lnTo>
                  <a:lnTo>
                    <a:pt x="216" y="269"/>
                  </a:lnTo>
                  <a:lnTo>
                    <a:pt x="249" y="269"/>
                  </a:lnTo>
                  <a:lnTo>
                    <a:pt x="250" y="265"/>
                  </a:lnTo>
                  <a:lnTo>
                    <a:pt x="250" y="263"/>
                  </a:lnTo>
                  <a:lnTo>
                    <a:pt x="212" y="165"/>
                  </a:lnTo>
                  <a:close/>
                  <a:moveTo>
                    <a:pt x="580" y="64"/>
                  </a:moveTo>
                  <a:lnTo>
                    <a:pt x="305" y="64"/>
                  </a:lnTo>
                  <a:lnTo>
                    <a:pt x="357" y="65"/>
                  </a:lnTo>
                  <a:lnTo>
                    <a:pt x="303" y="269"/>
                  </a:lnTo>
                  <a:lnTo>
                    <a:pt x="331" y="269"/>
                  </a:lnTo>
                  <a:lnTo>
                    <a:pt x="372" y="269"/>
                  </a:lnTo>
                  <a:lnTo>
                    <a:pt x="376" y="265"/>
                  </a:lnTo>
                  <a:lnTo>
                    <a:pt x="384" y="233"/>
                  </a:lnTo>
                  <a:lnTo>
                    <a:pt x="390" y="208"/>
                  </a:lnTo>
                  <a:lnTo>
                    <a:pt x="402" y="165"/>
                  </a:lnTo>
                  <a:lnTo>
                    <a:pt x="414" y="122"/>
                  </a:lnTo>
                  <a:lnTo>
                    <a:pt x="427" y="73"/>
                  </a:lnTo>
                  <a:lnTo>
                    <a:pt x="433" y="66"/>
                  </a:lnTo>
                  <a:lnTo>
                    <a:pt x="437" y="65"/>
                  </a:lnTo>
                  <a:lnTo>
                    <a:pt x="456" y="65"/>
                  </a:lnTo>
                  <a:lnTo>
                    <a:pt x="580" y="65"/>
                  </a:lnTo>
                  <a:lnTo>
                    <a:pt x="580" y="64"/>
                  </a:lnTo>
                  <a:close/>
                  <a:moveTo>
                    <a:pt x="689" y="169"/>
                  </a:moveTo>
                  <a:lnTo>
                    <a:pt x="617" y="169"/>
                  </a:lnTo>
                  <a:lnTo>
                    <a:pt x="621" y="171"/>
                  </a:lnTo>
                  <a:lnTo>
                    <a:pt x="595" y="269"/>
                  </a:lnTo>
                  <a:lnTo>
                    <a:pt x="623" y="269"/>
                  </a:lnTo>
                  <a:lnTo>
                    <a:pt x="661" y="269"/>
                  </a:lnTo>
                  <a:lnTo>
                    <a:pt x="664" y="265"/>
                  </a:lnTo>
                  <a:lnTo>
                    <a:pt x="674" y="226"/>
                  </a:lnTo>
                  <a:lnTo>
                    <a:pt x="681" y="198"/>
                  </a:lnTo>
                  <a:lnTo>
                    <a:pt x="689" y="169"/>
                  </a:lnTo>
                  <a:close/>
                  <a:moveTo>
                    <a:pt x="74" y="0"/>
                  </a:moveTo>
                  <a:lnTo>
                    <a:pt x="70" y="5"/>
                  </a:lnTo>
                  <a:lnTo>
                    <a:pt x="67" y="16"/>
                  </a:lnTo>
                  <a:lnTo>
                    <a:pt x="54" y="68"/>
                  </a:lnTo>
                  <a:lnTo>
                    <a:pt x="40" y="119"/>
                  </a:lnTo>
                  <a:lnTo>
                    <a:pt x="12" y="221"/>
                  </a:lnTo>
                  <a:lnTo>
                    <a:pt x="9" y="233"/>
                  </a:lnTo>
                  <a:lnTo>
                    <a:pt x="0" y="269"/>
                  </a:lnTo>
                  <a:lnTo>
                    <a:pt x="15" y="269"/>
                  </a:lnTo>
                  <a:lnTo>
                    <a:pt x="25" y="268"/>
                  </a:lnTo>
                  <a:lnTo>
                    <a:pt x="61" y="268"/>
                  </a:lnTo>
                  <a:lnTo>
                    <a:pt x="68" y="265"/>
                  </a:lnTo>
                  <a:lnTo>
                    <a:pt x="75" y="258"/>
                  </a:lnTo>
                  <a:lnTo>
                    <a:pt x="78" y="244"/>
                  </a:lnTo>
                  <a:lnTo>
                    <a:pt x="84" y="220"/>
                  </a:lnTo>
                  <a:lnTo>
                    <a:pt x="97" y="199"/>
                  </a:lnTo>
                  <a:lnTo>
                    <a:pt x="116" y="182"/>
                  </a:lnTo>
                  <a:lnTo>
                    <a:pt x="136" y="165"/>
                  </a:lnTo>
                  <a:lnTo>
                    <a:pt x="212" y="165"/>
                  </a:lnTo>
                  <a:lnTo>
                    <a:pt x="202" y="138"/>
                  </a:lnTo>
                  <a:lnTo>
                    <a:pt x="200" y="120"/>
                  </a:lnTo>
                  <a:lnTo>
                    <a:pt x="209" y="106"/>
                  </a:lnTo>
                  <a:lnTo>
                    <a:pt x="120" y="106"/>
                  </a:lnTo>
                  <a:lnTo>
                    <a:pt x="116" y="104"/>
                  </a:lnTo>
                  <a:lnTo>
                    <a:pt x="142" y="2"/>
                  </a:lnTo>
                  <a:lnTo>
                    <a:pt x="113" y="2"/>
                  </a:lnTo>
                  <a:lnTo>
                    <a:pt x="99" y="2"/>
                  </a:lnTo>
                  <a:lnTo>
                    <a:pt x="86" y="1"/>
                  </a:lnTo>
                  <a:lnTo>
                    <a:pt x="74" y="0"/>
                  </a:lnTo>
                  <a:close/>
                  <a:moveTo>
                    <a:pt x="680" y="63"/>
                  </a:moveTo>
                  <a:lnTo>
                    <a:pt x="658" y="66"/>
                  </a:lnTo>
                  <a:lnTo>
                    <a:pt x="640" y="77"/>
                  </a:lnTo>
                  <a:lnTo>
                    <a:pt x="617" y="101"/>
                  </a:lnTo>
                  <a:lnTo>
                    <a:pt x="593" y="127"/>
                  </a:lnTo>
                  <a:lnTo>
                    <a:pt x="586" y="136"/>
                  </a:lnTo>
                  <a:lnTo>
                    <a:pt x="577" y="145"/>
                  </a:lnTo>
                  <a:lnTo>
                    <a:pt x="569" y="155"/>
                  </a:lnTo>
                  <a:lnTo>
                    <a:pt x="561" y="165"/>
                  </a:lnTo>
                  <a:lnTo>
                    <a:pt x="690" y="165"/>
                  </a:lnTo>
                  <a:lnTo>
                    <a:pt x="717" y="65"/>
                  </a:lnTo>
                  <a:lnTo>
                    <a:pt x="680" y="63"/>
                  </a:lnTo>
                  <a:close/>
                  <a:moveTo>
                    <a:pt x="378" y="1"/>
                  </a:moveTo>
                  <a:lnTo>
                    <a:pt x="232" y="2"/>
                  </a:lnTo>
                  <a:lnTo>
                    <a:pt x="223" y="7"/>
                  </a:lnTo>
                  <a:lnTo>
                    <a:pt x="216" y="13"/>
                  </a:lnTo>
                  <a:lnTo>
                    <a:pt x="192" y="36"/>
                  </a:lnTo>
                  <a:lnTo>
                    <a:pt x="161" y="66"/>
                  </a:lnTo>
                  <a:lnTo>
                    <a:pt x="120" y="106"/>
                  </a:lnTo>
                  <a:lnTo>
                    <a:pt x="209" y="106"/>
                  </a:lnTo>
                  <a:lnTo>
                    <a:pt x="209" y="105"/>
                  </a:lnTo>
                  <a:lnTo>
                    <a:pt x="231" y="84"/>
                  </a:lnTo>
                  <a:lnTo>
                    <a:pt x="239" y="77"/>
                  </a:lnTo>
                  <a:lnTo>
                    <a:pt x="248" y="66"/>
                  </a:lnTo>
                  <a:lnTo>
                    <a:pt x="257" y="66"/>
                  </a:lnTo>
                  <a:lnTo>
                    <a:pt x="281" y="65"/>
                  </a:lnTo>
                  <a:lnTo>
                    <a:pt x="580" y="64"/>
                  </a:lnTo>
                  <a:lnTo>
                    <a:pt x="580" y="63"/>
                  </a:lnTo>
                  <a:lnTo>
                    <a:pt x="511" y="63"/>
                  </a:lnTo>
                  <a:lnTo>
                    <a:pt x="525" y="3"/>
                  </a:lnTo>
                  <a:lnTo>
                    <a:pt x="522" y="2"/>
                  </a:lnTo>
                  <a:lnTo>
                    <a:pt x="519" y="1"/>
                  </a:lnTo>
                  <a:lnTo>
                    <a:pt x="378" y="1"/>
                  </a:lnTo>
                  <a:close/>
                  <a:moveTo>
                    <a:pt x="142" y="1"/>
                  </a:moveTo>
                  <a:lnTo>
                    <a:pt x="113" y="2"/>
                  </a:lnTo>
                  <a:lnTo>
                    <a:pt x="142" y="2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29"/>
            <p:cNvSpPr>
              <a:spLocks/>
            </p:cNvSpPr>
            <p:nvPr/>
          </p:nvSpPr>
          <p:spPr bwMode="auto">
            <a:xfrm>
              <a:off x="1036" y="642"/>
              <a:ext cx="688" cy="554"/>
            </a:xfrm>
            <a:custGeom>
              <a:avLst/>
              <a:gdLst>
                <a:gd name="T0" fmla="*/ 618 w 688"/>
                <a:gd name="T1" fmla="*/ 643 h 554"/>
                <a:gd name="T2" fmla="*/ 550 w 688"/>
                <a:gd name="T3" fmla="*/ 647 h 554"/>
                <a:gd name="T4" fmla="*/ 485 w 688"/>
                <a:gd name="T5" fmla="*/ 659 h 554"/>
                <a:gd name="T6" fmla="*/ 420 w 688"/>
                <a:gd name="T7" fmla="*/ 677 h 554"/>
                <a:gd name="T8" fmla="*/ 421 w 688"/>
                <a:gd name="T9" fmla="*/ 691 h 554"/>
                <a:gd name="T10" fmla="*/ 421 w 688"/>
                <a:gd name="T11" fmla="*/ 704 h 554"/>
                <a:gd name="T12" fmla="*/ 422 w 688"/>
                <a:gd name="T13" fmla="*/ 717 h 554"/>
                <a:gd name="T14" fmla="*/ 424 w 688"/>
                <a:gd name="T15" fmla="*/ 729 h 554"/>
                <a:gd name="T16" fmla="*/ 428 w 688"/>
                <a:gd name="T17" fmla="*/ 745 h 554"/>
                <a:gd name="T18" fmla="*/ 421 w 688"/>
                <a:gd name="T19" fmla="*/ 750 h 554"/>
                <a:gd name="T20" fmla="*/ 338 w 688"/>
                <a:gd name="T21" fmla="*/ 789 h 554"/>
                <a:gd name="T22" fmla="*/ 274 w 688"/>
                <a:gd name="T23" fmla="*/ 828 h 554"/>
                <a:gd name="T24" fmla="*/ 215 w 688"/>
                <a:gd name="T25" fmla="*/ 872 h 554"/>
                <a:gd name="T26" fmla="*/ 162 w 688"/>
                <a:gd name="T27" fmla="*/ 922 h 554"/>
                <a:gd name="T28" fmla="*/ 114 w 688"/>
                <a:gd name="T29" fmla="*/ 978 h 554"/>
                <a:gd name="T30" fmla="*/ 72 w 688"/>
                <a:gd name="T31" fmla="*/ 1040 h 554"/>
                <a:gd name="T32" fmla="*/ 35 w 688"/>
                <a:gd name="T33" fmla="*/ 1108 h 554"/>
                <a:gd name="T34" fmla="*/ 9 w 688"/>
                <a:gd name="T35" fmla="*/ 1172 h 554"/>
                <a:gd name="T36" fmla="*/ 0 w 688"/>
                <a:gd name="T37" fmla="*/ 1196 h 554"/>
                <a:gd name="T38" fmla="*/ 88 w 688"/>
                <a:gd name="T39" fmla="*/ 1179 h 554"/>
                <a:gd name="T40" fmla="*/ 100 w 688"/>
                <a:gd name="T41" fmla="*/ 1177 h 554"/>
                <a:gd name="T42" fmla="*/ 117 w 688"/>
                <a:gd name="T43" fmla="*/ 1170 h 554"/>
                <a:gd name="T44" fmla="*/ 123 w 688"/>
                <a:gd name="T45" fmla="*/ 1163 h 554"/>
                <a:gd name="T46" fmla="*/ 126 w 688"/>
                <a:gd name="T47" fmla="*/ 1157 h 554"/>
                <a:gd name="T48" fmla="*/ 165 w 688"/>
                <a:gd name="T49" fmla="*/ 1089 h 554"/>
                <a:gd name="T50" fmla="*/ 209 w 688"/>
                <a:gd name="T51" fmla="*/ 1028 h 554"/>
                <a:gd name="T52" fmla="*/ 259 w 688"/>
                <a:gd name="T53" fmla="*/ 974 h 554"/>
                <a:gd name="T54" fmla="*/ 314 w 688"/>
                <a:gd name="T55" fmla="*/ 928 h 554"/>
                <a:gd name="T56" fmla="*/ 374 w 688"/>
                <a:gd name="T57" fmla="*/ 888 h 554"/>
                <a:gd name="T58" fmla="*/ 440 w 688"/>
                <a:gd name="T59" fmla="*/ 856 h 554"/>
                <a:gd name="T60" fmla="*/ 510 w 688"/>
                <a:gd name="T61" fmla="*/ 830 h 554"/>
                <a:gd name="T62" fmla="*/ 586 w 688"/>
                <a:gd name="T63" fmla="*/ 810 h 554"/>
                <a:gd name="T64" fmla="*/ 612 w 688"/>
                <a:gd name="T65" fmla="*/ 803 h 554"/>
                <a:gd name="T66" fmla="*/ 633 w 688"/>
                <a:gd name="T67" fmla="*/ 792 h 554"/>
                <a:gd name="T68" fmla="*/ 648 w 688"/>
                <a:gd name="T69" fmla="*/ 774 h 554"/>
                <a:gd name="T70" fmla="*/ 657 w 688"/>
                <a:gd name="T71" fmla="*/ 749 h 554"/>
                <a:gd name="T72" fmla="*/ 663 w 688"/>
                <a:gd name="T73" fmla="*/ 723 h 554"/>
                <a:gd name="T74" fmla="*/ 671 w 688"/>
                <a:gd name="T75" fmla="*/ 697 h 554"/>
                <a:gd name="T76" fmla="*/ 679 w 688"/>
                <a:gd name="T77" fmla="*/ 670 h 554"/>
                <a:gd name="T78" fmla="*/ 687 w 688"/>
                <a:gd name="T79" fmla="*/ 644 h 554"/>
                <a:gd name="T80" fmla="*/ 618 w 688"/>
                <a:gd name="T81" fmla="*/ 643 h 55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88" h="554">
                  <a:moveTo>
                    <a:pt x="618" y="0"/>
                  </a:moveTo>
                  <a:lnTo>
                    <a:pt x="550" y="4"/>
                  </a:lnTo>
                  <a:lnTo>
                    <a:pt x="485" y="16"/>
                  </a:lnTo>
                  <a:lnTo>
                    <a:pt x="420" y="34"/>
                  </a:lnTo>
                  <a:lnTo>
                    <a:pt x="421" y="48"/>
                  </a:lnTo>
                  <a:lnTo>
                    <a:pt x="421" y="61"/>
                  </a:lnTo>
                  <a:lnTo>
                    <a:pt x="422" y="74"/>
                  </a:lnTo>
                  <a:lnTo>
                    <a:pt x="424" y="86"/>
                  </a:lnTo>
                  <a:lnTo>
                    <a:pt x="428" y="102"/>
                  </a:lnTo>
                  <a:lnTo>
                    <a:pt x="421" y="107"/>
                  </a:lnTo>
                  <a:lnTo>
                    <a:pt x="338" y="146"/>
                  </a:lnTo>
                  <a:lnTo>
                    <a:pt x="274" y="185"/>
                  </a:lnTo>
                  <a:lnTo>
                    <a:pt x="215" y="229"/>
                  </a:lnTo>
                  <a:lnTo>
                    <a:pt x="162" y="279"/>
                  </a:lnTo>
                  <a:lnTo>
                    <a:pt x="114" y="335"/>
                  </a:lnTo>
                  <a:lnTo>
                    <a:pt x="72" y="397"/>
                  </a:lnTo>
                  <a:lnTo>
                    <a:pt x="35" y="465"/>
                  </a:lnTo>
                  <a:lnTo>
                    <a:pt x="9" y="529"/>
                  </a:lnTo>
                  <a:lnTo>
                    <a:pt x="0" y="553"/>
                  </a:lnTo>
                  <a:lnTo>
                    <a:pt x="88" y="536"/>
                  </a:lnTo>
                  <a:lnTo>
                    <a:pt x="100" y="534"/>
                  </a:lnTo>
                  <a:lnTo>
                    <a:pt x="117" y="527"/>
                  </a:lnTo>
                  <a:lnTo>
                    <a:pt x="123" y="520"/>
                  </a:lnTo>
                  <a:lnTo>
                    <a:pt x="126" y="514"/>
                  </a:lnTo>
                  <a:lnTo>
                    <a:pt x="165" y="446"/>
                  </a:lnTo>
                  <a:lnTo>
                    <a:pt x="209" y="385"/>
                  </a:lnTo>
                  <a:lnTo>
                    <a:pt x="259" y="331"/>
                  </a:lnTo>
                  <a:lnTo>
                    <a:pt x="314" y="285"/>
                  </a:lnTo>
                  <a:lnTo>
                    <a:pt x="374" y="245"/>
                  </a:lnTo>
                  <a:lnTo>
                    <a:pt x="440" y="213"/>
                  </a:lnTo>
                  <a:lnTo>
                    <a:pt x="510" y="187"/>
                  </a:lnTo>
                  <a:lnTo>
                    <a:pt x="586" y="167"/>
                  </a:lnTo>
                  <a:lnTo>
                    <a:pt x="612" y="160"/>
                  </a:lnTo>
                  <a:lnTo>
                    <a:pt x="633" y="149"/>
                  </a:lnTo>
                  <a:lnTo>
                    <a:pt x="648" y="131"/>
                  </a:lnTo>
                  <a:lnTo>
                    <a:pt x="657" y="106"/>
                  </a:lnTo>
                  <a:lnTo>
                    <a:pt x="663" y="80"/>
                  </a:lnTo>
                  <a:lnTo>
                    <a:pt x="671" y="54"/>
                  </a:lnTo>
                  <a:lnTo>
                    <a:pt x="679" y="27"/>
                  </a:lnTo>
                  <a:lnTo>
                    <a:pt x="687" y="1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AutoShape 30"/>
            <p:cNvSpPr>
              <a:spLocks/>
            </p:cNvSpPr>
            <p:nvPr/>
          </p:nvSpPr>
          <p:spPr bwMode="auto">
            <a:xfrm>
              <a:off x="981" y="842"/>
              <a:ext cx="675" cy="669"/>
            </a:xfrm>
            <a:custGeom>
              <a:avLst/>
              <a:gdLst>
                <a:gd name="T0" fmla="*/ 532 w 675"/>
                <a:gd name="T1" fmla="*/ 1072 h 669"/>
                <a:gd name="T2" fmla="*/ 397 w 675"/>
                <a:gd name="T3" fmla="*/ 1072 h 669"/>
                <a:gd name="T4" fmla="*/ 357 w 675"/>
                <a:gd name="T5" fmla="*/ 1137 h 669"/>
                <a:gd name="T6" fmla="*/ 314 w 675"/>
                <a:gd name="T7" fmla="*/ 1199 h 669"/>
                <a:gd name="T8" fmla="*/ 269 w 675"/>
                <a:gd name="T9" fmla="*/ 1259 h 669"/>
                <a:gd name="T10" fmla="*/ 221 w 675"/>
                <a:gd name="T11" fmla="*/ 1315 h 669"/>
                <a:gd name="T12" fmla="*/ 170 w 675"/>
                <a:gd name="T13" fmla="*/ 1368 h 669"/>
                <a:gd name="T14" fmla="*/ 117 w 675"/>
                <a:gd name="T15" fmla="*/ 1419 h 669"/>
                <a:gd name="T16" fmla="*/ 60 w 675"/>
                <a:gd name="T17" fmla="*/ 1467 h 669"/>
                <a:gd name="T18" fmla="*/ 0 w 675"/>
                <a:gd name="T19" fmla="*/ 1511 h 669"/>
                <a:gd name="T20" fmla="*/ 72 w 675"/>
                <a:gd name="T21" fmla="*/ 1472 h 669"/>
                <a:gd name="T22" fmla="*/ 141 w 675"/>
                <a:gd name="T23" fmla="*/ 1430 h 669"/>
                <a:gd name="T24" fmla="*/ 208 w 675"/>
                <a:gd name="T25" fmla="*/ 1385 h 669"/>
                <a:gd name="T26" fmla="*/ 272 w 675"/>
                <a:gd name="T27" fmla="*/ 1338 h 669"/>
                <a:gd name="T28" fmla="*/ 333 w 675"/>
                <a:gd name="T29" fmla="*/ 1287 h 669"/>
                <a:gd name="T30" fmla="*/ 391 w 675"/>
                <a:gd name="T31" fmla="*/ 1233 h 669"/>
                <a:gd name="T32" fmla="*/ 446 w 675"/>
                <a:gd name="T33" fmla="*/ 1176 h 669"/>
                <a:gd name="T34" fmla="*/ 498 w 675"/>
                <a:gd name="T35" fmla="*/ 1116 h 669"/>
                <a:gd name="T36" fmla="*/ 532 w 675"/>
                <a:gd name="T37" fmla="*/ 1072 h 669"/>
                <a:gd name="T38" fmla="*/ 667 w 675"/>
                <a:gd name="T39" fmla="*/ 842 h 669"/>
                <a:gd name="T40" fmla="*/ 665 w 675"/>
                <a:gd name="T41" fmla="*/ 843 h 669"/>
                <a:gd name="T42" fmla="*/ 615 w 675"/>
                <a:gd name="T43" fmla="*/ 853 h 669"/>
                <a:gd name="T44" fmla="*/ 567 w 675"/>
                <a:gd name="T45" fmla="*/ 868 h 669"/>
                <a:gd name="T46" fmla="*/ 520 w 675"/>
                <a:gd name="T47" fmla="*/ 887 h 669"/>
                <a:gd name="T48" fmla="*/ 474 w 675"/>
                <a:gd name="T49" fmla="*/ 909 h 669"/>
                <a:gd name="T50" fmla="*/ 469 w 675"/>
                <a:gd name="T51" fmla="*/ 912 h 669"/>
                <a:gd name="T52" fmla="*/ 464 w 675"/>
                <a:gd name="T53" fmla="*/ 918 h 669"/>
                <a:gd name="T54" fmla="*/ 463 w 675"/>
                <a:gd name="T55" fmla="*/ 923 h 669"/>
                <a:gd name="T56" fmla="*/ 459 w 675"/>
                <a:gd name="T57" fmla="*/ 944 h 669"/>
                <a:gd name="T58" fmla="*/ 449 w 675"/>
                <a:gd name="T59" fmla="*/ 962 h 669"/>
                <a:gd name="T60" fmla="*/ 435 w 675"/>
                <a:gd name="T61" fmla="*/ 976 h 669"/>
                <a:gd name="T62" fmla="*/ 418 w 675"/>
                <a:gd name="T63" fmla="*/ 988 h 669"/>
                <a:gd name="T64" fmla="*/ 411 w 675"/>
                <a:gd name="T65" fmla="*/ 991 h 669"/>
                <a:gd name="T66" fmla="*/ 405 w 675"/>
                <a:gd name="T67" fmla="*/ 996 h 669"/>
                <a:gd name="T68" fmla="*/ 400 w 675"/>
                <a:gd name="T69" fmla="*/ 1001 h 669"/>
                <a:gd name="T70" fmla="*/ 368 w 675"/>
                <a:gd name="T71" fmla="*/ 1029 h 669"/>
                <a:gd name="T72" fmla="*/ 339 w 675"/>
                <a:gd name="T73" fmla="*/ 1060 h 669"/>
                <a:gd name="T74" fmla="*/ 312 w 675"/>
                <a:gd name="T75" fmla="*/ 1093 h 669"/>
                <a:gd name="T76" fmla="*/ 289 w 675"/>
                <a:gd name="T77" fmla="*/ 1130 h 669"/>
                <a:gd name="T78" fmla="*/ 397 w 675"/>
                <a:gd name="T79" fmla="*/ 1072 h 669"/>
                <a:gd name="T80" fmla="*/ 532 w 675"/>
                <a:gd name="T81" fmla="*/ 1072 h 669"/>
                <a:gd name="T82" fmla="*/ 547 w 675"/>
                <a:gd name="T83" fmla="*/ 1053 h 669"/>
                <a:gd name="T84" fmla="*/ 592 w 675"/>
                <a:gd name="T85" fmla="*/ 987 h 669"/>
                <a:gd name="T86" fmla="*/ 635 w 675"/>
                <a:gd name="T87" fmla="*/ 917 h 669"/>
                <a:gd name="T88" fmla="*/ 674 w 675"/>
                <a:gd name="T89" fmla="*/ 844 h 669"/>
                <a:gd name="T90" fmla="*/ 669 w 675"/>
                <a:gd name="T91" fmla="*/ 843 h 669"/>
                <a:gd name="T92" fmla="*/ 667 w 675"/>
                <a:gd name="T93" fmla="*/ 842 h 66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75" h="669">
                  <a:moveTo>
                    <a:pt x="532" y="230"/>
                  </a:moveTo>
                  <a:lnTo>
                    <a:pt x="397" y="230"/>
                  </a:lnTo>
                  <a:lnTo>
                    <a:pt x="357" y="295"/>
                  </a:lnTo>
                  <a:lnTo>
                    <a:pt x="314" y="357"/>
                  </a:lnTo>
                  <a:lnTo>
                    <a:pt x="269" y="417"/>
                  </a:lnTo>
                  <a:lnTo>
                    <a:pt x="221" y="473"/>
                  </a:lnTo>
                  <a:lnTo>
                    <a:pt x="170" y="526"/>
                  </a:lnTo>
                  <a:lnTo>
                    <a:pt x="117" y="577"/>
                  </a:lnTo>
                  <a:lnTo>
                    <a:pt x="60" y="625"/>
                  </a:lnTo>
                  <a:lnTo>
                    <a:pt x="0" y="669"/>
                  </a:lnTo>
                  <a:lnTo>
                    <a:pt x="72" y="630"/>
                  </a:lnTo>
                  <a:lnTo>
                    <a:pt x="141" y="588"/>
                  </a:lnTo>
                  <a:lnTo>
                    <a:pt x="208" y="543"/>
                  </a:lnTo>
                  <a:lnTo>
                    <a:pt x="272" y="496"/>
                  </a:lnTo>
                  <a:lnTo>
                    <a:pt x="333" y="445"/>
                  </a:lnTo>
                  <a:lnTo>
                    <a:pt x="391" y="391"/>
                  </a:lnTo>
                  <a:lnTo>
                    <a:pt x="446" y="334"/>
                  </a:lnTo>
                  <a:lnTo>
                    <a:pt x="498" y="274"/>
                  </a:lnTo>
                  <a:lnTo>
                    <a:pt x="532" y="230"/>
                  </a:lnTo>
                  <a:close/>
                  <a:moveTo>
                    <a:pt x="667" y="0"/>
                  </a:moveTo>
                  <a:lnTo>
                    <a:pt x="665" y="1"/>
                  </a:lnTo>
                  <a:lnTo>
                    <a:pt x="615" y="11"/>
                  </a:lnTo>
                  <a:lnTo>
                    <a:pt x="567" y="26"/>
                  </a:lnTo>
                  <a:lnTo>
                    <a:pt x="520" y="45"/>
                  </a:lnTo>
                  <a:lnTo>
                    <a:pt x="474" y="67"/>
                  </a:lnTo>
                  <a:lnTo>
                    <a:pt x="469" y="70"/>
                  </a:lnTo>
                  <a:lnTo>
                    <a:pt x="464" y="76"/>
                  </a:lnTo>
                  <a:lnTo>
                    <a:pt x="463" y="81"/>
                  </a:lnTo>
                  <a:lnTo>
                    <a:pt x="459" y="102"/>
                  </a:lnTo>
                  <a:lnTo>
                    <a:pt x="449" y="120"/>
                  </a:lnTo>
                  <a:lnTo>
                    <a:pt x="435" y="134"/>
                  </a:lnTo>
                  <a:lnTo>
                    <a:pt x="418" y="146"/>
                  </a:lnTo>
                  <a:lnTo>
                    <a:pt x="411" y="149"/>
                  </a:lnTo>
                  <a:lnTo>
                    <a:pt x="405" y="154"/>
                  </a:lnTo>
                  <a:lnTo>
                    <a:pt x="400" y="159"/>
                  </a:lnTo>
                  <a:lnTo>
                    <a:pt x="368" y="187"/>
                  </a:lnTo>
                  <a:lnTo>
                    <a:pt x="339" y="218"/>
                  </a:lnTo>
                  <a:lnTo>
                    <a:pt x="312" y="251"/>
                  </a:lnTo>
                  <a:lnTo>
                    <a:pt x="289" y="288"/>
                  </a:lnTo>
                  <a:lnTo>
                    <a:pt x="397" y="230"/>
                  </a:lnTo>
                  <a:lnTo>
                    <a:pt x="532" y="230"/>
                  </a:lnTo>
                  <a:lnTo>
                    <a:pt x="547" y="211"/>
                  </a:lnTo>
                  <a:lnTo>
                    <a:pt x="592" y="145"/>
                  </a:lnTo>
                  <a:lnTo>
                    <a:pt x="635" y="75"/>
                  </a:lnTo>
                  <a:lnTo>
                    <a:pt x="674" y="2"/>
                  </a:lnTo>
                  <a:lnTo>
                    <a:pt x="669" y="1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8" name="Picture 3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3" y="1595"/>
              <a:ext cx="593" cy="277"/>
            </a:xfrm>
            <a:prstGeom prst="rect">
              <a:avLst/>
            </a:prstGeom>
            <a:noFill/>
          </p:spPr>
        </p:pic>
      </p:grp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29112" y="2009792"/>
            <a:ext cx="4791222" cy="96949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1" tIns="45720" rIns="91441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17 сотрудников</a:t>
            </a:r>
            <a:endParaRPr lang="ru-RU" dirty="0">
              <a:solidFill>
                <a:srgbClr val="000099"/>
              </a:solidFill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630 обучающихся (57% от общего количества обучающихся ПОО)</a:t>
            </a:r>
            <a:endParaRPr lang="ru-RU" dirty="0">
              <a:solidFill>
                <a:srgbClr val="000099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F3009C2-DD3A-EDC9-9748-CEF4DA0AAF54}"/>
              </a:ext>
            </a:extLst>
          </p:cNvPr>
          <p:cNvSpPr txBox="1"/>
          <p:nvPr/>
        </p:nvSpPr>
        <p:spPr>
          <a:xfrm>
            <a:off x="1573126" y="1404220"/>
            <a:ext cx="4032448" cy="569387"/>
          </a:xfrm>
          <a:prstGeom prst="rect">
            <a:avLst/>
          </a:prstGeom>
          <a:noFill/>
        </p:spPr>
        <p:txBody>
          <a:bodyPr wrap="square" lIns="91441" tIns="45720" rIns="91441" bIns="45720">
            <a:spAutoFit/>
          </a:bodyPr>
          <a:lstStyle/>
          <a:p>
            <a:r>
              <a:rPr lang="ru-RU" sz="3100" b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Задействовано в РИП </a:t>
            </a:r>
            <a:endParaRPr lang="ru-RU" sz="3100" b="1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AD99D04-CF7E-7449-487F-BB33A5709848}"/>
              </a:ext>
            </a:extLst>
          </p:cNvPr>
          <p:cNvSpPr txBox="1"/>
          <p:nvPr/>
        </p:nvSpPr>
        <p:spPr>
          <a:xfrm>
            <a:off x="2472418" y="3656821"/>
            <a:ext cx="3492944" cy="621325"/>
          </a:xfrm>
          <a:prstGeom prst="rect">
            <a:avLst/>
          </a:prstGeom>
          <a:noFill/>
        </p:spPr>
        <p:txBody>
          <a:bodyPr wrap="none" lIns="142875" tIns="71438" rIns="142875" bIns="71438" rtlCol="0">
            <a:spAutoFit/>
          </a:bodyPr>
          <a:lstStyle/>
          <a:p>
            <a:r>
              <a:rPr lang="ru-RU" sz="3100" b="1" dirty="0">
                <a:solidFill>
                  <a:srgbClr val="C00000"/>
                </a:solidFill>
              </a:rPr>
              <a:t>Партнеры проекта</a:t>
            </a:r>
          </a:p>
        </p:txBody>
      </p:sp>
      <p:pic>
        <p:nvPicPr>
          <p:cNvPr id="19" name="Рисунок 18" descr="17.11.22 8">
            <a:extLst>
              <a:ext uri="{FF2B5EF4-FFF2-40B4-BE49-F238E27FC236}">
                <a16:creationId xmlns:a16="http://schemas.microsoft.com/office/drawing/2014/main" xmlns="" id="{2D0D4724-0B8F-A87D-B41E-1D1606C7D0AC}"/>
              </a:ext>
            </a:extLst>
          </p:cNvPr>
          <p:cNvPicPr/>
          <p:nvPr/>
        </p:nvPicPr>
        <p:blipFill>
          <a:blip r:embed="rId4" cstate="print"/>
          <a:srcRect t="13716" r="5130" b="7035"/>
          <a:stretch>
            <a:fillRect/>
          </a:stretch>
        </p:blipFill>
        <p:spPr bwMode="auto">
          <a:xfrm>
            <a:off x="10783111" y="3242748"/>
            <a:ext cx="3906723" cy="234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Прямоугольник 26"/>
          <p:cNvSpPr/>
          <p:nvPr/>
        </p:nvSpPr>
        <p:spPr>
          <a:xfrm>
            <a:off x="318007" y="4488417"/>
            <a:ext cx="3600399" cy="9694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1" tIns="45720" rIns="91441" bIns="45720">
            <a:spAutoFit/>
          </a:bodyPr>
          <a:lstStyle/>
          <a:p>
            <a:r>
              <a:rPr lang="ru-RU" dirty="0"/>
              <a:t>Общеобразовательные  школы</a:t>
            </a:r>
          </a:p>
          <a:p>
            <a:r>
              <a:rPr lang="ru-RU" dirty="0"/>
              <a:t>Детские школы искусств</a:t>
            </a:r>
          </a:p>
          <a:p>
            <a:r>
              <a:rPr lang="ru-RU" dirty="0"/>
              <a:t>Детские художественные школы</a:t>
            </a:r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 rot="10800000" flipV="1">
            <a:off x="4867998" y="5794587"/>
            <a:ext cx="3312369" cy="30162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1" tIns="45720" rIns="91441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МБОУДО ДДЮТ, </a:t>
            </a:r>
            <a:endParaRPr lang="ru-RU" dirty="0">
              <a:solidFill>
                <a:schemeClr val="tx1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КЦ «АВТОГРАД», </a:t>
            </a:r>
            <a:endParaRPr lang="ru-RU" dirty="0">
              <a:solidFill>
                <a:schemeClr val="tx1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3988" algn="l"/>
              </a:tabLst>
            </a:pPr>
            <a:r>
              <a:rPr lang="ru-RU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МБУ ДО ДДК, </a:t>
            </a:r>
            <a:endParaRPr lang="ru-RU" dirty="0">
              <a:solidFill>
                <a:schemeClr val="tx1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ДК «Приморские зори», </a:t>
            </a:r>
            <a:endParaRPr lang="ru-RU" dirty="0">
              <a:solidFill>
                <a:schemeClr val="tx1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ДК Тольятти,  </a:t>
            </a:r>
            <a:endParaRPr lang="ru-RU" dirty="0">
              <a:solidFill>
                <a:schemeClr val="tx1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МБУК «</a:t>
            </a:r>
            <a:r>
              <a:rPr lang="ru-RU" dirty="0" err="1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Русич</a:t>
            </a:r>
            <a:r>
              <a:rPr lang="ru-RU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», </a:t>
            </a:r>
            <a:endParaRPr lang="ru-RU" dirty="0">
              <a:solidFill>
                <a:schemeClr val="tx1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МБОУ ДО ДМЦ им.Е.Никонова,</a:t>
            </a:r>
            <a:endParaRPr lang="ru-RU" dirty="0">
              <a:solidFill>
                <a:schemeClr val="tx1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МБУК МКЦ г.Жигулевск,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ДЮЦ «Элегия» г.Жигулевск</a:t>
            </a:r>
            <a:r>
              <a:rPr lang="ru-RU" dirty="0">
                <a:solidFill>
                  <a:schemeClr val="tx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234281" y="5787009"/>
            <a:ext cx="3816425" cy="30162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1" tIns="45720" rIns="91441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АНО Центр эстетического развития «Кредо»,</a:t>
            </a:r>
            <a:endParaRPr lang="ru-RU" dirty="0">
              <a:solidFill>
                <a:schemeClr val="tx1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АНО Олимпиец,</a:t>
            </a:r>
            <a:endParaRPr lang="ru-RU" dirty="0">
              <a:solidFill>
                <a:schemeClr val="tx1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АНО Хореографическое объединение «Новая эра»,</a:t>
            </a:r>
            <a:endParaRPr lang="ru-RU" dirty="0">
              <a:solidFill>
                <a:schemeClr val="tx1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АЭСТ «ЗВЕЗДНОЕ НЕБО»,</a:t>
            </a:r>
            <a:endParaRPr lang="ru-RU" dirty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ЦТР «</a:t>
            </a:r>
            <a:r>
              <a:rPr lang="ru-RU" dirty="0" err="1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Креатив</a:t>
            </a:r>
            <a:r>
              <a:rPr lang="ru-RU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»,</a:t>
            </a:r>
            <a:endParaRPr lang="ru-RU" dirty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ТСК «</a:t>
            </a:r>
            <a:r>
              <a:rPr lang="ru-RU" dirty="0" err="1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Юнтос</a:t>
            </a:r>
            <a:r>
              <a:rPr lang="ru-RU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»,</a:t>
            </a:r>
            <a:endParaRPr lang="ru-RU" dirty="0">
              <a:solidFill>
                <a:schemeClr val="tx1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ТСК «Верона»,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Школа танца «Аквамарин»,</a:t>
            </a:r>
            <a:endParaRPr lang="ru-RU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218890" y="4523371"/>
            <a:ext cx="4409144" cy="8817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1" tIns="45720" rIns="91441" bIns="45720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>
                <a:ea typeface="Times New Roman" panose="02020603050405020304" pitchFamily="18" charset="0"/>
              </a:rPr>
              <a:t>Организации г.о.Тольятти, г.о.Жигулевск, </a:t>
            </a:r>
          </a:p>
          <a:p>
            <a:pPr>
              <a:lnSpc>
                <a:spcPct val="90000"/>
              </a:lnSpc>
            </a:pPr>
            <a:r>
              <a:rPr lang="ru-RU" dirty="0">
                <a:ea typeface="Times New Roman" panose="02020603050405020304" pitchFamily="18" charset="0"/>
              </a:rPr>
              <a:t>Ставропольского района Самарской области</a:t>
            </a:r>
            <a:endParaRPr lang="ru-RU" dirty="0"/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8998840" y="5787009"/>
            <a:ext cx="6840761" cy="30162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1" tIns="45720" rIns="91441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Образцовый ансамбль танца «Самоцветы»,</a:t>
            </a:r>
            <a:endParaRPr lang="ru-RU" dirty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Образцовый театр танца «Колибри»,</a:t>
            </a:r>
            <a:endParaRPr lang="ru-RU" dirty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Образцовый ансамбль танца «Арабеск»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Образцовый театр эстрадного танца «Ассорти»,</a:t>
            </a:r>
            <a:endParaRPr lang="ru-RU" dirty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Народный ансамбль танца «Ритм планеты»,</a:t>
            </a:r>
            <a:endParaRPr lang="ru-RU" dirty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Студия современного танца «</a:t>
            </a:r>
            <a:r>
              <a:rPr lang="en-US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Force</a:t>
            </a:r>
            <a:r>
              <a:rPr lang="ru-RU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»,</a:t>
            </a:r>
            <a:endParaRPr lang="ru-RU" dirty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Школа современного танца «Дуэт»,</a:t>
            </a:r>
            <a:endParaRPr lang="ru-RU" dirty="0">
              <a:solidFill>
                <a:schemeClr val="tx1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Школа танцевального мастерства «Сотворчество»,</a:t>
            </a:r>
            <a:endParaRPr lang="ru-RU" dirty="0">
              <a:solidFill>
                <a:schemeClr val="tx1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Образцовый танцевальный коллектив «Экспромт» с.п. </a:t>
            </a:r>
            <a:r>
              <a:rPr lang="ru-RU" dirty="0" err="1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Узюково</a:t>
            </a:r>
            <a:endParaRPr lang="ru-RU" dirty="0">
              <a:solidFill>
                <a:schemeClr val="tx1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Художественная студия «Рафаэль»</a:t>
            </a:r>
            <a:r>
              <a:rPr lang="ru-RU" dirty="0">
                <a:solidFill>
                  <a:schemeClr val="tx1"/>
                </a:solidFill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371821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1023004"/>
              </p:ext>
            </p:extLst>
          </p:nvPr>
        </p:nvGraphicFramePr>
        <p:xfrm>
          <a:off x="224136" y="828153"/>
          <a:ext cx="15553728" cy="8172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xmlns="" id="{E3469D67-F900-FE41-F3E7-43901A6D3E80}"/>
              </a:ext>
            </a:extLst>
          </p:cNvPr>
          <p:cNvSpPr/>
          <p:nvPr/>
        </p:nvSpPr>
        <p:spPr>
          <a:xfrm>
            <a:off x="8433048" y="6521713"/>
            <a:ext cx="6912768" cy="2104433"/>
          </a:xfrm>
          <a:prstGeom prst="roundRect">
            <a:avLst/>
          </a:prstGeom>
          <a:solidFill>
            <a:srgbClr val="C2F0C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344" y="723114"/>
            <a:ext cx="5693634" cy="764031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0099"/>
                </a:solidFill>
                <a:cs typeface="Times New Roman" panose="02020603050405020304" pitchFamily="18" charset="0"/>
              </a:rPr>
              <a:t>Этапы работы РИП</a:t>
            </a:r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xmlns="" id="{96FE29EA-C854-9BDB-04EB-D20F2DE3A273}"/>
              </a:ext>
            </a:extLst>
          </p:cNvPr>
          <p:cNvSpPr txBox="1"/>
          <p:nvPr/>
        </p:nvSpPr>
        <p:spPr>
          <a:xfrm>
            <a:off x="8614018" y="7103918"/>
            <a:ext cx="2483325" cy="452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42875" tIns="71438" rIns="142875" bIns="71438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cs typeface="Arial" pitchFamily="34" charset="0"/>
              </a:rPr>
              <a:t>«студент - студент»</a:t>
            </a:r>
          </a:p>
        </p:txBody>
      </p:sp>
      <p:sp>
        <p:nvSpPr>
          <p:cNvPr id="15" name="TextBox 58">
            <a:extLst>
              <a:ext uri="{FF2B5EF4-FFF2-40B4-BE49-F238E27FC236}">
                <a16:creationId xmlns:a16="http://schemas.microsoft.com/office/drawing/2014/main" xmlns="" id="{F3593A22-6C37-A5A6-5BE9-AF7421DEE7EF}"/>
              </a:ext>
            </a:extLst>
          </p:cNvPr>
          <p:cNvSpPr txBox="1"/>
          <p:nvPr/>
        </p:nvSpPr>
        <p:spPr>
          <a:xfrm>
            <a:off x="10236067" y="7991686"/>
            <a:ext cx="3225125" cy="452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42875" tIns="71438" rIns="142875" bIns="71438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cs typeface="Arial" pitchFamily="34" charset="0"/>
              </a:rPr>
              <a:t>«работодатель - студент»</a:t>
            </a:r>
          </a:p>
        </p:txBody>
      </p:sp>
      <p:sp>
        <p:nvSpPr>
          <p:cNvPr id="16" name="TextBox 67">
            <a:extLst>
              <a:ext uri="{FF2B5EF4-FFF2-40B4-BE49-F238E27FC236}">
                <a16:creationId xmlns:a16="http://schemas.microsoft.com/office/drawing/2014/main" xmlns="" id="{F5C54B23-39A5-E06A-3B12-0B811F76FAA5}"/>
              </a:ext>
            </a:extLst>
          </p:cNvPr>
          <p:cNvSpPr txBox="1"/>
          <p:nvPr/>
        </p:nvSpPr>
        <p:spPr>
          <a:xfrm>
            <a:off x="12507370" y="7133285"/>
            <a:ext cx="2663752" cy="452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42875" tIns="71438" rIns="142875" bIns="71438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cs typeface="Arial" pitchFamily="34" charset="0"/>
              </a:rPr>
              <a:t>«студент - ученик»</a:t>
            </a:r>
          </a:p>
        </p:txBody>
      </p:sp>
      <p:sp>
        <p:nvSpPr>
          <p:cNvPr id="18" name="TextBox 30">
            <a:extLst>
              <a:ext uri="{FF2B5EF4-FFF2-40B4-BE49-F238E27FC236}">
                <a16:creationId xmlns:a16="http://schemas.microsoft.com/office/drawing/2014/main" xmlns="" id="{3343CA7E-530E-9F4B-AE7E-CF23BAF4DBA3}"/>
              </a:ext>
            </a:extLst>
          </p:cNvPr>
          <p:cNvSpPr txBox="1"/>
          <p:nvPr/>
        </p:nvSpPr>
        <p:spPr>
          <a:xfrm>
            <a:off x="917725" y="4677291"/>
            <a:ext cx="2268253" cy="125226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42875" tIns="71438" rIns="142875" bIns="71438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800" dirty="0">
                <a:solidFill>
                  <a:schemeClr val="tx1"/>
                </a:solidFill>
                <a:cs typeface="Arial" pitchFamily="34" charset="0"/>
              </a:rPr>
              <a:t>Формирование электронной базы наставников и наставляемых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55374" y="6668222"/>
            <a:ext cx="159228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Обучение наставников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20" name="TextBox 30">
            <a:extLst>
              <a:ext uri="{FF2B5EF4-FFF2-40B4-BE49-F238E27FC236}">
                <a16:creationId xmlns:a16="http://schemas.microsoft.com/office/drawing/2014/main" xmlns="" id="{3343CA7E-530E-9F4B-AE7E-CF23BAF4DBA3}"/>
              </a:ext>
            </a:extLst>
          </p:cNvPr>
          <p:cNvSpPr txBox="1"/>
          <p:nvPr/>
        </p:nvSpPr>
        <p:spPr>
          <a:xfrm>
            <a:off x="2659468" y="3724053"/>
            <a:ext cx="2711995" cy="6982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42875" tIns="71438" rIns="142875" bIns="71438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800" dirty="0">
                <a:solidFill>
                  <a:schemeClr val="tx1"/>
                </a:solidFill>
                <a:cs typeface="Arial" pitchFamily="34" charset="0"/>
              </a:rPr>
              <a:t>Реализация программы Время возможностей</a:t>
            </a:r>
          </a:p>
        </p:txBody>
      </p:sp>
      <p:sp>
        <p:nvSpPr>
          <p:cNvPr id="21" name="TextBox 30">
            <a:extLst>
              <a:ext uri="{FF2B5EF4-FFF2-40B4-BE49-F238E27FC236}">
                <a16:creationId xmlns:a16="http://schemas.microsoft.com/office/drawing/2014/main" xmlns="" id="{3343CA7E-530E-9F4B-AE7E-CF23BAF4DBA3}"/>
              </a:ext>
            </a:extLst>
          </p:cNvPr>
          <p:cNvSpPr txBox="1"/>
          <p:nvPr/>
        </p:nvSpPr>
        <p:spPr>
          <a:xfrm>
            <a:off x="5171846" y="2462863"/>
            <a:ext cx="2472580" cy="9752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42875" tIns="71438" rIns="142875" bIns="71438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800" dirty="0">
                <a:solidFill>
                  <a:schemeClr val="tx1"/>
                </a:solidFill>
                <a:cs typeface="Arial" pitchFamily="34" charset="0"/>
              </a:rPr>
              <a:t>Формирование плана наставнической деятельности</a:t>
            </a:r>
          </a:p>
        </p:txBody>
      </p:sp>
      <p:sp>
        <p:nvSpPr>
          <p:cNvPr id="22" name="Овал 21"/>
          <p:cNvSpPr/>
          <p:nvPr/>
        </p:nvSpPr>
        <p:spPr>
          <a:xfrm>
            <a:off x="10457384" y="2894575"/>
            <a:ext cx="792088" cy="79208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TextBox 30">
            <a:extLst>
              <a:ext uri="{FF2B5EF4-FFF2-40B4-BE49-F238E27FC236}">
                <a16:creationId xmlns:a16="http://schemas.microsoft.com/office/drawing/2014/main" xmlns="" id="{3343CA7E-530E-9F4B-AE7E-CF23BAF4DBA3}"/>
              </a:ext>
            </a:extLst>
          </p:cNvPr>
          <p:cNvSpPr txBox="1"/>
          <p:nvPr/>
        </p:nvSpPr>
        <p:spPr>
          <a:xfrm>
            <a:off x="8314191" y="1348941"/>
            <a:ext cx="2332381" cy="15292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42875" tIns="71438" rIns="142875" bIns="71438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800" dirty="0">
                <a:solidFill>
                  <a:schemeClr val="tx1"/>
                </a:solidFill>
                <a:cs typeface="Arial" pitchFamily="34" charset="0"/>
              </a:rPr>
              <a:t>Реализация плана наставнической деятельности, Программы «Зовем в свою профессию»</a:t>
            </a:r>
          </a:p>
        </p:txBody>
      </p:sp>
      <p:sp>
        <p:nvSpPr>
          <p:cNvPr id="24" name="TextBox 58">
            <a:extLst>
              <a:ext uri="{FF2B5EF4-FFF2-40B4-BE49-F238E27FC236}">
                <a16:creationId xmlns:a16="http://schemas.microsoft.com/office/drawing/2014/main" xmlns="" id="{F3593A22-6C37-A5A6-5BE9-AF7421DEE7EF}"/>
              </a:ext>
            </a:extLst>
          </p:cNvPr>
          <p:cNvSpPr txBox="1"/>
          <p:nvPr/>
        </p:nvSpPr>
        <p:spPr>
          <a:xfrm>
            <a:off x="13562404" y="3617736"/>
            <a:ext cx="2330884" cy="15292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42875" tIns="71438" rIns="142875" bIns="71438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800" dirty="0">
                <a:cs typeface="Times New Roman" panose="02020603050405020304" pitchFamily="18" charset="0"/>
              </a:rPr>
              <a:t>Рефлексия. </a:t>
            </a:r>
          </a:p>
          <a:p>
            <a:pPr lvl="0"/>
            <a:r>
              <a:rPr lang="ru-RU" sz="1800" dirty="0">
                <a:cs typeface="Times New Roman" panose="02020603050405020304" pitchFamily="18" charset="0"/>
              </a:rPr>
              <a:t>Отзыв наставляемых Анализ, о</a:t>
            </a:r>
            <a:r>
              <a:rPr lang="ru-RU" sz="1800" dirty="0"/>
              <a:t>бобщение и систематизация материалов</a:t>
            </a:r>
            <a:endParaRPr lang="ru-RU" sz="1800" dirty="0">
              <a:cs typeface="Times New Roman" panose="02020603050405020304" pitchFamily="18" charset="0"/>
            </a:endParaRPr>
          </a:p>
        </p:txBody>
      </p:sp>
      <p:sp>
        <p:nvSpPr>
          <p:cNvPr id="25" name="TextBox 30">
            <a:extLst>
              <a:ext uri="{FF2B5EF4-FFF2-40B4-BE49-F238E27FC236}">
                <a16:creationId xmlns:a16="http://schemas.microsoft.com/office/drawing/2014/main" xmlns="" id="{3343CA7E-530E-9F4B-AE7E-CF23BAF4DBA3}"/>
              </a:ext>
            </a:extLst>
          </p:cNvPr>
          <p:cNvSpPr txBox="1"/>
          <p:nvPr/>
        </p:nvSpPr>
        <p:spPr>
          <a:xfrm>
            <a:off x="11318591" y="1210257"/>
            <a:ext cx="2061355" cy="9752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42875" tIns="71438" rIns="142875" bIns="71438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800" dirty="0">
                <a:solidFill>
                  <a:schemeClr val="tx1"/>
                </a:solidFill>
                <a:cs typeface="Arial" pitchFamily="34" charset="0"/>
              </a:rPr>
              <a:t>Отчетная документация. Т</a:t>
            </a:r>
            <a:r>
              <a:rPr lang="ru-RU" sz="1800" dirty="0"/>
              <a:t>рансляция опыта </a:t>
            </a:r>
            <a:endParaRPr lang="ru-RU" sz="18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49B1ED4-A16B-A23A-FF18-FBFF7C3AFFDB}"/>
              </a:ext>
            </a:extLst>
          </p:cNvPr>
          <p:cNvSpPr txBox="1"/>
          <p:nvPr/>
        </p:nvSpPr>
        <p:spPr>
          <a:xfrm>
            <a:off x="10936928" y="3724053"/>
            <a:ext cx="2157731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800" dirty="0">
                <a:cs typeface="Times New Roman" panose="02020603050405020304" pitchFamily="18" charset="0"/>
              </a:rPr>
              <a:t>Проведение запланированных мероприятий наставническими группами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7CEA275-A1D8-28BF-AA2C-BE3F5B2C5A18}"/>
              </a:ext>
            </a:extLst>
          </p:cNvPr>
          <p:cNvSpPr txBox="1"/>
          <p:nvPr/>
        </p:nvSpPr>
        <p:spPr>
          <a:xfrm>
            <a:off x="8299653" y="4252918"/>
            <a:ext cx="2157731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800" dirty="0">
                <a:cs typeface="Times New Roman" panose="02020603050405020304" pitchFamily="18" charset="0"/>
              </a:rPr>
              <a:t>Определение тем мастер-классов, семинаров, конкурсов, квестов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F11AB09-26CD-EDA7-3F97-14C3593DAF7A}"/>
              </a:ext>
            </a:extLst>
          </p:cNvPr>
          <p:cNvSpPr txBox="1"/>
          <p:nvPr/>
        </p:nvSpPr>
        <p:spPr>
          <a:xfrm>
            <a:off x="5849008" y="5190894"/>
            <a:ext cx="2268252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800" dirty="0">
                <a:cs typeface="Times New Roman" panose="02020603050405020304" pitchFamily="18" charset="0"/>
              </a:rPr>
              <a:t>Обучение наставляемых, выявление их способностей и потребностей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75F89C2-D9ED-8487-78D3-ACB766146588}"/>
              </a:ext>
            </a:extLst>
          </p:cNvPr>
          <p:cNvSpPr txBox="1"/>
          <p:nvPr/>
        </p:nvSpPr>
        <p:spPr>
          <a:xfrm>
            <a:off x="3619810" y="6153598"/>
            <a:ext cx="2004382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800" dirty="0">
                <a:cs typeface="Times New Roman" panose="02020603050405020304" pitchFamily="18" charset="0"/>
              </a:rPr>
              <a:t>Формирование рабочих групп наставники-наставляемые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3F15087-9D75-FB7B-5183-8BD44A5764D9}"/>
              </a:ext>
            </a:extLst>
          </p:cNvPr>
          <p:cNvSpPr txBox="1"/>
          <p:nvPr/>
        </p:nvSpPr>
        <p:spPr>
          <a:xfrm>
            <a:off x="1547706" y="7776907"/>
            <a:ext cx="200438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800" dirty="0">
                <a:cs typeface="Times New Roman" panose="02020603050405020304" pitchFamily="18" charset="0"/>
              </a:rPr>
              <a:t>Диагностика наставников и наставляемых. </a:t>
            </a:r>
          </a:p>
        </p:txBody>
      </p:sp>
      <p:sp>
        <p:nvSpPr>
          <p:cNvPr id="34" name="TextBox 15">
            <a:extLst>
              <a:ext uri="{FF2B5EF4-FFF2-40B4-BE49-F238E27FC236}">
                <a16:creationId xmlns:a16="http://schemas.microsoft.com/office/drawing/2014/main" xmlns="" id="{4681D024-BE49-02CE-2DB8-32FEC7728081}"/>
              </a:ext>
            </a:extLst>
          </p:cNvPr>
          <p:cNvSpPr txBox="1"/>
          <p:nvPr/>
        </p:nvSpPr>
        <p:spPr>
          <a:xfrm>
            <a:off x="11031508" y="6238609"/>
            <a:ext cx="1811420" cy="51360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142875" tIns="71438" rIns="142875" bIns="71438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400" b="1" dirty="0">
                <a:solidFill>
                  <a:srgbClr val="003300"/>
                </a:solidFill>
                <a:cs typeface="Arial" pitchFamily="34" charset="0"/>
              </a:rPr>
              <a:t>Треки</a:t>
            </a:r>
          </a:p>
        </p:txBody>
      </p:sp>
    </p:spTree>
    <p:extLst>
      <p:ext uri="{BB962C8B-B14F-4D97-AF65-F5344CB8AC3E}">
        <p14:creationId xmlns:p14="http://schemas.microsoft.com/office/powerpoint/2010/main" xmlns="" val="2608190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0" y="1476227"/>
            <a:ext cx="16002000" cy="7562298"/>
          </a:xfrm>
          <a:prstGeom prst="rect">
            <a:avLst/>
          </a:prstGeom>
          <a:solidFill>
            <a:srgbClr val="D5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015" tIns="60008" rIns="120015" bIns="60008" rtlCol="0" anchor="ctr"/>
          <a:lstStyle/>
          <a:p>
            <a:pPr algn="ctr"/>
            <a:endParaRPr lang="ru-RU" sz="1706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8" y="-1"/>
            <a:ext cx="16002000" cy="1476227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0099"/>
                </a:solidFill>
                <a:ea typeface="Times New Roman" panose="02020603050405020304" pitchFamily="18" charset="0"/>
              </a:rPr>
              <a:t>Многоуровневая модель наставничества как механизм создания эффективных социальных лифтов</a:t>
            </a:r>
            <a:br>
              <a:rPr lang="ru-RU" sz="2800" b="1" dirty="0">
                <a:solidFill>
                  <a:srgbClr val="000099"/>
                </a:solidFill>
                <a:ea typeface="Times New Roman" panose="02020603050405020304" pitchFamily="18" charset="0"/>
              </a:rPr>
            </a:br>
            <a:r>
              <a:rPr lang="ru-RU" sz="2800" b="1" dirty="0">
                <a:solidFill>
                  <a:srgbClr val="000099"/>
                </a:solidFill>
                <a:ea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000099"/>
                </a:solidFill>
                <a:ea typeface="Times New Roman" panose="02020603050405020304" pitchFamily="18" charset="0"/>
              </a:rPr>
            </a:br>
            <a:r>
              <a:rPr lang="ru-RU" sz="2800" b="1" dirty="0">
                <a:solidFill>
                  <a:srgbClr val="000099"/>
                </a:solidFill>
                <a:ea typeface="Times New Roman" panose="02020603050405020304" pitchFamily="18" charset="0"/>
              </a:rPr>
              <a:t>Основные проведенные мероприятия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72231" y="1476227"/>
            <a:ext cx="14869652" cy="60006"/>
          </a:xfrm>
          <a:prstGeom prst="rect">
            <a:avLst/>
          </a:prstGeom>
          <a:solidFill>
            <a:srgbClr val="00007E"/>
          </a:solidFill>
          <a:ln>
            <a:solidFill>
              <a:srgbClr val="0000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916" tIns="63458" rIns="126916" bIns="63458" rtlCol="0" anchor="ctr"/>
          <a:lstStyle/>
          <a:p>
            <a:pPr algn="ctr"/>
            <a:endParaRPr lang="ru-RU" sz="2494" dirty="0">
              <a:solidFill>
                <a:srgbClr val="0033CC"/>
              </a:solidFill>
            </a:endParaRPr>
          </a:p>
        </p:txBody>
      </p:sp>
      <p:cxnSp>
        <p:nvCxnSpPr>
          <p:cNvPr id="25" name="Прямая соединительная линия 24"/>
          <p:cNvCxnSpPr>
            <a:cxnSpLocks/>
          </p:cNvCxnSpPr>
          <p:nvPr/>
        </p:nvCxnSpPr>
        <p:spPr>
          <a:xfrm>
            <a:off x="557024" y="1644249"/>
            <a:ext cx="14887046" cy="2"/>
          </a:xfrm>
          <a:prstGeom prst="line">
            <a:avLst/>
          </a:prstGeom>
          <a:ln w="28575">
            <a:solidFill>
              <a:srgbClr val="0000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8035173" y="1854268"/>
            <a:ext cx="6552728" cy="69311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76810" tIns="38405" rIns="76810" bIns="38405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Организация и проведение мастер-классов  профессиональной направленности</a:t>
            </a:r>
          </a:p>
        </p:txBody>
      </p:sp>
      <p:pic>
        <p:nvPicPr>
          <p:cNvPr id="28" name="Рисунок 27" descr="Станкеева И.П., Лицей 51, мастер-класс Мезенская роспись.jpg"/>
          <p:cNvPicPr/>
          <p:nvPr/>
        </p:nvPicPr>
        <p:blipFill rotWithShape="1">
          <a:blip r:embed="rId3" cstate="print"/>
          <a:srcRect l="7581" t="2397" r="7664"/>
          <a:stretch/>
        </p:blipFill>
        <p:spPr>
          <a:xfrm>
            <a:off x="9714850" y="6420388"/>
            <a:ext cx="5034816" cy="2367614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6807124" y="3419790"/>
            <a:ext cx="6552728" cy="385337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76810" tIns="38405" rIns="76810" bIns="38405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Проектная деятельность обучающихся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7F441A80-2735-055E-29F5-D8A529B4B06D}"/>
              </a:ext>
            </a:extLst>
          </p:cNvPr>
          <p:cNvSpPr txBox="1"/>
          <p:nvPr/>
        </p:nvSpPr>
        <p:spPr>
          <a:xfrm>
            <a:off x="6050452" y="4122521"/>
            <a:ext cx="6552728" cy="69311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76810" tIns="38405" rIns="76810" bIns="38405">
            <a:spAutoFit/>
          </a:bodyPr>
          <a:lstStyle/>
          <a:p>
            <a:pPr defTabSz="768096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Организация и проведение </a:t>
            </a:r>
            <a:r>
              <a:rPr lang="ru-RU" sz="2000" b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семинаров профессиональной направленности</a:t>
            </a:r>
            <a:endParaRPr lang="ru-RU" sz="20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538284" y="5983823"/>
            <a:ext cx="6552728" cy="69311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76810" tIns="38405" rIns="76810" bIns="38405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Проведение уроков студентами ГАПОУ КТиХО в рамках педагогической практики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7279089" y="2704863"/>
            <a:ext cx="6552728" cy="38533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76810" tIns="38405" rIns="76810" bIns="38405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Участие в конкурсах профессионального мастерства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5388879" y="5059232"/>
            <a:ext cx="6552728" cy="69311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76810" tIns="38405" rIns="76810" bIns="38405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Наставничество в рамках педагогической практики как первый педагогический опыт</a:t>
            </a:r>
            <a:endParaRPr lang="ru-RU" sz="20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1324928" y="8350112"/>
            <a:ext cx="6552728" cy="385337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76810" tIns="38405" rIns="76810" bIns="38405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Трансляция опыта инновационной деятельности </a:t>
            </a:r>
          </a:p>
        </p:txBody>
      </p:sp>
      <p:sp>
        <p:nvSpPr>
          <p:cNvPr id="48" name="Заголовок 1"/>
          <p:cNvSpPr txBox="1">
            <a:spLocks/>
          </p:cNvSpPr>
          <p:nvPr/>
        </p:nvSpPr>
        <p:spPr bwMode="auto">
          <a:xfrm>
            <a:off x="2569262" y="7577782"/>
            <a:ext cx="6426715" cy="488797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164401" tIns="82202" rIns="164401" bIns="82202" numCol="1" anchor="ctr" anchorCtr="0" compatLnSpc="1">
            <a:prstTxWarp prst="textNoShape">
              <a:avLst/>
            </a:prstTxWarp>
            <a:noAutofit/>
          </a:bodyPr>
          <a:lstStyle>
            <a:lvl1pPr algn="ctr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accent6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  <a:lvl2pPr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2pPr>
            <a:lvl3pPr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3pPr>
            <a:lvl4pPr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4pPr>
            <a:lvl5pPr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5pPr>
            <a:lvl6pPr marL="457200"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6pPr>
            <a:lvl7pPr marL="914400"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7pPr>
            <a:lvl8pPr marL="1371600"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8pPr>
            <a:lvl9pPr marL="1828800"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9pPr>
          </a:lstStyle>
          <a:p>
            <a:pPr algn="l">
              <a:defRPr/>
            </a:pPr>
            <a:r>
              <a:rPr lang="ru-RU" sz="2000" dirty="0">
                <a:solidFill>
                  <a:srgbClr val="C00000"/>
                </a:solidFill>
                <a:latin typeface="+mn-lt"/>
              </a:rPr>
              <a:t>Документационное сопровождение деятельности РИП</a:t>
            </a:r>
          </a:p>
        </p:txBody>
      </p:sp>
      <p:pic>
        <p:nvPicPr>
          <p:cNvPr id="53" name="Рисунок 52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11"/>
          <a:stretch/>
        </p:blipFill>
        <p:spPr bwMode="auto">
          <a:xfrm>
            <a:off x="424685" y="4949601"/>
            <a:ext cx="3367986" cy="17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13B0EEB-11AF-E40A-878D-D57263C40966}"/>
              </a:ext>
            </a:extLst>
          </p:cNvPr>
          <p:cNvSpPr txBox="1"/>
          <p:nvPr/>
        </p:nvSpPr>
        <p:spPr>
          <a:xfrm>
            <a:off x="3828993" y="6934081"/>
            <a:ext cx="5418602" cy="38533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76810" tIns="38405" rIns="76810" bIns="38405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ea typeface="Times New Roman"/>
                <a:cs typeface="Times New Roman"/>
              </a:rPr>
              <a:t>Городской Квест</a:t>
            </a:r>
            <a:endParaRPr lang="ru-RU" sz="2000" b="1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pic>
        <p:nvPicPr>
          <p:cNvPr id="54" name="Рисунок 53" descr="https://sun9-22.userapi.com/impg/vmh7Trt1mhBZtAvTe3QlEEZaDgWPzJFlMEKASg/JGqIsRbjloc.jpg?size=604x453&amp;quality=95&amp;sign=bfb52e925dffcebae2c21c9f36ebbbf4&amp;c_uniq_tag=gyWB6U1AmeNUWQX8BkPg-FOQk4nVG2_Xs6MW4ZDW92g&amp;type=album"/>
          <p:cNvPicPr/>
          <p:nvPr/>
        </p:nvPicPr>
        <p:blipFill rotWithShape="1">
          <a:blip r:embed="rId5" cstate="print"/>
          <a:srcRect t="11754" r="13311"/>
          <a:stretch/>
        </p:blipFill>
        <p:spPr bwMode="auto">
          <a:xfrm>
            <a:off x="12787511" y="4122521"/>
            <a:ext cx="2898323" cy="1838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E7A8DB0-00B5-8118-E112-B3B369C38541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605"/>
          <a:stretch/>
        </p:blipFill>
        <p:spPr bwMode="auto">
          <a:xfrm>
            <a:off x="1324234" y="2008643"/>
            <a:ext cx="3993516" cy="24085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3462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-8690" y="1260203"/>
            <a:ext cx="16002000" cy="7778324"/>
          </a:xfrm>
          <a:prstGeom prst="rect">
            <a:avLst/>
          </a:prstGeom>
          <a:solidFill>
            <a:srgbClr val="D5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2875" tIns="71438" rIns="142875" bIns="71438" rtlCol="0" anchor="ctr"/>
          <a:lstStyle/>
          <a:p>
            <a:pPr algn="ctr"/>
            <a:endParaRPr lang="ru-RU" sz="2000" dirty="0"/>
          </a:p>
        </p:txBody>
      </p:sp>
      <p:sp>
        <p:nvSpPr>
          <p:cNvPr id="2" name="Заголовок 3">
            <a:extLst>
              <a:ext uri="{FF2B5EF4-FFF2-40B4-BE49-F238E27FC236}">
                <a16:creationId xmlns:a16="http://schemas.microsoft.com/office/drawing/2014/main" xmlns="" id="{48FB400F-7E3F-CF6F-9795-C9F0AEC396EA}"/>
              </a:ext>
            </a:extLst>
          </p:cNvPr>
          <p:cNvSpPr txBox="1">
            <a:spLocks/>
          </p:cNvSpPr>
          <p:nvPr/>
        </p:nvSpPr>
        <p:spPr>
          <a:xfrm>
            <a:off x="539711" y="5347464"/>
            <a:ext cx="6366355" cy="71210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1428750" rtl="0" eaLnBrk="1" latinLnBrk="0" hangingPunct="1">
              <a:spcBef>
                <a:spcPct val="0"/>
              </a:spcBef>
              <a:buNone/>
              <a:defRPr sz="6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0099"/>
                </a:solidFill>
                <a:latin typeface="+mn-lt"/>
                <a:cs typeface="Times New Roman" pitchFamily="18" charset="0"/>
              </a:rPr>
              <a:t>Технология коллективного </a:t>
            </a:r>
            <a:r>
              <a:rPr lang="ru-RU" sz="2400" b="1" dirty="0" err="1">
                <a:solidFill>
                  <a:srgbClr val="000099"/>
                </a:solidFill>
                <a:latin typeface="+mn-lt"/>
                <a:cs typeface="Times New Roman" pitchFamily="18" charset="0"/>
              </a:rPr>
              <a:t>взаимообучения</a:t>
            </a:r>
            <a:endParaRPr lang="ru-RU" sz="2400" b="1" dirty="0">
              <a:solidFill>
                <a:srgbClr val="000099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3" name="Picture 4" descr="C:\Users\admin\Desktop\КОМП\КОМП\Документы\Наставничество\2023-2024\Д\кейс 1 ДИз-проект\Д-121\IMG-c55babd501979ae91773199da397b79c-V.jpg">
            <a:extLst>
              <a:ext uri="{FF2B5EF4-FFF2-40B4-BE49-F238E27FC236}">
                <a16:creationId xmlns:a16="http://schemas.microsoft.com/office/drawing/2014/main" xmlns="" id="{59F95D25-6AF0-6063-EAB3-2FF3CDB66C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b="13638"/>
          <a:stretch/>
        </p:blipFill>
        <p:spPr bwMode="auto">
          <a:xfrm>
            <a:off x="7429496" y="1571604"/>
            <a:ext cx="2071702" cy="2385554"/>
          </a:xfrm>
          <a:prstGeom prst="rect">
            <a:avLst/>
          </a:prstGeom>
          <a:noFill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8EE1642-C55B-4943-4A4D-58C5CD3B32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481" r="19893"/>
          <a:stretch/>
        </p:blipFill>
        <p:spPr>
          <a:xfrm>
            <a:off x="-42910" y="6407098"/>
            <a:ext cx="2422948" cy="2577149"/>
          </a:xfrm>
          <a:prstGeom prst="rect">
            <a:avLst/>
          </a:prstGeom>
        </p:spPr>
      </p:pic>
      <p:sp>
        <p:nvSpPr>
          <p:cNvPr id="5" name="Заголовок 2">
            <a:extLst>
              <a:ext uri="{FF2B5EF4-FFF2-40B4-BE49-F238E27FC236}">
                <a16:creationId xmlns:a16="http://schemas.microsoft.com/office/drawing/2014/main" xmlns="" id="{2B8D1172-9E95-430B-B267-7DC107234F53}"/>
              </a:ext>
            </a:extLst>
          </p:cNvPr>
          <p:cNvSpPr txBox="1">
            <a:spLocks/>
          </p:cNvSpPr>
          <p:nvPr/>
        </p:nvSpPr>
        <p:spPr>
          <a:xfrm>
            <a:off x="3734662" y="2274028"/>
            <a:ext cx="2822706" cy="61167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ctr" defTabSz="1428750" rtl="0" eaLnBrk="1" latinLnBrk="0" hangingPunct="1">
              <a:spcBef>
                <a:spcPct val="0"/>
              </a:spcBef>
              <a:buNone/>
              <a:defRPr sz="6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0099"/>
                </a:solidFill>
                <a:latin typeface="+mn-lt"/>
                <a:cs typeface="Times New Roman" panose="02020603050405020304" pitchFamily="18" charset="0"/>
              </a:rPr>
              <a:t>Метод погружения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20892557-85F9-8F0E-6902-FDA219F457AE}"/>
              </a:ext>
            </a:extLst>
          </p:cNvPr>
          <p:cNvSpPr txBox="1">
            <a:spLocks/>
          </p:cNvSpPr>
          <p:nvPr/>
        </p:nvSpPr>
        <p:spPr>
          <a:xfrm>
            <a:off x="4420109" y="3391962"/>
            <a:ext cx="2587274" cy="61167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 defTabSz="1428750" rtl="0" eaLnBrk="1" latinLnBrk="0" hangingPunct="1">
              <a:spcBef>
                <a:spcPct val="0"/>
              </a:spcBef>
              <a:buNone/>
              <a:defRPr sz="6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0099"/>
                </a:solidFill>
                <a:latin typeface="+mn-lt"/>
                <a:cs typeface="Times New Roman" pitchFamily="18" charset="0"/>
              </a:rPr>
              <a:t>Метод кейс-стади 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67AB373D-5FDA-DB7A-E188-13C78CB8BCF9}"/>
              </a:ext>
            </a:extLst>
          </p:cNvPr>
          <p:cNvSpPr txBox="1">
            <a:spLocks/>
          </p:cNvSpPr>
          <p:nvPr/>
        </p:nvSpPr>
        <p:spPr>
          <a:xfrm>
            <a:off x="310301" y="2296941"/>
            <a:ext cx="2719309" cy="6145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1428750" rtl="0" eaLnBrk="1" latinLnBrk="0" hangingPunct="1">
              <a:spcBef>
                <a:spcPct val="0"/>
              </a:spcBef>
              <a:buNone/>
              <a:defRPr sz="6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0099"/>
                </a:solidFill>
                <a:latin typeface="+mn-lt"/>
                <a:cs typeface="Times New Roman" panose="02020603050405020304" pitchFamily="18" charset="0"/>
              </a:rPr>
              <a:t>Мозговой штурм</a:t>
            </a:r>
          </a:p>
        </p:txBody>
      </p:sp>
      <p:pic>
        <p:nvPicPr>
          <p:cNvPr id="12" name="Объект 3">
            <a:extLst>
              <a:ext uri="{FF2B5EF4-FFF2-40B4-BE49-F238E27FC236}">
                <a16:creationId xmlns:a16="http://schemas.microsoft.com/office/drawing/2014/main" xmlns="" id="{D3CEB1EC-BD1F-6BDE-9752-929317975E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5616"/>
          <a:stretch/>
        </p:blipFill>
        <p:spPr>
          <a:xfrm>
            <a:off x="8715379" y="6842349"/>
            <a:ext cx="2428893" cy="215877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95C3BCC8-4A57-925B-3AAE-78F47B37232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233"/>
          <a:stretch/>
        </p:blipFill>
        <p:spPr>
          <a:xfrm>
            <a:off x="13144536" y="6858016"/>
            <a:ext cx="1790564" cy="214310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17FD67BA-A1BB-D2E2-03D8-81C8930564A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855" b="14641"/>
          <a:stretch/>
        </p:blipFill>
        <p:spPr>
          <a:xfrm>
            <a:off x="3500406" y="6312428"/>
            <a:ext cx="3915210" cy="2688697"/>
          </a:xfrm>
          <a:prstGeom prst="rect">
            <a:avLst/>
          </a:prstGeom>
        </p:spPr>
      </p:pic>
      <p:sp>
        <p:nvSpPr>
          <p:cNvPr id="29" name="Заголовок 1">
            <a:extLst>
              <a:ext uri="{FF2B5EF4-FFF2-40B4-BE49-F238E27FC236}">
                <a16:creationId xmlns:a16="http://schemas.microsoft.com/office/drawing/2014/main" xmlns="" id="{F25C4456-A953-AA00-D92B-506565AA4CDC}"/>
              </a:ext>
            </a:extLst>
          </p:cNvPr>
          <p:cNvSpPr txBox="1">
            <a:spLocks/>
          </p:cNvSpPr>
          <p:nvPr/>
        </p:nvSpPr>
        <p:spPr>
          <a:xfrm>
            <a:off x="0" y="83645"/>
            <a:ext cx="16002000" cy="86952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428750" rtl="0" eaLnBrk="1" latinLnBrk="0" hangingPunct="1">
              <a:spcBef>
                <a:spcPct val="0"/>
              </a:spcBef>
              <a:buNone/>
              <a:defRPr sz="6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0099"/>
                </a:solidFill>
                <a:ea typeface="Times New Roman" panose="02020603050405020304" pitchFamily="18" charset="0"/>
              </a:rPr>
              <a:t>Многоуровневая модель наставничества как механизм создания эффективных социальных лифтов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8BD09F11-483D-E3B6-06DD-67CB97C54985}"/>
              </a:ext>
            </a:extLst>
          </p:cNvPr>
          <p:cNvSpPr/>
          <p:nvPr/>
        </p:nvSpPr>
        <p:spPr>
          <a:xfrm>
            <a:off x="566174" y="1092179"/>
            <a:ext cx="14869652" cy="60006"/>
          </a:xfrm>
          <a:prstGeom prst="rect">
            <a:avLst/>
          </a:prstGeom>
          <a:solidFill>
            <a:srgbClr val="00007E"/>
          </a:solidFill>
          <a:ln>
            <a:solidFill>
              <a:srgbClr val="0000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1091" tIns="75545" rIns="151091" bIns="75545" rtlCol="0" anchor="ctr"/>
          <a:lstStyle/>
          <a:p>
            <a:pPr algn="ctr"/>
            <a:endParaRPr lang="ru-RU" dirty="0">
              <a:solidFill>
                <a:srgbClr val="0033CC"/>
              </a:solidFill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6368D665-2E74-21D7-96A3-A8A76A478298}"/>
              </a:ext>
            </a:extLst>
          </p:cNvPr>
          <p:cNvCxnSpPr/>
          <p:nvPr/>
        </p:nvCxnSpPr>
        <p:spPr>
          <a:xfrm flipV="1">
            <a:off x="548789" y="1260203"/>
            <a:ext cx="14887045" cy="1"/>
          </a:xfrm>
          <a:prstGeom prst="line">
            <a:avLst/>
          </a:prstGeom>
          <a:ln w="28575">
            <a:solidFill>
              <a:srgbClr val="0000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Заголовок 1">
            <a:extLst>
              <a:ext uri="{FF2B5EF4-FFF2-40B4-BE49-F238E27FC236}">
                <a16:creationId xmlns:a16="http://schemas.microsoft.com/office/drawing/2014/main" xmlns="" id="{9E8DAEC0-BC0E-C465-1A12-911431AD29C3}"/>
              </a:ext>
            </a:extLst>
          </p:cNvPr>
          <p:cNvSpPr txBox="1">
            <a:spLocks/>
          </p:cNvSpPr>
          <p:nvPr/>
        </p:nvSpPr>
        <p:spPr>
          <a:xfrm>
            <a:off x="830420" y="3527222"/>
            <a:ext cx="2594892" cy="54571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1428750" rtl="0" eaLnBrk="1" latinLnBrk="0" hangingPunct="1">
              <a:spcBef>
                <a:spcPct val="0"/>
              </a:spcBef>
              <a:buNone/>
              <a:defRPr sz="6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0099"/>
                </a:solidFill>
                <a:latin typeface="+mn-lt"/>
                <a:cs typeface="Times New Roman" panose="02020603050405020304" pitchFamily="18" charset="0"/>
              </a:rPr>
              <a:t>Деловая игра</a:t>
            </a:r>
          </a:p>
        </p:txBody>
      </p:sp>
      <p:sp>
        <p:nvSpPr>
          <p:cNvPr id="33" name="Заголовок 1">
            <a:extLst>
              <a:ext uri="{FF2B5EF4-FFF2-40B4-BE49-F238E27FC236}">
                <a16:creationId xmlns:a16="http://schemas.microsoft.com/office/drawing/2014/main" xmlns="" id="{0E64C9E4-0C7B-4028-457F-D71C0B8CD1F6}"/>
              </a:ext>
            </a:extLst>
          </p:cNvPr>
          <p:cNvSpPr txBox="1">
            <a:spLocks/>
          </p:cNvSpPr>
          <p:nvPr/>
        </p:nvSpPr>
        <p:spPr>
          <a:xfrm>
            <a:off x="2127866" y="4441977"/>
            <a:ext cx="3585880" cy="6212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1428750" rtl="0" eaLnBrk="1" latinLnBrk="0" hangingPunct="1">
              <a:spcBef>
                <a:spcPct val="0"/>
              </a:spcBef>
              <a:buNone/>
              <a:defRPr sz="6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0099"/>
                </a:solidFill>
                <a:latin typeface="+mn-lt"/>
                <a:cs typeface="Times New Roman" panose="02020603050405020304" pitchFamily="18" charset="0"/>
              </a:rPr>
              <a:t>Проектная деятельность</a:t>
            </a: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0287016" y="1428728"/>
            <a:ext cx="5122793" cy="44627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1" tIns="45720" rIns="91441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300" b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Психодиагностическое исследование</a:t>
            </a:r>
            <a:endParaRPr lang="ru-RU" sz="23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34" name="Объект 2">
            <a:extLst>
              <a:ext uri="{FF2B5EF4-FFF2-40B4-BE49-F238E27FC236}">
                <a16:creationId xmlns:a16="http://schemas.microsoft.com/office/drawing/2014/main" xmlns="" id="{6F174ABC-085B-2B09-8F3E-150F00E6BC75}"/>
              </a:ext>
            </a:extLst>
          </p:cNvPr>
          <p:cNvSpPr txBox="1">
            <a:spLocks/>
          </p:cNvSpPr>
          <p:nvPr/>
        </p:nvSpPr>
        <p:spPr>
          <a:xfrm>
            <a:off x="8286752" y="5429256"/>
            <a:ext cx="5868035" cy="12961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indent="0" algn="just">
              <a:spcBef>
                <a:spcPts val="0"/>
              </a:spcBef>
              <a:buNone/>
            </a:pPr>
            <a:r>
              <a:rPr lang="ru-RU" sz="2000" dirty="0">
                <a:cs typeface="Times New Roman" panose="02020603050405020304" pitchFamily="18" charset="0"/>
              </a:rPr>
              <a:t>Обучающихся с уровнем сформированной профессиональной идентичности</a:t>
            </a:r>
          </a:p>
          <a:p>
            <a:pPr marL="3175" indent="0" algn="just">
              <a:spcBef>
                <a:spcPts val="0"/>
              </a:spcBef>
              <a:buNone/>
            </a:pPr>
            <a:r>
              <a:rPr lang="ru-RU" sz="2000" b="1" dirty="0">
                <a:cs typeface="Times New Roman" panose="02020603050405020304" pitchFamily="18" charset="0"/>
              </a:rPr>
              <a:t>На начало учебного года - 19%</a:t>
            </a:r>
          </a:p>
          <a:p>
            <a:pPr marL="3175" indent="0" algn="just">
              <a:spcBef>
                <a:spcPts val="0"/>
              </a:spcBef>
              <a:buNone/>
            </a:pPr>
            <a:r>
              <a:rPr lang="ru-RU" sz="2000" b="1" dirty="0"/>
              <a:t>На конец учебного года - 31%</a:t>
            </a:r>
            <a:endParaRPr lang="ru-RU" sz="2000" b="1" dirty="0"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D0A58DD8-0DAE-DED0-1346-E13C2703189A}"/>
              </a:ext>
            </a:extLst>
          </p:cNvPr>
          <p:cNvSpPr/>
          <p:nvPr/>
        </p:nvSpPr>
        <p:spPr>
          <a:xfrm>
            <a:off x="8359331" y="4997778"/>
            <a:ext cx="25701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cs typeface="Times New Roman" panose="02020603050405020304" pitchFamily="18" charset="0"/>
              </a:rPr>
              <a:t>Итоговые показатели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453F4411-3E35-FD28-6EBA-D9882F149BCC}"/>
              </a:ext>
            </a:extLst>
          </p:cNvPr>
          <p:cNvSpPr txBox="1"/>
          <p:nvPr/>
        </p:nvSpPr>
        <p:spPr>
          <a:xfrm>
            <a:off x="238852" y="1528242"/>
            <a:ext cx="38857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ea typeface="Times New Roman" panose="02020603050405020304" pitchFamily="18" charset="0"/>
              </a:rPr>
              <a:t>Применяемые технологии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ABD2F888-DBB5-869D-22F0-32ABD04EB1F8}"/>
              </a:ext>
            </a:extLst>
          </p:cNvPr>
          <p:cNvSpPr txBox="1"/>
          <p:nvPr/>
        </p:nvSpPr>
        <p:spPr>
          <a:xfrm>
            <a:off x="11715776" y="2143108"/>
            <a:ext cx="4071966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  <a:ea typeface="Times New Roman" panose="02020603050405020304" pitchFamily="18" charset="0"/>
              </a:rPr>
              <a:t>исследования профессиональной </a:t>
            </a:r>
            <a:r>
              <a:rPr lang="ru-RU" sz="2000" b="1" dirty="0">
                <a:solidFill>
                  <a:srgbClr val="000099"/>
                </a:solidFill>
                <a:effectLst/>
                <a:ea typeface="Times New Roman" panose="02020603050405020304" pitchFamily="18" charset="0"/>
              </a:rPr>
              <a:t>идентичности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7110674D-C1BF-536E-8CC4-122FE8E9E8F1}"/>
              </a:ext>
            </a:extLst>
          </p:cNvPr>
          <p:cNvSpPr txBox="1"/>
          <p:nvPr/>
        </p:nvSpPr>
        <p:spPr>
          <a:xfrm>
            <a:off x="10644206" y="3071802"/>
            <a:ext cx="3286148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  <a:ea typeface="Times New Roman" panose="02020603050405020304" pitchFamily="18" charset="0"/>
              </a:rPr>
              <a:t>исследования социальной </a:t>
            </a:r>
            <a:r>
              <a:rPr lang="ru-RU" sz="2000" b="1" dirty="0">
                <a:solidFill>
                  <a:srgbClr val="000099"/>
                </a:solidFill>
                <a:effectLst/>
                <a:ea typeface="Times New Roman" panose="02020603050405020304" pitchFamily="18" charset="0"/>
              </a:rPr>
              <a:t>идентичности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25CB86E8-A181-0806-3D5C-877B46D348E7}"/>
              </a:ext>
            </a:extLst>
          </p:cNvPr>
          <p:cNvSpPr txBox="1"/>
          <p:nvPr/>
        </p:nvSpPr>
        <p:spPr>
          <a:xfrm>
            <a:off x="9072570" y="4071934"/>
            <a:ext cx="4721421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99"/>
                </a:solidFill>
                <a:effectLst/>
                <a:ea typeface="Times New Roman" panose="02020603050405020304" pitchFamily="18" charset="0"/>
              </a:rPr>
              <a:t>исследования видов ведущих</a:t>
            </a:r>
            <a:r>
              <a:rPr lang="ru-RU" sz="2000" b="1" spc="5" dirty="0">
                <a:solidFill>
                  <a:srgbClr val="00009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0099"/>
                </a:solidFill>
                <a:effectLst/>
                <a:ea typeface="Times New Roman" panose="02020603050405020304" pitchFamily="18" charset="0"/>
              </a:rPr>
              <a:t>мотивов</a:t>
            </a:r>
            <a:r>
              <a:rPr lang="ru-RU" sz="2000" b="1" spc="-335" dirty="0">
                <a:solidFill>
                  <a:srgbClr val="00009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0099"/>
                </a:solidFill>
                <a:effectLst/>
                <a:ea typeface="Times New Roman" panose="02020603050405020304" pitchFamily="18" charset="0"/>
              </a:rPr>
              <a:t>профессиональной</a:t>
            </a:r>
            <a:r>
              <a:rPr lang="ru-RU" sz="2000" b="1" spc="-20" dirty="0">
                <a:solidFill>
                  <a:srgbClr val="000099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0099"/>
                </a:solidFill>
                <a:effectLst/>
                <a:ea typeface="Times New Roman" panose="02020603050405020304" pitchFamily="18" charset="0"/>
              </a:rPr>
              <a:t>направленности</a:t>
            </a:r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873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0" y="1222803"/>
            <a:ext cx="16002000" cy="7778323"/>
          </a:xfrm>
          <a:prstGeom prst="rect">
            <a:avLst/>
          </a:prstGeom>
          <a:solidFill>
            <a:srgbClr val="D5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2875" tIns="71438" rIns="142875" bIns="71438" rtlCol="0" anchor="ctr"/>
          <a:lstStyle/>
          <a:p>
            <a:pPr algn="ctr"/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6002000" cy="108864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0099"/>
                </a:solidFill>
                <a:ea typeface="Times New Roman" panose="02020603050405020304" pitchFamily="18" charset="0"/>
              </a:rPr>
              <a:t>Многоуровневая модель наставничества как механизм создания эффективных социальных лифтов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66174" y="1092179"/>
            <a:ext cx="14869652" cy="60006"/>
          </a:xfrm>
          <a:prstGeom prst="rect">
            <a:avLst/>
          </a:prstGeom>
          <a:solidFill>
            <a:srgbClr val="00007E"/>
          </a:solidFill>
          <a:ln>
            <a:solidFill>
              <a:srgbClr val="0000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1091" tIns="75545" rIns="151091" bIns="75545" rtlCol="0" anchor="ctr"/>
          <a:lstStyle/>
          <a:p>
            <a:pPr algn="ctr"/>
            <a:endParaRPr lang="ru-RU" dirty="0">
              <a:solidFill>
                <a:srgbClr val="0033CC"/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548789" y="1260203"/>
            <a:ext cx="14887045" cy="1"/>
          </a:xfrm>
          <a:prstGeom prst="line">
            <a:avLst/>
          </a:prstGeom>
          <a:ln w="28575">
            <a:solidFill>
              <a:srgbClr val="0000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275501" y="1525035"/>
            <a:ext cx="4536504" cy="57606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125258" tIns="62630" rIns="125258" bIns="62630" numCol="1" anchor="ctr" anchorCtr="0" compatLnSpc="1">
            <a:prstTxWarp prst="textNoShape">
              <a:avLst/>
            </a:prstTxWarp>
            <a:noAutofit/>
          </a:bodyPr>
          <a:lstStyle>
            <a:lvl1pPr algn="ctr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accent6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  <a:lvl2pPr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2pPr>
            <a:lvl3pPr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3pPr>
            <a:lvl4pPr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4pPr>
            <a:lvl5pPr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5pPr>
            <a:lvl6pPr marL="457200"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6pPr>
            <a:lvl7pPr marL="914400"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7pPr>
            <a:lvl8pPr marL="1371600"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8pPr>
            <a:lvl9pPr marL="1828800" algn="l" defTabSz="8826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300">
                <a:solidFill>
                  <a:schemeClr val="tx1"/>
                </a:solidFill>
                <a:latin typeface="Calibri Light"/>
              </a:defRPr>
            </a:lvl9pPr>
          </a:lstStyle>
          <a:p>
            <a:pPr>
              <a:defRPr/>
            </a:pPr>
            <a:r>
              <a:rPr lang="ru-RU" sz="2300" dirty="0">
                <a:solidFill>
                  <a:srgbClr val="C00000"/>
                </a:solidFill>
                <a:latin typeface="+mj-lt"/>
              </a:rPr>
              <a:t>Документационное сопровождение деятельности</a:t>
            </a: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08188" y="2557333"/>
            <a:ext cx="2405093" cy="38472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1" tIns="45720" rIns="91441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Дорожная карта РИП</a:t>
            </a:r>
            <a:endParaRPr lang="ru-RU" dirty="0">
              <a:solidFill>
                <a:srgbClr val="000099"/>
              </a:solidFill>
              <a:cs typeface="Arial" pitchFamily="34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72307" y="6409965"/>
            <a:ext cx="4300301" cy="9694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1" tIns="45720" rIns="91441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0099"/>
                </a:solidFill>
                <a:ea typeface="Times New Roman" pitchFamily="18" charset="0"/>
                <a:cs typeface="Times New Roman" pitchFamily="18" charset="0"/>
              </a:rPr>
              <a:t>Памятка для работы наставника (трек работодатель – студент, </a:t>
            </a:r>
            <a:r>
              <a:rPr lang="ru-RU" dirty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студент – студент, студент - ученик)</a:t>
            </a:r>
            <a:r>
              <a:rPr lang="ru-RU" dirty="0">
                <a:solidFill>
                  <a:srgbClr val="000099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08188" y="3206138"/>
            <a:ext cx="3382173" cy="38472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1" tIns="45720" rIns="91441" bIns="45720">
            <a:spAutoFit/>
          </a:bodyPr>
          <a:lstStyle/>
          <a:p>
            <a:r>
              <a:rPr lang="ru-RU" dirty="0">
                <a:solidFill>
                  <a:srgbClr val="000099"/>
                </a:solidFill>
              </a:rPr>
              <a:t>План работы РИП (ежегодно)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29014" y="8426306"/>
            <a:ext cx="2306659" cy="38472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1" tIns="45720" rIns="91441" bIns="45720">
            <a:spAutoFit/>
          </a:bodyPr>
          <a:lstStyle/>
          <a:p>
            <a:r>
              <a:rPr lang="ru-RU" dirty="0">
                <a:solidFill>
                  <a:srgbClr val="000099"/>
                </a:solidFill>
              </a:rPr>
              <a:t>Дневник наставника</a:t>
            </a:r>
          </a:p>
        </p:txBody>
      </p:sp>
      <p:sp>
        <p:nvSpPr>
          <p:cNvPr id="16384" name="TextBox 16383">
            <a:extLst>
              <a:ext uri="{FF2B5EF4-FFF2-40B4-BE49-F238E27FC236}">
                <a16:creationId xmlns:a16="http://schemas.microsoft.com/office/drawing/2014/main" xmlns="" id="{79A27D42-A90E-5627-9694-1B97F18F3D23}"/>
              </a:ext>
            </a:extLst>
          </p:cNvPr>
          <p:cNvSpPr txBox="1"/>
          <p:nvPr/>
        </p:nvSpPr>
        <p:spPr>
          <a:xfrm>
            <a:off x="196972" y="7662595"/>
            <a:ext cx="4300301" cy="6771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1" tIns="45720" rIns="91441" bIns="45720">
            <a:spAutoFit/>
          </a:bodyPr>
          <a:lstStyle/>
          <a:p>
            <a:r>
              <a:rPr lang="ru-RU" dirty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Методические разработки мероприятий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E50F170-E6B4-0447-2194-EFDF3F9C6F92}"/>
              </a:ext>
            </a:extLst>
          </p:cNvPr>
          <p:cNvSpPr/>
          <p:nvPr/>
        </p:nvSpPr>
        <p:spPr>
          <a:xfrm>
            <a:off x="229014" y="3888936"/>
            <a:ext cx="357014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Программа обучения наставников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9" name="TextBox 30">
            <a:extLst>
              <a:ext uri="{FF2B5EF4-FFF2-40B4-BE49-F238E27FC236}">
                <a16:creationId xmlns:a16="http://schemas.microsoft.com/office/drawing/2014/main" xmlns="" id="{4809D23E-34A9-212A-777D-7BEA44C70C38}"/>
              </a:ext>
            </a:extLst>
          </p:cNvPr>
          <p:cNvSpPr txBox="1"/>
          <p:nvPr/>
        </p:nvSpPr>
        <p:spPr>
          <a:xfrm>
            <a:off x="215550" y="4404704"/>
            <a:ext cx="4104456" cy="9752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42875" tIns="71438" rIns="142875" bIns="71438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800" dirty="0">
                <a:solidFill>
                  <a:schemeClr val="tx1"/>
                </a:solidFill>
                <a:cs typeface="Arial" pitchFamily="34" charset="0"/>
              </a:rPr>
              <a:t>Программа Время возможностей (формирование мотивации и целеполагания)</a:t>
            </a:r>
          </a:p>
        </p:txBody>
      </p:sp>
      <p:sp>
        <p:nvSpPr>
          <p:cNvPr id="11" name="TextBox 30">
            <a:extLst>
              <a:ext uri="{FF2B5EF4-FFF2-40B4-BE49-F238E27FC236}">
                <a16:creationId xmlns:a16="http://schemas.microsoft.com/office/drawing/2014/main" xmlns="" id="{674D062E-1E92-A561-5172-12CEB6282699}"/>
              </a:ext>
            </a:extLst>
          </p:cNvPr>
          <p:cNvSpPr txBox="1"/>
          <p:nvPr/>
        </p:nvSpPr>
        <p:spPr>
          <a:xfrm>
            <a:off x="208379" y="5526408"/>
            <a:ext cx="4104456" cy="6982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42875" tIns="71438" rIns="142875" bIns="71438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800" dirty="0">
                <a:solidFill>
                  <a:schemeClr val="tx1"/>
                </a:solidFill>
                <a:cs typeface="Arial" pitchFamily="34" charset="0"/>
              </a:rPr>
              <a:t>Программа профориентации «Зовем в свою профессию»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002772" y="1469036"/>
            <a:ext cx="6549616" cy="44627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1" tIns="45720" rIns="91441" bIns="45720">
            <a:spAutoFit/>
          </a:bodyPr>
          <a:lstStyle/>
          <a:p>
            <a:r>
              <a:rPr lang="ru-RU" sz="2300" b="1" dirty="0">
                <a:solidFill>
                  <a:srgbClr val="C00000"/>
                </a:solidFill>
              </a:rPr>
              <a:t>Трансляция опыта инновационной деятельности </a:t>
            </a:r>
          </a:p>
        </p:txBody>
      </p:sp>
      <p:pic>
        <p:nvPicPr>
          <p:cNvPr id="38" name="Рисунок 37" descr="Сертификат Форум 2022_page-0001.jpg"/>
          <p:cNvPicPr>
            <a:picLocks noChangeAspect="1"/>
          </p:cNvPicPr>
          <p:nvPr/>
        </p:nvPicPr>
        <p:blipFill>
          <a:blip r:embed="rId3" cstate="print"/>
          <a:srcRect l="5893" t="4401" r="3631" b="2001"/>
          <a:stretch>
            <a:fillRect/>
          </a:stretch>
        </p:blipFill>
        <p:spPr>
          <a:xfrm rot="10800000">
            <a:off x="13948890" y="1469036"/>
            <a:ext cx="1861129" cy="2721899"/>
          </a:xfrm>
          <a:prstGeom prst="rect">
            <a:avLst/>
          </a:prstGeom>
          <a:ln>
            <a:solidFill>
              <a:srgbClr val="000099"/>
            </a:solidFill>
          </a:ln>
        </p:spPr>
      </p:pic>
      <p:pic>
        <p:nvPicPr>
          <p:cNvPr id="16389" name="Рисунок 16388">
            <a:extLst>
              <a:ext uri="{FF2B5EF4-FFF2-40B4-BE49-F238E27FC236}">
                <a16:creationId xmlns:a16="http://schemas.microsoft.com/office/drawing/2014/main" xmlns="" id="{D8EF099C-54BB-468C-CE70-F104C6DED5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6969" y="2439230"/>
            <a:ext cx="3212347" cy="2270987"/>
          </a:xfrm>
          <a:prstGeom prst="rect">
            <a:avLst/>
          </a:prstGeom>
          <a:ln>
            <a:solidFill>
              <a:srgbClr val="000099"/>
            </a:solidFill>
          </a:ln>
        </p:spPr>
      </p:pic>
      <p:pic>
        <p:nvPicPr>
          <p:cNvPr id="16391" name="Рисунок 16390">
            <a:extLst>
              <a:ext uri="{FF2B5EF4-FFF2-40B4-BE49-F238E27FC236}">
                <a16:creationId xmlns:a16="http://schemas.microsoft.com/office/drawing/2014/main" xmlns="" id="{6F2C6DAE-F552-AC2D-B35E-F50D8C14F0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5959" y="3712344"/>
            <a:ext cx="2950037" cy="2085545"/>
          </a:xfrm>
          <a:prstGeom prst="rect">
            <a:avLst/>
          </a:prstGeom>
          <a:ln>
            <a:solidFill>
              <a:srgbClr val="000099"/>
            </a:solidFill>
          </a:ln>
        </p:spPr>
      </p:pic>
      <p:pic>
        <p:nvPicPr>
          <p:cNvPr id="16395" name="Рисунок 16394">
            <a:extLst>
              <a:ext uri="{FF2B5EF4-FFF2-40B4-BE49-F238E27FC236}">
                <a16:creationId xmlns:a16="http://schemas.microsoft.com/office/drawing/2014/main" xmlns="" id="{C3655A27-9AF9-28C8-FF5C-870608D1C4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62986" y="2999509"/>
            <a:ext cx="1924263" cy="2721900"/>
          </a:xfrm>
          <a:prstGeom prst="rect">
            <a:avLst/>
          </a:prstGeom>
          <a:ln>
            <a:solidFill>
              <a:srgbClr val="000099"/>
            </a:solidFill>
          </a:ln>
        </p:spPr>
      </p:pic>
      <p:pic>
        <p:nvPicPr>
          <p:cNvPr id="16397" name="Рисунок 16396">
            <a:extLst>
              <a:ext uri="{FF2B5EF4-FFF2-40B4-BE49-F238E27FC236}">
                <a16:creationId xmlns:a16="http://schemas.microsoft.com/office/drawing/2014/main" xmlns="" id="{0C8EFA6A-A8D3-A4ED-5D65-8F4BB3768E4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9541" y="5111964"/>
            <a:ext cx="2147341" cy="3039180"/>
          </a:xfrm>
          <a:prstGeom prst="rect">
            <a:avLst/>
          </a:prstGeom>
          <a:ln>
            <a:solidFill>
              <a:srgbClr val="000099"/>
            </a:solidFill>
          </a:ln>
        </p:spPr>
      </p:pic>
      <p:pic>
        <p:nvPicPr>
          <p:cNvPr id="32" name="Рисунок 31" descr="Дипломы-сертификаты_page-0006.jpg"/>
          <p:cNvPicPr>
            <a:picLocks noChangeAspect="1"/>
          </p:cNvPicPr>
          <p:nvPr/>
        </p:nvPicPr>
        <p:blipFill>
          <a:blip r:embed="rId8" cstate="print"/>
          <a:srcRect l="5282" t="3442" r="2279" b="2321"/>
          <a:stretch>
            <a:fillRect/>
          </a:stretch>
        </p:blipFill>
        <p:spPr>
          <a:xfrm>
            <a:off x="6415847" y="6023870"/>
            <a:ext cx="1944217" cy="2805226"/>
          </a:xfrm>
          <a:prstGeom prst="rect">
            <a:avLst/>
          </a:prstGeom>
          <a:ln>
            <a:solidFill>
              <a:srgbClr val="000099"/>
            </a:solidFill>
          </a:ln>
        </p:spPr>
      </p:pic>
      <p:sp>
        <p:nvSpPr>
          <p:cNvPr id="36" name="Прямоугольник 35"/>
          <p:cNvSpPr/>
          <p:nvPr/>
        </p:nvSpPr>
        <p:spPr>
          <a:xfrm>
            <a:off x="8257142" y="6543078"/>
            <a:ext cx="5472609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1" tIns="45720" rIns="91441" bIns="45720">
            <a:spAutoFit/>
          </a:bodyPr>
          <a:lstStyle/>
          <a:p>
            <a:r>
              <a:rPr lang="ru-RU" sz="1800" dirty="0">
                <a:solidFill>
                  <a:srgbClr val="000099"/>
                </a:solidFill>
                <a:ea typeface="Calibri"/>
                <a:cs typeface="Times New Roman"/>
              </a:rPr>
              <a:t>V Областная научно-практическая конференция студентов и преподавателей ПОО «Культура и искусство. Профессия и время»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8276762" y="5469774"/>
            <a:ext cx="5452989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1" tIns="45720" rIns="91441" bIns="45720">
            <a:spAutoFit/>
          </a:bodyPr>
          <a:lstStyle/>
          <a:p>
            <a:r>
              <a:rPr lang="ru-RU" sz="1800" dirty="0">
                <a:solidFill>
                  <a:srgbClr val="000099"/>
                </a:solidFill>
                <a:ea typeface="Times New Roman"/>
                <a:cs typeface="Times New Roman"/>
              </a:rPr>
              <a:t>Региональная научно-практическая конференция преподавателей и обучающихся ПОО "Поиск. Практика. Результат»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8212293" y="2217934"/>
            <a:ext cx="5544616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1" tIns="45720" rIns="91441" bIns="45720">
            <a:spAutoFit/>
          </a:bodyPr>
          <a:lstStyle/>
          <a:p>
            <a:r>
              <a:rPr lang="ru-RU" sz="1800" dirty="0">
                <a:solidFill>
                  <a:srgbClr val="000099"/>
                </a:solidFill>
                <a:ea typeface="Times New Roman"/>
                <a:cs typeface="Times New Roman"/>
              </a:rPr>
              <a:t>V Межрегиональная межведомственная научно-практическая конференция "Современное образование и воспитание: актуальные вопросы, достижения и инновации»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8168750" y="3577232"/>
            <a:ext cx="5588159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1" tIns="45720" rIns="91441" bIns="45720">
            <a:spAutoFit/>
          </a:bodyPr>
          <a:lstStyle/>
          <a:p>
            <a:r>
              <a:rPr lang="ru-RU" sz="1800" dirty="0">
                <a:solidFill>
                  <a:srgbClr val="000099"/>
                </a:solidFill>
                <a:ea typeface="Calibri"/>
                <a:cs typeface="Times New Roman"/>
              </a:rPr>
              <a:t>Региональный Форум инноваций «Педагогические идеи и инновационные практики в системе общего, СПО и ДО Самарской области»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8212293" y="4673469"/>
            <a:ext cx="5544616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1" tIns="45720" rIns="91441" bIns="45720">
            <a:spAutoFit/>
          </a:bodyPr>
          <a:lstStyle/>
          <a:p>
            <a:r>
              <a:rPr lang="ru-RU" sz="1800" dirty="0">
                <a:solidFill>
                  <a:srgbClr val="000099"/>
                </a:solidFill>
                <a:ea typeface="Times New Roman"/>
                <a:cs typeface="Times New Roman"/>
              </a:rPr>
              <a:t>Открытый областной форум ПОО Самарской области «Территория смыслов – на Волге»</a:t>
            </a:r>
          </a:p>
        </p:txBody>
      </p:sp>
      <p:pic>
        <p:nvPicPr>
          <p:cNvPr id="16387" name="Рисунок 16386">
            <a:extLst>
              <a:ext uri="{FF2B5EF4-FFF2-40B4-BE49-F238E27FC236}">
                <a16:creationId xmlns:a16="http://schemas.microsoft.com/office/drawing/2014/main" xmlns="" id="{ADADBA38-B2B7-0A06-8A31-9EAF14F8C9D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83283" y="5500693"/>
            <a:ext cx="2457525" cy="3456075"/>
          </a:xfrm>
          <a:prstGeom prst="rect">
            <a:avLst/>
          </a:prstGeom>
          <a:ln>
            <a:solidFill>
              <a:srgbClr val="000099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371821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-8690" y="1260203"/>
            <a:ext cx="16002000" cy="7778323"/>
          </a:xfrm>
          <a:prstGeom prst="rect">
            <a:avLst/>
          </a:prstGeom>
          <a:solidFill>
            <a:srgbClr val="D5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2875" tIns="71438" rIns="142875" bIns="71438" rtlCol="0" anchor="ctr"/>
          <a:lstStyle/>
          <a:p>
            <a:pPr algn="ctr"/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6002000" cy="108864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0099"/>
                </a:solidFill>
                <a:ea typeface="Times New Roman" panose="02020603050405020304" pitchFamily="18" charset="0"/>
              </a:rPr>
              <a:t>Многоуровневая модель наставничества как механизм создания эффективных социальных лифтов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66174" y="1092179"/>
            <a:ext cx="14869652" cy="60006"/>
          </a:xfrm>
          <a:prstGeom prst="rect">
            <a:avLst/>
          </a:prstGeom>
          <a:solidFill>
            <a:srgbClr val="00007E"/>
          </a:solidFill>
          <a:ln>
            <a:solidFill>
              <a:srgbClr val="0000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1091" tIns="75545" rIns="151091" bIns="75545" rtlCol="0" anchor="ctr"/>
          <a:lstStyle/>
          <a:p>
            <a:pPr algn="ctr"/>
            <a:endParaRPr lang="ru-RU" dirty="0">
              <a:solidFill>
                <a:srgbClr val="0033CC"/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V="1">
            <a:off x="548789" y="1260203"/>
            <a:ext cx="14887045" cy="1"/>
          </a:xfrm>
          <a:prstGeom prst="line">
            <a:avLst/>
          </a:prstGeom>
          <a:ln w="28575">
            <a:solidFill>
              <a:srgbClr val="0000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2"/>
          <p:cNvGrpSpPr>
            <a:grpSpLocks/>
          </p:cNvGrpSpPr>
          <p:nvPr/>
        </p:nvGrpSpPr>
        <p:grpSpPr bwMode="auto">
          <a:xfrm>
            <a:off x="14697744" y="7668914"/>
            <a:ext cx="1114425" cy="1189038"/>
            <a:chOff x="0" y="0"/>
            <a:chExt cx="1755" cy="1873"/>
          </a:xfrm>
        </p:grpSpPr>
        <p:sp>
          <p:nvSpPr>
            <p:cNvPr id="12" name="AutoShape 24"/>
            <p:cNvSpPr>
              <a:spLocks/>
            </p:cNvSpPr>
            <p:nvPr/>
          </p:nvSpPr>
          <p:spPr bwMode="auto">
            <a:xfrm>
              <a:off x="0" y="0"/>
              <a:ext cx="1384" cy="1838"/>
            </a:xfrm>
            <a:custGeom>
              <a:avLst/>
              <a:gdLst>
                <a:gd name="T0" fmla="*/ 863 w 1384"/>
                <a:gd name="T1" fmla="*/ 123 h 1838"/>
                <a:gd name="T2" fmla="*/ 859 w 1384"/>
                <a:gd name="T3" fmla="*/ 129 h 1838"/>
                <a:gd name="T4" fmla="*/ 724 w 1384"/>
                <a:gd name="T5" fmla="*/ 221 h 1838"/>
                <a:gd name="T6" fmla="*/ 629 w 1384"/>
                <a:gd name="T7" fmla="*/ 271 h 1838"/>
                <a:gd name="T8" fmla="*/ 491 w 1384"/>
                <a:gd name="T9" fmla="*/ 361 h 1838"/>
                <a:gd name="T10" fmla="*/ 364 w 1384"/>
                <a:gd name="T11" fmla="*/ 470 h 1838"/>
                <a:gd name="T12" fmla="*/ 254 w 1384"/>
                <a:gd name="T13" fmla="*/ 594 h 1838"/>
                <a:gd name="T14" fmla="*/ 162 w 1384"/>
                <a:gd name="T15" fmla="*/ 730 h 1838"/>
                <a:gd name="T16" fmla="*/ 87 w 1384"/>
                <a:gd name="T17" fmla="*/ 880 h 1838"/>
                <a:gd name="T18" fmla="*/ 36 w 1384"/>
                <a:gd name="T19" fmla="*/ 1028 h 1838"/>
                <a:gd name="T20" fmla="*/ 6 w 1384"/>
                <a:gd name="T21" fmla="*/ 1180 h 1838"/>
                <a:gd name="T22" fmla="*/ 1 w 1384"/>
                <a:gd name="T23" fmla="*/ 1336 h 1838"/>
                <a:gd name="T24" fmla="*/ 22 w 1384"/>
                <a:gd name="T25" fmla="*/ 1487 h 1838"/>
                <a:gd name="T26" fmla="*/ 70 w 1384"/>
                <a:gd name="T27" fmla="*/ 1621 h 1838"/>
                <a:gd name="T28" fmla="*/ 149 w 1384"/>
                <a:gd name="T29" fmla="*/ 1742 h 1838"/>
                <a:gd name="T30" fmla="*/ 200 w 1384"/>
                <a:gd name="T31" fmla="*/ 1794 h 1838"/>
                <a:gd name="T32" fmla="*/ 259 w 1384"/>
                <a:gd name="T33" fmla="*/ 1837 h 1838"/>
                <a:gd name="T34" fmla="*/ 253 w 1384"/>
                <a:gd name="T35" fmla="*/ 1830 h 1838"/>
                <a:gd name="T36" fmla="*/ 204 w 1384"/>
                <a:gd name="T37" fmla="*/ 1777 h 1838"/>
                <a:gd name="T38" fmla="*/ 129 w 1384"/>
                <a:gd name="T39" fmla="*/ 1665 h 1838"/>
                <a:gd name="T40" fmla="*/ 74 w 1384"/>
                <a:gd name="T41" fmla="*/ 1522 h 1838"/>
                <a:gd name="T42" fmla="*/ 53 w 1384"/>
                <a:gd name="T43" fmla="*/ 1359 h 1838"/>
                <a:gd name="T44" fmla="*/ 69 w 1384"/>
                <a:gd name="T45" fmla="*/ 1195 h 1838"/>
                <a:gd name="T46" fmla="*/ 112 w 1384"/>
                <a:gd name="T47" fmla="*/ 1038 h 1838"/>
                <a:gd name="T48" fmla="*/ 173 w 1384"/>
                <a:gd name="T49" fmla="*/ 896 h 1838"/>
                <a:gd name="T50" fmla="*/ 251 w 1384"/>
                <a:gd name="T51" fmla="*/ 764 h 1838"/>
                <a:gd name="T52" fmla="*/ 345 w 1384"/>
                <a:gd name="T53" fmla="*/ 642 h 1838"/>
                <a:gd name="T54" fmla="*/ 455 w 1384"/>
                <a:gd name="T55" fmla="*/ 530 h 1838"/>
                <a:gd name="T56" fmla="*/ 488 w 1384"/>
                <a:gd name="T57" fmla="*/ 501 h 1838"/>
                <a:gd name="T58" fmla="*/ 578 w 1384"/>
                <a:gd name="T59" fmla="*/ 472 h 1838"/>
                <a:gd name="T60" fmla="*/ 651 w 1384"/>
                <a:gd name="T61" fmla="*/ 382 h 1838"/>
                <a:gd name="T62" fmla="*/ 771 w 1384"/>
                <a:gd name="T63" fmla="*/ 270 h 1838"/>
                <a:gd name="T64" fmla="*/ 909 w 1384"/>
                <a:gd name="T65" fmla="*/ 176 h 1838"/>
                <a:gd name="T66" fmla="*/ 1016 w 1384"/>
                <a:gd name="T67" fmla="*/ 123 h 1838"/>
                <a:gd name="T68" fmla="*/ 1056 w 1384"/>
                <a:gd name="T69" fmla="*/ 2 h 1838"/>
                <a:gd name="T70" fmla="*/ 901 w 1384"/>
                <a:gd name="T71" fmla="*/ 21 h 1838"/>
                <a:gd name="T72" fmla="*/ 753 w 1384"/>
                <a:gd name="T73" fmla="*/ 61 h 1838"/>
                <a:gd name="T74" fmla="*/ 614 w 1384"/>
                <a:gd name="T75" fmla="*/ 119 h 1838"/>
                <a:gd name="T76" fmla="*/ 485 w 1384"/>
                <a:gd name="T77" fmla="*/ 193 h 1838"/>
                <a:gd name="T78" fmla="*/ 369 w 1384"/>
                <a:gd name="T79" fmla="*/ 280 h 1838"/>
                <a:gd name="T80" fmla="*/ 265 w 1384"/>
                <a:gd name="T81" fmla="*/ 377 h 1838"/>
                <a:gd name="T82" fmla="*/ 177 w 1384"/>
                <a:gd name="T83" fmla="*/ 483 h 1838"/>
                <a:gd name="T84" fmla="*/ 105 w 1384"/>
                <a:gd name="T85" fmla="*/ 595 h 1838"/>
                <a:gd name="T86" fmla="*/ 50 w 1384"/>
                <a:gd name="T87" fmla="*/ 711 h 1838"/>
                <a:gd name="T88" fmla="*/ 65 w 1384"/>
                <a:gd name="T89" fmla="*/ 698 h 1838"/>
                <a:gd name="T90" fmla="*/ 147 w 1384"/>
                <a:gd name="T91" fmla="*/ 564 h 1838"/>
                <a:gd name="T92" fmla="*/ 247 w 1384"/>
                <a:gd name="T93" fmla="*/ 444 h 1838"/>
                <a:gd name="T94" fmla="*/ 365 w 1384"/>
                <a:gd name="T95" fmla="*/ 338 h 1838"/>
                <a:gd name="T96" fmla="*/ 495 w 1384"/>
                <a:gd name="T97" fmla="*/ 250 h 1838"/>
                <a:gd name="T98" fmla="*/ 635 w 1384"/>
                <a:gd name="T99" fmla="*/ 182 h 1838"/>
                <a:gd name="T100" fmla="*/ 784 w 1384"/>
                <a:gd name="T101" fmla="*/ 136 h 1838"/>
                <a:gd name="T102" fmla="*/ 1016 w 1384"/>
                <a:gd name="T103" fmla="*/ 123 h 1838"/>
                <a:gd name="T104" fmla="*/ 1135 w 1384"/>
                <a:gd name="T105" fmla="*/ 78 h 1838"/>
                <a:gd name="T106" fmla="*/ 1298 w 1384"/>
                <a:gd name="T107" fmla="*/ 41 h 1838"/>
                <a:gd name="T108" fmla="*/ 1300 w 1384"/>
                <a:gd name="T109" fmla="*/ 15 h 1838"/>
                <a:gd name="T110" fmla="*/ 1136 w 1384"/>
                <a:gd name="T111" fmla="*/ 0 h 1838"/>
                <a:gd name="T112" fmla="*/ 525 w 1384"/>
                <a:gd name="T113" fmla="*/ 472 h 1838"/>
                <a:gd name="T114" fmla="*/ 468 w 1384"/>
                <a:gd name="T115" fmla="*/ 655 h 1838"/>
                <a:gd name="T116" fmla="*/ 550 w 1384"/>
                <a:gd name="T117" fmla="*/ 510 h 183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384" h="1838">
                  <a:moveTo>
                    <a:pt x="1016" y="123"/>
                  </a:moveTo>
                  <a:lnTo>
                    <a:pt x="863" y="123"/>
                  </a:lnTo>
                  <a:lnTo>
                    <a:pt x="862" y="127"/>
                  </a:lnTo>
                  <a:lnTo>
                    <a:pt x="859" y="129"/>
                  </a:lnTo>
                  <a:lnTo>
                    <a:pt x="734" y="215"/>
                  </a:lnTo>
                  <a:lnTo>
                    <a:pt x="724" y="221"/>
                  </a:lnTo>
                  <a:lnTo>
                    <a:pt x="713" y="228"/>
                  </a:lnTo>
                  <a:lnTo>
                    <a:pt x="629" y="271"/>
                  </a:lnTo>
                  <a:lnTo>
                    <a:pt x="558" y="314"/>
                  </a:lnTo>
                  <a:lnTo>
                    <a:pt x="491" y="361"/>
                  </a:lnTo>
                  <a:lnTo>
                    <a:pt x="426" y="413"/>
                  </a:lnTo>
                  <a:lnTo>
                    <a:pt x="364" y="470"/>
                  </a:lnTo>
                  <a:lnTo>
                    <a:pt x="307" y="530"/>
                  </a:lnTo>
                  <a:lnTo>
                    <a:pt x="254" y="594"/>
                  </a:lnTo>
                  <a:lnTo>
                    <a:pt x="205" y="660"/>
                  </a:lnTo>
                  <a:lnTo>
                    <a:pt x="162" y="730"/>
                  </a:lnTo>
                  <a:lnTo>
                    <a:pt x="122" y="803"/>
                  </a:lnTo>
                  <a:lnTo>
                    <a:pt x="87" y="880"/>
                  </a:lnTo>
                  <a:lnTo>
                    <a:pt x="59" y="954"/>
                  </a:lnTo>
                  <a:lnTo>
                    <a:pt x="36" y="1028"/>
                  </a:lnTo>
                  <a:lnTo>
                    <a:pt x="18" y="1104"/>
                  </a:lnTo>
                  <a:lnTo>
                    <a:pt x="6" y="1180"/>
                  </a:lnTo>
                  <a:lnTo>
                    <a:pt x="0" y="1257"/>
                  </a:lnTo>
                  <a:lnTo>
                    <a:pt x="1" y="1336"/>
                  </a:lnTo>
                  <a:lnTo>
                    <a:pt x="8" y="1415"/>
                  </a:lnTo>
                  <a:lnTo>
                    <a:pt x="22" y="1487"/>
                  </a:lnTo>
                  <a:lnTo>
                    <a:pt x="42" y="1555"/>
                  </a:lnTo>
                  <a:lnTo>
                    <a:pt x="70" y="1621"/>
                  </a:lnTo>
                  <a:lnTo>
                    <a:pt x="105" y="1683"/>
                  </a:lnTo>
                  <a:lnTo>
                    <a:pt x="149" y="1742"/>
                  </a:lnTo>
                  <a:lnTo>
                    <a:pt x="173" y="1769"/>
                  </a:lnTo>
                  <a:lnTo>
                    <a:pt x="200" y="1794"/>
                  </a:lnTo>
                  <a:lnTo>
                    <a:pt x="228" y="1817"/>
                  </a:lnTo>
                  <a:lnTo>
                    <a:pt x="259" y="1837"/>
                  </a:lnTo>
                  <a:lnTo>
                    <a:pt x="256" y="1834"/>
                  </a:lnTo>
                  <a:lnTo>
                    <a:pt x="253" y="1830"/>
                  </a:lnTo>
                  <a:lnTo>
                    <a:pt x="250" y="1827"/>
                  </a:lnTo>
                  <a:lnTo>
                    <a:pt x="204" y="1777"/>
                  </a:lnTo>
                  <a:lnTo>
                    <a:pt x="163" y="1723"/>
                  </a:lnTo>
                  <a:lnTo>
                    <a:pt x="129" y="1665"/>
                  </a:lnTo>
                  <a:lnTo>
                    <a:pt x="100" y="1603"/>
                  </a:lnTo>
                  <a:lnTo>
                    <a:pt x="74" y="1522"/>
                  </a:lnTo>
                  <a:lnTo>
                    <a:pt x="59" y="1441"/>
                  </a:lnTo>
                  <a:lnTo>
                    <a:pt x="53" y="1359"/>
                  </a:lnTo>
                  <a:lnTo>
                    <a:pt x="57" y="1277"/>
                  </a:lnTo>
                  <a:lnTo>
                    <a:pt x="69" y="1195"/>
                  </a:lnTo>
                  <a:lnTo>
                    <a:pt x="88" y="1114"/>
                  </a:lnTo>
                  <a:lnTo>
                    <a:pt x="112" y="1038"/>
                  </a:lnTo>
                  <a:lnTo>
                    <a:pt x="140" y="966"/>
                  </a:lnTo>
                  <a:lnTo>
                    <a:pt x="173" y="896"/>
                  </a:lnTo>
                  <a:lnTo>
                    <a:pt x="210" y="828"/>
                  </a:lnTo>
                  <a:lnTo>
                    <a:pt x="251" y="764"/>
                  </a:lnTo>
                  <a:lnTo>
                    <a:pt x="296" y="701"/>
                  </a:lnTo>
                  <a:lnTo>
                    <a:pt x="345" y="642"/>
                  </a:lnTo>
                  <a:lnTo>
                    <a:pt x="398" y="585"/>
                  </a:lnTo>
                  <a:lnTo>
                    <a:pt x="455" y="530"/>
                  </a:lnTo>
                  <a:lnTo>
                    <a:pt x="471" y="515"/>
                  </a:lnTo>
                  <a:lnTo>
                    <a:pt x="488" y="501"/>
                  </a:lnTo>
                  <a:lnTo>
                    <a:pt x="525" y="472"/>
                  </a:lnTo>
                  <a:lnTo>
                    <a:pt x="578" y="472"/>
                  </a:lnTo>
                  <a:lnTo>
                    <a:pt x="598" y="444"/>
                  </a:lnTo>
                  <a:lnTo>
                    <a:pt x="651" y="382"/>
                  </a:lnTo>
                  <a:lnTo>
                    <a:pt x="708" y="324"/>
                  </a:lnTo>
                  <a:lnTo>
                    <a:pt x="771" y="270"/>
                  </a:lnTo>
                  <a:lnTo>
                    <a:pt x="838" y="221"/>
                  </a:lnTo>
                  <a:lnTo>
                    <a:pt x="909" y="176"/>
                  </a:lnTo>
                  <a:lnTo>
                    <a:pt x="982" y="137"/>
                  </a:lnTo>
                  <a:lnTo>
                    <a:pt x="1016" y="123"/>
                  </a:lnTo>
                  <a:close/>
                  <a:moveTo>
                    <a:pt x="1136" y="0"/>
                  </a:moveTo>
                  <a:lnTo>
                    <a:pt x="1056" y="2"/>
                  </a:lnTo>
                  <a:lnTo>
                    <a:pt x="978" y="9"/>
                  </a:lnTo>
                  <a:lnTo>
                    <a:pt x="901" y="21"/>
                  </a:lnTo>
                  <a:lnTo>
                    <a:pt x="826" y="39"/>
                  </a:lnTo>
                  <a:lnTo>
                    <a:pt x="753" y="61"/>
                  </a:lnTo>
                  <a:lnTo>
                    <a:pt x="682" y="88"/>
                  </a:lnTo>
                  <a:lnTo>
                    <a:pt x="614" y="119"/>
                  </a:lnTo>
                  <a:lnTo>
                    <a:pt x="548" y="154"/>
                  </a:lnTo>
                  <a:lnTo>
                    <a:pt x="485" y="193"/>
                  </a:lnTo>
                  <a:lnTo>
                    <a:pt x="425" y="235"/>
                  </a:lnTo>
                  <a:lnTo>
                    <a:pt x="369" y="280"/>
                  </a:lnTo>
                  <a:lnTo>
                    <a:pt x="315" y="327"/>
                  </a:lnTo>
                  <a:lnTo>
                    <a:pt x="265" y="377"/>
                  </a:lnTo>
                  <a:lnTo>
                    <a:pt x="219" y="429"/>
                  </a:lnTo>
                  <a:lnTo>
                    <a:pt x="177" y="483"/>
                  </a:lnTo>
                  <a:lnTo>
                    <a:pt x="139" y="539"/>
                  </a:lnTo>
                  <a:lnTo>
                    <a:pt x="105" y="595"/>
                  </a:lnTo>
                  <a:lnTo>
                    <a:pt x="75" y="653"/>
                  </a:lnTo>
                  <a:lnTo>
                    <a:pt x="50" y="711"/>
                  </a:lnTo>
                  <a:lnTo>
                    <a:pt x="30" y="770"/>
                  </a:lnTo>
                  <a:lnTo>
                    <a:pt x="65" y="698"/>
                  </a:lnTo>
                  <a:lnTo>
                    <a:pt x="104" y="629"/>
                  </a:lnTo>
                  <a:lnTo>
                    <a:pt x="147" y="564"/>
                  </a:lnTo>
                  <a:lnTo>
                    <a:pt x="195" y="502"/>
                  </a:lnTo>
                  <a:lnTo>
                    <a:pt x="247" y="444"/>
                  </a:lnTo>
                  <a:lnTo>
                    <a:pt x="304" y="390"/>
                  </a:lnTo>
                  <a:lnTo>
                    <a:pt x="365" y="338"/>
                  </a:lnTo>
                  <a:lnTo>
                    <a:pt x="429" y="291"/>
                  </a:lnTo>
                  <a:lnTo>
                    <a:pt x="495" y="250"/>
                  </a:lnTo>
                  <a:lnTo>
                    <a:pt x="564" y="213"/>
                  </a:lnTo>
                  <a:lnTo>
                    <a:pt x="635" y="182"/>
                  </a:lnTo>
                  <a:lnTo>
                    <a:pt x="708" y="156"/>
                  </a:lnTo>
                  <a:lnTo>
                    <a:pt x="784" y="136"/>
                  </a:lnTo>
                  <a:lnTo>
                    <a:pt x="863" y="123"/>
                  </a:lnTo>
                  <a:lnTo>
                    <a:pt x="1016" y="123"/>
                  </a:lnTo>
                  <a:lnTo>
                    <a:pt x="1057" y="105"/>
                  </a:lnTo>
                  <a:lnTo>
                    <a:pt x="1135" y="78"/>
                  </a:lnTo>
                  <a:lnTo>
                    <a:pt x="1215" y="57"/>
                  </a:lnTo>
                  <a:lnTo>
                    <a:pt x="1298" y="41"/>
                  </a:lnTo>
                  <a:lnTo>
                    <a:pt x="1383" y="32"/>
                  </a:lnTo>
                  <a:lnTo>
                    <a:pt x="1300" y="15"/>
                  </a:lnTo>
                  <a:lnTo>
                    <a:pt x="1217" y="4"/>
                  </a:lnTo>
                  <a:lnTo>
                    <a:pt x="1136" y="0"/>
                  </a:lnTo>
                  <a:close/>
                  <a:moveTo>
                    <a:pt x="578" y="472"/>
                  </a:moveTo>
                  <a:lnTo>
                    <a:pt x="525" y="472"/>
                  </a:lnTo>
                  <a:lnTo>
                    <a:pt x="462" y="652"/>
                  </a:lnTo>
                  <a:lnTo>
                    <a:pt x="468" y="655"/>
                  </a:lnTo>
                  <a:lnTo>
                    <a:pt x="507" y="581"/>
                  </a:lnTo>
                  <a:lnTo>
                    <a:pt x="550" y="510"/>
                  </a:lnTo>
                  <a:lnTo>
                    <a:pt x="578" y="472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AutoShape 25"/>
            <p:cNvSpPr>
              <a:spLocks/>
            </p:cNvSpPr>
            <p:nvPr/>
          </p:nvSpPr>
          <p:spPr bwMode="auto">
            <a:xfrm>
              <a:off x="494" y="65"/>
              <a:ext cx="1191" cy="975"/>
            </a:xfrm>
            <a:custGeom>
              <a:avLst/>
              <a:gdLst>
                <a:gd name="T0" fmla="*/ 863 w 1191"/>
                <a:gd name="T1" fmla="*/ 72 h 975"/>
                <a:gd name="T2" fmla="*/ 709 w 1191"/>
                <a:gd name="T3" fmla="*/ 100 h 975"/>
                <a:gd name="T4" fmla="*/ 560 w 1191"/>
                <a:gd name="T5" fmla="*/ 149 h 975"/>
                <a:gd name="T6" fmla="*/ 512 w 1191"/>
                <a:gd name="T7" fmla="*/ 171 h 975"/>
                <a:gd name="T8" fmla="*/ 576 w 1191"/>
                <a:gd name="T9" fmla="*/ 220 h 975"/>
                <a:gd name="T10" fmla="*/ 501 w 1191"/>
                <a:gd name="T11" fmla="*/ 257 h 975"/>
                <a:gd name="T12" fmla="*/ 376 w 1191"/>
                <a:gd name="T13" fmla="*/ 336 h 975"/>
                <a:gd name="T14" fmla="*/ 262 w 1191"/>
                <a:gd name="T15" fmla="*/ 432 h 975"/>
                <a:gd name="T16" fmla="*/ 156 w 1191"/>
                <a:gd name="T17" fmla="*/ 558 h 975"/>
                <a:gd name="T18" fmla="*/ 74 w 1191"/>
                <a:gd name="T19" fmla="*/ 698 h 975"/>
                <a:gd name="T20" fmla="*/ 11 w 1191"/>
                <a:gd name="T21" fmla="*/ 850 h 975"/>
                <a:gd name="T22" fmla="*/ 0 w 1191"/>
                <a:gd name="T23" fmla="*/ 922 h 975"/>
                <a:gd name="T24" fmla="*/ 29 w 1191"/>
                <a:gd name="T25" fmla="*/ 988 h 975"/>
                <a:gd name="T26" fmla="*/ 47 w 1191"/>
                <a:gd name="T27" fmla="*/ 1013 h 975"/>
                <a:gd name="T28" fmla="*/ 66 w 1191"/>
                <a:gd name="T29" fmla="*/ 1041 h 975"/>
                <a:gd name="T30" fmla="*/ 106 w 1191"/>
                <a:gd name="T31" fmla="*/ 887 h 975"/>
                <a:gd name="T32" fmla="*/ 165 w 1191"/>
                <a:gd name="T33" fmla="*/ 746 h 975"/>
                <a:gd name="T34" fmla="*/ 243 w 1191"/>
                <a:gd name="T35" fmla="*/ 619 h 975"/>
                <a:gd name="T36" fmla="*/ 342 w 1191"/>
                <a:gd name="T37" fmla="*/ 505 h 975"/>
                <a:gd name="T38" fmla="*/ 462 w 1191"/>
                <a:gd name="T39" fmla="*/ 405 h 975"/>
                <a:gd name="T40" fmla="*/ 596 w 1191"/>
                <a:gd name="T41" fmla="*/ 324 h 975"/>
                <a:gd name="T42" fmla="*/ 735 w 1191"/>
                <a:gd name="T43" fmla="*/ 266 h 975"/>
                <a:gd name="T44" fmla="*/ 881 w 1191"/>
                <a:gd name="T45" fmla="*/ 232 h 975"/>
                <a:gd name="T46" fmla="*/ 1033 w 1191"/>
                <a:gd name="T47" fmla="*/ 222 h 975"/>
                <a:gd name="T48" fmla="*/ 1184 w 1191"/>
                <a:gd name="T49" fmla="*/ 221 h 975"/>
                <a:gd name="T50" fmla="*/ 1157 w 1191"/>
                <a:gd name="T51" fmla="*/ 185 h 975"/>
                <a:gd name="T52" fmla="*/ 1100 w 1191"/>
                <a:gd name="T53" fmla="*/ 130 h 975"/>
                <a:gd name="T54" fmla="*/ 1039 w 1191"/>
                <a:gd name="T55" fmla="*/ 88 h 975"/>
                <a:gd name="T56" fmla="*/ 976 w 1191"/>
                <a:gd name="T57" fmla="*/ 68 h 975"/>
                <a:gd name="T58" fmla="*/ 1184 w 1191"/>
                <a:gd name="T59" fmla="*/ 222 h 975"/>
                <a:gd name="T60" fmla="*/ 1111 w 1191"/>
                <a:gd name="T61" fmla="*/ 225 h 975"/>
                <a:gd name="T62" fmla="*/ 1186 w 1191"/>
                <a:gd name="T63" fmla="*/ 226 h 97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91" h="975">
                  <a:moveTo>
                    <a:pt x="941" y="0"/>
                  </a:moveTo>
                  <a:lnTo>
                    <a:pt x="863" y="6"/>
                  </a:lnTo>
                  <a:lnTo>
                    <a:pt x="785" y="18"/>
                  </a:lnTo>
                  <a:lnTo>
                    <a:pt x="709" y="34"/>
                  </a:lnTo>
                  <a:lnTo>
                    <a:pt x="634" y="56"/>
                  </a:lnTo>
                  <a:lnTo>
                    <a:pt x="560" y="83"/>
                  </a:lnTo>
                  <a:lnTo>
                    <a:pt x="549" y="88"/>
                  </a:lnTo>
                  <a:lnTo>
                    <a:pt x="512" y="105"/>
                  </a:lnTo>
                  <a:lnTo>
                    <a:pt x="606" y="140"/>
                  </a:lnTo>
                  <a:lnTo>
                    <a:pt x="576" y="154"/>
                  </a:lnTo>
                  <a:lnTo>
                    <a:pt x="568" y="158"/>
                  </a:lnTo>
                  <a:lnTo>
                    <a:pt x="501" y="191"/>
                  </a:lnTo>
                  <a:lnTo>
                    <a:pt x="437" y="228"/>
                  </a:lnTo>
                  <a:lnTo>
                    <a:pt x="376" y="270"/>
                  </a:lnTo>
                  <a:lnTo>
                    <a:pt x="317" y="316"/>
                  </a:lnTo>
                  <a:lnTo>
                    <a:pt x="262" y="366"/>
                  </a:lnTo>
                  <a:lnTo>
                    <a:pt x="206" y="427"/>
                  </a:lnTo>
                  <a:lnTo>
                    <a:pt x="156" y="492"/>
                  </a:lnTo>
                  <a:lnTo>
                    <a:pt x="112" y="560"/>
                  </a:lnTo>
                  <a:lnTo>
                    <a:pt x="74" y="632"/>
                  </a:lnTo>
                  <a:lnTo>
                    <a:pt x="40" y="706"/>
                  </a:lnTo>
                  <a:lnTo>
                    <a:pt x="11" y="784"/>
                  </a:lnTo>
                  <a:lnTo>
                    <a:pt x="2" y="821"/>
                  </a:lnTo>
                  <a:lnTo>
                    <a:pt x="0" y="856"/>
                  </a:lnTo>
                  <a:lnTo>
                    <a:pt x="9" y="890"/>
                  </a:lnTo>
                  <a:lnTo>
                    <a:pt x="29" y="922"/>
                  </a:lnTo>
                  <a:lnTo>
                    <a:pt x="38" y="934"/>
                  </a:lnTo>
                  <a:lnTo>
                    <a:pt x="47" y="947"/>
                  </a:lnTo>
                  <a:lnTo>
                    <a:pt x="56" y="960"/>
                  </a:lnTo>
                  <a:lnTo>
                    <a:pt x="66" y="975"/>
                  </a:lnTo>
                  <a:lnTo>
                    <a:pt x="84" y="896"/>
                  </a:lnTo>
                  <a:lnTo>
                    <a:pt x="106" y="821"/>
                  </a:lnTo>
                  <a:lnTo>
                    <a:pt x="133" y="749"/>
                  </a:lnTo>
                  <a:lnTo>
                    <a:pt x="165" y="680"/>
                  </a:lnTo>
                  <a:lnTo>
                    <a:pt x="201" y="615"/>
                  </a:lnTo>
                  <a:lnTo>
                    <a:pt x="243" y="553"/>
                  </a:lnTo>
                  <a:lnTo>
                    <a:pt x="290" y="494"/>
                  </a:lnTo>
                  <a:lnTo>
                    <a:pt x="342" y="439"/>
                  </a:lnTo>
                  <a:lnTo>
                    <a:pt x="399" y="387"/>
                  </a:lnTo>
                  <a:lnTo>
                    <a:pt x="462" y="339"/>
                  </a:lnTo>
                  <a:lnTo>
                    <a:pt x="528" y="295"/>
                  </a:lnTo>
                  <a:lnTo>
                    <a:pt x="596" y="258"/>
                  </a:lnTo>
                  <a:lnTo>
                    <a:pt x="665" y="226"/>
                  </a:lnTo>
                  <a:lnTo>
                    <a:pt x="735" y="200"/>
                  </a:lnTo>
                  <a:lnTo>
                    <a:pt x="807" y="180"/>
                  </a:lnTo>
                  <a:lnTo>
                    <a:pt x="881" y="166"/>
                  </a:lnTo>
                  <a:lnTo>
                    <a:pt x="956" y="158"/>
                  </a:lnTo>
                  <a:lnTo>
                    <a:pt x="1033" y="156"/>
                  </a:lnTo>
                  <a:lnTo>
                    <a:pt x="1184" y="156"/>
                  </a:lnTo>
                  <a:lnTo>
                    <a:pt x="1184" y="155"/>
                  </a:lnTo>
                  <a:lnTo>
                    <a:pt x="1181" y="151"/>
                  </a:lnTo>
                  <a:lnTo>
                    <a:pt x="1157" y="119"/>
                  </a:lnTo>
                  <a:lnTo>
                    <a:pt x="1130" y="90"/>
                  </a:lnTo>
                  <a:lnTo>
                    <a:pt x="1100" y="64"/>
                  </a:lnTo>
                  <a:lnTo>
                    <a:pt x="1068" y="40"/>
                  </a:lnTo>
                  <a:lnTo>
                    <a:pt x="1039" y="22"/>
                  </a:lnTo>
                  <a:lnTo>
                    <a:pt x="1009" y="9"/>
                  </a:lnTo>
                  <a:lnTo>
                    <a:pt x="976" y="2"/>
                  </a:lnTo>
                  <a:lnTo>
                    <a:pt x="941" y="0"/>
                  </a:lnTo>
                  <a:close/>
                  <a:moveTo>
                    <a:pt x="1184" y="156"/>
                  </a:moveTo>
                  <a:lnTo>
                    <a:pt x="1033" y="156"/>
                  </a:lnTo>
                  <a:lnTo>
                    <a:pt x="1111" y="159"/>
                  </a:lnTo>
                  <a:lnTo>
                    <a:pt x="1190" y="168"/>
                  </a:lnTo>
                  <a:lnTo>
                    <a:pt x="1186" y="160"/>
                  </a:lnTo>
                  <a:lnTo>
                    <a:pt x="1184" y="156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AutoShape 26"/>
            <p:cNvSpPr>
              <a:spLocks/>
            </p:cNvSpPr>
            <p:nvPr/>
          </p:nvSpPr>
          <p:spPr bwMode="auto">
            <a:xfrm>
              <a:off x="650" y="259"/>
              <a:ext cx="1105" cy="905"/>
            </a:xfrm>
            <a:custGeom>
              <a:avLst/>
              <a:gdLst>
                <a:gd name="T0" fmla="*/ 888 w 1105"/>
                <a:gd name="T1" fmla="*/ 259 h 905"/>
                <a:gd name="T2" fmla="*/ 814 w 1105"/>
                <a:gd name="T3" fmla="*/ 262 h 905"/>
                <a:gd name="T4" fmla="*/ 741 w 1105"/>
                <a:gd name="T5" fmla="*/ 271 h 905"/>
                <a:gd name="T6" fmla="*/ 668 w 1105"/>
                <a:gd name="T7" fmla="*/ 284 h 905"/>
                <a:gd name="T8" fmla="*/ 651 w 1105"/>
                <a:gd name="T9" fmla="*/ 289 h 905"/>
                <a:gd name="T10" fmla="*/ 598 w 1105"/>
                <a:gd name="T11" fmla="*/ 303 h 905"/>
                <a:gd name="T12" fmla="*/ 653 w 1105"/>
                <a:gd name="T13" fmla="*/ 358 h 905"/>
                <a:gd name="T14" fmla="*/ 645 w 1105"/>
                <a:gd name="T15" fmla="*/ 361 h 905"/>
                <a:gd name="T16" fmla="*/ 640 w 1105"/>
                <a:gd name="T17" fmla="*/ 363 h 905"/>
                <a:gd name="T18" fmla="*/ 635 w 1105"/>
                <a:gd name="T19" fmla="*/ 365 h 905"/>
                <a:gd name="T20" fmla="*/ 554 w 1105"/>
                <a:gd name="T21" fmla="*/ 394 h 905"/>
                <a:gd name="T22" fmla="*/ 476 w 1105"/>
                <a:gd name="T23" fmla="*/ 430 h 905"/>
                <a:gd name="T24" fmla="*/ 403 w 1105"/>
                <a:gd name="T25" fmla="*/ 473 h 905"/>
                <a:gd name="T26" fmla="*/ 333 w 1105"/>
                <a:gd name="T27" fmla="*/ 524 h 905"/>
                <a:gd name="T28" fmla="*/ 274 w 1105"/>
                <a:gd name="T29" fmla="*/ 576 h 905"/>
                <a:gd name="T30" fmla="*/ 221 w 1105"/>
                <a:gd name="T31" fmla="*/ 631 h 905"/>
                <a:gd name="T32" fmla="*/ 174 w 1105"/>
                <a:gd name="T33" fmla="*/ 689 h 905"/>
                <a:gd name="T34" fmla="*/ 132 w 1105"/>
                <a:gd name="T35" fmla="*/ 751 h 905"/>
                <a:gd name="T36" fmla="*/ 95 w 1105"/>
                <a:gd name="T37" fmla="*/ 816 h 905"/>
                <a:gd name="T38" fmla="*/ 64 w 1105"/>
                <a:gd name="T39" fmla="*/ 884 h 905"/>
                <a:gd name="T40" fmla="*/ 38 w 1105"/>
                <a:gd name="T41" fmla="*/ 954 h 905"/>
                <a:gd name="T42" fmla="*/ 17 w 1105"/>
                <a:gd name="T43" fmla="*/ 1028 h 905"/>
                <a:gd name="T44" fmla="*/ 1 w 1105"/>
                <a:gd name="T45" fmla="*/ 1104 h 905"/>
                <a:gd name="T46" fmla="*/ 0 w 1105"/>
                <a:gd name="T47" fmla="*/ 1109 h 905"/>
                <a:gd name="T48" fmla="*/ 2 w 1105"/>
                <a:gd name="T49" fmla="*/ 1118 h 905"/>
                <a:gd name="T50" fmla="*/ 5 w 1105"/>
                <a:gd name="T51" fmla="*/ 1120 h 905"/>
                <a:gd name="T52" fmla="*/ 25 w 1105"/>
                <a:gd name="T53" fmla="*/ 1131 h 905"/>
                <a:gd name="T54" fmla="*/ 45 w 1105"/>
                <a:gd name="T55" fmla="*/ 1142 h 905"/>
                <a:gd name="T56" fmla="*/ 87 w 1105"/>
                <a:gd name="T57" fmla="*/ 1164 h 905"/>
                <a:gd name="T58" fmla="*/ 103 w 1105"/>
                <a:gd name="T59" fmla="*/ 1085 h 905"/>
                <a:gd name="T60" fmla="*/ 125 w 1105"/>
                <a:gd name="T61" fmla="*/ 1009 h 905"/>
                <a:gd name="T62" fmla="*/ 152 w 1105"/>
                <a:gd name="T63" fmla="*/ 936 h 905"/>
                <a:gd name="T64" fmla="*/ 185 w 1105"/>
                <a:gd name="T65" fmla="*/ 867 h 905"/>
                <a:gd name="T66" fmla="*/ 223 w 1105"/>
                <a:gd name="T67" fmla="*/ 802 h 905"/>
                <a:gd name="T68" fmla="*/ 268 w 1105"/>
                <a:gd name="T69" fmla="*/ 741 h 905"/>
                <a:gd name="T70" fmla="*/ 319 w 1105"/>
                <a:gd name="T71" fmla="*/ 684 h 905"/>
                <a:gd name="T72" fmla="*/ 375 w 1105"/>
                <a:gd name="T73" fmla="*/ 630 h 905"/>
                <a:gd name="T74" fmla="*/ 438 w 1105"/>
                <a:gd name="T75" fmla="*/ 580 h 905"/>
                <a:gd name="T76" fmla="*/ 505 w 1105"/>
                <a:gd name="T77" fmla="*/ 536 h 905"/>
                <a:gd name="T78" fmla="*/ 574 w 1105"/>
                <a:gd name="T79" fmla="*/ 499 h 905"/>
                <a:gd name="T80" fmla="*/ 644 w 1105"/>
                <a:gd name="T81" fmla="*/ 469 h 905"/>
                <a:gd name="T82" fmla="*/ 716 w 1105"/>
                <a:gd name="T83" fmla="*/ 445 h 905"/>
                <a:gd name="T84" fmla="*/ 790 w 1105"/>
                <a:gd name="T85" fmla="*/ 429 h 905"/>
                <a:gd name="T86" fmla="*/ 866 w 1105"/>
                <a:gd name="T87" fmla="*/ 418 h 905"/>
                <a:gd name="T88" fmla="*/ 944 w 1105"/>
                <a:gd name="T89" fmla="*/ 415 h 905"/>
                <a:gd name="T90" fmla="*/ 1101 w 1105"/>
                <a:gd name="T91" fmla="*/ 415 h 905"/>
                <a:gd name="T92" fmla="*/ 1085 w 1105"/>
                <a:gd name="T93" fmla="*/ 361 h 905"/>
                <a:gd name="T94" fmla="*/ 1076 w 1105"/>
                <a:gd name="T95" fmla="*/ 329 h 905"/>
                <a:gd name="T96" fmla="*/ 1068 w 1105"/>
                <a:gd name="T97" fmla="*/ 298 h 905"/>
                <a:gd name="T98" fmla="*/ 1063 w 1105"/>
                <a:gd name="T99" fmla="*/ 286 h 905"/>
                <a:gd name="T100" fmla="*/ 1056 w 1105"/>
                <a:gd name="T101" fmla="*/ 279 h 905"/>
                <a:gd name="T102" fmla="*/ 1047 w 1105"/>
                <a:gd name="T103" fmla="*/ 274 h 905"/>
                <a:gd name="T104" fmla="*/ 1035 w 1105"/>
                <a:gd name="T105" fmla="*/ 271 h 905"/>
                <a:gd name="T106" fmla="*/ 961 w 1105"/>
                <a:gd name="T107" fmla="*/ 262 h 905"/>
                <a:gd name="T108" fmla="*/ 888 w 1105"/>
                <a:gd name="T109" fmla="*/ 259 h 905"/>
                <a:gd name="T110" fmla="*/ 1101 w 1105"/>
                <a:gd name="T111" fmla="*/ 415 h 905"/>
                <a:gd name="T112" fmla="*/ 944 w 1105"/>
                <a:gd name="T113" fmla="*/ 415 h 905"/>
                <a:gd name="T114" fmla="*/ 1023 w 1105"/>
                <a:gd name="T115" fmla="*/ 418 h 905"/>
                <a:gd name="T116" fmla="*/ 1105 w 1105"/>
                <a:gd name="T117" fmla="*/ 427 h 905"/>
                <a:gd name="T118" fmla="*/ 1101 w 1105"/>
                <a:gd name="T119" fmla="*/ 415 h 90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05" h="905">
                  <a:moveTo>
                    <a:pt x="888" y="0"/>
                  </a:moveTo>
                  <a:lnTo>
                    <a:pt x="814" y="3"/>
                  </a:lnTo>
                  <a:lnTo>
                    <a:pt x="741" y="12"/>
                  </a:lnTo>
                  <a:lnTo>
                    <a:pt x="668" y="25"/>
                  </a:lnTo>
                  <a:lnTo>
                    <a:pt x="651" y="30"/>
                  </a:lnTo>
                  <a:lnTo>
                    <a:pt x="598" y="44"/>
                  </a:lnTo>
                  <a:lnTo>
                    <a:pt x="653" y="99"/>
                  </a:lnTo>
                  <a:lnTo>
                    <a:pt x="645" y="102"/>
                  </a:lnTo>
                  <a:lnTo>
                    <a:pt x="640" y="104"/>
                  </a:lnTo>
                  <a:lnTo>
                    <a:pt x="635" y="106"/>
                  </a:lnTo>
                  <a:lnTo>
                    <a:pt x="554" y="135"/>
                  </a:lnTo>
                  <a:lnTo>
                    <a:pt x="476" y="171"/>
                  </a:lnTo>
                  <a:lnTo>
                    <a:pt x="403" y="214"/>
                  </a:lnTo>
                  <a:lnTo>
                    <a:pt x="333" y="265"/>
                  </a:lnTo>
                  <a:lnTo>
                    <a:pt x="274" y="317"/>
                  </a:lnTo>
                  <a:lnTo>
                    <a:pt x="221" y="372"/>
                  </a:lnTo>
                  <a:lnTo>
                    <a:pt x="174" y="430"/>
                  </a:lnTo>
                  <a:lnTo>
                    <a:pt x="132" y="492"/>
                  </a:lnTo>
                  <a:lnTo>
                    <a:pt x="95" y="557"/>
                  </a:lnTo>
                  <a:lnTo>
                    <a:pt x="64" y="625"/>
                  </a:lnTo>
                  <a:lnTo>
                    <a:pt x="38" y="695"/>
                  </a:lnTo>
                  <a:lnTo>
                    <a:pt x="17" y="769"/>
                  </a:lnTo>
                  <a:lnTo>
                    <a:pt x="1" y="845"/>
                  </a:lnTo>
                  <a:lnTo>
                    <a:pt x="0" y="850"/>
                  </a:lnTo>
                  <a:lnTo>
                    <a:pt x="2" y="859"/>
                  </a:lnTo>
                  <a:lnTo>
                    <a:pt x="5" y="861"/>
                  </a:lnTo>
                  <a:lnTo>
                    <a:pt x="25" y="872"/>
                  </a:lnTo>
                  <a:lnTo>
                    <a:pt x="45" y="883"/>
                  </a:lnTo>
                  <a:lnTo>
                    <a:pt x="87" y="905"/>
                  </a:lnTo>
                  <a:lnTo>
                    <a:pt x="103" y="826"/>
                  </a:lnTo>
                  <a:lnTo>
                    <a:pt x="125" y="750"/>
                  </a:lnTo>
                  <a:lnTo>
                    <a:pt x="152" y="677"/>
                  </a:lnTo>
                  <a:lnTo>
                    <a:pt x="185" y="608"/>
                  </a:lnTo>
                  <a:lnTo>
                    <a:pt x="223" y="543"/>
                  </a:lnTo>
                  <a:lnTo>
                    <a:pt x="268" y="482"/>
                  </a:lnTo>
                  <a:lnTo>
                    <a:pt x="319" y="425"/>
                  </a:lnTo>
                  <a:lnTo>
                    <a:pt x="375" y="371"/>
                  </a:lnTo>
                  <a:lnTo>
                    <a:pt x="438" y="321"/>
                  </a:lnTo>
                  <a:lnTo>
                    <a:pt x="505" y="277"/>
                  </a:lnTo>
                  <a:lnTo>
                    <a:pt x="574" y="240"/>
                  </a:lnTo>
                  <a:lnTo>
                    <a:pt x="644" y="210"/>
                  </a:lnTo>
                  <a:lnTo>
                    <a:pt x="716" y="186"/>
                  </a:lnTo>
                  <a:lnTo>
                    <a:pt x="790" y="170"/>
                  </a:lnTo>
                  <a:lnTo>
                    <a:pt x="866" y="159"/>
                  </a:lnTo>
                  <a:lnTo>
                    <a:pt x="944" y="156"/>
                  </a:lnTo>
                  <a:lnTo>
                    <a:pt x="1101" y="156"/>
                  </a:lnTo>
                  <a:lnTo>
                    <a:pt x="1085" y="102"/>
                  </a:lnTo>
                  <a:lnTo>
                    <a:pt x="1076" y="70"/>
                  </a:lnTo>
                  <a:lnTo>
                    <a:pt x="1068" y="39"/>
                  </a:lnTo>
                  <a:lnTo>
                    <a:pt x="1063" y="27"/>
                  </a:lnTo>
                  <a:lnTo>
                    <a:pt x="1056" y="20"/>
                  </a:lnTo>
                  <a:lnTo>
                    <a:pt x="1047" y="15"/>
                  </a:lnTo>
                  <a:lnTo>
                    <a:pt x="1035" y="12"/>
                  </a:lnTo>
                  <a:lnTo>
                    <a:pt x="961" y="3"/>
                  </a:lnTo>
                  <a:lnTo>
                    <a:pt x="888" y="0"/>
                  </a:lnTo>
                  <a:close/>
                  <a:moveTo>
                    <a:pt x="1101" y="156"/>
                  </a:moveTo>
                  <a:lnTo>
                    <a:pt x="944" y="156"/>
                  </a:lnTo>
                  <a:lnTo>
                    <a:pt x="1023" y="159"/>
                  </a:lnTo>
                  <a:lnTo>
                    <a:pt x="1105" y="168"/>
                  </a:lnTo>
                  <a:lnTo>
                    <a:pt x="1101" y="156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AutoShape 27"/>
            <p:cNvSpPr>
              <a:spLocks/>
            </p:cNvSpPr>
            <p:nvPr/>
          </p:nvSpPr>
          <p:spPr bwMode="auto">
            <a:xfrm>
              <a:off x="835" y="452"/>
              <a:ext cx="918" cy="749"/>
            </a:xfrm>
            <a:custGeom>
              <a:avLst/>
              <a:gdLst>
                <a:gd name="T0" fmla="*/ 771 w 918"/>
                <a:gd name="T1" fmla="*/ 452 h 749"/>
                <a:gd name="T2" fmla="*/ 684 w 918"/>
                <a:gd name="T3" fmla="*/ 456 h 749"/>
                <a:gd name="T4" fmla="*/ 608 w 918"/>
                <a:gd name="T5" fmla="*/ 466 h 749"/>
                <a:gd name="T6" fmla="*/ 557 w 918"/>
                <a:gd name="T7" fmla="*/ 481 h 749"/>
                <a:gd name="T8" fmla="*/ 583 w 918"/>
                <a:gd name="T9" fmla="*/ 542 h 749"/>
                <a:gd name="T10" fmla="*/ 508 w 918"/>
                <a:gd name="T11" fmla="*/ 566 h 749"/>
                <a:gd name="T12" fmla="*/ 438 w 918"/>
                <a:gd name="T13" fmla="*/ 597 h 749"/>
                <a:gd name="T14" fmla="*/ 372 w 918"/>
                <a:gd name="T15" fmla="*/ 634 h 749"/>
                <a:gd name="T16" fmla="*/ 310 w 918"/>
                <a:gd name="T17" fmla="*/ 677 h 749"/>
                <a:gd name="T18" fmla="*/ 252 w 918"/>
                <a:gd name="T19" fmla="*/ 727 h 749"/>
                <a:gd name="T20" fmla="*/ 198 w 918"/>
                <a:gd name="T21" fmla="*/ 782 h 749"/>
                <a:gd name="T22" fmla="*/ 149 w 918"/>
                <a:gd name="T23" fmla="*/ 842 h 749"/>
                <a:gd name="T24" fmla="*/ 106 w 918"/>
                <a:gd name="T25" fmla="*/ 905 h 749"/>
                <a:gd name="T26" fmla="*/ 70 w 918"/>
                <a:gd name="T27" fmla="*/ 972 h 749"/>
                <a:gd name="T28" fmla="*/ 40 w 918"/>
                <a:gd name="T29" fmla="*/ 1042 h 749"/>
                <a:gd name="T30" fmla="*/ 17 w 918"/>
                <a:gd name="T31" fmla="*/ 1115 h 749"/>
                <a:gd name="T32" fmla="*/ 0 w 918"/>
                <a:gd name="T33" fmla="*/ 1191 h 749"/>
                <a:gd name="T34" fmla="*/ 95 w 918"/>
                <a:gd name="T35" fmla="*/ 1201 h 749"/>
                <a:gd name="T36" fmla="*/ 118 w 918"/>
                <a:gd name="T37" fmla="*/ 1124 h 749"/>
                <a:gd name="T38" fmla="*/ 146 w 918"/>
                <a:gd name="T39" fmla="*/ 1052 h 749"/>
                <a:gd name="T40" fmla="*/ 181 w 918"/>
                <a:gd name="T41" fmla="*/ 983 h 749"/>
                <a:gd name="T42" fmla="*/ 222 w 918"/>
                <a:gd name="T43" fmla="*/ 919 h 749"/>
                <a:gd name="T44" fmla="*/ 270 w 918"/>
                <a:gd name="T45" fmla="*/ 860 h 749"/>
                <a:gd name="T46" fmla="*/ 324 w 918"/>
                <a:gd name="T47" fmla="*/ 805 h 749"/>
                <a:gd name="T48" fmla="*/ 386 w 918"/>
                <a:gd name="T49" fmla="*/ 755 h 749"/>
                <a:gd name="T50" fmla="*/ 453 w 918"/>
                <a:gd name="T51" fmla="*/ 712 h 749"/>
                <a:gd name="T52" fmla="*/ 521 w 918"/>
                <a:gd name="T53" fmla="*/ 676 h 749"/>
                <a:gd name="T54" fmla="*/ 592 w 918"/>
                <a:gd name="T55" fmla="*/ 647 h 749"/>
                <a:gd name="T56" fmla="*/ 666 w 918"/>
                <a:gd name="T57" fmla="*/ 626 h 749"/>
                <a:gd name="T58" fmla="*/ 742 w 918"/>
                <a:gd name="T59" fmla="*/ 612 h 749"/>
                <a:gd name="T60" fmla="*/ 820 w 918"/>
                <a:gd name="T61" fmla="*/ 606 h 749"/>
                <a:gd name="T62" fmla="*/ 901 w 918"/>
                <a:gd name="T63" fmla="*/ 606 h 749"/>
                <a:gd name="T64" fmla="*/ 918 w 918"/>
                <a:gd name="T65" fmla="*/ 465 h 749"/>
                <a:gd name="T66" fmla="*/ 853 w 918"/>
                <a:gd name="T67" fmla="*/ 455 h 749"/>
                <a:gd name="T68" fmla="*/ 771 w 918"/>
                <a:gd name="T69" fmla="*/ 452 h 749"/>
                <a:gd name="T70" fmla="*/ 901 w 918"/>
                <a:gd name="T71" fmla="*/ 606 h 749"/>
                <a:gd name="T72" fmla="*/ 820 w 918"/>
                <a:gd name="T73" fmla="*/ 606 h 749"/>
                <a:gd name="T74" fmla="*/ 901 w 918"/>
                <a:gd name="T75" fmla="*/ 607 h 749"/>
                <a:gd name="T76" fmla="*/ 901 w 918"/>
                <a:gd name="T77" fmla="*/ 606 h 74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18" h="749">
                  <a:moveTo>
                    <a:pt x="771" y="0"/>
                  </a:moveTo>
                  <a:lnTo>
                    <a:pt x="684" y="4"/>
                  </a:lnTo>
                  <a:lnTo>
                    <a:pt x="608" y="14"/>
                  </a:lnTo>
                  <a:lnTo>
                    <a:pt x="557" y="29"/>
                  </a:lnTo>
                  <a:lnTo>
                    <a:pt x="583" y="90"/>
                  </a:lnTo>
                  <a:lnTo>
                    <a:pt x="508" y="114"/>
                  </a:lnTo>
                  <a:lnTo>
                    <a:pt x="438" y="145"/>
                  </a:lnTo>
                  <a:lnTo>
                    <a:pt x="372" y="182"/>
                  </a:lnTo>
                  <a:lnTo>
                    <a:pt x="310" y="225"/>
                  </a:lnTo>
                  <a:lnTo>
                    <a:pt x="252" y="275"/>
                  </a:lnTo>
                  <a:lnTo>
                    <a:pt x="198" y="330"/>
                  </a:lnTo>
                  <a:lnTo>
                    <a:pt x="149" y="390"/>
                  </a:lnTo>
                  <a:lnTo>
                    <a:pt x="106" y="453"/>
                  </a:lnTo>
                  <a:lnTo>
                    <a:pt x="70" y="520"/>
                  </a:lnTo>
                  <a:lnTo>
                    <a:pt x="40" y="590"/>
                  </a:lnTo>
                  <a:lnTo>
                    <a:pt x="17" y="663"/>
                  </a:lnTo>
                  <a:lnTo>
                    <a:pt x="0" y="739"/>
                  </a:lnTo>
                  <a:lnTo>
                    <a:pt x="95" y="749"/>
                  </a:lnTo>
                  <a:lnTo>
                    <a:pt x="118" y="672"/>
                  </a:lnTo>
                  <a:lnTo>
                    <a:pt x="146" y="600"/>
                  </a:lnTo>
                  <a:lnTo>
                    <a:pt x="181" y="531"/>
                  </a:lnTo>
                  <a:lnTo>
                    <a:pt x="222" y="467"/>
                  </a:lnTo>
                  <a:lnTo>
                    <a:pt x="270" y="408"/>
                  </a:lnTo>
                  <a:lnTo>
                    <a:pt x="324" y="353"/>
                  </a:lnTo>
                  <a:lnTo>
                    <a:pt x="386" y="303"/>
                  </a:lnTo>
                  <a:lnTo>
                    <a:pt x="453" y="260"/>
                  </a:lnTo>
                  <a:lnTo>
                    <a:pt x="521" y="224"/>
                  </a:lnTo>
                  <a:lnTo>
                    <a:pt x="592" y="195"/>
                  </a:lnTo>
                  <a:lnTo>
                    <a:pt x="666" y="174"/>
                  </a:lnTo>
                  <a:lnTo>
                    <a:pt x="742" y="160"/>
                  </a:lnTo>
                  <a:lnTo>
                    <a:pt x="820" y="154"/>
                  </a:lnTo>
                  <a:lnTo>
                    <a:pt x="901" y="154"/>
                  </a:lnTo>
                  <a:lnTo>
                    <a:pt x="918" y="13"/>
                  </a:lnTo>
                  <a:lnTo>
                    <a:pt x="853" y="3"/>
                  </a:lnTo>
                  <a:lnTo>
                    <a:pt x="771" y="0"/>
                  </a:lnTo>
                  <a:close/>
                  <a:moveTo>
                    <a:pt x="901" y="154"/>
                  </a:moveTo>
                  <a:lnTo>
                    <a:pt x="820" y="154"/>
                  </a:lnTo>
                  <a:lnTo>
                    <a:pt x="901" y="155"/>
                  </a:lnTo>
                  <a:lnTo>
                    <a:pt x="901" y="154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AutoShape 28"/>
            <p:cNvSpPr>
              <a:spLocks/>
            </p:cNvSpPr>
            <p:nvPr/>
          </p:nvSpPr>
          <p:spPr bwMode="auto">
            <a:xfrm>
              <a:off x="369" y="1599"/>
              <a:ext cx="717" cy="270"/>
            </a:xfrm>
            <a:custGeom>
              <a:avLst/>
              <a:gdLst>
                <a:gd name="T0" fmla="*/ 513 w 717"/>
                <a:gd name="T1" fmla="*/ 1664 h 270"/>
                <a:gd name="T2" fmla="*/ 517 w 717"/>
                <a:gd name="T3" fmla="*/ 1865 h 270"/>
                <a:gd name="T4" fmla="*/ 564 w 717"/>
                <a:gd name="T5" fmla="*/ 1821 h 270"/>
                <a:gd name="T6" fmla="*/ 689 w 717"/>
                <a:gd name="T7" fmla="*/ 1768 h 270"/>
                <a:gd name="T8" fmla="*/ 555 w 717"/>
                <a:gd name="T9" fmla="*/ 1760 h 270"/>
                <a:gd name="T10" fmla="*/ 331 w 717"/>
                <a:gd name="T11" fmla="*/ 1868 h 270"/>
                <a:gd name="T12" fmla="*/ 371 w 717"/>
                <a:gd name="T13" fmla="*/ 1869 h 270"/>
                <a:gd name="T14" fmla="*/ 623 w 717"/>
                <a:gd name="T15" fmla="*/ 1868 h 270"/>
                <a:gd name="T16" fmla="*/ 660 w 717"/>
                <a:gd name="T17" fmla="*/ 1869 h 270"/>
                <a:gd name="T18" fmla="*/ 25 w 717"/>
                <a:gd name="T19" fmla="*/ 1867 h 270"/>
                <a:gd name="T20" fmla="*/ 59 w 717"/>
                <a:gd name="T21" fmla="*/ 1868 h 270"/>
                <a:gd name="T22" fmla="*/ 136 w 717"/>
                <a:gd name="T23" fmla="*/ 1764 h 270"/>
                <a:gd name="T24" fmla="*/ 171 w 717"/>
                <a:gd name="T25" fmla="*/ 1854 h 270"/>
                <a:gd name="T26" fmla="*/ 183 w 717"/>
                <a:gd name="T27" fmla="*/ 1867 h 270"/>
                <a:gd name="T28" fmla="*/ 249 w 717"/>
                <a:gd name="T29" fmla="*/ 1868 h 270"/>
                <a:gd name="T30" fmla="*/ 212 w 717"/>
                <a:gd name="T31" fmla="*/ 1764 h 270"/>
                <a:gd name="T32" fmla="*/ 357 w 717"/>
                <a:gd name="T33" fmla="*/ 1664 h 270"/>
                <a:gd name="T34" fmla="*/ 372 w 717"/>
                <a:gd name="T35" fmla="*/ 1868 h 270"/>
                <a:gd name="T36" fmla="*/ 390 w 717"/>
                <a:gd name="T37" fmla="*/ 1807 h 270"/>
                <a:gd name="T38" fmla="*/ 427 w 717"/>
                <a:gd name="T39" fmla="*/ 1672 h 270"/>
                <a:gd name="T40" fmla="*/ 456 w 717"/>
                <a:gd name="T41" fmla="*/ 1664 h 270"/>
                <a:gd name="T42" fmla="*/ 689 w 717"/>
                <a:gd name="T43" fmla="*/ 1768 h 270"/>
                <a:gd name="T44" fmla="*/ 595 w 717"/>
                <a:gd name="T45" fmla="*/ 1868 h 270"/>
                <a:gd name="T46" fmla="*/ 664 w 717"/>
                <a:gd name="T47" fmla="*/ 1864 h 270"/>
                <a:gd name="T48" fmla="*/ 689 w 717"/>
                <a:gd name="T49" fmla="*/ 1768 h 270"/>
                <a:gd name="T50" fmla="*/ 67 w 717"/>
                <a:gd name="T51" fmla="*/ 1615 h 270"/>
                <a:gd name="T52" fmla="*/ 12 w 717"/>
                <a:gd name="T53" fmla="*/ 1820 h 270"/>
                <a:gd name="T54" fmla="*/ 15 w 717"/>
                <a:gd name="T55" fmla="*/ 1868 h 270"/>
                <a:gd name="T56" fmla="*/ 68 w 717"/>
                <a:gd name="T57" fmla="*/ 1864 h 270"/>
                <a:gd name="T58" fmla="*/ 84 w 717"/>
                <a:gd name="T59" fmla="*/ 1819 h 270"/>
                <a:gd name="T60" fmla="*/ 136 w 717"/>
                <a:gd name="T61" fmla="*/ 1764 h 270"/>
                <a:gd name="T62" fmla="*/ 200 w 717"/>
                <a:gd name="T63" fmla="*/ 1719 h 270"/>
                <a:gd name="T64" fmla="*/ 116 w 717"/>
                <a:gd name="T65" fmla="*/ 1703 h 270"/>
                <a:gd name="T66" fmla="*/ 99 w 717"/>
                <a:gd name="T67" fmla="*/ 1601 h 270"/>
                <a:gd name="T68" fmla="*/ 680 w 717"/>
                <a:gd name="T69" fmla="*/ 1662 h 270"/>
                <a:gd name="T70" fmla="*/ 617 w 717"/>
                <a:gd name="T71" fmla="*/ 1700 h 270"/>
                <a:gd name="T72" fmla="*/ 577 w 717"/>
                <a:gd name="T73" fmla="*/ 1744 h 270"/>
                <a:gd name="T74" fmla="*/ 690 w 717"/>
                <a:gd name="T75" fmla="*/ 1764 h 270"/>
                <a:gd name="T76" fmla="*/ 378 w 717"/>
                <a:gd name="T77" fmla="*/ 1600 h 270"/>
                <a:gd name="T78" fmla="*/ 216 w 717"/>
                <a:gd name="T79" fmla="*/ 1612 h 270"/>
                <a:gd name="T80" fmla="*/ 120 w 717"/>
                <a:gd name="T81" fmla="*/ 1705 h 270"/>
                <a:gd name="T82" fmla="*/ 231 w 717"/>
                <a:gd name="T83" fmla="*/ 1683 h 270"/>
                <a:gd name="T84" fmla="*/ 257 w 717"/>
                <a:gd name="T85" fmla="*/ 1665 h 270"/>
                <a:gd name="T86" fmla="*/ 580 w 717"/>
                <a:gd name="T87" fmla="*/ 1662 h 270"/>
                <a:gd name="T88" fmla="*/ 522 w 717"/>
                <a:gd name="T89" fmla="*/ 1601 h 270"/>
                <a:gd name="T90" fmla="*/ 142 w 717"/>
                <a:gd name="T91" fmla="*/ 1600 h 270"/>
                <a:gd name="T92" fmla="*/ 142 w 717"/>
                <a:gd name="T93" fmla="*/ 1600 h 27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17" h="270">
                  <a:moveTo>
                    <a:pt x="580" y="65"/>
                  </a:moveTo>
                  <a:lnTo>
                    <a:pt x="474" y="65"/>
                  </a:lnTo>
                  <a:lnTo>
                    <a:pt x="513" y="65"/>
                  </a:lnTo>
                  <a:lnTo>
                    <a:pt x="460" y="265"/>
                  </a:lnTo>
                  <a:lnTo>
                    <a:pt x="491" y="270"/>
                  </a:lnTo>
                  <a:lnTo>
                    <a:pt x="517" y="266"/>
                  </a:lnTo>
                  <a:lnTo>
                    <a:pt x="540" y="252"/>
                  </a:lnTo>
                  <a:lnTo>
                    <a:pt x="559" y="230"/>
                  </a:lnTo>
                  <a:lnTo>
                    <a:pt x="564" y="222"/>
                  </a:lnTo>
                  <a:lnTo>
                    <a:pt x="572" y="216"/>
                  </a:lnTo>
                  <a:lnTo>
                    <a:pt x="617" y="169"/>
                  </a:lnTo>
                  <a:lnTo>
                    <a:pt x="689" y="169"/>
                  </a:lnTo>
                  <a:lnTo>
                    <a:pt x="690" y="165"/>
                  </a:lnTo>
                  <a:lnTo>
                    <a:pt x="561" y="165"/>
                  </a:lnTo>
                  <a:lnTo>
                    <a:pt x="555" y="161"/>
                  </a:lnTo>
                  <a:lnTo>
                    <a:pt x="580" y="65"/>
                  </a:lnTo>
                  <a:close/>
                  <a:moveTo>
                    <a:pt x="372" y="269"/>
                  </a:moveTo>
                  <a:lnTo>
                    <a:pt x="331" y="269"/>
                  </a:lnTo>
                  <a:lnTo>
                    <a:pt x="344" y="269"/>
                  </a:lnTo>
                  <a:lnTo>
                    <a:pt x="357" y="269"/>
                  </a:lnTo>
                  <a:lnTo>
                    <a:pt x="371" y="270"/>
                  </a:lnTo>
                  <a:lnTo>
                    <a:pt x="372" y="269"/>
                  </a:lnTo>
                  <a:close/>
                  <a:moveTo>
                    <a:pt x="661" y="269"/>
                  </a:moveTo>
                  <a:lnTo>
                    <a:pt x="623" y="269"/>
                  </a:lnTo>
                  <a:lnTo>
                    <a:pt x="636" y="269"/>
                  </a:lnTo>
                  <a:lnTo>
                    <a:pt x="648" y="269"/>
                  </a:lnTo>
                  <a:lnTo>
                    <a:pt x="660" y="270"/>
                  </a:lnTo>
                  <a:lnTo>
                    <a:pt x="661" y="269"/>
                  </a:lnTo>
                  <a:close/>
                  <a:moveTo>
                    <a:pt x="61" y="268"/>
                  </a:moveTo>
                  <a:lnTo>
                    <a:pt x="25" y="268"/>
                  </a:lnTo>
                  <a:lnTo>
                    <a:pt x="36" y="268"/>
                  </a:lnTo>
                  <a:lnTo>
                    <a:pt x="46" y="269"/>
                  </a:lnTo>
                  <a:lnTo>
                    <a:pt x="59" y="269"/>
                  </a:lnTo>
                  <a:lnTo>
                    <a:pt x="61" y="268"/>
                  </a:lnTo>
                  <a:close/>
                  <a:moveTo>
                    <a:pt x="212" y="165"/>
                  </a:moveTo>
                  <a:lnTo>
                    <a:pt x="136" y="165"/>
                  </a:lnTo>
                  <a:lnTo>
                    <a:pt x="154" y="211"/>
                  </a:lnTo>
                  <a:lnTo>
                    <a:pt x="162" y="233"/>
                  </a:lnTo>
                  <a:lnTo>
                    <a:pt x="171" y="255"/>
                  </a:lnTo>
                  <a:lnTo>
                    <a:pt x="173" y="260"/>
                  </a:lnTo>
                  <a:lnTo>
                    <a:pt x="178" y="268"/>
                  </a:lnTo>
                  <a:lnTo>
                    <a:pt x="183" y="268"/>
                  </a:lnTo>
                  <a:lnTo>
                    <a:pt x="199" y="269"/>
                  </a:lnTo>
                  <a:lnTo>
                    <a:pt x="216" y="269"/>
                  </a:lnTo>
                  <a:lnTo>
                    <a:pt x="249" y="269"/>
                  </a:lnTo>
                  <a:lnTo>
                    <a:pt x="250" y="265"/>
                  </a:lnTo>
                  <a:lnTo>
                    <a:pt x="250" y="263"/>
                  </a:lnTo>
                  <a:lnTo>
                    <a:pt x="212" y="165"/>
                  </a:lnTo>
                  <a:close/>
                  <a:moveTo>
                    <a:pt x="580" y="64"/>
                  </a:moveTo>
                  <a:lnTo>
                    <a:pt x="305" y="64"/>
                  </a:lnTo>
                  <a:lnTo>
                    <a:pt x="357" y="65"/>
                  </a:lnTo>
                  <a:lnTo>
                    <a:pt x="303" y="269"/>
                  </a:lnTo>
                  <a:lnTo>
                    <a:pt x="331" y="269"/>
                  </a:lnTo>
                  <a:lnTo>
                    <a:pt x="372" y="269"/>
                  </a:lnTo>
                  <a:lnTo>
                    <a:pt x="376" y="265"/>
                  </a:lnTo>
                  <a:lnTo>
                    <a:pt x="384" y="233"/>
                  </a:lnTo>
                  <a:lnTo>
                    <a:pt x="390" y="208"/>
                  </a:lnTo>
                  <a:lnTo>
                    <a:pt x="402" y="165"/>
                  </a:lnTo>
                  <a:lnTo>
                    <a:pt x="414" y="122"/>
                  </a:lnTo>
                  <a:lnTo>
                    <a:pt x="427" y="73"/>
                  </a:lnTo>
                  <a:lnTo>
                    <a:pt x="433" y="66"/>
                  </a:lnTo>
                  <a:lnTo>
                    <a:pt x="437" y="65"/>
                  </a:lnTo>
                  <a:lnTo>
                    <a:pt x="456" y="65"/>
                  </a:lnTo>
                  <a:lnTo>
                    <a:pt x="580" y="65"/>
                  </a:lnTo>
                  <a:lnTo>
                    <a:pt x="580" y="64"/>
                  </a:lnTo>
                  <a:close/>
                  <a:moveTo>
                    <a:pt x="689" y="169"/>
                  </a:moveTo>
                  <a:lnTo>
                    <a:pt x="617" y="169"/>
                  </a:lnTo>
                  <a:lnTo>
                    <a:pt x="621" y="171"/>
                  </a:lnTo>
                  <a:lnTo>
                    <a:pt x="595" y="269"/>
                  </a:lnTo>
                  <a:lnTo>
                    <a:pt x="623" y="269"/>
                  </a:lnTo>
                  <a:lnTo>
                    <a:pt x="661" y="269"/>
                  </a:lnTo>
                  <a:lnTo>
                    <a:pt x="664" y="265"/>
                  </a:lnTo>
                  <a:lnTo>
                    <a:pt x="674" y="226"/>
                  </a:lnTo>
                  <a:lnTo>
                    <a:pt x="681" y="198"/>
                  </a:lnTo>
                  <a:lnTo>
                    <a:pt x="689" y="169"/>
                  </a:lnTo>
                  <a:close/>
                  <a:moveTo>
                    <a:pt x="74" y="0"/>
                  </a:moveTo>
                  <a:lnTo>
                    <a:pt x="70" y="5"/>
                  </a:lnTo>
                  <a:lnTo>
                    <a:pt x="67" y="16"/>
                  </a:lnTo>
                  <a:lnTo>
                    <a:pt x="54" y="68"/>
                  </a:lnTo>
                  <a:lnTo>
                    <a:pt x="40" y="119"/>
                  </a:lnTo>
                  <a:lnTo>
                    <a:pt x="12" y="221"/>
                  </a:lnTo>
                  <a:lnTo>
                    <a:pt x="9" y="233"/>
                  </a:lnTo>
                  <a:lnTo>
                    <a:pt x="0" y="269"/>
                  </a:lnTo>
                  <a:lnTo>
                    <a:pt x="15" y="269"/>
                  </a:lnTo>
                  <a:lnTo>
                    <a:pt x="25" y="268"/>
                  </a:lnTo>
                  <a:lnTo>
                    <a:pt x="61" y="268"/>
                  </a:lnTo>
                  <a:lnTo>
                    <a:pt x="68" y="265"/>
                  </a:lnTo>
                  <a:lnTo>
                    <a:pt x="75" y="258"/>
                  </a:lnTo>
                  <a:lnTo>
                    <a:pt x="78" y="244"/>
                  </a:lnTo>
                  <a:lnTo>
                    <a:pt x="84" y="220"/>
                  </a:lnTo>
                  <a:lnTo>
                    <a:pt x="97" y="199"/>
                  </a:lnTo>
                  <a:lnTo>
                    <a:pt x="116" y="182"/>
                  </a:lnTo>
                  <a:lnTo>
                    <a:pt x="136" y="165"/>
                  </a:lnTo>
                  <a:lnTo>
                    <a:pt x="212" y="165"/>
                  </a:lnTo>
                  <a:lnTo>
                    <a:pt x="202" y="138"/>
                  </a:lnTo>
                  <a:lnTo>
                    <a:pt x="200" y="120"/>
                  </a:lnTo>
                  <a:lnTo>
                    <a:pt x="209" y="106"/>
                  </a:lnTo>
                  <a:lnTo>
                    <a:pt x="120" y="106"/>
                  </a:lnTo>
                  <a:lnTo>
                    <a:pt x="116" y="104"/>
                  </a:lnTo>
                  <a:lnTo>
                    <a:pt x="142" y="2"/>
                  </a:lnTo>
                  <a:lnTo>
                    <a:pt x="113" y="2"/>
                  </a:lnTo>
                  <a:lnTo>
                    <a:pt x="99" y="2"/>
                  </a:lnTo>
                  <a:lnTo>
                    <a:pt x="86" y="1"/>
                  </a:lnTo>
                  <a:lnTo>
                    <a:pt x="74" y="0"/>
                  </a:lnTo>
                  <a:close/>
                  <a:moveTo>
                    <a:pt x="680" y="63"/>
                  </a:moveTo>
                  <a:lnTo>
                    <a:pt x="658" y="66"/>
                  </a:lnTo>
                  <a:lnTo>
                    <a:pt x="640" y="77"/>
                  </a:lnTo>
                  <a:lnTo>
                    <a:pt x="617" y="101"/>
                  </a:lnTo>
                  <a:lnTo>
                    <a:pt x="593" y="127"/>
                  </a:lnTo>
                  <a:lnTo>
                    <a:pt x="586" y="136"/>
                  </a:lnTo>
                  <a:lnTo>
                    <a:pt x="577" y="145"/>
                  </a:lnTo>
                  <a:lnTo>
                    <a:pt x="569" y="155"/>
                  </a:lnTo>
                  <a:lnTo>
                    <a:pt x="561" y="165"/>
                  </a:lnTo>
                  <a:lnTo>
                    <a:pt x="690" y="165"/>
                  </a:lnTo>
                  <a:lnTo>
                    <a:pt x="717" y="65"/>
                  </a:lnTo>
                  <a:lnTo>
                    <a:pt x="680" y="63"/>
                  </a:lnTo>
                  <a:close/>
                  <a:moveTo>
                    <a:pt x="378" y="1"/>
                  </a:moveTo>
                  <a:lnTo>
                    <a:pt x="232" y="2"/>
                  </a:lnTo>
                  <a:lnTo>
                    <a:pt x="223" y="7"/>
                  </a:lnTo>
                  <a:lnTo>
                    <a:pt x="216" y="13"/>
                  </a:lnTo>
                  <a:lnTo>
                    <a:pt x="192" y="36"/>
                  </a:lnTo>
                  <a:lnTo>
                    <a:pt x="161" y="66"/>
                  </a:lnTo>
                  <a:lnTo>
                    <a:pt x="120" y="106"/>
                  </a:lnTo>
                  <a:lnTo>
                    <a:pt x="209" y="106"/>
                  </a:lnTo>
                  <a:lnTo>
                    <a:pt x="209" y="105"/>
                  </a:lnTo>
                  <a:lnTo>
                    <a:pt x="231" y="84"/>
                  </a:lnTo>
                  <a:lnTo>
                    <a:pt x="239" y="77"/>
                  </a:lnTo>
                  <a:lnTo>
                    <a:pt x="248" y="66"/>
                  </a:lnTo>
                  <a:lnTo>
                    <a:pt x="257" y="66"/>
                  </a:lnTo>
                  <a:lnTo>
                    <a:pt x="281" y="65"/>
                  </a:lnTo>
                  <a:lnTo>
                    <a:pt x="580" y="64"/>
                  </a:lnTo>
                  <a:lnTo>
                    <a:pt x="580" y="63"/>
                  </a:lnTo>
                  <a:lnTo>
                    <a:pt x="511" y="63"/>
                  </a:lnTo>
                  <a:lnTo>
                    <a:pt x="525" y="3"/>
                  </a:lnTo>
                  <a:lnTo>
                    <a:pt x="522" y="2"/>
                  </a:lnTo>
                  <a:lnTo>
                    <a:pt x="519" y="1"/>
                  </a:lnTo>
                  <a:lnTo>
                    <a:pt x="378" y="1"/>
                  </a:lnTo>
                  <a:close/>
                  <a:moveTo>
                    <a:pt x="142" y="1"/>
                  </a:moveTo>
                  <a:lnTo>
                    <a:pt x="113" y="2"/>
                  </a:lnTo>
                  <a:lnTo>
                    <a:pt x="142" y="2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29"/>
            <p:cNvSpPr>
              <a:spLocks/>
            </p:cNvSpPr>
            <p:nvPr/>
          </p:nvSpPr>
          <p:spPr bwMode="auto">
            <a:xfrm>
              <a:off x="1036" y="642"/>
              <a:ext cx="688" cy="554"/>
            </a:xfrm>
            <a:custGeom>
              <a:avLst/>
              <a:gdLst>
                <a:gd name="T0" fmla="*/ 618 w 688"/>
                <a:gd name="T1" fmla="*/ 643 h 554"/>
                <a:gd name="T2" fmla="*/ 550 w 688"/>
                <a:gd name="T3" fmla="*/ 647 h 554"/>
                <a:gd name="T4" fmla="*/ 485 w 688"/>
                <a:gd name="T5" fmla="*/ 659 h 554"/>
                <a:gd name="T6" fmla="*/ 420 w 688"/>
                <a:gd name="T7" fmla="*/ 677 h 554"/>
                <a:gd name="T8" fmla="*/ 421 w 688"/>
                <a:gd name="T9" fmla="*/ 691 h 554"/>
                <a:gd name="T10" fmla="*/ 421 w 688"/>
                <a:gd name="T11" fmla="*/ 704 h 554"/>
                <a:gd name="T12" fmla="*/ 422 w 688"/>
                <a:gd name="T13" fmla="*/ 717 h 554"/>
                <a:gd name="T14" fmla="*/ 424 w 688"/>
                <a:gd name="T15" fmla="*/ 729 h 554"/>
                <a:gd name="T16" fmla="*/ 428 w 688"/>
                <a:gd name="T17" fmla="*/ 745 h 554"/>
                <a:gd name="T18" fmla="*/ 421 w 688"/>
                <a:gd name="T19" fmla="*/ 750 h 554"/>
                <a:gd name="T20" fmla="*/ 338 w 688"/>
                <a:gd name="T21" fmla="*/ 789 h 554"/>
                <a:gd name="T22" fmla="*/ 274 w 688"/>
                <a:gd name="T23" fmla="*/ 828 h 554"/>
                <a:gd name="T24" fmla="*/ 215 w 688"/>
                <a:gd name="T25" fmla="*/ 872 h 554"/>
                <a:gd name="T26" fmla="*/ 162 w 688"/>
                <a:gd name="T27" fmla="*/ 922 h 554"/>
                <a:gd name="T28" fmla="*/ 114 w 688"/>
                <a:gd name="T29" fmla="*/ 978 h 554"/>
                <a:gd name="T30" fmla="*/ 72 w 688"/>
                <a:gd name="T31" fmla="*/ 1040 h 554"/>
                <a:gd name="T32" fmla="*/ 35 w 688"/>
                <a:gd name="T33" fmla="*/ 1108 h 554"/>
                <a:gd name="T34" fmla="*/ 9 w 688"/>
                <a:gd name="T35" fmla="*/ 1172 h 554"/>
                <a:gd name="T36" fmla="*/ 0 w 688"/>
                <a:gd name="T37" fmla="*/ 1196 h 554"/>
                <a:gd name="T38" fmla="*/ 88 w 688"/>
                <a:gd name="T39" fmla="*/ 1179 h 554"/>
                <a:gd name="T40" fmla="*/ 100 w 688"/>
                <a:gd name="T41" fmla="*/ 1177 h 554"/>
                <a:gd name="T42" fmla="*/ 117 w 688"/>
                <a:gd name="T43" fmla="*/ 1170 h 554"/>
                <a:gd name="T44" fmla="*/ 123 w 688"/>
                <a:gd name="T45" fmla="*/ 1163 h 554"/>
                <a:gd name="T46" fmla="*/ 126 w 688"/>
                <a:gd name="T47" fmla="*/ 1157 h 554"/>
                <a:gd name="T48" fmla="*/ 165 w 688"/>
                <a:gd name="T49" fmla="*/ 1089 h 554"/>
                <a:gd name="T50" fmla="*/ 209 w 688"/>
                <a:gd name="T51" fmla="*/ 1028 h 554"/>
                <a:gd name="T52" fmla="*/ 259 w 688"/>
                <a:gd name="T53" fmla="*/ 974 h 554"/>
                <a:gd name="T54" fmla="*/ 314 w 688"/>
                <a:gd name="T55" fmla="*/ 928 h 554"/>
                <a:gd name="T56" fmla="*/ 374 w 688"/>
                <a:gd name="T57" fmla="*/ 888 h 554"/>
                <a:gd name="T58" fmla="*/ 440 w 688"/>
                <a:gd name="T59" fmla="*/ 856 h 554"/>
                <a:gd name="T60" fmla="*/ 510 w 688"/>
                <a:gd name="T61" fmla="*/ 830 h 554"/>
                <a:gd name="T62" fmla="*/ 586 w 688"/>
                <a:gd name="T63" fmla="*/ 810 h 554"/>
                <a:gd name="T64" fmla="*/ 612 w 688"/>
                <a:gd name="T65" fmla="*/ 803 h 554"/>
                <a:gd name="T66" fmla="*/ 633 w 688"/>
                <a:gd name="T67" fmla="*/ 792 h 554"/>
                <a:gd name="T68" fmla="*/ 648 w 688"/>
                <a:gd name="T69" fmla="*/ 774 h 554"/>
                <a:gd name="T70" fmla="*/ 657 w 688"/>
                <a:gd name="T71" fmla="*/ 749 h 554"/>
                <a:gd name="T72" fmla="*/ 663 w 688"/>
                <a:gd name="T73" fmla="*/ 723 h 554"/>
                <a:gd name="T74" fmla="*/ 671 w 688"/>
                <a:gd name="T75" fmla="*/ 697 h 554"/>
                <a:gd name="T76" fmla="*/ 679 w 688"/>
                <a:gd name="T77" fmla="*/ 670 h 554"/>
                <a:gd name="T78" fmla="*/ 687 w 688"/>
                <a:gd name="T79" fmla="*/ 644 h 554"/>
                <a:gd name="T80" fmla="*/ 618 w 688"/>
                <a:gd name="T81" fmla="*/ 643 h 55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88" h="554">
                  <a:moveTo>
                    <a:pt x="618" y="0"/>
                  </a:moveTo>
                  <a:lnTo>
                    <a:pt x="550" y="4"/>
                  </a:lnTo>
                  <a:lnTo>
                    <a:pt x="485" y="16"/>
                  </a:lnTo>
                  <a:lnTo>
                    <a:pt x="420" y="34"/>
                  </a:lnTo>
                  <a:lnTo>
                    <a:pt x="421" y="48"/>
                  </a:lnTo>
                  <a:lnTo>
                    <a:pt x="421" y="61"/>
                  </a:lnTo>
                  <a:lnTo>
                    <a:pt x="422" y="74"/>
                  </a:lnTo>
                  <a:lnTo>
                    <a:pt x="424" y="86"/>
                  </a:lnTo>
                  <a:lnTo>
                    <a:pt x="428" y="102"/>
                  </a:lnTo>
                  <a:lnTo>
                    <a:pt x="421" y="107"/>
                  </a:lnTo>
                  <a:lnTo>
                    <a:pt x="338" y="146"/>
                  </a:lnTo>
                  <a:lnTo>
                    <a:pt x="274" y="185"/>
                  </a:lnTo>
                  <a:lnTo>
                    <a:pt x="215" y="229"/>
                  </a:lnTo>
                  <a:lnTo>
                    <a:pt x="162" y="279"/>
                  </a:lnTo>
                  <a:lnTo>
                    <a:pt x="114" y="335"/>
                  </a:lnTo>
                  <a:lnTo>
                    <a:pt x="72" y="397"/>
                  </a:lnTo>
                  <a:lnTo>
                    <a:pt x="35" y="465"/>
                  </a:lnTo>
                  <a:lnTo>
                    <a:pt x="9" y="529"/>
                  </a:lnTo>
                  <a:lnTo>
                    <a:pt x="0" y="553"/>
                  </a:lnTo>
                  <a:lnTo>
                    <a:pt x="88" y="536"/>
                  </a:lnTo>
                  <a:lnTo>
                    <a:pt x="100" y="534"/>
                  </a:lnTo>
                  <a:lnTo>
                    <a:pt x="117" y="527"/>
                  </a:lnTo>
                  <a:lnTo>
                    <a:pt x="123" y="520"/>
                  </a:lnTo>
                  <a:lnTo>
                    <a:pt x="126" y="514"/>
                  </a:lnTo>
                  <a:lnTo>
                    <a:pt x="165" y="446"/>
                  </a:lnTo>
                  <a:lnTo>
                    <a:pt x="209" y="385"/>
                  </a:lnTo>
                  <a:lnTo>
                    <a:pt x="259" y="331"/>
                  </a:lnTo>
                  <a:lnTo>
                    <a:pt x="314" y="285"/>
                  </a:lnTo>
                  <a:lnTo>
                    <a:pt x="374" y="245"/>
                  </a:lnTo>
                  <a:lnTo>
                    <a:pt x="440" y="213"/>
                  </a:lnTo>
                  <a:lnTo>
                    <a:pt x="510" y="187"/>
                  </a:lnTo>
                  <a:lnTo>
                    <a:pt x="586" y="167"/>
                  </a:lnTo>
                  <a:lnTo>
                    <a:pt x="612" y="160"/>
                  </a:lnTo>
                  <a:lnTo>
                    <a:pt x="633" y="149"/>
                  </a:lnTo>
                  <a:lnTo>
                    <a:pt x="648" y="131"/>
                  </a:lnTo>
                  <a:lnTo>
                    <a:pt x="657" y="106"/>
                  </a:lnTo>
                  <a:lnTo>
                    <a:pt x="663" y="80"/>
                  </a:lnTo>
                  <a:lnTo>
                    <a:pt x="671" y="54"/>
                  </a:lnTo>
                  <a:lnTo>
                    <a:pt x="679" y="27"/>
                  </a:lnTo>
                  <a:lnTo>
                    <a:pt x="687" y="1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AutoShape 30"/>
            <p:cNvSpPr>
              <a:spLocks/>
            </p:cNvSpPr>
            <p:nvPr/>
          </p:nvSpPr>
          <p:spPr bwMode="auto">
            <a:xfrm>
              <a:off x="981" y="842"/>
              <a:ext cx="675" cy="669"/>
            </a:xfrm>
            <a:custGeom>
              <a:avLst/>
              <a:gdLst>
                <a:gd name="T0" fmla="*/ 532 w 675"/>
                <a:gd name="T1" fmla="*/ 1072 h 669"/>
                <a:gd name="T2" fmla="*/ 397 w 675"/>
                <a:gd name="T3" fmla="*/ 1072 h 669"/>
                <a:gd name="T4" fmla="*/ 357 w 675"/>
                <a:gd name="T5" fmla="*/ 1137 h 669"/>
                <a:gd name="T6" fmla="*/ 314 w 675"/>
                <a:gd name="T7" fmla="*/ 1199 h 669"/>
                <a:gd name="T8" fmla="*/ 269 w 675"/>
                <a:gd name="T9" fmla="*/ 1259 h 669"/>
                <a:gd name="T10" fmla="*/ 221 w 675"/>
                <a:gd name="T11" fmla="*/ 1315 h 669"/>
                <a:gd name="T12" fmla="*/ 170 w 675"/>
                <a:gd name="T13" fmla="*/ 1368 h 669"/>
                <a:gd name="T14" fmla="*/ 117 w 675"/>
                <a:gd name="T15" fmla="*/ 1419 h 669"/>
                <a:gd name="T16" fmla="*/ 60 w 675"/>
                <a:gd name="T17" fmla="*/ 1467 h 669"/>
                <a:gd name="T18" fmla="*/ 0 w 675"/>
                <a:gd name="T19" fmla="*/ 1511 h 669"/>
                <a:gd name="T20" fmla="*/ 72 w 675"/>
                <a:gd name="T21" fmla="*/ 1472 h 669"/>
                <a:gd name="T22" fmla="*/ 141 w 675"/>
                <a:gd name="T23" fmla="*/ 1430 h 669"/>
                <a:gd name="T24" fmla="*/ 208 w 675"/>
                <a:gd name="T25" fmla="*/ 1385 h 669"/>
                <a:gd name="T26" fmla="*/ 272 w 675"/>
                <a:gd name="T27" fmla="*/ 1338 h 669"/>
                <a:gd name="T28" fmla="*/ 333 w 675"/>
                <a:gd name="T29" fmla="*/ 1287 h 669"/>
                <a:gd name="T30" fmla="*/ 391 w 675"/>
                <a:gd name="T31" fmla="*/ 1233 h 669"/>
                <a:gd name="T32" fmla="*/ 446 w 675"/>
                <a:gd name="T33" fmla="*/ 1176 h 669"/>
                <a:gd name="T34" fmla="*/ 498 w 675"/>
                <a:gd name="T35" fmla="*/ 1116 h 669"/>
                <a:gd name="T36" fmla="*/ 532 w 675"/>
                <a:gd name="T37" fmla="*/ 1072 h 669"/>
                <a:gd name="T38" fmla="*/ 667 w 675"/>
                <a:gd name="T39" fmla="*/ 842 h 669"/>
                <a:gd name="T40" fmla="*/ 665 w 675"/>
                <a:gd name="T41" fmla="*/ 843 h 669"/>
                <a:gd name="T42" fmla="*/ 615 w 675"/>
                <a:gd name="T43" fmla="*/ 853 h 669"/>
                <a:gd name="T44" fmla="*/ 567 w 675"/>
                <a:gd name="T45" fmla="*/ 868 h 669"/>
                <a:gd name="T46" fmla="*/ 520 w 675"/>
                <a:gd name="T47" fmla="*/ 887 h 669"/>
                <a:gd name="T48" fmla="*/ 474 w 675"/>
                <a:gd name="T49" fmla="*/ 909 h 669"/>
                <a:gd name="T50" fmla="*/ 469 w 675"/>
                <a:gd name="T51" fmla="*/ 912 h 669"/>
                <a:gd name="T52" fmla="*/ 464 w 675"/>
                <a:gd name="T53" fmla="*/ 918 h 669"/>
                <a:gd name="T54" fmla="*/ 463 w 675"/>
                <a:gd name="T55" fmla="*/ 923 h 669"/>
                <a:gd name="T56" fmla="*/ 459 w 675"/>
                <a:gd name="T57" fmla="*/ 944 h 669"/>
                <a:gd name="T58" fmla="*/ 449 w 675"/>
                <a:gd name="T59" fmla="*/ 962 h 669"/>
                <a:gd name="T60" fmla="*/ 435 w 675"/>
                <a:gd name="T61" fmla="*/ 976 h 669"/>
                <a:gd name="T62" fmla="*/ 418 w 675"/>
                <a:gd name="T63" fmla="*/ 988 h 669"/>
                <a:gd name="T64" fmla="*/ 411 w 675"/>
                <a:gd name="T65" fmla="*/ 991 h 669"/>
                <a:gd name="T66" fmla="*/ 405 w 675"/>
                <a:gd name="T67" fmla="*/ 996 h 669"/>
                <a:gd name="T68" fmla="*/ 400 w 675"/>
                <a:gd name="T69" fmla="*/ 1001 h 669"/>
                <a:gd name="T70" fmla="*/ 368 w 675"/>
                <a:gd name="T71" fmla="*/ 1029 h 669"/>
                <a:gd name="T72" fmla="*/ 339 w 675"/>
                <a:gd name="T73" fmla="*/ 1060 h 669"/>
                <a:gd name="T74" fmla="*/ 312 w 675"/>
                <a:gd name="T75" fmla="*/ 1093 h 669"/>
                <a:gd name="T76" fmla="*/ 289 w 675"/>
                <a:gd name="T77" fmla="*/ 1130 h 669"/>
                <a:gd name="T78" fmla="*/ 397 w 675"/>
                <a:gd name="T79" fmla="*/ 1072 h 669"/>
                <a:gd name="T80" fmla="*/ 532 w 675"/>
                <a:gd name="T81" fmla="*/ 1072 h 669"/>
                <a:gd name="T82" fmla="*/ 547 w 675"/>
                <a:gd name="T83" fmla="*/ 1053 h 669"/>
                <a:gd name="T84" fmla="*/ 592 w 675"/>
                <a:gd name="T85" fmla="*/ 987 h 669"/>
                <a:gd name="T86" fmla="*/ 635 w 675"/>
                <a:gd name="T87" fmla="*/ 917 h 669"/>
                <a:gd name="T88" fmla="*/ 674 w 675"/>
                <a:gd name="T89" fmla="*/ 844 h 669"/>
                <a:gd name="T90" fmla="*/ 669 w 675"/>
                <a:gd name="T91" fmla="*/ 843 h 669"/>
                <a:gd name="T92" fmla="*/ 667 w 675"/>
                <a:gd name="T93" fmla="*/ 842 h 66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75" h="669">
                  <a:moveTo>
                    <a:pt x="532" y="230"/>
                  </a:moveTo>
                  <a:lnTo>
                    <a:pt x="397" y="230"/>
                  </a:lnTo>
                  <a:lnTo>
                    <a:pt x="357" y="295"/>
                  </a:lnTo>
                  <a:lnTo>
                    <a:pt x="314" y="357"/>
                  </a:lnTo>
                  <a:lnTo>
                    <a:pt x="269" y="417"/>
                  </a:lnTo>
                  <a:lnTo>
                    <a:pt x="221" y="473"/>
                  </a:lnTo>
                  <a:lnTo>
                    <a:pt x="170" y="526"/>
                  </a:lnTo>
                  <a:lnTo>
                    <a:pt x="117" y="577"/>
                  </a:lnTo>
                  <a:lnTo>
                    <a:pt x="60" y="625"/>
                  </a:lnTo>
                  <a:lnTo>
                    <a:pt x="0" y="669"/>
                  </a:lnTo>
                  <a:lnTo>
                    <a:pt x="72" y="630"/>
                  </a:lnTo>
                  <a:lnTo>
                    <a:pt x="141" y="588"/>
                  </a:lnTo>
                  <a:lnTo>
                    <a:pt x="208" y="543"/>
                  </a:lnTo>
                  <a:lnTo>
                    <a:pt x="272" y="496"/>
                  </a:lnTo>
                  <a:lnTo>
                    <a:pt x="333" y="445"/>
                  </a:lnTo>
                  <a:lnTo>
                    <a:pt x="391" y="391"/>
                  </a:lnTo>
                  <a:lnTo>
                    <a:pt x="446" y="334"/>
                  </a:lnTo>
                  <a:lnTo>
                    <a:pt x="498" y="274"/>
                  </a:lnTo>
                  <a:lnTo>
                    <a:pt x="532" y="230"/>
                  </a:lnTo>
                  <a:close/>
                  <a:moveTo>
                    <a:pt x="667" y="0"/>
                  </a:moveTo>
                  <a:lnTo>
                    <a:pt x="665" y="1"/>
                  </a:lnTo>
                  <a:lnTo>
                    <a:pt x="615" y="11"/>
                  </a:lnTo>
                  <a:lnTo>
                    <a:pt x="567" y="26"/>
                  </a:lnTo>
                  <a:lnTo>
                    <a:pt x="520" y="45"/>
                  </a:lnTo>
                  <a:lnTo>
                    <a:pt x="474" y="67"/>
                  </a:lnTo>
                  <a:lnTo>
                    <a:pt x="469" y="70"/>
                  </a:lnTo>
                  <a:lnTo>
                    <a:pt x="464" y="76"/>
                  </a:lnTo>
                  <a:lnTo>
                    <a:pt x="463" y="81"/>
                  </a:lnTo>
                  <a:lnTo>
                    <a:pt x="459" y="102"/>
                  </a:lnTo>
                  <a:lnTo>
                    <a:pt x="449" y="120"/>
                  </a:lnTo>
                  <a:lnTo>
                    <a:pt x="435" y="134"/>
                  </a:lnTo>
                  <a:lnTo>
                    <a:pt x="418" y="146"/>
                  </a:lnTo>
                  <a:lnTo>
                    <a:pt x="411" y="149"/>
                  </a:lnTo>
                  <a:lnTo>
                    <a:pt x="405" y="154"/>
                  </a:lnTo>
                  <a:lnTo>
                    <a:pt x="400" y="159"/>
                  </a:lnTo>
                  <a:lnTo>
                    <a:pt x="368" y="187"/>
                  </a:lnTo>
                  <a:lnTo>
                    <a:pt x="339" y="218"/>
                  </a:lnTo>
                  <a:lnTo>
                    <a:pt x="312" y="251"/>
                  </a:lnTo>
                  <a:lnTo>
                    <a:pt x="289" y="288"/>
                  </a:lnTo>
                  <a:lnTo>
                    <a:pt x="397" y="230"/>
                  </a:lnTo>
                  <a:lnTo>
                    <a:pt x="532" y="230"/>
                  </a:lnTo>
                  <a:lnTo>
                    <a:pt x="547" y="211"/>
                  </a:lnTo>
                  <a:lnTo>
                    <a:pt x="592" y="145"/>
                  </a:lnTo>
                  <a:lnTo>
                    <a:pt x="635" y="75"/>
                  </a:lnTo>
                  <a:lnTo>
                    <a:pt x="674" y="2"/>
                  </a:lnTo>
                  <a:lnTo>
                    <a:pt x="669" y="1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rgbClr val="1D45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9" name="Picture 3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3" y="1595"/>
              <a:ext cx="593" cy="277"/>
            </a:xfrm>
            <a:prstGeom prst="rect">
              <a:avLst/>
            </a:prstGeom>
            <a:noFill/>
          </p:spPr>
        </p:pic>
      </p:grp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224136" y="1757933"/>
            <a:ext cx="8568952" cy="27436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1" tIns="45720" rIns="91441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6213" indent="-176213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630238" algn="l"/>
              </a:tabLst>
            </a:pPr>
            <a:r>
              <a:rPr lang="ru-RU" dirty="0">
                <a:solidFill>
                  <a:srgbClr val="000099"/>
                </a:solidFill>
                <a:ea typeface="Times New Roman" pitchFamily="18" charset="0"/>
                <a:cs typeface="Arial" pitchFamily="34" charset="0"/>
              </a:rPr>
              <a:t>непрерывный профессиональный рост, личностное развитие и самореализация участников проекта;</a:t>
            </a:r>
          </a:p>
          <a:p>
            <a:pPr marL="176213" indent="-176213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630238" algn="l"/>
              </a:tabLst>
            </a:pPr>
            <a:r>
              <a:rPr lang="ru-RU" dirty="0">
                <a:solidFill>
                  <a:srgbClr val="000099"/>
                </a:solidFill>
                <a:ea typeface="Times New Roman" pitchFamily="18" charset="0"/>
                <a:cs typeface="Arial" pitchFamily="34" charset="0"/>
              </a:rPr>
              <a:t>рост числа закрепившихся в профессии молодых/начинающих специалистов;</a:t>
            </a:r>
          </a:p>
          <a:p>
            <a:pPr marL="176213" indent="-176213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630238" algn="l"/>
              </a:tabLst>
            </a:pPr>
            <a:r>
              <a:rPr lang="ru-RU" dirty="0">
                <a:solidFill>
                  <a:srgbClr val="000099"/>
                </a:solidFill>
                <a:ea typeface="Times New Roman" pitchFamily="18" charset="0"/>
                <a:cs typeface="Arial" pitchFamily="34" charset="0"/>
              </a:rPr>
              <a:t>повышение качества подготовки и квалификации будущих специалистов,</a:t>
            </a:r>
          </a:p>
          <a:p>
            <a:pPr marL="176213" indent="-176213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630238" algn="l"/>
              </a:tabLst>
            </a:pPr>
            <a:r>
              <a:rPr lang="ru-RU" dirty="0">
                <a:solidFill>
                  <a:srgbClr val="000099"/>
                </a:solidFill>
                <a:ea typeface="Times New Roman" pitchFamily="18" charset="0"/>
                <a:cs typeface="Arial" pitchFamily="34" charset="0"/>
              </a:rPr>
              <a:t>минимизация периода адаптации молодых специалистов к корпоративной культуре, усвоения традиций и правил поведения на предприятии/в организации;</a:t>
            </a:r>
          </a:p>
          <a:p>
            <a:pPr marL="176213" indent="-176213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630238" algn="l"/>
              </a:tabLst>
            </a:pPr>
            <a:r>
              <a:rPr lang="ru-RU" dirty="0">
                <a:solidFill>
                  <a:srgbClr val="000099"/>
                </a:solidFill>
                <a:ea typeface="Times New Roman" pitchFamily="18" charset="0"/>
                <a:cs typeface="Arial" pitchFamily="34" charset="0"/>
              </a:rPr>
              <a:t>снижение текучести кадров;</a:t>
            </a:r>
          </a:p>
          <a:p>
            <a:pPr marL="176213" indent="-176213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630238" algn="l"/>
              </a:tabLst>
            </a:pPr>
            <a:r>
              <a:rPr lang="ru-RU" dirty="0">
                <a:solidFill>
                  <a:srgbClr val="000099"/>
                </a:solidFill>
                <a:ea typeface="Times New Roman" pitchFamily="18" charset="0"/>
                <a:cs typeface="Arial" pitchFamily="34" charset="0"/>
              </a:rPr>
              <a:t>повышение производительности труда.</a:t>
            </a:r>
            <a:endParaRPr lang="ru-RU" dirty="0">
              <a:solidFill>
                <a:srgbClr val="000099"/>
              </a:solidFill>
              <a:cs typeface="Arial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DADF4EC-CBD5-1B12-5094-FE31200659B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0268" r="8780" b="9889"/>
          <a:stretch/>
        </p:blipFill>
        <p:spPr>
          <a:xfrm>
            <a:off x="9858753" y="1336511"/>
            <a:ext cx="2369498" cy="3135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11D3A82-B262-F072-074E-E8C75CA8BB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15146" t="3825" r="8260" b="5554"/>
          <a:stretch/>
        </p:blipFill>
        <p:spPr>
          <a:xfrm>
            <a:off x="14198124" y="1339913"/>
            <a:ext cx="1237702" cy="13311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BD3E495-FD59-7401-0622-C34CD9D2491B}"/>
              </a:ext>
            </a:extLst>
          </p:cNvPr>
          <p:cNvSpPr txBox="1"/>
          <p:nvPr/>
        </p:nvSpPr>
        <p:spPr>
          <a:xfrm>
            <a:off x="13763780" y="2880963"/>
            <a:ext cx="2115572" cy="367409"/>
          </a:xfrm>
          <a:prstGeom prst="rect">
            <a:avLst/>
          </a:prstGeom>
          <a:noFill/>
        </p:spPr>
        <p:txBody>
          <a:bodyPr wrap="square" lIns="120016" tIns="60008" rIns="120016" bIns="60008">
            <a:spAutoFit/>
          </a:bodyPr>
          <a:lstStyle/>
          <a:p>
            <a:pPr algn="just"/>
            <a:r>
              <a:rPr lang="ru-RU" sz="1600" b="1" dirty="0">
                <a:solidFill>
                  <a:srgbClr val="000099"/>
                </a:solidFill>
                <a:latin typeface="Arial Narrow" panose="020B0606020202030204" pitchFamily="34" charset="0"/>
              </a:rPr>
              <a:t>МБУ ДО ДШИ "Форте"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36E37D8-2649-CE6F-7B64-F59463A4C845}"/>
              </a:ext>
            </a:extLst>
          </p:cNvPr>
          <p:cNvSpPr txBox="1"/>
          <p:nvPr/>
        </p:nvSpPr>
        <p:spPr>
          <a:xfrm>
            <a:off x="12594401" y="6681255"/>
            <a:ext cx="3407602" cy="12907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20016" tIns="60008" rIns="120016" bIns="60008">
            <a:spAutoFit/>
          </a:bodyPr>
          <a:lstStyle/>
          <a:p>
            <a:pPr algn="l"/>
            <a:r>
              <a:rPr lang="ru-RU" b="1" dirty="0">
                <a:solidFill>
                  <a:srgbClr val="253038"/>
                </a:solidFill>
              </a:rPr>
              <a:t>Гладкова Кристина Валерьевна</a:t>
            </a:r>
          </a:p>
          <a:p>
            <a:pPr algn="l"/>
            <a:r>
              <a:rPr lang="ru-RU" b="1" dirty="0">
                <a:solidFill>
                  <a:srgbClr val="111111"/>
                </a:solidFill>
              </a:rPr>
              <a:t>Должность:</a:t>
            </a:r>
            <a:r>
              <a:rPr lang="ru-RU" dirty="0">
                <a:solidFill>
                  <a:srgbClr val="111111"/>
                </a:solidFill>
              </a:rPr>
              <a:t> преподаватель хореографии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13AAB13-E4ED-3495-BCCF-A4275130BA5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17966" t="12566" r="3513" b="-632"/>
          <a:stretch/>
        </p:blipFill>
        <p:spPr>
          <a:xfrm>
            <a:off x="13222416" y="3476901"/>
            <a:ext cx="2526890" cy="3135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0B91460-EB57-D992-2764-41FD9C0EED64}"/>
              </a:ext>
            </a:extLst>
          </p:cNvPr>
          <p:cNvSpPr txBox="1"/>
          <p:nvPr/>
        </p:nvSpPr>
        <p:spPr>
          <a:xfrm>
            <a:off x="9144008" y="4643438"/>
            <a:ext cx="3856089" cy="9983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20016" tIns="60008" rIns="120016" bIns="60008">
            <a:spAutoFit/>
          </a:bodyPr>
          <a:lstStyle/>
          <a:p>
            <a:pPr algn="l"/>
            <a:r>
              <a:rPr lang="ru-RU" b="1" dirty="0" err="1">
                <a:solidFill>
                  <a:srgbClr val="253038"/>
                </a:solidFill>
              </a:rPr>
              <a:t>Якимчук</a:t>
            </a:r>
            <a:r>
              <a:rPr lang="ru-RU" b="1" dirty="0">
                <a:solidFill>
                  <a:srgbClr val="253038"/>
                </a:solidFill>
              </a:rPr>
              <a:t> Юлия Александровна</a:t>
            </a:r>
          </a:p>
          <a:p>
            <a:pPr algn="l"/>
            <a:r>
              <a:rPr lang="ru-RU" b="1" dirty="0">
                <a:solidFill>
                  <a:srgbClr val="111111"/>
                </a:solidFill>
              </a:rPr>
              <a:t>Должность:</a:t>
            </a:r>
            <a:r>
              <a:rPr lang="ru-RU" dirty="0">
                <a:solidFill>
                  <a:srgbClr val="111111"/>
                </a:solidFill>
              </a:rPr>
              <a:t> заведующий учебной частью, преподаватель ИЗО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0E4AD09-ABFD-2A64-BD37-128343B5BB28}"/>
              </a:ext>
            </a:extLst>
          </p:cNvPr>
          <p:cNvSpPr txBox="1"/>
          <p:nvPr/>
        </p:nvSpPr>
        <p:spPr>
          <a:xfrm>
            <a:off x="1857332" y="1285852"/>
            <a:ext cx="6578794" cy="446276"/>
          </a:xfrm>
          <a:prstGeom prst="rect">
            <a:avLst/>
          </a:prstGeom>
          <a:noFill/>
        </p:spPr>
        <p:txBody>
          <a:bodyPr wrap="square" lIns="91441" tIns="45720" rIns="91441" bIns="4572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2300" b="1" dirty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Ожидаемые эффекты от реализации проекта</a:t>
            </a:r>
            <a:endParaRPr lang="ru-RU" sz="2300" b="1" dirty="0">
              <a:solidFill>
                <a:srgbClr val="C0000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1" name="Rectangle 1">
            <a:extLst>
              <a:ext uri="{FF2B5EF4-FFF2-40B4-BE49-F238E27FC236}">
                <a16:creationId xmlns:a16="http://schemas.microsoft.com/office/drawing/2014/main" xmlns="" id="{AF74B6FE-EF4D-6E4E-3D9F-54BABE1A0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6687" y="6170035"/>
            <a:ext cx="4657484" cy="272382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1" tIns="45720" rIns="91441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30238" algn="l"/>
              </a:tabLst>
            </a:pPr>
            <a:r>
              <a:rPr lang="ru-RU" dirty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повышение осознанности выбора будущей профессии</a:t>
            </a:r>
            <a:endParaRPr lang="ru-RU" dirty="0">
              <a:solidFill>
                <a:srgbClr val="000099"/>
              </a:solidFill>
              <a:cs typeface="Arial" pitchFamily="34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30238" algn="l"/>
              </a:tabLst>
            </a:pPr>
            <a:r>
              <a:rPr lang="ru-RU" dirty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повышение мотивации к освоению дополнительной образовательной программы у школьников</a:t>
            </a:r>
            <a:endParaRPr lang="ru-RU" dirty="0">
              <a:solidFill>
                <a:srgbClr val="000099"/>
              </a:solidFill>
              <a:cs typeface="Arial" pitchFamily="34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30238" algn="l"/>
              </a:tabLst>
            </a:pPr>
            <a:r>
              <a:rPr lang="ru-RU" dirty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повышение эффективности профориентационной работы</a:t>
            </a:r>
            <a:endParaRPr lang="ru-RU" dirty="0">
              <a:solidFill>
                <a:srgbClr val="000099"/>
              </a:solidFill>
              <a:cs typeface="Arial" pitchFamily="34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630238" algn="l"/>
              </a:tabLst>
            </a:pPr>
            <a:r>
              <a:rPr lang="ru-RU" dirty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повышение процента трудоустройства выпускников</a:t>
            </a:r>
            <a:endParaRPr lang="ru-RU" dirty="0">
              <a:solidFill>
                <a:srgbClr val="000099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49265C9-3908-B8D6-FDDF-74936022D095}"/>
              </a:ext>
            </a:extLst>
          </p:cNvPr>
          <p:cNvSpPr txBox="1"/>
          <p:nvPr/>
        </p:nvSpPr>
        <p:spPr>
          <a:xfrm>
            <a:off x="8274119" y="5824652"/>
            <a:ext cx="4320481" cy="446276"/>
          </a:xfrm>
          <a:prstGeom prst="rect">
            <a:avLst/>
          </a:prstGeom>
          <a:noFill/>
        </p:spPr>
        <p:txBody>
          <a:bodyPr wrap="square" lIns="91441" tIns="45720" rIns="91441" bIns="45720">
            <a:spAutoFit/>
          </a:bodyPr>
          <a:lstStyle/>
          <a:p>
            <a:r>
              <a:rPr lang="ru-RU" sz="2300" b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Эффекты для обучающихся</a:t>
            </a:r>
            <a:endParaRPr lang="ru-RU" sz="2300" b="1" dirty="0">
              <a:solidFill>
                <a:srgbClr val="C00000"/>
              </a:solidFill>
            </a:endParaRP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xmlns="" id="{C7037FF0-23D7-47FA-4CF0-2A79AF658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886" y="5072066"/>
            <a:ext cx="6490199" cy="330859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1" tIns="45720" rIns="91441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630238" algn="l"/>
              </a:tabLst>
            </a:pPr>
            <a:r>
              <a:rPr lang="ru-RU" dirty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 смена установки при работе с обучающимися (от убеждения к сопровождению)</a:t>
            </a:r>
            <a:endParaRPr lang="ru-RU" dirty="0">
              <a:solidFill>
                <a:srgbClr val="000099"/>
              </a:solidFill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630238" algn="l"/>
              </a:tabLst>
            </a:pPr>
            <a:r>
              <a:rPr lang="ru-RU" dirty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 профессиональное развитие, связанное с совершенствованием технологии наставничества</a:t>
            </a:r>
            <a:endParaRPr lang="ru-RU" dirty="0">
              <a:solidFill>
                <a:srgbClr val="000099"/>
              </a:solidFill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630238" algn="l"/>
              </a:tabLst>
            </a:pPr>
            <a:r>
              <a:rPr lang="ru-RU" dirty="0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 возможность участия в конкурсах, форумах, семинарах, мастер-классах с использованием ресурсов социальных партнёров;</a:t>
            </a:r>
            <a:endParaRPr lang="ru-RU" dirty="0">
              <a:solidFill>
                <a:srgbClr val="000099"/>
              </a:solidFill>
              <a:cs typeface="Arial" pitchFamily="34" charset="0"/>
              <a:sym typeface="Symbol" pitchFamily="18" charset="2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630238" algn="l"/>
              </a:tabLst>
            </a:pPr>
            <a:r>
              <a:rPr lang="ru-RU" dirty="0">
                <a:solidFill>
                  <a:srgbClr val="000099"/>
                </a:solidFill>
                <a:ea typeface="Calibri" pitchFamily="34" charset="0"/>
                <a:cs typeface="Times New Roman" pitchFamily="18" charset="0"/>
                <a:sym typeface="Symbol" pitchFamily="18" charset="2"/>
              </a:rPr>
              <a:t> возможность использования ресурсов предприятий-партнеров для организации мероприятий, направленных на формирование социально и профессионально значимых качеств обучающихся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8928E9A-6628-F32C-2164-7FB842F7CB0B}"/>
              </a:ext>
            </a:extLst>
          </p:cNvPr>
          <p:cNvSpPr txBox="1"/>
          <p:nvPr/>
        </p:nvSpPr>
        <p:spPr>
          <a:xfrm>
            <a:off x="601775" y="4619004"/>
            <a:ext cx="3456385" cy="446276"/>
          </a:xfrm>
          <a:prstGeom prst="rect">
            <a:avLst/>
          </a:prstGeom>
          <a:noFill/>
        </p:spPr>
        <p:txBody>
          <a:bodyPr wrap="square" lIns="91441" tIns="45720" rIns="91441" bIns="45720">
            <a:spAutoFit/>
          </a:bodyPr>
          <a:lstStyle/>
          <a:p>
            <a:r>
              <a:rPr lang="ru-RU" sz="2300" b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Эффекты для педагогов</a:t>
            </a:r>
            <a:endParaRPr lang="ru-RU" sz="23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1821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908275"/>
            <a:ext cx="16002000" cy="7092851"/>
          </a:xfrm>
          <a:prstGeom prst="rect">
            <a:avLst/>
          </a:prstGeom>
          <a:solidFill>
            <a:srgbClr val="D5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2875" tIns="71438" rIns="142875" bIns="71438"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48672" y="4428555"/>
            <a:ext cx="10393230" cy="1113767"/>
          </a:xfrm>
          <a:prstGeom prst="rect">
            <a:avLst/>
          </a:prstGeom>
        </p:spPr>
        <p:txBody>
          <a:bodyPr wrap="none" lIns="142875" tIns="71438" rIns="142875" bIns="71438">
            <a:spAutoFit/>
          </a:bodyPr>
          <a:lstStyle/>
          <a:p>
            <a:pPr algn="ctr">
              <a:defRPr/>
            </a:pPr>
            <a:r>
              <a:rPr lang="ru-RU" sz="63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Благодарю за внимание!</a:t>
            </a:r>
          </a:p>
        </p:txBody>
      </p:sp>
      <p:pic>
        <p:nvPicPr>
          <p:cNvPr id="7" name="Рисунок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00" t="22661" r="9551" b="46521"/>
          <a:stretch/>
        </p:blipFill>
        <p:spPr bwMode="auto">
          <a:xfrm>
            <a:off x="512167" y="396107"/>
            <a:ext cx="9361041" cy="12241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2825537" y="7452892"/>
            <a:ext cx="2732994" cy="1154162"/>
          </a:xfrm>
          <a:prstGeom prst="rect">
            <a:avLst/>
          </a:prstGeom>
        </p:spPr>
        <p:txBody>
          <a:bodyPr wrap="none" lIns="91441" tIns="45720" rIns="91441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300" b="1" dirty="0">
                <a:solidFill>
                  <a:srgbClr val="000099"/>
                </a:solidFill>
                <a:hlinkClick r:id="rId3"/>
              </a:rPr>
              <a:t>http://www.ktiho.ru</a:t>
            </a:r>
            <a:endParaRPr lang="ru-RU" sz="2300" b="1" dirty="0">
              <a:solidFill>
                <a:srgbClr val="000099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300" b="1" dirty="0">
                <a:hlinkClick r:id="rId4"/>
              </a:rPr>
              <a:t>ktiho@edu.tgl.ru</a:t>
            </a:r>
            <a:r>
              <a:rPr lang="ru-RU" sz="2300" b="1" dirty="0"/>
              <a:t> </a:t>
            </a:r>
            <a:endParaRPr lang="ru-RU" sz="2300" b="1" dirty="0">
              <a:solidFill>
                <a:srgbClr val="000099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78CCFC3-016C-4247-F03D-1292B5105F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201" y="6305530"/>
            <a:ext cx="2210171" cy="221017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14826</TotalTime>
  <Words>894</Words>
  <Application>Microsoft Office PowerPoint</Application>
  <PresentationFormat>Произвольный</PresentationFormat>
  <Paragraphs>151</Paragraphs>
  <Slides>9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Многоуровневая модель наставничества как механизм создания эффективных социальных лифтов</vt:lpstr>
      <vt:lpstr>Многоуровневая модель наставничества как механизм создания эффективных социальных лифтов</vt:lpstr>
      <vt:lpstr>Этапы работы РИП</vt:lpstr>
      <vt:lpstr>Многоуровневая модель наставничества как механизм создания эффективных социальных лифтов  Основные проведенные мероприятия</vt:lpstr>
      <vt:lpstr>Слайд 6</vt:lpstr>
      <vt:lpstr>Многоуровневая модель наставничества как механизм создания эффективных социальных лифтов</vt:lpstr>
      <vt:lpstr>Многоуровневая модель наставничества как механизм создания эффективных социальных лифтов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Enchik</cp:lastModifiedBy>
  <cp:revision>897</cp:revision>
  <cp:lastPrinted>2022-08-25T05:24:23Z</cp:lastPrinted>
  <dcterms:created xsi:type="dcterms:W3CDTF">2020-03-18T06:38:15Z</dcterms:created>
  <dcterms:modified xsi:type="dcterms:W3CDTF">2024-03-21T07:33:27Z</dcterms:modified>
</cp:coreProperties>
</file>