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301" r:id="rId33"/>
    <p:sldId id="302" r:id="rId34"/>
    <p:sldId id="303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a8SgR7UWYs1i5+xiwv/vlcQ9O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49"/>
          <p:cNvPicPr preferRelativeResize="0"/>
          <p:nvPr/>
        </p:nvPicPr>
        <p:blipFill rotWithShape="1">
          <a:blip r:embed="rId13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nkolab.ru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nkolab.ru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2001" cy="691896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/>
          <p:nvPr/>
        </p:nvSpPr>
        <p:spPr>
          <a:xfrm>
            <a:off x="4882895" y="6087535"/>
            <a:ext cx="2426208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i="0" u="none" strike="noStrike" cap="none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4000" b="1" i="0" u="none" strike="noStrike" cap="none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4638" y="435224"/>
            <a:ext cx="5002723" cy="592193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i="0" u="none" strike="noStrike" cap="none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Проект «Центр развития инклюзивной бальной культуры» представляет</a:t>
            </a:r>
            <a:endParaRPr sz="2500" b="1" i="0" u="none" strike="noStrike" cap="none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266242"/>
            <a:ext cx="12191999" cy="812423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3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3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3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0" y="9525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4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4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4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5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73" name="Google Shape;273;p15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15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87" name="Google Shape;287;p16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6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6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6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6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6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01233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7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01" name="Google Shape;301;p17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7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8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8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28" name="Google Shape;328;p19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1800000" y="1079998"/>
            <a:ext cx="3717072" cy="55980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7032506" y="1079999"/>
            <a:ext cx="3717072" cy="559800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9122" y="900000"/>
            <a:ext cx="3731999" cy="55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0879" y="899999"/>
            <a:ext cx="3731999" cy="55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9"/>
          <p:cNvPicPr preferRelativeResize="0"/>
          <p:nvPr/>
        </p:nvPicPr>
        <p:blipFill rotWithShape="1">
          <a:blip r:embed="rId5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75730"/>
            <a:ext cx="12190412" cy="812819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1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1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1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21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3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2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73" name="Google Shape;373;p22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2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2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22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3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386" name="Google Shape;386;p23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3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3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3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8460" y="899999"/>
            <a:ext cx="8415079" cy="55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846" y="539999"/>
            <a:ext cx="9497407" cy="631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3"/>
          <p:cNvPicPr preferRelativeResize="0"/>
          <p:nvPr/>
        </p:nvPicPr>
        <p:blipFill rotWithShape="1">
          <a:blip r:embed="rId5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Google Shape;97;p2"/>
          <p:cNvGraphicFramePr/>
          <p:nvPr/>
        </p:nvGraphicFramePr>
        <p:xfrm>
          <a:off x="755650" y="1419226"/>
          <a:ext cx="10754186" cy="362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754186" imgH="3627438" progId="CorelDraw.Graphic.24">
                  <p:embed/>
                </p:oleObj>
              </mc:Choice>
              <mc:Fallback>
                <p:oleObj r:id="rId3" imgW="10754186" imgH="3627438" progId="CorelDraw.Graphic.24">
                  <p:embed/>
                  <p:pic>
                    <p:nvPicPr>
                      <p:cNvPr id="97" name="Google Shape;97;p2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755650" y="1419226"/>
                        <a:ext cx="10754186" cy="362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891" y="535467"/>
            <a:ext cx="9504218" cy="63225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4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4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4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4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4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1053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5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5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5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25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0" y="-1266285"/>
            <a:ext cx="12184050" cy="812428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8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8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457" name="Google Shape;457;p28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8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8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8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28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37328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9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9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29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0"/>
          <p:cNvSpPr/>
          <p:nvPr/>
        </p:nvSpPr>
        <p:spPr>
          <a:xfrm>
            <a:off x="1800000" y="1079998"/>
            <a:ext cx="3717072" cy="5598001"/>
          </a:xfrm>
          <a:prstGeom prst="rect">
            <a:avLst/>
          </a:prstGeom>
          <a:noFill/>
          <a:ln w="28575" cap="flat" cmpd="sng">
            <a:solidFill>
              <a:srgbClr val="163B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7032506" y="1079999"/>
            <a:ext cx="3717072" cy="5598001"/>
          </a:xfrm>
          <a:prstGeom prst="rect">
            <a:avLst/>
          </a:prstGeom>
          <a:noFill/>
          <a:ln w="28575" cap="flat" cmpd="sng">
            <a:solidFill>
              <a:srgbClr val="163B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487" name="Google Shape;487;p30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0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0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000" y="899999"/>
            <a:ext cx="3717072" cy="55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7579" y="900000"/>
            <a:ext cx="3731999" cy="55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0"/>
          <p:cNvPicPr preferRelativeResize="0"/>
          <p:nvPr/>
        </p:nvPicPr>
        <p:blipFill rotWithShape="1">
          <a:blip r:embed="rId5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2633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1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1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503" name="Google Shape;503;p31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31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1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1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1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31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767794"/>
            <a:ext cx="12191999" cy="812958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2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2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518" name="Google Shape;518;p32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32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2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2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32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3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ВОЛОНТЁРЫ ИНКЛЮЗИВНОГО БАЛА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3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3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3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33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3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ТРИО «УЧАСТНИК + ВОЛ.-ТАНЦОР + ВОЛ.-ВОДИТЕЛЬ»</a:t>
            </a:r>
            <a:endParaRPr sz="2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1254"/>
            <a:ext cx="12192000" cy="81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5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ВОЛОНТЁРЫ-АДМИНИСТРАТОРЫ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 w="12700" cap="flat" cmpd="sng">
            <a:solidFill>
              <a:srgbClr val="163B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КОНТАКТЫ ЛАБОРАТОРИИ СОВРЕМЕННОЙ КУЛЬТУРЫ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8837" y="3797240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379" y="3089922"/>
            <a:ext cx="2756078" cy="3262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Google Shape;107;p3"/>
          <p:cNvGraphicFramePr/>
          <p:nvPr/>
        </p:nvGraphicFramePr>
        <p:xfrm>
          <a:off x="538579" y="1333322"/>
          <a:ext cx="3561616" cy="120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61616" imgH="1201350" progId="CorelDraw.Graphic.24">
                  <p:embed/>
                </p:oleObj>
              </mc:Choice>
              <mc:Fallback>
                <p:oleObj r:id="rId5" imgW="3561616" imgH="1201350" progId="CorelDraw.Graphic.24">
                  <p:embed/>
                  <p:pic>
                    <p:nvPicPr>
                      <p:cNvPr id="107" name="Google Shape;107;p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38579" y="1333322"/>
                        <a:ext cx="3561616" cy="120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" name="Google Shape;10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5735" y="907678"/>
            <a:ext cx="2052638" cy="205263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4672585" y="1056834"/>
            <a:ext cx="488315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Телефон: + 79506362634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Эл.почта: </a:t>
            </a:r>
            <a:r>
              <a:rPr lang="ru-RU" sz="2800" b="1" u="sng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info@nkolab.ru</a:t>
            </a:r>
            <a:endParaRPr sz="28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https://vk.com/nkolab</a:t>
            </a:r>
            <a:endParaRPr sz="28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4916801" y="4459555"/>
            <a:ext cx="35076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vk.com/ball_for_all</a:t>
            </a:r>
            <a:endParaRPr sz="28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9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0" y="0"/>
            <a:ext cx="12210993" cy="8141918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6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ВОЛОНТЁР МТО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43391" y="-2200367"/>
            <a:ext cx="14488831" cy="1024708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7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7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ИНКЛЮЗИВНЫЕ БАЛЫ РОССИИ - 2022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7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7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37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7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7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6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6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ИНКЛЮЗИВНЫЕ БАЛЫ РОССИИ – 2023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46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46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46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46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46"/>
          <p:cNvSpPr/>
          <p:nvPr/>
        </p:nvSpPr>
        <p:spPr>
          <a:xfrm>
            <a:off x="720000" y="1079999"/>
            <a:ext cx="44616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ВОРОНЕЖ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ЯРОСЛАВЛЬ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САРАТОВ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НИЖНИЙ ТАГИЛ</a:t>
            </a:r>
            <a:endParaRPr/>
          </a:p>
        </p:txBody>
      </p:sp>
      <p:sp>
        <p:nvSpPr>
          <p:cNvPr id="687" name="Google Shape;687;p46"/>
          <p:cNvSpPr/>
          <p:nvPr/>
        </p:nvSpPr>
        <p:spPr>
          <a:xfrm>
            <a:off x="4291876" y="5343271"/>
            <a:ext cx="36082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u="sng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САМАРА</a:t>
            </a:r>
            <a:endParaRPr/>
          </a:p>
        </p:txBody>
      </p:sp>
      <p:sp>
        <p:nvSpPr>
          <p:cNvPr id="688" name="Google Shape;688;p46"/>
          <p:cNvSpPr/>
          <p:nvPr/>
        </p:nvSpPr>
        <p:spPr>
          <a:xfrm>
            <a:off x="6624320" y="1079999"/>
            <a:ext cx="484768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ВОЛГОГРАД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КРАСНОДАР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НИЖНЕВАРТОВСК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БАРНАУЛ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НОВОСИБИРСК</a:t>
            </a:r>
            <a:endParaRPr/>
          </a:p>
        </p:txBody>
      </p:sp>
      <p:pic>
        <p:nvPicPr>
          <p:cNvPr id="689" name="Google Shape;689;p46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7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7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7" name="Google Shape;697;p47"/>
          <p:cNvPicPr preferRelativeResize="0"/>
          <p:nvPr/>
        </p:nvPicPr>
        <p:blipFill rotWithShape="1">
          <a:blip r:embed="rId3">
            <a:alphaModFix/>
          </a:blip>
          <a:srcRect l="1" r="-22518"/>
          <a:stretch/>
        </p:blipFill>
        <p:spPr>
          <a:xfrm>
            <a:off x="1311093" y="2667053"/>
            <a:ext cx="7200000" cy="160519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7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47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7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47"/>
          <p:cNvSpPr/>
          <p:nvPr/>
        </p:nvSpPr>
        <p:spPr>
          <a:xfrm>
            <a:off x="0" y="6858000"/>
            <a:ext cx="12192000" cy="54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БЛОК БЛОК БЛОК БЛОК БЛОК БЛОК БЛОК БЛОК БЛОК БЛОК БЛОК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p47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2495192" y="4661447"/>
            <a:ext cx="7200000" cy="172508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47"/>
          <p:cNvSpPr/>
          <p:nvPr/>
        </p:nvSpPr>
        <p:spPr>
          <a:xfrm>
            <a:off x="358385" y="539997"/>
            <a:ext cx="11472000" cy="173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Генеральные партнёры всероссийской акции «Инклюзивные балы России»</a:t>
            </a:r>
            <a:endParaRPr sz="44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7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ИНКЛЮЗИВНЫЕ БАЛЫ РОССИИ – 2023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05" name="Google Shape;705;p47"/>
          <p:cNvGraphicFramePr/>
          <p:nvPr/>
        </p:nvGraphicFramePr>
        <p:xfrm>
          <a:off x="8618720" y="2571081"/>
          <a:ext cx="2262187" cy="225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262187" imgH="2255837" progId="CorelDraw.Graphic.24">
                  <p:embed/>
                </p:oleObj>
              </mc:Choice>
              <mc:Fallback>
                <p:oleObj r:id="rId5" imgW="2262187" imgH="2255837" progId="CorelDraw.Graphic.24">
                  <p:embed/>
                  <p:pic>
                    <p:nvPicPr>
                      <p:cNvPr id="705" name="Google Shape;705;p4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8618720" y="2571081"/>
                        <a:ext cx="2262187" cy="225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8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 w="12700" cap="flat" cmpd="sng">
            <a:solidFill>
              <a:srgbClr val="163B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КОНТАКТЫ ЛАБОРАТОРИИ СОВРЕМЕННОЙ КУЛЬТУРЫ</a:t>
            </a: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8837" y="3797240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379" y="3089922"/>
            <a:ext cx="2756078" cy="3262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3" name="Google Shape;713;p48"/>
          <p:cNvGraphicFramePr/>
          <p:nvPr/>
        </p:nvGraphicFramePr>
        <p:xfrm>
          <a:off x="538579" y="1333322"/>
          <a:ext cx="3561616" cy="120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561616" imgH="1201350" progId="CorelDraw.Graphic.24">
                  <p:embed/>
                </p:oleObj>
              </mc:Choice>
              <mc:Fallback>
                <p:oleObj r:id="rId5" imgW="3561616" imgH="1201350" progId="CorelDraw.Graphic.24">
                  <p:embed/>
                  <p:pic>
                    <p:nvPicPr>
                      <p:cNvPr id="713" name="Google Shape;713;p4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38579" y="1333322"/>
                        <a:ext cx="3561616" cy="120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4" name="Google Shape;714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5735" y="907678"/>
            <a:ext cx="2052638" cy="205263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8"/>
          <p:cNvSpPr/>
          <p:nvPr/>
        </p:nvSpPr>
        <p:spPr>
          <a:xfrm>
            <a:off x="4672585" y="1056834"/>
            <a:ext cx="488315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Телефон: + 79506362634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Эл.почта: </a:t>
            </a:r>
            <a:r>
              <a:rPr lang="ru-RU" sz="2800" b="1" u="sng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info@nkolab.ru</a:t>
            </a:r>
            <a:endParaRPr sz="28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A84766"/>
                </a:solidFill>
                <a:latin typeface="Arial"/>
                <a:ea typeface="Arial"/>
                <a:cs typeface="Arial"/>
                <a:sym typeface="Arial"/>
              </a:rPr>
              <a:t>https://vk.com/nkolab</a:t>
            </a:r>
            <a:endParaRPr sz="2800" b="1">
              <a:solidFill>
                <a:srgbClr val="A847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8"/>
          <p:cNvSpPr/>
          <p:nvPr/>
        </p:nvSpPr>
        <p:spPr>
          <a:xfrm>
            <a:off x="4916801" y="4459555"/>
            <a:ext cx="35076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vk.com/ball_for_all</a:t>
            </a:r>
            <a:endParaRPr sz="28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48"/>
          <p:cNvPicPr preferRelativeResize="0"/>
          <p:nvPr/>
        </p:nvPicPr>
        <p:blipFill rotWithShape="1">
          <a:blip r:embed="rId9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Проект: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Инклюзивный бал</a:t>
            </a:r>
            <a:endParaRPr sz="4000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Начало проекта: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2014 год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Авторы проекта: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163B4F"/>
                </a:solidFill>
                <a:latin typeface="Arial"/>
                <a:ea typeface="Arial"/>
                <a:cs typeface="Arial"/>
                <a:sym typeface="Arial"/>
              </a:rPr>
              <a:t>Алексей Транцев, Сергей Болдырев и Екатерина Сизова</a:t>
            </a:r>
            <a:endParaRPr sz="4000" b="1">
              <a:solidFill>
                <a:srgbClr val="163B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183200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827" y="-694944"/>
            <a:ext cx="3682056" cy="755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 l="30931" t="5248" r="27136"/>
          <a:stretch/>
        </p:blipFill>
        <p:spPr>
          <a:xfrm>
            <a:off x="0" y="539998"/>
            <a:ext cx="4203227" cy="631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15711" y="539989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8774" y="539999"/>
            <a:ext cx="4203226" cy="631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 b="20099"/>
          <a:stretch/>
        </p:blipFill>
        <p:spPr>
          <a:xfrm>
            <a:off x="0" y="539995"/>
            <a:ext cx="12194090" cy="647040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/>
          <p:nvPr/>
        </p:nvSpPr>
        <p:spPr>
          <a:xfrm>
            <a:off x="0" y="9525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146" name="Google Shape;146;p6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11290385" y="5958000"/>
            <a:ext cx="540000" cy="540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8096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b="13503"/>
          <a:stretch/>
        </p:blipFill>
        <p:spPr>
          <a:xfrm>
            <a:off x="1" y="-1"/>
            <a:ext cx="12192000" cy="701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03" name="Google Shape;203;p10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4636" y="539990"/>
            <a:ext cx="12596636" cy="6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/>
          <p:nvPr/>
        </p:nvSpPr>
        <p:spPr>
          <a:xfrm>
            <a:off x="360000" y="540000"/>
            <a:ext cx="11472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16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ИНКЛЮЗИЯ И ИНКЛЮЗИВНЫЕ БАЛЫ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0" y="5400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1"/>
          <p:cNvSpPr/>
          <p:nvPr/>
        </p:nvSpPr>
        <p:spPr>
          <a:xfrm>
            <a:off x="0" y="539995"/>
            <a:ext cx="1261615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>
            <a:off x="5916000" y="-5376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1"/>
          <p:cNvSpPr/>
          <p:nvPr/>
        </p:nvSpPr>
        <p:spPr>
          <a:xfrm rot="5400000">
            <a:off x="5916000" y="582000"/>
            <a:ext cx="360000" cy="121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11984400" y="692400"/>
            <a:ext cx="360000" cy="6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l="6139" t="17473" r="6138" b="21864"/>
          <a:stretch/>
        </p:blipFill>
        <p:spPr>
          <a:xfrm>
            <a:off x="194915" y="6357161"/>
            <a:ext cx="1497688" cy="3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5410" y="6367713"/>
            <a:ext cx="1516590" cy="33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Широкоэкранный</PresentationFormat>
  <Paragraphs>96</Paragraphs>
  <Slides>34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Тема Office</vt:lpstr>
      <vt:lpstr>CorelDraw.Graphic.24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Ивочкин</dc:creator>
  <cp:lastModifiedBy>Николашина А.К.</cp:lastModifiedBy>
  <cp:revision>1</cp:revision>
  <dcterms:created xsi:type="dcterms:W3CDTF">2022-04-29T15:41:45Z</dcterms:created>
  <dcterms:modified xsi:type="dcterms:W3CDTF">2024-04-16T10:49:06Z</dcterms:modified>
</cp:coreProperties>
</file>