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0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1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8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86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12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08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13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7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54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0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3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88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5" indent="0">
              <a:buNone/>
              <a:defRPr sz="1000"/>
            </a:lvl7pPr>
            <a:lvl8pPr marL="3200360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6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1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88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5" indent="0">
              <a:buNone/>
              <a:defRPr sz="1000"/>
            </a:lvl7pPr>
            <a:lvl8pPr marL="3200360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4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5B8F3-238B-453F-B577-FB907725E136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28830-9C37-463D-A328-E104557F8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1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hyperlink" Target="mailto:semenova@cposo.ru" TargetMode="External"/><Relationship Id="rId4" Type="http://schemas.openxmlformats.org/officeDocument/2006/relationships/hyperlink" Target="https://t.me/+umNAYGRS7yk3Nj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/>
          <a:stretch/>
        </p:blipFill>
        <p:spPr bwMode="auto">
          <a:xfrm>
            <a:off x="9945344" y="202246"/>
            <a:ext cx="1976755" cy="692785"/>
          </a:xfrm>
          <a:prstGeom prst="rect">
            <a:avLst/>
          </a:prstGeom>
        </p:spPr>
      </p:pic>
      <p:pic>
        <p:nvPicPr>
          <p:cNvPr id="1026" name="Picture 2" descr="https://sun9-65.userapi.com/impg/eNJ0ExkGQU-DwbBDgNoLWkn5umg-tsQaiZcKmg/krIphN3U5Ek.jpg?size=704x652&amp;quality=95&amp;sign=213171bd98dc054ce87bce18b091bb6f&amp;type=albu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t="4995" r="12046"/>
          <a:stretch/>
        </p:blipFill>
        <p:spPr bwMode="auto">
          <a:xfrm>
            <a:off x="601208" y="0"/>
            <a:ext cx="1042988" cy="1242361"/>
          </a:xfrm>
          <a:prstGeom prst="rect">
            <a:avLst/>
          </a:prstGeom>
          <a:noFill/>
        </p:spPr>
      </p:pic>
      <p:sp>
        <p:nvSpPr>
          <p:cNvPr id="11" name="object 3"/>
          <p:cNvSpPr txBox="1"/>
          <p:nvPr/>
        </p:nvSpPr>
        <p:spPr>
          <a:xfrm>
            <a:off x="601208" y="2639793"/>
            <a:ext cx="10464405" cy="2228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3" algn="ctr"/>
            <a:r>
              <a:rPr lang="ru-RU" sz="3200" b="1" spc="-5" dirty="0" smtClean="0">
                <a:latin typeface="Arial Narrow" panose="020B0606020202030204" pitchFamily="34" charset="0"/>
                <a:cs typeface="Microsoft Sans Serif"/>
              </a:rPr>
              <a:t>«</a:t>
            </a:r>
            <a:r>
              <a:rPr lang="ru-RU" sz="3200" b="1" spc="-5" dirty="0">
                <a:latin typeface="Arial Narrow" panose="020B0606020202030204" pitchFamily="34" charset="0"/>
                <a:cs typeface="Microsoft Sans Serif"/>
              </a:rPr>
              <a:t>Социализация обучающихся с инвалидностью и ограниченными возможностями здоровья в условиях профессионального образования»</a:t>
            </a:r>
            <a:r>
              <a:rPr sz="3200" b="1" dirty="0">
                <a:latin typeface="Arial Narrow" panose="020B0606020202030204" pitchFamily="34" charset="0"/>
                <a:cs typeface="Microsoft Sans Serif"/>
              </a:rPr>
              <a:t> </a:t>
            </a:r>
            <a:endParaRPr lang="ru-RU" sz="3200" b="1" dirty="0">
              <a:latin typeface="Arial Narrow" panose="020B0606020202030204" pitchFamily="34" charset="0"/>
              <a:cs typeface="Microsoft Sans Serif"/>
            </a:endParaRPr>
          </a:p>
          <a:p>
            <a:pPr marL="281303" algn="ctr"/>
            <a:endParaRPr sz="1199" dirty="0">
              <a:latin typeface="Arial Narrow" panose="020B0606020202030204" pitchFamily="34" charset="0"/>
              <a:cs typeface="Microsoft Sans Serif"/>
            </a:endParaRPr>
          </a:p>
          <a:p>
            <a:pPr marL="314322" marR="5080" indent="-2540" algn="ctr"/>
            <a:endParaRPr lang="ru-RU" sz="1199" spc="-5" dirty="0">
              <a:latin typeface="Arial Narrow" panose="020B0606020202030204" pitchFamily="34" charset="0"/>
              <a:cs typeface="Microsoft Sans Serif"/>
            </a:endParaRPr>
          </a:p>
          <a:p>
            <a:pPr marL="463546" algn="ctr"/>
            <a:r>
              <a:rPr lang="ru-RU" sz="2400" b="1" dirty="0" smtClean="0">
                <a:latin typeface="Arial Narrow" panose="020B0606020202030204" pitchFamily="34" charset="0"/>
                <a:cs typeface="Microsoft Sans Serif"/>
              </a:rPr>
              <a:t> </a:t>
            </a:r>
            <a:endParaRPr sz="2400" b="1" dirty="0"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0880" y="1527510"/>
            <a:ext cx="5350618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46" algn="ctr">
              <a:lnSpc>
                <a:spcPts val="2039"/>
              </a:lnSpc>
            </a:pPr>
            <a:r>
              <a:rPr lang="ru-RU" sz="4400" b="1" dirty="0">
                <a:latin typeface="Arial Narrow" panose="020B0606020202030204" pitchFamily="34" charset="0"/>
                <a:cs typeface="Microsoft Sans Serif"/>
              </a:rPr>
              <a:t>СЕРТИФИКАТ </a:t>
            </a:r>
          </a:p>
        </p:txBody>
      </p:sp>
      <p:sp>
        <p:nvSpPr>
          <p:cNvPr id="14" name="object 3"/>
          <p:cNvSpPr txBox="1"/>
          <p:nvPr/>
        </p:nvSpPr>
        <p:spPr>
          <a:xfrm>
            <a:off x="888148" y="5368415"/>
            <a:ext cx="215273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3"/>
            <a:r>
              <a:rPr lang="ru-RU" sz="2800" b="1" spc="-5" dirty="0">
                <a:latin typeface="Arial Narrow" panose="020B0606020202030204" pitchFamily="34" charset="0"/>
                <a:cs typeface="Microsoft Sans Serif"/>
              </a:rPr>
              <a:t>20.03.2024г</a:t>
            </a:r>
            <a:r>
              <a:rPr lang="ru-RU" sz="2800" spc="-5" dirty="0">
                <a:latin typeface="Arial Narrow" panose="020B0606020202030204" pitchFamily="34" charset="0"/>
                <a:cs typeface="Microsoft Sans Serif"/>
              </a:rPr>
              <a:t>.</a:t>
            </a:r>
            <a:r>
              <a:rPr sz="2800" dirty="0">
                <a:latin typeface="Arial Narrow" panose="020B0606020202030204" pitchFamily="34" charset="0"/>
                <a:cs typeface="Microsoft Sans Serif"/>
              </a:rPr>
              <a:t> </a:t>
            </a:r>
            <a:endParaRPr sz="2800" b="1" dirty="0"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0880" y="1132234"/>
            <a:ext cx="3202919" cy="68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43038" y="154992"/>
            <a:ext cx="85023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государственное бюджетное учреждение дополнительного профессионального образования Самарской области </a:t>
            </a:r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algn="ctr"/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Центр </a:t>
            </a:r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профессионального образования</a:t>
            </a:r>
          </a:p>
          <a:p>
            <a:pPr algn="ctr"/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Самарское региональное отделение </a:t>
            </a:r>
            <a:r>
              <a:rPr lang="ru-RU" sz="2000" b="1" dirty="0" smtClean="0">
                <a:latin typeface="Arial Narrow" panose="020B0606020202030204" pitchFamily="34" charset="0"/>
              </a:rPr>
              <a:t>Российского </a:t>
            </a:r>
            <a:r>
              <a:rPr lang="ru-RU" sz="2000" b="1" dirty="0">
                <a:latin typeface="Arial Narrow" panose="020B0606020202030204" pitchFamily="34" charset="0"/>
              </a:rPr>
              <a:t>общества «Знание»</a:t>
            </a:r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844" y="4339715"/>
            <a:ext cx="1562100" cy="155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/>
          <a:stretch/>
        </p:blipFill>
        <p:spPr bwMode="auto">
          <a:xfrm>
            <a:off x="9945344" y="202246"/>
            <a:ext cx="1976755" cy="692785"/>
          </a:xfrm>
          <a:prstGeom prst="rect">
            <a:avLst/>
          </a:prstGeom>
        </p:spPr>
      </p:pic>
      <p:pic>
        <p:nvPicPr>
          <p:cNvPr id="1026" name="Picture 2" descr="https://sun9-65.userapi.com/impg/eNJ0ExkGQU-DwbBDgNoLWkn5umg-tsQaiZcKmg/krIphN3U5Ek.jpg?size=704x652&amp;quality=95&amp;sign=213171bd98dc054ce87bce18b091bb6f&amp;type=albu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t="4995" r="12046"/>
          <a:stretch/>
        </p:blipFill>
        <p:spPr bwMode="auto">
          <a:xfrm>
            <a:off x="601208" y="0"/>
            <a:ext cx="1042988" cy="1242361"/>
          </a:xfrm>
          <a:prstGeom prst="rect">
            <a:avLst/>
          </a:prstGeom>
          <a:noFill/>
        </p:spPr>
      </p:pic>
      <p:sp>
        <p:nvSpPr>
          <p:cNvPr id="11" name="object 3"/>
          <p:cNvSpPr txBox="1"/>
          <p:nvPr/>
        </p:nvSpPr>
        <p:spPr>
          <a:xfrm>
            <a:off x="601208" y="2639793"/>
            <a:ext cx="10464405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3600" dirty="0">
                <a:latin typeface="Arial Narrow" panose="020B0606020202030204" pitchFamily="34" charset="0"/>
              </a:rPr>
              <a:t>Просим вас пройти по </a:t>
            </a:r>
            <a:r>
              <a:rPr lang="en-US" sz="3600" dirty="0">
                <a:latin typeface="Arial Narrow" panose="020B0606020202030204" pitchFamily="34" charset="0"/>
              </a:rPr>
              <a:t>QR</a:t>
            </a:r>
            <a:r>
              <a:rPr lang="ru-RU" sz="3600" dirty="0">
                <a:latin typeface="Arial Narrow" panose="020B0606020202030204" pitchFamily="34" charset="0"/>
              </a:rPr>
              <a:t>-коду </a:t>
            </a:r>
          </a:p>
          <a:p>
            <a:r>
              <a:rPr lang="ru-RU" sz="3600" dirty="0">
                <a:latin typeface="Arial Narrow" panose="020B0606020202030204" pitchFamily="34" charset="0"/>
              </a:rPr>
              <a:t>и дать обратную связь по итогам семинара</a:t>
            </a:r>
          </a:p>
          <a:p>
            <a:pPr marL="281303" algn="ctr"/>
            <a:endParaRPr sz="3600" dirty="0">
              <a:latin typeface="Arial Narrow" panose="020B0606020202030204" pitchFamily="34" charset="0"/>
              <a:cs typeface="Microsoft Sans Serif"/>
            </a:endParaRPr>
          </a:p>
          <a:p>
            <a:pPr marL="314322" marR="5080" indent="-2540" algn="ctr"/>
            <a:endParaRPr lang="ru-RU" sz="3600" spc="-5" dirty="0">
              <a:latin typeface="Arial Narrow" panose="020B0606020202030204" pitchFamily="34" charset="0"/>
              <a:cs typeface="Microsoft Sans Serif"/>
            </a:endParaRPr>
          </a:p>
          <a:p>
            <a:pPr marL="463546" algn="ctr"/>
            <a:r>
              <a:rPr lang="ru-RU" sz="3600" b="1" dirty="0" smtClean="0">
                <a:latin typeface="Arial Narrow" panose="020B0606020202030204" pitchFamily="34" charset="0"/>
                <a:cs typeface="Microsoft Sans Serif"/>
              </a:rPr>
              <a:t> </a:t>
            </a:r>
            <a:endParaRPr sz="3600" b="1" dirty="0"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0880" y="1527510"/>
            <a:ext cx="5350618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46" algn="ctr">
              <a:lnSpc>
                <a:spcPts val="2039"/>
              </a:lnSpc>
            </a:pPr>
            <a:r>
              <a:rPr lang="ru-RU" sz="4400" b="1" dirty="0">
                <a:latin typeface="Arial Narrow" panose="020B0606020202030204" pitchFamily="34" charset="0"/>
                <a:cs typeface="Microsoft Sans Serif"/>
              </a:rPr>
              <a:t>СЕРТИФИКАТ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40880" y="1132234"/>
            <a:ext cx="3202919" cy="68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43038" y="154992"/>
            <a:ext cx="85023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государственное бюджетное учреждение дополнительного профессионального образования Самарской области </a:t>
            </a:r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algn="ctr"/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Центр </a:t>
            </a:r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профессионального образования</a:t>
            </a:r>
          </a:p>
          <a:p>
            <a:pPr algn="ctr"/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Самарское региональное отделение </a:t>
            </a:r>
            <a:r>
              <a:rPr lang="ru-RU" sz="2000" b="1" dirty="0" smtClean="0">
                <a:latin typeface="Arial Narrow" panose="020B0606020202030204" pitchFamily="34" charset="0"/>
              </a:rPr>
              <a:t>Российского </a:t>
            </a:r>
            <a:r>
              <a:rPr lang="ru-RU" sz="2000" b="1" dirty="0">
                <a:latin typeface="Arial Narrow" panose="020B0606020202030204" pitchFamily="34" charset="0"/>
              </a:rPr>
              <a:t>общества «Знание»</a:t>
            </a:r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512" y="2722034"/>
            <a:ext cx="1614461" cy="159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6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/>
          <a:stretch/>
        </p:blipFill>
        <p:spPr bwMode="auto">
          <a:xfrm>
            <a:off x="9945344" y="202246"/>
            <a:ext cx="1976755" cy="692785"/>
          </a:xfrm>
          <a:prstGeom prst="rect">
            <a:avLst/>
          </a:prstGeom>
        </p:spPr>
      </p:pic>
      <p:pic>
        <p:nvPicPr>
          <p:cNvPr id="1026" name="Picture 2" descr="https://sun9-65.userapi.com/impg/eNJ0ExkGQU-DwbBDgNoLWkn5umg-tsQaiZcKmg/krIphN3U5Ek.jpg?size=704x652&amp;quality=95&amp;sign=213171bd98dc054ce87bce18b091bb6f&amp;type=albu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t="4995" r="12046"/>
          <a:stretch/>
        </p:blipFill>
        <p:spPr bwMode="auto">
          <a:xfrm>
            <a:off x="601208" y="0"/>
            <a:ext cx="1042988" cy="124236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040880" y="1527510"/>
            <a:ext cx="5350618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46" algn="ctr">
              <a:lnSpc>
                <a:spcPts val="2039"/>
              </a:lnSpc>
            </a:pPr>
            <a:r>
              <a:rPr lang="ru-RU" sz="4400" b="1" dirty="0">
                <a:latin typeface="Arial Narrow" panose="020B0606020202030204" pitchFamily="34" charset="0"/>
                <a:cs typeface="Microsoft Sans Serif"/>
              </a:rPr>
              <a:t>СЕРТИФИКАТ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40880" y="1132234"/>
            <a:ext cx="3202919" cy="68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43038" y="154992"/>
            <a:ext cx="85023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государственное бюджетное учреждение дополнительного профессионального образования Самарской области </a:t>
            </a:r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algn="ctr"/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Центр </a:t>
            </a:r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профессионального образования</a:t>
            </a:r>
          </a:p>
          <a:p>
            <a:pPr algn="ctr"/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Самарское региональное отделение </a:t>
            </a:r>
            <a:r>
              <a:rPr lang="ru-RU" sz="2000" b="1" dirty="0" smtClean="0">
                <a:latin typeface="Arial Narrow" panose="020B0606020202030204" pitchFamily="34" charset="0"/>
              </a:rPr>
              <a:t>Российского </a:t>
            </a:r>
            <a:r>
              <a:rPr lang="ru-RU" sz="2000" b="1" dirty="0">
                <a:latin typeface="Arial Narrow" panose="020B0606020202030204" pitchFamily="34" charset="0"/>
              </a:rPr>
              <a:t>общества «Знание»</a:t>
            </a:r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Рисунок 3" descr="http://qrcoder.ru/code/?https%3A%2F%2Fcloud.cposo.org%2Fs%2F8qBEREMAkrPKPa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110" y="3143478"/>
            <a:ext cx="1771421" cy="177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72534"/>
            <a:ext cx="15728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Сертификаты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44196" y="3115772"/>
            <a:ext cx="6096001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Сертификаты участникам </a:t>
            </a:r>
            <a:r>
              <a:rPr lang="ru-RU" altLang="ru-RU" sz="3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семинара </a:t>
            </a:r>
            <a:endParaRPr lang="ru-RU" altLang="ru-RU" sz="3200" dirty="0">
              <a:latin typeface="Arial Narrow" panose="020B0606020202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доступны после 01.04.2024 </a:t>
            </a:r>
            <a:endParaRPr lang="ru-RU" altLang="ru-RU" sz="3200" dirty="0">
              <a:latin typeface="Arial Narrow" panose="020B0606020202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en-US" altLang="ru-RU" sz="3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QR</a:t>
            </a:r>
            <a:r>
              <a:rPr lang="ru-RU" altLang="ru-RU" sz="3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-коду </a:t>
            </a:r>
            <a:endParaRPr lang="ru-RU" altLang="ru-RU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2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/>
          <a:stretch/>
        </p:blipFill>
        <p:spPr bwMode="auto">
          <a:xfrm>
            <a:off x="9945344" y="202246"/>
            <a:ext cx="1976755" cy="692785"/>
          </a:xfrm>
          <a:prstGeom prst="rect">
            <a:avLst/>
          </a:prstGeom>
        </p:spPr>
      </p:pic>
      <p:pic>
        <p:nvPicPr>
          <p:cNvPr id="1026" name="Picture 2" descr="https://sun9-65.userapi.com/impg/eNJ0ExkGQU-DwbBDgNoLWkn5umg-tsQaiZcKmg/krIphN3U5Ek.jpg?size=704x652&amp;quality=95&amp;sign=213171bd98dc054ce87bce18b091bb6f&amp;type=albu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t="4995" r="12046"/>
          <a:stretch/>
        </p:blipFill>
        <p:spPr bwMode="auto">
          <a:xfrm>
            <a:off x="601208" y="0"/>
            <a:ext cx="1042988" cy="1242361"/>
          </a:xfrm>
          <a:prstGeom prst="rect">
            <a:avLst/>
          </a:prstGeom>
          <a:noFill/>
        </p:spPr>
      </p:pic>
      <p:sp>
        <p:nvSpPr>
          <p:cNvPr id="11" name="object 3"/>
          <p:cNvSpPr txBox="1"/>
          <p:nvPr/>
        </p:nvSpPr>
        <p:spPr>
          <a:xfrm>
            <a:off x="804914" y="1926447"/>
            <a:ext cx="10464405" cy="48679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sz="2800" dirty="0">
                <a:latin typeface="Arial Narrow" panose="020B0606020202030204" pitchFamily="34" charset="0"/>
              </a:rPr>
              <a:t>Информирование специалистов ПОО: группа </a:t>
            </a:r>
            <a:r>
              <a:rPr lang="ru-RU" sz="2800" dirty="0" err="1">
                <a:latin typeface="Arial Narrow" panose="020B0606020202030204" pitchFamily="34" charset="0"/>
              </a:rPr>
              <a:t>телеграм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</a:p>
          <a:p>
            <a:pPr>
              <a:spcBef>
                <a:spcPts val="300"/>
              </a:spcBef>
            </a:pPr>
            <a:r>
              <a:rPr lang="ru-RU" sz="2800" dirty="0">
                <a:latin typeface="Arial Narrow" panose="020B0606020202030204" pitchFamily="34" charset="0"/>
              </a:rPr>
              <a:t>«Инклюзивное образование в Самарской области»  </a:t>
            </a:r>
            <a:r>
              <a:rPr lang="en-US" sz="2800" dirty="0">
                <a:latin typeface="Arial Narrow" panose="020B0606020202030204" pitchFamily="34" charset="0"/>
                <a:hlinkClick r:id="rId4"/>
              </a:rPr>
              <a:t>https://t.me/+umNAYGRS7yk3Njcy</a:t>
            </a:r>
            <a:r>
              <a:rPr lang="ru-RU" sz="2800" dirty="0">
                <a:latin typeface="Arial Narrow" panose="020B0606020202030204" pitchFamily="34" charset="0"/>
              </a:rPr>
              <a:t> </a:t>
            </a:r>
            <a:endParaRPr lang="ru-RU" sz="2800" dirty="0" smtClean="0">
              <a:latin typeface="Arial Narrow" panose="020B0606020202030204" pitchFamily="34" charset="0"/>
            </a:endParaRPr>
          </a:p>
          <a:p>
            <a:pPr>
              <a:spcBef>
                <a:spcPts val="300"/>
              </a:spcBef>
            </a:pPr>
            <a:endParaRPr lang="ru-RU" sz="2800" dirty="0">
              <a:latin typeface="Arial Narrow" panose="020B060602020203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2800" dirty="0">
                <a:latin typeface="Arial Narrow" panose="020B0606020202030204" pitchFamily="34" charset="0"/>
              </a:rPr>
              <a:t>Консультирование специалистов ПОО, родителей обучающихся с инвалидностью и ОВЗ</a:t>
            </a:r>
          </a:p>
          <a:p>
            <a:pPr algn="just" defTabSz="914321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800" dirty="0">
                <a:latin typeface="Arial Narrow" panose="020B0606020202030204" pitchFamily="34" charset="0"/>
              </a:rPr>
              <a:t>Семенова Наталья Григорьевна, </a:t>
            </a:r>
            <a:r>
              <a:rPr lang="ru-RU" alt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методист ЦПО Самарской области, региональный координатор деятельности РУМЦ СПО, БПОО и ПОО Самарской области   тел. 8 (846) 334-04-93, 89272048720, </a:t>
            </a:r>
            <a:r>
              <a:rPr lang="en-US" alt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semenova@cposo.ru</a:t>
            </a:r>
            <a:r>
              <a:rPr lang="en-US" altLang="ru-RU" sz="28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spc="-5" dirty="0">
              <a:latin typeface="Arial Narrow" panose="020B0606020202030204" pitchFamily="34" charset="0"/>
              <a:cs typeface="Microsoft Sans Serif"/>
            </a:endParaRPr>
          </a:p>
          <a:p>
            <a:pPr marL="463546" algn="ctr"/>
            <a:r>
              <a:rPr lang="ru-RU" sz="2800" b="1" dirty="0" smtClean="0">
                <a:latin typeface="Arial Narrow" panose="020B0606020202030204" pitchFamily="34" charset="0"/>
                <a:cs typeface="Microsoft Sans Serif"/>
              </a:rPr>
              <a:t> </a:t>
            </a:r>
            <a:endParaRPr sz="2800" b="1" dirty="0">
              <a:latin typeface="Arial Narrow" panose="020B0606020202030204" pitchFamily="34" charset="0"/>
              <a:cs typeface="Microsoft Sans Serif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0880" y="1527510"/>
            <a:ext cx="5350618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46" algn="ctr">
              <a:lnSpc>
                <a:spcPts val="2039"/>
              </a:lnSpc>
            </a:pPr>
            <a:r>
              <a:rPr lang="ru-RU" sz="4400" b="1" dirty="0">
                <a:latin typeface="Arial Narrow" panose="020B0606020202030204" pitchFamily="34" charset="0"/>
                <a:cs typeface="Microsoft Sans Serif"/>
              </a:rPr>
              <a:t>СЕРТИФИКАТ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40880" y="1132234"/>
            <a:ext cx="3202919" cy="68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43038" y="154992"/>
            <a:ext cx="850230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государственное бюджетное учреждение дополнительного профессионального образования Самарской области </a:t>
            </a:r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algn="ctr"/>
            <a:r>
              <a:rPr lang="ru-RU" sz="2000" b="1" dirty="0" smtClean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Центр </a:t>
            </a:r>
            <a:r>
              <a:rPr lang="ru-RU" sz="2000" b="1" dirty="0">
                <a:latin typeface="Arial Narrow" panose="020B060602020203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профессионального образования</a:t>
            </a:r>
          </a:p>
          <a:p>
            <a:pPr algn="ctr"/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Самарское региональное отделение </a:t>
            </a:r>
            <a:r>
              <a:rPr lang="ru-RU" sz="2000" b="1" dirty="0" smtClean="0">
                <a:latin typeface="Arial Narrow" panose="020B0606020202030204" pitchFamily="34" charset="0"/>
              </a:rPr>
              <a:t>Российского </a:t>
            </a:r>
            <a:r>
              <a:rPr lang="ru-RU" sz="2000" b="1" dirty="0">
                <a:latin typeface="Arial Narrow" panose="020B0606020202030204" pitchFamily="34" charset="0"/>
              </a:rPr>
              <a:t>общества «Знание»</a:t>
            </a:r>
            <a:endParaRPr lang="ru-RU" sz="2000" b="1" dirty="0">
              <a:latin typeface="Arial Narrow" panose="020B060602020203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9" name="Picture 6" descr="http://qrcoder.ru/code/?https%3A%2F%2Ft.me%2F%2BumNAYGRS7yk3Njcy&amp;4&amp;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488" y="2042647"/>
            <a:ext cx="1653831" cy="165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71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182</Words>
  <Application>Microsoft Office PowerPoint</Application>
  <PresentationFormat>Широкоэкранный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Григорьевна Семенова</dc:creator>
  <cp:lastModifiedBy>Наталья Григорьевна Семенова</cp:lastModifiedBy>
  <cp:revision>13</cp:revision>
  <dcterms:created xsi:type="dcterms:W3CDTF">2024-02-21T08:18:31Z</dcterms:created>
  <dcterms:modified xsi:type="dcterms:W3CDTF">2024-03-19T10:47:21Z</dcterms:modified>
</cp:coreProperties>
</file>