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68" r:id="rId6"/>
    <p:sldId id="266" r:id="rId7"/>
    <p:sldId id="259" r:id="rId8"/>
    <p:sldId id="260" r:id="rId9"/>
    <p:sldId id="261" r:id="rId10"/>
    <p:sldId id="263" r:id="rId11"/>
    <p:sldId id="264" r:id="rId12"/>
    <p:sldId id="265" r:id="rId13"/>
    <p:sldId id="26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274" y="10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2B647CC-70E4-BDF6-9898-2A8EFA84D4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3" t="4692"/>
          <a:stretch/>
        </p:blipFill>
        <p:spPr>
          <a:xfrm>
            <a:off x="0" y="0"/>
            <a:ext cx="12191999" cy="56250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92B4C0-071E-6DC3-B716-539E44E680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3533045"/>
            <a:ext cx="7730837" cy="2184255"/>
          </a:xfrm>
        </p:spPr>
        <p:txBody>
          <a:bodyPr anchor="b">
            <a:normAutofit/>
          </a:bodyPr>
          <a:lstStyle>
            <a:lvl1pPr algn="r">
              <a:defRPr sz="7200" b="1">
                <a:solidFill>
                  <a:srgbClr val="FF8DBE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aa-ET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F5E912C-7A32-367A-5491-60ED2B2A3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7831" y="5772581"/>
            <a:ext cx="7730838" cy="528638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75DC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aa-ET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11154EA-3ADE-A1BF-38E5-4122D7BD9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2F10A-9753-465E-BEDB-75A59404AC3C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4114496-1C9F-7206-9ED3-EBF328B7A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E2A8C69-139C-D3EC-59FD-6284C0475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662E-FD0C-400F-A4E0-B2D788E74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112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6CD719-0965-D9CB-5269-F90CF2CCD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aa-ET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C1734CA-0A25-8176-BF1F-1E0CD398F4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02D3345-79B9-851E-5C32-5050D69AB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2F10A-9753-465E-BEDB-75A59404AC3C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3E4314C-5D3C-2A85-B134-B4C678369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C4C2C50-0C7E-C056-AEBC-8945ED53F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662E-FD0C-400F-A4E0-B2D788E74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14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8E31EE9-4D43-C7B4-22A9-484A254419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aa-ET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0D1680D-A396-3FA8-1AB5-54C36D1FE2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12AB132-7F84-B928-E42D-A8C33397D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2F10A-9753-465E-BEDB-75A59404AC3C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CF1D9FD-7559-34E3-0563-0B1BCD008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A0853F1-C776-EBCC-5D53-B21FA96D1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662E-FD0C-400F-A4E0-B2D788E74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356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B90986-C4D7-95DB-E043-E624EBC32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5DC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aa-ET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4094471-CBB8-F287-80C2-16906008D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3B8DD25-613E-0774-9E03-C595BA558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2F10A-9753-465E-BEDB-75A59404AC3C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4FFEC81-2014-81C6-86C9-C64D9BD48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A4B8BBC-C740-E44A-E582-35A1F207C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662E-FD0C-400F-A4E0-B2D788E74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339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437503-6FBE-332A-ED45-28D0A31B7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aa-ET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AF8F893-C9CE-90D9-B2D0-063888CF4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CC77D2F-9802-9A0B-2FAA-4BB2604C7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2F10A-9753-465E-BEDB-75A59404AC3C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9D00DDC-1E9B-543D-EFC9-1C84E3627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DBE84E-28C7-9C9E-00C6-9ACD7FC31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662E-FD0C-400F-A4E0-B2D788E74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00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89BAD9-E75E-3CB1-C347-ECD96F445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aa-ET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02CE41F-B4B2-0312-980B-ED514FB6A1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aa-ET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DE057A5-7D9C-A981-01DD-80D6EFAAA4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aa-ET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AF3C945-5793-3D72-3CFF-E61EF0825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2F10A-9753-465E-BEDB-75A59404AC3C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30B2647-4FE0-1865-DBC2-98228E5AC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F44E883-9686-C880-5334-0C7B9535E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662E-FD0C-400F-A4E0-B2D788E74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653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EA78DE-7C68-6387-7E1C-8FA6AA603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aa-ET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AD9B739-A637-1A1E-AA35-5A1049D2C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0398BD1-952F-C79B-FB79-79ABAF3BE2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aa-ET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67B7DA7-D7D6-DA50-8C5E-82ADA2C75B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38E5B49-6518-1D35-DA65-95625ABC7D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aa-ET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73C5A09-7C3A-C9BD-9397-A0C4E04F9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2F10A-9753-465E-BEDB-75A59404AC3C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9E36316-364E-B735-3AC4-852E8EE29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F4BF54C-7432-5236-F6BB-2895D2479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662E-FD0C-400F-A4E0-B2D788E74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854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03CEAC-6252-AB15-8B36-0C7F861E5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aa-ET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F06C041-C9D8-DD05-2009-7F2A520CE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2F10A-9753-465E-BEDB-75A59404AC3C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61EAFE5-811B-783D-1314-99A6CF271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864B064-F023-83F3-3751-663494264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662E-FD0C-400F-A4E0-B2D788E74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074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0A7BDB6-835A-244B-9B5C-2A36AA7F2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2F10A-9753-465E-BEDB-75A59404AC3C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6C9E7C2-12F6-F618-FB69-E8E8C6FE6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2BD0B21-B9BA-9B48-41A3-432BD5125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662E-FD0C-400F-A4E0-B2D788E74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097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43B6EC-ABBB-436A-E51B-F9DF4E862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aa-ET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E1B4E20-5F68-52E9-24B8-F50FFC65F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aa-ET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00461B1-92FB-5204-1441-DA941533D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EDFC207-54C1-62E9-AA3D-FB43A15F2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2F10A-9753-465E-BEDB-75A59404AC3C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41B87B8-3154-74F2-36C1-8DBCA6CD2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84D811A-9B30-5B54-135C-9DCAD3CE3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662E-FD0C-400F-A4E0-B2D788E74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777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C9FF10-171D-18F7-B98D-0ED034721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aa-ET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47C89C1-8393-3898-4D8F-95F5C1409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aa-ET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9D7DC41-E5F2-8C05-E1ED-143BFB6BCD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D8CF6A0-1637-0167-D662-CD03B2271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2F10A-9753-465E-BEDB-75A59404AC3C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B74C598-B066-3E35-F811-D40E48E25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ABDC64B-D630-4A5E-085F-64B82BD95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662E-FD0C-400F-A4E0-B2D788E74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94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574EA32-2C2C-D99D-2055-31E3B109604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93FBE4-0241-EF8B-16CF-E29145969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181" y="643149"/>
            <a:ext cx="10515600" cy="621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aa-ET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174B1D8-7F1F-BA4A-B5B8-EB732D48C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13779D7-398F-B43C-C04A-2E8E0384E1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2F10A-9753-465E-BEDB-75A59404AC3C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D7CCF8A-1F4F-419B-74F6-A42B2FF6FB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677921E-8BFE-4459-1EFC-D621124BCE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0662E-FD0C-400F-A4E0-B2D788E74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17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a-E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9692" y="3352800"/>
            <a:ext cx="9339746" cy="2469003"/>
          </a:xfrm>
        </p:spPr>
        <p:txBody>
          <a:bodyPr>
            <a:noAutofit/>
          </a:bodyPr>
          <a:lstStyle/>
          <a:p>
            <a:r>
              <a:rPr lang="ru-RU" sz="2800" b="0" dirty="0">
                <a:solidFill>
                  <a:schemeClr val="bg1"/>
                </a:solidFill>
                <a:latin typeface="Century Gothic" panose="020B0502020202020204" pitchFamily="34" charset="0"/>
              </a:rPr>
              <a:t>Внедрение в образовательный процесс технологии дистанционной эксплуатации воздушной робототехники (телеуправление дронами) для формирования навыков работы с искусственным интеллектом систем управления беспилотными авиационными системами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38600" y="5929336"/>
            <a:ext cx="7730838" cy="528638"/>
          </a:xfrm>
        </p:spPr>
        <p:txBody>
          <a:bodyPr/>
          <a:lstStyle/>
          <a:p>
            <a:r>
              <a:rPr lang="ru-RU" dirty="0" smtClean="0">
                <a:latin typeface="Century Gothic" panose="020B0502020202020204" pitchFamily="34" charset="0"/>
              </a:rPr>
              <a:t>Ромаданов В.П. преподаватель ГБПОУ «ПГК»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972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Соревнования профессионального мастерства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81" y="1433738"/>
            <a:ext cx="3586019" cy="2395349"/>
          </a:xfrm>
          <a:ln>
            <a:solidFill>
              <a:schemeClr val="bg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0587" y="3482624"/>
            <a:ext cx="2401486" cy="342687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62" y="3998169"/>
            <a:ext cx="3590938" cy="239863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460" y="1427600"/>
            <a:ext cx="2795176" cy="496920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2"/>
          <a:stretch/>
        </p:blipFill>
        <p:spPr>
          <a:xfrm>
            <a:off x="4534317" y="1432447"/>
            <a:ext cx="3430448" cy="2397929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449100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Соревнования профессионального мастерства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6" t="661" r="15291" b="-661"/>
          <a:stretch/>
        </p:blipFill>
        <p:spPr>
          <a:xfrm>
            <a:off x="841828" y="1462766"/>
            <a:ext cx="4499430" cy="439057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7" r="13035"/>
          <a:stretch/>
        </p:blipFill>
        <p:spPr>
          <a:xfrm>
            <a:off x="5938981" y="1462766"/>
            <a:ext cx="5181600" cy="439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655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2153" y="759263"/>
            <a:ext cx="10515600" cy="62150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Транслирование опыта</a:t>
            </a:r>
            <a:endParaRPr lang="ru-RU" dirty="0"/>
          </a:p>
        </p:txBody>
      </p:sp>
      <p:pic>
        <p:nvPicPr>
          <p:cNvPr id="5122" name="Picture 2" descr="http://qrcoder.ru/code/?https%3A%2F%2Fpgk63.ru%2Feducation%2Fregionalnaya-innovacionnaya-ploshhadka%2Fvnedrenie-v-obrazovatelnyj-process-tehnologii-distancionnoj-ekspluatacii-vozdushnoj-robototehniki.html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029" y="1694998"/>
            <a:ext cx="4404095" cy="440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934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5352" y="3008977"/>
            <a:ext cx="5676076" cy="62150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1899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427" y="222235"/>
            <a:ext cx="10785106" cy="292736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Цель проекта</a:t>
            </a:r>
            <a:br>
              <a:rPr lang="ru-RU" sz="32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sz="2400" dirty="0">
                <a:latin typeface="Century Gothic" panose="020B0502020202020204" pitchFamily="34" charset="0"/>
                <a:cs typeface="Arial" panose="020B0604020202020204" pitchFamily="34" charset="0"/>
              </a:rPr>
              <a:t>учебного полигона для формирования и отработки навыков дистанционной эксплуатации воздушной робототехники (телеуправление дронами) с искусственным интеллектом систем как региональной площадки сетевого взаимодействия и </a:t>
            </a:r>
            <a:r>
              <a:rPr lang="ru-RU" sz="2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дуального образования</a:t>
            </a:r>
            <a:r>
              <a:rPr lang="ru-RU" sz="2400" dirty="0"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  <a:br>
              <a:rPr lang="ru-RU" sz="2400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endParaRPr lang="ru-RU" sz="2400" dirty="0">
              <a:latin typeface="Century Gothic" panose="020B0502020202020204" pitchFamily="34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rcRect b="19128"/>
          <a:stretch>
            <a:fillRect/>
          </a:stretch>
        </p:blipFill>
        <p:spPr>
          <a:xfrm>
            <a:off x="1415722" y="2794582"/>
            <a:ext cx="9046516" cy="389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220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67" y="454464"/>
            <a:ext cx="10515600" cy="62150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Задачи проекта 2023-2024 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0143" y="1279171"/>
            <a:ext cx="10515600" cy="51009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>
                <a:latin typeface="Century Gothic" panose="020B0502020202020204" pitchFamily="34" charset="0"/>
              </a:rPr>
              <a:t>Внедрение РИП в коммерческую и некоммерческую образовательную сферу </a:t>
            </a:r>
            <a:endParaRPr lang="ru-RU" dirty="0" smtClean="0">
              <a:latin typeface="Century Gothic" panose="020B0502020202020204" pitchFamily="34" charset="0"/>
            </a:endParaRPr>
          </a:p>
          <a:p>
            <a:r>
              <a:rPr lang="ru-RU" dirty="0" smtClean="0">
                <a:latin typeface="Century Gothic" panose="020B0502020202020204" pitchFamily="34" charset="0"/>
              </a:rPr>
              <a:t>Проведение учебных курсов для школьников, студентов и представителей взрослого населения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Проведение региональных и межрегиональных соревнований профессионального мастерства на базе РИП по программированию БПЛА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Подготовка студентов специальности 25.02.08 Эксплуатация беспилотных авиационных систем к итоговой аттестации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135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0781" y="648460"/>
            <a:ext cx="10515600" cy="62150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Функциональная схема работы РИП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4" r="17631"/>
          <a:stretch/>
        </p:blipFill>
        <p:spPr bwMode="auto">
          <a:xfrm>
            <a:off x="2198692" y="1640919"/>
            <a:ext cx="2166191" cy="1633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Стрелка вправо 4"/>
          <p:cNvSpPr/>
          <p:nvPr/>
        </p:nvSpPr>
        <p:spPr bwMode="auto">
          <a:xfrm>
            <a:off x="4524243" y="2153152"/>
            <a:ext cx="792088" cy="471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3"/>
          <a:stretch/>
        </p:blipFill>
        <p:spPr bwMode="auto">
          <a:xfrm>
            <a:off x="2160722" y="4572295"/>
            <a:ext cx="2363521" cy="1604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444810" y="1639367"/>
            <a:ext cx="2068089" cy="1634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1" t="22963" r="25958" b="12466"/>
          <a:stretch/>
        </p:blipFill>
        <p:spPr bwMode="auto">
          <a:xfrm>
            <a:off x="7961224" y="3159907"/>
            <a:ext cx="2028746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6" descr="https://www.polymedia.ru/upload/iblock_900__CROP_1-1__/5e9/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810" y="4687883"/>
            <a:ext cx="1786334" cy="1373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Стрелка углом 9"/>
          <p:cNvSpPr/>
          <p:nvPr/>
        </p:nvSpPr>
        <p:spPr bwMode="auto">
          <a:xfrm rot="5400000">
            <a:off x="7680558" y="2125720"/>
            <a:ext cx="813816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трелка углом 10"/>
          <p:cNvSpPr/>
          <p:nvPr/>
        </p:nvSpPr>
        <p:spPr bwMode="auto">
          <a:xfrm rot="10800000">
            <a:off x="7653126" y="5081038"/>
            <a:ext cx="813816" cy="75897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 bwMode="auto">
          <a:xfrm>
            <a:off x="4732980" y="5425078"/>
            <a:ext cx="579698" cy="43204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 bwMode="auto">
          <a:xfrm>
            <a:off x="3066470" y="3570560"/>
            <a:ext cx="497109" cy="79201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387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Искусственный интеллект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067" y="1651454"/>
            <a:ext cx="4834247" cy="4351338"/>
          </a:xfrm>
        </p:spPr>
        <p:txBody>
          <a:bodyPr/>
          <a:lstStyle/>
          <a:p>
            <a:r>
              <a:rPr lang="ru-RU" dirty="0" smtClean="0">
                <a:latin typeface="Century Gothic" panose="020B0502020202020204" pitchFamily="34" charset="0"/>
              </a:rPr>
              <a:t>Создание алгоритмов распознавания цветов и объектов с помощью БВС (</a:t>
            </a:r>
            <a:r>
              <a:rPr lang="en-US" dirty="0" smtClean="0">
                <a:latin typeface="Century Gothic" panose="020B0502020202020204" pitchFamily="34" charset="0"/>
              </a:rPr>
              <a:t>RED-DETECTOR</a:t>
            </a:r>
            <a:r>
              <a:rPr lang="ru-RU" dirty="0" smtClean="0">
                <a:latin typeface="Century Gothic" panose="020B0502020202020204" pitchFamily="34" charset="0"/>
              </a:rPr>
              <a:t>)</a:t>
            </a:r>
            <a:endParaRPr lang="en-US" dirty="0" smtClean="0">
              <a:latin typeface="Century Gothic" panose="020B0502020202020204" pitchFamily="34" charset="0"/>
            </a:endParaRPr>
          </a:p>
          <a:p>
            <a:r>
              <a:rPr lang="ru-RU" dirty="0" smtClean="0">
                <a:latin typeface="Century Gothic" panose="020B0502020202020204" pitchFamily="34" charset="0"/>
              </a:rPr>
              <a:t>Создание программ для автоматического прохождения трасс с препятствиями на основе оптических датчиков</a:t>
            </a:r>
          </a:p>
          <a:p>
            <a:endParaRPr lang="ru-RU" dirty="0"/>
          </a:p>
        </p:txBody>
      </p:sp>
      <p:pic>
        <p:nvPicPr>
          <p:cNvPr id="2052" name="Picture 4" descr="https://sun9-38.userapi.com/impg/c854420/v854420002/1ffe08/SXb31UrlFDQ.jpg?size=2560x1484&amp;quality=96&amp;sign=7e3684809580a46021af12c59822d789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7" r="8820"/>
          <a:stretch/>
        </p:blipFill>
        <p:spPr bwMode="auto">
          <a:xfrm>
            <a:off x="5632102" y="1651454"/>
            <a:ext cx="6128431" cy="435133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45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181" y="1520826"/>
            <a:ext cx="6895276" cy="4850946"/>
          </a:xfrm>
        </p:spPr>
        <p:txBody>
          <a:bodyPr/>
          <a:lstStyle/>
          <a:p>
            <a:r>
              <a:rPr lang="ru-RU" dirty="0" smtClean="0">
                <a:latin typeface="Century Gothic" panose="020B0502020202020204" pitchFamily="34" charset="0"/>
              </a:rPr>
              <a:t>Теоретическая основа. 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Области применения БВС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Техника безопасности</a:t>
            </a:r>
            <a:endParaRPr lang="ru-RU" dirty="0">
              <a:latin typeface="Century Gothic" panose="020B0502020202020204" pitchFamily="34" charset="0"/>
            </a:endParaRPr>
          </a:p>
          <a:p>
            <a:r>
              <a:rPr lang="ru-RU" dirty="0">
                <a:latin typeface="Century Gothic" panose="020B0502020202020204" pitchFamily="34" charset="0"/>
              </a:rPr>
              <a:t>Программирование дронов на языке </a:t>
            </a:r>
            <a:r>
              <a:rPr lang="ru-RU" dirty="0" err="1" smtClean="0">
                <a:latin typeface="Century Gothic" panose="020B0502020202020204" pitchFamily="34" charset="0"/>
              </a:rPr>
              <a:t>Python</a:t>
            </a:r>
            <a:endParaRPr lang="en-US" dirty="0" smtClean="0">
              <a:latin typeface="Century Gothic" panose="020B0502020202020204" pitchFamily="34" charset="0"/>
            </a:endParaRPr>
          </a:p>
          <a:p>
            <a:r>
              <a:rPr lang="ru-RU" dirty="0" smtClean="0">
                <a:latin typeface="Century Gothic" panose="020B0502020202020204" pitchFamily="34" charset="0"/>
              </a:rPr>
              <a:t>Ремонт и диагностика беспилотных воздушных систем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Пилотирование в режиме </a:t>
            </a:r>
            <a:r>
              <a:rPr lang="en-US" dirty="0" smtClean="0">
                <a:latin typeface="Century Gothic" panose="020B0502020202020204" pitchFamily="34" charset="0"/>
              </a:rPr>
              <a:t>FPV 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Мониторинг объектов и территории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Предпрофильная подготовка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4" r="11676"/>
          <a:stretch/>
        </p:blipFill>
        <p:spPr>
          <a:xfrm>
            <a:off x="7691426" y="1520826"/>
            <a:ext cx="4066305" cy="424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134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Предпрофильная подготовка 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8" t="6018" r="5648" b="8115"/>
          <a:stretch/>
        </p:blipFill>
        <p:spPr>
          <a:xfrm>
            <a:off x="782781" y="1446161"/>
            <a:ext cx="4627418" cy="306522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15" r="10174" b="7131"/>
          <a:stretch/>
        </p:blipFill>
        <p:spPr>
          <a:xfrm>
            <a:off x="5726667" y="1446161"/>
            <a:ext cx="5615257" cy="306876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781" y="4692887"/>
            <a:ext cx="8462819" cy="1781963"/>
          </a:xfrm>
          <a:prstGeom prst="rect">
            <a:avLst/>
          </a:prstGeom>
        </p:spPr>
      </p:pic>
      <p:pic>
        <p:nvPicPr>
          <p:cNvPr id="1030" name="Picture 6" descr="http://qrcoder.ru/code/?https%3A%2F%2Fpgk63.ru%2Fnovosti%2Fnovosti-2023%2Fbudushhie-specialisty-ebas.html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853" y="4687779"/>
            <a:ext cx="1787071" cy="178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531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Предпрофильная подготовка </a:t>
            </a:r>
            <a:endParaRPr lang="ru-RU" dirty="0"/>
          </a:p>
        </p:txBody>
      </p:sp>
      <p:pic>
        <p:nvPicPr>
          <p:cNvPr id="5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155" y="1715209"/>
            <a:ext cx="2549611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4" r="8076"/>
          <a:stretch/>
        </p:blipFill>
        <p:spPr>
          <a:xfrm>
            <a:off x="3445312" y="1715209"/>
            <a:ext cx="5326743" cy="43513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601" y="1715209"/>
            <a:ext cx="2641397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10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Соревнования профессионального мастерства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Century Gothic" panose="020B0502020202020204" pitchFamily="34" charset="0"/>
              </a:rPr>
              <a:t>Чемпионат «Профессионалы»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ROBOFEST 2023-2024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Инженерный </a:t>
            </a:r>
            <a:r>
              <a:rPr lang="ru-RU" dirty="0" err="1">
                <a:latin typeface="Century Gothic" panose="020B0502020202020204" pitchFamily="34" charset="0"/>
              </a:rPr>
              <a:t>х</a:t>
            </a:r>
            <a:r>
              <a:rPr lang="ru-RU" dirty="0" err="1" smtClean="0">
                <a:latin typeface="Century Gothic" panose="020B0502020202020204" pitchFamily="34" charset="0"/>
              </a:rPr>
              <a:t>акатон</a:t>
            </a:r>
            <a:endParaRPr lang="ru-RU" dirty="0" smtClean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IQ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smtClean="0">
                <a:latin typeface="Century Gothic" panose="020B0502020202020204" pitchFamily="34" charset="0"/>
              </a:rPr>
              <a:t>Самара – Олимпиада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Слет добровольцев «</a:t>
            </a:r>
            <a:r>
              <a:rPr lang="ru-RU" dirty="0" err="1" smtClean="0">
                <a:latin typeface="Century Gothic" panose="020B0502020202020204" pitchFamily="34" charset="0"/>
              </a:rPr>
              <a:t>Ненайденных.нет</a:t>
            </a:r>
            <a:r>
              <a:rPr lang="ru-RU" dirty="0" smtClean="0">
                <a:latin typeface="Century Gothic" panose="020B0502020202020204" pitchFamily="34" charset="0"/>
              </a:rPr>
              <a:t>»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Олимпиада профессионального мастерства и мн. др.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5549503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base.com-1071">
  <a:themeElements>
    <a:clrScheme name="Custom 5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FE8DBD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powerpointbase.com-1071</Template>
  <TotalTime>131</TotalTime>
  <Words>185</Words>
  <Application>Microsoft Office PowerPoint</Application>
  <PresentationFormat>Широкоэкранный</PresentationFormat>
  <Paragraphs>33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powerpointbase.com-1071</vt:lpstr>
      <vt:lpstr>Внедрение в образовательный процесс технологии дистанционной эксплуатации воздушной робототехники (телеуправление дронами) для формирования навыков работы с искусственным интеллектом систем управления беспилотными авиационными системами</vt:lpstr>
      <vt:lpstr>Цель проекта  Создание учебного полигона для формирования и отработки навыков дистанционной эксплуатации воздушной робототехники (телеуправление дронами) с искусственным интеллектом систем как региональной площадки сетевого взаимодействия и дуального образования. </vt:lpstr>
      <vt:lpstr>Задачи проекта 2023-2024 г.</vt:lpstr>
      <vt:lpstr>Функциональная схема работы РИП</vt:lpstr>
      <vt:lpstr>Искусственный интеллект </vt:lpstr>
      <vt:lpstr>Предпрофильная подготовка </vt:lpstr>
      <vt:lpstr>Предпрофильная подготовка </vt:lpstr>
      <vt:lpstr>Предпрофильная подготовка </vt:lpstr>
      <vt:lpstr>Соревнования профессионального мастерства</vt:lpstr>
      <vt:lpstr>Соревнования профессионального мастерства</vt:lpstr>
      <vt:lpstr>Соревнования профессионального мастерства</vt:lpstr>
      <vt:lpstr>Транслирование опыта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Внедрение в образовательный процесс технологии дистанционной эксплуатации воздушной робототехники (телеуправление дронами) для формирования навыков работы с искусственным интеллектом систем управления беспилотными авиационными системами</dc:title>
  <dc:creator>777</dc:creator>
  <cp:lastModifiedBy>777</cp:lastModifiedBy>
  <cp:revision>10</cp:revision>
  <dcterms:created xsi:type="dcterms:W3CDTF">2023-12-03T15:47:08Z</dcterms:created>
  <dcterms:modified xsi:type="dcterms:W3CDTF">2023-12-03T17:58:56Z</dcterms:modified>
</cp:coreProperties>
</file>