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0" r:id="rId3"/>
  </p:sldMasterIdLst>
  <p:sldIdLst>
    <p:sldId id="256" r:id="rId4"/>
    <p:sldId id="257" r:id="rId5"/>
    <p:sldId id="265" r:id="rId6"/>
    <p:sldId id="261" r:id="rId7"/>
    <p:sldId id="297" r:id="rId8"/>
    <p:sldId id="420" r:id="rId9"/>
    <p:sldId id="295" r:id="rId10"/>
    <p:sldId id="278" r:id="rId11"/>
    <p:sldId id="259" r:id="rId12"/>
    <p:sldId id="263" r:id="rId13"/>
    <p:sldId id="299" r:id="rId14"/>
    <p:sldId id="421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4CA1D-0ADE-4A34-AAA1-C6D47A3AA36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F484E18-CB20-4442-87C2-39902300747F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 педагогических Совета;</a:t>
          </a:r>
        </a:p>
      </dgm:t>
    </dgm:pt>
    <dgm:pt modelId="{C230105E-1962-49D7-8B34-DC708508BFA6}" type="parTrans" cxnId="{047BDDD5-F39D-48FC-A8B9-6D28703AA7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D240A-1192-4450-BE15-319D1DA8BD14}" type="sibTrans" cxnId="{047BDDD5-F39D-48FC-A8B9-6D28703AA7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826C4-36FB-4DD7-A528-980DC33A2F7F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 от обучающихся по разработке мобильных приложений;</a:t>
          </a:r>
        </a:p>
      </dgm:t>
    </dgm:pt>
    <dgm:pt modelId="{562E9BD2-7E77-4E60-8CA7-17E51FA31A06}" type="parTrans" cxnId="{19BD8972-6EC6-4C57-A9C8-994E83F826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50C8E-E454-49B1-8871-7FE83BF8279A}" type="sibTrans" cxnId="{19BD8972-6EC6-4C57-A9C8-994E83F826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3EFEF-744A-4F7D-905C-9347B3012EAF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школьный этап конкурса научно-исследовательских работ по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-кластеру</a:t>
          </a:r>
        </a:p>
      </dgm:t>
    </dgm:pt>
    <dgm:pt modelId="{FACEEE4D-B280-4757-8D26-DE6A132C8209}" type="parTrans" cxnId="{7B4D28CB-F035-415B-A1D8-FF99F998DB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87F15-3AFA-49D2-9F04-9C4799F21AA9}" type="sibTrans" cxnId="{7B4D28CB-F035-415B-A1D8-FF99F998DB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9947A-86AC-477D-A014-4612C34ADCC7}">
      <dgm:prSet/>
      <dgm:spPr/>
      <dgm:t>
        <a:bodyPr/>
        <a:lstStyle/>
        <a:p>
          <a:pPr algn="l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«Перспективные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-направления в учебно-познавательном процессе»</a:t>
          </a:r>
        </a:p>
      </dgm:t>
    </dgm:pt>
    <dgm:pt modelId="{7BA3F4AD-D664-4EB7-A978-6AB2A5A9B06E}" type="parTrans" cxnId="{DAA5962E-A901-4808-96E7-6CE2BA8EB8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3E8E9-34E9-41AE-B170-CF9C05923C52}" type="sibTrans" cxnId="{DAA5962E-A901-4808-96E7-6CE2BA8EB8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449C7-AD35-4C13-B20E-B4F84D5C7EA9}" type="pres">
      <dgm:prSet presAssocID="{DCA4CA1D-0ADE-4A34-AAA1-C6D47A3AA36F}" presName="Name0" presStyleCnt="0">
        <dgm:presLayoutVars>
          <dgm:dir/>
          <dgm:animLvl val="lvl"/>
          <dgm:resizeHandles val="exact"/>
        </dgm:presLayoutVars>
      </dgm:prSet>
      <dgm:spPr/>
    </dgm:pt>
    <dgm:pt modelId="{137C0AD2-741C-40A5-85EF-B11AC5FBC7DF}" type="pres">
      <dgm:prSet presAssocID="{DF484E18-CB20-4442-87C2-39902300747F}" presName="linNode" presStyleCnt="0"/>
      <dgm:spPr/>
    </dgm:pt>
    <dgm:pt modelId="{39B089BF-E740-4E03-823C-8F687A54B742}" type="pres">
      <dgm:prSet presAssocID="{DF484E18-CB20-4442-87C2-39902300747F}" presName="parentText" presStyleLbl="node1" presStyleIdx="0" presStyleCnt="4" custScaleX="158179">
        <dgm:presLayoutVars>
          <dgm:chMax val="1"/>
          <dgm:bulletEnabled val="1"/>
        </dgm:presLayoutVars>
      </dgm:prSet>
      <dgm:spPr/>
    </dgm:pt>
    <dgm:pt modelId="{7D8C1099-D1A2-441A-AD7B-B1A0D895CEC7}" type="pres">
      <dgm:prSet presAssocID="{E2CD240A-1192-4450-BE15-319D1DA8BD14}" presName="sp" presStyleCnt="0"/>
      <dgm:spPr/>
    </dgm:pt>
    <dgm:pt modelId="{889E9C1E-C971-4D68-A03E-E998B8EE15C1}" type="pres">
      <dgm:prSet presAssocID="{619826C4-36FB-4DD7-A528-980DC33A2F7F}" presName="linNode" presStyleCnt="0"/>
      <dgm:spPr/>
    </dgm:pt>
    <dgm:pt modelId="{2A6393A2-02CF-45F7-B64E-B0F5F42F54DF}" type="pres">
      <dgm:prSet presAssocID="{619826C4-36FB-4DD7-A528-980DC33A2F7F}" presName="parentText" presStyleLbl="node1" presStyleIdx="1" presStyleCnt="4" custScaleX="158179">
        <dgm:presLayoutVars>
          <dgm:chMax val="1"/>
          <dgm:bulletEnabled val="1"/>
        </dgm:presLayoutVars>
      </dgm:prSet>
      <dgm:spPr/>
    </dgm:pt>
    <dgm:pt modelId="{F6F658E2-81EB-4EC6-8CC2-81FF1034EF53}" type="pres">
      <dgm:prSet presAssocID="{BD250C8E-E454-49B1-8871-7FE83BF8279A}" presName="sp" presStyleCnt="0"/>
      <dgm:spPr/>
    </dgm:pt>
    <dgm:pt modelId="{DF3FA89A-A299-435D-AB8B-AAAC1115253E}" type="pres">
      <dgm:prSet presAssocID="{4203EFEF-744A-4F7D-905C-9347B3012EAF}" presName="linNode" presStyleCnt="0"/>
      <dgm:spPr/>
    </dgm:pt>
    <dgm:pt modelId="{9F087462-923D-4647-9300-2510CB1E7751}" type="pres">
      <dgm:prSet presAssocID="{4203EFEF-744A-4F7D-905C-9347B3012EAF}" presName="parentText" presStyleLbl="node1" presStyleIdx="2" presStyleCnt="4" custScaleX="158179">
        <dgm:presLayoutVars>
          <dgm:chMax val="1"/>
          <dgm:bulletEnabled val="1"/>
        </dgm:presLayoutVars>
      </dgm:prSet>
      <dgm:spPr/>
    </dgm:pt>
    <dgm:pt modelId="{FBFE1780-F45F-4013-9A77-F5268B6B3C19}" type="pres">
      <dgm:prSet presAssocID="{70C87F15-3AFA-49D2-9F04-9C4799F21AA9}" presName="sp" presStyleCnt="0"/>
      <dgm:spPr/>
    </dgm:pt>
    <dgm:pt modelId="{0576DDE0-EF49-4164-80E0-70CC983C59A9}" type="pres">
      <dgm:prSet presAssocID="{A279947A-86AC-477D-A014-4612C34ADCC7}" presName="linNode" presStyleCnt="0"/>
      <dgm:spPr/>
    </dgm:pt>
    <dgm:pt modelId="{D79420B1-C04D-4B4B-BF65-4E6454C89411}" type="pres">
      <dgm:prSet presAssocID="{A279947A-86AC-477D-A014-4612C34ADCC7}" presName="parentText" presStyleLbl="node1" presStyleIdx="3" presStyleCnt="4" custScaleX="158179">
        <dgm:presLayoutVars>
          <dgm:chMax val="1"/>
          <dgm:bulletEnabled val="1"/>
        </dgm:presLayoutVars>
      </dgm:prSet>
      <dgm:spPr/>
    </dgm:pt>
  </dgm:ptLst>
  <dgm:cxnLst>
    <dgm:cxn modelId="{501AF706-6DAA-474F-9F21-DAA59229B687}" type="presOf" srcId="{A279947A-86AC-477D-A014-4612C34ADCC7}" destId="{D79420B1-C04D-4B4B-BF65-4E6454C89411}" srcOrd="0" destOrd="0" presId="urn:microsoft.com/office/officeart/2005/8/layout/vList5"/>
    <dgm:cxn modelId="{03321011-F56F-41F1-B914-8C76BCD08909}" type="presOf" srcId="{4203EFEF-744A-4F7D-905C-9347B3012EAF}" destId="{9F087462-923D-4647-9300-2510CB1E7751}" srcOrd="0" destOrd="0" presId="urn:microsoft.com/office/officeart/2005/8/layout/vList5"/>
    <dgm:cxn modelId="{DAA5962E-A901-4808-96E7-6CE2BA8EB85E}" srcId="{DCA4CA1D-0ADE-4A34-AAA1-C6D47A3AA36F}" destId="{A279947A-86AC-477D-A014-4612C34ADCC7}" srcOrd="3" destOrd="0" parTransId="{7BA3F4AD-D664-4EB7-A978-6AB2A5A9B06E}" sibTransId="{65C3E8E9-34E9-41AE-B170-CF9C05923C52}"/>
    <dgm:cxn modelId="{43E1056E-22E4-42E9-9472-C5C928A8170B}" type="presOf" srcId="{DF484E18-CB20-4442-87C2-39902300747F}" destId="{39B089BF-E740-4E03-823C-8F687A54B742}" srcOrd="0" destOrd="0" presId="urn:microsoft.com/office/officeart/2005/8/layout/vList5"/>
    <dgm:cxn modelId="{19BD8972-6EC6-4C57-A9C8-994E83F826DB}" srcId="{DCA4CA1D-0ADE-4A34-AAA1-C6D47A3AA36F}" destId="{619826C4-36FB-4DD7-A528-980DC33A2F7F}" srcOrd="1" destOrd="0" parTransId="{562E9BD2-7E77-4E60-8CA7-17E51FA31A06}" sibTransId="{BD250C8E-E454-49B1-8871-7FE83BF8279A}"/>
    <dgm:cxn modelId="{3489147A-14F5-4E82-9C88-8BFD533F6CF3}" type="presOf" srcId="{619826C4-36FB-4DD7-A528-980DC33A2F7F}" destId="{2A6393A2-02CF-45F7-B64E-B0F5F42F54DF}" srcOrd="0" destOrd="0" presId="urn:microsoft.com/office/officeart/2005/8/layout/vList5"/>
    <dgm:cxn modelId="{CAAFBFBE-3E80-4625-836D-4B011D461DA5}" type="presOf" srcId="{DCA4CA1D-0ADE-4A34-AAA1-C6D47A3AA36F}" destId="{F7F449C7-AD35-4C13-B20E-B4F84D5C7EA9}" srcOrd="0" destOrd="0" presId="urn:microsoft.com/office/officeart/2005/8/layout/vList5"/>
    <dgm:cxn modelId="{7B4D28CB-F035-415B-A1D8-FF99F998DB2E}" srcId="{DCA4CA1D-0ADE-4A34-AAA1-C6D47A3AA36F}" destId="{4203EFEF-744A-4F7D-905C-9347B3012EAF}" srcOrd="2" destOrd="0" parTransId="{FACEEE4D-B280-4757-8D26-DE6A132C8209}" sibTransId="{70C87F15-3AFA-49D2-9F04-9C4799F21AA9}"/>
    <dgm:cxn modelId="{047BDDD5-F39D-48FC-A8B9-6D28703AA7E3}" srcId="{DCA4CA1D-0ADE-4A34-AAA1-C6D47A3AA36F}" destId="{DF484E18-CB20-4442-87C2-39902300747F}" srcOrd="0" destOrd="0" parTransId="{C230105E-1962-49D7-8B34-DC708508BFA6}" sibTransId="{E2CD240A-1192-4450-BE15-319D1DA8BD14}"/>
    <dgm:cxn modelId="{CB1E70B4-CC51-481F-BBD5-D66A4CDDCFA6}" type="presParOf" srcId="{F7F449C7-AD35-4C13-B20E-B4F84D5C7EA9}" destId="{137C0AD2-741C-40A5-85EF-B11AC5FBC7DF}" srcOrd="0" destOrd="0" presId="urn:microsoft.com/office/officeart/2005/8/layout/vList5"/>
    <dgm:cxn modelId="{948DAD27-1FFB-4181-B59F-FFDE05BFD934}" type="presParOf" srcId="{137C0AD2-741C-40A5-85EF-B11AC5FBC7DF}" destId="{39B089BF-E740-4E03-823C-8F687A54B742}" srcOrd="0" destOrd="0" presId="urn:microsoft.com/office/officeart/2005/8/layout/vList5"/>
    <dgm:cxn modelId="{5820BA56-461A-4E00-8A06-3891C822E10F}" type="presParOf" srcId="{F7F449C7-AD35-4C13-B20E-B4F84D5C7EA9}" destId="{7D8C1099-D1A2-441A-AD7B-B1A0D895CEC7}" srcOrd="1" destOrd="0" presId="urn:microsoft.com/office/officeart/2005/8/layout/vList5"/>
    <dgm:cxn modelId="{FF353225-901E-4A8C-AA33-AEE6ECD79D4B}" type="presParOf" srcId="{F7F449C7-AD35-4C13-B20E-B4F84D5C7EA9}" destId="{889E9C1E-C971-4D68-A03E-E998B8EE15C1}" srcOrd="2" destOrd="0" presId="urn:microsoft.com/office/officeart/2005/8/layout/vList5"/>
    <dgm:cxn modelId="{6BC53271-E6EF-4801-906E-FEC40D20D9CB}" type="presParOf" srcId="{889E9C1E-C971-4D68-A03E-E998B8EE15C1}" destId="{2A6393A2-02CF-45F7-B64E-B0F5F42F54DF}" srcOrd="0" destOrd="0" presId="urn:microsoft.com/office/officeart/2005/8/layout/vList5"/>
    <dgm:cxn modelId="{7EA282E1-92AF-4997-B425-A6BF13E3A0EA}" type="presParOf" srcId="{F7F449C7-AD35-4C13-B20E-B4F84D5C7EA9}" destId="{F6F658E2-81EB-4EC6-8CC2-81FF1034EF53}" srcOrd="3" destOrd="0" presId="urn:microsoft.com/office/officeart/2005/8/layout/vList5"/>
    <dgm:cxn modelId="{1CA8D862-EBF7-4A19-B76D-334F5A67F5E7}" type="presParOf" srcId="{F7F449C7-AD35-4C13-B20E-B4F84D5C7EA9}" destId="{DF3FA89A-A299-435D-AB8B-AAAC1115253E}" srcOrd="4" destOrd="0" presId="urn:microsoft.com/office/officeart/2005/8/layout/vList5"/>
    <dgm:cxn modelId="{4BCB9775-DD6C-47A6-857D-8810769D29EA}" type="presParOf" srcId="{DF3FA89A-A299-435D-AB8B-AAAC1115253E}" destId="{9F087462-923D-4647-9300-2510CB1E7751}" srcOrd="0" destOrd="0" presId="urn:microsoft.com/office/officeart/2005/8/layout/vList5"/>
    <dgm:cxn modelId="{EC2992BA-C614-49BA-9201-D22FC8AB6E05}" type="presParOf" srcId="{F7F449C7-AD35-4C13-B20E-B4F84D5C7EA9}" destId="{FBFE1780-F45F-4013-9A77-F5268B6B3C19}" srcOrd="5" destOrd="0" presId="urn:microsoft.com/office/officeart/2005/8/layout/vList5"/>
    <dgm:cxn modelId="{B3276142-4AB9-4905-855E-ABCBFECFACE2}" type="presParOf" srcId="{F7F449C7-AD35-4C13-B20E-B4F84D5C7EA9}" destId="{0576DDE0-EF49-4164-80E0-70CC983C59A9}" srcOrd="6" destOrd="0" presId="urn:microsoft.com/office/officeart/2005/8/layout/vList5"/>
    <dgm:cxn modelId="{F87862CC-C249-44B6-89B2-14E799F1A42D}" type="presParOf" srcId="{0576DDE0-EF49-4164-80E0-70CC983C59A9}" destId="{D79420B1-C04D-4B4B-BF65-4E6454C894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89BF-E740-4E03-823C-8F687A54B742}">
      <dsp:nvSpPr>
        <dsp:cNvPr id="0" name=""/>
        <dsp:cNvSpPr/>
      </dsp:nvSpPr>
      <dsp:spPr>
        <a:xfrm>
          <a:off x="2362200" y="2356"/>
          <a:ext cx="6248399" cy="11334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педагогических Совета;</a:t>
          </a:r>
        </a:p>
      </dsp:txBody>
      <dsp:txXfrm>
        <a:off x="2417530" y="57686"/>
        <a:ext cx="6137739" cy="1022788"/>
      </dsp:txXfrm>
    </dsp:sp>
    <dsp:sp modelId="{2A6393A2-02CF-45F7-B64E-B0F5F42F54DF}">
      <dsp:nvSpPr>
        <dsp:cNvPr id="0" name=""/>
        <dsp:cNvSpPr/>
      </dsp:nvSpPr>
      <dsp:spPr>
        <a:xfrm>
          <a:off x="2362200" y="1192477"/>
          <a:ext cx="6248399" cy="1133448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 от обучающихся по разработке мобильных приложений;</a:t>
          </a:r>
        </a:p>
      </dsp:txBody>
      <dsp:txXfrm>
        <a:off x="2417530" y="1247807"/>
        <a:ext cx="6137739" cy="1022788"/>
      </dsp:txXfrm>
    </dsp:sp>
    <dsp:sp modelId="{9F087462-923D-4647-9300-2510CB1E7751}">
      <dsp:nvSpPr>
        <dsp:cNvPr id="0" name=""/>
        <dsp:cNvSpPr/>
      </dsp:nvSpPr>
      <dsp:spPr>
        <a:xfrm>
          <a:off x="2362200" y="2382599"/>
          <a:ext cx="6248399" cy="113344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школьный этап конкурса научно-исследовательских работ по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-кластеру</a:t>
          </a:r>
        </a:p>
      </dsp:txBody>
      <dsp:txXfrm>
        <a:off x="2417530" y="2437929"/>
        <a:ext cx="6137739" cy="1022788"/>
      </dsp:txXfrm>
    </dsp:sp>
    <dsp:sp modelId="{D79420B1-C04D-4B4B-BF65-4E6454C89411}">
      <dsp:nvSpPr>
        <dsp:cNvPr id="0" name=""/>
        <dsp:cNvSpPr/>
      </dsp:nvSpPr>
      <dsp:spPr>
        <a:xfrm>
          <a:off x="2362200" y="3572720"/>
          <a:ext cx="6248399" cy="113344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обучающий семинар «Перспективные 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-направления в учебно-познавательном процессе»</a:t>
          </a:r>
        </a:p>
      </dsp:txBody>
      <dsp:txXfrm>
        <a:off x="2417530" y="3628050"/>
        <a:ext cx="6137739" cy="102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CFEA1-8492-4714-833D-D56F2CEA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B6707-BBC1-4075-B0CD-60AB8E5B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6ADAA-D6A8-4D3A-A789-6410B8D3C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B7B3D8-1799-4167-AA7B-41BF07136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F91089-BBAE-4CC4-B9BA-B2E88C273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7984C84-D169-40D0-B5F6-C6C683AD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2441-0A0F-4A81-A001-0F92C1BCAB63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E2AE05D-8FC1-4EB2-9199-63281CD3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A172CF3-1D7B-493C-BE80-03809FD0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3C1B-37C3-4083-896A-0293BB00AA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202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6D4AC-3AD5-42C7-A68E-207C4CC8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8B45842-9F38-4CD9-A5A9-A2AA9C2C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D830-6562-4E2B-8703-1642C097E45B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A80C498-79A3-4DB3-BA1E-FD11EC18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F5CF86F-4C50-4AD3-B640-097328E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9BE2-8659-40AF-A946-3420A15E0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1354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DCB7167-2084-4C6B-B958-E7822733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14CD-9CA8-4986-83D2-3754826659C0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89B67D3-9260-4F3E-B1B6-1B7B93A1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87846C2-A504-4F16-A7C0-F16DA2DC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B235-1161-4E62-9202-BC4BC76CF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8749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DCD7E-9D97-40E3-9C74-C359AEE0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94225-63DC-42E3-929D-365B88EF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A19DD7-C324-496B-9F34-4D84913C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F30EA6E-B97B-46B9-9475-FBDB62A6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E031-227E-4641-83E4-B9FE1D36B73E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A7B07CB-CF04-4FC7-9036-FFF41F1B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601C31F-4F1B-4AF7-9912-A556AB85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D986-ED1F-4B51-ADF9-E59318838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823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7FCAF-5773-4597-B709-5EEE985E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A35654-B0D1-4B14-8763-9603D1A07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269B8B-5890-46C1-944B-E20C104CC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FE73564-5514-4053-AEDE-56AE6891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EF62-3F07-4E48-8960-BBD125A0CEE8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7002F57-35BC-433A-A75F-951163C3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D4D1AFF-0343-426C-9B5E-A8339C30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C695-F176-4622-9834-AF068B9A8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385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5F77A-FD01-4AFC-99C8-F0B66CC3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2A97B1-0AD4-46E6-92A1-E910E585B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F340A-A06E-4D5B-BA8E-FCF00FA8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4754-4D78-45C7-8ED9-E64F0672357B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9E6D9-EEFF-48EE-89C9-C7F549B1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AF379-CB91-4D68-91F9-67400097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E72F-C0C8-4580-BA04-973BCE548F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9723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3F9EB9-A9E0-4FE6-8723-114587EF4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B898E4-BF86-4153-AB54-BB4E9727A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7361A-3E0F-4885-B647-7577D6C3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09.10.2016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33257-D974-41BC-B569-180F7DB4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C172B-66F6-4FE0-88A0-306DEBDE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7BA6-7479-41B3-B54A-A4206D77B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1396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02920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06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4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7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69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74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7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18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69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9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E8096-174C-4E35-85B6-FB07055C1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7151D9-1FAF-405C-A611-CE7A7ECC5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8876-5FE2-41B8-9514-DEAF3D7C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A96-34BB-4901-8921-4738408E2680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AC1ED-D887-4072-8EC5-B6B78545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4AAFF-3748-4897-83B0-8E00C7F1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59BC-CA93-41BE-AD3C-818E0FA56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4794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DA1BE-B25E-46D8-98DA-36C80BFD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D92CE-65D3-44B7-BCD7-38C2EF72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9CB06-3690-49C1-8CA2-380A800B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3D7E-A7EC-4395-A649-04A85CC1FC07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BB250-BF90-4F11-A43B-2D7CC4DC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EEE2-3786-4290-9D4E-BB6949A8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9318-C87C-42EA-893F-7E0FFB1A4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9700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C4A16-39BB-41E3-9A63-C1DD12A6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B1E7CD-892E-4C03-945A-8409BA7B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C6828-8441-4813-B56D-4F59A5BF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21BB-9A80-4885-9638-0F5EEE3740E7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23D92-BB9F-4690-AA89-6A33B50D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EB8A9-FD88-41AD-8D7C-484D0449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8580-59CF-4535-8CA0-13A300F46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3316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5B1B-615F-41A8-BFA6-12FBFCC3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75E15-7115-464C-BFEF-3385ADD6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D6F87B-10DE-4637-BBC5-39D8DDEAD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4B534EC-9FD7-4146-8754-13F3E4F2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8FD8-9771-4980-A43E-61E0A7DF8734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F601D9-0834-4F5B-9B87-788A6A3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6CFD568-F3FF-49C6-9784-569A2BE2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8117-98B3-420A-9D04-8028CFE59E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819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6434" y="1672590"/>
            <a:ext cx="10219131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31452BD-0BCF-46B3-BD62-F7D502379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1252BF54-4FB0-4380-84B7-5521BBF5E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11001-D459-432E-845E-34109A943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E294FA-60D5-46A6-BFBF-A66B3D9B4DBE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3F1B2-3967-4419-8626-F79BB6DC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23E3C-F34D-4B44-973F-92DE7F13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59F812-2726-4013-A23D-155C817F5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7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6A12-F6AB-4C7E-B0BA-9F387341FA8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4D99-0943-4B03-87DC-EF4B85112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sv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F6E551-3455-B6E2-1854-CB4B7EEB3023}"/>
              </a:ext>
            </a:extLst>
          </p:cNvPr>
          <p:cNvSpPr/>
          <p:nvPr/>
        </p:nvSpPr>
        <p:spPr>
          <a:xfrm>
            <a:off x="571500" y="1888672"/>
            <a:ext cx="11049000" cy="2514600"/>
          </a:xfrm>
          <a:prstGeom prst="rect">
            <a:avLst/>
          </a:prstGeom>
          <a:solidFill>
            <a:srgbClr val="152B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4" name="Rectangle 103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9BB1A8-25AD-85C8-64F7-79717C0DE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 b="12798"/>
          <a:stretch/>
        </p:blipFill>
        <p:spPr bwMode="auto">
          <a:xfrm>
            <a:off x="20" y="-185056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38200" y="151908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5000" kern="1200" dirty="0" err="1">
                <a:solidFill>
                  <a:srgbClr val="FFFFFF"/>
                </a:solidFill>
                <a:latin typeface="+mj-lt"/>
                <a:cs typeface="+mj-cs"/>
              </a:rPr>
              <a:t>Мобильные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cs typeface="+mj-cs"/>
              </a:rPr>
              <a:t>приложения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  <a:t>: 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5000" kern="1200" dirty="0" err="1">
                <a:solidFill>
                  <a:srgbClr val="FFFFFF"/>
                </a:solidFill>
                <a:latin typeface="+mj-lt"/>
                <a:cs typeface="+mj-cs"/>
              </a:rPr>
              <a:t>от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cs typeface="+mj-cs"/>
              </a:rPr>
              <a:t>ученика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cs typeface="+mj-cs"/>
              </a:rPr>
              <a:t>до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5000" kern="1200" dirty="0">
                <a:solidFill>
                  <a:srgbClr val="FFFFFF"/>
                </a:solidFill>
                <a:latin typeface="+mj-lt"/>
                <a:cs typeface="+mj-cs"/>
              </a:rPr>
              <a:t>IT-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cs typeface="+mj-cs"/>
              </a:rPr>
              <a:t>разработчика</a:t>
            </a:r>
            <a:endParaRPr lang="en-US" sz="5000" kern="1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C7282-752F-8175-5E90-60D3424F2973}"/>
              </a:ext>
            </a:extLst>
          </p:cNvPr>
          <p:cNvSpPr txBox="1"/>
          <p:nvPr/>
        </p:nvSpPr>
        <p:spPr>
          <a:xfrm>
            <a:off x="8001000" y="4495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Выступающие: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Вдовина К.В.,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Ахмедова </a:t>
            </a:r>
            <a:r>
              <a:rPr lang="ru-RU" sz="2400" b="1" dirty="0" err="1">
                <a:solidFill>
                  <a:schemeClr val="bg1"/>
                </a:solidFill>
              </a:rPr>
              <a:t>С.Н.к</a:t>
            </a:r>
            <a:r>
              <a:rPr lang="ru-RU" sz="2400" b="1" dirty="0">
                <a:solidFill>
                  <a:schemeClr val="bg1"/>
                </a:solidFill>
              </a:rPr>
              <a:t>.,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ГБОУ СОШ пос. Кинельский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2EF4F-05DB-8F1E-095B-5CAE4298C40A}"/>
              </a:ext>
            </a:extLst>
          </p:cNvPr>
          <p:cNvSpPr txBox="1"/>
          <p:nvPr/>
        </p:nvSpPr>
        <p:spPr>
          <a:xfrm>
            <a:off x="0" y="0"/>
            <a:ext cx="1203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II Региональный форум инноваций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«Педагогические идеи и инновационные практики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в системе общего, среднего профессионального, высшего, дополнительного профессионального и дополнительного образования детей Самарской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CE4FE-FFB3-96EF-2EB5-2D7A4ABB28B7}"/>
              </a:ext>
            </a:extLst>
          </p:cNvPr>
          <p:cNvSpPr txBox="1"/>
          <p:nvPr/>
        </p:nvSpPr>
        <p:spPr>
          <a:xfrm>
            <a:off x="4076700" y="630380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г. Самара, 7 декабря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6335" y="1315211"/>
            <a:ext cx="6349365" cy="5425440"/>
            <a:chOff x="5736335" y="1315211"/>
            <a:chExt cx="6349365" cy="5425440"/>
          </a:xfrm>
        </p:grpSpPr>
        <p:sp>
          <p:nvSpPr>
            <p:cNvPr id="3" name="object 3"/>
            <p:cNvSpPr/>
            <p:nvPr/>
          </p:nvSpPr>
          <p:spPr>
            <a:xfrm>
              <a:off x="5736335" y="2828544"/>
              <a:ext cx="6349365" cy="2400300"/>
            </a:xfrm>
            <a:custGeom>
              <a:avLst/>
              <a:gdLst/>
              <a:ahLst/>
              <a:cxnLst/>
              <a:rect l="l" t="t" r="r" b="b"/>
              <a:pathLst>
                <a:path w="6349365" h="2400300">
                  <a:moveTo>
                    <a:pt x="0" y="0"/>
                  </a:moveTo>
                  <a:lnTo>
                    <a:pt x="0" y="892428"/>
                  </a:lnTo>
                  <a:lnTo>
                    <a:pt x="6348984" y="2400299"/>
                  </a:lnTo>
                  <a:lnTo>
                    <a:pt x="6348984" y="151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6335" y="1315211"/>
              <a:ext cx="6349365" cy="2405380"/>
            </a:xfrm>
            <a:custGeom>
              <a:avLst/>
              <a:gdLst/>
              <a:ahLst/>
              <a:cxnLst/>
              <a:rect l="l" t="t" r="r" b="b"/>
              <a:pathLst>
                <a:path w="6349365" h="2405379">
                  <a:moveTo>
                    <a:pt x="0" y="0"/>
                  </a:moveTo>
                  <a:lnTo>
                    <a:pt x="0" y="892428"/>
                  </a:lnTo>
                  <a:lnTo>
                    <a:pt x="6348984" y="2404872"/>
                  </a:lnTo>
                  <a:lnTo>
                    <a:pt x="6348984" y="1512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36335" y="1315211"/>
              <a:ext cx="6349365" cy="2405380"/>
            </a:xfrm>
            <a:custGeom>
              <a:avLst/>
              <a:gdLst/>
              <a:ahLst/>
              <a:cxnLst/>
              <a:rect l="l" t="t" r="r" b="b"/>
              <a:pathLst>
                <a:path w="6349365" h="2405379">
                  <a:moveTo>
                    <a:pt x="0" y="0"/>
                  </a:moveTo>
                  <a:lnTo>
                    <a:pt x="0" y="892428"/>
                  </a:lnTo>
                  <a:lnTo>
                    <a:pt x="6348984" y="2404872"/>
                  </a:lnTo>
                  <a:lnTo>
                    <a:pt x="6348984" y="1512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6335" y="4340351"/>
              <a:ext cx="6349365" cy="2400300"/>
            </a:xfrm>
            <a:custGeom>
              <a:avLst/>
              <a:gdLst/>
              <a:ahLst/>
              <a:cxnLst/>
              <a:rect l="l" t="t" r="r" b="b"/>
              <a:pathLst>
                <a:path w="6349365" h="2400300">
                  <a:moveTo>
                    <a:pt x="0" y="0"/>
                  </a:moveTo>
                  <a:lnTo>
                    <a:pt x="0" y="887730"/>
                  </a:lnTo>
                  <a:lnTo>
                    <a:pt x="6348984" y="2400298"/>
                  </a:lnTo>
                  <a:lnTo>
                    <a:pt x="6348984" y="1507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6335" y="2828544"/>
              <a:ext cx="6349365" cy="891540"/>
            </a:xfrm>
            <a:custGeom>
              <a:avLst/>
              <a:gdLst/>
              <a:ahLst/>
              <a:cxnLst/>
              <a:rect l="l" t="t" r="r" b="b"/>
              <a:pathLst>
                <a:path w="6349365" h="891539">
                  <a:moveTo>
                    <a:pt x="6348984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6348984" y="891540"/>
                  </a:lnTo>
                  <a:lnTo>
                    <a:pt x="6348984" y="0"/>
                  </a:lnTo>
                  <a:close/>
                </a:path>
              </a:pathLst>
            </a:custGeom>
            <a:solidFill>
              <a:srgbClr val="91C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6335" y="5849110"/>
              <a:ext cx="6349365" cy="891540"/>
            </a:xfrm>
            <a:custGeom>
              <a:avLst/>
              <a:gdLst/>
              <a:ahLst/>
              <a:cxnLst/>
              <a:rect l="l" t="t" r="r" b="b"/>
              <a:pathLst>
                <a:path w="6349365" h="891540">
                  <a:moveTo>
                    <a:pt x="6348984" y="0"/>
                  </a:moveTo>
                  <a:lnTo>
                    <a:pt x="0" y="0"/>
                  </a:lnTo>
                  <a:lnTo>
                    <a:pt x="0" y="891540"/>
                  </a:lnTo>
                  <a:lnTo>
                    <a:pt x="6348984" y="891540"/>
                  </a:lnTo>
                  <a:lnTo>
                    <a:pt x="6348984" y="0"/>
                  </a:lnTo>
                  <a:close/>
                </a:path>
              </a:pathLst>
            </a:custGeom>
            <a:solidFill>
              <a:srgbClr val="F8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6335" y="4340351"/>
              <a:ext cx="6349365" cy="889000"/>
            </a:xfrm>
            <a:custGeom>
              <a:avLst/>
              <a:gdLst/>
              <a:ahLst/>
              <a:cxnLst/>
              <a:rect l="l" t="t" r="r" b="b"/>
              <a:pathLst>
                <a:path w="6349365" h="889000">
                  <a:moveTo>
                    <a:pt x="6348984" y="0"/>
                  </a:moveTo>
                  <a:lnTo>
                    <a:pt x="0" y="0"/>
                  </a:lnTo>
                  <a:lnTo>
                    <a:pt x="0" y="888492"/>
                  </a:lnTo>
                  <a:lnTo>
                    <a:pt x="6348984" y="888492"/>
                  </a:lnTo>
                  <a:lnTo>
                    <a:pt x="6348984" y="0"/>
                  </a:lnTo>
                  <a:close/>
                </a:path>
              </a:pathLst>
            </a:custGeom>
            <a:solidFill>
              <a:srgbClr val="FFC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6335" y="1315211"/>
              <a:ext cx="6349365" cy="893444"/>
            </a:xfrm>
            <a:custGeom>
              <a:avLst/>
              <a:gdLst/>
              <a:ahLst/>
              <a:cxnLst/>
              <a:rect l="l" t="t" r="r" b="b"/>
              <a:pathLst>
                <a:path w="6349365" h="893444">
                  <a:moveTo>
                    <a:pt x="6348984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6348984" y="893063"/>
                  </a:lnTo>
                  <a:lnTo>
                    <a:pt x="6348984" y="0"/>
                  </a:lnTo>
                  <a:close/>
                </a:path>
              </a:pathLst>
            </a:custGeom>
            <a:solidFill>
              <a:srgbClr val="00B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7692" y="1392935"/>
              <a:ext cx="1310640" cy="3763010"/>
            </a:xfrm>
            <a:custGeom>
              <a:avLst/>
              <a:gdLst/>
              <a:ahLst/>
              <a:cxnLst/>
              <a:rect l="l" t="t" r="r" b="b"/>
              <a:pathLst>
                <a:path w="1310640" h="3763010">
                  <a:moveTo>
                    <a:pt x="1293876" y="3387852"/>
                  </a:moveTo>
                  <a:lnTo>
                    <a:pt x="1283449" y="3320478"/>
                  </a:lnTo>
                  <a:lnTo>
                    <a:pt x="1253388" y="3257054"/>
                  </a:lnTo>
                  <a:lnTo>
                    <a:pt x="1205534" y="3198660"/>
                  </a:lnTo>
                  <a:lnTo>
                    <a:pt x="1175499" y="3171672"/>
                  </a:lnTo>
                  <a:lnTo>
                    <a:pt x="1141704" y="3146336"/>
                  </a:lnTo>
                  <a:lnTo>
                    <a:pt x="1104366" y="3122777"/>
                  </a:lnTo>
                  <a:lnTo>
                    <a:pt x="1063726" y="3101136"/>
                  </a:lnTo>
                  <a:lnTo>
                    <a:pt x="1020000" y="3081553"/>
                  </a:lnTo>
                  <a:lnTo>
                    <a:pt x="973429" y="3064154"/>
                  </a:lnTo>
                  <a:lnTo>
                    <a:pt x="924242" y="3049054"/>
                  </a:lnTo>
                  <a:lnTo>
                    <a:pt x="872655" y="3036417"/>
                  </a:lnTo>
                  <a:lnTo>
                    <a:pt x="818896" y="3026346"/>
                  </a:lnTo>
                  <a:lnTo>
                    <a:pt x="763206" y="3018993"/>
                  </a:lnTo>
                  <a:lnTo>
                    <a:pt x="705815" y="3014484"/>
                  </a:lnTo>
                  <a:lnTo>
                    <a:pt x="646938" y="3012948"/>
                  </a:lnTo>
                  <a:lnTo>
                    <a:pt x="588048" y="3014484"/>
                  </a:lnTo>
                  <a:lnTo>
                    <a:pt x="530656" y="3018993"/>
                  </a:lnTo>
                  <a:lnTo>
                    <a:pt x="474967" y="3026346"/>
                  </a:lnTo>
                  <a:lnTo>
                    <a:pt x="421208" y="3036417"/>
                  </a:lnTo>
                  <a:lnTo>
                    <a:pt x="369620" y="3049054"/>
                  </a:lnTo>
                  <a:lnTo>
                    <a:pt x="320433" y="3064154"/>
                  </a:lnTo>
                  <a:lnTo>
                    <a:pt x="273862" y="3081553"/>
                  </a:lnTo>
                  <a:lnTo>
                    <a:pt x="230136" y="3101136"/>
                  </a:lnTo>
                  <a:lnTo>
                    <a:pt x="189496" y="3122777"/>
                  </a:lnTo>
                  <a:lnTo>
                    <a:pt x="152158" y="3146336"/>
                  </a:lnTo>
                  <a:lnTo>
                    <a:pt x="118364" y="3171672"/>
                  </a:lnTo>
                  <a:lnTo>
                    <a:pt x="88328" y="3198660"/>
                  </a:lnTo>
                  <a:lnTo>
                    <a:pt x="62293" y="3227159"/>
                  </a:lnTo>
                  <a:lnTo>
                    <a:pt x="23101" y="3288207"/>
                  </a:lnTo>
                  <a:lnTo>
                    <a:pt x="2641" y="3353739"/>
                  </a:lnTo>
                  <a:lnTo>
                    <a:pt x="0" y="3387852"/>
                  </a:lnTo>
                  <a:lnTo>
                    <a:pt x="2641" y="3421977"/>
                  </a:lnTo>
                  <a:lnTo>
                    <a:pt x="23101" y="3487509"/>
                  </a:lnTo>
                  <a:lnTo>
                    <a:pt x="62293" y="3548557"/>
                  </a:lnTo>
                  <a:lnTo>
                    <a:pt x="88328" y="3577056"/>
                  </a:lnTo>
                  <a:lnTo>
                    <a:pt x="118364" y="3604044"/>
                  </a:lnTo>
                  <a:lnTo>
                    <a:pt x="152158" y="3629380"/>
                  </a:lnTo>
                  <a:lnTo>
                    <a:pt x="189496" y="3652939"/>
                  </a:lnTo>
                  <a:lnTo>
                    <a:pt x="230136" y="3674580"/>
                  </a:lnTo>
                  <a:lnTo>
                    <a:pt x="273862" y="3694163"/>
                  </a:lnTo>
                  <a:lnTo>
                    <a:pt x="320433" y="3711562"/>
                  </a:lnTo>
                  <a:lnTo>
                    <a:pt x="369620" y="3726662"/>
                  </a:lnTo>
                  <a:lnTo>
                    <a:pt x="421208" y="3739299"/>
                  </a:lnTo>
                  <a:lnTo>
                    <a:pt x="474967" y="3749370"/>
                  </a:lnTo>
                  <a:lnTo>
                    <a:pt x="530656" y="3756723"/>
                  </a:lnTo>
                  <a:lnTo>
                    <a:pt x="588048" y="3761232"/>
                  </a:lnTo>
                  <a:lnTo>
                    <a:pt x="646938" y="3762756"/>
                  </a:lnTo>
                  <a:lnTo>
                    <a:pt x="705815" y="3761232"/>
                  </a:lnTo>
                  <a:lnTo>
                    <a:pt x="763206" y="3756723"/>
                  </a:lnTo>
                  <a:lnTo>
                    <a:pt x="818896" y="3749370"/>
                  </a:lnTo>
                  <a:lnTo>
                    <a:pt x="872655" y="3739299"/>
                  </a:lnTo>
                  <a:lnTo>
                    <a:pt x="924242" y="3726662"/>
                  </a:lnTo>
                  <a:lnTo>
                    <a:pt x="973429" y="3711562"/>
                  </a:lnTo>
                  <a:lnTo>
                    <a:pt x="1020000" y="3694163"/>
                  </a:lnTo>
                  <a:lnTo>
                    <a:pt x="1063726" y="3674580"/>
                  </a:lnTo>
                  <a:lnTo>
                    <a:pt x="1104366" y="3652939"/>
                  </a:lnTo>
                  <a:lnTo>
                    <a:pt x="1141704" y="3629380"/>
                  </a:lnTo>
                  <a:lnTo>
                    <a:pt x="1175499" y="3604044"/>
                  </a:lnTo>
                  <a:lnTo>
                    <a:pt x="1205534" y="3577056"/>
                  </a:lnTo>
                  <a:lnTo>
                    <a:pt x="1231569" y="3548557"/>
                  </a:lnTo>
                  <a:lnTo>
                    <a:pt x="1270762" y="3487509"/>
                  </a:lnTo>
                  <a:lnTo>
                    <a:pt x="1291221" y="3421977"/>
                  </a:lnTo>
                  <a:lnTo>
                    <a:pt x="1293876" y="3387852"/>
                  </a:lnTo>
                  <a:close/>
                </a:path>
                <a:path w="1310640" h="3763010">
                  <a:moveTo>
                    <a:pt x="1293876" y="1888236"/>
                  </a:moveTo>
                  <a:lnTo>
                    <a:pt x="1283449" y="1820862"/>
                  </a:lnTo>
                  <a:lnTo>
                    <a:pt x="1253388" y="1757438"/>
                  </a:lnTo>
                  <a:lnTo>
                    <a:pt x="1205534" y="1699044"/>
                  </a:lnTo>
                  <a:lnTo>
                    <a:pt x="1175499" y="1672056"/>
                  </a:lnTo>
                  <a:lnTo>
                    <a:pt x="1141704" y="1646720"/>
                  </a:lnTo>
                  <a:lnTo>
                    <a:pt x="1104366" y="1623161"/>
                  </a:lnTo>
                  <a:lnTo>
                    <a:pt x="1063726" y="1601520"/>
                  </a:lnTo>
                  <a:lnTo>
                    <a:pt x="1020000" y="1581937"/>
                  </a:lnTo>
                  <a:lnTo>
                    <a:pt x="973429" y="1564538"/>
                  </a:lnTo>
                  <a:lnTo>
                    <a:pt x="924242" y="1549438"/>
                  </a:lnTo>
                  <a:lnTo>
                    <a:pt x="872655" y="1536801"/>
                  </a:lnTo>
                  <a:lnTo>
                    <a:pt x="818896" y="1526730"/>
                  </a:lnTo>
                  <a:lnTo>
                    <a:pt x="763206" y="1519377"/>
                  </a:lnTo>
                  <a:lnTo>
                    <a:pt x="705815" y="1514868"/>
                  </a:lnTo>
                  <a:lnTo>
                    <a:pt x="646938" y="1513332"/>
                  </a:lnTo>
                  <a:lnTo>
                    <a:pt x="588048" y="1514868"/>
                  </a:lnTo>
                  <a:lnTo>
                    <a:pt x="530656" y="1519377"/>
                  </a:lnTo>
                  <a:lnTo>
                    <a:pt x="474967" y="1526730"/>
                  </a:lnTo>
                  <a:lnTo>
                    <a:pt x="421208" y="1536801"/>
                  </a:lnTo>
                  <a:lnTo>
                    <a:pt x="369620" y="1549438"/>
                  </a:lnTo>
                  <a:lnTo>
                    <a:pt x="320433" y="1564538"/>
                  </a:lnTo>
                  <a:lnTo>
                    <a:pt x="273862" y="1581937"/>
                  </a:lnTo>
                  <a:lnTo>
                    <a:pt x="230136" y="1601520"/>
                  </a:lnTo>
                  <a:lnTo>
                    <a:pt x="189496" y="1623161"/>
                  </a:lnTo>
                  <a:lnTo>
                    <a:pt x="152158" y="1646720"/>
                  </a:lnTo>
                  <a:lnTo>
                    <a:pt x="118364" y="1672056"/>
                  </a:lnTo>
                  <a:lnTo>
                    <a:pt x="88328" y="1699044"/>
                  </a:lnTo>
                  <a:lnTo>
                    <a:pt x="62293" y="1727542"/>
                  </a:lnTo>
                  <a:lnTo>
                    <a:pt x="23101" y="1788591"/>
                  </a:lnTo>
                  <a:lnTo>
                    <a:pt x="2641" y="1854123"/>
                  </a:lnTo>
                  <a:lnTo>
                    <a:pt x="0" y="1888236"/>
                  </a:lnTo>
                  <a:lnTo>
                    <a:pt x="2641" y="1922360"/>
                  </a:lnTo>
                  <a:lnTo>
                    <a:pt x="23101" y="1987892"/>
                  </a:lnTo>
                  <a:lnTo>
                    <a:pt x="62293" y="2048941"/>
                  </a:lnTo>
                  <a:lnTo>
                    <a:pt x="88328" y="2077440"/>
                  </a:lnTo>
                  <a:lnTo>
                    <a:pt x="118364" y="2104428"/>
                  </a:lnTo>
                  <a:lnTo>
                    <a:pt x="152158" y="2129764"/>
                  </a:lnTo>
                  <a:lnTo>
                    <a:pt x="189496" y="2153323"/>
                  </a:lnTo>
                  <a:lnTo>
                    <a:pt x="230136" y="2174964"/>
                  </a:lnTo>
                  <a:lnTo>
                    <a:pt x="273862" y="2194547"/>
                  </a:lnTo>
                  <a:lnTo>
                    <a:pt x="320433" y="2211946"/>
                  </a:lnTo>
                  <a:lnTo>
                    <a:pt x="369620" y="2227046"/>
                  </a:lnTo>
                  <a:lnTo>
                    <a:pt x="421208" y="2239683"/>
                  </a:lnTo>
                  <a:lnTo>
                    <a:pt x="474967" y="2249754"/>
                  </a:lnTo>
                  <a:lnTo>
                    <a:pt x="530656" y="2257107"/>
                  </a:lnTo>
                  <a:lnTo>
                    <a:pt x="588048" y="2261616"/>
                  </a:lnTo>
                  <a:lnTo>
                    <a:pt x="646938" y="2263140"/>
                  </a:lnTo>
                  <a:lnTo>
                    <a:pt x="705815" y="2261616"/>
                  </a:lnTo>
                  <a:lnTo>
                    <a:pt x="763206" y="2257107"/>
                  </a:lnTo>
                  <a:lnTo>
                    <a:pt x="818896" y="2249754"/>
                  </a:lnTo>
                  <a:lnTo>
                    <a:pt x="872655" y="2239683"/>
                  </a:lnTo>
                  <a:lnTo>
                    <a:pt x="924242" y="2227046"/>
                  </a:lnTo>
                  <a:lnTo>
                    <a:pt x="973429" y="2211946"/>
                  </a:lnTo>
                  <a:lnTo>
                    <a:pt x="1020000" y="2194547"/>
                  </a:lnTo>
                  <a:lnTo>
                    <a:pt x="1063726" y="2174964"/>
                  </a:lnTo>
                  <a:lnTo>
                    <a:pt x="1104366" y="2153323"/>
                  </a:lnTo>
                  <a:lnTo>
                    <a:pt x="1141704" y="2129764"/>
                  </a:lnTo>
                  <a:lnTo>
                    <a:pt x="1175499" y="2104428"/>
                  </a:lnTo>
                  <a:lnTo>
                    <a:pt x="1205534" y="2077440"/>
                  </a:lnTo>
                  <a:lnTo>
                    <a:pt x="1231569" y="2048941"/>
                  </a:lnTo>
                  <a:lnTo>
                    <a:pt x="1270762" y="1987892"/>
                  </a:lnTo>
                  <a:lnTo>
                    <a:pt x="1291221" y="1922360"/>
                  </a:lnTo>
                  <a:lnTo>
                    <a:pt x="1293876" y="1888236"/>
                  </a:lnTo>
                  <a:close/>
                </a:path>
                <a:path w="1310640" h="3763010">
                  <a:moveTo>
                    <a:pt x="1310640" y="374904"/>
                  </a:moveTo>
                  <a:lnTo>
                    <a:pt x="1300213" y="307530"/>
                  </a:lnTo>
                  <a:lnTo>
                    <a:pt x="1270152" y="244106"/>
                  </a:lnTo>
                  <a:lnTo>
                    <a:pt x="1222298" y="185712"/>
                  </a:lnTo>
                  <a:lnTo>
                    <a:pt x="1192263" y="158724"/>
                  </a:lnTo>
                  <a:lnTo>
                    <a:pt x="1158468" y="133388"/>
                  </a:lnTo>
                  <a:lnTo>
                    <a:pt x="1121130" y="109829"/>
                  </a:lnTo>
                  <a:lnTo>
                    <a:pt x="1080490" y="88188"/>
                  </a:lnTo>
                  <a:lnTo>
                    <a:pt x="1036764" y="68605"/>
                  </a:lnTo>
                  <a:lnTo>
                    <a:pt x="990193" y="51206"/>
                  </a:lnTo>
                  <a:lnTo>
                    <a:pt x="941006" y="36106"/>
                  </a:lnTo>
                  <a:lnTo>
                    <a:pt x="889419" y="23469"/>
                  </a:lnTo>
                  <a:lnTo>
                    <a:pt x="835660" y="13398"/>
                  </a:lnTo>
                  <a:lnTo>
                    <a:pt x="779970" y="6045"/>
                  </a:lnTo>
                  <a:lnTo>
                    <a:pt x="722579" y="1536"/>
                  </a:lnTo>
                  <a:lnTo>
                    <a:pt x="663702" y="0"/>
                  </a:lnTo>
                  <a:lnTo>
                    <a:pt x="604812" y="1536"/>
                  </a:lnTo>
                  <a:lnTo>
                    <a:pt x="547420" y="6045"/>
                  </a:lnTo>
                  <a:lnTo>
                    <a:pt x="491731" y="13398"/>
                  </a:lnTo>
                  <a:lnTo>
                    <a:pt x="437972" y="23469"/>
                  </a:lnTo>
                  <a:lnTo>
                    <a:pt x="386384" y="36106"/>
                  </a:lnTo>
                  <a:lnTo>
                    <a:pt x="337197" y="51206"/>
                  </a:lnTo>
                  <a:lnTo>
                    <a:pt x="290626" y="68605"/>
                  </a:lnTo>
                  <a:lnTo>
                    <a:pt x="246900" y="88188"/>
                  </a:lnTo>
                  <a:lnTo>
                    <a:pt x="206260" y="109829"/>
                  </a:lnTo>
                  <a:lnTo>
                    <a:pt x="168922" y="133388"/>
                  </a:lnTo>
                  <a:lnTo>
                    <a:pt x="135128" y="158724"/>
                  </a:lnTo>
                  <a:lnTo>
                    <a:pt x="105092" y="185712"/>
                  </a:lnTo>
                  <a:lnTo>
                    <a:pt x="79057" y="214210"/>
                  </a:lnTo>
                  <a:lnTo>
                    <a:pt x="39865" y="275259"/>
                  </a:lnTo>
                  <a:lnTo>
                    <a:pt x="19405" y="340791"/>
                  </a:lnTo>
                  <a:lnTo>
                    <a:pt x="16764" y="374904"/>
                  </a:lnTo>
                  <a:lnTo>
                    <a:pt x="19405" y="409028"/>
                  </a:lnTo>
                  <a:lnTo>
                    <a:pt x="39865" y="474560"/>
                  </a:lnTo>
                  <a:lnTo>
                    <a:pt x="79057" y="535609"/>
                  </a:lnTo>
                  <a:lnTo>
                    <a:pt x="105092" y="564108"/>
                  </a:lnTo>
                  <a:lnTo>
                    <a:pt x="135128" y="591096"/>
                  </a:lnTo>
                  <a:lnTo>
                    <a:pt x="168922" y="616432"/>
                  </a:lnTo>
                  <a:lnTo>
                    <a:pt x="206260" y="639991"/>
                  </a:lnTo>
                  <a:lnTo>
                    <a:pt x="246900" y="661631"/>
                  </a:lnTo>
                  <a:lnTo>
                    <a:pt x="290626" y="681215"/>
                  </a:lnTo>
                  <a:lnTo>
                    <a:pt x="337197" y="698614"/>
                  </a:lnTo>
                  <a:lnTo>
                    <a:pt x="386384" y="713714"/>
                  </a:lnTo>
                  <a:lnTo>
                    <a:pt x="437972" y="726351"/>
                  </a:lnTo>
                  <a:lnTo>
                    <a:pt x="491731" y="736422"/>
                  </a:lnTo>
                  <a:lnTo>
                    <a:pt x="547420" y="743775"/>
                  </a:lnTo>
                  <a:lnTo>
                    <a:pt x="604812" y="748284"/>
                  </a:lnTo>
                  <a:lnTo>
                    <a:pt x="663702" y="749808"/>
                  </a:lnTo>
                  <a:lnTo>
                    <a:pt x="722579" y="748284"/>
                  </a:lnTo>
                  <a:lnTo>
                    <a:pt x="779970" y="743775"/>
                  </a:lnTo>
                  <a:lnTo>
                    <a:pt x="835660" y="736422"/>
                  </a:lnTo>
                  <a:lnTo>
                    <a:pt x="889419" y="726351"/>
                  </a:lnTo>
                  <a:lnTo>
                    <a:pt x="941006" y="713714"/>
                  </a:lnTo>
                  <a:lnTo>
                    <a:pt x="990193" y="698614"/>
                  </a:lnTo>
                  <a:lnTo>
                    <a:pt x="1036764" y="681215"/>
                  </a:lnTo>
                  <a:lnTo>
                    <a:pt x="1080490" y="661631"/>
                  </a:lnTo>
                  <a:lnTo>
                    <a:pt x="1121130" y="639991"/>
                  </a:lnTo>
                  <a:lnTo>
                    <a:pt x="1158468" y="616432"/>
                  </a:lnTo>
                  <a:lnTo>
                    <a:pt x="1192263" y="591096"/>
                  </a:lnTo>
                  <a:lnTo>
                    <a:pt x="1222298" y="564108"/>
                  </a:lnTo>
                  <a:lnTo>
                    <a:pt x="1248333" y="535609"/>
                  </a:lnTo>
                  <a:lnTo>
                    <a:pt x="1287526" y="474560"/>
                  </a:lnTo>
                  <a:lnTo>
                    <a:pt x="1307985" y="409028"/>
                  </a:lnTo>
                  <a:lnTo>
                    <a:pt x="1310640" y="374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60347" y="4602479"/>
            <a:ext cx="1967864" cy="1986280"/>
          </a:xfrm>
          <a:custGeom>
            <a:avLst/>
            <a:gdLst/>
            <a:ahLst/>
            <a:cxnLst/>
            <a:rect l="l" t="t" r="r" b="b"/>
            <a:pathLst>
              <a:path w="1967864" h="1986279">
                <a:moveTo>
                  <a:pt x="1967484" y="0"/>
                </a:moveTo>
                <a:lnTo>
                  <a:pt x="979551" y="0"/>
                </a:lnTo>
                <a:lnTo>
                  <a:pt x="932521" y="1153"/>
                </a:lnTo>
                <a:lnTo>
                  <a:pt x="886023" y="4577"/>
                </a:lnTo>
                <a:lnTo>
                  <a:pt x="840110" y="10221"/>
                </a:lnTo>
                <a:lnTo>
                  <a:pt x="794836" y="18029"/>
                </a:lnTo>
                <a:lnTo>
                  <a:pt x="750255" y="27951"/>
                </a:lnTo>
                <a:lnTo>
                  <a:pt x="706420" y="39933"/>
                </a:lnTo>
                <a:lnTo>
                  <a:pt x="663385" y="53921"/>
                </a:lnTo>
                <a:lnTo>
                  <a:pt x="621203" y="69864"/>
                </a:lnTo>
                <a:lnTo>
                  <a:pt x="579929" y="87708"/>
                </a:lnTo>
                <a:lnTo>
                  <a:pt x="539616" y="107401"/>
                </a:lnTo>
                <a:lnTo>
                  <a:pt x="500318" y="128889"/>
                </a:lnTo>
                <a:lnTo>
                  <a:pt x="462089" y="152120"/>
                </a:lnTo>
                <a:lnTo>
                  <a:pt x="424981" y="177040"/>
                </a:lnTo>
                <a:lnTo>
                  <a:pt x="389049" y="203598"/>
                </a:lnTo>
                <a:lnTo>
                  <a:pt x="354347" y="231740"/>
                </a:lnTo>
                <a:lnTo>
                  <a:pt x="320928" y="261413"/>
                </a:lnTo>
                <a:lnTo>
                  <a:pt x="288845" y="292565"/>
                </a:lnTo>
                <a:lnTo>
                  <a:pt x="258153" y="325142"/>
                </a:lnTo>
                <a:lnTo>
                  <a:pt x="228906" y="359092"/>
                </a:lnTo>
                <a:lnTo>
                  <a:pt x="201156" y="394361"/>
                </a:lnTo>
                <a:lnTo>
                  <a:pt x="174958" y="430898"/>
                </a:lnTo>
                <a:lnTo>
                  <a:pt x="150365" y="468649"/>
                </a:lnTo>
                <a:lnTo>
                  <a:pt x="127431" y="507561"/>
                </a:lnTo>
                <a:lnTo>
                  <a:pt x="106209" y="547581"/>
                </a:lnTo>
                <a:lnTo>
                  <a:pt x="86754" y="588657"/>
                </a:lnTo>
                <a:lnTo>
                  <a:pt x="69119" y="630735"/>
                </a:lnTo>
                <a:lnTo>
                  <a:pt x="53357" y="673763"/>
                </a:lnTo>
                <a:lnTo>
                  <a:pt x="39523" y="717689"/>
                </a:lnTo>
                <a:lnTo>
                  <a:pt x="27670" y="762458"/>
                </a:lnTo>
                <a:lnTo>
                  <a:pt x="17852" y="808018"/>
                </a:lnTo>
                <a:lnTo>
                  <a:pt x="10122" y="854317"/>
                </a:lnTo>
                <a:lnTo>
                  <a:pt x="4534" y="901301"/>
                </a:lnTo>
                <a:lnTo>
                  <a:pt x="1142" y="948918"/>
                </a:lnTo>
                <a:lnTo>
                  <a:pt x="0" y="997115"/>
                </a:lnTo>
                <a:lnTo>
                  <a:pt x="1142" y="1044582"/>
                </a:lnTo>
                <a:lnTo>
                  <a:pt x="4534" y="1091513"/>
                </a:lnTo>
                <a:lnTo>
                  <a:pt x="10122" y="1137854"/>
                </a:lnTo>
                <a:lnTo>
                  <a:pt x="17852" y="1183549"/>
                </a:lnTo>
                <a:lnTo>
                  <a:pt x="27670" y="1228545"/>
                </a:lnTo>
                <a:lnTo>
                  <a:pt x="39523" y="1272788"/>
                </a:lnTo>
                <a:lnTo>
                  <a:pt x="53357" y="1316224"/>
                </a:lnTo>
                <a:lnTo>
                  <a:pt x="69119" y="1358797"/>
                </a:lnTo>
                <a:lnTo>
                  <a:pt x="86754" y="1400455"/>
                </a:lnTo>
                <a:lnTo>
                  <a:pt x="106209" y="1441143"/>
                </a:lnTo>
                <a:lnTo>
                  <a:pt x="127431" y="1480806"/>
                </a:lnTo>
                <a:lnTo>
                  <a:pt x="150365" y="1519391"/>
                </a:lnTo>
                <a:lnTo>
                  <a:pt x="174958" y="1556844"/>
                </a:lnTo>
                <a:lnTo>
                  <a:pt x="201156" y="1593110"/>
                </a:lnTo>
                <a:lnTo>
                  <a:pt x="228906" y="1628134"/>
                </a:lnTo>
                <a:lnTo>
                  <a:pt x="258153" y="1661864"/>
                </a:lnTo>
                <a:lnTo>
                  <a:pt x="288845" y="1694245"/>
                </a:lnTo>
                <a:lnTo>
                  <a:pt x="320928" y="1725222"/>
                </a:lnTo>
                <a:lnTo>
                  <a:pt x="354347" y="1754741"/>
                </a:lnTo>
                <a:lnTo>
                  <a:pt x="389049" y="1782748"/>
                </a:lnTo>
                <a:lnTo>
                  <a:pt x="424981" y="1809190"/>
                </a:lnTo>
                <a:lnTo>
                  <a:pt x="462089" y="1834011"/>
                </a:lnTo>
                <a:lnTo>
                  <a:pt x="500318" y="1857158"/>
                </a:lnTo>
                <a:lnTo>
                  <a:pt x="539616" y="1878576"/>
                </a:lnTo>
                <a:lnTo>
                  <a:pt x="579929" y="1898212"/>
                </a:lnTo>
                <a:lnTo>
                  <a:pt x="621203" y="1916011"/>
                </a:lnTo>
                <a:lnTo>
                  <a:pt x="663385" y="1931919"/>
                </a:lnTo>
                <a:lnTo>
                  <a:pt x="706420" y="1945881"/>
                </a:lnTo>
                <a:lnTo>
                  <a:pt x="750255" y="1957844"/>
                </a:lnTo>
                <a:lnTo>
                  <a:pt x="794836" y="1967753"/>
                </a:lnTo>
                <a:lnTo>
                  <a:pt x="840110" y="1975555"/>
                </a:lnTo>
                <a:lnTo>
                  <a:pt x="886023" y="1981195"/>
                </a:lnTo>
                <a:lnTo>
                  <a:pt x="932521" y="1984618"/>
                </a:lnTo>
                <a:lnTo>
                  <a:pt x="979551" y="1985772"/>
                </a:lnTo>
                <a:lnTo>
                  <a:pt x="1027298" y="1984618"/>
                </a:lnTo>
                <a:lnTo>
                  <a:pt x="1074472" y="1981195"/>
                </a:lnTo>
                <a:lnTo>
                  <a:pt x="1121020" y="1975555"/>
                </a:lnTo>
                <a:lnTo>
                  <a:pt x="1166889" y="1967753"/>
                </a:lnTo>
                <a:lnTo>
                  <a:pt x="1212027" y="1957844"/>
                </a:lnTo>
                <a:lnTo>
                  <a:pt x="1256382" y="1945881"/>
                </a:lnTo>
                <a:lnTo>
                  <a:pt x="1299901" y="1931919"/>
                </a:lnTo>
                <a:lnTo>
                  <a:pt x="1342531" y="1916011"/>
                </a:lnTo>
                <a:lnTo>
                  <a:pt x="1384221" y="1898212"/>
                </a:lnTo>
                <a:lnTo>
                  <a:pt x="1424918" y="1878576"/>
                </a:lnTo>
                <a:lnTo>
                  <a:pt x="1464570" y="1857158"/>
                </a:lnTo>
                <a:lnTo>
                  <a:pt x="1503124" y="1834011"/>
                </a:lnTo>
                <a:lnTo>
                  <a:pt x="1540527" y="1809190"/>
                </a:lnTo>
                <a:lnTo>
                  <a:pt x="1576728" y="1782748"/>
                </a:lnTo>
                <a:lnTo>
                  <a:pt x="1611673" y="1754741"/>
                </a:lnTo>
                <a:lnTo>
                  <a:pt x="1645312" y="1725222"/>
                </a:lnTo>
                <a:lnTo>
                  <a:pt x="1677590" y="1694245"/>
                </a:lnTo>
                <a:lnTo>
                  <a:pt x="1708456" y="1661864"/>
                </a:lnTo>
                <a:lnTo>
                  <a:pt x="1737858" y="1628134"/>
                </a:lnTo>
                <a:lnTo>
                  <a:pt x="1765742" y="1593110"/>
                </a:lnTo>
                <a:lnTo>
                  <a:pt x="1792057" y="1556844"/>
                </a:lnTo>
                <a:lnTo>
                  <a:pt x="1816750" y="1519391"/>
                </a:lnTo>
                <a:lnTo>
                  <a:pt x="1839769" y="1480806"/>
                </a:lnTo>
                <a:lnTo>
                  <a:pt x="1861061" y="1441143"/>
                </a:lnTo>
                <a:lnTo>
                  <a:pt x="1880573" y="1400455"/>
                </a:lnTo>
                <a:lnTo>
                  <a:pt x="1898255" y="1358797"/>
                </a:lnTo>
                <a:lnTo>
                  <a:pt x="1914052" y="1316224"/>
                </a:lnTo>
                <a:lnTo>
                  <a:pt x="1927914" y="1272788"/>
                </a:lnTo>
                <a:lnTo>
                  <a:pt x="1939786" y="1228545"/>
                </a:lnTo>
                <a:lnTo>
                  <a:pt x="1949617" y="1183549"/>
                </a:lnTo>
                <a:lnTo>
                  <a:pt x="1957355" y="1137854"/>
                </a:lnTo>
                <a:lnTo>
                  <a:pt x="1962947" y="1091513"/>
                </a:lnTo>
                <a:lnTo>
                  <a:pt x="1966341" y="1044582"/>
                </a:lnTo>
                <a:lnTo>
                  <a:pt x="1967484" y="997115"/>
                </a:lnTo>
                <a:lnTo>
                  <a:pt x="1967484" y="0"/>
                </a:lnTo>
                <a:close/>
              </a:path>
            </a:pathLst>
          </a:custGeom>
          <a:solidFill>
            <a:srgbClr val="91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61023" y="1495424"/>
            <a:ext cx="90043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-10" dirty="0">
                <a:solidFill>
                  <a:srgbClr val="001F5F"/>
                </a:solidFill>
                <a:latin typeface="Georgia"/>
                <a:cs typeface="Georgia"/>
              </a:rPr>
              <a:t>I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00953" y="3035554"/>
            <a:ext cx="89281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-10" dirty="0">
                <a:solidFill>
                  <a:srgbClr val="001F5F"/>
                </a:solidFill>
                <a:latin typeface="Georgia"/>
                <a:cs typeface="Georgia"/>
              </a:rPr>
              <a:t>II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1841" y="4545584"/>
            <a:ext cx="941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solidFill>
                  <a:srgbClr val="001F5F"/>
                </a:solidFill>
                <a:latin typeface="Georgia"/>
                <a:cs typeface="Georgia"/>
              </a:rPr>
              <a:t>III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35" y="1356360"/>
            <a:ext cx="4608576" cy="7559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412735" y="1356360"/>
            <a:ext cx="4608830" cy="495649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65"/>
              </a:spcBef>
            </a:pPr>
            <a:r>
              <a:rPr lang="ru-RU" sz="2000" spc="-5" dirty="0">
                <a:solidFill>
                  <a:srgbClr val="FFFFFF"/>
                </a:solidFill>
                <a:latin typeface="Georgia"/>
                <a:cs typeface="Georgia"/>
              </a:rPr>
              <a:t>Грантовая поддержка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6347" y="2903220"/>
            <a:ext cx="4664963" cy="75590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300215" y="2903220"/>
            <a:ext cx="5425185" cy="713016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699135" algn="ctr">
              <a:lnSpc>
                <a:spcPct val="100000"/>
              </a:lnSpc>
            </a:pPr>
            <a:r>
              <a:rPr lang="ru-RU" sz="2000" spc="-5" dirty="0">
                <a:solidFill>
                  <a:srgbClr val="FFFFFF"/>
                </a:solidFill>
                <a:latin typeface="Georgia"/>
                <a:cs typeface="Georgia"/>
              </a:rPr>
              <a:t>Получение справки-подтверждения об апробации приложения в СГЭУ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6347" y="4405884"/>
            <a:ext cx="4664963" cy="75590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356347" y="4405884"/>
            <a:ext cx="4665345" cy="6347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9390" marR="192405" indent="-1270" algn="ctr">
              <a:lnSpc>
                <a:spcPct val="100000"/>
              </a:lnSpc>
              <a:spcBef>
                <a:spcPts val="50"/>
              </a:spcBef>
            </a:pPr>
            <a:r>
              <a:rPr lang="ru-RU" sz="2000" dirty="0">
                <a:solidFill>
                  <a:schemeClr val="bg1"/>
                </a:solidFill>
                <a:latin typeface="Georgia"/>
                <a:cs typeface="Georgia"/>
              </a:rPr>
              <a:t>Абсолютные победители </a:t>
            </a:r>
          </a:p>
          <a:p>
            <a:pPr marL="199390" marR="192405" indent="-1270" algn="ctr">
              <a:lnSpc>
                <a:spcPct val="100000"/>
              </a:lnSpc>
              <a:spcBef>
                <a:spcPts val="50"/>
              </a:spcBef>
            </a:pPr>
            <a:r>
              <a:rPr lang="en-US" sz="2000" dirty="0">
                <a:solidFill>
                  <a:schemeClr val="bg1"/>
                </a:solidFill>
                <a:latin typeface="Georgia"/>
                <a:cs typeface="Georgia"/>
              </a:rPr>
              <a:t>IT</a:t>
            </a:r>
            <a:r>
              <a:rPr lang="ru-RU" sz="2000" dirty="0">
                <a:solidFill>
                  <a:schemeClr val="bg1"/>
                </a:solidFill>
                <a:latin typeface="Georgia"/>
                <a:cs typeface="Georgia"/>
              </a:rPr>
              <a:t>-конкурсов</a:t>
            </a:r>
            <a:endParaRPr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6400" y="4735553"/>
            <a:ext cx="163049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FFFFFF"/>
                </a:solidFill>
                <a:latin typeface="Georgia"/>
                <a:cs typeface="Georgia"/>
              </a:rPr>
              <a:t>Научны</a:t>
            </a:r>
            <a:r>
              <a:rPr lang="ru-RU" sz="1600" b="1" spc="-5" dirty="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Georgia"/>
                <a:cs typeface="Georgia"/>
              </a:rPr>
              <a:t>публ</a:t>
            </a:r>
            <a:r>
              <a:rPr sz="1600" b="1" spc="-15" dirty="0" err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1600" b="1" spc="-10" dirty="0" err="1">
                <a:solidFill>
                  <a:srgbClr val="FFFFFF"/>
                </a:solidFill>
                <a:latin typeface="Georgia"/>
                <a:cs typeface="Georgia"/>
              </a:rPr>
              <a:t>ка</a:t>
            </a:r>
            <a:r>
              <a:rPr sz="1600" b="1" spc="-15" dirty="0" err="1">
                <a:solidFill>
                  <a:srgbClr val="FFFFFF"/>
                </a:solidFill>
                <a:latin typeface="Georgia"/>
                <a:cs typeface="Georgia"/>
              </a:rPr>
              <a:t>ц</a:t>
            </a:r>
            <a:r>
              <a:rPr sz="1600" b="1" spc="-10" dirty="0" err="1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lang="ru-RU" sz="1600" b="1" spc="-10" dirty="0">
                <a:solidFill>
                  <a:srgbClr val="FFFFFF"/>
                </a:solidFill>
                <a:latin typeface="Georgia"/>
                <a:cs typeface="Georgia"/>
              </a:rPr>
              <a:t>и </a:t>
            </a:r>
            <a:r>
              <a:rPr lang="ru-RU" sz="1600" b="1" spc="-10" dirty="0">
                <a:solidFill>
                  <a:srgbClr val="002060"/>
                </a:solidFill>
                <a:latin typeface="Georgia"/>
                <a:cs typeface="Georgia"/>
              </a:rPr>
              <a:t>обучающихся</a:t>
            </a:r>
            <a:endParaRPr sz="1600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1568" y="4887414"/>
            <a:ext cx="3685732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064" marR="17145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Учас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ни</a:t>
            </a:r>
            <a:r>
              <a:rPr sz="1600" b="1" spc="-15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и  научных</a:t>
            </a:r>
            <a:endParaRPr sz="1600" dirty="0">
              <a:latin typeface="Georgia"/>
              <a:cs typeface="Georgia"/>
            </a:endParaRPr>
          </a:p>
          <a:p>
            <a:pPr marL="1864995" algn="ctr">
              <a:lnSpc>
                <a:spcPts val="1800"/>
              </a:lnSpc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конференций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ts val="5160"/>
              </a:lnSpc>
              <a:tabLst>
                <a:tab pos="1865630" algn="l"/>
              </a:tabLst>
            </a:pPr>
            <a:r>
              <a:rPr sz="4400" b="1" dirty="0">
                <a:solidFill>
                  <a:srgbClr val="FFFFFF"/>
                </a:solidFill>
                <a:latin typeface="Georgia"/>
                <a:cs typeface="Georgia"/>
              </a:rPr>
              <a:t>&gt;</a:t>
            </a:r>
            <a:r>
              <a:rPr lang="ru-RU" sz="4400" b="1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sz="4400" b="1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4400" b="1" spc="-5" dirty="0">
                <a:solidFill>
                  <a:srgbClr val="FFFFFF"/>
                </a:solidFill>
                <a:latin typeface="Georgia"/>
                <a:cs typeface="Georgia"/>
              </a:rPr>
              <a:t>&gt;</a:t>
            </a:r>
            <a:r>
              <a:rPr lang="ru-RU" sz="4400" b="1" spc="-5" dirty="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endParaRPr sz="4400" dirty="0">
              <a:latin typeface="Georgia"/>
              <a:cs typeface="Georgi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2443" y="5919215"/>
            <a:ext cx="4666488" cy="75438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362443" y="5761752"/>
            <a:ext cx="4666615" cy="943848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lang="ru-RU" sz="1800" spc="-5" dirty="0">
                <a:solidFill>
                  <a:srgbClr val="FFFFFF"/>
                </a:solidFill>
                <a:latin typeface="Georgia"/>
                <a:cs typeface="Georgia"/>
              </a:rPr>
              <a:t>Участие </a:t>
            </a:r>
            <a:r>
              <a:rPr lang="en-US" sz="1800" spc="-5" dirty="0">
                <a:solidFill>
                  <a:srgbClr val="FFFFFF"/>
                </a:solidFill>
                <a:latin typeface="Georgia"/>
                <a:cs typeface="Georgia"/>
              </a:rPr>
              <a:t>IT-</a:t>
            </a:r>
            <a:r>
              <a:rPr lang="ru-RU" sz="1800" spc="-5" dirty="0">
                <a:solidFill>
                  <a:srgbClr val="FFFFFF"/>
                </a:solidFill>
                <a:latin typeface="Georgia"/>
                <a:cs typeface="Georgia"/>
              </a:rPr>
              <a:t>команды в областных методических объединениях педагогов в качестве спикеров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29884" y="5932932"/>
            <a:ext cx="1294130" cy="749935"/>
          </a:xfrm>
          <a:custGeom>
            <a:avLst/>
            <a:gdLst/>
            <a:ahLst/>
            <a:cxnLst/>
            <a:rect l="l" t="t" r="r" b="b"/>
            <a:pathLst>
              <a:path w="1294129" h="749934">
                <a:moveTo>
                  <a:pt x="646938" y="0"/>
                </a:moveTo>
                <a:lnTo>
                  <a:pt x="588059" y="1532"/>
                </a:lnTo>
                <a:lnTo>
                  <a:pt x="530661" y="6040"/>
                </a:lnTo>
                <a:lnTo>
                  <a:pt x="474971" y="13392"/>
                </a:lnTo>
                <a:lnTo>
                  <a:pt x="421217" y="23455"/>
                </a:lnTo>
                <a:lnTo>
                  <a:pt x="369629" y="36097"/>
                </a:lnTo>
                <a:lnTo>
                  <a:pt x="320435" y="51186"/>
                </a:lnTo>
                <a:lnTo>
                  <a:pt x="273863" y="68589"/>
                </a:lnTo>
                <a:lnTo>
                  <a:pt x="230141" y="88174"/>
                </a:lnTo>
                <a:lnTo>
                  <a:pt x="189499" y="109808"/>
                </a:lnTo>
                <a:lnTo>
                  <a:pt x="152165" y="133360"/>
                </a:lnTo>
                <a:lnTo>
                  <a:pt x="118368" y="158696"/>
                </a:lnTo>
                <a:lnTo>
                  <a:pt x="88335" y="185685"/>
                </a:lnTo>
                <a:lnTo>
                  <a:pt x="62296" y="214193"/>
                </a:lnTo>
                <a:lnTo>
                  <a:pt x="23112" y="275241"/>
                </a:lnTo>
                <a:lnTo>
                  <a:pt x="2644" y="340780"/>
                </a:lnTo>
                <a:lnTo>
                  <a:pt x="0" y="374904"/>
                </a:lnTo>
                <a:lnTo>
                  <a:pt x="2644" y="409027"/>
                </a:lnTo>
                <a:lnTo>
                  <a:pt x="23112" y="474566"/>
                </a:lnTo>
                <a:lnTo>
                  <a:pt x="62296" y="535614"/>
                </a:lnTo>
                <a:lnTo>
                  <a:pt x="88335" y="564122"/>
                </a:lnTo>
                <a:lnTo>
                  <a:pt x="118368" y="591111"/>
                </a:lnTo>
                <a:lnTo>
                  <a:pt x="152165" y="616447"/>
                </a:lnTo>
                <a:lnTo>
                  <a:pt x="189499" y="639999"/>
                </a:lnTo>
                <a:lnTo>
                  <a:pt x="230141" y="661633"/>
                </a:lnTo>
                <a:lnTo>
                  <a:pt x="273863" y="681218"/>
                </a:lnTo>
                <a:lnTo>
                  <a:pt x="320435" y="698621"/>
                </a:lnTo>
                <a:lnTo>
                  <a:pt x="369629" y="713710"/>
                </a:lnTo>
                <a:lnTo>
                  <a:pt x="421217" y="726352"/>
                </a:lnTo>
                <a:lnTo>
                  <a:pt x="474971" y="736415"/>
                </a:lnTo>
                <a:lnTo>
                  <a:pt x="530661" y="743767"/>
                </a:lnTo>
                <a:lnTo>
                  <a:pt x="588059" y="748275"/>
                </a:lnTo>
                <a:lnTo>
                  <a:pt x="646938" y="749808"/>
                </a:lnTo>
                <a:lnTo>
                  <a:pt x="705816" y="748275"/>
                </a:lnTo>
                <a:lnTo>
                  <a:pt x="763214" y="743767"/>
                </a:lnTo>
                <a:lnTo>
                  <a:pt x="818904" y="736415"/>
                </a:lnTo>
                <a:lnTo>
                  <a:pt x="872658" y="726352"/>
                </a:lnTo>
                <a:lnTo>
                  <a:pt x="924246" y="713710"/>
                </a:lnTo>
                <a:lnTo>
                  <a:pt x="973440" y="698621"/>
                </a:lnTo>
                <a:lnTo>
                  <a:pt x="1020012" y="681218"/>
                </a:lnTo>
                <a:lnTo>
                  <a:pt x="1063734" y="661633"/>
                </a:lnTo>
                <a:lnTo>
                  <a:pt x="1104376" y="639999"/>
                </a:lnTo>
                <a:lnTo>
                  <a:pt x="1141710" y="616447"/>
                </a:lnTo>
                <a:lnTo>
                  <a:pt x="1175507" y="591111"/>
                </a:lnTo>
                <a:lnTo>
                  <a:pt x="1205540" y="564122"/>
                </a:lnTo>
                <a:lnTo>
                  <a:pt x="1231579" y="535614"/>
                </a:lnTo>
                <a:lnTo>
                  <a:pt x="1270763" y="474566"/>
                </a:lnTo>
                <a:lnTo>
                  <a:pt x="1291231" y="409027"/>
                </a:lnTo>
                <a:lnTo>
                  <a:pt x="1293875" y="374904"/>
                </a:lnTo>
                <a:lnTo>
                  <a:pt x="1291231" y="340780"/>
                </a:lnTo>
                <a:lnTo>
                  <a:pt x="1270763" y="275241"/>
                </a:lnTo>
                <a:lnTo>
                  <a:pt x="1231579" y="214193"/>
                </a:lnTo>
                <a:lnTo>
                  <a:pt x="1205540" y="185685"/>
                </a:lnTo>
                <a:lnTo>
                  <a:pt x="1175507" y="158696"/>
                </a:lnTo>
                <a:lnTo>
                  <a:pt x="1141710" y="133360"/>
                </a:lnTo>
                <a:lnTo>
                  <a:pt x="1104376" y="109808"/>
                </a:lnTo>
                <a:lnTo>
                  <a:pt x="1063734" y="88174"/>
                </a:lnTo>
                <a:lnTo>
                  <a:pt x="1020012" y="68589"/>
                </a:lnTo>
                <a:lnTo>
                  <a:pt x="973440" y="51186"/>
                </a:lnTo>
                <a:lnTo>
                  <a:pt x="924246" y="36097"/>
                </a:lnTo>
                <a:lnTo>
                  <a:pt x="872658" y="23455"/>
                </a:lnTo>
                <a:lnTo>
                  <a:pt x="818904" y="13392"/>
                </a:lnTo>
                <a:lnTo>
                  <a:pt x="763214" y="6040"/>
                </a:lnTo>
                <a:lnTo>
                  <a:pt x="705816" y="1532"/>
                </a:lnTo>
                <a:lnTo>
                  <a:pt x="646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14034" y="6072022"/>
            <a:ext cx="941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solidFill>
                  <a:srgbClr val="001F5F"/>
                </a:solidFill>
                <a:latin typeface="Georgia"/>
                <a:cs typeface="Georgia"/>
              </a:rPr>
              <a:t>IV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86753" y="2742810"/>
            <a:ext cx="1659889" cy="1600200"/>
          </a:xfrm>
          <a:custGeom>
            <a:avLst/>
            <a:gdLst/>
            <a:ahLst/>
            <a:cxnLst/>
            <a:rect l="l" t="t" r="r" b="b"/>
            <a:pathLst>
              <a:path w="1659889" h="1600200">
                <a:moveTo>
                  <a:pt x="1017009" y="469900"/>
                </a:moveTo>
                <a:lnTo>
                  <a:pt x="650454" y="469900"/>
                </a:lnTo>
                <a:lnTo>
                  <a:pt x="603732" y="482600"/>
                </a:lnTo>
                <a:lnTo>
                  <a:pt x="561948" y="508000"/>
                </a:lnTo>
                <a:lnTo>
                  <a:pt x="525922" y="533400"/>
                </a:lnTo>
                <a:lnTo>
                  <a:pt x="496475" y="571500"/>
                </a:lnTo>
                <a:lnTo>
                  <a:pt x="474426" y="609600"/>
                </a:lnTo>
                <a:lnTo>
                  <a:pt x="460595" y="647700"/>
                </a:lnTo>
                <a:lnTo>
                  <a:pt x="455802" y="698500"/>
                </a:lnTo>
                <a:lnTo>
                  <a:pt x="455802" y="1168400"/>
                </a:lnTo>
                <a:lnTo>
                  <a:pt x="619378" y="1168400"/>
                </a:lnTo>
                <a:lnTo>
                  <a:pt x="619378" y="1600200"/>
                </a:lnTo>
                <a:lnTo>
                  <a:pt x="1051940" y="1600200"/>
                </a:lnTo>
                <a:lnTo>
                  <a:pt x="1051940" y="1549400"/>
                </a:lnTo>
                <a:lnTo>
                  <a:pt x="677926" y="1549400"/>
                </a:lnTo>
                <a:lnTo>
                  <a:pt x="677926" y="1104900"/>
                </a:lnTo>
                <a:lnTo>
                  <a:pt x="514223" y="1104900"/>
                </a:lnTo>
                <a:lnTo>
                  <a:pt x="514223" y="698500"/>
                </a:lnTo>
                <a:lnTo>
                  <a:pt x="520768" y="647700"/>
                </a:lnTo>
                <a:lnTo>
                  <a:pt x="539326" y="609600"/>
                </a:lnTo>
                <a:lnTo>
                  <a:pt x="568277" y="571500"/>
                </a:lnTo>
                <a:lnTo>
                  <a:pt x="606001" y="533400"/>
                </a:lnTo>
                <a:lnTo>
                  <a:pt x="650880" y="520700"/>
                </a:lnTo>
                <a:lnTo>
                  <a:pt x="701293" y="508000"/>
                </a:lnTo>
                <a:lnTo>
                  <a:pt x="1100540" y="508000"/>
                </a:lnTo>
                <a:lnTo>
                  <a:pt x="1060832" y="482600"/>
                </a:lnTo>
                <a:lnTo>
                  <a:pt x="1017009" y="469900"/>
                </a:lnTo>
                <a:close/>
              </a:path>
              <a:path w="1659889" h="1600200">
                <a:moveTo>
                  <a:pt x="864870" y="1193800"/>
                </a:moveTo>
                <a:lnTo>
                  <a:pt x="806450" y="1193800"/>
                </a:lnTo>
                <a:lnTo>
                  <a:pt x="806450" y="1549400"/>
                </a:lnTo>
                <a:lnTo>
                  <a:pt x="864870" y="1549400"/>
                </a:lnTo>
                <a:lnTo>
                  <a:pt x="864870" y="1193800"/>
                </a:lnTo>
                <a:close/>
              </a:path>
              <a:path w="1659889" h="1600200">
                <a:moveTo>
                  <a:pt x="1051940" y="800100"/>
                </a:moveTo>
                <a:lnTo>
                  <a:pt x="993393" y="800100"/>
                </a:lnTo>
                <a:lnTo>
                  <a:pt x="993393" y="1549400"/>
                </a:lnTo>
                <a:lnTo>
                  <a:pt x="1051940" y="1549400"/>
                </a:lnTo>
                <a:lnTo>
                  <a:pt x="1051940" y="1168400"/>
                </a:lnTo>
                <a:lnTo>
                  <a:pt x="1215516" y="1168400"/>
                </a:lnTo>
                <a:lnTo>
                  <a:pt x="1215516" y="1104900"/>
                </a:lnTo>
                <a:lnTo>
                  <a:pt x="1051940" y="1104900"/>
                </a:lnTo>
                <a:lnTo>
                  <a:pt x="1051940" y="800100"/>
                </a:lnTo>
                <a:close/>
              </a:path>
              <a:path w="1659889" h="1600200">
                <a:moveTo>
                  <a:pt x="1157097" y="1206500"/>
                </a:moveTo>
                <a:lnTo>
                  <a:pt x="1098677" y="1206500"/>
                </a:lnTo>
                <a:lnTo>
                  <a:pt x="1098677" y="1384300"/>
                </a:lnTo>
                <a:lnTo>
                  <a:pt x="1108900" y="1435100"/>
                </a:lnTo>
                <a:lnTo>
                  <a:pt x="1136650" y="1473200"/>
                </a:lnTo>
                <a:lnTo>
                  <a:pt x="1177544" y="1498600"/>
                </a:lnTo>
                <a:lnTo>
                  <a:pt x="1227201" y="1511300"/>
                </a:lnTo>
                <a:lnTo>
                  <a:pt x="1414145" y="1511300"/>
                </a:lnTo>
                <a:lnTo>
                  <a:pt x="1457120" y="1498600"/>
                </a:lnTo>
                <a:lnTo>
                  <a:pt x="1494583" y="1473200"/>
                </a:lnTo>
                <a:lnTo>
                  <a:pt x="1512240" y="1447800"/>
                </a:lnTo>
                <a:lnTo>
                  <a:pt x="1196530" y="1447800"/>
                </a:lnTo>
                <a:lnTo>
                  <a:pt x="1174622" y="1422400"/>
                </a:lnTo>
                <a:lnTo>
                  <a:pt x="1161478" y="1409700"/>
                </a:lnTo>
                <a:lnTo>
                  <a:pt x="1157097" y="1384300"/>
                </a:lnTo>
                <a:lnTo>
                  <a:pt x="1157097" y="1206500"/>
                </a:lnTo>
                <a:close/>
              </a:path>
              <a:path w="1659889" h="1600200">
                <a:moveTo>
                  <a:pt x="432435" y="571500"/>
                </a:moveTo>
                <a:lnTo>
                  <a:pt x="198005" y="571500"/>
                </a:lnTo>
                <a:lnTo>
                  <a:pt x="152858" y="584200"/>
                </a:lnTo>
                <a:lnTo>
                  <a:pt x="111280" y="609600"/>
                </a:lnTo>
                <a:lnTo>
                  <a:pt x="74501" y="635000"/>
                </a:lnTo>
                <a:lnTo>
                  <a:pt x="43753" y="673100"/>
                </a:lnTo>
                <a:lnTo>
                  <a:pt x="20266" y="711200"/>
                </a:lnTo>
                <a:lnTo>
                  <a:pt x="5271" y="762000"/>
                </a:lnTo>
                <a:lnTo>
                  <a:pt x="0" y="800100"/>
                </a:lnTo>
                <a:lnTo>
                  <a:pt x="0" y="1104900"/>
                </a:lnTo>
                <a:lnTo>
                  <a:pt x="140208" y="1104900"/>
                </a:lnTo>
                <a:lnTo>
                  <a:pt x="140208" y="1384300"/>
                </a:lnTo>
                <a:lnTo>
                  <a:pt x="148607" y="1422400"/>
                </a:lnTo>
                <a:lnTo>
                  <a:pt x="172354" y="1460500"/>
                </a:lnTo>
                <a:lnTo>
                  <a:pt x="209270" y="1485900"/>
                </a:lnTo>
                <a:lnTo>
                  <a:pt x="257175" y="1498600"/>
                </a:lnTo>
                <a:lnTo>
                  <a:pt x="444118" y="1498600"/>
                </a:lnTo>
                <a:lnTo>
                  <a:pt x="491950" y="1485900"/>
                </a:lnTo>
                <a:lnTo>
                  <a:pt x="528827" y="1460500"/>
                </a:lnTo>
                <a:lnTo>
                  <a:pt x="536739" y="1447800"/>
                </a:lnTo>
                <a:lnTo>
                  <a:pt x="231413" y="1447800"/>
                </a:lnTo>
                <a:lnTo>
                  <a:pt x="208914" y="1422400"/>
                </a:lnTo>
                <a:lnTo>
                  <a:pt x="192988" y="1409700"/>
                </a:lnTo>
                <a:lnTo>
                  <a:pt x="186943" y="1384300"/>
                </a:lnTo>
                <a:lnTo>
                  <a:pt x="186943" y="1066800"/>
                </a:lnTo>
                <a:lnTo>
                  <a:pt x="58420" y="1066800"/>
                </a:lnTo>
                <a:lnTo>
                  <a:pt x="58420" y="800100"/>
                </a:lnTo>
                <a:lnTo>
                  <a:pt x="64965" y="762000"/>
                </a:lnTo>
                <a:lnTo>
                  <a:pt x="83523" y="711200"/>
                </a:lnTo>
                <a:lnTo>
                  <a:pt x="112474" y="673100"/>
                </a:lnTo>
                <a:lnTo>
                  <a:pt x="150198" y="647700"/>
                </a:lnTo>
                <a:lnTo>
                  <a:pt x="195077" y="622300"/>
                </a:lnTo>
                <a:lnTo>
                  <a:pt x="245490" y="609600"/>
                </a:lnTo>
                <a:lnTo>
                  <a:pt x="432435" y="609600"/>
                </a:lnTo>
                <a:lnTo>
                  <a:pt x="432435" y="571500"/>
                </a:lnTo>
                <a:close/>
              </a:path>
              <a:path w="1659889" h="1600200">
                <a:moveTo>
                  <a:pt x="374014" y="1130300"/>
                </a:moveTo>
                <a:lnTo>
                  <a:pt x="327278" y="1130300"/>
                </a:lnTo>
                <a:lnTo>
                  <a:pt x="327278" y="1447800"/>
                </a:lnTo>
                <a:lnTo>
                  <a:pt x="374014" y="1447800"/>
                </a:lnTo>
                <a:lnTo>
                  <a:pt x="374014" y="1130300"/>
                </a:lnTo>
                <a:close/>
              </a:path>
              <a:path w="1659889" h="1600200">
                <a:moveTo>
                  <a:pt x="560959" y="1206500"/>
                </a:moveTo>
                <a:lnTo>
                  <a:pt x="514223" y="1206500"/>
                </a:lnTo>
                <a:lnTo>
                  <a:pt x="514223" y="1384300"/>
                </a:lnTo>
                <a:lnTo>
                  <a:pt x="508198" y="1409700"/>
                </a:lnTo>
                <a:lnTo>
                  <a:pt x="492315" y="1422400"/>
                </a:lnTo>
                <a:lnTo>
                  <a:pt x="469860" y="1447800"/>
                </a:lnTo>
                <a:lnTo>
                  <a:pt x="536739" y="1447800"/>
                </a:lnTo>
                <a:lnTo>
                  <a:pt x="552561" y="1422400"/>
                </a:lnTo>
                <a:lnTo>
                  <a:pt x="560959" y="1384300"/>
                </a:lnTo>
                <a:lnTo>
                  <a:pt x="560959" y="1206500"/>
                </a:lnTo>
                <a:close/>
              </a:path>
              <a:path w="1659889" h="1600200">
                <a:moveTo>
                  <a:pt x="1344040" y="1130300"/>
                </a:moveTo>
                <a:lnTo>
                  <a:pt x="1285621" y="1130300"/>
                </a:lnTo>
                <a:lnTo>
                  <a:pt x="1285621" y="1447800"/>
                </a:lnTo>
                <a:lnTo>
                  <a:pt x="1344040" y="1447800"/>
                </a:lnTo>
                <a:lnTo>
                  <a:pt x="1344040" y="1130300"/>
                </a:lnTo>
                <a:close/>
              </a:path>
              <a:path w="1659889" h="1600200">
                <a:moveTo>
                  <a:pt x="1531112" y="876300"/>
                </a:moveTo>
                <a:lnTo>
                  <a:pt x="1472691" y="876300"/>
                </a:lnTo>
                <a:lnTo>
                  <a:pt x="1472691" y="1384300"/>
                </a:lnTo>
                <a:lnTo>
                  <a:pt x="1468473" y="1409700"/>
                </a:lnTo>
                <a:lnTo>
                  <a:pt x="1456563" y="1422400"/>
                </a:lnTo>
                <a:lnTo>
                  <a:pt x="1438080" y="1447800"/>
                </a:lnTo>
                <a:lnTo>
                  <a:pt x="1512240" y="1447800"/>
                </a:lnTo>
                <a:lnTo>
                  <a:pt x="1521069" y="1435100"/>
                </a:lnTo>
                <a:lnTo>
                  <a:pt x="1531112" y="1384300"/>
                </a:lnTo>
                <a:lnTo>
                  <a:pt x="1531112" y="1104900"/>
                </a:lnTo>
                <a:lnTo>
                  <a:pt x="1659636" y="1104900"/>
                </a:lnTo>
                <a:lnTo>
                  <a:pt x="1659636" y="1066800"/>
                </a:lnTo>
                <a:lnTo>
                  <a:pt x="1531112" y="1066800"/>
                </a:lnTo>
                <a:lnTo>
                  <a:pt x="1531112" y="876300"/>
                </a:lnTo>
                <a:close/>
              </a:path>
              <a:path w="1659889" h="1600200">
                <a:moveTo>
                  <a:pt x="677926" y="800100"/>
                </a:moveTo>
                <a:lnTo>
                  <a:pt x="619378" y="800100"/>
                </a:lnTo>
                <a:lnTo>
                  <a:pt x="619378" y="1104900"/>
                </a:lnTo>
                <a:lnTo>
                  <a:pt x="677926" y="1104900"/>
                </a:lnTo>
                <a:lnTo>
                  <a:pt x="677926" y="800100"/>
                </a:lnTo>
                <a:close/>
              </a:path>
              <a:path w="1659889" h="1600200">
                <a:moveTo>
                  <a:pt x="1100540" y="508000"/>
                </a:moveTo>
                <a:lnTo>
                  <a:pt x="970026" y="508000"/>
                </a:lnTo>
                <a:lnTo>
                  <a:pt x="1020439" y="520700"/>
                </a:lnTo>
                <a:lnTo>
                  <a:pt x="1065318" y="533400"/>
                </a:lnTo>
                <a:lnTo>
                  <a:pt x="1103042" y="558800"/>
                </a:lnTo>
                <a:lnTo>
                  <a:pt x="1131993" y="596900"/>
                </a:lnTo>
                <a:lnTo>
                  <a:pt x="1150551" y="647700"/>
                </a:lnTo>
                <a:lnTo>
                  <a:pt x="1157097" y="698500"/>
                </a:lnTo>
                <a:lnTo>
                  <a:pt x="1157097" y="1104900"/>
                </a:lnTo>
                <a:lnTo>
                  <a:pt x="1215516" y="1104900"/>
                </a:lnTo>
                <a:lnTo>
                  <a:pt x="1215516" y="698500"/>
                </a:lnTo>
                <a:lnTo>
                  <a:pt x="1203833" y="698500"/>
                </a:lnTo>
                <a:lnTo>
                  <a:pt x="1199063" y="647700"/>
                </a:lnTo>
                <a:lnTo>
                  <a:pt x="1185392" y="609600"/>
                </a:lnTo>
                <a:lnTo>
                  <a:pt x="1163776" y="571500"/>
                </a:lnTo>
                <a:lnTo>
                  <a:pt x="1135173" y="533400"/>
                </a:lnTo>
                <a:lnTo>
                  <a:pt x="1100540" y="508000"/>
                </a:lnTo>
                <a:close/>
              </a:path>
              <a:path w="1659889" h="1600200">
                <a:moveTo>
                  <a:pt x="186943" y="876300"/>
                </a:moveTo>
                <a:lnTo>
                  <a:pt x="140208" y="876300"/>
                </a:lnTo>
                <a:lnTo>
                  <a:pt x="140208" y="1066800"/>
                </a:lnTo>
                <a:lnTo>
                  <a:pt x="186943" y="1066800"/>
                </a:lnTo>
                <a:lnTo>
                  <a:pt x="186943" y="876300"/>
                </a:lnTo>
                <a:close/>
              </a:path>
              <a:path w="1659889" h="1600200">
                <a:moveTo>
                  <a:pt x="1472812" y="571500"/>
                </a:moveTo>
                <a:lnTo>
                  <a:pt x="1238885" y="571500"/>
                </a:lnTo>
                <a:lnTo>
                  <a:pt x="1238885" y="609600"/>
                </a:lnTo>
                <a:lnTo>
                  <a:pt x="1425828" y="609600"/>
                </a:lnTo>
                <a:lnTo>
                  <a:pt x="1476242" y="622300"/>
                </a:lnTo>
                <a:lnTo>
                  <a:pt x="1521121" y="647700"/>
                </a:lnTo>
                <a:lnTo>
                  <a:pt x="1558845" y="673100"/>
                </a:lnTo>
                <a:lnTo>
                  <a:pt x="1587796" y="711200"/>
                </a:lnTo>
                <a:lnTo>
                  <a:pt x="1606354" y="762000"/>
                </a:lnTo>
                <a:lnTo>
                  <a:pt x="1612900" y="800100"/>
                </a:lnTo>
                <a:lnTo>
                  <a:pt x="1612900" y="1066800"/>
                </a:lnTo>
                <a:lnTo>
                  <a:pt x="1659636" y="1066800"/>
                </a:lnTo>
                <a:lnTo>
                  <a:pt x="1659636" y="800100"/>
                </a:lnTo>
                <a:lnTo>
                  <a:pt x="1654866" y="762000"/>
                </a:lnTo>
                <a:lnTo>
                  <a:pt x="1641195" y="711200"/>
                </a:lnTo>
                <a:lnTo>
                  <a:pt x="1619579" y="673100"/>
                </a:lnTo>
                <a:lnTo>
                  <a:pt x="1590976" y="635000"/>
                </a:lnTo>
                <a:lnTo>
                  <a:pt x="1556343" y="609600"/>
                </a:lnTo>
                <a:lnTo>
                  <a:pt x="1516635" y="584200"/>
                </a:lnTo>
                <a:lnTo>
                  <a:pt x="1472812" y="571500"/>
                </a:lnTo>
                <a:close/>
              </a:path>
              <a:path w="1659889" h="1600200">
                <a:moveTo>
                  <a:pt x="350647" y="101600"/>
                </a:moveTo>
                <a:lnTo>
                  <a:pt x="302200" y="114300"/>
                </a:lnTo>
                <a:lnTo>
                  <a:pt x="257831" y="127000"/>
                </a:lnTo>
                <a:lnTo>
                  <a:pt x="218768" y="152400"/>
                </a:lnTo>
                <a:lnTo>
                  <a:pt x="186244" y="177800"/>
                </a:lnTo>
                <a:lnTo>
                  <a:pt x="161489" y="215900"/>
                </a:lnTo>
                <a:lnTo>
                  <a:pt x="145733" y="266700"/>
                </a:lnTo>
                <a:lnTo>
                  <a:pt x="140208" y="304800"/>
                </a:lnTo>
                <a:lnTo>
                  <a:pt x="145733" y="355600"/>
                </a:lnTo>
                <a:lnTo>
                  <a:pt x="161489" y="393700"/>
                </a:lnTo>
                <a:lnTo>
                  <a:pt x="186244" y="431800"/>
                </a:lnTo>
                <a:lnTo>
                  <a:pt x="218768" y="469900"/>
                </a:lnTo>
                <a:lnTo>
                  <a:pt x="257831" y="495300"/>
                </a:lnTo>
                <a:lnTo>
                  <a:pt x="302200" y="508000"/>
                </a:lnTo>
                <a:lnTo>
                  <a:pt x="399086" y="508000"/>
                </a:lnTo>
                <a:lnTo>
                  <a:pt x="443437" y="495300"/>
                </a:lnTo>
                <a:lnTo>
                  <a:pt x="482475" y="469900"/>
                </a:lnTo>
                <a:lnTo>
                  <a:pt x="350647" y="469900"/>
                </a:lnTo>
                <a:lnTo>
                  <a:pt x="306065" y="457200"/>
                </a:lnTo>
                <a:lnTo>
                  <a:pt x="266662" y="444500"/>
                </a:lnTo>
                <a:lnTo>
                  <a:pt x="233743" y="419100"/>
                </a:lnTo>
                <a:lnTo>
                  <a:pt x="192579" y="355600"/>
                </a:lnTo>
                <a:lnTo>
                  <a:pt x="186943" y="304800"/>
                </a:lnTo>
                <a:lnTo>
                  <a:pt x="192579" y="266700"/>
                </a:lnTo>
                <a:lnTo>
                  <a:pt x="208613" y="228600"/>
                </a:lnTo>
                <a:lnTo>
                  <a:pt x="233743" y="203200"/>
                </a:lnTo>
                <a:lnTo>
                  <a:pt x="266662" y="177800"/>
                </a:lnTo>
                <a:lnTo>
                  <a:pt x="306065" y="152400"/>
                </a:lnTo>
                <a:lnTo>
                  <a:pt x="482475" y="152400"/>
                </a:lnTo>
                <a:lnTo>
                  <a:pt x="443437" y="127000"/>
                </a:lnTo>
                <a:lnTo>
                  <a:pt x="399086" y="114300"/>
                </a:lnTo>
                <a:lnTo>
                  <a:pt x="350647" y="101600"/>
                </a:lnTo>
                <a:close/>
              </a:path>
              <a:path w="1659889" h="1600200">
                <a:moveTo>
                  <a:pt x="1320673" y="101600"/>
                </a:moveTo>
                <a:lnTo>
                  <a:pt x="1271586" y="114300"/>
                </a:lnTo>
                <a:lnTo>
                  <a:pt x="1225565" y="127000"/>
                </a:lnTo>
                <a:lnTo>
                  <a:pt x="1184246" y="152400"/>
                </a:lnTo>
                <a:lnTo>
                  <a:pt x="1149262" y="177800"/>
                </a:lnTo>
                <a:lnTo>
                  <a:pt x="1122249" y="215900"/>
                </a:lnTo>
                <a:lnTo>
                  <a:pt x="1104842" y="266700"/>
                </a:lnTo>
                <a:lnTo>
                  <a:pt x="1098677" y="304800"/>
                </a:lnTo>
                <a:lnTo>
                  <a:pt x="1104842" y="355600"/>
                </a:lnTo>
                <a:lnTo>
                  <a:pt x="1122249" y="393700"/>
                </a:lnTo>
                <a:lnTo>
                  <a:pt x="1149262" y="431800"/>
                </a:lnTo>
                <a:lnTo>
                  <a:pt x="1184246" y="469900"/>
                </a:lnTo>
                <a:lnTo>
                  <a:pt x="1225565" y="495300"/>
                </a:lnTo>
                <a:lnTo>
                  <a:pt x="1271586" y="508000"/>
                </a:lnTo>
                <a:lnTo>
                  <a:pt x="1369119" y="508000"/>
                </a:lnTo>
                <a:lnTo>
                  <a:pt x="1413488" y="495300"/>
                </a:lnTo>
                <a:lnTo>
                  <a:pt x="1452551" y="469900"/>
                </a:lnTo>
                <a:lnTo>
                  <a:pt x="1320673" y="469900"/>
                </a:lnTo>
                <a:lnTo>
                  <a:pt x="1276100" y="457200"/>
                </a:lnTo>
                <a:lnTo>
                  <a:pt x="1236721" y="444500"/>
                </a:lnTo>
                <a:lnTo>
                  <a:pt x="1203833" y="419100"/>
                </a:lnTo>
                <a:lnTo>
                  <a:pt x="1162722" y="355600"/>
                </a:lnTo>
                <a:lnTo>
                  <a:pt x="1157097" y="304800"/>
                </a:lnTo>
                <a:lnTo>
                  <a:pt x="1162722" y="266700"/>
                </a:lnTo>
                <a:lnTo>
                  <a:pt x="1178734" y="228600"/>
                </a:lnTo>
                <a:lnTo>
                  <a:pt x="1203833" y="203200"/>
                </a:lnTo>
                <a:lnTo>
                  <a:pt x="1236721" y="177800"/>
                </a:lnTo>
                <a:lnTo>
                  <a:pt x="1276100" y="152400"/>
                </a:lnTo>
                <a:lnTo>
                  <a:pt x="1452551" y="152400"/>
                </a:lnTo>
                <a:lnTo>
                  <a:pt x="1413488" y="127000"/>
                </a:lnTo>
                <a:lnTo>
                  <a:pt x="1369119" y="114300"/>
                </a:lnTo>
                <a:lnTo>
                  <a:pt x="1320673" y="101600"/>
                </a:lnTo>
                <a:close/>
              </a:path>
              <a:path w="1659889" h="1600200">
                <a:moveTo>
                  <a:pt x="482475" y="152400"/>
                </a:moveTo>
                <a:lnTo>
                  <a:pt x="395219" y="152400"/>
                </a:lnTo>
                <a:lnTo>
                  <a:pt x="434598" y="177800"/>
                </a:lnTo>
                <a:lnTo>
                  <a:pt x="467487" y="203200"/>
                </a:lnTo>
                <a:lnTo>
                  <a:pt x="492585" y="228600"/>
                </a:lnTo>
                <a:lnTo>
                  <a:pt x="508597" y="266700"/>
                </a:lnTo>
                <a:lnTo>
                  <a:pt x="514223" y="304800"/>
                </a:lnTo>
                <a:lnTo>
                  <a:pt x="508597" y="355600"/>
                </a:lnTo>
                <a:lnTo>
                  <a:pt x="492585" y="393700"/>
                </a:lnTo>
                <a:lnTo>
                  <a:pt x="434598" y="444500"/>
                </a:lnTo>
                <a:lnTo>
                  <a:pt x="395219" y="457200"/>
                </a:lnTo>
                <a:lnTo>
                  <a:pt x="350647" y="469900"/>
                </a:lnTo>
                <a:lnTo>
                  <a:pt x="482475" y="469900"/>
                </a:lnTo>
                <a:lnTo>
                  <a:pt x="514972" y="431800"/>
                </a:lnTo>
                <a:lnTo>
                  <a:pt x="539702" y="393700"/>
                </a:lnTo>
                <a:lnTo>
                  <a:pt x="555440" y="355600"/>
                </a:lnTo>
                <a:lnTo>
                  <a:pt x="560959" y="304800"/>
                </a:lnTo>
                <a:lnTo>
                  <a:pt x="555440" y="266700"/>
                </a:lnTo>
                <a:lnTo>
                  <a:pt x="539702" y="215900"/>
                </a:lnTo>
                <a:lnTo>
                  <a:pt x="514972" y="177800"/>
                </a:lnTo>
                <a:lnTo>
                  <a:pt x="482475" y="152400"/>
                </a:lnTo>
                <a:close/>
              </a:path>
              <a:path w="1659889" h="1600200">
                <a:moveTo>
                  <a:pt x="1452551" y="152400"/>
                </a:moveTo>
                <a:lnTo>
                  <a:pt x="1320673" y="152400"/>
                </a:lnTo>
                <a:lnTo>
                  <a:pt x="1367889" y="165100"/>
                </a:lnTo>
                <a:lnTo>
                  <a:pt x="1409516" y="177800"/>
                </a:lnTo>
                <a:lnTo>
                  <a:pt x="1442736" y="215900"/>
                </a:lnTo>
                <a:lnTo>
                  <a:pt x="1464733" y="254000"/>
                </a:lnTo>
                <a:lnTo>
                  <a:pt x="1472691" y="304800"/>
                </a:lnTo>
                <a:lnTo>
                  <a:pt x="1464733" y="355600"/>
                </a:lnTo>
                <a:lnTo>
                  <a:pt x="1442736" y="406400"/>
                </a:lnTo>
                <a:lnTo>
                  <a:pt x="1409516" y="431800"/>
                </a:lnTo>
                <a:lnTo>
                  <a:pt x="1367889" y="457200"/>
                </a:lnTo>
                <a:lnTo>
                  <a:pt x="1320673" y="469900"/>
                </a:lnTo>
                <a:lnTo>
                  <a:pt x="1452551" y="469900"/>
                </a:lnTo>
                <a:lnTo>
                  <a:pt x="1485075" y="431800"/>
                </a:lnTo>
                <a:lnTo>
                  <a:pt x="1509830" y="393700"/>
                </a:lnTo>
                <a:lnTo>
                  <a:pt x="1525586" y="355600"/>
                </a:lnTo>
                <a:lnTo>
                  <a:pt x="1531112" y="304800"/>
                </a:lnTo>
                <a:lnTo>
                  <a:pt x="1525586" y="266700"/>
                </a:lnTo>
                <a:lnTo>
                  <a:pt x="1509830" y="215900"/>
                </a:lnTo>
                <a:lnTo>
                  <a:pt x="1485075" y="177800"/>
                </a:lnTo>
                <a:lnTo>
                  <a:pt x="1452551" y="152400"/>
                </a:lnTo>
                <a:close/>
              </a:path>
              <a:path w="1659889" h="1600200">
                <a:moveTo>
                  <a:pt x="878911" y="0"/>
                </a:moveTo>
                <a:lnTo>
                  <a:pt x="781371" y="0"/>
                </a:lnTo>
                <a:lnTo>
                  <a:pt x="737002" y="12700"/>
                </a:lnTo>
                <a:lnTo>
                  <a:pt x="697939" y="38100"/>
                </a:lnTo>
                <a:lnTo>
                  <a:pt x="665415" y="76200"/>
                </a:lnTo>
                <a:lnTo>
                  <a:pt x="640660" y="114300"/>
                </a:lnTo>
                <a:lnTo>
                  <a:pt x="624904" y="165100"/>
                </a:lnTo>
                <a:lnTo>
                  <a:pt x="619378" y="203200"/>
                </a:lnTo>
                <a:lnTo>
                  <a:pt x="624904" y="254000"/>
                </a:lnTo>
                <a:lnTo>
                  <a:pt x="640660" y="292100"/>
                </a:lnTo>
                <a:lnTo>
                  <a:pt x="665415" y="330200"/>
                </a:lnTo>
                <a:lnTo>
                  <a:pt x="697939" y="368300"/>
                </a:lnTo>
                <a:lnTo>
                  <a:pt x="737002" y="393700"/>
                </a:lnTo>
                <a:lnTo>
                  <a:pt x="781371" y="406400"/>
                </a:lnTo>
                <a:lnTo>
                  <a:pt x="878911" y="406400"/>
                </a:lnTo>
                <a:lnTo>
                  <a:pt x="924950" y="393700"/>
                </a:lnTo>
                <a:lnTo>
                  <a:pt x="966294" y="368300"/>
                </a:lnTo>
                <a:lnTo>
                  <a:pt x="829817" y="368300"/>
                </a:lnTo>
                <a:lnTo>
                  <a:pt x="782614" y="355600"/>
                </a:lnTo>
                <a:lnTo>
                  <a:pt x="741019" y="330200"/>
                </a:lnTo>
                <a:lnTo>
                  <a:pt x="707837" y="292100"/>
                </a:lnTo>
                <a:lnTo>
                  <a:pt x="685871" y="254000"/>
                </a:lnTo>
                <a:lnTo>
                  <a:pt x="677926" y="203200"/>
                </a:lnTo>
                <a:lnTo>
                  <a:pt x="685871" y="152400"/>
                </a:lnTo>
                <a:lnTo>
                  <a:pt x="707837" y="114300"/>
                </a:lnTo>
                <a:lnTo>
                  <a:pt x="741019" y="76200"/>
                </a:lnTo>
                <a:lnTo>
                  <a:pt x="782614" y="63500"/>
                </a:lnTo>
                <a:lnTo>
                  <a:pt x="829817" y="50800"/>
                </a:lnTo>
                <a:lnTo>
                  <a:pt x="977965" y="50800"/>
                </a:lnTo>
                <a:lnTo>
                  <a:pt x="966294" y="38100"/>
                </a:lnTo>
                <a:lnTo>
                  <a:pt x="924950" y="12700"/>
                </a:lnTo>
                <a:lnTo>
                  <a:pt x="878911" y="0"/>
                </a:lnTo>
                <a:close/>
              </a:path>
              <a:path w="1659889" h="1600200">
                <a:moveTo>
                  <a:pt x="977965" y="50800"/>
                </a:moveTo>
                <a:lnTo>
                  <a:pt x="874390" y="50800"/>
                </a:lnTo>
                <a:lnTo>
                  <a:pt x="913769" y="76200"/>
                </a:lnTo>
                <a:lnTo>
                  <a:pt x="946657" y="101600"/>
                </a:lnTo>
                <a:lnTo>
                  <a:pt x="971756" y="127000"/>
                </a:lnTo>
                <a:lnTo>
                  <a:pt x="987768" y="165100"/>
                </a:lnTo>
                <a:lnTo>
                  <a:pt x="993393" y="203200"/>
                </a:lnTo>
                <a:lnTo>
                  <a:pt x="985355" y="254000"/>
                </a:lnTo>
                <a:lnTo>
                  <a:pt x="962735" y="292100"/>
                </a:lnTo>
                <a:lnTo>
                  <a:pt x="927776" y="330200"/>
                </a:lnTo>
                <a:lnTo>
                  <a:pt x="882723" y="355600"/>
                </a:lnTo>
                <a:lnTo>
                  <a:pt x="829817" y="368300"/>
                </a:lnTo>
                <a:lnTo>
                  <a:pt x="966294" y="368300"/>
                </a:lnTo>
                <a:lnTo>
                  <a:pt x="1001305" y="330200"/>
                </a:lnTo>
                <a:lnTo>
                  <a:pt x="1028343" y="292100"/>
                </a:lnTo>
                <a:lnTo>
                  <a:pt x="1045768" y="254000"/>
                </a:lnTo>
                <a:lnTo>
                  <a:pt x="1051940" y="203200"/>
                </a:lnTo>
                <a:lnTo>
                  <a:pt x="1045768" y="165100"/>
                </a:lnTo>
                <a:lnTo>
                  <a:pt x="1028343" y="114300"/>
                </a:lnTo>
                <a:lnTo>
                  <a:pt x="1001305" y="76200"/>
                </a:lnTo>
                <a:lnTo>
                  <a:pt x="977965" y="50800"/>
                </a:lnTo>
                <a:close/>
              </a:path>
            </a:pathLst>
          </a:custGeom>
          <a:solidFill>
            <a:srgbClr val="1F487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30A22B-45EC-2568-8441-0C038F2C2347}"/>
              </a:ext>
            </a:extLst>
          </p:cNvPr>
          <p:cNvSpPr txBox="1"/>
          <p:nvPr/>
        </p:nvSpPr>
        <p:spPr>
          <a:xfrm>
            <a:off x="1770259" y="351503"/>
            <a:ext cx="7830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Экспертная оценка</a:t>
            </a: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5F3DC177-CBE7-09D8-7788-DC419EC4D721}"/>
              </a:ext>
            </a:extLst>
          </p:cNvPr>
          <p:cNvSpPr/>
          <p:nvPr/>
        </p:nvSpPr>
        <p:spPr>
          <a:xfrm>
            <a:off x="1311656" y="2457875"/>
            <a:ext cx="2237740" cy="2011680"/>
          </a:xfrm>
          <a:custGeom>
            <a:avLst/>
            <a:gdLst/>
            <a:ahLst/>
            <a:cxnLst/>
            <a:rect l="l" t="t" r="r" b="b"/>
            <a:pathLst>
              <a:path w="2237740" h="2011679">
                <a:moveTo>
                  <a:pt x="1118615" y="0"/>
                </a:moveTo>
                <a:lnTo>
                  <a:pt x="0" y="0"/>
                </a:lnTo>
                <a:lnTo>
                  <a:pt x="0" y="1005840"/>
                </a:lnTo>
                <a:lnTo>
                  <a:pt x="1148" y="1051953"/>
                </a:lnTo>
                <a:lnTo>
                  <a:pt x="4562" y="1097527"/>
                </a:lnTo>
                <a:lnTo>
                  <a:pt x="10191" y="1142518"/>
                </a:lnTo>
                <a:lnTo>
                  <a:pt x="17986" y="1186882"/>
                </a:lnTo>
                <a:lnTo>
                  <a:pt x="27900" y="1230573"/>
                </a:lnTo>
                <a:lnTo>
                  <a:pt x="39883" y="1273549"/>
                </a:lnTo>
                <a:lnTo>
                  <a:pt x="53885" y="1315766"/>
                </a:lnTo>
                <a:lnTo>
                  <a:pt x="69859" y="1357179"/>
                </a:lnTo>
                <a:lnTo>
                  <a:pt x="87755" y="1397744"/>
                </a:lnTo>
                <a:lnTo>
                  <a:pt x="107523" y="1437417"/>
                </a:lnTo>
                <a:lnTo>
                  <a:pt x="129116" y="1476155"/>
                </a:lnTo>
                <a:lnTo>
                  <a:pt x="152484" y="1513913"/>
                </a:lnTo>
                <a:lnTo>
                  <a:pt x="177578" y="1550647"/>
                </a:lnTo>
                <a:lnTo>
                  <a:pt x="204350" y="1586313"/>
                </a:lnTo>
                <a:lnTo>
                  <a:pt x="232750" y="1620868"/>
                </a:lnTo>
                <a:lnTo>
                  <a:pt x="262730" y="1654266"/>
                </a:lnTo>
                <a:lnTo>
                  <a:pt x="294239" y="1686464"/>
                </a:lnTo>
                <a:lnTo>
                  <a:pt x="327231" y="1717419"/>
                </a:lnTo>
                <a:lnTo>
                  <a:pt x="361655" y="1747085"/>
                </a:lnTo>
                <a:lnTo>
                  <a:pt x="397462" y="1775420"/>
                </a:lnTo>
                <a:lnTo>
                  <a:pt x="434605" y="1802378"/>
                </a:lnTo>
                <a:lnTo>
                  <a:pt x="473033" y="1827916"/>
                </a:lnTo>
                <a:lnTo>
                  <a:pt x="512698" y="1851990"/>
                </a:lnTo>
                <a:lnTo>
                  <a:pt x="553550" y="1874556"/>
                </a:lnTo>
                <a:lnTo>
                  <a:pt x="595542" y="1895570"/>
                </a:lnTo>
                <a:lnTo>
                  <a:pt x="638623" y="1914987"/>
                </a:lnTo>
                <a:lnTo>
                  <a:pt x="682746" y="1932764"/>
                </a:lnTo>
                <a:lnTo>
                  <a:pt x="727860" y="1948857"/>
                </a:lnTo>
                <a:lnTo>
                  <a:pt x="773918" y="1963221"/>
                </a:lnTo>
                <a:lnTo>
                  <a:pt x="820869" y="1975813"/>
                </a:lnTo>
                <a:lnTo>
                  <a:pt x="868666" y="1986589"/>
                </a:lnTo>
                <a:lnTo>
                  <a:pt x="917259" y="1995504"/>
                </a:lnTo>
                <a:lnTo>
                  <a:pt x="966600" y="2002515"/>
                </a:lnTo>
                <a:lnTo>
                  <a:pt x="1016639" y="2007577"/>
                </a:lnTo>
                <a:lnTo>
                  <a:pt x="1067327" y="2010647"/>
                </a:lnTo>
                <a:lnTo>
                  <a:pt x="1118615" y="2011680"/>
                </a:lnTo>
                <a:lnTo>
                  <a:pt x="1169904" y="2010647"/>
                </a:lnTo>
                <a:lnTo>
                  <a:pt x="1220592" y="2007577"/>
                </a:lnTo>
                <a:lnTo>
                  <a:pt x="1270631" y="2002515"/>
                </a:lnTo>
                <a:lnTo>
                  <a:pt x="1319972" y="1995504"/>
                </a:lnTo>
                <a:lnTo>
                  <a:pt x="1368565" y="1986589"/>
                </a:lnTo>
                <a:lnTo>
                  <a:pt x="1416362" y="1975813"/>
                </a:lnTo>
                <a:lnTo>
                  <a:pt x="1463313" y="1963221"/>
                </a:lnTo>
                <a:lnTo>
                  <a:pt x="1509371" y="1948857"/>
                </a:lnTo>
                <a:lnTo>
                  <a:pt x="1554485" y="1932764"/>
                </a:lnTo>
                <a:lnTo>
                  <a:pt x="1598608" y="1914987"/>
                </a:lnTo>
                <a:lnTo>
                  <a:pt x="1641689" y="1895570"/>
                </a:lnTo>
                <a:lnTo>
                  <a:pt x="1683681" y="1874556"/>
                </a:lnTo>
                <a:lnTo>
                  <a:pt x="1724533" y="1851990"/>
                </a:lnTo>
                <a:lnTo>
                  <a:pt x="1764198" y="1827916"/>
                </a:lnTo>
                <a:lnTo>
                  <a:pt x="1802626" y="1802378"/>
                </a:lnTo>
                <a:lnTo>
                  <a:pt x="1839769" y="1775420"/>
                </a:lnTo>
                <a:lnTo>
                  <a:pt x="1875576" y="1747085"/>
                </a:lnTo>
                <a:lnTo>
                  <a:pt x="1910000" y="1717419"/>
                </a:lnTo>
                <a:lnTo>
                  <a:pt x="1942992" y="1686464"/>
                </a:lnTo>
                <a:lnTo>
                  <a:pt x="1974501" y="1654266"/>
                </a:lnTo>
                <a:lnTo>
                  <a:pt x="2004481" y="1620868"/>
                </a:lnTo>
                <a:lnTo>
                  <a:pt x="2032881" y="1586313"/>
                </a:lnTo>
                <a:lnTo>
                  <a:pt x="2059653" y="1550647"/>
                </a:lnTo>
                <a:lnTo>
                  <a:pt x="2084747" y="1513913"/>
                </a:lnTo>
                <a:lnTo>
                  <a:pt x="2108115" y="1476155"/>
                </a:lnTo>
                <a:lnTo>
                  <a:pt x="2129708" y="1437417"/>
                </a:lnTo>
                <a:lnTo>
                  <a:pt x="2149476" y="1397744"/>
                </a:lnTo>
                <a:lnTo>
                  <a:pt x="2167372" y="1357179"/>
                </a:lnTo>
                <a:lnTo>
                  <a:pt x="2183346" y="1315766"/>
                </a:lnTo>
                <a:lnTo>
                  <a:pt x="2197348" y="1273549"/>
                </a:lnTo>
                <a:lnTo>
                  <a:pt x="2209331" y="1230573"/>
                </a:lnTo>
                <a:lnTo>
                  <a:pt x="2219245" y="1186882"/>
                </a:lnTo>
                <a:lnTo>
                  <a:pt x="2227040" y="1142518"/>
                </a:lnTo>
                <a:lnTo>
                  <a:pt x="2232669" y="1097527"/>
                </a:lnTo>
                <a:lnTo>
                  <a:pt x="2236083" y="1051953"/>
                </a:lnTo>
                <a:lnTo>
                  <a:pt x="2237231" y="1005840"/>
                </a:lnTo>
                <a:lnTo>
                  <a:pt x="2236083" y="959729"/>
                </a:lnTo>
                <a:lnTo>
                  <a:pt x="2232669" y="914157"/>
                </a:lnTo>
                <a:lnTo>
                  <a:pt x="2227040" y="869169"/>
                </a:lnTo>
                <a:lnTo>
                  <a:pt x="2219245" y="824808"/>
                </a:lnTo>
                <a:lnTo>
                  <a:pt x="2209331" y="781118"/>
                </a:lnTo>
                <a:lnTo>
                  <a:pt x="2197348" y="738143"/>
                </a:lnTo>
                <a:lnTo>
                  <a:pt x="2183346" y="695928"/>
                </a:lnTo>
                <a:lnTo>
                  <a:pt x="2167372" y="654516"/>
                </a:lnTo>
                <a:lnTo>
                  <a:pt x="2149476" y="613951"/>
                </a:lnTo>
                <a:lnTo>
                  <a:pt x="2129708" y="574278"/>
                </a:lnTo>
                <a:lnTo>
                  <a:pt x="2108115" y="535541"/>
                </a:lnTo>
                <a:lnTo>
                  <a:pt x="2084747" y="497783"/>
                </a:lnTo>
                <a:lnTo>
                  <a:pt x="2059653" y="461049"/>
                </a:lnTo>
                <a:lnTo>
                  <a:pt x="2032881" y="425382"/>
                </a:lnTo>
                <a:lnTo>
                  <a:pt x="2004481" y="390828"/>
                </a:lnTo>
                <a:lnTo>
                  <a:pt x="1974501" y="357429"/>
                </a:lnTo>
                <a:lnTo>
                  <a:pt x="1942992" y="325230"/>
                </a:lnTo>
                <a:lnTo>
                  <a:pt x="1910000" y="294274"/>
                </a:lnTo>
                <a:lnTo>
                  <a:pt x="1875576" y="264607"/>
                </a:lnTo>
                <a:lnTo>
                  <a:pt x="1839769" y="236272"/>
                </a:lnTo>
                <a:lnTo>
                  <a:pt x="1802626" y="209312"/>
                </a:lnTo>
                <a:lnTo>
                  <a:pt x="1764198" y="183773"/>
                </a:lnTo>
                <a:lnTo>
                  <a:pt x="1724533" y="159698"/>
                </a:lnTo>
                <a:lnTo>
                  <a:pt x="1683681" y="137131"/>
                </a:lnTo>
                <a:lnTo>
                  <a:pt x="1641689" y="116117"/>
                </a:lnTo>
                <a:lnTo>
                  <a:pt x="1598608" y="96698"/>
                </a:lnTo>
                <a:lnTo>
                  <a:pt x="1554485" y="78920"/>
                </a:lnTo>
                <a:lnTo>
                  <a:pt x="1509371" y="62826"/>
                </a:lnTo>
                <a:lnTo>
                  <a:pt x="1463313" y="48461"/>
                </a:lnTo>
                <a:lnTo>
                  <a:pt x="1416362" y="35868"/>
                </a:lnTo>
                <a:lnTo>
                  <a:pt x="1368565" y="25092"/>
                </a:lnTo>
                <a:lnTo>
                  <a:pt x="1319972" y="16176"/>
                </a:lnTo>
                <a:lnTo>
                  <a:pt x="1270631" y="9165"/>
                </a:lnTo>
                <a:lnTo>
                  <a:pt x="1220592" y="4102"/>
                </a:lnTo>
                <a:lnTo>
                  <a:pt x="1169904" y="1033"/>
                </a:lnTo>
                <a:lnTo>
                  <a:pt x="1118615" y="0"/>
                </a:lnTo>
                <a:close/>
              </a:path>
            </a:pathLst>
          </a:custGeom>
          <a:solidFill>
            <a:srgbClr val="00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0622D771-F926-A09D-4141-958F9F59F7C2}"/>
              </a:ext>
            </a:extLst>
          </p:cNvPr>
          <p:cNvSpPr txBox="1"/>
          <p:nvPr/>
        </p:nvSpPr>
        <p:spPr>
          <a:xfrm>
            <a:off x="-457200" y="2742810"/>
            <a:ext cx="3808221" cy="12700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064" marR="17145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Учас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ни</a:t>
            </a:r>
            <a:r>
              <a:rPr sz="1600" b="1" spc="-15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и  научных</a:t>
            </a:r>
            <a:endParaRPr sz="1600" dirty="0">
              <a:latin typeface="Georgia"/>
              <a:cs typeface="Georgia"/>
            </a:endParaRPr>
          </a:p>
          <a:p>
            <a:pPr marL="1864995" algn="ctr">
              <a:lnSpc>
                <a:spcPts val="1800"/>
              </a:lnSpc>
            </a:pPr>
            <a:r>
              <a:rPr lang="ru-RU" sz="1600" b="1" spc="-10" dirty="0">
                <a:solidFill>
                  <a:srgbClr val="FFFFFF"/>
                </a:solidFill>
                <a:latin typeface="Georgia"/>
                <a:cs typeface="Georgia"/>
              </a:rPr>
              <a:t>конференций</a:t>
            </a:r>
            <a:endParaRPr lang="ru-RU" sz="1600" dirty="0">
              <a:latin typeface="Georgia"/>
              <a:cs typeface="Georgia"/>
            </a:endParaRPr>
          </a:p>
          <a:p>
            <a:pPr marL="1864995" algn="ctr">
              <a:lnSpc>
                <a:spcPts val="1800"/>
              </a:lnSpc>
            </a:pPr>
            <a:endParaRPr lang="ru-RU" sz="1600" b="1" spc="-5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1864995" algn="ctr">
              <a:lnSpc>
                <a:spcPts val="1800"/>
              </a:lnSpc>
            </a:pPr>
            <a:r>
              <a:rPr sz="4400" b="1" spc="-5" dirty="0">
                <a:solidFill>
                  <a:srgbClr val="FFFFFF"/>
                </a:solidFill>
                <a:latin typeface="Georgia"/>
                <a:cs typeface="Georgia"/>
              </a:rPr>
              <a:t>&gt;</a:t>
            </a:r>
            <a:r>
              <a:rPr lang="ru-RU" sz="4400" b="1" spc="-5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4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План работы на 2023-2024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1256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дискуссионной площадки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«Универсальные компетенции в контексте профориентационной работы с обучающимися по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-направлению» (март, 2024 г.);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-команд на базе Казанского Федерального университета (март, 2024 г.);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продуктов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 апреля, 2024 г.);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созданием новых и корректировка имеющихся мобильных приложений (в течение учебного года);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и консультационное сопровождение педагогов и родителей (в течение учебного года);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интенсивы для обучающихся в каникулярное время</a:t>
            </a:r>
          </a:p>
        </p:txBody>
      </p:sp>
    </p:spTree>
    <p:extLst>
      <p:ext uri="{BB962C8B-B14F-4D97-AF65-F5344CB8AC3E}">
        <p14:creationId xmlns:p14="http://schemas.microsoft.com/office/powerpoint/2010/main" val="26763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Изображение выглядит как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07BFEA-6D6C-199D-50B2-641F4AC6C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" r="6331" b="-2"/>
          <a:stretch/>
        </p:blipFill>
        <p:spPr>
          <a:xfrm>
            <a:off x="4766733" y="273051"/>
            <a:ext cx="6815667" cy="5853113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7ACBCD-6DF6-580E-9DFF-0302F739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5867399" cy="46910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3"/>
                <a:srcRect/>
                <a:tile tx="6350" ty="-127000" sx="65000" sy="64000" flip="none" algn="tl"/>
              </a:blip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Благодар</a:t>
            </a: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им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Вас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за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внимание</a:t>
            </a: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!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8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34B6D36-84AC-52F6-BD8E-E9F56E9103B4}"/>
              </a:ext>
            </a:extLst>
          </p:cNvPr>
          <p:cNvGrpSpPr/>
          <p:nvPr/>
        </p:nvGrpSpPr>
        <p:grpSpPr>
          <a:xfrm>
            <a:off x="834141" y="2010598"/>
            <a:ext cx="1843776" cy="1193292"/>
            <a:chOff x="819911" y="2851404"/>
            <a:chExt cx="1843776" cy="1193292"/>
          </a:xfrm>
        </p:grpSpPr>
        <p:pic>
          <p:nvPicPr>
            <p:cNvPr id="6" name="object 6"/>
            <p:cNvPicPr/>
            <p:nvPr/>
          </p:nvPicPr>
          <p:blipFill rotWithShape="1">
            <a:blip r:embed="rId2" cstate="print"/>
            <a:srcRect r="17305"/>
            <a:stretch/>
          </p:blipFill>
          <p:spPr>
            <a:xfrm>
              <a:off x="819911" y="2851404"/>
              <a:ext cx="1843776" cy="1193292"/>
            </a:xfrm>
            <a:prstGeom prst="rect">
              <a:avLst/>
            </a:prstGeom>
          </p:spPr>
        </p:pic>
        <p:grpSp>
          <p:nvGrpSpPr>
            <p:cNvPr id="8" name="object 8"/>
            <p:cNvGrpSpPr/>
            <p:nvPr/>
          </p:nvGrpSpPr>
          <p:grpSpPr>
            <a:xfrm>
              <a:off x="961644" y="2991611"/>
              <a:ext cx="914400" cy="911860"/>
              <a:chOff x="961644" y="2991611"/>
              <a:chExt cx="914400" cy="91186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961644" y="2991611"/>
                <a:ext cx="914400" cy="911860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911860">
                    <a:moveTo>
                      <a:pt x="457200" y="0"/>
                    </a:moveTo>
                    <a:lnTo>
                      <a:pt x="410454" y="2352"/>
                    </a:lnTo>
                    <a:lnTo>
                      <a:pt x="365059" y="9255"/>
                    </a:lnTo>
                    <a:lnTo>
                      <a:pt x="321243" y="20481"/>
                    </a:lnTo>
                    <a:lnTo>
                      <a:pt x="279238" y="35802"/>
                    </a:lnTo>
                    <a:lnTo>
                      <a:pt x="239272" y="54987"/>
                    </a:lnTo>
                    <a:lnTo>
                      <a:pt x="201576" y="77808"/>
                    </a:lnTo>
                    <a:lnTo>
                      <a:pt x="166379" y="104037"/>
                    </a:lnTo>
                    <a:lnTo>
                      <a:pt x="133911" y="133445"/>
                    </a:lnTo>
                    <a:lnTo>
                      <a:pt x="104403" y="165802"/>
                    </a:lnTo>
                    <a:lnTo>
                      <a:pt x="78083" y="200880"/>
                    </a:lnTo>
                    <a:lnTo>
                      <a:pt x="55182" y="238451"/>
                    </a:lnTo>
                    <a:lnTo>
                      <a:pt x="35929" y="278284"/>
                    </a:lnTo>
                    <a:lnTo>
                      <a:pt x="20555" y="320152"/>
                    </a:lnTo>
                    <a:lnTo>
                      <a:pt x="9288" y="363826"/>
                    </a:lnTo>
                    <a:lnTo>
                      <a:pt x="2360" y="409077"/>
                    </a:lnTo>
                    <a:lnTo>
                      <a:pt x="0" y="455675"/>
                    </a:lnTo>
                    <a:lnTo>
                      <a:pt x="2360" y="502274"/>
                    </a:lnTo>
                    <a:lnTo>
                      <a:pt x="9288" y="547525"/>
                    </a:lnTo>
                    <a:lnTo>
                      <a:pt x="20555" y="591199"/>
                    </a:lnTo>
                    <a:lnTo>
                      <a:pt x="35929" y="633067"/>
                    </a:lnTo>
                    <a:lnTo>
                      <a:pt x="55182" y="672900"/>
                    </a:lnTo>
                    <a:lnTo>
                      <a:pt x="78083" y="710471"/>
                    </a:lnTo>
                    <a:lnTo>
                      <a:pt x="104403" y="745549"/>
                    </a:lnTo>
                    <a:lnTo>
                      <a:pt x="133911" y="777906"/>
                    </a:lnTo>
                    <a:lnTo>
                      <a:pt x="166379" y="807314"/>
                    </a:lnTo>
                    <a:lnTo>
                      <a:pt x="201576" y="833543"/>
                    </a:lnTo>
                    <a:lnTo>
                      <a:pt x="239272" y="856364"/>
                    </a:lnTo>
                    <a:lnTo>
                      <a:pt x="279238" y="875549"/>
                    </a:lnTo>
                    <a:lnTo>
                      <a:pt x="321243" y="890870"/>
                    </a:lnTo>
                    <a:lnTo>
                      <a:pt x="365059" y="902096"/>
                    </a:lnTo>
                    <a:lnTo>
                      <a:pt x="410454" y="908999"/>
                    </a:lnTo>
                    <a:lnTo>
                      <a:pt x="457200" y="911351"/>
                    </a:lnTo>
                    <a:lnTo>
                      <a:pt x="503941" y="908999"/>
                    </a:lnTo>
                    <a:lnTo>
                      <a:pt x="549333" y="902096"/>
                    </a:lnTo>
                    <a:lnTo>
                      <a:pt x="593146" y="890870"/>
                    </a:lnTo>
                    <a:lnTo>
                      <a:pt x="635150" y="875549"/>
                    </a:lnTo>
                    <a:lnTo>
                      <a:pt x="675116" y="856364"/>
                    </a:lnTo>
                    <a:lnTo>
                      <a:pt x="712812" y="833543"/>
                    </a:lnTo>
                    <a:lnTo>
                      <a:pt x="748009" y="807314"/>
                    </a:lnTo>
                    <a:lnTo>
                      <a:pt x="780478" y="777906"/>
                    </a:lnTo>
                    <a:lnTo>
                      <a:pt x="809988" y="745549"/>
                    </a:lnTo>
                    <a:lnTo>
                      <a:pt x="836309" y="710471"/>
                    </a:lnTo>
                    <a:lnTo>
                      <a:pt x="859212" y="672900"/>
                    </a:lnTo>
                    <a:lnTo>
                      <a:pt x="878466" y="633067"/>
                    </a:lnTo>
                    <a:lnTo>
                      <a:pt x="893842" y="591199"/>
                    </a:lnTo>
                    <a:lnTo>
                      <a:pt x="905110" y="547525"/>
                    </a:lnTo>
                    <a:lnTo>
                      <a:pt x="912039" y="502274"/>
                    </a:lnTo>
                    <a:lnTo>
                      <a:pt x="914400" y="455675"/>
                    </a:lnTo>
                    <a:lnTo>
                      <a:pt x="912039" y="409077"/>
                    </a:lnTo>
                    <a:lnTo>
                      <a:pt x="905110" y="363826"/>
                    </a:lnTo>
                    <a:lnTo>
                      <a:pt x="893842" y="320152"/>
                    </a:lnTo>
                    <a:lnTo>
                      <a:pt x="878466" y="278284"/>
                    </a:lnTo>
                    <a:lnTo>
                      <a:pt x="859212" y="238451"/>
                    </a:lnTo>
                    <a:lnTo>
                      <a:pt x="836309" y="200880"/>
                    </a:lnTo>
                    <a:lnTo>
                      <a:pt x="809988" y="165802"/>
                    </a:lnTo>
                    <a:lnTo>
                      <a:pt x="780478" y="133445"/>
                    </a:lnTo>
                    <a:lnTo>
                      <a:pt x="748009" y="104037"/>
                    </a:lnTo>
                    <a:lnTo>
                      <a:pt x="712812" y="77808"/>
                    </a:lnTo>
                    <a:lnTo>
                      <a:pt x="675116" y="54987"/>
                    </a:lnTo>
                    <a:lnTo>
                      <a:pt x="635150" y="35802"/>
                    </a:lnTo>
                    <a:lnTo>
                      <a:pt x="593146" y="20481"/>
                    </a:lnTo>
                    <a:lnTo>
                      <a:pt x="549333" y="9255"/>
                    </a:lnTo>
                    <a:lnTo>
                      <a:pt x="503941" y="2352"/>
                    </a:lnTo>
                    <a:lnTo>
                      <a:pt x="457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155392" y="3093719"/>
                <a:ext cx="539115" cy="658495"/>
              </a:xfrm>
              <a:custGeom>
                <a:avLst/>
                <a:gdLst/>
                <a:ahLst/>
                <a:cxnLst/>
                <a:rect l="l" t="t" r="r" b="b"/>
                <a:pathLst>
                  <a:path w="539114" h="658495">
                    <a:moveTo>
                      <a:pt x="150040" y="359155"/>
                    </a:moveTo>
                    <a:lnTo>
                      <a:pt x="92548" y="371205"/>
                    </a:lnTo>
                    <a:lnTo>
                      <a:pt x="45263" y="403786"/>
                    </a:lnTo>
                    <a:lnTo>
                      <a:pt x="7470" y="469645"/>
                    </a:lnTo>
                    <a:lnTo>
                      <a:pt x="0" y="506999"/>
                    </a:lnTo>
                    <a:lnTo>
                      <a:pt x="359" y="527206"/>
                    </a:lnTo>
                    <a:lnTo>
                      <a:pt x="2873" y="547877"/>
                    </a:lnTo>
                    <a:lnTo>
                      <a:pt x="39652" y="658367"/>
                    </a:lnTo>
                    <a:lnTo>
                      <a:pt x="499417" y="658367"/>
                    </a:lnTo>
                    <a:lnTo>
                      <a:pt x="506129" y="635380"/>
                    </a:lnTo>
                    <a:lnTo>
                      <a:pt x="53444" y="635380"/>
                    </a:lnTo>
                    <a:lnTo>
                      <a:pt x="25860" y="543305"/>
                    </a:lnTo>
                    <a:lnTo>
                      <a:pt x="21334" y="525992"/>
                    </a:lnTo>
                    <a:lnTo>
                      <a:pt x="20688" y="508714"/>
                    </a:lnTo>
                    <a:lnTo>
                      <a:pt x="22627" y="491460"/>
                    </a:lnTo>
                    <a:lnTo>
                      <a:pt x="41809" y="439096"/>
                    </a:lnTo>
                    <a:lnTo>
                      <a:pt x="99567" y="391332"/>
                    </a:lnTo>
                    <a:lnTo>
                      <a:pt x="136197" y="382142"/>
                    </a:lnTo>
                    <a:lnTo>
                      <a:pt x="162704" y="382142"/>
                    </a:lnTo>
                    <a:lnTo>
                      <a:pt x="150040" y="359155"/>
                    </a:lnTo>
                    <a:close/>
                  </a:path>
                  <a:path w="539114" h="658495">
                    <a:moveTo>
                      <a:pt x="131625" y="570864"/>
                    </a:moveTo>
                    <a:lnTo>
                      <a:pt x="108626" y="570864"/>
                    </a:lnTo>
                    <a:lnTo>
                      <a:pt x="108626" y="635380"/>
                    </a:lnTo>
                    <a:lnTo>
                      <a:pt x="131625" y="635380"/>
                    </a:lnTo>
                    <a:lnTo>
                      <a:pt x="131625" y="570864"/>
                    </a:lnTo>
                    <a:close/>
                  </a:path>
                  <a:path w="539114" h="658495">
                    <a:moveTo>
                      <a:pt x="425884" y="570864"/>
                    </a:moveTo>
                    <a:lnTo>
                      <a:pt x="407469" y="570864"/>
                    </a:lnTo>
                    <a:lnTo>
                      <a:pt x="407469" y="635380"/>
                    </a:lnTo>
                    <a:lnTo>
                      <a:pt x="425884" y="635380"/>
                    </a:lnTo>
                    <a:lnTo>
                      <a:pt x="425884" y="570864"/>
                    </a:lnTo>
                    <a:close/>
                  </a:path>
                  <a:path w="539114" h="658495">
                    <a:moveTo>
                      <a:pt x="459713" y="382142"/>
                    </a:moveTo>
                    <a:lnTo>
                      <a:pt x="398325" y="382142"/>
                    </a:lnTo>
                    <a:lnTo>
                      <a:pt x="434947" y="391332"/>
                    </a:lnTo>
                    <a:lnTo>
                      <a:pt x="467271" y="410892"/>
                    </a:lnTo>
                    <a:lnTo>
                      <a:pt x="492712" y="439096"/>
                    </a:lnTo>
                    <a:lnTo>
                      <a:pt x="508688" y="474217"/>
                    </a:lnTo>
                    <a:lnTo>
                      <a:pt x="513903" y="491460"/>
                    </a:lnTo>
                    <a:lnTo>
                      <a:pt x="516118" y="508714"/>
                    </a:lnTo>
                    <a:lnTo>
                      <a:pt x="515761" y="525992"/>
                    </a:lnTo>
                    <a:lnTo>
                      <a:pt x="513260" y="543305"/>
                    </a:lnTo>
                    <a:lnTo>
                      <a:pt x="481002" y="635380"/>
                    </a:lnTo>
                    <a:lnTo>
                      <a:pt x="506129" y="635380"/>
                    </a:lnTo>
                    <a:lnTo>
                      <a:pt x="531675" y="547877"/>
                    </a:lnTo>
                    <a:lnTo>
                      <a:pt x="536819" y="527206"/>
                    </a:lnTo>
                    <a:lnTo>
                      <a:pt x="538533" y="506999"/>
                    </a:lnTo>
                    <a:lnTo>
                      <a:pt x="536819" y="487674"/>
                    </a:lnTo>
                    <a:lnTo>
                      <a:pt x="531675" y="469645"/>
                    </a:lnTo>
                    <a:lnTo>
                      <a:pt x="495068" y="405768"/>
                    </a:lnTo>
                    <a:lnTo>
                      <a:pt x="459713" y="382142"/>
                    </a:lnTo>
                    <a:close/>
                  </a:path>
                  <a:path w="539114" h="658495">
                    <a:moveTo>
                      <a:pt x="162704" y="382142"/>
                    </a:moveTo>
                    <a:lnTo>
                      <a:pt x="136197" y="382142"/>
                    </a:lnTo>
                    <a:lnTo>
                      <a:pt x="269547" y="626109"/>
                    </a:lnTo>
                    <a:lnTo>
                      <a:pt x="293815" y="580135"/>
                    </a:lnTo>
                    <a:lnTo>
                      <a:pt x="269547" y="580135"/>
                    </a:lnTo>
                    <a:lnTo>
                      <a:pt x="232717" y="520191"/>
                    </a:lnTo>
                    <a:lnTo>
                      <a:pt x="243782" y="492632"/>
                    </a:lnTo>
                    <a:lnTo>
                      <a:pt x="223573" y="492632"/>
                    </a:lnTo>
                    <a:lnTo>
                      <a:pt x="162704" y="382142"/>
                    </a:lnTo>
                    <a:close/>
                  </a:path>
                  <a:path w="539114" h="658495">
                    <a:moveTo>
                      <a:pt x="305420" y="423544"/>
                    </a:moveTo>
                    <a:lnTo>
                      <a:pt x="283390" y="423544"/>
                    </a:lnTo>
                    <a:lnTo>
                      <a:pt x="274119" y="451230"/>
                    </a:lnTo>
                    <a:lnTo>
                      <a:pt x="301678" y="520191"/>
                    </a:lnTo>
                    <a:lnTo>
                      <a:pt x="269547" y="580135"/>
                    </a:lnTo>
                    <a:lnTo>
                      <a:pt x="293815" y="580135"/>
                    </a:lnTo>
                    <a:lnTo>
                      <a:pt x="340003" y="492632"/>
                    </a:lnTo>
                    <a:lnTo>
                      <a:pt x="315521" y="492632"/>
                    </a:lnTo>
                    <a:lnTo>
                      <a:pt x="297106" y="451230"/>
                    </a:lnTo>
                    <a:lnTo>
                      <a:pt x="305420" y="423544"/>
                    </a:lnTo>
                    <a:close/>
                  </a:path>
                  <a:path w="539114" h="658495">
                    <a:moveTo>
                      <a:pt x="310949" y="405129"/>
                    </a:moveTo>
                    <a:lnTo>
                      <a:pt x="223573" y="405129"/>
                    </a:lnTo>
                    <a:lnTo>
                      <a:pt x="237416" y="451230"/>
                    </a:lnTo>
                    <a:lnTo>
                      <a:pt x="223573" y="492632"/>
                    </a:lnTo>
                    <a:lnTo>
                      <a:pt x="243782" y="492632"/>
                    </a:lnTo>
                    <a:lnTo>
                      <a:pt x="260403" y="451230"/>
                    </a:lnTo>
                    <a:lnTo>
                      <a:pt x="251132" y="423544"/>
                    </a:lnTo>
                    <a:lnTo>
                      <a:pt x="305420" y="423544"/>
                    </a:lnTo>
                    <a:lnTo>
                      <a:pt x="310949" y="405129"/>
                    </a:lnTo>
                    <a:close/>
                  </a:path>
                  <a:path w="539114" h="658495">
                    <a:moveTo>
                      <a:pt x="384482" y="359155"/>
                    </a:moveTo>
                    <a:lnTo>
                      <a:pt x="315521" y="492632"/>
                    </a:lnTo>
                    <a:lnTo>
                      <a:pt x="340003" y="492632"/>
                    </a:lnTo>
                    <a:lnTo>
                      <a:pt x="398325" y="382142"/>
                    </a:lnTo>
                    <a:lnTo>
                      <a:pt x="459713" y="382142"/>
                    </a:lnTo>
                    <a:lnTo>
                      <a:pt x="445982" y="372967"/>
                    </a:lnTo>
                    <a:lnTo>
                      <a:pt x="402945" y="360882"/>
                    </a:lnTo>
                    <a:lnTo>
                      <a:pt x="384482" y="359155"/>
                    </a:lnTo>
                    <a:close/>
                  </a:path>
                  <a:path w="539114" h="658495">
                    <a:moveTo>
                      <a:pt x="237416" y="326897"/>
                    </a:moveTo>
                    <a:lnTo>
                      <a:pt x="214429" y="326897"/>
                    </a:lnTo>
                    <a:lnTo>
                      <a:pt x="218523" y="349138"/>
                    </a:lnTo>
                    <a:lnTo>
                      <a:pt x="229939" y="366617"/>
                    </a:lnTo>
                    <a:lnTo>
                      <a:pt x="247380" y="378047"/>
                    </a:lnTo>
                    <a:lnTo>
                      <a:pt x="269547" y="382142"/>
                    </a:lnTo>
                    <a:lnTo>
                      <a:pt x="289072" y="378047"/>
                    </a:lnTo>
                    <a:lnTo>
                      <a:pt x="305155" y="366617"/>
                    </a:lnTo>
                    <a:lnTo>
                      <a:pt x="309815" y="359155"/>
                    </a:lnTo>
                    <a:lnTo>
                      <a:pt x="269547" y="359155"/>
                    </a:lnTo>
                    <a:lnTo>
                      <a:pt x="256758" y="356705"/>
                    </a:lnTo>
                    <a:lnTo>
                      <a:pt x="246576" y="349932"/>
                    </a:lnTo>
                    <a:lnTo>
                      <a:pt x="239847" y="339707"/>
                    </a:lnTo>
                    <a:lnTo>
                      <a:pt x="237416" y="326897"/>
                    </a:lnTo>
                    <a:close/>
                  </a:path>
                  <a:path w="539114" h="658495">
                    <a:moveTo>
                      <a:pt x="320093" y="326897"/>
                    </a:moveTo>
                    <a:lnTo>
                      <a:pt x="301678" y="326897"/>
                    </a:lnTo>
                    <a:lnTo>
                      <a:pt x="299248" y="339707"/>
                    </a:lnTo>
                    <a:lnTo>
                      <a:pt x="292519" y="349932"/>
                    </a:lnTo>
                    <a:lnTo>
                      <a:pt x="282337" y="356705"/>
                    </a:lnTo>
                    <a:lnTo>
                      <a:pt x="269547" y="359155"/>
                    </a:lnTo>
                    <a:lnTo>
                      <a:pt x="309815" y="359155"/>
                    </a:lnTo>
                    <a:lnTo>
                      <a:pt x="316071" y="349138"/>
                    </a:lnTo>
                    <a:lnTo>
                      <a:pt x="320093" y="326897"/>
                    </a:lnTo>
                    <a:close/>
                  </a:path>
                  <a:path w="539114" h="658495">
                    <a:moveTo>
                      <a:pt x="343080" y="308482"/>
                    </a:moveTo>
                    <a:lnTo>
                      <a:pt x="196014" y="308482"/>
                    </a:lnTo>
                    <a:lnTo>
                      <a:pt x="196014" y="326897"/>
                    </a:lnTo>
                    <a:lnTo>
                      <a:pt x="343080" y="326897"/>
                    </a:lnTo>
                    <a:lnTo>
                      <a:pt x="343080" y="308482"/>
                    </a:lnTo>
                    <a:close/>
                  </a:path>
                  <a:path w="539114" h="658495">
                    <a:moveTo>
                      <a:pt x="264975" y="46100"/>
                    </a:moveTo>
                    <a:lnTo>
                      <a:pt x="216404" y="55810"/>
                    </a:lnTo>
                    <a:lnTo>
                      <a:pt x="176441" y="82343"/>
                    </a:lnTo>
                    <a:lnTo>
                      <a:pt x="148550" y="121806"/>
                    </a:lnTo>
                    <a:lnTo>
                      <a:pt x="136197" y="170306"/>
                    </a:lnTo>
                    <a:lnTo>
                      <a:pt x="140365" y="204503"/>
                    </a:lnTo>
                    <a:lnTo>
                      <a:pt x="152295" y="236521"/>
                    </a:lnTo>
                    <a:lnTo>
                      <a:pt x="171130" y="264229"/>
                    </a:lnTo>
                    <a:lnTo>
                      <a:pt x="196014" y="285495"/>
                    </a:lnTo>
                    <a:lnTo>
                      <a:pt x="202089" y="291641"/>
                    </a:lnTo>
                    <a:lnTo>
                      <a:pt x="206889" y="296941"/>
                    </a:lnTo>
                    <a:lnTo>
                      <a:pt x="210856" y="302265"/>
                    </a:lnTo>
                    <a:lnTo>
                      <a:pt x="214429" y="308482"/>
                    </a:lnTo>
                    <a:lnTo>
                      <a:pt x="237416" y="308482"/>
                    </a:lnTo>
                    <a:lnTo>
                      <a:pt x="233055" y="296245"/>
                    </a:lnTo>
                    <a:lnTo>
                      <a:pt x="227002" y="286591"/>
                    </a:lnTo>
                    <a:lnTo>
                      <a:pt x="219236" y="278675"/>
                    </a:lnTo>
                    <a:lnTo>
                      <a:pt x="209730" y="271652"/>
                    </a:lnTo>
                    <a:lnTo>
                      <a:pt x="187634" y="251960"/>
                    </a:lnTo>
                    <a:lnTo>
                      <a:pt x="170694" y="227933"/>
                    </a:lnTo>
                    <a:lnTo>
                      <a:pt x="160635" y="200429"/>
                    </a:lnTo>
                    <a:lnTo>
                      <a:pt x="159184" y="170306"/>
                    </a:lnTo>
                    <a:lnTo>
                      <a:pt x="167303" y="131113"/>
                    </a:lnTo>
                    <a:lnTo>
                      <a:pt x="189649" y="98409"/>
                    </a:lnTo>
                    <a:lnTo>
                      <a:pt x="223210" y="75205"/>
                    </a:lnTo>
                    <a:lnTo>
                      <a:pt x="264975" y="64515"/>
                    </a:lnTo>
                    <a:lnTo>
                      <a:pt x="335954" y="64515"/>
                    </a:lnTo>
                    <a:lnTo>
                      <a:pt x="307081" y="50631"/>
                    </a:lnTo>
                    <a:lnTo>
                      <a:pt x="264975" y="46100"/>
                    </a:lnTo>
                    <a:close/>
                  </a:path>
                  <a:path w="539114" h="658495">
                    <a:moveTo>
                      <a:pt x="269547" y="170306"/>
                    </a:moveTo>
                    <a:lnTo>
                      <a:pt x="252666" y="173545"/>
                    </a:lnTo>
                    <a:lnTo>
                      <a:pt x="237940" y="182403"/>
                    </a:lnTo>
                    <a:lnTo>
                      <a:pt x="227524" y="195595"/>
                    </a:lnTo>
                    <a:lnTo>
                      <a:pt x="223573" y="211835"/>
                    </a:lnTo>
                    <a:lnTo>
                      <a:pt x="226022" y="225430"/>
                    </a:lnTo>
                    <a:lnTo>
                      <a:pt x="232781" y="237728"/>
                    </a:lnTo>
                    <a:lnTo>
                      <a:pt x="242969" y="247429"/>
                    </a:lnTo>
                    <a:lnTo>
                      <a:pt x="255704" y="253237"/>
                    </a:lnTo>
                    <a:lnTo>
                      <a:pt x="255704" y="308482"/>
                    </a:lnTo>
                    <a:lnTo>
                      <a:pt x="278691" y="308482"/>
                    </a:lnTo>
                    <a:lnTo>
                      <a:pt x="278691" y="253237"/>
                    </a:lnTo>
                    <a:lnTo>
                      <a:pt x="291501" y="247429"/>
                    </a:lnTo>
                    <a:lnTo>
                      <a:pt x="301726" y="237728"/>
                    </a:lnTo>
                    <a:lnTo>
                      <a:pt x="303326" y="234822"/>
                    </a:lnTo>
                    <a:lnTo>
                      <a:pt x="269547" y="234822"/>
                    </a:lnTo>
                    <a:lnTo>
                      <a:pt x="260116" y="233160"/>
                    </a:lnTo>
                    <a:lnTo>
                      <a:pt x="252863" y="228473"/>
                    </a:lnTo>
                    <a:lnTo>
                      <a:pt x="248206" y="221214"/>
                    </a:lnTo>
                    <a:lnTo>
                      <a:pt x="246560" y="211835"/>
                    </a:lnTo>
                    <a:lnTo>
                      <a:pt x="248206" y="205047"/>
                    </a:lnTo>
                    <a:lnTo>
                      <a:pt x="252863" y="199151"/>
                    </a:lnTo>
                    <a:lnTo>
                      <a:pt x="260116" y="194994"/>
                    </a:lnTo>
                    <a:lnTo>
                      <a:pt x="269547" y="193420"/>
                    </a:lnTo>
                    <a:lnTo>
                      <a:pt x="306255" y="193420"/>
                    </a:lnTo>
                    <a:lnTo>
                      <a:pt x="298869" y="182403"/>
                    </a:lnTo>
                    <a:lnTo>
                      <a:pt x="285714" y="173545"/>
                    </a:lnTo>
                    <a:lnTo>
                      <a:pt x="269547" y="170306"/>
                    </a:lnTo>
                    <a:close/>
                  </a:path>
                  <a:path w="539114" h="658495">
                    <a:moveTo>
                      <a:pt x="335954" y="64515"/>
                    </a:moveTo>
                    <a:lnTo>
                      <a:pt x="264975" y="64515"/>
                    </a:lnTo>
                    <a:lnTo>
                      <a:pt x="308116" y="73350"/>
                    </a:lnTo>
                    <a:lnTo>
                      <a:pt x="344827" y="97281"/>
                    </a:lnTo>
                    <a:lnTo>
                      <a:pt x="370346" y="132453"/>
                    </a:lnTo>
                    <a:lnTo>
                      <a:pt x="379910" y="175005"/>
                    </a:lnTo>
                    <a:lnTo>
                      <a:pt x="376531" y="202412"/>
                    </a:lnTo>
                    <a:lnTo>
                      <a:pt x="366687" y="228520"/>
                    </a:lnTo>
                    <a:lnTo>
                      <a:pt x="350818" y="252033"/>
                    </a:lnTo>
                    <a:lnTo>
                      <a:pt x="329364" y="271652"/>
                    </a:lnTo>
                    <a:lnTo>
                      <a:pt x="317270" y="276746"/>
                    </a:lnTo>
                    <a:lnTo>
                      <a:pt x="308616" y="284876"/>
                    </a:lnTo>
                    <a:lnTo>
                      <a:pt x="303415" y="295602"/>
                    </a:lnTo>
                    <a:lnTo>
                      <a:pt x="301678" y="308482"/>
                    </a:lnTo>
                    <a:lnTo>
                      <a:pt x="324665" y="308482"/>
                    </a:lnTo>
                    <a:lnTo>
                      <a:pt x="325543" y="301623"/>
                    </a:lnTo>
                    <a:lnTo>
                      <a:pt x="328158" y="295227"/>
                    </a:lnTo>
                    <a:lnTo>
                      <a:pt x="332488" y="289712"/>
                    </a:lnTo>
                    <a:lnTo>
                      <a:pt x="338508" y="285495"/>
                    </a:lnTo>
                    <a:lnTo>
                      <a:pt x="363393" y="264945"/>
                    </a:lnTo>
                    <a:lnTo>
                      <a:pt x="382228" y="238823"/>
                    </a:lnTo>
                    <a:lnTo>
                      <a:pt x="394158" y="208414"/>
                    </a:lnTo>
                    <a:lnTo>
                      <a:pt x="398325" y="175005"/>
                    </a:lnTo>
                    <a:lnTo>
                      <a:pt x="391516" y="132863"/>
                    </a:lnTo>
                    <a:lnTo>
                      <a:pt x="372564" y="96457"/>
                    </a:lnTo>
                    <a:lnTo>
                      <a:pt x="343681" y="68231"/>
                    </a:lnTo>
                    <a:lnTo>
                      <a:pt x="335954" y="64515"/>
                    </a:lnTo>
                    <a:close/>
                  </a:path>
                  <a:path w="539114" h="658495">
                    <a:moveTo>
                      <a:pt x="150040" y="276225"/>
                    </a:moveTo>
                    <a:lnTo>
                      <a:pt x="136197" y="290067"/>
                    </a:lnTo>
                    <a:lnTo>
                      <a:pt x="150040" y="303910"/>
                    </a:lnTo>
                    <a:lnTo>
                      <a:pt x="163756" y="290067"/>
                    </a:lnTo>
                    <a:lnTo>
                      <a:pt x="150040" y="276225"/>
                    </a:lnTo>
                    <a:close/>
                  </a:path>
                  <a:path w="539114" h="658495">
                    <a:moveTo>
                      <a:pt x="389054" y="276225"/>
                    </a:moveTo>
                    <a:lnTo>
                      <a:pt x="370639" y="290067"/>
                    </a:lnTo>
                    <a:lnTo>
                      <a:pt x="389054" y="303910"/>
                    </a:lnTo>
                    <a:lnTo>
                      <a:pt x="402897" y="290067"/>
                    </a:lnTo>
                    <a:lnTo>
                      <a:pt x="389054" y="276225"/>
                    </a:lnTo>
                    <a:close/>
                  </a:path>
                  <a:path w="539114" h="658495">
                    <a:moveTo>
                      <a:pt x="306255" y="193420"/>
                    </a:moveTo>
                    <a:lnTo>
                      <a:pt x="269547" y="193420"/>
                    </a:lnTo>
                    <a:lnTo>
                      <a:pt x="276282" y="194994"/>
                    </a:lnTo>
                    <a:lnTo>
                      <a:pt x="282184" y="199151"/>
                    </a:lnTo>
                    <a:lnTo>
                      <a:pt x="286371" y="205047"/>
                    </a:lnTo>
                    <a:lnTo>
                      <a:pt x="287962" y="211835"/>
                    </a:lnTo>
                    <a:lnTo>
                      <a:pt x="286371" y="221214"/>
                    </a:lnTo>
                    <a:lnTo>
                      <a:pt x="282184" y="228473"/>
                    </a:lnTo>
                    <a:lnTo>
                      <a:pt x="276282" y="233160"/>
                    </a:lnTo>
                    <a:lnTo>
                      <a:pt x="269547" y="234822"/>
                    </a:lnTo>
                    <a:lnTo>
                      <a:pt x="303326" y="234822"/>
                    </a:lnTo>
                    <a:lnTo>
                      <a:pt x="308499" y="225430"/>
                    </a:lnTo>
                    <a:lnTo>
                      <a:pt x="310949" y="211835"/>
                    </a:lnTo>
                    <a:lnTo>
                      <a:pt x="307713" y="195595"/>
                    </a:lnTo>
                    <a:lnTo>
                      <a:pt x="306255" y="193420"/>
                    </a:lnTo>
                    <a:close/>
                  </a:path>
                  <a:path w="539114" h="658495">
                    <a:moveTo>
                      <a:pt x="108626" y="161162"/>
                    </a:moveTo>
                    <a:lnTo>
                      <a:pt x="90236" y="161162"/>
                    </a:lnTo>
                    <a:lnTo>
                      <a:pt x="90236" y="179577"/>
                    </a:lnTo>
                    <a:lnTo>
                      <a:pt x="108626" y="179577"/>
                    </a:lnTo>
                    <a:lnTo>
                      <a:pt x="108626" y="161162"/>
                    </a:lnTo>
                    <a:close/>
                  </a:path>
                  <a:path w="539114" h="658495">
                    <a:moveTo>
                      <a:pt x="448871" y="161162"/>
                    </a:moveTo>
                    <a:lnTo>
                      <a:pt x="425884" y="161162"/>
                    </a:lnTo>
                    <a:lnTo>
                      <a:pt x="425884" y="179577"/>
                    </a:lnTo>
                    <a:lnTo>
                      <a:pt x="448871" y="179577"/>
                    </a:lnTo>
                    <a:lnTo>
                      <a:pt x="448871" y="161162"/>
                    </a:lnTo>
                    <a:close/>
                  </a:path>
                  <a:path w="539114" h="658495">
                    <a:moveTo>
                      <a:pt x="150040" y="36829"/>
                    </a:moveTo>
                    <a:lnTo>
                      <a:pt x="136197" y="50672"/>
                    </a:lnTo>
                    <a:lnTo>
                      <a:pt x="150040" y="64515"/>
                    </a:lnTo>
                    <a:lnTo>
                      <a:pt x="163756" y="50672"/>
                    </a:lnTo>
                    <a:lnTo>
                      <a:pt x="150040" y="36829"/>
                    </a:lnTo>
                    <a:close/>
                  </a:path>
                  <a:path w="539114" h="658495">
                    <a:moveTo>
                      <a:pt x="389054" y="36829"/>
                    </a:moveTo>
                    <a:lnTo>
                      <a:pt x="370639" y="50672"/>
                    </a:lnTo>
                    <a:lnTo>
                      <a:pt x="389054" y="64515"/>
                    </a:lnTo>
                    <a:lnTo>
                      <a:pt x="402897" y="50672"/>
                    </a:lnTo>
                    <a:lnTo>
                      <a:pt x="389054" y="36829"/>
                    </a:lnTo>
                    <a:close/>
                  </a:path>
                  <a:path w="539114" h="658495">
                    <a:moveTo>
                      <a:pt x="278691" y="0"/>
                    </a:moveTo>
                    <a:lnTo>
                      <a:pt x="255704" y="0"/>
                    </a:lnTo>
                    <a:lnTo>
                      <a:pt x="255704" y="22987"/>
                    </a:lnTo>
                    <a:lnTo>
                      <a:pt x="278691" y="22987"/>
                    </a:lnTo>
                    <a:lnTo>
                      <a:pt x="278691" y="0"/>
                    </a:lnTo>
                    <a:close/>
                  </a:path>
                </a:pathLst>
              </a:custGeom>
              <a:solidFill>
                <a:srgbClr val="1F487C">
                  <a:alpha val="50195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F9B025D-7B39-8EE6-A48D-C7063B2CDA04}"/>
              </a:ext>
            </a:extLst>
          </p:cNvPr>
          <p:cNvGrpSpPr/>
          <p:nvPr/>
        </p:nvGrpSpPr>
        <p:grpSpPr>
          <a:xfrm>
            <a:off x="834141" y="4299129"/>
            <a:ext cx="1843776" cy="1252728"/>
            <a:chOff x="819911" y="4864608"/>
            <a:chExt cx="1843776" cy="1252728"/>
          </a:xfrm>
        </p:grpSpPr>
        <p:pic>
          <p:nvPicPr>
            <p:cNvPr id="7" name="object 7"/>
            <p:cNvPicPr/>
            <p:nvPr/>
          </p:nvPicPr>
          <p:blipFill rotWithShape="1">
            <a:blip r:embed="rId3" cstate="print"/>
            <a:srcRect r="17305"/>
            <a:stretch/>
          </p:blipFill>
          <p:spPr>
            <a:xfrm>
              <a:off x="819911" y="4864608"/>
              <a:ext cx="1843776" cy="1252728"/>
            </a:xfrm>
            <a:prstGeom prst="rect">
              <a:avLst/>
            </a:prstGeom>
          </p:spPr>
        </p:pic>
        <p:grpSp>
          <p:nvGrpSpPr>
            <p:cNvPr id="11" name="object 11"/>
            <p:cNvGrpSpPr/>
            <p:nvPr/>
          </p:nvGrpSpPr>
          <p:grpSpPr>
            <a:xfrm>
              <a:off x="978408" y="5085588"/>
              <a:ext cx="905510" cy="844550"/>
              <a:chOff x="978408" y="5085588"/>
              <a:chExt cx="905510" cy="84455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8408" y="5085588"/>
                <a:ext cx="905510" cy="844550"/>
              </a:xfrm>
              <a:custGeom>
                <a:avLst/>
                <a:gdLst/>
                <a:ahLst/>
                <a:cxnLst/>
                <a:rect l="l" t="t" r="r" b="b"/>
                <a:pathLst>
                  <a:path w="905510" h="844550">
                    <a:moveTo>
                      <a:pt x="452628" y="0"/>
                    </a:moveTo>
                    <a:lnTo>
                      <a:pt x="403310" y="2476"/>
                    </a:lnTo>
                    <a:lnTo>
                      <a:pt x="355530" y="9735"/>
                    </a:lnTo>
                    <a:lnTo>
                      <a:pt x="309564" y="21518"/>
                    </a:lnTo>
                    <a:lnTo>
                      <a:pt x="265689" y="37569"/>
                    </a:lnTo>
                    <a:lnTo>
                      <a:pt x="224180" y="57629"/>
                    </a:lnTo>
                    <a:lnTo>
                      <a:pt x="185314" y="81442"/>
                    </a:lnTo>
                    <a:lnTo>
                      <a:pt x="149366" y="108750"/>
                    </a:lnTo>
                    <a:lnTo>
                      <a:pt x="116614" y="139295"/>
                    </a:lnTo>
                    <a:lnTo>
                      <a:pt x="87332" y="172821"/>
                    </a:lnTo>
                    <a:lnTo>
                      <a:pt x="61798" y="209070"/>
                    </a:lnTo>
                    <a:lnTo>
                      <a:pt x="40287" y="247784"/>
                    </a:lnTo>
                    <a:lnTo>
                      <a:pt x="23075" y="288706"/>
                    </a:lnTo>
                    <a:lnTo>
                      <a:pt x="10440" y="331579"/>
                    </a:lnTo>
                    <a:lnTo>
                      <a:pt x="2656" y="376145"/>
                    </a:lnTo>
                    <a:lnTo>
                      <a:pt x="0" y="422148"/>
                    </a:lnTo>
                    <a:lnTo>
                      <a:pt x="2656" y="468145"/>
                    </a:lnTo>
                    <a:lnTo>
                      <a:pt x="10440" y="512708"/>
                    </a:lnTo>
                    <a:lnTo>
                      <a:pt x="23075" y="555579"/>
                    </a:lnTo>
                    <a:lnTo>
                      <a:pt x="40287" y="596500"/>
                    </a:lnTo>
                    <a:lnTo>
                      <a:pt x="61798" y="635214"/>
                    </a:lnTo>
                    <a:lnTo>
                      <a:pt x="87332" y="671463"/>
                    </a:lnTo>
                    <a:lnTo>
                      <a:pt x="116614" y="704990"/>
                    </a:lnTo>
                    <a:lnTo>
                      <a:pt x="149366" y="735536"/>
                    </a:lnTo>
                    <a:lnTo>
                      <a:pt x="185314" y="762846"/>
                    </a:lnTo>
                    <a:lnTo>
                      <a:pt x="224180" y="786660"/>
                    </a:lnTo>
                    <a:lnTo>
                      <a:pt x="265689" y="806722"/>
                    </a:lnTo>
                    <a:lnTo>
                      <a:pt x="309564" y="822774"/>
                    </a:lnTo>
                    <a:lnTo>
                      <a:pt x="355530" y="834559"/>
                    </a:lnTo>
                    <a:lnTo>
                      <a:pt x="403310" y="841818"/>
                    </a:lnTo>
                    <a:lnTo>
                      <a:pt x="452628" y="844296"/>
                    </a:lnTo>
                    <a:lnTo>
                      <a:pt x="501939" y="841818"/>
                    </a:lnTo>
                    <a:lnTo>
                      <a:pt x="549714" y="834559"/>
                    </a:lnTo>
                    <a:lnTo>
                      <a:pt x="595676" y="822774"/>
                    </a:lnTo>
                    <a:lnTo>
                      <a:pt x="639550" y="806722"/>
                    </a:lnTo>
                    <a:lnTo>
                      <a:pt x="681058" y="786660"/>
                    </a:lnTo>
                    <a:lnTo>
                      <a:pt x="719925" y="762846"/>
                    </a:lnTo>
                    <a:lnTo>
                      <a:pt x="755874" y="735536"/>
                    </a:lnTo>
                    <a:lnTo>
                      <a:pt x="788628" y="704990"/>
                    </a:lnTo>
                    <a:lnTo>
                      <a:pt x="817912" y="671463"/>
                    </a:lnTo>
                    <a:lnTo>
                      <a:pt x="843449" y="635214"/>
                    </a:lnTo>
                    <a:lnTo>
                      <a:pt x="864962" y="596500"/>
                    </a:lnTo>
                    <a:lnTo>
                      <a:pt x="882176" y="555579"/>
                    </a:lnTo>
                    <a:lnTo>
                      <a:pt x="894814" y="512708"/>
                    </a:lnTo>
                    <a:lnTo>
                      <a:pt x="902599" y="468145"/>
                    </a:lnTo>
                    <a:lnTo>
                      <a:pt x="905255" y="422148"/>
                    </a:lnTo>
                    <a:lnTo>
                      <a:pt x="902599" y="376145"/>
                    </a:lnTo>
                    <a:lnTo>
                      <a:pt x="894814" y="331579"/>
                    </a:lnTo>
                    <a:lnTo>
                      <a:pt x="882176" y="288706"/>
                    </a:lnTo>
                    <a:lnTo>
                      <a:pt x="864962" y="247784"/>
                    </a:lnTo>
                    <a:lnTo>
                      <a:pt x="843449" y="209070"/>
                    </a:lnTo>
                    <a:lnTo>
                      <a:pt x="817912" y="172821"/>
                    </a:lnTo>
                    <a:lnTo>
                      <a:pt x="788628" y="139295"/>
                    </a:lnTo>
                    <a:lnTo>
                      <a:pt x="755874" y="108750"/>
                    </a:lnTo>
                    <a:lnTo>
                      <a:pt x="719925" y="81442"/>
                    </a:lnTo>
                    <a:lnTo>
                      <a:pt x="681058" y="57629"/>
                    </a:lnTo>
                    <a:lnTo>
                      <a:pt x="639550" y="37569"/>
                    </a:lnTo>
                    <a:lnTo>
                      <a:pt x="595676" y="21518"/>
                    </a:lnTo>
                    <a:lnTo>
                      <a:pt x="549714" y="9735"/>
                    </a:lnTo>
                    <a:lnTo>
                      <a:pt x="501939" y="2476"/>
                    </a:lnTo>
                    <a:lnTo>
                      <a:pt x="4526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106424" y="5204460"/>
                <a:ext cx="649605" cy="605155"/>
              </a:xfrm>
              <a:custGeom>
                <a:avLst/>
                <a:gdLst/>
                <a:ahLst/>
                <a:cxnLst/>
                <a:rect l="l" t="t" r="r" b="b"/>
                <a:pathLst>
                  <a:path w="649605" h="605154">
                    <a:moveTo>
                      <a:pt x="379475" y="166115"/>
                    </a:moveTo>
                    <a:lnTo>
                      <a:pt x="96012" y="166115"/>
                    </a:lnTo>
                    <a:lnTo>
                      <a:pt x="57864" y="172841"/>
                    </a:lnTo>
                    <a:lnTo>
                      <a:pt x="27432" y="191150"/>
                    </a:lnTo>
                    <a:lnTo>
                      <a:pt x="7286" y="218247"/>
                    </a:lnTo>
                    <a:lnTo>
                      <a:pt x="0" y="251332"/>
                    </a:lnTo>
                    <a:lnTo>
                      <a:pt x="0" y="417550"/>
                    </a:lnTo>
                    <a:lnTo>
                      <a:pt x="64007" y="417550"/>
                    </a:lnTo>
                    <a:lnTo>
                      <a:pt x="64007" y="562419"/>
                    </a:lnTo>
                    <a:lnTo>
                      <a:pt x="67294" y="578067"/>
                    </a:lnTo>
                    <a:lnTo>
                      <a:pt x="76581" y="591715"/>
                    </a:lnTo>
                    <a:lnTo>
                      <a:pt x="91011" y="601367"/>
                    </a:lnTo>
                    <a:lnTo>
                      <a:pt x="109728" y="605027"/>
                    </a:lnTo>
                    <a:lnTo>
                      <a:pt x="182879" y="605027"/>
                    </a:lnTo>
                    <a:lnTo>
                      <a:pt x="201596" y="601367"/>
                    </a:lnTo>
                    <a:lnTo>
                      <a:pt x="216026" y="591715"/>
                    </a:lnTo>
                    <a:lnTo>
                      <a:pt x="218565" y="587984"/>
                    </a:lnTo>
                    <a:lnTo>
                      <a:pt x="109728" y="587984"/>
                    </a:lnTo>
                    <a:lnTo>
                      <a:pt x="99655" y="585788"/>
                    </a:lnTo>
                    <a:lnTo>
                      <a:pt x="90868" y="579997"/>
                    </a:lnTo>
                    <a:lnTo>
                      <a:pt x="84653" y="571809"/>
                    </a:lnTo>
                    <a:lnTo>
                      <a:pt x="82295" y="562419"/>
                    </a:lnTo>
                    <a:lnTo>
                      <a:pt x="82295" y="400507"/>
                    </a:lnTo>
                    <a:lnTo>
                      <a:pt x="22859" y="400507"/>
                    </a:lnTo>
                    <a:lnTo>
                      <a:pt x="22859" y="251332"/>
                    </a:lnTo>
                    <a:lnTo>
                      <a:pt x="28503" y="226337"/>
                    </a:lnTo>
                    <a:lnTo>
                      <a:pt x="44005" y="204533"/>
                    </a:lnTo>
                    <a:lnTo>
                      <a:pt x="67222" y="189110"/>
                    </a:lnTo>
                    <a:lnTo>
                      <a:pt x="96012" y="183260"/>
                    </a:lnTo>
                    <a:lnTo>
                      <a:pt x="412890" y="183260"/>
                    </a:lnTo>
                    <a:lnTo>
                      <a:pt x="408622" y="177339"/>
                    </a:lnTo>
                    <a:lnTo>
                      <a:pt x="395549" y="169126"/>
                    </a:lnTo>
                    <a:lnTo>
                      <a:pt x="379475" y="166115"/>
                    </a:lnTo>
                    <a:close/>
                  </a:path>
                  <a:path w="649605" h="605154">
                    <a:moveTo>
                      <a:pt x="557783" y="566686"/>
                    </a:moveTo>
                    <a:lnTo>
                      <a:pt x="347472" y="566686"/>
                    </a:lnTo>
                    <a:lnTo>
                      <a:pt x="347472" y="605027"/>
                    </a:lnTo>
                    <a:lnTo>
                      <a:pt x="365759" y="605027"/>
                    </a:lnTo>
                    <a:lnTo>
                      <a:pt x="365759" y="583730"/>
                    </a:lnTo>
                    <a:lnTo>
                      <a:pt x="557783" y="583730"/>
                    </a:lnTo>
                    <a:lnTo>
                      <a:pt x="557783" y="566686"/>
                    </a:lnTo>
                    <a:close/>
                  </a:path>
                  <a:path w="649605" h="605154">
                    <a:moveTo>
                      <a:pt x="461772" y="583730"/>
                    </a:moveTo>
                    <a:lnTo>
                      <a:pt x="438912" y="583730"/>
                    </a:lnTo>
                    <a:lnTo>
                      <a:pt x="438912" y="605027"/>
                    </a:lnTo>
                    <a:lnTo>
                      <a:pt x="461772" y="605027"/>
                    </a:lnTo>
                    <a:lnTo>
                      <a:pt x="461772" y="583730"/>
                    </a:lnTo>
                    <a:close/>
                  </a:path>
                  <a:path w="649605" h="605154">
                    <a:moveTo>
                      <a:pt x="557783" y="583730"/>
                    </a:moveTo>
                    <a:lnTo>
                      <a:pt x="534924" y="583730"/>
                    </a:lnTo>
                    <a:lnTo>
                      <a:pt x="534924" y="605027"/>
                    </a:lnTo>
                    <a:lnTo>
                      <a:pt x="557783" y="605027"/>
                    </a:lnTo>
                    <a:lnTo>
                      <a:pt x="557783" y="583730"/>
                    </a:lnTo>
                    <a:close/>
                  </a:path>
                  <a:path w="649605" h="605154">
                    <a:moveTo>
                      <a:pt x="155447" y="468680"/>
                    </a:moveTo>
                    <a:lnTo>
                      <a:pt x="137159" y="468680"/>
                    </a:lnTo>
                    <a:lnTo>
                      <a:pt x="137159" y="587984"/>
                    </a:lnTo>
                    <a:lnTo>
                      <a:pt x="155447" y="587984"/>
                    </a:lnTo>
                    <a:lnTo>
                      <a:pt x="155447" y="468680"/>
                    </a:lnTo>
                    <a:close/>
                  </a:path>
                  <a:path w="649605" h="605154">
                    <a:moveTo>
                      <a:pt x="412890" y="183260"/>
                    </a:moveTo>
                    <a:lnTo>
                      <a:pt x="379475" y="183260"/>
                    </a:lnTo>
                    <a:lnTo>
                      <a:pt x="386191" y="184788"/>
                    </a:lnTo>
                    <a:lnTo>
                      <a:pt x="392053" y="189110"/>
                    </a:lnTo>
                    <a:lnTo>
                      <a:pt x="396192" y="195798"/>
                    </a:lnTo>
                    <a:lnTo>
                      <a:pt x="397763" y="204469"/>
                    </a:lnTo>
                    <a:lnTo>
                      <a:pt x="396192" y="213215"/>
                    </a:lnTo>
                    <a:lnTo>
                      <a:pt x="392048" y="219948"/>
                    </a:lnTo>
                    <a:lnTo>
                      <a:pt x="386191" y="224276"/>
                    </a:lnTo>
                    <a:lnTo>
                      <a:pt x="379475" y="225805"/>
                    </a:lnTo>
                    <a:lnTo>
                      <a:pt x="210312" y="225805"/>
                    </a:lnTo>
                    <a:lnTo>
                      <a:pt x="210312" y="562419"/>
                    </a:lnTo>
                    <a:lnTo>
                      <a:pt x="207954" y="571809"/>
                    </a:lnTo>
                    <a:lnTo>
                      <a:pt x="201739" y="579997"/>
                    </a:lnTo>
                    <a:lnTo>
                      <a:pt x="192952" y="585788"/>
                    </a:lnTo>
                    <a:lnTo>
                      <a:pt x="182879" y="587984"/>
                    </a:lnTo>
                    <a:lnTo>
                      <a:pt x="218565" y="587984"/>
                    </a:lnTo>
                    <a:lnTo>
                      <a:pt x="225313" y="578067"/>
                    </a:lnTo>
                    <a:lnTo>
                      <a:pt x="228600" y="562419"/>
                    </a:lnTo>
                    <a:lnTo>
                      <a:pt x="228600" y="242823"/>
                    </a:lnTo>
                    <a:lnTo>
                      <a:pt x="379475" y="242823"/>
                    </a:lnTo>
                    <a:lnTo>
                      <a:pt x="395549" y="239831"/>
                    </a:lnTo>
                    <a:lnTo>
                      <a:pt x="408622" y="231647"/>
                    </a:lnTo>
                    <a:lnTo>
                      <a:pt x="417409" y="219463"/>
                    </a:lnTo>
                    <a:lnTo>
                      <a:pt x="420623" y="204469"/>
                    </a:lnTo>
                    <a:lnTo>
                      <a:pt x="417409" y="189529"/>
                    </a:lnTo>
                    <a:lnTo>
                      <a:pt x="412890" y="183260"/>
                    </a:lnTo>
                    <a:close/>
                  </a:path>
                  <a:path w="649605" h="605154">
                    <a:moveTo>
                      <a:pt x="461772" y="430339"/>
                    </a:moveTo>
                    <a:lnTo>
                      <a:pt x="438912" y="430339"/>
                    </a:lnTo>
                    <a:lnTo>
                      <a:pt x="438912" y="566686"/>
                    </a:lnTo>
                    <a:lnTo>
                      <a:pt x="461772" y="566686"/>
                    </a:lnTo>
                    <a:lnTo>
                      <a:pt x="461772" y="430339"/>
                    </a:lnTo>
                    <a:close/>
                  </a:path>
                  <a:path w="649605" h="605154">
                    <a:moveTo>
                      <a:pt x="292607" y="242823"/>
                    </a:moveTo>
                    <a:lnTo>
                      <a:pt x="274319" y="242823"/>
                    </a:lnTo>
                    <a:lnTo>
                      <a:pt x="274319" y="430339"/>
                    </a:lnTo>
                    <a:lnTo>
                      <a:pt x="630936" y="430339"/>
                    </a:lnTo>
                    <a:lnTo>
                      <a:pt x="630936" y="409028"/>
                    </a:lnTo>
                    <a:lnTo>
                      <a:pt x="292607" y="409028"/>
                    </a:lnTo>
                    <a:lnTo>
                      <a:pt x="292607" y="242823"/>
                    </a:lnTo>
                    <a:close/>
                  </a:path>
                  <a:path w="649605" h="605154">
                    <a:moveTo>
                      <a:pt x="630936" y="136397"/>
                    </a:moveTo>
                    <a:lnTo>
                      <a:pt x="608076" y="136397"/>
                    </a:lnTo>
                    <a:lnTo>
                      <a:pt x="608076" y="409028"/>
                    </a:lnTo>
                    <a:lnTo>
                      <a:pt x="630936" y="409028"/>
                    </a:lnTo>
                    <a:lnTo>
                      <a:pt x="630936" y="136397"/>
                    </a:lnTo>
                    <a:close/>
                  </a:path>
                  <a:path w="649605" h="605154">
                    <a:moveTo>
                      <a:pt x="82295" y="294004"/>
                    </a:moveTo>
                    <a:lnTo>
                      <a:pt x="64007" y="294004"/>
                    </a:lnTo>
                    <a:lnTo>
                      <a:pt x="64007" y="400507"/>
                    </a:lnTo>
                    <a:lnTo>
                      <a:pt x="82295" y="400507"/>
                    </a:lnTo>
                    <a:lnTo>
                      <a:pt x="82295" y="294004"/>
                    </a:lnTo>
                    <a:close/>
                  </a:path>
                  <a:path w="649605" h="605154">
                    <a:moveTo>
                      <a:pt x="438912" y="298195"/>
                    </a:moveTo>
                    <a:lnTo>
                      <a:pt x="370331" y="362203"/>
                    </a:lnTo>
                    <a:lnTo>
                      <a:pt x="384047" y="379221"/>
                    </a:lnTo>
                    <a:lnTo>
                      <a:pt x="438912" y="328040"/>
                    </a:lnTo>
                    <a:lnTo>
                      <a:pt x="470931" y="328040"/>
                    </a:lnTo>
                    <a:lnTo>
                      <a:pt x="438912" y="298195"/>
                    </a:lnTo>
                    <a:close/>
                  </a:path>
                  <a:path w="649605" h="605154">
                    <a:moveTo>
                      <a:pt x="470931" y="328040"/>
                    </a:moveTo>
                    <a:lnTo>
                      <a:pt x="438912" y="328040"/>
                    </a:lnTo>
                    <a:lnTo>
                      <a:pt x="480059" y="366394"/>
                    </a:lnTo>
                    <a:lnTo>
                      <a:pt x="514073" y="336549"/>
                    </a:lnTo>
                    <a:lnTo>
                      <a:pt x="480059" y="336549"/>
                    </a:lnTo>
                    <a:lnTo>
                      <a:pt x="470931" y="328040"/>
                    </a:lnTo>
                    <a:close/>
                  </a:path>
                  <a:path w="649605" h="605154">
                    <a:moveTo>
                      <a:pt x="576071" y="264159"/>
                    </a:moveTo>
                    <a:lnTo>
                      <a:pt x="525780" y="264159"/>
                    </a:lnTo>
                    <a:lnTo>
                      <a:pt x="525780" y="281177"/>
                    </a:lnTo>
                    <a:lnTo>
                      <a:pt x="539495" y="281177"/>
                    </a:lnTo>
                    <a:lnTo>
                      <a:pt x="480059" y="336549"/>
                    </a:lnTo>
                    <a:lnTo>
                      <a:pt x="514073" y="336549"/>
                    </a:lnTo>
                    <a:lnTo>
                      <a:pt x="557783" y="298195"/>
                    </a:lnTo>
                    <a:lnTo>
                      <a:pt x="576071" y="298195"/>
                    </a:lnTo>
                    <a:lnTo>
                      <a:pt x="576071" y="264159"/>
                    </a:lnTo>
                    <a:close/>
                  </a:path>
                  <a:path w="649605" h="605154">
                    <a:moveTo>
                      <a:pt x="576071" y="298195"/>
                    </a:moveTo>
                    <a:lnTo>
                      <a:pt x="557783" y="298195"/>
                    </a:lnTo>
                    <a:lnTo>
                      <a:pt x="557783" y="311022"/>
                    </a:lnTo>
                    <a:lnTo>
                      <a:pt x="576071" y="311022"/>
                    </a:lnTo>
                    <a:lnTo>
                      <a:pt x="576071" y="298195"/>
                    </a:lnTo>
                    <a:close/>
                  </a:path>
                  <a:path w="649605" h="605154">
                    <a:moveTo>
                      <a:pt x="617219" y="76707"/>
                    </a:moveTo>
                    <a:lnTo>
                      <a:pt x="283463" y="76707"/>
                    </a:lnTo>
                    <a:lnTo>
                      <a:pt x="270748" y="78978"/>
                    </a:lnTo>
                    <a:lnTo>
                      <a:pt x="260603" y="85248"/>
                    </a:lnTo>
                    <a:lnTo>
                      <a:pt x="253888" y="94710"/>
                    </a:lnTo>
                    <a:lnTo>
                      <a:pt x="251459" y="106552"/>
                    </a:lnTo>
                    <a:lnTo>
                      <a:pt x="253103" y="115966"/>
                    </a:lnTo>
                    <a:lnTo>
                      <a:pt x="257746" y="124618"/>
                    </a:lnTo>
                    <a:lnTo>
                      <a:pt x="264961" y="131699"/>
                    </a:lnTo>
                    <a:lnTo>
                      <a:pt x="274319" y="136397"/>
                    </a:lnTo>
                    <a:lnTo>
                      <a:pt x="274319" y="166115"/>
                    </a:lnTo>
                    <a:lnTo>
                      <a:pt x="292607" y="166115"/>
                    </a:lnTo>
                    <a:lnTo>
                      <a:pt x="292607" y="136397"/>
                    </a:lnTo>
                    <a:lnTo>
                      <a:pt x="630936" y="136397"/>
                    </a:lnTo>
                    <a:lnTo>
                      <a:pt x="637651" y="131699"/>
                    </a:lnTo>
                    <a:lnTo>
                      <a:pt x="643509" y="124618"/>
                    </a:lnTo>
                    <a:lnTo>
                      <a:pt x="647652" y="115966"/>
                    </a:lnTo>
                    <a:lnTo>
                      <a:pt x="647803" y="115061"/>
                    </a:lnTo>
                    <a:lnTo>
                      <a:pt x="278891" y="115061"/>
                    </a:lnTo>
                    <a:lnTo>
                      <a:pt x="274319" y="110743"/>
                    </a:lnTo>
                    <a:lnTo>
                      <a:pt x="274319" y="102234"/>
                    </a:lnTo>
                    <a:lnTo>
                      <a:pt x="278891" y="98043"/>
                    </a:lnTo>
                    <a:lnTo>
                      <a:pt x="647478" y="98043"/>
                    </a:lnTo>
                    <a:lnTo>
                      <a:pt x="646795" y="94710"/>
                    </a:lnTo>
                    <a:lnTo>
                      <a:pt x="640080" y="85248"/>
                    </a:lnTo>
                    <a:lnTo>
                      <a:pt x="629935" y="78978"/>
                    </a:lnTo>
                    <a:lnTo>
                      <a:pt x="617219" y="76707"/>
                    </a:lnTo>
                    <a:close/>
                  </a:path>
                  <a:path w="649605" h="605154">
                    <a:moveTo>
                      <a:pt x="146303" y="0"/>
                    </a:moveTo>
                    <a:lnTo>
                      <a:pt x="114157" y="5984"/>
                    </a:lnTo>
                    <a:lnTo>
                      <a:pt x="88010" y="22351"/>
                    </a:lnTo>
                    <a:lnTo>
                      <a:pt x="70437" y="46720"/>
                    </a:lnTo>
                    <a:lnTo>
                      <a:pt x="64007" y="76707"/>
                    </a:lnTo>
                    <a:lnTo>
                      <a:pt x="70437" y="107297"/>
                    </a:lnTo>
                    <a:lnTo>
                      <a:pt x="88010" y="133111"/>
                    </a:lnTo>
                    <a:lnTo>
                      <a:pt x="114157" y="150949"/>
                    </a:lnTo>
                    <a:lnTo>
                      <a:pt x="146303" y="157606"/>
                    </a:lnTo>
                    <a:lnTo>
                      <a:pt x="178450" y="150949"/>
                    </a:lnTo>
                    <a:lnTo>
                      <a:pt x="199780" y="136397"/>
                    </a:lnTo>
                    <a:lnTo>
                      <a:pt x="146303" y="136397"/>
                    </a:lnTo>
                    <a:lnTo>
                      <a:pt x="120872" y="131857"/>
                    </a:lnTo>
                    <a:lnTo>
                      <a:pt x="100584" y="119316"/>
                    </a:lnTo>
                    <a:lnTo>
                      <a:pt x="87153" y="100393"/>
                    </a:lnTo>
                    <a:lnTo>
                      <a:pt x="82295" y="76707"/>
                    </a:lnTo>
                    <a:lnTo>
                      <a:pt x="87153" y="54790"/>
                    </a:lnTo>
                    <a:lnTo>
                      <a:pt x="100583" y="35671"/>
                    </a:lnTo>
                    <a:lnTo>
                      <a:pt x="120872" y="22147"/>
                    </a:lnTo>
                    <a:lnTo>
                      <a:pt x="146303" y="17017"/>
                    </a:lnTo>
                    <a:lnTo>
                      <a:pt x="196076" y="17017"/>
                    </a:lnTo>
                    <a:lnTo>
                      <a:pt x="178450" y="5984"/>
                    </a:lnTo>
                    <a:lnTo>
                      <a:pt x="146303" y="0"/>
                    </a:lnTo>
                    <a:close/>
                  </a:path>
                  <a:path w="649605" h="605154">
                    <a:moveTo>
                      <a:pt x="196076" y="17017"/>
                    </a:moveTo>
                    <a:lnTo>
                      <a:pt x="146303" y="17017"/>
                    </a:lnTo>
                    <a:lnTo>
                      <a:pt x="171735" y="22147"/>
                    </a:lnTo>
                    <a:lnTo>
                      <a:pt x="192023" y="35671"/>
                    </a:lnTo>
                    <a:lnTo>
                      <a:pt x="205454" y="54790"/>
                    </a:lnTo>
                    <a:lnTo>
                      <a:pt x="210312" y="76707"/>
                    </a:lnTo>
                    <a:lnTo>
                      <a:pt x="205454" y="100393"/>
                    </a:lnTo>
                    <a:lnTo>
                      <a:pt x="192023" y="119316"/>
                    </a:lnTo>
                    <a:lnTo>
                      <a:pt x="171735" y="131857"/>
                    </a:lnTo>
                    <a:lnTo>
                      <a:pt x="146303" y="136397"/>
                    </a:lnTo>
                    <a:lnTo>
                      <a:pt x="199780" y="136397"/>
                    </a:lnTo>
                    <a:lnTo>
                      <a:pt x="204597" y="133111"/>
                    </a:lnTo>
                    <a:lnTo>
                      <a:pt x="222170" y="107297"/>
                    </a:lnTo>
                    <a:lnTo>
                      <a:pt x="228600" y="76707"/>
                    </a:lnTo>
                    <a:lnTo>
                      <a:pt x="222170" y="46720"/>
                    </a:lnTo>
                    <a:lnTo>
                      <a:pt x="204597" y="22351"/>
                    </a:lnTo>
                    <a:lnTo>
                      <a:pt x="196076" y="17017"/>
                    </a:lnTo>
                    <a:close/>
                  </a:path>
                  <a:path w="649605" h="605154">
                    <a:moveTo>
                      <a:pt x="647478" y="98043"/>
                    </a:moveTo>
                    <a:lnTo>
                      <a:pt x="626363" y="98043"/>
                    </a:lnTo>
                    <a:lnTo>
                      <a:pt x="630936" y="102234"/>
                    </a:lnTo>
                    <a:lnTo>
                      <a:pt x="630936" y="110743"/>
                    </a:lnTo>
                    <a:lnTo>
                      <a:pt x="626363" y="115061"/>
                    </a:lnTo>
                    <a:lnTo>
                      <a:pt x="647803" y="115061"/>
                    </a:lnTo>
                    <a:lnTo>
                      <a:pt x="649224" y="106552"/>
                    </a:lnTo>
                    <a:lnTo>
                      <a:pt x="647478" y="98043"/>
                    </a:lnTo>
                    <a:close/>
                  </a:path>
                </a:pathLst>
              </a:custGeom>
              <a:solidFill>
                <a:srgbClr val="1F487C">
                  <a:alpha val="50195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1A845B-BEA3-EF48-955C-F219D5290B52}"/>
              </a:ext>
            </a:extLst>
          </p:cNvPr>
          <p:cNvSpPr txBox="1"/>
          <p:nvPr/>
        </p:nvSpPr>
        <p:spPr>
          <a:xfrm>
            <a:off x="2377176" y="4263773"/>
            <a:ext cx="89806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подрастающего поколения в решение перспективных задач IT-кластеров, что позволяет создать развивающую среду для ребёнка в образовательном учреждении с последующим профессиональным самоопределением.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B62733-962F-8AAB-145B-A97D4F27D23D}"/>
              </a:ext>
            </a:extLst>
          </p:cNvPr>
          <p:cNvSpPr txBox="1"/>
          <p:nvPr/>
        </p:nvSpPr>
        <p:spPr>
          <a:xfrm>
            <a:off x="2819650" y="2095800"/>
            <a:ext cx="89806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школьников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 разработке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Национального проекта «Образование», ориентирована на реализацию наукоёмких областей и способствует вовлечению подрастающего поколения в решение перспективных задач IT-кластеров, что позволяет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развивающую среду для ребёнка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учреждении.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FB1C08-D193-22B2-FEB0-65EE1ACA1407}"/>
              </a:ext>
            </a:extLst>
          </p:cNvPr>
          <p:cNvSpPr txBox="1"/>
          <p:nvPr/>
        </p:nvSpPr>
        <p:spPr>
          <a:xfrm>
            <a:off x="1770259" y="351503"/>
            <a:ext cx="783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+mj-lt"/>
              </a:rPr>
              <a:t>Паспорт 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F1A845B-BEA3-EF48-955C-F219D5290B52}"/>
              </a:ext>
            </a:extLst>
          </p:cNvPr>
          <p:cNvSpPr txBox="1"/>
          <p:nvPr/>
        </p:nvSpPr>
        <p:spPr>
          <a:xfrm>
            <a:off x="2370887" y="2841970"/>
            <a:ext cx="8980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Сфера проектирования: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научно-техническая (мобильная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-разработка)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B62733-962F-8AAB-145B-A97D4F27D23D}"/>
              </a:ext>
            </a:extLst>
          </p:cNvPr>
          <p:cNvSpPr txBox="1"/>
          <p:nvPr/>
        </p:nvSpPr>
        <p:spPr>
          <a:xfrm>
            <a:off x="2743200" y="1403480"/>
            <a:ext cx="89806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проекта: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7-11 лет;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12-18 лет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FB1C08-D193-22B2-FEB0-65EE1ACA1407}"/>
              </a:ext>
            </a:extLst>
          </p:cNvPr>
          <p:cNvSpPr txBox="1"/>
          <p:nvPr/>
        </p:nvSpPr>
        <p:spPr>
          <a:xfrm>
            <a:off x="1770259" y="351503"/>
            <a:ext cx="783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+mj-lt"/>
              </a:rPr>
              <a:t>Паспорт проекта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650494-23F8-13A3-A741-17F33BCDCB2F}"/>
              </a:ext>
            </a:extLst>
          </p:cNvPr>
          <p:cNvGrpSpPr/>
          <p:nvPr/>
        </p:nvGrpSpPr>
        <p:grpSpPr>
          <a:xfrm>
            <a:off x="834141" y="1403480"/>
            <a:ext cx="1843776" cy="1193292"/>
            <a:chOff x="834141" y="2010598"/>
            <a:chExt cx="1843776" cy="1193292"/>
          </a:xfrm>
        </p:grpSpPr>
        <p:pic>
          <p:nvPicPr>
            <p:cNvPr id="6" name="object 6"/>
            <p:cNvPicPr/>
            <p:nvPr/>
          </p:nvPicPr>
          <p:blipFill rotWithShape="1">
            <a:blip r:embed="rId2" cstate="print"/>
            <a:srcRect r="17305"/>
            <a:stretch/>
          </p:blipFill>
          <p:spPr>
            <a:xfrm>
              <a:off x="834141" y="2010598"/>
              <a:ext cx="1843776" cy="1193292"/>
            </a:xfrm>
            <a:prstGeom prst="rect">
              <a:avLst/>
            </a:prstGeom>
          </p:spPr>
        </p:pic>
        <p:pic>
          <p:nvPicPr>
            <p:cNvPr id="3" name="Рисунок 2" descr="Школьный класс контур">
              <a:extLst>
                <a:ext uri="{FF2B5EF4-FFF2-40B4-BE49-F238E27FC236}">
                  <a16:creationId xmlns:a16="http://schemas.microsoft.com/office/drawing/2014/main" id="{240EC15E-20EA-21A8-8461-72DF2E13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8768" y="2227614"/>
              <a:ext cx="713250" cy="7132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E075C97-1D94-B920-5CB6-8E84335D64E3}"/>
              </a:ext>
            </a:extLst>
          </p:cNvPr>
          <p:cNvGrpSpPr/>
          <p:nvPr/>
        </p:nvGrpSpPr>
        <p:grpSpPr>
          <a:xfrm>
            <a:off x="850262" y="2841970"/>
            <a:ext cx="1843776" cy="1252728"/>
            <a:chOff x="834141" y="4299129"/>
            <a:chExt cx="1843776" cy="125272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F9B025D-7B39-8EE6-A48D-C7063B2CDA04}"/>
                </a:ext>
              </a:extLst>
            </p:cNvPr>
            <p:cNvGrpSpPr/>
            <p:nvPr/>
          </p:nvGrpSpPr>
          <p:grpSpPr>
            <a:xfrm>
              <a:off x="834141" y="4299129"/>
              <a:ext cx="1843776" cy="1252728"/>
              <a:chOff x="819911" y="4864608"/>
              <a:chExt cx="1843776" cy="1252728"/>
            </a:xfrm>
          </p:grpSpPr>
          <p:pic>
            <p:nvPicPr>
              <p:cNvPr id="7" name="object 7"/>
              <p:cNvPicPr/>
              <p:nvPr/>
            </p:nvPicPr>
            <p:blipFill rotWithShape="1">
              <a:blip r:embed="rId5" cstate="print"/>
              <a:srcRect r="17305"/>
              <a:stretch/>
            </p:blipFill>
            <p:spPr>
              <a:xfrm>
                <a:off x="819911" y="4864608"/>
                <a:ext cx="1843776" cy="1252728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978408" y="5085588"/>
                <a:ext cx="905510" cy="844550"/>
              </a:xfrm>
              <a:custGeom>
                <a:avLst/>
                <a:gdLst/>
                <a:ahLst/>
                <a:cxnLst/>
                <a:rect l="l" t="t" r="r" b="b"/>
                <a:pathLst>
                  <a:path w="905510" h="844550">
                    <a:moveTo>
                      <a:pt x="452628" y="0"/>
                    </a:moveTo>
                    <a:lnTo>
                      <a:pt x="403310" y="2476"/>
                    </a:lnTo>
                    <a:lnTo>
                      <a:pt x="355530" y="9735"/>
                    </a:lnTo>
                    <a:lnTo>
                      <a:pt x="309564" y="21518"/>
                    </a:lnTo>
                    <a:lnTo>
                      <a:pt x="265689" y="37569"/>
                    </a:lnTo>
                    <a:lnTo>
                      <a:pt x="224180" y="57629"/>
                    </a:lnTo>
                    <a:lnTo>
                      <a:pt x="185314" y="81442"/>
                    </a:lnTo>
                    <a:lnTo>
                      <a:pt x="149366" y="108750"/>
                    </a:lnTo>
                    <a:lnTo>
                      <a:pt x="116614" y="139295"/>
                    </a:lnTo>
                    <a:lnTo>
                      <a:pt x="87332" y="172821"/>
                    </a:lnTo>
                    <a:lnTo>
                      <a:pt x="61798" y="209070"/>
                    </a:lnTo>
                    <a:lnTo>
                      <a:pt x="40287" y="247784"/>
                    </a:lnTo>
                    <a:lnTo>
                      <a:pt x="23075" y="288706"/>
                    </a:lnTo>
                    <a:lnTo>
                      <a:pt x="10440" y="331579"/>
                    </a:lnTo>
                    <a:lnTo>
                      <a:pt x="2656" y="376145"/>
                    </a:lnTo>
                    <a:lnTo>
                      <a:pt x="0" y="422148"/>
                    </a:lnTo>
                    <a:lnTo>
                      <a:pt x="2656" y="468145"/>
                    </a:lnTo>
                    <a:lnTo>
                      <a:pt x="10440" y="512708"/>
                    </a:lnTo>
                    <a:lnTo>
                      <a:pt x="23075" y="555579"/>
                    </a:lnTo>
                    <a:lnTo>
                      <a:pt x="40287" y="596500"/>
                    </a:lnTo>
                    <a:lnTo>
                      <a:pt x="61798" y="635214"/>
                    </a:lnTo>
                    <a:lnTo>
                      <a:pt x="87332" y="671463"/>
                    </a:lnTo>
                    <a:lnTo>
                      <a:pt x="116614" y="704990"/>
                    </a:lnTo>
                    <a:lnTo>
                      <a:pt x="149366" y="735536"/>
                    </a:lnTo>
                    <a:lnTo>
                      <a:pt x="185314" y="762846"/>
                    </a:lnTo>
                    <a:lnTo>
                      <a:pt x="224180" y="786660"/>
                    </a:lnTo>
                    <a:lnTo>
                      <a:pt x="265689" y="806722"/>
                    </a:lnTo>
                    <a:lnTo>
                      <a:pt x="309564" y="822774"/>
                    </a:lnTo>
                    <a:lnTo>
                      <a:pt x="355530" y="834559"/>
                    </a:lnTo>
                    <a:lnTo>
                      <a:pt x="403310" y="841818"/>
                    </a:lnTo>
                    <a:lnTo>
                      <a:pt x="452628" y="844296"/>
                    </a:lnTo>
                    <a:lnTo>
                      <a:pt x="501939" y="841818"/>
                    </a:lnTo>
                    <a:lnTo>
                      <a:pt x="549714" y="834559"/>
                    </a:lnTo>
                    <a:lnTo>
                      <a:pt x="595676" y="822774"/>
                    </a:lnTo>
                    <a:lnTo>
                      <a:pt x="639550" y="806722"/>
                    </a:lnTo>
                    <a:lnTo>
                      <a:pt x="681058" y="786660"/>
                    </a:lnTo>
                    <a:lnTo>
                      <a:pt x="719925" y="762846"/>
                    </a:lnTo>
                    <a:lnTo>
                      <a:pt x="755874" y="735536"/>
                    </a:lnTo>
                    <a:lnTo>
                      <a:pt x="788628" y="704990"/>
                    </a:lnTo>
                    <a:lnTo>
                      <a:pt x="817912" y="671463"/>
                    </a:lnTo>
                    <a:lnTo>
                      <a:pt x="843449" y="635214"/>
                    </a:lnTo>
                    <a:lnTo>
                      <a:pt x="864962" y="596500"/>
                    </a:lnTo>
                    <a:lnTo>
                      <a:pt x="882176" y="555579"/>
                    </a:lnTo>
                    <a:lnTo>
                      <a:pt x="894814" y="512708"/>
                    </a:lnTo>
                    <a:lnTo>
                      <a:pt x="902599" y="468145"/>
                    </a:lnTo>
                    <a:lnTo>
                      <a:pt x="905255" y="422148"/>
                    </a:lnTo>
                    <a:lnTo>
                      <a:pt x="902599" y="376145"/>
                    </a:lnTo>
                    <a:lnTo>
                      <a:pt x="894814" y="331579"/>
                    </a:lnTo>
                    <a:lnTo>
                      <a:pt x="882176" y="288706"/>
                    </a:lnTo>
                    <a:lnTo>
                      <a:pt x="864962" y="247784"/>
                    </a:lnTo>
                    <a:lnTo>
                      <a:pt x="843449" y="209070"/>
                    </a:lnTo>
                    <a:lnTo>
                      <a:pt x="817912" y="172821"/>
                    </a:lnTo>
                    <a:lnTo>
                      <a:pt x="788628" y="139295"/>
                    </a:lnTo>
                    <a:lnTo>
                      <a:pt x="755874" y="108750"/>
                    </a:lnTo>
                    <a:lnTo>
                      <a:pt x="719925" y="81442"/>
                    </a:lnTo>
                    <a:lnTo>
                      <a:pt x="681058" y="57629"/>
                    </a:lnTo>
                    <a:lnTo>
                      <a:pt x="639550" y="37569"/>
                    </a:lnTo>
                    <a:lnTo>
                      <a:pt x="595676" y="21518"/>
                    </a:lnTo>
                    <a:lnTo>
                      <a:pt x="549714" y="9735"/>
                    </a:lnTo>
                    <a:lnTo>
                      <a:pt x="501939" y="2476"/>
                    </a:lnTo>
                    <a:lnTo>
                      <a:pt x="4526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15" name="Рисунок 14" descr="Месячный календарь контур">
              <a:extLst>
                <a:ext uri="{FF2B5EF4-FFF2-40B4-BE49-F238E27FC236}">
                  <a16:creationId xmlns:a16="http://schemas.microsoft.com/office/drawing/2014/main" id="{BC594C8E-18E2-8729-4F4B-B7264490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0018" y="4544493"/>
              <a:ext cx="762000" cy="762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58B474-3048-8776-2192-74BC4D60E1FE}"/>
              </a:ext>
            </a:extLst>
          </p:cNvPr>
          <p:cNvSpPr txBox="1"/>
          <p:nvPr/>
        </p:nvSpPr>
        <p:spPr>
          <a:xfrm>
            <a:off x="2869720" y="4267200"/>
            <a:ext cx="898068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реализации: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лекционно-практические занятия;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конференции (защита проектов);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выставки;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хакатоны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круглые столы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FBD1D8-9E4C-63D7-E702-40B44B152DE2}"/>
              </a:ext>
            </a:extLst>
          </p:cNvPr>
          <p:cNvGrpSpPr/>
          <p:nvPr/>
        </p:nvGrpSpPr>
        <p:grpSpPr>
          <a:xfrm>
            <a:off x="899424" y="4393097"/>
            <a:ext cx="1843776" cy="1252728"/>
            <a:chOff x="879759" y="4648334"/>
            <a:chExt cx="1843776" cy="1252728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314588F-BE48-2CD3-348A-7C5A4B96DEFD}"/>
                </a:ext>
              </a:extLst>
            </p:cNvPr>
            <p:cNvGrpSpPr/>
            <p:nvPr/>
          </p:nvGrpSpPr>
          <p:grpSpPr>
            <a:xfrm>
              <a:off x="879759" y="4648334"/>
              <a:ext cx="1843776" cy="1252728"/>
              <a:chOff x="879759" y="4648334"/>
              <a:chExt cx="1843776" cy="1252728"/>
            </a:xfrm>
          </p:grpSpPr>
          <p:pic>
            <p:nvPicPr>
              <p:cNvPr id="22" name="object 7">
                <a:extLst>
                  <a:ext uri="{FF2B5EF4-FFF2-40B4-BE49-F238E27FC236}">
                    <a16:creationId xmlns:a16="http://schemas.microsoft.com/office/drawing/2014/main" id="{B68F32A2-16A8-210D-E9A3-A357E4A9989B}"/>
                  </a:ext>
                </a:extLst>
              </p:cNvPr>
              <p:cNvPicPr/>
              <p:nvPr/>
            </p:nvPicPr>
            <p:blipFill rotWithShape="1"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r="17305"/>
              <a:stretch/>
            </p:blipFill>
            <p:spPr>
              <a:xfrm>
                <a:off x="879759" y="4648334"/>
                <a:ext cx="1843776" cy="1252728"/>
              </a:xfrm>
              <a:prstGeom prst="rect">
                <a:avLst/>
              </a:prstGeom>
            </p:spPr>
          </p:pic>
          <p:sp>
            <p:nvSpPr>
              <p:cNvPr id="24" name="object 12">
                <a:extLst>
                  <a:ext uri="{FF2B5EF4-FFF2-40B4-BE49-F238E27FC236}">
                    <a16:creationId xmlns:a16="http://schemas.microsoft.com/office/drawing/2014/main" id="{C74E3B0A-547B-F12F-637D-E5B6C21BC1AA}"/>
                  </a:ext>
                </a:extLst>
              </p:cNvPr>
              <p:cNvSpPr/>
              <p:nvPr/>
            </p:nvSpPr>
            <p:spPr>
              <a:xfrm>
                <a:off x="1006279" y="4793789"/>
                <a:ext cx="905510" cy="961818"/>
              </a:xfrm>
              <a:custGeom>
                <a:avLst/>
                <a:gdLst/>
                <a:ahLst/>
                <a:cxnLst/>
                <a:rect l="l" t="t" r="r" b="b"/>
                <a:pathLst>
                  <a:path w="905510" h="844550">
                    <a:moveTo>
                      <a:pt x="452628" y="0"/>
                    </a:moveTo>
                    <a:lnTo>
                      <a:pt x="403310" y="2476"/>
                    </a:lnTo>
                    <a:lnTo>
                      <a:pt x="355530" y="9735"/>
                    </a:lnTo>
                    <a:lnTo>
                      <a:pt x="309564" y="21518"/>
                    </a:lnTo>
                    <a:lnTo>
                      <a:pt x="265689" y="37569"/>
                    </a:lnTo>
                    <a:lnTo>
                      <a:pt x="224180" y="57629"/>
                    </a:lnTo>
                    <a:lnTo>
                      <a:pt x="185314" y="81442"/>
                    </a:lnTo>
                    <a:lnTo>
                      <a:pt x="149366" y="108750"/>
                    </a:lnTo>
                    <a:lnTo>
                      <a:pt x="116614" y="139295"/>
                    </a:lnTo>
                    <a:lnTo>
                      <a:pt x="87332" y="172821"/>
                    </a:lnTo>
                    <a:lnTo>
                      <a:pt x="61798" y="209070"/>
                    </a:lnTo>
                    <a:lnTo>
                      <a:pt x="40287" y="247784"/>
                    </a:lnTo>
                    <a:lnTo>
                      <a:pt x="23075" y="288706"/>
                    </a:lnTo>
                    <a:lnTo>
                      <a:pt x="10440" y="331579"/>
                    </a:lnTo>
                    <a:lnTo>
                      <a:pt x="2656" y="376145"/>
                    </a:lnTo>
                    <a:lnTo>
                      <a:pt x="0" y="422148"/>
                    </a:lnTo>
                    <a:lnTo>
                      <a:pt x="2656" y="468145"/>
                    </a:lnTo>
                    <a:lnTo>
                      <a:pt x="10440" y="512708"/>
                    </a:lnTo>
                    <a:lnTo>
                      <a:pt x="23075" y="555579"/>
                    </a:lnTo>
                    <a:lnTo>
                      <a:pt x="40287" y="596500"/>
                    </a:lnTo>
                    <a:lnTo>
                      <a:pt x="61798" y="635214"/>
                    </a:lnTo>
                    <a:lnTo>
                      <a:pt x="87332" y="671463"/>
                    </a:lnTo>
                    <a:lnTo>
                      <a:pt x="116614" y="704990"/>
                    </a:lnTo>
                    <a:lnTo>
                      <a:pt x="149366" y="735536"/>
                    </a:lnTo>
                    <a:lnTo>
                      <a:pt x="185314" y="762846"/>
                    </a:lnTo>
                    <a:lnTo>
                      <a:pt x="224180" y="786660"/>
                    </a:lnTo>
                    <a:lnTo>
                      <a:pt x="265689" y="806722"/>
                    </a:lnTo>
                    <a:lnTo>
                      <a:pt x="309564" y="822774"/>
                    </a:lnTo>
                    <a:lnTo>
                      <a:pt x="355530" y="834559"/>
                    </a:lnTo>
                    <a:lnTo>
                      <a:pt x="403310" y="841818"/>
                    </a:lnTo>
                    <a:lnTo>
                      <a:pt x="452628" y="844296"/>
                    </a:lnTo>
                    <a:lnTo>
                      <a:pt x="501939" y="841818"/>
                    </a:lnTo>
                    <a:lnTo>
                      <a:pt x="549714" y="834559"/>
                    </a:lnTo>
                    <a:lnTo>
                      <a:pt x="595676" y="822774"/>
                    </a:lnTo>
                    <a:lnTo>
                      <a:pt x="639550" y="806722"/>
                    </a:lnTo>
                    <a:lnTo>
                      <a:pt x="681058" y="786660"/>
                    </a:lnTo>
                    <a:lnTo>
                      <a:pt x="719925" y="762846"/>
                    </a:lnTo>
                    <a:lnTo>
                      <a:pt x="755874" y="735536"/>
                    </a:lnTo>
                    <a:lnTo>
                      <a:pt x="788628" y="704990"/>
                    </a:lnTo>
                    <a:lnTo>
                      <a:pt x="817912" y="671463"/>
                    </a:lnTo>
                    <a:lnTo>
                      <a:pt x="843449" y="635214"/>
                    </a:lnTo>
                    <a:lnTo>
                      <a:pt x="864962" y="596500"/>
                    </a:lnTo>
                    <a:lnTo>
                      <a:pt x="882176" y="555579"/>
                    </a:lnTo>
                    <a:lnTo>
                      <a:pt x="894814" y="512708"/>
                    </a:lnTo>
                    <a:lnTo>
                      <a:pt x="902599" y="468145"/>
                    </a:lnTo>
                    <a:lnTo>
                      <a:pt x="905255" y="422148"/>
                    </a:lnTo>
                    <a:lnTo>
                      <a:pt x="902599" y="376145"/>
                    </a:lnTo>
                    <a:lnTo>
                      <a:pt x="894814" y="331579"/>
                    </a:lnTo>
                    <a:lnTo>
                      <a:pt x="882176" y="288706"/>
                    </a:lnTo>
                    <a:lnTo>
                      <a:pt x="864962" y="247784"/>
                    </a:lnTo>
                    <a:lnTo>
                      <a:pt x="843449" y="209070"/>
                    </a:lnTo>
                    <a:lnTo>
                      <a:pt x="817912" y="172821"/>
                    </a:lnTo>
                    <a:lnTo>
                      <a:pt x="788628" y="139295"/>
                    </a:lnTo>
                    <a:lnTo>
                      <a:pt x="755874" y="108750"/>
                    </a:lnTo>
                    <a:lnTo>
                      <a:pt x="719925" y="81442"/>
                    </a:lnTo>
                    <a:lnTo>
                      <a:pt x="681058" y="57629"/>
                    </a:lnTo>
                    <a:lnTo>
                      <a:pt x="639550" y="37569"/>
                    </a:lnTo>
                    <a:lnTo>
                      <a:pt x="595676" y="21518"/>
                    </a:lnTo>
                    <a:lnTo>
                      <a:pt x="549714" y="9735"/>
                    </a:lnTo>
                    <a:lnTo>
                      <a:pt x="501939" y="2476"/>
                    </a:lnTo>
                    <a:lnTo>
                      <a:pt x="4526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25" name="Рисунок 24" descr="Цикл с людьми контур">
              <a:extLst>
                <a:ext uri="{FF2B5EF4-FFF2-40B4-BE49-F238E27FC236}">
                  <a16:creationId xmlns:a16="http://schemas.microsoft.com/office/drawing/2014/main" id="{FC12C0AC-8338-F892-7FD8-E6E405CB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78034" y="4924610"/>
              <a:ext cx="7620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0059" y="3663696"/>
            <a:ext cx="372110" cy="439420"/>
          </a:xfrm>
          <a:custGeom>
            <a:avLst/>
            <a:gdLst/>
            <a:ahLst/>
            <a:cxnLst/>
            <a:rect l="l" t="t" r="r" b="b"/>
            <a:pathLst>
              <a:path w="372109" h="439420">
                <a:moveTo>
                  <a:pt x="185928" y="0"/>
                </a:moveTo>
                <a:lnTo>
                  <a:pt x="142846" y="5705"/>
                </a:lnTo>
                <a:lnTo>
                  <a:pt x="103536" y="22002"/>
                </a:lnTo>
                <a:lnTo>
                  <a:pt x="69039" y="47666"/>
                </a:lnTo>
                <a:lnTo>
                  <a:pt x="40396" y="81469"/>
                </a:lnTo>
                <a:lnTo>
                  <a:pt x="18647" y="122186"/>
                </a:lnTo>
                <a:lnTo>
                  <a:pt x="4835" y="168590"/>
                </a:lnTo>
                <a:lnTo>
                  <a:pt x="0" y="219455"/>
                </a:lnTo>
                <a:lnTo>
                  <a:pt x="4835" y="270321"/>
                </a:lnTo>
                <a:lnTo>
                  <a:pt x="18647" y="316725"/>
                </a:lnTo>
                <a:lnTo>
                  <a:pt x="40396" y="357442"/>
                </a:lnTo>
                <a:lnTo>
                  <a:pt x="69039" y="391245"/>
                </a:lnTo>
                <a:lnTo>
                  <a:pt x="103536" y="416909"/>
                </a:lnTo>
                <a:lnTo>
                  <a:pt x="142846" y="433206"/>
                </a:lnTo>
                <a:lnTo>
                  <a:pt x="185928" y="438911"/>
                </a:lnTo>
                <a:lnTo>
                  <a:pt x="226670" y="433206"/>
                </a:lnTo>
                <a:lnTo>
                  <a:pt x="265070" y="416909"/>
                </a:lnTo>
                <a:lnTo>
                  <a:pt x="282677" y="403859"/>
                </a:lnTo>
                <a:lnTo>
                  <a:pt x="185928" y="403859"/>
                </a:lnTo>
                <a:lnTo>
                  <a:pt x="153852" y="400554"/>
                </a:lnTo>
                <a:lnTo>
                  <a:pt x="98074" y="374177"/>
                </a:lnTo>
                <a:lnTo>
                  <a:pt x="54850" y="323147"/>
                </a:lnTo>
                <a:lnTo>
                  <a:pt x="32533" y="257321"/>
                </a:lnTo>
                <a:lnTo>
                  <a:pt x="29743" y="219455"/>
                </a:lnTo>
                <a:lnTo>
                  <a:pt x="32533" y="181590"/>
                </a:lnTo>
                <a:lnTo>
                  <a:pt x="54850" y="115764"/>
                </a:lnTo>
                <a:lnTo>
                  <a:pt x="98074" y="64734"/>
                </a:lnTo>
                <a:lnTo>
                  <a:pt x="153852" y="38357"/>
                </a:lnTo>
                <a:lnTo>
                  <a:pt x="185928" y="35051"/>
                </a:lnTo>
                <a:lnTo>
                  <a:pt x="282677" y="35051"/>
                </a:lnTo>
                <a:lnTo>
                  <a:pt x="265070" y="22002"/>
                </a:lnTo>
                <a:lnTo>
                  <a:pt x="226670" y="5705"/>
                </a:lnTo>
                <a:lnTo>
                  <a:pt x="185928" y="0"/>
                </a:lnTo>
                <a:close/>
              </a:path>
              <a:path w="372109" h="439420">
                <a:moveTo>
                  <a:pt x="282677" y="35051"/>
                </a:moveTo>
                <a:lnTo>
                  <a:pt x="185928" y="35051"/>
                </a:lnTo>
                <a:lnTo>
                  <a:pt x="214747" y="38357"/>
                </a:lnTo>
                <a:lnTo>
                  <a:pt x="243566" y="48259"/>
                </a:lnTo>
                <a:lnTo>
                  <a:pt x="290042" y="87756"/>
                </a:lnTo>
                <a:lnTo>
                  <a:pt x="327236" y="147034"/>
                </a:lnTo>
                <a:lnTo>
                  <a:pt x="342112" y="219455"/>
                </a:lnTo>
                <a:lnTo>
                  <a:pt x="338161" y="257321"/>
                </a:lnTo>
                <a:lnTo>
                  <a:pt x="310731" y="323147"/>
                </a:lnTo>
                <a:lnTo>
                  <a:pt x="269595" y="374177"/>
                </a:lnTo>
                <a:lnTo>
                  <a:pt x="214747" y="400554"/>
                </a:lnTo>
                <a:lnTo>
                  <a:pt x="185928" y="403859"/>
                </a:lnTo>
                <a:lnTo>
                  <a:pt x="282677" y="403859"/>
                </a:lnTo>
                <a:lnTo>
                  <a:pt x="329120" y="357442"/>
                </a:lnTo>
                <a:lnTo>
                  <a:pt x="351908" y="316725"/>
                </a:lnTo>
                <a:lnTo>
                  <a:pt x="366630" y="270321"/>
                </a:lnTo>
                <a:lnTo>
                  <a:pt x="371856" y="219455"/>
                </a:lnTo>
                <a:lnTo>
                  <a:pt x="366630" y="168590"/>
                </a:lnTo>
                <a:lnTo>
                  <a:pt x="351908" y="122186"/>
                </a:lnTo>
                <a:lnTo>
                  <a:pt x="329120" y="81469"/>
                </a:lnTo>
                <a:lnTo>
                  <a:pt x="299697" y="47666"/>
                </a:lnTo>
                <a:lnTo>
                  <a:pt x="282677" y="350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44085" y="1573997"/>
            <a:ext cx="11145267" cy="5323332"/>
            <a:chOff x="640079" y="1534668"/>
            <a:chExt cx="11145267" cy="5323332"/>
          </a:xfrm>
        </p:grpSpPr>
        <p:sp>
          <p:nvSpPr>
            <p:cNvPr id="7" name="object 7"/>
            <p:cNvSpPr/>
            <p:nvPr/>
          </p:nvSpPr>
          <p:spPr>
            <a:xfrm>
              <a:off x="821436" y="3072383"/>
              <a:ext cx="10963910" cy="1652270"/>
            </a:xfrm>
            <a:custGeom>
              <a:avLst/>
              <a:gdLst/>
              <a:ahLst/>
              <a:cxnLst/>
              <a:rect l="l" t="t" r="r" b="b"/>
              <a:pathLst>
                <a:path w="10963910" h="1652270">
                  <a:moveTo>
                    <a:pt x="10963656" y="803148"/>
                  </a:moveTo>
                  <a:lnTo>
                    <a:pt x="10959033" y="747712"/>
                  </a:lnTo>
                  <a:lnTo>
                    <a:pt x="10945851" y="697128"/>
                  </a:lnTo>
                  <a:lnTo>
                    <a:pt x="10935208" y="674382"/>
                  </a:lnTo>
                  <a:lnTo>
                    <a:pt x="10935208" y="803148"/>
                  </a:lnTo>
                  <a:lnTo>
                    <a:pt x="10932541" y="844423"/>
                  </a:lnTo>
                  <a:lnTo>
                    <a:pt x="10924553" y="882103"/>
                  </a:lnTo>
                  <a:lnTo>
                    <a:pt x="10892663" y="946658"/>
                  </a:lnTo>
                  <a:lnTo>
                    <a:pt x="10844721" y="989812"/>
                  </a:lnTo>
                  <a:lnTo>
                    <a:pt x="10786110" y="1004189"/>
                  </a:lnTo>
                  <a:lnTo>
                    <a:pt x="10755452" y="1000594"/>
                  </a:lnTo>
                  <a:lnTo>
                    <a:pt x="10702201" y="971829"/>
                  </a:lnTo>
                  <a:lnTo>
                    <a:pt x="10660952" y="916190"/>
                  </a:lnTo>
                  <a:lnTo>
                    <a:pt x="10643616" y="863053"/>
                  </a:lnTo>
                  <a:lnTo>
                    <a:pt x="10643616" y="743267"/>
                  </a:lnTo>
                  <a:lnTo>
                    <a:pt x="10660952" y="690118"/>
                  </a:lnTo>
                  <a:lnTo>
                    <a:pt x="10702201" y="634479"/>
                  </a:lnTo>
                  <a:lnTo>
                    <a:pt x="10755452" y="605713"/>
                  </a:lnTo>
                  <a:lnTo>
                    <a:pt x="10786110" y="602107"/>
                  </a:lnTo>
                  <a:lnTo>
                    <a:pt x="10816755" y="605713"/>
                  </a:lnTo>
                  <a:lnTo>
                    <a:pt x="10870006" y="634479"/>
                  </a:lnTo>
                  <a:lnTo>
                    <a:pt x="10911256" y="690118"/>
                  </a:lnTo>
                  <a:lnTo>
                    <a:pt x="10932541" y="761885"/>
                  </a:lnTo>
                  <a:lnTo>
                    <a:pt x="10935208" y="803148"/>
                  </a:lnTo>
                  <a:lnTo>
                    <a:pt x="10935208" y="674382"/>
                  </a:lnTo>
                  <a:lnTo>
                    <a:pt x="10897730" y="615873"/>
                  </a:lnTo>
                  <a:lnTo>
                    <a:pt x="10864787" y="587883"/>
                  </a:lnTo>
                  <a:lnTo>
                    <a:pt x="10827245" y="570103"/>
                  </a:lnTo>
                  <a:lnTo>
                    <a:pt x="10786110" y="563880"/>
                  </a:lnTo>
                  <a:lnTo>
                    <a:pt x="10744962" y="570103"/>
                  </a:lnTo>
                  <a:lnTo>
                    <a:pt x="10707421" y="587883"/>
                  </a:lnTo>
                  <a:lnTo>
                    <a:pt x="10674477" y="615873"/>
                  </a:lnTo>
                  <a:lnTo>
                    <a:pt x="10647121" y="652729"/>
                  </a:lnTo>
                  <a:lnTo>
                    <a:pt x="10626357" y="697128"/>
                  </a:lnTo>
                  <a:lnTo>
                    <a:pt x="10625328" y="701040"/>
                  </a:lnTo>
                  <a:lnTo>
                    <a:pt x="9308808" y="701040"/>
                  </a:lnTo>
                  <a:lnTo>
                    <a:pt x="9294393" y="675614"/>
                  </a:lnTo>
                  <a:lnTo>
                    <a:pt x="9262466" y="642010"/>
                  </a:lnTo>
                  <a:lnTo>
                    <a:pt x="9224785" y="620331"/>
                  </a:lnTo>
                  <a:lnTo>
                    <a:pt x="9182862" y="612648"/>
                  </a:lnTo>
                  <a:lnTo>
                    <a:pt x="9140927" y="620331"/>
                  </a:lnTo>
                  <a:lnTo>
                    <a:pt x="9103246" y="642010"/>
                  </a:lnTo>
                  <a:lnTo>
                    <a:pt x="9071318" y="675614"/>
                  </a:lnTo>
                  <a:lnTo>
                    <a:pt x="9056891" y="701040"/>
                  </a:lnTo>
                  <a:lnTo>
                    <a:pt x="7736040" y="701040"/>
                  </a:lnTo>
                  <a:lnTo>
                    <a:pt x="7709433" y="651230"/>
                  </a:lnTo>
                  <a:lnTo>
                    <a:pt x="7677505" y="617626"/>
                  </a:lnTo>
                  <a:lnTo>
                    <a:pt x="7639825" y="595947"/>
                  </a:lnTo>
                  <a:lnTo>
                    <a:pt x="7636764" y="595388"/>
                  </a:lnTo>
                  <a:lnTo>
                    <a:pt x="7636764" y="0"/>
                  </a:lnTo>
                  <a:lnTo>
                    <a:pt x="7560564" y="0"/>
                  </a:lnTo>
                  <a:lnTo>
                    <a:pt x="7560564" y="595109"/>
                  </a:lnTo>
                  <a:lnTo>
                    <a:pt x="7555966" y="595947"/>
                  </a:lnTo>
                  <a:lnTo>
                    <a:pt x="7518286" y="617626"/>
                  </a:lnTo>
                  <a:lnTo>
                    <a:pt x="7486358" y="651230"/>
                  </a:lnTo>
                  <a:lnTo>
                    <a:pt x="7461694" y="694728"/>
                  </a:lnTo>
                  <a:lnTo>
                    <a:pt x="7459739" y="701040"/>
                  </a:lnTo>
                  <a:lnTo>
                    <a:pt x="6139548" y="701040"/>
                  </a:lnTo>
                  <a:lnTo>
                    <a:pt x="6125997" y="677138"/>
                  </a:lnTo>
                  <a:lnTo>
                    <a:pt x="6094069" y="643534"/>
                  </a:lnTo>
                  <a:lnTo>
                    <a:pt x="6056388" y="621855"/>
                  </a:lnTo>
                  <a:lnTo>
                    <a:pt x="6014466" y="614172"/>
                  </a:lnTo>
                  <a:lnTo>
                    <a:pt x="5972530" y="621855"/>
                  </a:lnTo>
                  <a:lnTo>
                    <a:pt x="5934849" y="643534"/>
                  </a:lnTo>
                  <a:lnTo>
                    <a:pt x="5902922" y="677138"/>
                  </a:lnTo>
                  <a:lnTo>
                    <a:pt x="5889358" y="701040"/>
                  </a:lnTo>
                  <a:lnTo>
                    <a:pt x="4557839" y="701040"/>
                  </a:lnTo>
                  <a:lnTo>
                    <a:pt x="4542561" y="674090"/>
                  </a:lnTo>
                  <a:lnTo>
                    <a:pt x="4510633" y="640486"/>
                  </a:lnTo>
                  <a:lnTo>
                    <a:pt x="4472952" y="618807"/>
                  </a:lnTo>
                  <a:lnTo>
                    <a:pt x="4468368" y="617969"/>
                  </a:lnTo>
                  <a:lnTo>
                    <a:pt x="4468368" y="0"/>
                  </a:lnTo>
                  <a:lnTo>
                    <a:pt x="4392168" y="0"/>
                  </a:lnTo>
                  <a:lnTo>
                    <a:pt x="4392168" y="618248"/>
                  </a:lnTo>
                  <a:lnTo>
                    <a:pt x="4389094" y="618807"/>
                  </a:lnTo>
                  <a:lnTo>
                    <a:pt x="4351413" y="640486"/>
                  </a:lnTo>
                  <a:lnTo>
                    <a:pt x="4319486" y="674090"/>
                  </a:lnTo>
                  <a:lnTo>
                    <a:pt x="4304195" y="701040"/>
                  </a:lnTo>
                  <a:lnTo>
                    <a:pt x="2972879" y="701040"/>
                  </a:lnTo>
                  <a:lnTo>
                    <a:pt x="2957601" y="674090"/>
                  </a:lnTo>
                  <a:lnTo>
                    <a:pt x="2925673" y="640486"/>
                  </a:lnTo>
                  <a:lnTo>
                    <a:pt x="2887992" y="618807"/>
                  </a:lnTo>
                  <a:lnTo>
                    <a:pt x="2846070" y="611124"/>
                  </a:lnTo>
                  <a:lnTo>
                    <a:pt x="2804134" y="618807"/>
                  </a:lnTo>
                  <a:lnTo>
                    <a:pt x="2766453" y="640486"/>
                  </a:lnTo>
                  <a:lnTo>
                    <a:pt x="2734526" y="674090"/>
                  </a:lnTo>
                  <a:lnTo>
                    <a:pt x="2719235" y="701040"/>
                  </a:lnTo>
                  <a:lnTo>
                    <a:pt x="1402080" y="701040"/>
                  </a:lnTo>
                  <a:lnTo>
                    <a:pt x="1374165" y="646849"/>
                  </a:lnTo>
                  <a:lnTo>
                    <a:pt x="1342237" y="613130"/>
                  </a:lnTo>
                  <a:lnTo>
                    <a:pt x="1304556" y="591400"/>
                  </a:lnTo>
                  <a:lnTo>
                    <a:pt x="1301496" y="590842"/>
                  </a:lnTo>
                  <a:lnTo>
                    <a:pt x="1301496" y="0"/>
                  </a:lnTo>
                  <a:lnTo>
                    <a:pt x="1223772" y="0"/>
                  </a:lnTo>
                  <a:lnTo>
                    <a:pt x="1223772" y="590842"/>
                  </a:lnTo>
                  <a:lnTo>
                    <a:pt x="1220698" y="591400"/>
                  </a:lnTo>
                  <a:lnTo>
                    <a:pt x="1183017" y="613130"/>
                  </a:lnTo>
                  <a:lnTo>
                    <a:pt x="1151089" y="646849"/>
                  </a:lnTo>
                  <a:lnTo>
                    <a:pt x="1126426" y="690486"/>
                  </a:lnTo>
                  <a:lnTo>
                    <a:pt x="1123162" y="701040"/>
                  </a:lnTo>
                  <a:lnTo>
                    <a:pt x="0" y="701040"/>
                  </a:lnTo>
                  <a:lnTo>
                    <a:pt x="0" y="923544"/>
                  </a:lnTo>
                  <a:lnTo>
                    <a:pt x="1135087" y="923544"/>
                  </a:lnTo>
                  <a:lnTo>
                    <a:pt x="1151089" y="951839"/>
                  </a:lnTo>
                  <a:lnTo>
                    <a:pt x="1183017" y="985558"/>
                  </a:lnTo>
                  <a:lnTo>
                    <a:pt x="1220698" y="1007287"/>
                  </a:lnTo>
                  <a:lnTo>
                    <a:pt x="1262634" y="1014984"/>
                  </a:lnTo>
                  <a:lnTo>
                    <a:pt x="1304556" y="1007287"/>
                  </a:lnTo>
                  <a:lnTo>
                    <a:pt x="1342237" y="985558"/>
                  </a:lnTo>
                  <a:lnTo>
                    <a:pt x="1374165" y="951839"/>
                  </a:lnTo>
                  <a:lnTo>
                    <a:pt x="1390154" y="923544"/>
                  </a:lnTo>
                  <a:lnTo>
                    <a:pt x="2706484" y="923544"/>
                  </a:lnTo>
                  <a:lnTo>
                    <a:pt x="2734526" y="977938"/>
                  </a:lnTo>
                  <a:lnTo>
                    <a:pt x="2766453" y="1011542"/>
                  </a:lnTo>
                  <a:lnTo>
                    <a:pt x="2804134" y="1033221"/>
                  </a:lnTo>
                  <a:lnTo>
                    <a:pt x="2808732" y="1034072"/>
                  </a:lnTo>
                  <a:lnTo>
                    <a:pt x="2808732" y="1578864"/>
                  </a:lnTo>
                  <a:lnTo>
                    <a:pt x="2884932" y="1578864"/>
                  </a:lnTo>
                  <a:lnTo>
                    <a:pt x="2884932" y="1033792"/>
                  </a:lnTo>
                  <a:lnTo>
                    <a:pt x="2887992" y="1033221"/>
                  </a:lnTo>
                  <a:lnTo>
                    <a:pt x="2925673" y="1011542"/>
                  </a:lnTo>
                  <a:lnTo>
                    <a:pt x="2957601" y="977938"/>
                  </a:lnTo>
                  <a:lnTo>
                    <a:pt x="2982264" y="934440"/>
                  </a:lnTo>
                  <a:lnTo>
                    <a:pt x="2985630" y="923544"/>
                  </a:lnTo>
                  <a:lnTo>
                    <a:pt x="4291444" y="923544"/>
                  </a:lnTo>
                  <a:lnTo>
                    <a:pt x="4319486" y="977938"/>
                  </a:lnTo>
                  <a:lnTo>
                    <a:pt x="4351413" y="1011542"/>
                  </a:lnTo>
                  <a:lnTo>
                    <a:pt x="4389094" y="1033221"/>
                  </a:lnTo>
                  <a:lnTo>
                    <a:pt x="4431030" y="1040892"/>
                  </a:lnTo>
                  <a:lnTo>
                    <a:pt x="4472952" y="1033221"/>
                  </a:lnTo>
                  <a:lnTo>
                    <a:pt x="4510633" y="1011542"/>
                  </a:lnTo>
                  <a:lnTo>
                    <a:pt x="4542561" y="977938"/>
                  </a:lnTo>
                  <a:lnTo>
                    <a:pt x="4567225" y="934440"/>
                  </a:lnTo>
                  <a:lnTo>
                    <a:pt x="4570590" y="923544"/>
                  </a:lnTo>
                  <a:lnTo>
                    <a:pt x="5873928" y="923544"/>
                  </a:lnTo>
                  <a:lnTo>
                    <a:pt x="5902922" y="980986"/>
                  </a:lnTo>
                  <a:lnTo>
                    <a:pt x="5934849" y="1014590"/>
                  </a:lnTo>
                  <a:lnTo>
                    <a:pt x="5972530" y="1036269"/>
                  </a:lnTo>
                  <a:lnTo>
                    <a:pt x="5974080" y="1036561"/>
                  </a:lnTo>
                  <a:lnTo>
                    <a:pt x="5974080" y="1623060"/>
                  </a:lnTo>
                  <a:lnTo>
                    <a:pt x="6051804" y="1623060"/>
                  </a:lnTo>
                  <a:lnTo>
                    <a:pt x="6051804" y="1037120"/>
                  </a:lnTo>
                  <a:lnTo>
                    <a:pt x="6056388" y="1036269"/>
                  </a:lnTo>
                  <a:lnTo>
                    <a:pt x="6094069" y="1014590"/>
                  </a:lnTo>
                  <a:lnTo>
                    <a:pt x="6125997" y="980986"/>
                  </a:lnTo>
                  <a:lnTo>
                    <a:pt x="6150661" y="937488"/>
                  </a:lnTo>
                  <a:lnTo>
                    <a:pt x="6154979" y="923544"/>
                  </a:lnTo>
                  <a:lnTo>
                    <a:pt x="7468476" y="923544"/>
                  </a:lnTo>
                  <a:lnTo>
                    <a:pt x="7486358" y="955078"/>
                  </a:lnTo>
                  <a:lnTo>
                    <a:pt x="7518286" y="988682"/>
                  </a:lnTo>
                  <a:lnTo>
                    <a:pt x="7555966" y="1010361"/>
                  </a:lnTo>
                  <a:lnTo>
                    <a:pt x="7597902" y="1018032"/>
                  </a:lnTo>
                  <a:lnTo>
                    <a:pt x="7639825" y="1010361"/>
                  </a:lnTo>
                  <a:lnTo>
                    <a:pt x="7677505" y="988682"/>
                  </a:lnTo>
                  <a:lnTo>
                    <a:pt x="7709433" y="955078"/>
                  </a:lnTo>
                  <a:lnTo>
                    <a:pt x="7727302" y="923544"/>
                  </a:lnTo>
                  <a:lnTo>
                    <a:pt x="9042794" y="923544"/>
                  </a:lnTo>
                  <a:lnTo>
                    <a:pt x="9071318" y="979462"/>
                  </a:lnTo>
                  <a:lnTo>
                    <a:pt x="9103246" y="1013066"/>
                  </a:lnTo>
                  <a:lnTo>
                    <a:pt x="9140927" y="1034745"/>
                  </a:lnTo>
                  <a:lnTo>
                    <a:pt x="9144000" y="1035316"/>
                  </a:lnTo>
                  <a:lnTo>
                    <a:pt x="9144000" y="1652016"/>
                  </a:lnTo>
                  <a:lnTo>
                    <a:pt x="9221724" y="1652016"/>
                  </a:lnTo>
                  <a:lnTo>
                    <a:pt x="9221724" y="1035316"/>
                  </a:lnTo>
                  <a:lnTo>
                    <a:pt x="9224785" y="1034745"/>
                  </a:lnTo>
                  <a:lnTo>
                    <a:pt x="9262466" y="1013066"/>
                  </a:lnTo>
                  <a:lnTo>
                    <a:pt x="9294393" y="979462"/>
                  </a:lnTo>
                  <a:lnTo>
                    <a:pt x="9319057" y="935964"/>
                  </a:lnTo>
                  <a:lnTo>
                    <a:pt x="9322905" y="923544"/>
                  </a:lnTo>
                  <a:lnTo>
                    <a:pt x="10633062" y="923544"/>
                  </a:lnTo>
                  <a:lnTo>
                    <a:pt x="10674477" y="990434"/>
                  </a:lnTo>
                  <a:lnTo>
                    <a:pt x="10707421" y="1018425"/>
                  </a:lnTo>
                  <a:lnTo>
                    <a:pt x="10744962" y="1036205"/>
                  </a:lnTo>
                  <a:lnTo>
                    <a:pt x="10786110" y="1042416"/>
                  </a:lnTo>
                  <a:lnTo>
                    <a:pt x="10827245" y="1036205"/>
                  </a:lnTo>
                  <a:lnTo>
                    <a:pt x="10864787" y="1018425"/>
                  </a:lnTo>
                  <a:lnTo>
                    <a:pt x="10881538" y="1004189"/>
                  </a:lnTo>
                  <a:lnTo>
                    <a:pt x="10897730" y="990434"/>
                  </a:lnTo>
                  <a:lnTo>
                    <a:pt x="10925086" y="953579"/>
                  </a:lnTo>
                  <a:lnTo>
                    <a:pt x="10945851" y="909180"/>
                  </a:lnTo>
                  <a:lnTo>
                    <a:pt x="10959033" y="858596"/>
                  </a:lnTo>
                  <a:lnTo>
                    <a:pt x="10963656" y="80314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079" y="1534668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2887980" y="0"/>
                  </a:moveTo>
                  <a:lnTo>
                    <a:pt x="0" y="0"/>
                  </a:lnTo>
                  <a:lnTo>
                    <a:pt x="0" y="1558163"/>
                  </a:lnTo>
                  <a:lnTo>
                    <a:pt x="960882" y="1558163"/>
                  </a:lnTo>
                  <a:lnTo>
                    <a:pt x="1438528" y="2090928"/>
                  </a:lnTo>
                  <a:lnTo>
                    <a:pt x="1921637" y="1558163"/>
                  </a:lnTo>
                  <a:lnTo>
                    <a:pt x="2887980" y="1558163"/>
                  </a:lnTo>
                  <a:lnTo>
                    <a:pt x="2887980" y="0"/>
                  </a:lnTo>
                  <a:close/>
                </a:path>
              </a:pathLst>
            </a:custGeom>
            <a:solidFill>
              <a:srgbClr val="F8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079" y="1534668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38528" y="2090928"/>
                  </a:moveTo>
                  <a:lnTo>
                    <a:pt x="1921637" y="1558163"/>
                  </a:lnTo>
                  <a:lnTo>
                    <a:pt x="2887980" y="1558163"/>
                  </a:lnTo>
                  <a:lnTo>
                    <a:pt x="2887980" y="0"/>
                  </a:lnTo>
                  <a:lnTo>
                    <a:pt x="0" y="0"/>
                  </a:lnTo>
                  <a:lnTo>
                    <a:pt x="0" y="1558163"/>
                  </a:lnTo>
                  <a:lnTo>
                    <a:pt x="960882" y="1558163"/>
                  </a:lnTo>
                  <a:lnTo>
                    <a:pt x="1438528" y="20909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8476" y="1534668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2887979" y="0"/>
                  </a:moveTo>
                  <a:lnTo>
                    <a:pt x="0" y="0"/>
                  </a:lnTo>
                  <a:lnTo>
                    <a:pt x="0" y="1558163"/>
                  </a:lnTo>
                  <a:lnTo>
                    <a:pt x="960882" y="1558163"/>
                  </a:lnTo>
                  <a:lnTo>
                    <a:pt x="1438528" y="2090928"/>
                  </a:lnTo>
                  <a:lnTo>
                    <a:pt x="1921637" y="1558163"/>
                  </a:lnTo>
                  <a:lnTo>
                    <a:pt x="2887979" y="1558163"/>
                  </a:lnTo>
                  <a:lnTo>
                    <a:pt x="2887979" y="0"/>
                  </a:lnTo>
                  <a:close/>
                </a:path>
              </a:pathLst>
            </a:custGeom>
            <a:solidFill>
              <a:srgbClr val="00B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8476" y="1534668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38528" y="2090928"/>
                  </a:moveTo>
                  <a:lnTo>
                    <a:pt x="1921637" y="1558163"/>
                  </a:lnTo>
                  <a:lnTo>
                    <a:pt x="2887979" y="1558163"/>
                  </a:lnTo>
                  <a:lnTo>
                    <a:pt x="2887979" y="0"/>
                  </a:lnTo>
                  <a:lnTo>
                    <a:pt x="0" y="0"/>
                  </a:lnTo>
                  <a:lnTo>
                    <a:pt x="0" y="1558163"/>
                  </a:lnTo>
                  <a:lnTo>
                    <a:pt x="960882" y="1558163"/>
                  </a:lnTo>
                  <a:lnTo>
                    <a:pt x="1438528" y="20909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5348" y="1534668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2887979" y="0"/>
                  </a:moveTo>
                  <a:lnTo>
                    <a:pt x="0" y="0"/>
                  </a:lnTo>
                  <a:lnTo>
                    <a:pt x="0" y="1558163"/>
                  </a:lnTo>
                  <a:lnTo>
                    <a:pt x="960881" y="1558163"/>
                  </a:lnTo>
                  <a:lnTo>
                    <a:pt x="1438528" y="2090928"/>
                  </a:lnTo>
                  <a:lnTo>
                    <a:pt x="1921636" y="1558163"/>
                  </a:lnTo>
                  <a:lnTo>
                    <a:pt x="2887979" y="1558163"/>
                  </a:lnTo>
                  <a:lnTo>
                    <a:pt x="2887979" y="0"/>
                  </a:lnTo>
                  <a:close/>
                </a:path>
              </a:pathLst>
            </a:custGeom>
            <a:solidFill>
              <a:srgbClr val="FFC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75348" y="1534668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38528" y="2090928"/>
                  </a:moveTo>
                  <a:lnTo>
                    <a:pt x="1921636" y="1558163"/>
                  </a:lnTo>
                  <a:lnTo>
                    <a:pt x="2887979" y="1558163"/>
                  </a:lnTo>
                  <a:lnTo>
                    <a:pt x="2887979" y="0"/>
                  </a:lnTo>
                  <a:lnTo>
                    <a:pt x="0" y="0"/>
                  </a:lnTo>
                  <a:lnTo>
                    <a:pt x="0" y="1558163"/>
                  </a:lnTo>
                  <a:lnTo>
                    <a:pt x="960881" y="1558163"/>
                  </a:lnTo>
                  <a:lnTo>
                    <a:pt x="1438528" y="20909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5895" y="4203192"/>
              <a:ext cx="2887980" cy="2654808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49451" y="0"/>
                  </a:moveTo>
                  <a:lnTo>
                    <a:pt x="966343" y="532764"/>
                  </a:lnTo>
                  <a:lnTo>
                    <a:pt x="0" y="532764"/>
                  </a:lnTo>
                  <a:lnTo>
                    <a:pt x="0" y="2090927"/>
                  </a:lnTo>
                  <a:lnTo>
                    <a:pt x="2887980" y="2090927"/>
                  </a:lnTo>
                  <a:lnTo>
                    <a:pt x="2887980" y="532764"/>
                  </a:lnTo>
                  <a:lnTo>
                    <a:pt x="1927098" y="532764"/>
                  </a:lnTo>
                  <a:lnTo>
                    <a:pt x="1449451" y="0"/>
                  </a:lnTo>
                  <a:close/>
                </a:path>
              </a:pathLst>
            </a:custGeom>
            <a:solidFill>
              <a:srgbClr val="91C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5895" y="4203192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49451" y="0"/>
                  </a:moveTo>
                  <a:lnTo>
                    <a:pt x="966343" y="532764"/>
                  </a:lnTo>
                  <a:lnTo>
                    <a:pt x="0" y="532764"/>
                  </a:lnTo>
                  <a:lnTo>
                    <a:pt x="0" y="2090927"/>
                  </a:lnTo>
                  <a:lnTo>
                    <a:pt x="2887980" y="2090927"/>
                  </a:lnTo>
                  <a:lnTo>
                    <a:pt x="2887980" y="532764"/>
                  </a:lnTo>
                  <a:lnTo>
                    <a:pt x="1927098" y="532764"/>
                  </a:lnTo>
                  <a:lnTo>
                    <a:pt x="1449451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5816" y="4203192"/>
              <a:ext cx="2887980" cy="2615479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49451" y="0"/>
                  </a:moveTo>
                  <a:lnTo>
                    <a:pt x="966343" y="532764"/>
                  </a:lnTo>
                  <a:lnTo>
                    <a:pt x="0" y="532764"/>
                  </a:lnTo>
                  <a:lnTo>
                    <a:pt x="0" y="2090927"/>
                  </a:lnTo>
                  <a:lnTo>
                    <a:pt x="2887980" y="2090927"/>
                  </a:lnTo>
                  <a:lnTo>
                    <a:pt x="2887980" y="532764"/>
                  </a:lnTo>
                  <a:lnTo>
                    <a:pt x="1927098" y="532764"/>
                  </a:lnTo>
                  <a:lnTo>
                    <a:pt x="1449451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85816" y="4203192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49451" y="0"/>
                  </a:moveTo>
                  <a:lnTo>
                    <a:pt x="966343" y="532764"/>
                  </a:lnTo>
                  <a:lnTo>
                    <a:pt x="0" y="532764"/>
                  </a:lnTo>
                  <a:lnTo>
                    <a:pt x="0" y="2090927"/>
                  </a:lnTo>
                  <a:lnTo>
                    <a:pt x="2887980" y="2090927"/>
                  </a:lnTo>
                  <a:lnTo>
                    <a:pt x="2887980" y="532764"/>
                  </a:lnTo>
                  <a:lnTo>
                    <a:pt x="1927098" y="532764"/>
                  </a:lnTo>
                  <a:lnTo>
                    <a:pt x="1449451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55736" y="4203192"/>
              <a:ext cx="2887980" cy="2615479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49451" y="0"/>
                  </a:moveTo>
                  <a:lnTo>
                    <a:pt x="966343" y="532764"/>
                  </a:lnTo>
                  <a:lnTo>
                    <a:pt x="0" y="532764"/>
                  </a:lnTo>
                  <a:lnTo>
                    <a:pt x="0" y="2090927"/>
                  </a:lnTo>
                  <a:lnTo>
                    <a:pt x="2887980" y="2090927"/>
                  </a:lnTo>
                  <a:lnTo>
                    <a:pt x="2887980" y="532764"/>
                  </a:lnTo>
                  <a:lnTo>
                    <a:pt x="1927098" y="532764"/>
                  </a:lnTo>
                  <a:lnTo>
                    <a:pt x="1449451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5736" y="4203192"/>
              <a:ext cx="2887980" cy="2091055"/>
            </a:xfrm>
            <a:custGeom>
              <a:avLst/>
              <a:gdLst/>
              <a:ahLst/>
              <a:cxnLst/>
              <a:rect l="l" t="t" r="r" b="b"/>
              <a:pathLst>
                <a:path w="2887979" h="2091054">
                  <a:moveTo>
                    <a:pt x="1449451" y="0"/>
                  </a:moveTo>
                  <a:lnTo>
                    <a:pt x="966343" y="532764"/>
                  </a:lnTo>
                  <a:lnTo>
                    <a:pt x="0" y="532764"/>
                  </a:lnTo>
                  <a:lnTo>
                    <a:pt x="0" y="2090927"/>
                  </a:lnTo>
                  <a:lnTo>
                    <a:pt x="2887980" y="2090927"/>
                  </a:lnTo>
                  <a:lnTo>
                    <a:pt x="2887980" y="532764"/>
                  </a:lnTo>
                  <a:lnTo>
                    <a:pt x="1927098" y="532764"/>
                  </a:lnTo>
                  <a:lnTo>
                    <a:pt x="1449451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26476" y="2016779"/>
            <a:ext cx="21151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5880" indent="-28384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 err="1"/>
              <a:t>Повышение</a:t>
            </a:r>
            <a:r>
              <a:rPr lang="ru-RU" sz="2000" spc="-5" dirty="0"/>
              <a:t> </a:t>
            </a:r>
            <a:r>
              <a:rPr sz="2000" spc="-5" dirty="0" err="1"/>
              <a:t>качества</a:t>
            </a:r>
            <a:endParaRPr sz="2000" spc="-5" dirty="0"/>
          </a:p>
          <a:p>
            <a:pPr marL="12700" algn="ctr">
              <a:lnSpc>
                <a:spcPct val="100000"/>
              </a:lnSpc>
            </a:pPr>
            <a:r>
              <a:rPr sz="2000" spc="-5" dirty="0"/>
              <a:t>образования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87800" y="1794129"/>
            <a:ext cx="25298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5" dirty="0">
                <a:solidFill>
                  <a:srgbClr val="FFFFFF"/>
                </a:solidFill>
                <a:latin typeface="Georgia"/>
                <a:cs typeface="Georgia"/>
              </a:rPr>
              <a:t>Повышение уровня цифровой грамотности обучающихся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37833" y="1584439"/>
            <a:ext cx="282549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Georgia"/>
                <a:cs typeface="Georgia"/>
              </a:rPr>
              <a:t>Развитие творческого потенциала и инновационных идей обучающихся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5895" y="4876800"/>
            <a:ext cx="2926715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 marR="5080" indent="-1574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FFFFFF"/>
                </a:solidFill>
                <a:latin typeface="Georgia"/>
                <a:cs typeface="Georgia"/>
              </a:rPr>
              <a:t>Первичная профориентация в области перспективных </a:t>
            </a:r>
          </a:p>
          <a:p>
            <a:pPr marL="169545" marR="5080" indent="-1574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FFFFFF"/>
                </a:solidFill>
                <a:latin typeface="Georgia"/>
                <a:cs typeface="Georgia"/>
              </a:rPr>
              <a:t>IT-направлений </a:t>
            </a:r>
          </a:p>
          <a:p>
            <a:pPr marL="169545" marR="5080" indent="-1574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FFFFFF"/>
                </a:solidFill>
                <a:latin typeface="Georgia"/>
                <a:cs typeface="Georgia"/>
              </a:rPr>
              <a:t>(IT-разработчик)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9821" y="4876800"/>
            <a:ext cx="295674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925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Georgia"/>
                <a:cs typeface="Georgia"/>
              </a:rPr>
              <a:t>Овладение системой качественно новых знаний и способов действий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28506" y="4932426"/>
            <a:ext cx="288798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FFFFFF"/>
                </a:solidFill>
                <a:latin typeface="Georgia"/>
                <a:cs typeface="Georgia"/>
              </a:rPr>
              <a:t>Вовлечение подрастающего поколения в решение перспективных задач IT-кластеров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295925-BFE1-D346-05C1-44B1AEB0FF4A}"/>
              </a:ext>
            </a:extLst>
          </p:cNvPr>
          <p:cNvSpPr txBox="1"/>
          <p:nvPr/>
        </p:nvSpPr>
        <p:spPr>
          <a:xfrm>
            <a:off x="1770259" y="351503"/>
            <a:ext cx="7830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j-lt"/>
              </a:rPr>
              <a:t>Планируемые результаты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Проведенные мероприятия по теме РИП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E4FB401-27AD-EBF9-1934-7C566D1F5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13011"/>
              </p:ext>
            </p:extLst>
          </p:nvPr>
        </p:nvGraphicFramePr>
        <p:xfrm>
          <a:off x="609600" y="1417639"/>
          <a:ext cx="10972800" cy="470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59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0191E5-6249-4B7C-B333-749BC332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6" r="2" b="2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5F6207C-E12E-4555-96D3-E88D9AD37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r="7334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04F77-B07C-4A7A-9F25-2F728D8E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«</a:t>
            </a:r>
            <a:r>
              <a:rPr lang="en-US" sz="2700" b="1" dirty="0">
                <a:solidFill>
                  <a:schemeClr val="bg1"/>
                </a:solidFill>
              </a:rPr>
              <a:t>IT-</a:t>
            </a:r>
            <a:r>
              <a:rPr lang="ru-RU" sz="2700" b="1" dirty="0">
                <a:solidFill>
                  <a:schemeClr val="bg1"/>
                </a:solidFill>
              </a:rPr>
              <a:t>разработка и программирование»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5A0D58-CC01-4A1C-95EE-F28E1C53A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38" y="4697298"/>
            <a:ext cx="5040034" cy="1435608"/>
          </a:xfrm>
        </p:spPr>
        <p:txBody>
          <a:bodyPr anchor="ctr">
            <a:normAutofit/>
          </a:bodyPr>
          <a:lstStyle/>
          <a:p>
            <a:pPr algn="ctr"/>
            <a:endParaRPr lang="en-US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4041" y="4966138"/>
            <a:ext cx="3389587" cy="1342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Практикоориентированный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подход</a:t>
            </a:r>
          </a:p>
        </p:txBody>
      </p:sp>
    </p:spTree>
    <p:extLst>
      <p:ext uri="{BB962C8B-B14F-4D97-AF65-F5344CB8AC3E}">
        <p14:creationId xmlns:p14="http://schemas.microsoft.com/office/powerpoint/2010/main" val="97726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2">
            <a:extLst>
              <a:ext uri="{FF2B5EF4-FFF2-40B4-BE49-F238E27FC236}">
                <a16:creationId xmlns:a16="http://schemas.microsoft.com/office/drawing/2014/main" id="{2788AB95-94EF-4114-B1AD-E8F44E0C71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1236663"/>
            <a:chOff x="0" y="0"/>
            <a:chExt cx="12192000" cy="1236588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2090522-CDD8-4967-89AE-EDCC5C667209}"/>
                </a:ext>
              </a:extLst>
            </p:cNvPr>
            <p:cNvSpPr/>
            <p:nvPr/>
          </p:nvSpPr>
          <p:spPr>
            <a:xfrm>
              <a:off x="0" y="13853"/>
              <a:ext cx="12192000" cy="1222735"/>
            </a:xfrm>
            <a:prstGeom prst="roundRect">
              <a:avLst/>
            </a:prstGeom>
            <a:solidFill>
              <a:srgbClr val="F8F8F8">
                <a:alpha val="16078"/>
              </a:srgb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Стрелка: пятиугольник 4">
              <a:extLst>
                <a:ext uri="{FF2B5EF4-FFF2-40B4-BE49-F238E27FC236}">
                  <a16:creationId xmlns:a16="http://schemas.microsoft.com/office/drawing/2014/main" id="{410D9D1E-72B1-42AA-8661-B2AEC2854943}"/>
                </a:ext>
              </a:extLst>
            </p:cNvPr>
            <p:cNvSpPr/>
            <p:nvPr/>
          </p:nvSpPr>
          <p:spPr>
            <a:xfrm rot="5400000">
              <a:off x="272291" y="192847"/>
              <a:ext cx="1154043" cy="768350"/>
            </a:xfrm>
            <a:prstGeom prst="homePlate">
              <a:avLst>
                <a:gd name="adj" fmla="val 59888"/>
              </a:avLst>
            </a:prstGeom>
            <a:solidFill>
              <a:srgbClr val="3333FF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3E58DF-5126-4C2B-9FA6-4AE40CF9C92C}"/>
              </a:ext>
            </a:extLst>
          </p:cNvPr>
          <p:cNvSpPr txBox="1">
            <a:spLocks noChangeArrowheads="1"/>
          </p:cNvSpPr>
          <p:nvPr/>
        </p:nvSpPr>
        <p:spPr>
          <a:xfrm>
            <a:off x="1563688" y="-4921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Методические разработки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BE26522E-74F9-4E36-A1AA-18884CD3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723" y="4919819"/>
            <a:ext cx="332387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</a:p>
          <a:p>
            <a:pPr algn="ctr" eaLnBrk="1" hangingPunct="1"/>
            <a:r>
              <a:rPr lang="ru-RU" alt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рограммно-методического</a:t>
            </a:r>
          </a:p>
          <a:p>
            <a:pPr algn="ctr" eaLnBrk="1" hangingPunct="1"/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339E77-B859-49C3-A1CA-41B181233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" r="9687"/>
          <a:stretch/>
        </p:blipFill>
        <p:spPr>
          <a:xfrm>
            <a:off x="7780432" y="1630767"/>
            <a:ext cx="4298856" cy="2383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884360-FAAE-4839-A4B0-9BF9C63C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7" y="4306879"/>
            <a:ext cx="5057775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B72873-0677-4529-BA14-5720F66D7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7" y="1665601"/>
            <a:ext cx="3323877" cy="2378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EF01E0-A604-41F1-A815-00BB53AF8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293" y="1389069"/>
            <a:ext cx="3063909" cy="266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35370-BED0-4090-AC01-9B6D1470C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71" y="4050238"/>
            <a:ext cx="3323877" cy="2662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405A90-73FA-A988-98AC-598F66931068}"/>
              </a:ext>
            </a:extLst>
          </p:cNvPr>
          <p:cNvSpPr/>
          <p:nvPr/>
        </p:nvSpPr>
        <p:spPr>
          <a:xfrm>
            <a:off x="4318104" y="587539"/>
            <a:ext cx="3492298" cy="873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5"/>
            <a:endParaRPr lang="ru-RU" sz="150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C:\Users\user\Downloads\Путь к успеху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30" y="607076"/>
            <a:ext cx="5582877" cy="55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9081" y="6088405"/>
            <a:ext cx="6159145" cy="78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1995"/>
            <a:r>
              <a:rPr lang="ru-RU" sz="15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Победа во II Евразийском Чемпионате детских и </a:t>
            </a:r>
          </a:p>
          <a:p>
            <a:pPr algn="ctr" defTabSz="761995"/>
            <a:r>
              <a:rPr lang="ru-RU" sz="15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молодежных предпринимательских инициатив </a:t>
            </a:r>
          </a:p>
          <a:p>
            <a:pPr algn="ctr" defTabSz="761995"/>
            <a:r>
              <a:rPr lang="ru-RU" sz="15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"Путь к успеху-2023"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AB635-F3AA-7EF0-A9DD-21C058CF3D93}"/>
              </a:ext>
            </a:extLst>
          </p:cNvPr>
          <p:cNvSpPr txBox="1"/>
          <p:nvPr/>
        </p:nvSpPr>
        <p:spPr>
          <a:xfrm>
            <a:off x="376530" y="-63297"/>
            <a:ext cx="9983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95"/>
            <a:r>
              <a:rPr lang="ru-RU" sz="4400" b="1" kern="0" dirty="0">
                <a:solidFill>
                  <a:srgbClr val="002060"/>
                </a:solidFill>
                <a:latin typeface="Calibri"/>
              </a:rPr>
              <a:t>Эффективность реализации</a:t>
            </a:r>
          </a:p>
        </p:txBody>
      </p:sp>
      <p:pic>
        <p:nvPicPr>
          <p:cNvPr id="5" name="Picture 5" descr="E:\2023-2024\2020-2023\ЛЭТИ-ИТОГИ_0004.jpg">
            <a:extLst>
              <a:ext uri="{FF2B5EF4-FFF2-40B4-BE49-F238E27FC236}">
                <a16:creationId xmlns:a16="http://schemas.microsoft.com/office/drawing/2014/main" id="{85B86571-EF3F-9407-24E1-3A48241DC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78"/>
          <a:stretch/>
        </p:blipFill>
        <p:spPr bwMode="auto">
          <a:xfrm>
            <a:off x="762000" y="706144"/>
            <a:ext cx="2752916" cy="40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2023-2024\2020-2023\ОДАРЁННЫЕ И ТАЛАНТЛИВЫЕ\Scan_0001.jpg">
            <a:extLst>
              <a:ext uri="{FF2B5EF4-FFF2-40B4-BE49-F238E27FC236}">
                <a16:creationId xmlns:a16="http://schemas.microsoft.com/office/drawing/2014/main" id="{E3B24164-FC95-8179-8CBC-A4F91B051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" b="10290"/>
          <a:stretch/>
        </p:blipFill>
        <p:spPr bwMode="auto">
          <a:xfrm>
            <a:off x="785421" y="3309942"/>
            <a:ext cx="2719779" cy="35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8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0"/>
    </mc:Choice>
    <mc:Fallback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4496" y="1513332"/>
            <a:ext cx="5615940" cy="50688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11822" y="1578610"/>
            <a:ext cx="1869439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255"/>
              </a:spcBef>
            </a:pP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Грантовая поддержка</a:t>
            </a:r>
            <a:endParaRPr sz="1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92023" y="1527047"/>
            <a:ext cx="5991225" cy="5233670"/>
            <a:chOff x="192023" y="1527047"/>
            <a:chExt cx="5991225" cy="52336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1527047"/>
              <a:ext cx="650748" cy="5029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7952" y="1952243"/>
              <a:ext cx="161925" cy="1902460"/>
            </a:xfrm>
            <a:custGeom>
              <a:avLst/>
              <a:gdLst/>
              <a:ahLst/>
              <a:cxnLst/>
              <a:rect l="l" t="t" r="r" b="b"/>
              <a:pathLst>
                <a:path w="161925" h="1902460">
                  <a:moveTo>
                    <a:pt x="80771" y="0"/>
                  </a:moveTo>
                  <a:lnTo>
                    <a:pt x="0" y="80771"/>
                  </a:lnTo>
                  <a:lnTo>
                    <a:pt x="0" y="1901951"/>
                  </a:lnTo>
                  <a:lnTo>
                    <a:pt x="161543" y="1901951"/>
                  </a:lnTo>
                  <a:lnTo>
                    <a:pt x="161543" y="80771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6" y="1952243"/>
              <a:ext cx="161925" cy="1902460"/>
            </a:xfrm>
            <a:custGeom>
              <a:avLst/>
              <a:gdLst/>
              <a:ahLst/>
              <a:cxnLst/>
              <a:rect l="l" t="t" r="r" b="b"/>
              <a:pathLst>
                <a:path w="161925" h="1902460">
                  <a:moveTo>
                    <a:pt x="80772" y="0"/>
                  </a:moveTo>
                  <a:lnTo>
                    <a:pt x="0" y="80771"/>
                  </a:lnTo>
                  <a:lnTo>
                    <a:pt x="0" y="1901951"/>
                  </a:lnTo>
                  <a:lnTo>
                    <a:pt x="161544" y="1901951"/>
                  </a:lnTo>
                  <a:lnTo>
                    <a:pt x="161544" y="80771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040" y="1952243"/>
              <a:ext cx="161925" cy="1902460"/>
            </a:xfrm>
            <a:custGeom>
              <a:avLst/>
              <a:gdLst/>
              <a:ahLst/>
              <a:cxnLst/>
              <a:rect l="l" t="t" r="r" b="b"/>
              <a:pathLst>
                <a:path w="161925" h="1902460">
                  <a:moveTo>
                    <a:pt x="80772" y="0"/>
                  </a:moveTo>
                  <a:lnTo>
                    <a:pt x="0" y="80771"/>
                  </a:lnTo>
                  <a:lnTo>
                    <a:pt x="0" y="1901951"/>
                  </a:lnTo>
                  <a:lnTo>
                    <a:pt x="161544" y="1901951"/>
                  </a:lnTo>
                  <a:lnTo>
                    <a:pt x="161544" y="80771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E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2583" y="1952243"/>
              <a:ext cx="163195" cy="1902460"/>
            </a:xfrm>
            <a:custGeom>
              <a:avLst/>
              <a:gdLst/>
              <a:ahLst/>
              <a:cxnLst/>
              <a:rect l="l" t="t" r="r" b="b"/>
              <a:pathLst>
                <a:path w="163194" h="1902460">
                  <a:moveTo>
                    <a:pt x="81534" y="0"/>
                  </a:moveTo>
                  <a:lnTo>
                    <a:pt x="0" y="81533"/>
                  </a:lnTo>
                  <a:lnTo>
                    <a:pt x="0" y="1901951"/>
                  </a:lnTo>
                  <a:lnTo>
                    <a:pt x="163068" y="1901951"/>
                  </a:lnTo>
                  <a:lnTo>
                    <a:pt x="163068" y="81533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952" y="3486912"/>
              <a:ext cx="163195" cy="1710055"/>
            </a:xfrm>
            <a:custGeom>
              <a:avLst/>
              <a:gdLst/>
              <a:ahLst/>
              <a:cxnLst/>
              <a:rect l="l" t="t" r="r" b="b"/>
              <a:pathLst>
                <a:path w="163195" h="1710054">
                  <a:moveTo>
                    <a:pt x="81533" y="0"/>
                  </a:moveTo>
                  <a:lnTo>
                    <a:pt x="0" y="81534"/>
                  </a:lnTo>
                  <a:lnTo>
                    <a:pt x="0" y="1709927"/>
                  </a:lnTo>
                  <a:lnTo>
                    <a:pt x="163068" y="1709927"/>
                  </a:lnTo>
                  <a:lnTo>
                    <a:pt x="163068" y="81534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019" y="3486912"/>
              <a:ext cx="165100" cy="1710055"/>
            </a:xfrm>
            <a:custGeom>
              <a:avLst/>
              <a:gdLst/>
              <a:ahLst/>
              <a:cxnLst/>
              <a:rect l="l" t="t" r="r" b="b"/>
              <a:pathLst>
                <a:path w="165100" h="1710054">
                  <a:moveTo>
                    <a:pt x="82295" y="0"/>
                  </a:moveTo>
                  <a:lnTo>
                    <a:pt x="0" y="82296"/>
                  </a:lnTo>
                  <a:lnTo>
                    <a:pt x="0" y="1709927"/>
                  </a:lnTo>
                  <a:lnTo>
                    <a:pt x="164592" y="1709927"/>
                  </a:lnTo>
                  <a:lnTo>
                    <a:pt x="164592" y="82296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611" y="3486912"/>
              <a:ext cx="163195" cy="1710055"/>
            </a:xfrm>
            <a:custGeom>
              <a:avLst/>
              <a:gdLst/>
              <a:ahLst/>
              <a:cxnLst/>
              <a:rect l="l" t="t" r="r" b="b"/>
              <a:pathLst>
                <a:path w="163194" h="1710054">
                  <a:moveTo>
                    <a:pt x="81533" y="0"/>
                  </a:moveTo>
                  <a:lnTo>
                    <a:pt x="0" y="81534"/>
                  </a:lnTo>
                  <a:lnTo>
                    <a:pt x="0" y="1709927"/>
                  </a:lnTo>
                  <a:lnTo>
                    <a:pt x="163068" y="1709927"/>
                  </a:lnTo>
                  <a:lnTo>
                    <a:pt x="163068" y="81534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679" y="3486912"/>
              <a:ext cx="165100" cy="1710055"/>
            </a:xfrm>
            <a:custGeom>
              <a:avLst/>
              <a:gdLst/>
              <a:ahLst/>
              <a:cxnLst/>
              <a:rect l="l" t="t" r="r" b="b"/>
              <a:pathLst>
                <a:path w="165100" h="1710054">
                  <a:moveTo>
                    <a:pt x="82295" y="0"/>
                  </a:moveTo>
                  <a:lnTo>
                    <a:pt x="0" y="82296"/>
                  </a:lnTo>
                  <a:lnTo>
                    <a:pt x="0" y="1709927"/>
                  </a:lnTo>
                  <a:lnTo>
                    <a:pt x="164591" y="1709927"/>
                  </a:lnTo>
                  <a:lnTo>
                    <a:pt x="164591" y="82296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952" y="4882895"/>
              <a:ext cx="163195" cy="1350645"/>
            </a:xfrm>
            <a:custGeom>
              <a:avLst/>
              <a:gdLst/>
              <a:ahLst/>
              <a:cxnLst/>
              <a:rect l="l" t="t" r="r" b="b"/>
              <a:pathLst>
                <a:path w="163195" h="1350645">
                  <a:moveTo>
                    <a:pt x="81533" y="0"/>
                  </a:moveTo>
                  <a:lnTo>
                    <a:pt x="0" y="81533"/>
                  </a:lnTo>
                  <a:lnTo>
                    <a:pt x="0" y="1350263"/>
                  </a:lnTo>
                  <a:lnTo>
                    <a:pt x="163068" y="1350263"/>
                  </a:lnTo>
                  <a:lnTo>
                    <a:pt x="163068" y="81533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40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1019" y="4882895"/>
              <a:ext cx="165100" cy="1350645"/>
            </a:xfrm>
            <a:custGeom>
              <a:avLst/>
              <a:gdLst/>
              <a:ahLst/>
              <a:cxnLst/>
              <a:rect l="l" t="t" r="r" b="b"/>
              <a:pathLst>
                <a:path w="165100" h="1350645">
                  <a:moveTo>
                    <a:pt x="82295" y="0"/>
                  </a:moveTo>
                  <a:lnTo>
                    <a:pt x="0" y="82295"/>
                  </a:lnTo>
                  <a:lnTo>
                    <a:pt x="0" y="1350263"/>
                  </a:lnTo>
                  <a:lnTo>
                    <a:pt x="164592" y="1350263"/>
                  </a:lnTo>
                  <a:lnTo>
                    <a:pt x="164592" y="8229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611" y="4882895"/>
              <a:ext cx="163195" cy="1350645"/>
            </a:xfrm>
            <a:custGeom>
              <a:avLst/>
              <a:gdLst/>
              <a:ahLst/>
              <a:cxnLst/>
              <a:rect l="l" t="t" r="r" b="b"/>
              <a:pathLst>
                <a:path w="163194" h="1350645">
                  <a:moveTo>
                    <a:pt x="81533" y="0"/>
                  </a:moveTo>
                  <a:lnTo>
                    <a:pt x="0" y="81533"/>
                  </a:lnTo>
                  <a:lnTo>
                    <a:pt x="0" y="1350263"/>
                  </a:lnTo>
                  <a:lnTo>
                    <a:pt x="163068" y="1350263"/>
                  </a:lnTo>
                  <a:lnTo>
                    <a:pt x="163068" y="81533"/>
                  </a:lnTo>
                  <a:lnTo>
                    <a:pt x="8153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8679" y="4882895"/>
              <a:ext cx="165100" cy="1350645"/>
            </a:xfrm>
            <a:custGeom>
              <a:avLst/>
              <a:gdLst/>
              <a:ahLst/>
              <a:cxnLst/>
              <a:rect l="l" t="t" r="r" b="b"/>
              <a:pathLst>
                <a:path w="165100" h="1350645">
                  <a:moveTo>
                    <a:pt x="82295" y="0"/>
                  </a:moveTo>
                  <a:lnTo>
                    <a:pt x="0" y="82295"/>
                  </a:lnTo>
                  <a:lnTo>
                    <a:pt x="0" y="1350263"/>
                  </a:lnTo>
                  <a:lnTo>
                    <a:pt x="164591" y="1350263"/>
                  </a:lnTo>
                  <a:lnTo>
                    <a:pt x="164591" y="8229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428" y="6210300"/>
              <a:ext cx="649223" cy="3093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6428" y="6519671"/>
              <a:ext cx="649605" cy="241300"/>
            </a:xfrm>
            <a:custGeom>
              <a:avLst/>
              <a:gdLst/>
              <a:ahLst/>
              <a:cxnLst/>
              <a:rect l="l" t="t" r="r" b="b"/>
              <a:pathLst>
                <a:path w="649605" h="241300">
                  <a:moveTo>
                    <a:pt x="649224" y="0"/>
                  </a:moveTo>
                  <a:lnTo>
                    <a:pt x="0" y="0"/>
                  </a:lnTo>
                  <a:lnTo>
                    <a:pt x="0" y="200659"/>
                  </a:lnTo>
                  <a:lnTo>
                    <a:pt x="3154" y="216280"/>
                  </a:lnTo>
                  <a:lnTo>
                    <a:pt x="11755" y="229036"/>
                  </a:lnTo>
                  <a:lnTo>
                    <a:pt x="24511" y="237637"/>
                  </a:lnTo>
                  <a:lnTo>
                    <a:pt x="40131" y="240790"/>
                  </a:lnTo>
                  <a:lnTo>
                    <a:pt x="609091" y="240790"/>
                  </a:lnTo>
                  <a:lnTo>
                    <a:pt x="624712" y="237637"/>
                  </a:lnTo>
                  <a:lnTo>
                    <a:pt x="637468" y="229036"/>
                  </a:lnTo>
                  <a:lnTo>
                    <a:pt x="646069" y="216280"/>
                  </a:lnTo>
                  <a:lnTo>
                    <a:pt x="649224" y="200659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8" y="6461759"/>
              <a:ext cx="649223" cy="213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428" y="6411468"/>
              <a:ext cx="649223" cy="213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428" y="6359651"/>
              <a:ext cx="649223" cy="213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071" y="3131819"/>
              <a:ext cx="179832" cy="2392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09572" y="3200399"/>
              <a:ext cx="4081779" cy="228600"/>
            </a:xfrm>
            <a:custGeom>
              <a:avLst/>
              <a:gdLst/>
              <a:ahLst/>
              <a:cxnLst/>
              <a:rect l="l" t="t" r="r" b="b"/>
              <a:pathLst>
                <a:path w="4081779" h="228600">
                  <a:moveTo>
                    <a:pt x="408127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081272" y="228600"/>
                  </a:lnTo>
                  <a:lnTo>
                    <a:pt x="4081272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1855" y="3162299"/>
              <a:ext cx="1537970" cy="172720"/>
            </a:xfrm>
            <a:custGeom>
              <a:avLst/>
              <a:gdLst/>
              <a:ahLst/>
              <a:cxnLst/>
              <a:rect l="l" t="t" r="r" b="b"/>
              <a:pathLst>
                <a:path w="1537970" h="172720">
                  <a:moveTo>
                    <a:pt x="1537716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537716" y="172212"/>
                  </a:lnTo>
                  <a:lnTo>
                    <a:pt x="1537716" y="0"/>
                  </a:lnTo>
                  <a:close/>
                </a:path>
              </a:pathLst>
            </a:custGeom>
            <a:solidFill>
              <a:srgbClr val="000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2023" y="2244851"/>
              <a:ext cx="5991225" cy="954405"/>
            </a:xfrm>
            <a:custGeom>
              <a:avLst/>
              <a:gdLst/>
              <a:ahLst/>
              <a:cxnLst/>
              <a:rect l="l" t="t" r="r" b="b"/>
              <a:pathLst>
                <a:path w="5991225" h="954405">
                  <a:moveTo>
                    <a:pt x="5990844" y="0"/>
                  </a:moveTo>
                  <a:lnTo>
                    <a:pt x="66789" y="0"/>
                  </a:lnTo>
                  <a:lnTo>
                    <a:pt x="40794" y="5240"/>
                  </a:lnTo>
                  <a:lnTo>
                    <a:pt x="19564" y="19542"/>
                  </a:lnTo>
                  <a:lnTo>
                    <a:pt x="5249" y="40772"/>
                  </a:lnTo>
                  <a:lnTo>
                    <a:pt x="0" y="66801"/>
                  </a:lnTo>
                  <a:lnTo>
                    <a:pt x="0" y="887222"/>
                  </a:lnTo>
                  <a:lnTo>
                    <a:pt x="5249" y="913251"/>
                  </a:lnTo>
                  <a:lnTo>
                    <a:pt x="19564" y="934481"/>
                  </a:lnTo>
                  <a:lnTo>
                    <a:pt x="40794" y="948783"/>
                  </a:lnTo>
                  <a:lnTo>
                    <a:pt x="66789" y="954024"/>
                  </a:lnTo>
                  <a:lnTo>
                    <a:pt x="5990844" y="954024"/>
                  </a:lnTo>
                  <a:lnTo>
                    <a:pt x="5990844" y="0"/>
                  </a:lnTo>
                  <a:close/>
                </a:path>
              </a:pathLst>
            </a:custGeom>
            <a:solidFill>
              <a:srgbClr val="00B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7048" y="2340863"/>
              <a:ext cx="4524756" cy="76352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92023" y="3889247"/>
            <a:ext cx="5975985" cy="986028"/>
            <a:chOff x="192023" y="3889247"/>
            <a:chExt cx="5975985" cy="986028"/>
          </a:xfrm>
        </p:grpSpPr>
        <p:sp>
          <p:nvSpPr>
            <p:cNvPr id="32" name="object 32"/>
            <p:cNvSpPr/>
            <p:nvPr/>
          </p:nvSpPr>
          <p:spPr>
            <a:xfrm>
              <a:off x="1905000" y="4684775"/>
              <a:ext cx="4070985" cy="190500"/>
            </a:xfrm>
            <a:custGeom>
              <a:avLst/>
              <a:gdLst/>
              <a:ahLst/>
              <a:cxnLst/>
              <a:rect l="l" t="t" r="r" b="b"/>
              <a:pathLst>
                <a:path w="4070985" h="190500">
                  <a:moveTo>
                    <a:pt x="4070604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070604" y="190500"/>
                  </a:lnTo>
                  <a:lnTo>
                    <a:pt x="4070604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071" y="4628387"/>
              <a:ext cx="178308" cy="1981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70331" y="4652771"/>
              <a:ext cx="1534795" cy="144780"/>
            </a:xfrm>
            <a:custGeom>
              <a:avLst/>
              <a:gdLst/>
              <a:ahLst/>
              <a:cxnLst/>
              <a:rect l="l" t="t" r="r" b="b"/>
              <a:pathLst>
                <a:path w="1534795" h="144779">
                  <a:moveTo>
                    <a:pt x="1534668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534668" y="144779"/>
                  </a:lnTo>
                  <a:lnTo>
                    <a:pt x="1534668" y="0"/>
                  </a:lnTo>
                  <a:close/>
                </a:path>
              </a:pathLst>
            </a:custGeom>
            <a:solidFill>
              <a:srgbClr val="000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2023" y="3889247"/>
              <a:ext cx="5975985" cy="795655"/>
            </a:xfrm>
            <a:custGeom>
              <a:avLst/>
              <a:gdLst/>
              <a:ahLst/>
              <a:cxnLst/>
              <a:rect l="l" t="t" r="r" b="b"/>
              <a:pathLst>
                <a:path w="5975985" h="795654">
                  <a:moveTo>
                    <a:pt x="5975604" y="0"/>
                  </a:moveTo>
                  <a:lnTo>
                    <a:pt x="55702" y="0"/>
                  </a:lnTo>
                  <a:lnTo>
                    <a:pt x="34022" y="4371"/>
                  </a:lnTo>
                  <a:lnTo>
                    <a:pt x="16316" y="16303"/>
                  </a:lnTo>
                  <a:lnTo>
                    <a:pt x="4377" y="34022"/>
                  </a:lnTo>
                  <a:lnTo>
                    <a:pt x="0" y="55752"/>
                  </a:lnTo>
                  <a:lnTo>
                    <a:pt x="0" y="739775"/>
                  </a:lnTo>
                  <a:lnTo>
                    <a:pt x="4377" y="761505"/>
                  </a:lnTo>
                  <a:lnTo>
                    <a:pt x="16316" y="779224"/>
                  </a:lnTo>
                  <a:lnTo>
                    <a:pt x="34022" y="791156"/>
                  </a:lnTo>
                  <a:lnTo>
                    <a:pt x="55702" y="795527"/>
                  </a:lnTo>
                  <a:lnTo>
                    <a:pt x="5975604" y="795527"/>
                  </a:lnTo>
                  <a:lnTo>
                    <a:pt x="5975604" y="0"/>
                  </a:lnTo>
                  <a:close/>
                </a:path>
              </a:pathLst>
            </a:custGeom>
            <a:solidFill>
              <a:srgbClr val="FFC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3999" y="3968495"/>
              <a:ext cx="4514088" cy="71628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524000" y="3886200"/>
            <a:ext cx="451421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lang="ru-RU" sz="1800" spc="-5" dirty="0">
                <a:solidFill>
                  <a:srgbClr val="FFFFFF"/>
                </a:solidFill>
                <a:latin typeface="Georgia"/>
                <a:cs typeface="Georgia"/>
              </a:rPr>
              <a:t>опуляризация опыта обучающихся на ведущих Площадках, Грантовых конкурсах, утверждённых Перечнем</a:t>
            </a:r>
          </a:p>
          <a:p>
            <a:pPr marL="144145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2023" y="5247132"/>
            <a:ext cx="5975985" cy="990600"/>
            <a:chOff x="192023" y="5247132"/>
            <a:chExt cx="5975985" cy="990600"/>
          </a:xfrm>
        </p:grpSpPr>
        <p:sp>
          <p:nvSpPr>
            <p:cNvPr id="39" name="object 39"/>
            <p:cNvSpPr/>
            <p:nvPr/>
          </p:nvSpPr>
          <p:spPr>
            <a:xfrm>
              <a:off x="1905000" y="6045708"/>
              <a:ext cx="4070985" cy="192405"/>
            </a:xfrm>
            <a:custGeom>
              <a:avLst/>
              <a:gdLst/>
              <a:ahLst/>
              <a:cxnLst/>
              <a:rect l="l" t="t" r="r" b="b"/>
              <a:pathLst>
                <a:path w="4070985" h="192404">
                  <a:moveTo>
                    <a:pt x="4070604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4070604" y="192023"/>
                  </a:lnTo>
                  <a:lnTo>
                    <a:pt x="4070604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5071" y="5990844"/>
              <a:ext cx="178308" cy="20116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70331" y="6016752"/>
              <a:ext cx="1534795" cy="144780"/>
            </a:xfrm>
            <a:custGeom>
              <a:avLst/>
              <a:gdLst/>
              <a:ahLst/>
              <a:cxnLst/>
              <a:rect l="l" t="t" r="r" b="b"/>
              <a:pathLst>
                <a:path w="1534795" h="144779">
                  <a:moveTo>
                    <a:pt x="1534668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534668" y="144780"/>
                  </a:lnTo>
                  <a:lnTo>
                    <a:pt x="1534668" y="0"/>
                  </a:lnTo>
                  <a:close/>
                </a:path>
              </a:pathLst>
            </a:custGeom>
            <a:solidFill>
              <a:srgbClr val="000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2023" y="5247132"/>
              <a:ext cx="5975985" cy="800100"/>
            </a:xfrm>
            <a:custGeom>
              <a:avLst/>
              <a:gdLst/>
              <a:ahLst/>
              <a:cxnLst/>
              <a:rect l="l" t="t" r="r" b="b"/>
              <a:pathLst>
                <a:path w="5975985" h="800100">
                  <a:moveTo>
                    <a:pt x="5975604" y="0"/>
                  </a:moveTo>
                  <a:lnTo>
                    <a:pt x="56019" y="0"/>
                  </a:lnTo>
                  <a:lnTo>
                    <a:pt x="34214" y="4393"/>
                  </a:lnTo>
                  <a:lnTo>
                    <a:pt x="16408" y="16383"/>
                  </a:lnTo>
                  <a:lnTo>
                    <a:pt x="4402" y="34182"/>
                  </a:lnTo>
                  <a:lnTo>
                    <a:pt x="0" y="56007"/>
                  </a:lnTo>
                  <a:lnTo>
                    <a:pt x="0" y="744080"/>
                  </a:lnTo>
                  <a:lnTo>
                    <a:pt x="4402" y="765885"/>
                  </a:lnTo>
                  <a:lnTo>
                    <a:pt x="16408" y="783691"/>
                  </a:lnTo>
                  <a:lnTo>
                    <a:pt x="34214" y="795697"/>
                  </a:lnTo>
                  <a:lnTo>
                    <a:pt x="56019" y="800100"/>
                  </a:lnTo>
                  <a:lnTo>
                    <a:pt x="5975604" y="800100"/>
                  </a:lnTo>
                  <a:lnTo>
                    <a:pt x="5975604" y="0"/>
                  </a:lnTo>
                  <a:close/>
                </a:path>
              </a:pathLst>
            </a:custGeom>
            <a:solidFill>
              <a:srgbClr val="F86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999" y="5327904"/>
              <a:ext cx="4514088" cy="64007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524000" y="5353913"/>
            <a:ext cx="4514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lang="ru-RU" sz="1800" spc="-5" dirty="0">
                <a:solidFill>
                  <a:srgbClr val="FFFFFF"/>
                </a:solidFill>
                <a:latin typeface="Georgia"/>
                <a:cs typeface="Georgia"/>
              </a:rPr>
              <a:t>азработка </a:t>
            </a: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серии дидактических материалов </a:t>
            </a:r>
            <a:r>
              <a:rPr lang="ru-RU" sz="1800" spc="-5" dirty="0">
                <a:solidFill>
                  <a:srgbClr val="FFFFFF"/>
                </a:solidFill>
                <a:latin typeface="Georgia"/>
                <a:cs typeface="Georgia"/>
              </a:rPr>
              <a:t>по </a:t>
            </a:r>
            <a:r>
              <a:rPr lang="en-US" sz="1800" spc="-5" dirty="0">
                <a:solidFill>
                  <a:srgbClr val="FFFFFF"/>
                </a:solidFill>
                <a:latin typeface="Georgia"/>
                <a:cs typeface="Georgia"/>
              </a:rPr>
              <a:t>IT-</a:t>
            </a:r>
            <a:r>
              <a:rPr lang="ru-RU" sz="1800" spc="-5" dirty="0">
                <a:solidFill>
                  <a:srgbClr val="FFFFFF"/>
                </a:solidFill>
                <a:latin typeface="Georgia"/>
                <a:cs typeface="Georgia"/>
              </a:rPr>
              <a:t>направлению</a:t>
            </a:r>
            <a:endParaRPr sz="1800" dirty="0">
              <a:latin typeface="Georgia"/>
              <a:cs typeface="Georg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70331" y="2430779"/>
            <a:ext cx="656843" cy="3515867"/>
            <a:chOff x="370331" y="2430779"/>
            <a:chExt cx="656843" cy="3515867"/>
          </a:xfrm>
        </p:grpSpPr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331" y="5353811"/>
              <a:ext cx="650748" cy="5928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395" y="5455919"/>
              <a:ext cx="388620" cy="3886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951" y="2430779"/>
              <a:ext cx="649223" cy="5928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331" y="3986783"/>
              <a:ext cx="650748" cy="5928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5487" y="4067555"/>
              <a:ext cx="426719" cy="42671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9753600" y="2362200"/>
            <a:ext cx="1527810" cy="939360"/>
          </a:xfrm>
          <a:prstGeom prst="rect">
            <a:avLst/>
          </a:prstGeom>
        </p:spPr>
        <p:txBody>
          <a:bodyPr vert="horz" wrap="square" lIns="0" tIns="330835" rIns="0" bIns="0" rtlCol="0">
            <a:spAutoFit/>
          </a:bodyPr>
          <a:lstStyle/>
          <a:p>
            <a:pPr marL="388620" marR="5080" indent="-376555" algn="ctr">
              <a:lnSpc>
                <a:spcPct val="100000"/>
              </a:lnSpc>
              <a:spcBef>
                <a:spcPts val="405"/>
              </a:spcBef>
            </a:pPr>
            <a:r>
              <a:rPr lang="ru-RU" b="1" spc="-5" dirty="0">
                <a:solidFill>
                  <a:srgbClr val="FFFFFF"/>
                </a:solidFill>
                <a:latin typeface="Georgia"/>
                <a:cs typeface="Georgia"/>
              </a:rPr>
              <a:t>Создание </a:t>
            </a:r>
          </a:p>
          <a:p>
            <a:pPr marL="388620" marR="5080" indent="-376555" algn="ctr">
              <a:lnSpc>
                <a:spcPct val="100000"/>
              </a:lnSpc>
              <a:spcBef>
                <a:spcPts val="405"/>
              </a:spcBef>
            </a:pPr>
            <a:r>
              <a:rPr lang="en-US" b="1" spc="-5" dirty="0">
                <a:solidFill>
                  <a:srgbClr val="FFFFFF"/>
                </a:solidFill>
                <a:latin typeface="Georgia"/>
                <a:cs typeface="Georgia"/>
              </a:rPr>
              <a:t>IT-</a:t>
            </a:r>
            <a:r>
              <a:rPr lang="ru-RU" b="1" spc="-5" dirty="0">
                <a:solidFill>
                  <a:srgbClr val="FFFFFF"/>
                </a:solidFill>
                <a:latin typeface="Georgia"/>
                <a:cs typeface="Georgia"/>
              </a:rPr>
              <a:t>команды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24800" y="3854703"/>
            <a:ext cx="213360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1600" b="1" spc="-5" dirty="0">
              <a:solidFill>
                <a:srgbClr val="FFFFFF"/>
              </a:solidFill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endParaRPr lang="ru-RU" sz="1600" b="1" spc="-5" dirty="0">
              <a:solidFill>
                <a:srgbClr val="FFFFFF"/>
              </a:solidFill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endParaRPr lang="ru-RU" sz="1600" b="1" spc="-5" dirty="0">
              <a:solidFill>
                <a:srgbClr val="FFFFFF"/>
              </a:solidFill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Georgia"/>
                <a:cs typeface="Georgia"/>
              </a:rPr>
              <a:t>  Победы  в конкурсных мероприятиях Всероссийского и  Международного уровня</a:t>
            </a:r>
            <a:endParaRPr lang="ru-RU" sz="1600" dirty="0">
              <a:latin typeface="Georgia"/>
              <a:cs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A7D5E-4E2D-AFB0-AFEE-3A6867788E8A}"/>
              </a:ext>
            </a:extLst>
          </p:cNvPr>
          <p:cNvSpPr txBox="1"/>
          <p:nvPr/>
        </p:nvSpPr>
        <p:spPr>
          <a:xfrm>
            <a:off x="1770259" y="351503"/>
            <a:ext cx="783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+mj-lt"/>
              </a:rPr>
              <a:t>Результаты реализации</a:t>
            </a: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92B9ACA1-EAA4-4800-B384-547C621A6915}"/>
              </a:ext>
            </a:extLst>
          </p:cNvPr>
          <p:cNvSpPr txBox="1"/>
          <p:nvPr/>
        </p:nvSpPr>
        <p:spPr>
          <a:xfrm>
            <a:off x="1491069" y="2286000"/>
            <a:ext cx="451421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участие в профессиональных </a:t>
            </a:r>
            <a:r>
              <a:rPr lang="en-US" spc="-5" dirty="0">
                <a:solidFill>
                  <a:srgbClr val="FFFFFF"/>
                </a:solidFill>
                <a:latin typeface="Georgia"/>
                <a:cs typeface="Georgia"/>
              </a:rPr>
              <a:t>IT</a:t>
            </a: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-пробах,</a:t>
            </a:r>
          </a:p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демонстрация приложений на акселераторах и </a:t>
            </a:r>
            <a:r>
              <a:rPr lang="en-US" spc="-5" dirty="0">
                <a:solidFill>
                  <a:srgbClr val="FFFFFF"/>
                </a:solidFill>
                <a:latin typeface="Georgia"/>
                <a:cs typeface="Georgia"/>
              </a:rPr>
              <a:t>IT</a:t>
            </a:r>
            <a:r>
              <a:rPr lang="ru-RU" spc="-5" dirty="0">
                <a:solidFill>
                  <a:srgbClr val="FFFFFF"/>
                </a:solidFill>
                <a:latin typeface="Georgia"/>
                <a:cs typeface="Georgia"/>
              </a:rPr>
              <a:t>-форумах</a:t>
            </a:r>
            <a:endParaRPr lang="ru-RU" dirty="0">
              <a:latin typeface="Georgia"/>
              <a:cs typeface="Georgia"/>
            </a:endParaRPr>
          </a:p>
        </p:txBody>
      </p:sp>
      <p:pic>
        <p:nvPicPr>
          <p:cNvPr id="56" name="Рисунок 55" descr="Собрание контур">
            <a:extLst>
              <a:ext uri="{FF2B5EF4-FFF2-40B4-BE49-F238E27FC236}">
                <a16:creationId xmlns:a16="http://schemas.microsoft.com/office/drawing/2014/main" id="{97123E2F-90E3-538C-EEED-BB440D0BE8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521" y="2467424"/>
            <a:ext cx="514196" cy="51419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484</Words>
  <Application>Microsoft Office PowerPoint</Application>
  <PresentationFormat>Широкоэкранный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Symbol</vt:lpstr>
      <vt:lpstr>Times New Roman</vt:lpstr>
      <vt:lpstr>Office Theme</vt:lpstr>
      <vt:lpstr>Тема Office</vt:lpstr>
      <vt:lpstr>1_Тема Office</vt:lpstr>
      <vt:lpstr>Мобильные приложения:  от ученика до  IT-разработчика</vt:lpstr>
      <vt:lpstr>Презентация PowerPoint</vt:lpstr>
      <vt:lpstr>Презентация PowerPoint</vt:lpstr>
      <vt:lpstr>Повышение качества образования</vt:lpstr>
      <vt:lpstr>Проведенные мероприятия по теме РИП</vt:lpstr>
      <vt:lpstr>«IT-разработка и программирование»</vt:lpstr>
      <vt:lpstr>Презентация PowerPoint</vt:lpstr>
      <vt:lpstr>Презентация PowerPoint</vt:lpstr>
      <vt:lpstr>    Грантовая поддержка</vt:lpstr>
      <vt:lpstr>Презентация PowerPoint</vt:lpstr>
      <vt:lpstr>План работы на 2023-2024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Вдовина Ксения Викторовна</cp:lastModifiedBy>
  <cp:revision>4</cp:revision>
  <dcterms:created xsi:type="dcterms:W3CDTF">2023-12-06T06:51:15Z</dcterms:created>
  <dcterms:modified xsi:type="dcterms:W3CDTF">2023-12-07T03:05:22Z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2023-12-06T00:00:00Z</vt:filetime>
  </property>
</Properties>
</file>