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sldIdLst>
    <p:sldId id="265" r:id="rId2"/>
    <p:sldId id="266" r:id="rId3"/>
    <p:sldId id="273" r:id="rId4"/>
    <p:sldId id="275" r:id="rId5"/>
    <p:sldId id="260" r:id="rId6"/>
    <p:sldId id="276" r:id="rId7"/>
    <p:sldId id="274" r:id="rId8"/>
    <p:sldId id="261" r:id="rId9"/>
    <p:sldId id="257" r:id="rId10"/>
    <p:sldId id="258" r:id="rId11"/>
    <p:sldId id="259" r:id="rId12"/>
    <p:sldId id="262" r:id="rId13"/>
    <p:sldId id="263" r:id="rId14"/>
    <p:sldId id="264" r:id="rId15"/>
    <p:sldId id="272" r:id="rId16"/>
    <p:sldId id="278" r:id="rId17"/>
    <p:sldId id="277" r:id="rId18"/>
    <p:sldId id="289" r:id="rId19"/>
    <p:sldId id="269" r:id="rId20"/>
    <p:sldId id="279" r:id="rId21"/>
    <p:sldId id="285" r:id="rId22"/>
    <p:sldId id="287" r:id="rId23"/>
    <p:sldId id="280" r:id="rId24"/>
    <p:sldId id="286" r:id="rId25"/>
    <p:sldId id="282" r:id="rId26"/>
    <p:sldId id="28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9370" autoAdjust="0"/>
  </p:normalViewPr>
  <p:slideViewPr>
    <p:cSldViewPr>
      <p:cViewPr>
        <p:scale>
          <a:sx n="77" d="100"/>
          <a:sy n="77" d="100"/>
        </p:scale>
        <p:origin x="-802" y="1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ОБУЧЕНИЕ</a:t>
            </a:r>
            <a:r>
              <a:rPr lang="ru-RU" baseline="0" dirty="0" smtClean="0"/>
              <a:t> ПЕДГОГОВ</a:t>
            </a:r>
            <a:r>
              <a:rPr lang="ru-RU" dirty="0" smtClean="0"/>
              <a:t> </a:t>
            </a:r>
            <a:r>
              <a:rPr lang="ru-RU" baseline="0" dirty="0" smtClean="0"/>
              <a:t>по РАС</a:t>
            </a:r>
          </a:p>
        </c:rich>
      </c:tx>
      <c:layout>
        <c:manualLayout>
          <c:xMode val="edge"/>
          <c:yMode val="edge"/>
          <c:x val="0.31165288259321072"/>
          <c:y val="0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36</a:t>
                    </a:r>
                    <a:r>
                      <a:rPr lang="ru-RU" baseline="0" smtClean="0"/>
                      <a:t> 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18</a:t>
                    </a:r>
                    <a:r>
                      <a:rPr lang="ru-RU" baseline="0" smtClean="0"/>
                      <a:t> 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7.1442843515316268E-2"/>
                  <c:y val="0.13468708503287993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9</a:t>
                    </a:r>
                    <a:r>
                      <a:rPr lang="ru-RU" baseline="0" smtClean="0"/>
                      <a:t> 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delete val="1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Лист1!$A$2:$A$5</c:f>
              <c:strCache>
                <c:ptCount val="3"/>
                <c:pt idx="0">
                  <c:v>воспитатели</c:v>
                </c:pt>
                <c:pt idx="1">
                  <c:v>учитель-дефектолог</c:v>
                </c:pt>
                <c:pt idx="2">
                  <c:v>педагог-психолог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36</c:v>
                </c:pt>
                <c:pt idx="1">
                  <c:v>18</c:v>
                </c:pt>
                <c:pt idx="2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7D62BB-7B3B-425B-9DE6-A80A9D05732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88FFF3A-B7EA-48C2-9991-51D6592E70D1}">
      <dgm:prSet phldrT="[Текст]" custT="1"/>
      <dgm:spPr/>
      <dgm:t>
        <a:bodyPr/>
        <a:lstStyle/>
        <a:p>
          <a:r>
            <a:rPr lang="ru-RU" sz="20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Разрабатывание</a:t>
          </a: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эффективных форм и методов работы с семьёй</a:t>
          </a:r>
          <a:r>
            <a:rPr lang="ru-RU" sz="900" dirty="0" smtClean="0"/>
            <a:t>:</a:t>
          </a:r>
          <a:endParaRPr lang="ru-RU" sz="900" dirty="0"/>
        </a:p>
      </dgm:t>
    </dgm:pt>
    <dgm:pt modelId="{A78371A0-83A3-4A70-9D83-6F8042DB8FB2}" type="parTrans" cxnId="{24EF0BFF-D15B-4E07-9D6A-F8DAABDAED25}">
      <dgm:prSet/>
      <dgm:spPr/>
      <dgm:t>
        <a:bodyPr/>
        <a:lstStyle/>
        <a:p>
          <a:endParaRPr lang="ru-RU"/>
        </a:p>
      </dgm:t>
    </dgm:pt>
    <dgm:pt modelId="{56F22611-7B23-4640-A1C8-32C1F7FD69E4}" type="sibTrans" cxnId="{24EF0BFF-D15B-4E07-9D6A-F8DAABDAED25}">
      <dgm:prSet/>
      <dgm:spPr/>
      <dgm:t>
        <a:bodyPr/>
        <a:lstStyle/>
        <a:p>
          <a:endParaRPr lang="ru-RU"/>
        </a:p>
      </dgm:t>
    </dgm:pt>
    <dgm:pt modelId="{C0EC4286-01F9-4D58-A2AB-8D9D4D74D87D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Исследование эмоциональных состояний родителей, воспитывающих детей дошкольного возраста с РАС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5B481E-A034-47DF-A741-363928FF200D}" type="parTrans" cxnId="{A1586AD5-0F92-4247-A029-8C06F2BD4D90}">
      <dgm:prSet/>
      <dgm:spPr/>
      <dgm:t>
        <a:bodyPr/>
        <a:lstStyle/>
        <a:p>
          <a:endParaRPr lang="ru-RU"/>
        </a:p>
      </dgm:t>
    </dgm:pt>
    <dgm:pt modelId="{A3DF2E94-19F1-403D-AED1-F98C5D4B11FA}" type="sibTrans" cxnId="{A1586AD5-0F92-4247-A029-8C06F2BD4D90}">
      <dgm:prSet/>
      <dgm:spPr/>
      <dgm:t>
        <a:bodyPr/>
        <a:lstStyle/>
        <a:p>
          <a:endParaRPr lang="ru-RU"/>
        </a:p>
      </dgm:t>
    </dgm:pt>
    <dgm:pt modelId="{621496B0-6D91-4E84-B198-FCCEBA604FFB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дневника наблюдений за детьми с РАС в группе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A06E1A-710B-4E1F-840D-9A010D40472A}" type="parTrans" cxnId="{CF149FBA-3E03-4519-B6DA-487428FB27FE}">
      <dgm:prSet/>
      <dgm:spPr/>
      <dgm:t>
        <a:bodyPr/>
        <a:lstStyle/>
        <a:p>
          <a:endParaRPr lang="ru-RU"/>
        </a:p>
      </dgm:t>
    </dgm:pt>
    <dgm:pt modelId="{50572843-2E97-4E77-A393-08C286BF52C6}" type="sibTrans" cxnId="{CF149FBA-3E03-4519-B6DA-487428FB27FE}">
      <dgm:prSet/>
      <dgm:spPr/>
      <dgm:t>
        <a:bodyPr/>
        <a:lstStyle/>
        <a:p>
          <a:endParaRPr lang="ru-RU"/>
        </a:p>
      </dgm:t>
    </dgm:pt>
    <dgm:pt modelId="{0D31DA9D-FE20-4156-B4D1-DE9EB2450313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консультации, наблюдение, контроль, лечение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B00DA8-161D-4BC7-8462-0698E7853873}" type="parTrans" cxnId="{4F19E382-F136-4CB7-BF13-07599627D2BF}">
      <dgm:prSet/>
      <dgm:spPr/>
      <dgm:t>
        <a:bodyPr/>
        <a:lstStyle/>
        <a:p>
          <a:endParaRPr lang="ru-RU"/>
        </a:p>
      </dgm:t>
    </dgm:pt>
    <dgm:pt modelId="{7AB9548D-4715-4696-BC2C-1DADA57B529C}" type="sibTrans" cxnId="{4F19E382-F136-4CB7-BF13-07599627D2BF}">
      <dgm:prSet/>
      <dgm:spPr/>
      <dgm:t>
        <a:bodyPr/>
        <a:lstStyle/>
        <a:p>
          <a:endParaRPr lang="ru-RU"/>
        </a:p>
      </dgm:t>
    </dgm:pt>
    <dgm:pt modelId="{A222C998-3CF9-4E7E-BB9C-C61F1D708E89}" type="pres">
      <dgm:prSet presAssocID="{047D62BB-7B3B-425B-9DE6-A80A9D05732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E5A0109-B3AC-4C84-B640-962E27D10D3D}" type="pres">
      <dgm:prSet presAssocID="{288FFF3A-B7EA-48C2-9991-51D6592E70D1}" presName="parentLin" presStyleCnt="0"/>
      <dgm:spPr/>
    </dgm:pt>
    <dgm:pt modelId="{EC0A5F6E-68F1-49B4-B24F-448099D29DE0}" type="pres">
      <dgm:prSet presAssocID="{288FFF3A-B7EA-48C2-9991-51D6592E70D1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54E74765-3D83-4C27-91A2-9047DAD43629}" type="pres">
      <dgm:prSet presAssocID="{288FFF3A-B7EA-48C2-9991-51D6592E70D1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BBDD2E-CDA8-4297-9164-1F433C522559}" type="pres">
      <dgm:prSet presAssocID="{288FFF3A-B7EA-48C2-9991-51D6592E70D1}" presName="negativeSpace" presStyleCnt="0"/>
      <dgm:spPr/>
    </dgm:pt>
    <dgm:pt modelId="{5D73A4AF-D218-4025-840A-EF3D8752B32D}" type="pres">
      <dgm:prSet presAssocID="{288FFF3A-B7EA-48C2-9991-51D6592E70D1}" presName="childText" presStyleLbl="conFgAcc1" presStyleIdx="0" presStyleCnt="4">
        <dgm:presLayoutVars>
          <dgm:bulletEnabled val="1"/>
        </dgm:presLayoutVars>
      </dgm:prSet>
      <dgm:spPr/>
    </dgm:pt>
    <dgm:pt modelId="{DB6117B2-6E3F-48D9-A70F-E32D4D6DB928}" type="pres">
      <dgm:prSet presAssocID="{56F22611-7B23-4640-A1C8-32C1F7FD69E4}" presName="spaceBetweenRectangles" presStyleCnt="0"/>
      <dgm:spPr/>
    </dgm:pt>
    <dgm:pt modelId="{AF70709E-0537-436E-976A-F5C76B1FEC96}" type="pres">
      <dgm:prSet presAssocID="{C0EC4286-01F9-4D58-A2AB-8D9D4D74D87D}" presName="parentLin" presStyleCnt="0"/>
      <dgm:spPr/>
    </dgm:pt>
    <dgm:pt modelId="{ED8222C8-2632-4BFF-A0AD-5DD266D549F8}" type="pres">
      <dgm:prSet presAssocID="{C0EC4286-01F9-4D58-A2AB-8D9D4D74D87D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9B0441B9-BD5E-4C6E-B6D8-DC45073D52CD}" type="pres">
      <dgm:prSet presAssocID="{C0EC4286-01F9-4D58-A2AB-8D9D4D74D87D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3B40F9-2AAE-497F-891A-7F6E2678AEB6}" type="pres">
      <dgm:prSet presAssocID="{C0EC4286-01F9-4D58-A2AB-8D9D4D74D87D}" presName="negativeSpace" presStyleCnt="0"/>
      <dgm:spPr/>
    </dgm:pt>
    <dgm:pt modelId="{E121F123-1AA4-4C2D-8A85-A94AEDE4DCC1}" type="pres">
      <dgm:prSet presAssocID="{C0EC4286-01F9-4D58-A2AB-8D9D4D74D87D}" presName="childText" presStyleLbl="conFgAcc1" presStyleIdx="1" presStyleCnt="4">
        <dgm:presLayoutVars>
          <dgm:bulletEnabled val="1"/>
        </dgm:presLayoutVars>
      </dgm:prSet>
      <dgm:spPr/>
    </dgm:pt>
    <dgm:pt modelId="{39C95706-EDF5-4A16-A880-F8A7CB00B5F8}" type="pres">
      <dgm:prSet presAssocID="{A3DF2E94-19F1-403D-AED1-F98C5D4B11FA}" presName="spaceBetweenRectangles" presStyleCnt="0"/>
      <dgm:spPr/>
    </dgm:pt>
    <dgm:pt modelId="{46E4845F-D463-49BF-942F-7539B82DEDAB}" type="pres">
      <dgm:prSet presAssocID="{621496B0-6D91-4E84-B198-FCCEBA604FFB}" presName="parentLin" presStyleCnt="0"/>
      <dgm:spPr/>
    </dgm:pt>
    <dgm:pt modelId="{84C58CFB-896B-4550-BD4B-32F1A620A742}" type="pres">
      <dgm:prSet presAssocID="{621496B0-6D91-4E84-B198-FCCEBA604FFB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04C01830-0F69-441C-B402-F86B1830EB32}" type="pres">
      <dgm:prSet presAssocID="{621496B0-6D91-4E84-B198-FCCEBA604FF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C801D7-C383-46EA-A9B3-ABC25090FF9A}" type="pres">
      <dgm:prSet presAssocID="{621496B0-6D91-4E84-B198-FCCEBA604FFB}" presName="negativeSpace" presStyleCnt="0"/>
      <dgm:spPr/>
    </dgm:pt>
    <dgm:pt modelId="{5D63B8CC-3B49-4207-A945-910729CDC85E}" type="pres">
      <dgm:prSet presAssocID="{621496B0-6D91-4E84-B198-FCCEBA604FFB}" presName="childText" presStyleLbl="conFgAcc1" presStyleIdx="2" presStyleCnt="4">
        <dgm:presLayoutVars>
          <dgm:bulletEnabled val="1"/>
        </dgm:presLayoutVars>
      </dgm:prSet>
      <dgm:spPr/>
    </dgm:pt>
    <dgm:pt modelId="{3EFE4309-4CF8-43B3-B9BB-F522A0D6F786}" type="pres">
      <dgm:prSet presAssocID="{50572843-2E97-4E77-A393-08C286BF52C6}" presName="spaceBetweenRectangles" presStyleCnt="0"/>
      <dgm:spPr/>
    </dgm:pt>
    <dgm:pt modelId="{292491C6-804B-47C7-8DA6-63AB17688FA1}" type="pres">
      <dgm:prSet presAssocID="{0D31DA9D-FE20-4156-B4D1-DE9EB2450313}" presName="parentLin" presStyleCnt="0"/>
      <dgm:spPr/>
    </dgm:pt>
    <dgm:pt modelId="{4887CEDC-D820-4EF6-A85B-5F7F2C172105}" type="pres">
      <dgm:prSet presAssocID="{0D31DA9D-FE20-4156-B4D1-DE9EB2450313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D859AE75-81C7-42C3-853F-1008F952BF71}" type="pres">
      <dgm:prSet presAssocID="{0D31DA9D-FE20-4156-B4D1-DE9EB245031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AD530A-E710-4E61-AF19-2FC02695237F}" type="pres">
      <dgm:prSet presAssocID="{0D31DA9D-FE20-4156-B4D1-DE9EB2450313}" presName="negativeSpace" presStyleCnt="0"/>
      <dgm:spPr/>
    </dgm:pt>
    <dgm:pt modelId="{A590F9BD-C995-4C8F-8F67-EB4609C69AFC}" type="pres">
      <dgm:prSet presAssocID="{0D31DA9D-FE20-4156-B4D1-DE9EB2450313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4F19E382-F136-4CB7-BF13-07599627D2BF}" srcId="{047D62BB-7B3B-425B-9DE6-A80A9D05732D}" destId="{0D31DA9D-FE20-4156-B4D1-DE9EB2450313}" srcOrd="3" destOrd="0" parTransId="{CDB00DA8-161D-4BC7-8462-0698E7853873}" sibTransId="{7AB9548D-4715-4696-BC2C-1DADA57B529C}"/>
    <dgm:cxn modelId="{3C08FA33-3711-4FFB-8F60-E97637F55CF8}" type="presOf" srcId="{288FFF3A-B7EA-48C2-9991-51D6592E70D1}" destId="{54E74765-3D83-4C27-91A2-9047DAD43629}" srcOrd="1" destOrd="0" presId="urn:microsoft.com/office/officeart/2005/8/layout/list1"/>
    <dgm:cxn modelId="{28F0F5CD-B6CE-4E3A-8415-EAAD80ACB2D6}" type="presOf" srcId="{C0EC4286-01F9-4D58-A2AB-8D9D4D74D87D}" destId="{9B0441B9-BD5E-4C6E-B6D8-DC45073D52CD}" srcOrd="1" destOrd="0" presId="urn:microsoft.com/office/officeart/2005/8/layout/list1"/>
    <dgm:cxn modelId="{A1586AD5-0F92-4247-A029-8C06F2BD4D90}" srcId="{047D62BB-7B3B-425B-9DE6-A80A9D05732D}" destId="{C0EC4286-01F9-4D58-A2AB-8D9D4D74D87D}" srcOrd="1" destOrd="0" parTransId="{F45B481E-A034-47DF-A741-363928FF200D}" sibTransId="{A3DF2E94-19F1-403D-AED1-F98C5D4B11FA}"/>
    <dgm:cxn modelId="{CF149FBA-3E03-4519-B6DA-487428FB27FE}" srcId="{047D62BB-7B3B-425B-9DE6-A80A9D05732D}" destId="{621496B0-6D91-4E84-B198-FCCEBA604FFB}" srcOrd="2" destOrd="0" parTransId="{E0A06E1A-710B-4E1F-840D-9A010D40472A}" sibTransId="{50572843-2E97-4E77-A393-08C286BF52C6}"/>
    <dgm:cxn modelId="{04F48B7C-BFAF-4FDD-BA2D-32A106F6A857}" type="presOf" srcId="{0D31DA9D-FE20-4156-B4D1-DE9EB2450313}" destId="{D859AE75-81C7-42C3-853F-1008F952BF71}" srcOrd="1" destOrd="0" presId="urn:microsoft.com/office/officeart/2005/8/layout/list1"/>
    <dgm:cxn modelId="{2FD72071-DA66-4EB9-BBCA-EC3152725BA4}" type="presOf" srcId="{0D31DA9D-FE20-4156-B4D1-DE9EB2450313}" destId="{4887CEDC-D820-4EF6-A85B-5F7F2C172105}" srcOrd="0" destOrd="0" presId="urn:microsoft.com/office/officeart/2005/8/layout/list1"/>
    <dgm:cxn modelId="{E805D329-2BC7-4948-831E-2B67200E0132}" type="presOf" srcId="{621496B0-6D91-4E84-B198-FCCEBA604FFB}" destId="{84C58CFB-896B-4550-BD4B-32F1A620A742}" srcOrd="0" destOrd="0" presId="urn:microsoft.com/office/officeart/2005/8/layout/list1"/>
    <dgm:cxn modelId="{46DAEF92-FAFF-4FC0-BBD6-334A6E930A93}" type="presOf" srcId="{C0EC4286-01F9-4D58-A2AB-8D9D4D74D87D}" destId="{ED8222C8-2632-4BFF-A0AD-5DD266D549F8}" srcOrd="0" destOrd="0" presId="urn:microsoft.com/office/officeart/2005/8/layout/list1"/>
    <dgm:cxn modelId="{F33130C2-BC88-4616-B5C8-51481364CC3A}" type="presOf" srcId="{047D62BB-7B3B-425B-9DE6-A80A9D05732D}" destId="{A222C998-3CF9-4E7E-BB9C-C61F1D708E89}" srcOrd="0" destOrd="0" presId="urn:microsoft.com/office/officeart/2005/8/layout/list1"/>
    <dgm:cxn modelId="{ED3BCAF7-43DE-4DE2-A8E0-972CFFDA9263}" type="presOf" srcId="{288FFF3A-B7EA-48C2-9991-51D6592E70D1}" destId="{EC0A5F6E-68F1-49B4-B24F-448099D29DE0}" srcOrd="0" destOrd="0" presId="urn:microsoft.com/office/officeart/2005/8/layout/list1"/>
    <dgm:cxn modelId="{6A784575-8E4E-4147-AD0B-4D0756970E9D}" type="presOf" srcId="{621496B0-6D91-4E84-B198-FCCEBA604FFB}" destId="{04C01830-0F69-441C-B402-F86B1830EB32}" srcOrd="1" destOrd="0" presId="urn:microsoft.com/office/officeart/2005/8/layout/list1"/>
    <dgm:cxn modelId="{24EF0BFF-D15B-4E07-9D6A-F8DAABDAED25}" srcId="{047D62BB-7B3B-425B-9DE6-A80A9D05732D}" destId="{288FFF3A-B7EA-48C2-9991-51D6592E70D1}" srcOrd="0" destOrd="0" parTransId="{A78371A0-83A3-4A70-9D83-6F8042DB8FB2}" sibTransId="{56F22611-7B23-4640-A1C8-32C1F7FD69E4}"/>
    <dgm:cxn modelId="{25FAA723-D879-47FE-A3B2-125D1AD87654}" type="presParOf" srcId="{A222C998-3CF9-4E7E-BB9C-C61F1D708E89}" destId="{7E5A0109-B3AC-4C84-B640-962E27D10D3D}" srcOrd="0" destOrd="0" presId="urn:microsoft.com/office/officeart/2005/8/layout/list1"/>
    <dgm:cxn modelId="{A41CD947-270D-4F12-8A89-D60DBBA2974C}" type="presParOf" srcId="{7E5A0109-B3AC-4C84-B640-962E27D10D3D}" destId="{EC0A5F6E-68F1-49B4-B24F-448099D29DE0}" srcOrd="0" destOrd="0" presId="urn:microsoft.com/office/officeart/2005/8/layout/list1"/>
    <dgm:cxn modelId="{CC9FDF64-1856-4659-A3D8-40549CFFB18B}" type="presParOf" srcId="{7E5A0109-B3AC-4C84-B640-962E27D10D3D}" destId="{54E74765-3D83-4C27-91A2-9047DAD43629}" srcOrd="1" destOrd="0" presId="urn:microsoft.com/office/officeart/2005/8/layout/list1"/>
    <dgm:cxn modelId="{CED5C792-8F94-48F6-8713-9F0FFC8ABA59}" type="presParOf" srcId="{A222C998-3CF9-4E7E-BB9C-C61F1D708E89}" destId="{54BBDD2E-CDA8-4297-9164-1F433C522559}" srcOrd="1" destOrd="0" presId="urn:microsoft.com/office/officeart/2005/8/layout/list1"/>
    <dgm:cxn modelId="{725385EA-3681-493E-BB84-7BEA1F57DBDE}" type="presParOf" srcId="{A222C998-3CF9-4E7E-BB9C-C61F1D708E89}" destId="{5D73A4AF-D218-4025-840A-EF3D8752B32D}" srcOrd="2" destOrd="0" presId="urn:microsoft.com/office/officeart/2005/8/layout/list1"/>
    <dgm:cxn modelId="{310C6F81-F724-495E-BE17-37182BF64C61}" type="presParOf" srcId="{A222C998-3CF9-4E7E-BB9C-C61F1D708E89}" destId="{DB6117B2-6E3F-48D9-A70F-E32D4D6DB928}" srcOrd="3" destOrd="0" presId="urn:microsoft.com/office/officeart/2005/8/layout/list1"/>
    <dgm:cxn modelId="{4335FDFB-C104-4C2C-AD20-A0FF0613ADF0}" type="presParOf" srcId="{A222C998-3CF9-4E7E-BB9C-C61F1D708E89}" destId="{AF70709E-0537-436E-976A-F5C76B1FEC96}" srcOrd="4" destOrd="0" presId="urn:microsoft.com/office/officeart/2005/8/layout/list1"/>
    <dgm:cxn modelId="{1D10F303-26E9-4617-A937-645BE5B49160}" type="presParOf" srcId="{AF70709E-0537-436E-976A-F5C76B1FEC96}" destId="{ED8222C8-2632-4BFF-A0AD-5DD266D549F8}" srcOrd="0" destOrd="0" presId="urn:microsoft.com/office/officeart/2005/8/layout/list1"/>
    <dgm:cxn modelId="{E4EB73F9-5785-49BD-8120-7EFA61368847}" type="presParOf" srcId="{AF70709E-0537-436E-976A-F5C76B1FEC96}" destId="{9B0441B9-BD5E-4C6E-B6D8-DC45073D52CD}" srcOrd="1" destOrd="0" presId="urn:microsoft.com/office/officeart/2005/8/layout/list1"/>
    <dgm:cxn modelId="{65CC4B20-8CA1-42EF-946F-433BF254D432}" type="presParOf" srcId="{A222C998-3CF9-4E7E-BB9C-C61F1D708E89}" destId="{F93B40F9-2AAE-497F-891A-7F6E2678AEB6}" srcOrd="5" destOrd="0" presId="urn:microsoft.com/office/officeart/2005/8/layout/list1"/>
    <dgm:cxn modelId="{3C2E1D55-41BF-44F9-900F-12CF9D8B9D52}" type="presParOf" srcId="{A222C998-3CF9-4E7E-BB9C-C61F1D708E89}" destId="{E121F123-1AA4-4C2D-8A85-A94AEDE4DCC1}" srcOrd="6" destOrd="0" presId="urn:microsoft.com/office/officeart/2005/8/layout/list1"/>
    <dgm:cxn modelId="{CBC1469F-F4B9-4C1E-B797-2D6E64CF89AC}" type="presParOf" srcId="{A222C998-3CF9-4E7E-BB9C-C61F1D708E89}" destId="{39C95706-EDF5-4A16-A880-F8A7CB00B5F8}" srcOrd="7" destOrd="0" presId="urn:microsoft.com/office/officeart/2005/8/layout/list1"/>
    <dgm:cxn modelId="{3E57726D-3DBE-4152-BA7B-C7D6BB7F6CDB}" type="presParOf" srcId="{A222C998-3CF9-4E7E-BB9C-C61F1D708E89}" destId="{46E4845F-D463-49BF-942F-7539B82DEDAB}" srcOrd="8" destOrd="0" presId="urn:microsoft.com/office/officeart/2005/8/layout/list1"/>
    <dgm:cxn modelId="{5C7B5675-D91C-43E2-A3A8-2FB9CDB7EAAA}" type="presParOf" srcId="{46E4845F-D463-49BF-942F-7539B82DEDAB}" destId="{84C58CFB-896B-4550-BD4B-32F1A620A742}" srcOrd="0" destOrd="0" presId="urn:microsoft.com/office/officeart/2005/8/layout/list1"/>
    <dgm:cxn modelId="{51AB6125-4B4E-45BE-B3D2-9B1D3DAA57AC}" type="presParOf" srcId="{46E4845F-D463-49BF-942F-7539B82DEDAB}" destId="{04C01830-0F69-441C-B402-F86B1830EB32}" srcOrd="1" destOrd="0" presId="urn:microsoft.com/office/officeart/2005/8/layout/list1"/>
    <dgm:cxn modelId="{83E0F206-824F-425B-BEFC-BED645C5B328}" type="presParOf" srcId="{A222C998-3CF9-4E7E-BB9C-C61F1D708E89}" destId="{7BC801D7-C383-46EA-A9B3-ABC25090FF9A}" srcOrd="9" destOrd="0" presId="urn:microsoft.com/office/officeart/2005/8/layout/list1"/>
    <dgm:cxn modelId="{62778A01-FAE2-478C-97F3-AFD5FF1A55C8}" type="presParOf" srcId="{A222C998-3CF9-4E7E-BB9C-C61F1D708E89}" destId="{5D63B8CC-3B49-4207-A945-910729CDC85E}" srcOrd="10" destOrd="0" presId="urn:microsoft.com/office/officeart/2005/8/layout/list1"/>
    <dgm:cxn modelId="{C4BECBEB-EFD9-4966-B81D-03648657AD39}" type="presParOf" srcId="{A222C998-3CF9-4E7E-BB9C-C61F1D708E89}" destId="{3EFE4309-4CF8-43B3-B9BB-F522A0D6F786}" srcOrd="11" destOrd="0" presId="urn:microsoft.com/office/officeart/2005/8/layout/list1"/>
    <dgm:cxn modelId="{68DD09A9-9E6A-4A04-B789-F80FED2F9409}" type="presParOf" srcId="{A222C998-3CF9-4E7E-BB9C-C61F1D708E89}" destId="{292491C6-804B-47C7-8DA6-63AB17688FA1}" srcOrd="12" destOrd="0" presId="urn:microsoft.com/office/officeart/2005/8/layout/list1"/>
    <dgm:cxn modelId="{C9DF7045-0207-4259-B7E9-621CE779FFAC}" type="presParOf" srcId="{292491C6-804B-47C7-8DA6-63AB17688FA1}" destId="{4887CEDC-D820-4EF6-A85B-5F7F2C172105}" srcOrd="0" destOrd="0" presId="urn:microsoft.com/office/officeart/2005/8/layout/list1"/>
    <dgm:cxn modelId="{4B3C6498-D25D-47C3-9089-AC23D85ADD90}" type="presParOf" srcId="{292491C6-804B-47C7-8DA6-63AB17688FA1}" destId="{D859AE75-81C7-42C3-853F-1008F952BF71}" srcOrd="1" destOrd="0" presId="urn:microsoft.com/office/officeart/2005/8/layout/list1"/>
    <dgm:cxn modelId="{FC6E89BC-996C-4619-A659-C54E28ADDB74}" type="presParOf" srcId="{A222C998-3CF9-4E7E-BB9C-C61F1D708E89}" destId="{9CAD530A-E710-4E61-AF19-2FC02695237F}" srcOrd="13" destOrd="0" presId="urn:microsoft.com/office/officeart/2005/8/layout/list1"/>
    <dgm:cxn modelId="{F49AD1BC-7002-402A-A36F-871187D84539}" type="presParOf" srcId="{A222C998-3CF9-4E7E-BB9C-C61F1D708E89}" destId="{A590F9BD-C995-4C8F-8F67-EB4609C69AFC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EF2C4F-04D3-4573-B373-F765575A4AE5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913BD98-15CD-4BDA-9C13-CA4A124DD863}">
      <dgm:prSet phldrT="[Текст]"/>
      <dgm:spPr/>
      <dgm:t>
        <a:bodyPr/>
        <a:lstStyle/>
        <a:p>
          <a:r>
            <a:rPr lang="ru-RU" dirty="0" err="1" smtClean="0"/>
            <a:t>Тьютор</a:t>
          </a:r>
          <a:endParaRPr lang="ru-RU" dirty="0"/>
        </a:p>
      </dgm:t>
    </dgm:pt>
    <dgm:pt modelId="{F2D6F64F-E3B2-49F0-9F40-9732BE3AD06C}" type="parTrans" cxnId="{B266224E-8C79-4C83-9B75-9D8B1A5E6F5B}">
      <dgm:prSet/>
      <dgm:spPr/>
      <dgm:t>
        <a:bodyPr/>
        <a:lstStyle/>
        <a:p>
          <a:endParaRPr lang="ru-RU"/>
        </a:p>
      </dgm:t>
    </dgm:pt>
    <dgm:pt modelId="{233B270B-5338-4BB8-8518-35C974B44DD3}" type="sibTrans" cxnId="{B266224E-8C79-4C83-9B75-9D8B1A5E6F5B}">
      <dgm:prSet/>
      <dgm:spPr/>
      <dgm:t>
        <a:bodyPr/>
        <a:lstStyle/>
        <a:p>
          <a:endParaRPr lang="ru-RU"/>
        </a:p>
      </dgm:t>
    </dgm:pt>
    <dgm:pt modelId="{2BB5EBAB-E79C-47C7-89BB-4D5900F47C79}">
      <dgm:prSet phldrT="[Текст]"/>
      <dgm:spPr/>
      <dgm:t>
        <a:bodyPr/>
        <a:lstStyle/>
        <a:p>
          <a:r>
            <a:rPr lang="ru-RU" dirty="0" smtClean="0"/>
            <a:t>Воспитатель</a:t>
          </a:r>
          <a:endParaRPr lang="ru-RU" dirty="0"/>
        </a:p>
      </dgm:t>
    </dgm:pt>
    <dgm:pt modelId="{0434434A-E099-44BC-9C9D-60CEF29B00DF}" type="parTrans" cxnId="{9BB162DE-4A4B-44A0-AE64-378F20A9B621}">
      <dgm:prSet/>
      <dgm:spPr/>
      <dgm:t>
        <a:bodyPr/>
        <a:lstStyle/>
        <a:p>
          <a:endParaRPr lang="ru-RU"/>
        </a:p>
      </dgm:t>
    </dgm:pt>
    <dgm:pt modelId="{389AD401-9ACE-48DB-A3AC-14D54FB3126D}" type="sibTrans" cxnId="{9BB162DE-4A4B-44A0-AE64-378F20A9B621}">
      <dgm:prSet/>
      <dgm:spPr/>
      <dgm:t>
        <a:bodyPr/>
        <a:lstStyle/>
        <a:p>
          <a:endParaRPr lang="ru-RU"/>
        </a:p>
      </dgm:t>
    </dgm:pt>
    <dgm:pt modelId="{603E28B8-2387-40A8-8FFF-673D456897E3}">
      <dgm:prSet phldrT="[Текст]"/>
      <dgm:spPr/>
      <dgm:t>
        <a:bodyPr/>
        <a:lstStyle/>
        <a:p>
          <a:r>
            <a:rPr lang="ru-RU" dirty="0" smtClean="0"/>
            <a:t>Учитель-дефектолог</a:t>
          </a:r>
          <a:endParaRPr lang="ru-RU" dirty="0"/>
        </a:p>
      </dgm:t>
    </dgm:pt>
    <dgm:pt modelId="{765577AE-A189-4BB4-ADE6-E7365EDB4DC8}" type="parTrans" cxnId="{04AC82B2-D723-454C-B428-CEE3C2536AF1}">
      <dgm:prSet/>
      <dgm:spPr/>
      <dgm:t>
        <a:bodyPr/>
        <a:lstStyle/>
        <a:p>
          <a:endParaRPr lang="ru-RU"/>
        </a:p>
      </dgm:t>
    </dgm:pt>
    <dgm:pt modelId="{8405F527-E255-4524-BFC9-4F91EC96A324}" type="sibTrans" cxnId="{04AC82B2-D723-454C-B428-CEE3C2536AF1}">
      <dgm:prSet/>
      <dgm:spPr/>
      <dgm:t>
        <a:bodyPr/>
        <a:lstStyle/>
        <a:p>
          <a:endParaRPr lang="ru-RU"/>
        </a:p>
      </dgm:t>
    </dgm:pt>
    <dgm:pt modelId="{C92F0D8E-839F-4EB0-8975-E91F12F27E9F}">
      <dgm:prSet phldrT="[Текст]"/>
      <dgm:spPr/>
      <dgm:t>
        <a:bodyPr/>
        <a:lstStyle/>
        <a:p>
          <a:r>
            <a:rPr lang="ru-RU" dirty="0" smtClean="0"/>
            <a:t>Учитель-логопед</a:t>
          </a:r>
          <a:endParaRPr lang="ru-RU" dirty="0"/>
        </a:p>
      </dgm:t>
    </dgm:pt>
    <dgm:pt modelId="{45105E1C-66F3-4227-9106-06E0FD08618C}" type="parTrans" cxnId="{BE16BB5F-F58D-402F-8DBC-ED8C98A008FF}">
      <dgm:prSet/>
      <dgm:spPr/>
      <dgm:t>
        <a:bodyPr/>
        <a:lstStyle/>
        <a:p>
          <a:endParaRPr lang="ru-RU"/>
        </a:p>
      </dgm:t>
    </dgm:pt>
    <dgm:pt modelId="{B282D054-5606-4B41-A2B8-23AD9ED48533}" type="sibTrans" cxnId="{BE16BB5F-F58D-402F-8DBC-ED8C98A008FF}">
      <dgm:prSet/>
      <dgm:spPr/>
      <dgm:t>
        <a:bodyPr/>
        <a:lstStyle/>
        <a:p>
          <a:endParaRPr lang="ru-RU"/>
        </a:p>
      </dgm:t>
    </dgm:pt>
    <dgm:pt modelId="{E98D1A00-D7FF-41E7-B7DF-215990813C53}">
      <dgm:prSet phldrT="[Текст]"/>
      <dgm:spPr/>
      <dgm:t>
        <a:bodyPr/>
        <a:lstStyle/>
        <a:p>
          <a:r>
            <a:rPr lang="ru-RU" dirty="0" smtClean="0"/>
            <a:t>Педагог-психолог</a:t>
          </a:r>
          <a:endParaRPr lang="ru-RU" dirty="0"/>
        </a:p>
      </dgm:t>
    </dgm:pt>
    <dgm:pt modelId="{99E094DD-DDE7-4D96-8126-3BFAA28CDC72}" type="parTrans" cxnId="{0E75AD49-62CA-4D33-8DA7-F9D03DB84B54}">
      <dgm:prSet/>
      <dgm:spPr/>
      <dgm:t>
        <a:bodyPr/>
        <a:lstStyle/>
        <a:p>
          <a:endParaRPr lang="ru-RU"/>
        </a:p>
      </dgm:t>
    </dgm:pt>
    <dgm:pt modelId="{E1B48E06-F5C5-4AF4-BB22-FA98BCE12520}" type="sibTrans" cxnId="{0E75AD49-62CA-4D33-8DA7-F9D03DB84B54}">
      <dgm:prSet/>
      <dgm:spPr/>
      <dgm:t>
        <a:bodyPr/>
        <a:lstStyle/>
        <a:p>
          <a:endParaRPr lang="ru-RU"/>
        </a:p>
      </dgm:t>
    </dgm:pt>
    <dgm:pt modelId="{A8F7AD09-00D2-42D7-BF39-D8948371C32F}">
      <dgm:prSet phldrT="[Текст]"/>
      <dgm:spPr/>
      <dgm:t>
        <a:bodyPr/>
        <a:lstStyle/>
        <a:p>
          <a:r>
            <a:rPr lang="ru-RU" dirty="0" smtClean="0"/>
            <a:t>Методист</a:t>
          </a:r>
          <a:endParaRPr lang="ru-RU" dirty="0"/>
        </a:p>
      </dgm:t>
    </dgm:pt>
    <dgm:pt modelId="{E864E23A-DE3F-489F-A611-03443C03DBD9}" type="parTrans" cxnId="{FF1C7620-BE8F-4B7D-BBB5-ABE009E48694}">
      <dgm:prSet/>
      <dgm:spPr/>
      <dgm:t>
        <a:bodyPr/>
        <a:lstStyle/>
        <a:p>
          <a:endParaRPr lang="ru-RU"/>
        </a:p>
      </dgm:t>
    </dgm:pt>
    <dgm:pt modelId="{169F00A8-795B-4A88-B0B5-E49DE02E8CC0}" type="sibTrans" cxnId="{FF1C7620-BE8F-4B7D-BBB5-ABE009E48694}">
      <dgm:prSet/>
      <dgm:spPr/>
      <dgm:t>
        <a:bodyPr/>
        <a:lstStyle/>
        <a:p>
          <a:endParaRPr lang="ru-RU"/>
        </a:p>
      </dgm:t>
    </dgm:pt>
    <dgm:pt modelId="{CA3333A2-806F-4772-B64F-158254AA8B02}" type="pres">
      <dgm:prSet presAssocID="{A8EF2C4F-04D3-4573-B373-F765575A4AE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69E00CA-50B2-4541-B591-CF63F8D7464F}" type="pres">
      <dgm:prSet presAssocID="{C913BD98-15CD-4BDA-9C13-CA4A124DD863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02D52C-8F07-4FC0-B6BF-9DFAF9699418}" type="pres">
      <dgm:prSet presAssocID="{C913BD98-15CD-4BDA-9C13-CA4A124DD863}" presName="spNode" presStyleCnt="0"/>
      <dgm:spPr/>
    </dgm:pt>
    <dgm:pt modelId="{2AC8BC3F-9EF2-475E-9795-B736099C3239}" type="pres">
      <dgm:prSet presAssocID="{233B270B-5338-4BB8-8518-35C974B44DD3}" presName="sibTrans" presStyleLbl="sibTrans1D1" presStyleIdx="0" presStyleCnt="6"/>
      <dgm:spPr/>
      <dgm:t>
        <a:bodyPr/>
        <a:lstStyle/>
        <a:p>
          <a:endParaRPr lang="ru-RU"/>
        </a:p>
      </dgm:t>
    </dgm:pt>
    <dgm:pt modelId="{62907E96-3BE5-4292-BFE6-70B79B13167D}" type="pres">
      <dgm:prSet presAssocID="{2BB5EBAB-E79C-47C7-89BB-4D5900F47C7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EACE6F-CFF3-4A88-A74B-4034D8186757}" type="pres">
      <dgm:prSet presAssocID="{2BB5EBAB-E79C-47C7-89BB-4D5900F47C79}" presName="spNode" presStyleCnt="0"/>
      <dgm:spPr/>
    </dgm:pt>
    <dgm:pt modelId="{BC8C1E55-B698-4E87-8FCE-A9907856A23F}" type="pres">
      <dgm:prSet presAssocID="{389AD401-9ACE-48DB-A3AC-14D54FB3126D}" presName="sibTrans" presStyleLbl="sibTrans1D1" presStyleIdx="1" presStyleCnt="6"/>
      <dgm:spPr/>
      <dgm:t>
        <a:bodyPr/>
        <a:lstStyle/>
        <a:p>
          <a:endParaRPr lang="ru-RU"/>
        </a:p>
      </dgm:t>
    </dgm:pt>
    <dgm:pt modelId="{65DA2145-A237-42F1-9862-FB27CAEC1292}" type="pres">
      <dgm:prSet presAssocID="{603E28B8-2387-40A8-8FFF-673D456897E3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448339-B5D4-454D-B489-0E345F53D038}" type="pres">
      <dgm:prSet presAssocID="{603E28B8-2387-40A8-8FFF-673D456897E3}" presName="spNode" presStyleCnt="0"/>
      <dgm:spPr/>
    </dgm:pt>
    <dgm:pt modelId="{31CB59E0-A965-4294-AEC4-BFE5F2B85BC9}" type="pres">
      <dgm:prSet presAssocID="{8405F527-E255-4524-BFC9-4F91EC96A324}" presName="sibTrans" presStyleLbl="sibTrans1D1" presStyleIdx="2" presStyleCnt="6"/>
      <dgm:spPr/>
      <dgm:t>
        <a:bodyPr/>
        <a:lstStyle/>
        <a:p>
          <a:endParaRPr lang="ru-RU"/>
        </a:p>
      </dgm:t>
    </dgm:pt>
    <dgm:pt modelId="{8F466757-D599-4080-AB25-81DDF6B99AAC}" type="pres">
      <dgm:prSet presAssocID="{C92F0D8E-839F-4EB0-8975-E91F12F27E9F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599D0A-CD24-4AFE-A298-F2981C364941}" type="pres">
      <dgm:prSet presAssocID="{C92F0D8E-839F-4EB0-8975-E91F12F27E9F}" presName="spNode" presStyleCnt="0"/>
      <dgm:spPr/>
    </dgm:pt>
    <dgm:pt modelId="{F0200D50-F3A1-4E8D-98F5-29EC3173A04A}" type="pres">
      <dgm:prSet presAssocID="{B282D054-5606-4B41-A2B8-23AD9ED48533}" presName="sibTrans" presStyleLbl="sibTrans1D1" presStyleIdx="3" presStyleCnt="6"/>
      <dgm:spPr/>
      <dgm:t>
        <a:bodyPr/>
        <a:lstStyle/>
        <a:p>
          <a:endParaRPr lang="ru-RU"/>
        </a:p>
      </dgm:t>
    </dgm:pt>
    <dgm:pt modelId="{0D11B3BA-B092-49BC-8B4C-920B5F1C4BEF}" type="pres">
      <dgm:prSet presAssocID="{E98D1A00-D7FF-41E7-B7DF-215990813C53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55A5F1-FD47-4CC7-93A1-BD4F65DF86DC}" type="pres">
      <dgm:prSet presAssocID="{E98D1A00-D7FF-41E7-B7DF-215990813C53}" presName="spNode" presStyleCnt="0"/>
      <dgm:spPr/>
    </dgm:pt>
    <dgm:pt modelId="{19080F57-678D-4008-877F-E5BA6FC77247}" type="pres">
      <dgm:prSet presAssocID="{E1B48E06-F5C5-4AF4-BB22-FA98BCE12520}" presName="sibTrans" presStyleLbl="sibTrans1D1" presStyleIdx="4" presStyleCnt="6"/>
      <dgm:spPr/>
      <dgm:t>
        <a:bodyPr/>
        <a:lstStyle/>
        <a:p>
          <a:endParaRPr lang="ru-RU"/>
        </a:p>
      </dgm:t>
    </dgm:pt>
    <dgm:pt modelId="{FAC3F518-741E-4DB0-9727-034F988C474E}" type="pres">
      <dgm:prSet presAssocID="{A8F7AD09-00D2-42D7-BF39-D8948371C32F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E3B600-19A6-4E71-A638-B38F9BC612F4}" type="pres">
      <dgm:prSet presAssocID="{A8F7AD09-00D2-42D7-BF39-D8948371C32F}" presName="spNode" presStyleCnt="0"/>
      <dgm:spPr/>
    </dgm:pt>
    <dgm:pt modelId="{832A6717-BEBE-40FA-BD01-AADD816D4C43}" type="pres">
      <dgm:prSet presAssocID="{169F00A8-795B-4A88-B0B5-E49DE02E8CC0}" presName="sibTrans" presStyleLbl="sibTrans1D1" presStyleIdx="5" presStyleCnt="6"/>
      <dgm:spPr/>
      <dgm:t>
        <a:bodyPr/>
        <a:lstStyle/>
        <a:p>
          <a:endParaRPr lang="ru-RU"/>
        </a:p>
      </dgm:t>
    </dgm:pt>
  </dgm:ptLst>
  <dgm:cxnLst>
    <dgm:cxn modelId="{D03A8E2A-B014-4BDE-9688-B46E58A8DDE3}" type="presOf" srcId="{A8F7AD09-00D2-42D7-BF39-D8948371C32F}" destId="{FAC3F518-741E-4DB0-9727-034F988C474E}" srcOrd="0" destOrd="0" presId="urn:microsoft.com/office/officeart/2005/8/layout/cycle5"/>
    <dgm:cxn modelId="{3799D4FF-2FD0-410F-BD36-A556C1AAD098}" type="presOf" srcId="{C92F0D8E-839F-4EB0-8975-E91F12F27E9F}" destId="{8F466757-D599-4080-AB25-81DDF6B99AAC}" srcOrd="0" destOrd="0" presId="urn:microsoft.com/office/officeart/2005/8/layout/cycle5"/>
    <dgm:cxn modelId="{4421D7CA-4263-45D3-8F11-F76D6392FB5D}" type="presOf" srcId="{A8EF2C4F-04D3-4573-B373-F765575A4AE5}" destId="{CA3333A2-806F-4772-B64F-158254AA8B02}" srcOrd="0" destOrd="0" presId="urn:microsoft.com/office/officeart/2005/8/layout/cycle5"/>
    <dgm:cxn modelId="{E6AA425F-5D77-4A76-AFC1-17CEE796E94E}" type="presOf" srcId="{233B270B-5338-4BB8-8518-35C974B44DD3}" destId="{2AC8BC3F-9EF2-475E-9795-B736099C3239}" srcOrd="0" destOrd="0" presId="urn:microsoft.com/office/officeart/2005/8/layout/cycle5"/>
    <dgm:cxn modelId="{49C8E7FE-2A01-472B-9540-50989FE729AA}" type="presOf" srcId="{2BB5EBAB-E79C-47C7-89BB-4D5900F47C79}" destId="{62907E96-3BE5-4292-BFE6-70B79B13167D}" srcOrd="0" destOrd="0" presId="urn:microsoft.com/office/officeart/2005/8/layout/cycle5"/>
    <dgm:cxn modelId="{BE16BB5F-F58D-402F-8DBC-ED8C98A008FF}" srcId="{A8EF2C4F-04D3-4573-B373-F765575A4AE5}" destId="{C92F0D8E-839F-4EB0-8975-E91F12F27E9F}" srcOrd="3" destOrd="0" parTransId="{45105E1C-66F3-4227-9106-06E0FD08618C}" sibTransId="{B282D054-5606-4B41-A2B8-23AD9ED48533}"/>
    <dgm:cxn modelId="{9BB162DE-4A4B-44A0-AE64-378F20A9B621}" srcId="{A8EF2C4F-04D3-4573-B373-F765575A4AE5}" destId="{2BB5EBAB-E79C-47C7-89BB-4D5900F47C79}" srcOrd="1" destOrd="0" parTransId="{0434434A-E099-44BC-9C9D-60CEF29B00DF}" sibTransId="{389AD401-9ACE-48DB-A3AC-14D54FB3126D}"/>
    <dgm:cxn modelId="{B75B29F8-667E-4573-AF0A-FF3574D062F7}" type="presOf" srcId="{8405F527-E255-4524-BFC9-4F91EC96A324}" destId="{31CB59E0-A965-4294-AEC4-BFE5F2B85BC9}" srcOrd="0" destOrd="0" presId="urn:microsoft.com/office/officeart/2005/8/layout/cycle5"/>
    <dgm:cxn modelId="{04AC82B2-D723-454C-B428-CEE3C2536AF1}" srcId="{A8EF2C4F-04D3-4573-B373-F765575A4AE5}" destId="{603E28B8-2387-40A8-8FFF-673D456897E3}" srcOrd="2" destOrd="0" parTransId="{765577AE-A189-4BB4-ADE6-E7365EDB4DC8}" sibTransId="{8405F527-E255-4524-BFC9-4F91EC96A324}"/>
    <dgm:cxn modelId="{1441229D-FC35-414F-9483-96E58BEB4758}" type="presOf" srcId="{C913BD98-15CD-4BDA-9C13-CA4A124DD863}" destId="{969E00CA-50B2-4541-B591-CF63F8D7464F}" srcOrd="0" destOrd="0" presId="urn:microsoft.com/office/officeart/2005/8/layout/cycle5"/>
    <dgm:cxn modelId="{D62178A0-9C28-48B9-B4BF-AEE3A838D257}" type="presOf" srcId="{603E28B8-2387-40A8-8FFF-673D456897E3}" destId="{65DA2145-A237-42F1-9862-FB27CAEC1292}" srcOrd="0" destOrd="0" presId="urn:microsoft.com/office/officeart/2005/8/layout/cycle5"/>
    <dgm:cxn modelId="{FF1C7620-BE8F-4B7D-BBB5-ABE009E48694}" srcId="{A8EF2C4F-04D3-4573-B373-F765575A4AE5}" destId="{A8F7AD09-00D2-42D7-BF39-D8948371C32F}" srcOrd="5" destOrd="0" parTransId="{E864E23A-DE3F-489F-A611-03443C03DBD9}" sibTransId="{169F00A8-795B-4A88-B0B5-E49DE02E8CC0}"/>
    <dgm:cxn modelId="{CFE5FF6C-A80D-4603-9151-96F202B70BDA}" type="presOf" srcId="{169F00A8-795B-4A88-B0B5-E49DE02E8CC0}" destId="{832A6717-BEBE-40FA-BD01-AADD816D4C43}" srcOrd="0" destOrd="0" presId="urn:microsoft.com/office/officeart/2005/8/layout/cycle5"/>
    <dgm:cxn modelId="{B266224E-8C79-4C83-9B75-9D8B1A5E6F5B}" srcId="{A8EF2C4F-04D3-4573-B373-F765575A4AE5}" destId="{C913BD98-15CD-4BDA-9C13-CA4A124DD863}" srcOrd="0" destOrd="0" parTransId="{F2D6F64F-E3B2-49F0-9F40-9732BE3AD06C}" sibTransId="{233B270B-5338-4BB8-8518-35C974B44DD3}"/>
    <dgm:cxn modelId="{AF32BA32-56FB-4C60-9A4D-D01A783DCCE3}" type="presOf" srcId="{389AD401-9ACE-48DB-A3AC-14D54FB3126D}" destId="{BC8C1E55-B698-4E87-8FCE-A9907856A23F}" srcOrd="0" destOrd="0" presId="urn:microsoft.com/office/officeart/2005/8/layout/cycle5"/>
    <dgm:cxn modelId="{D2C11D5C-B594-4128-9AE7-BF770199E8B3}" type="presOf" srcId="{B282D054-5606-4B41-A2B8-23AD9ED48533}" destId="{F0200D50-F3A1-4E8D-98F5-29EC3173A04A}" srcOrd="0" destOrd="0" presId="urn:microsoft.com/office/officeart/2005/8/layout/cycle5"/>
    <dgm:cxn modelId="{57976C4F-FC8D-4D72-8D39-34D19F4645C7}" type="presOf" srcId="{E1B48E06-F5C5-4AF4-BB22-FA98BCE12520}" destId="{19080F57-678D-4008-877F-E5BA6FC77247}" srcOrd="0" destOrd="0" presId="urn:microsoft.com/office/officeart/2005/8/layout/cycle5"/>
    <dgm:cxn modelId="{4B404E43-914B-43FD-B843-0FF087C95B8E}" type="presOf" srcId="{E98D1A00-D7FF-41E7-B7DF-215990813C53}" destId="{0D11B3BA-B092-49BC-8B4C-920B5F1C4BEF}" srcOrd="0" destOrd="0" presId="urn:microsoft.com/office/officeart/2005/8/layout/cycle5"/>
    <dgm:cxn modelId="{0E75AD49-62CA-4D33-8DA7-F9D03DB84B54}" srcId="{A8EF2C4F-04D3-4573-B373-F765575A4AE5}" destId="{E98D1A00-D7FF-41E7-B7DF-215990813C53}" srcOrd="4" destOrd="0" parTransId="{99E094DD-DDE7-4D96-8126-3BFAA28CDC72}" sibTransId="{E1B48E06-F5C5-4AF4-BB22-FA98BCE12520}"/>
    <dgm:cxn modelId="{A16801E1-39AC-4632-8644-E87D6971AA1A}" type="presParOf" srcId="{CA3333A2-806F-4772-B64F-158254AA8B02}" destId="{969E00CA-50B2-4541-B591-CF63F8D7464F}" srcOrd="0" destOrd="0" presId="urn:microsoft.com/office/officeart/2005/8/layout/cycle5"/>
    <dgm:cxn modelId="{E39AEAC8-6229-4935-92C4-3C028CEDF661}" type="presParOf" srcId="{CA3333A2-806F-4772-B64F-158254AA8B02}" destId="{9B02D52C-8F07-4FC0-B6BF-9DFAF9699418}" srcOrd="1" destOrd="0" presId="urn:microsoft.com/office/officeart/2005/8/layout/cycle5"/>
    <dgm:cxn modelId="{0E5E6A5B-2A69-4C4D-A58E-473F747788C9}" type="presParOf" srcId="{CA3333A2-806F-4772-B64F-158254AA8B02}" destId="{2AC8BC3F-9EF2-475E-9795-B736099C3239}" srcOrd="2" destOrd="0" presId="urn:microsoft.com/office/officeart/2005/8/layout/cycle5"/>
    <dgm:cxn modelId="{D675BD8B-9840-4F79-8B4F-0D9EA22EA405}" type="presParOf" srcId="{CA3333A2-806F-4772-B64F-158254AA8B02}" destId="{62907E96-3BE5-4292-BFE6-70B79B13167D}" srcOrd="3" destOrd="0" presId="urn:microsoft.com/office/officeart/2005/8/layout/cycle5"/>
    <dgm:cxn modelId="{9E464BC3-1303-432C-92C7-B74D9AB1BEB6}" type="presParOf" srcId="{CA3333A2-806F-4772-B64F-158254AA8B02}" destId="{82EACE6F-CFF3-4A88-A74B-4034D8186757}" srcOrd="4" destOrd="0" presId="urn:microsoft.com/office/officeart/2005/8/layout/cycle5"/>
    <dgm:cxn modelId="{0506C043-0058-406D-8E9E-68E92D532D21}" type="presParOf" srcId="{CA3333A2-806F-4772-B64F-158254AA8B02}" destId="{BC8C1E55-B698-4E87-8FCE-A9907856A23F}" srcOrd="5" destOrd="0" presId="urn:microsoft.com/office/officeart/2005/8/layout/cycle5"/>
    <dgm:cxn modelId="{A762316B-B44E-40EC-B6D7-1CE621936AA5}" type="presParOf" srcId="{CA3333A2-806F-4772-B64F-158254AA8B02}" destId="{65DA2145-A237-42F1-9862-FB27CAEC1292}" srcOrd="6" destOrd="0" presId="urn:microsoft.com/office/officeart/2005/8/layout/cycle5"/>
    <dgm:cxn modelId="{8A4E8EC2-2100-480E-AAED-2E7612C7FD20}" type="presParOf" srcId="{CA3333A2-806F-4772-B64F-158254AA8B02}" destId="{0A448339-B5D4-454D-B489-0E345F53D038}" srcOrd="7" destOrd="0" presId="urn:microsoft.com/office/officeart/2005/8/layout/cycle5"/>
    <dgm:cxn modelId="{8B2CBA22-CB0F-4D57-B51C-7C304D679CF6}" type="presParOf" srcId="{CA3333A2-806F-4772-B64F-158254AA8B02}" destId="{31CB59E0-A965-4294-AEC4-BFE5F2B85BC9}" srcOrd="8" destOrd="0" presId="urn:microsoft.com/office/officeart/2005/8/layout/cycle5"/>
    <dgm:cxn modelId="{4B4E6F45-4C08-4940-B40A-105707F58EE8}" type="presParOf" srcId="{CA3333A2-806F-4772-B64F-158254AA8B02}" destId="{8F466757-D599-4080-AB25-81DDF6B99AAC}" srcOrd="9" destOrd="0" presId="urn:microsoft.com/office/officeart/2005/8/layout/cycle5"/>
    <dgm:cxn modelId="{223AAC53-2D11-4025-BABB-F1B93C785935}" type="presParOf" srcId="{CA3333A2-806F-4772-B64F-158254AA8B02}" destId="{FE599D0A-CD24-4AFE-A298-F2981C364941}" srcOrd="10" destOrd="0" presId="urn:microsoft.com/office/officeart/2005/8/layout/cycle5"/>
    <dgm:cxn modelId="{FCBD00F2-4A12-404C-8266-FBA01349CEE3}" type="presParOf" srcId="{CA3333A2-806F-4772-B64F-158254AA8B02}" destId="{F0200D50-F3A1-4E8D-98F5-29EC3173A04A}" srcOrd="11" destOrd="0" presId="urn:microsoft.com/office/officeart/2005/8/layout/cycle5"/>
    <dgm:cxn modelId="{0FEB8281-765D-4CA6-B455-1A04B651E9D8}" type="presParOf" srcId="{CA3333A2-806F-4772-B64F-158254AA8B02}" destId="{0D11B3BA-B092-49BC-8B4C-920B5F1C4BEF}" srcOrd="12" destOrd="0" presId="urn:microsoft.com/office/officeart/2005/8/layout/cycle5"/>
    <dgm:cxn modelId="{5C8BBDD8-EF06-4D15-9424-F5E7B30C361B}" type="presParOf" srcId="{CA3333A2-806F-4772-B64F-158254AA8B02}" destId="{1E55A5F1-FD47-4CC7-93A1-BD4F65DF86DC}" srcOrd="13" destOrd="0" presId="urn:microsoft.com/office/officeart/2005/8/layout/cycle5"/>
    <dgm:cxn modelId="{342D16D9-EE0B-47BC-8147-7B6B0CCB16DC}" type="presParOf" srcId="{CA3333A2-806F-4772-B64F-158254AA8B02}" destId="{19080F57-678D-4008-877F-E5BA6FC77247}" srcOrd="14" destOrd="0" presId="urn:microsoft.com/office/officeart/2005/8/layout/cycle5"/>
    <dgm:cxn modelId="{E8D626EE-1A43-4E0F-80DE-5CD4B73000A3}" type="presParOf" srcId="{CA3333A2-806F-4772-B64F-158254AA8B02}" destId="{FAC3F518-741E-4DB0-9727-034F988C474E}" srcOrd="15" destOrd="0" presId="urn:microsoft.com/office/officeart/2005/8/layout/cycle5"/>
    <dgm:cxn modelId="{9E1E038D-4404-4470-9E2A-FBD4EC0822BA}" type="presParOf" srcId="{CA3333A2-806F-4772-B64F-158254AA8B02}" destId="{B7E3B600-19A6-4E71-A638-B38F9BC612F4}" srcOrd="16" destOrd="0" presId="urn:microsoft.com/office/officeart/2005/8/layout/cycle5"/>
    <dgm:cxn modelId="{B1061E05-3055-4667-94B9-0525C18DEDA3}" type="presParOf" srcId="{CA3333A2-806F-4772-B64F-158254AA8B02}" destId="{832A6717-BEBE-40FA-BD01-AADD816D4C43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47D62BB-7B3B-425B-9DE6-A80A9D05732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88FFF3A-B7EA-48C2-9991-51D6592E70D1}">
      <dgm:prSet phldrT="[Текст]"/>
      <dgm:spPr/>
      <dgm:t>
        <a:bodyPr/>
        <a:lstStyle/>
        <a:p>
          <a:r>
            <a:rPr lang="ru-RU" dirty="0" smtClean="0"/>
            <a:t>Диагностическое</a:t>
          </a:r>
          <a:endParaRPr lang="ru-RU" dirty="0"/>
        </a:p>
      </dgm:t>
    </dgm:pt>
    <dgm:pt modelId="{A78371A0-83A3-4A70-9D83-6F8042DB8FB2}" type="parTrans" cxnId="{24EF0BFF-D15B-4E07-9D6A-F8DAABDAED25}">
      <dgm:prSet/>
      <dgm:spPr/>
      <dgm:t>
        <a:bodyPr/>
        <a:lstStyle/>
        <a:p>
          <a:endParaRPr lang="ru-RU"/>
        </a:p>
      </dgm:t>
    </dgm:pt>
    <dgm:pt modelId="{56F22611-7B23-4640-A1C8-32C1F7FD69E4}" type="sibTrans" cxnId="{24EF0BFF-D15B-4E07-9D6A-F8DAABDAED25}">
      <dgm:prSet/>
      <dgm:spPr/>
      <dgm:t>
        <a:bodyPr/>
        <a:lstStyle/>
        <a:p>
          <a:endParaRPr lang="ru-RU"/>
        </a:p>
      </dgm:t>
    </dgm:pt>
    <dgm:pt modelId="{C0EC4286-01F9-4D58-A2AB-8D9D4D74D87D}">
      <dgm:prSet phldrT="[Текст]"/>
      <dgm:spPr/>
      <dgm:t>
        <a:bodyPr/>
        <a:lstStyle/>
        <a:p>
          <a:r>
            <a:rPr lang="ru-RU" dirty="0" smtClean="0"/>
            <a:t>Консультативное</a:t>
          </a:r>
          <a:endParaRPr lang="ru-RU" dirty="0"/>
        </a:p>
      </dgm:t>
    </dgm:pt>
    <dgm:pt modelId="{F45B481E-A034-47DF-A741-363928FF200D}" type="parTrans" cxnId="{A1586AD5-0F92-4247-A029-8C06F2BD4D90}">
      <dgm:prSet/>
      <dgm:spPr/>
      <dgm:t>
        <a:bodyPr/>
        <a:lstStyle/>
        <a:p>
          <a:endParaRPr lang="ru-RU"/>
        </a:p>
      </dgm:t>
    </dgm:pt>
    <dgm:pt modelId="{A3DF2E94-19F1-403D-AED1-F98C5D4B11FA}" type="sibTrans" cxnId="{A1586AD5-0F92-4247-A029-8C06F2BD4D90}">
      <dgm:prSet/>
      <dgm:spPr/>
      <dgm:t>
        <a:bodyPr/>
        <a:lstStyle/>
        <a:p>
          <a:endParaRPr lang="ru-RU"/>
        </a:p>
      </dgm:t>
    </dgm:pt>
    <dgm:pt modelId="{621496B0-6D91-4E84-B198-FCCEBA604FFB}">
      <dgm:prSet phldrT="[Текст]"/>
      <dgm:spPr/>
      <dgm:t>
        <a:bodyPr/>
        <a:lstStyle/>
        <a:p>
          <a:r>
            <a:rPr lang="ru-RU" dirty="0" smtClean="0"/>
            <a:t>Коррекционно-развивающее</a:t>
          </a:r>
          <a:endParaRPr lang="ru-RU" dirty="0"/>
        </a:p>
      </dgm:t>
    </dgm:pt>
    <dgm:pt modelId="{E0A06E1A-710B-4E1F-840D-9A010D40472A}" type="parTrans" cxnId="{CF149FBA-3E03-4519-B6DA-487428FB27FE}">
      <dgm:prSet/>
      <dgm:spPr/>
      <dgm:t>
        <a:bodyPr/>
        <a:lstStyle/>
        <a:p>
          <a:endParaRPr lang="ru-RU"/>
        </a:p>
      </dgm:t>
    </dgm:pt>
    <dgm:pt modelId="{50572843-2E97-4E77-A393-08C286BF52C6}" type="sibTrans" cxnId="{CF149FBA-3E03-4519-B6DA-487428FB27FE}">
      <dgm:prSet/>
      <dgm:spPr/>
      <dgm:t>
        <a:bodyPr/>
        <a:lstStyle/>
        <a:p>
          <a:endParaRPr lang="ru-RU"/>
        </a:p>
      </dgm:t>
    </dgm:pt>
    <dgm:pt modelId="{0D31DA9D-FE20-4156-B4D1-DE9EB2450313}">
      <dgm:prSet phldrT="[Текст]"/>
      <dgm:spPr/>
      <dgm:t>
        <a:bodyPr/>
        <a:lstStyle/>
        <a:p>
          <a:r>
            <a:rPr lang="ru-RU" dirty="0" smtClean="0"/>
            <a:t>Профилактическое</a:t>
          </a:r>
          <a:endParaRPr lang="ru-RU" dirty="0"/>
        </a:p>
      </dgm:t>
    </dgm:pt>
    <dgm:pt modelId="{CDB00DA8-161D-4BC7-8462-0698E7853873}" type="parTrans" cxnId="{4F19E382-F136-4CB7-BF13-07599627D2BF}">
      <dgm:prSet/>
      <dgm:spPr/>
      <dgm:t>
        <a:bodyPr/>
        <a:lstStyle/>
        <a:p>
          <a:endParaRPr lang="ru-RU"/>
        </a:p>
      </dgm:t>
    </dgm:pt>
    <dgm:pt modelId="{7AB9548D-4715-4696-BC2C-1DADA57B529C}" type="sibTrans" cxnId="{4F19E382-F136-4CB7-BF13-07599627D2BF}">
      <dgm:prSet/>
      <dgm:spPr/>
      <dgm:t>
        <a:bodyPr/>
        <a:lstStyle/>
        <a:p>
          <a:endParaRPr lang="ru-RU"/>
        </a:p>
      </dgm:t>
    </dgm:pt>
    <dgm:pt modelId="{D3FA25DE-393A-4E71-87E8-1AFB01845851}">
      <dgm:prSet phldrT="[Текст]"/>
      <dgm:spPr/>
      <dgm:t>
        <a:bodyPr/>
        <a:lstStyle/>
        <a:p>
          <a:r>
            <a:rPr lang="ru-RU" dirty="0" smtClean="0"/>
            <a:t>Просветительское</a:t>
          </a:r>
          <a:endParaRPr lang="ru-RU" dirty="0"/>
        </a:p>
      </dgm:t>
    </dgm:pt>
    <dgm:pt modelId="{8DC128AE-5635-45E3-9EE9-DA90C31C834D}" type="parTrans" cxnId="{9CFD652B-5677-420C-8A4D-7E36585ADCD7}">
      <dgm:prSet/>
      <dgm:spPr/>
      <dgm:t>
        <a:bodyPr/>
        <a:lstStyle/>
        <a:p>
          <a:endParaRPr lang="ru-RU"/>
        </a:p>
      </dgm:t>
    </dgm:pt>
    <dgm:pt modelId="{B0F74F64-3174-41BF-9928-263953AE75D3}" type="sibTrans" cxnId="{9CFD652B-5677-420C-8A4D-7E36585ADCD7}">
      <dgm:prSet/>
      <dgm:spPr/>
      <dgm:t>
        <a:bodyPr/>
        <a:lstStyle/>
        <a:p>
          <a:endParaRPr lang="ru-RU"/>
        </a:p>
      </dgm:t>
    </dgm:pt>
    <dgm:pt modelId="{A222C998-3CF9-4E7E-BB9C-C61F1D708E89}" type="pres">
      <dgm:prSet presAssocID="{047D62BB-7B3B-425B-9DE6-A80A9D05732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E5A0109-B3AC-4C84-B640-962E27D10D3D}" type="pres">
      <dgm:prSet presAssocID="{288FFF3A-B7EA-48C2-9991-51D6592E70D1}" presName="parentLin" presStyleCnt="0"/>
      <dgm:spPr/>
    </dgm:pt>
    <dgm:pt modelId="{EC0A5F6E-68F1-49B4-B24F-448099D29DE0}" type="pres">
      <dgm:prSet presAssocID="{288FFF3A-B7EA-48C2-9991-51D6592E70D1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54E74765-3D83-4C27-91A2-9047DAD43629}" type="pres">
      <dgm:prSet presAssocID="{288FFF3A-B7EA-48C2-9991-51D6592E70D1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BBDD2E-CDA8-4297-9164-1F433C522559}" type="pres">
      <dgm:prSet presAssocID="{288FFF3A-B7EA-48C2-9991-51D6592E70D1}" presName="negativeSpace" presStyleCnt="0"/>
      <dgm:spPr/>
    </dgm:pt>
    <dgm:pt modelId="{5D73A4AF-D218-4025-840A-EF3D8752B32D}" type="pres">
      <dgm:prSet presAssocID="{288FFF3A-B7EA-48C2-9991-51D6592E70D1}" presName="childText" presStyleLbl="conFgAcc1" presStyleIdx="0" presStyleCnt="5">
        <dgm:presLayoutVars>
          <dgm:bulletEnabled val="1"/>
        </dgm:presLayoutVars>
      </dgm:prSet>
      <dgm:spPr/>
    </dgm:pt>
    <dgm:pt modelId="{DB6117B2-6E3F-48D9-A70F-E32D4D6DB928}" type="pres">
      <dgm:prSet presAssocID="{56F22611-7B23-4640-A1C8-32C1F7FD69E4}" presName="spaceBetweenRectangles" presStyleCnt="0"/>
      <dgm:spPr/>
    </dgm:pt>
    <dgm:pt modelId="{AF70709E-0537-436E-976A-F5C76B1FEC96}" type="pres">
      <dgm:prSet presAssocID="{C0EC4286-01F9-4D58-A2AB-8D9D4D74D87D}" presName="parentLin" presStyleCnt="0"/>
      <dgm:spPr/>
    </dgm:pt>
    <dgm:pt modelId="{ED8222C8-2632-4BFF-A0AD-5DD266D549F8}" type="pres">
      <dgm:prSet presAssocID="{C0EC4286-01F9-4D58-A2AB-8D9D4D74D87D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9B0441B9-BD5E-4C6E-B6D8-DC45073D52CD}" type="pres">
      <dgm:prSet presAssocID="{C0EC4286-01F9-4D58-A2AB-8D9D4D74D87D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3B40F9-2AAE-497F-891A-7F6E2678AEB6}" type="pres">
      <dgm:prSet presAssocID="{C0EC4286-01F9-4D58-A2AB-8D9D4D74D87D}" presName="negativeSpace" presStyleCnt="0"/>
      <dgm:spPr/>
    </dgm:pt>
    <dgm:pt modelId="{E121F123-1AA4-4C2D-8A85-A94AEDE4DCC1}" type="pres">
      <dgm:prSet presAssocID="{C0EC4286-01F9-4D58-A2AB-8D9D4D74D87D}" presName="childText" presStyleLbl="conFgAcc1" presStyleIdx="1" presStyleCnt="5">
        <dgm:presLayoutVars>
          <dgm:bulletEnabled val="1"/>
        </dgm:presLayoutVars>
      </dgm:prSet>
      <dgm:spPr/>
    </dgm:pt>
    <dgm:pt modelId="{39C95706-EDF5-4A16-A880-F8A7CB00B5F8}" type="pres">
      <dgm:prSet presAssocID="{A3DF2E94-19F1-403D-AED1-F98C5D4B11FA}" presName="spaceBetweenRectangles" presStyleCnt="0"/>
      <dgm:spPr/>
    </dgm:pt>
    <dgm:pt modelId="{46E4845F-D463-49BF-942F-7539B82DEDAB}" type="pres">
      <dgm:prSet presAssocID="{621496B0-6D91-4E84-B198-FCCEBA604FFB}" presName="parentLin" presStyleCnt="0"/>
      <dgm:spPr/>
    </dgm:pt>
    <dgm:pt modelId="{84C58CFB-896B-4550-BD4B-32F1A620A742}" type="pres">
      <dgm:prSet presAssocID="{621496B0-6D91-4E84-B198-FCCEBA604FFB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04C01830-0F69-441C-B402-F86B1830EB32}" type="pres">
      <dgm:prSet presAssocID="{621496B0-6D91-4E84-B198-FCCEBA604FFB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C801D7-C383-46EA-A9B3-ABC25090FF9A}" type="pres">
      <dgm:prSet presAssocID="{621496B0-6D91-4E84-B198-FCCEBA604FFB}" presName="negativeSpace" presStyleCnt="0"/>
      <dgm:spPr/>
    </dgm:pt>
    <dgm:pt modelId="{5D63B8CC-3B49-4207-A945-910729CDC85E}" type="pres">
      <dgm:prSet presAssocID="{621496B0-6D91-4E84-B198-FCCEBA604FFB}" presName="childText" presStyleLbl="conFgAcc1" presStyleIdx="2" presStyleCnt="5">
        <dgm:presLayoutVars>
          <dgm:bulletEnabled val="1"/>
        </dgm:presLayoutVars>
      </dgm:prSet>
      <dgm:spPr/>
    </dgm:pt>
    <dgm:pt modelId="{3EFE4309-4CF8-43B3-B9BB-F522A0D6F786}" type="pres">
      <dgm:prSet presAssocID="{50572843-2E97-4E77-A393-08C286BF52C6}" presName="spaceBetweenRectangles" presStyleCnt="0"/>
      <dgm:spPr/>
    </dgm:pt>
    <dgm:pt modelId="{292491C6-804B-47C7-8DA6-63AB17688FA1}" type="pres">
      <dgm:prSet presAssocID="{0D31DA9D-FE20-4156-B4D1-DE9EB2450313}" presName="parentLin" presStyleCnt="0"/>
      <dgm:spPr/>
    </dgm:pt>
    <dgm:pt modelId="{4887CEDC-D820-4EF6-A85B-5F7F2C172105}" type="pres">
      <dgm:prSet presAssocID="{0D31DA9D-FE20-4156-B4D1-DE9EB2450313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D859AE75-81C7-42C3-853F-1008F952BF71}" type="pres">
      <dgm:prSet presAssocID="{0D31DA9D-FE20-4156-B4D1-DE9EB2450313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AD530A-E710-4E61-AF19-2FC02695237F}" type="pres">
      <dgm:prSet presAssocID="{0D31DA9D-FE20-4156-B4D1-DE9EB2450313}" presName="negativeSpace" presStyleCnt="0"/>
      <dgm:spPr/>
    </dgm:pt>
    <dgm:pt modelId="{A590F9BD-C995-4C8F-8F67-EB4609C69AFC}" type="pres">
      <dgm:prSet presAssocID="{0D31DA9D-FE20-4156-B4D1-DE9EB2450313}" presName="childText" presStyleLbl="conFgAcc1" presStyleIdx="3" presStyleCnt="5">
        <dgm:presLayoutVars>
          <dgm:bulletEnabled val="1"/>
        </dgm:presLayoutVars>
      </dgm:prSet>
      <dgm:spPr/>
    </dgm:pt>
    <dgm:pt modelId="{FA036762-0F28-461F-8139-74D67036E3CF}" type="pres">
      <dgm:prSet presAssocID="{7AB9548D-4715-4696-BC2C-1DADA57B529C}" presName="spaceBetweenRectangles" presStyleCnt="0"/>
      <dgm:spPr/>
    </dgm:pt>
    <dgm:pt modelId="{52461E0A-7D3F-4C97-AADD-E4D21A38A538}" type="pres">
      <dgm:prSet presAssocID="{D3FA25DE-393A-4E71-87E8-1AFB01845851}" presName="parentLin" presStyleCnt="0"/>
      <dgm:spPr/>
    </dgm:pt>
    <dgm:pt modelId="{B746729B-F7AD-417E-81D8-FD56A5BC15F0}" type="pres">
      <dgm:prSet presAssocID="{D3FA25DE-393A-4E71-87E8-1AFB01845851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5754A4BA-2CBD-408E-8FF0-BA4A4EDFD6F5}" type="pres">
      <dgm:prSet presAssocID="{D3FA25DE-393A-4E71-87E8-1AFB01845851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43EAC0-E44E-4394-B068-63423A443293}" type="pres">
      <dgm:prSet presAssocID="{D3FA25DE-393A-4E71-87E8-1AFB01845851}" presName="negativeSpace" presStyleCnt="0"/>
      <dgm:spPr/>
    </dgm:pt>
    <dgm:pt modelId="{70A296D5-075E-4B44-A5B7-919D2B6EAC70}" type="pres">
      <dgm:prSet presAssocID="{D3FA25DE-393A-4E71-87E8-1AFB01845851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E8FC42CB-2A8D-40A2-8248-8D525E814E3C}" type="presOf" srcId="{621496B0-6D91-4E84-B198-FCCEBA604FFB}" destId="{04C01830-0F69-441C-B402-F86B1830EB32}" srcOrd="1" destOrd="0" presId="urn:microsoft.com/office/officeart/2005/8/layout/list1"/>
    <dgm:cxn modelId="{2D2455A8-F22F-4CAE-AA09-4BA435C85E4E}" type="presOf" srcId="{C0EC4286-01F9-4D58-A2AB-8D9D4D74D87D}" destId="{ED8222C8-2632-4BFF-A0AD-5DD266D549F8}" srcOrd="0" destOrd="0" presId="urn:microsoft.com/office/officeart/2005/8/layout/list1"/>
    <dgm:cxn modelId="{C7E51986-0C98-4E4C-9732-A9571231DFEA}" type="presOf" srcId="{047D62BB-7B3B-425B-9DE6-A80A9D05732D}" destId="{A222C998-3CF9-4E7E-BB9C-C61F1D708E89}" srcOrd="0" destOrd="0" presId="urn:microsoft.com/office/officeart/2005/8/layout/list1"/>
    <dgm:cxn modelId="{933DF17F-B9AF-4BA6-B956-0A6B82816975}" type="presOf" srcId="{621496B0-6D91-4E84-B198-FCCEBA604FFB}" destId="{84C58CFB-896B-4550-BD4B-32F1A620A742}" srcOrd="0" destOrd="0" presId="urn:microsoft.com/office/officeart/2005/8/layout/list1"/>
    <dgm:cxn modelId="{A1586AD5-0F92-4247-A029-8C06F2BD4D90}" srcId="{047D62BB-7B3B-425B-9DE6-A80A9D05732D}" destId="{C0EC4286-01F9-4D58-A2AB-8D9D4D74D87D}" srcOrd="1" destOrd="0" parTransId="{F45B481E-A034-47DF-A741-363928FF200D}" sibTransId="{A3DF2E94-19F1-403D-AED1-F98C5D4B11FA}"/>
    <dgm:cxn modelId="{50001C9C-0B9B-4507-BF38-54071D69E8F2}" type="presOf" srcId="{0D31DA9D-FE20-4156-B4D1-DE9EB2450313}" destId="{D859AE75-81C7-42C3-853F-1008F952BF71}" srcOrd="1" destOrd="0" presId="urn:microsoft.com/office/officeart/2005/8/layout/list1"/>
    <dgm:cxn modelId="{4683E6B5-2B05-4105-9D8B-8A59B6D39218}" type="presOf" srcId="{288FFF3A-B7EA-48C2-9991-51D6592E70D1}" destId="{54E74765-3D83-4C27-91A2-9047DAD43629}" srcOrd="1" destOrd="0" presId="urn:microsoft.com/office/officeart/2005/8/layout/list1"/>
    <dgm:cxn modelId="{C565B305-D049-4363-AC17-5BAEB3BD3EC1}" type="presOf" srcId="{0D31DA9D-FE20-4156-B4D1-DE9EB2450313}" destId="{4887CEDC-D820-4EF6-A85B-5F7F2C172105}" srcOrd="0" destOrd="0" presId="urn:microsoft.com/office/officeart/2005/8/layout/list1"/>
    <dgm:cxn modelId="{90F52D23-FBA8-4622-B0CF-D9A262D93BE3}" type="presOf" srcId="{C0EC4286-01F9-4D58-A2AB-8D9D4D74D87D}" destId="{9B0441B9-BD5E-4C6E-B6D8-DC45073D52CD}" srcOrd="1" destOrd="0" presId="urn:microsoft.com/office/officeart/2005/8/layout/list1"/>
    <dgm:cxn modelId="{1312F6F8-F930-4DC7-AB0E-C298EB21B60F}" type="presOf" srcId="{288FFF3A-B7EA-48C2-9991-51D6592E70D1}" destId="{EC0A5F6E-68F1-49B4-B24F-448099D29DE0}" srcOrd="0" destOrd="0" presId="urn:microsoft.com/office/officeart/2005/8/layout/list1"/>
    <dgm:cxn modelId="{24EF0BFF-D15B-4E07-9D6A-F8DAABDAED25}" srcId="{047D62BB-7B3B-425B-9DE6-A80A9D05732D}" destId="{288FFF3A-B7EA-48C2-9991-51D6592E70D1}" srcOrd="0" destOrd="0" parTransId="{A78371A0-83A3-4A70-9D83-6F8042DB8FB2}" sibTransId="{56F22611-7B23-4640-A1C8-32C1F7FD69E4}"/>
    <dgm:cxn modelId="{C4DB0C9C-B889-4504-9F7B-D3F3AC57CF1A}" type="presOf" srcId="{D3FA25DE-393A-4E71-87E8-1AFB01845851}" destId="{B746729B-F7AD-417E-81D8-FD56A5BC15F0}" srcOrd="0" destOrd="0" presId="urn:microsoft.com/office/officeart/2005/8/layout/list1"/>
    <dgm:cxn modelId="{CF149FBA-3E03-4519-B6DA-487428FB27FE}" srcId="{047D62BB-7B3B-425B-9DE6-A80A9D05732D}" destId="{621496B0-6D91-4E84-B198-FCCEBA604FFB}" srcOrd="2" destOrd="0" parTransId="{E0A06E1A-710B-4E1F-840D-9A010D40472A}" sibTransId="{50572843-2E97-4E77-A393-08C286BF52C6}"/>
    <dgm:cxn modelId="{4F19E382-F136-4CB7-BF13-07599627D2BF}" srcId="{047D62BB-7B3B-425B-9DE6-A80A9D05732D}" destId="{0D31DA9D-FE20-4156-B4D1-DE9EB2450313}" srcOrd="3" destOrd="0" parTransId="{CDB00DA8-161D-4BC7-8462-0698E7853873}" sibTransId="{7AB9548D-4715-4696-BC2C-1DADA57B529C}"/>
    <dgm:cxn modelId="{9CFD652B-5677-420C-8A4D-7E36585ADCD7}" srcId="{047D62BB-7B3B-425B-9DE6-A80A9D05732D}" destId="{D3FA25DE-393A-4E71-87E8-1AFB01845851}" srcOrd="4" destOrd="0" parTransId="{8DC128AE-5635-45E3-9EE9-DA90C31C834D}" sibTransId="{B0F74F64-3174-41BF-9928-263953AE75D3}"/>
    <dgm:cxn modelId="{EF406E60-0FFE-4F20-9781-E18F0F4D18E1}" type="presOf" srcId="{D3FA25DE-393A-4E71-87E8-1AFB01845851}" destId="{5754A4BA-2CBD-408E-8FF0-BA4A4EDFD6F5}" srcOrd="1" destOrd="0" presId="urn:microsoft.com/office/officeart/2005/8/layout/list1"/>
    <dgm:cxn modelId="{B8D1764B-7B29-45F4-A22C-8CC7FA07CC6D}" type="presParOf" srcId="{A222C998-3CF9-4E7E-BB9C-C61F1D708E89}" destId="{7E5A0109-B3AC-4C84-B640-962E27D10D3D}" srcOrd="0" destOrd="0" presId="urn:microsoft.com/office/officeart/2005/8/layout/list1"/>
    <dgm:cxn modelId="{DED8E9E3-DD00-4B5B-B030-67BC8DA27E2D}" type="presParOf" srcId="{7E5A0109-B3AC-4C84-B640-962E27D10D3D}" destId="{EC0A5F6E-68F1-49B4-B24F-448099D29DE0}" srcOrd="0" destOrd="0" presId="urn:microsoft.com/office/officeart/2005/8/layout/list1"/>
    <dgm:cxn modelId="{FEFAB675-743E-45EA-B7E3-501C32C4D85A}" type="presParOf" srcId="{7E5A0109-B3AC-4C84-B640-962E27D10D3D}" destId="{54E74765-3D83-4C27-91A2-9047DAD43629}" srcOrd="1" destOrd="0" presId="urn:microsoft.com/office/officeart/2005/8/layout/list1"/>
    <dgm:cxn modelId="{FF329547-AF24-470C-8004-01170A9DFDF1}" type="presParOf" srcId="{A222C998-3CF9-4E7E-BB9C-C61F1D708E89}" destId="{54BBDD2E-CDA8-4297-9164-1F433C522559}" srcOrd="1" destOrd="0" presId="urn:microsoft.com/office/officeart/2005/8/layout/list1"/>
    <dgm:cxn modelId="{CAC0B026-227B-4872-B6CA-A5B878F1A71E}" type="presParOf" srcId="{A222C998-3CF9-4E7E-BB9C-C61F1D708E89}" destId="{5D73A4AF-D218-4025-840A-EF3D8752B32D}" srcOrd="2" destOrd="0" presId="urn:microsoft.com/office/officeart/2005/8/layout/list1"/>
    <dgm:cxn modelId="{FEC6BEEC-1BCF-4A83-8CB5-1B6E44CD3092}" type="presParOf" srcId="{A222C998-3CF9-4E7E-BB9C-C61F1D708E89}" destId="{DB6117B2-6E3F-48D9-A70F-E32D4D6DB928}" srcOrd="3" destOrd="0" presId="urn:microsoft.com/office/officeart/2005/8/layout/list1"/>
    <dgm:cxn modelId="{0986D404-4C99-4A4F-9E25-97576896E216}" type="presParOf" srcId="{A222C998-3CF9-4E7E-BB9C-C61F1D708E89}" destId="{AF70709E-0537-436E-976A-F5C76B1FEC96}" srcOrd="4" destOrd="0" presId="urn:microsoft.com/office/officeart/2005/8/layout/list1"/>
    <dgm:cxn modelId="{05DAC39D-8512-4CDF-9509-54BFFB0A1BAB}" type="presParOf" srcId="{AF70709E-0537-436E-976A-F5C76B1FEC96}" destId="{ED8222C8-2632-4BFF-A0AD-5DD266D549F8}" srcOrd="0" destOrd="0" presId="urn:microsoft.com/office/officeart/2005/8/layout/list1"/>
    <dgm:cxn modelId="{6D77A122-AC97-486A-BC62-D5BCB6AE2C63}" type="presParOf" srcId="{AF70709E-0537-436E-976A-F5C76B1FEC96}" destId="{9B0441B9-BD5E-4C6E-B6D8-DC45073D52CD}" srcOrd="1" destOrd="0" presId="urn:microsoft.com/office/officeart/2005/8/layout/list1"/>
    <dgm:cxn modelId="{99634CD9-159B-4313-896B-CA59F1043A6A}" type="presParOf" srcId="{A222C998-3CF9-4E7E-BB9C-C61F1D708E89}" destId="{F93B40F9-2AAE-497F-891A-7F6E2678AEB6}" srcOrd="5" destOrd="0" presId="urn:microsoft.com/office/officeart/2005/8/layout/list1"/>
    <dgm:cxn modelId="{94C3838A-B8D4-41F2-9272-53A7A50E45A0}" type="presParOf" srcId="{A222C998-3CF9-4E7E-BB9C-C61F1D708E89}" destId="{E121F123-1AA4-4C2D-8A85-A94AEDE4DCC1}" srcOrd="6" destOrd="0" presId="urn:microsoft.com/office/officeart/2005/8/layout/list1"/>
    <dgm:cxn modelId="{1B35AE14-2B9B-4E4A-8EA4-0F9C367BF825}" type="presParOf" srcId="{A222C998-3CF9-4E7E-BB9C-C61F1D708E89}" destId="{39C95706-EDF5-4A16-A880-F8A7CB00B5F8}" srcOrd="7" destOrd="0" presId="urn:microsoft.com/office/officeart/2005/8/layout/list1"/>
    <dgm:cxn modelId="{813B9905-0438-40A6-AC64-313505A6D322}" type="presParOf" srcId="{A222C998-3CF9-4E7E-BB9C-C61F1D708E89}" destId="{46E4845F-D463-49BF-942F-7539B82DEDAB}" srcOrd="8" destOrd="0" presId="urn:microsoft.com/office/officeart/2005/8/layout/list1"/>
    <dgm:cxn modelId="{31F8115A-66A1-4494-AC9A-62CB278EA9BE}" type="presParOf" srcId="{46E4845F-D463-49BF-942F-7539B82DEDAB}" destId="{84C58CFB-896B-4550-BD4B-32F1A620A742}" srcOrd="0" destOrd="0" presId="urn:microsoft.com/office/officeart/2005/8/layout/list1"/>
    <dgm:cxn modelId="{42B6B247-BE3A-4B37-8573-D5F961CA5B01}" type="presParOf" srcId="{46E4845F-D463-49BF-942F-7539B82DEDAB}" destId="{04C01830-0F69-441C-B402-F86B1830EB32}" srcOrd="1" destOrd="0" presId="urn:microsoft.com/office/officeart/2005/8/layout/list1"/>
    <dgm:cxn modelId="{432E401A-9D10-4EBB-8CED-BF0005A12863}" type="presParOf" srcId="{A222C998-3CF9-4E7E-BB9C-C61F1D708E89}" destId="{7BC801D7-C383-46EA-A9B3-ABC25090FF9A}" srcOrd="9" destOrd="0" presId="urn:microsoft.com/office/officeart/2005/8/layout/list1"/>
    <dgm:cxn modelId="{BB239EE8-1929-45ED-9923-E4B88053A8AE}" type="presParOf" srcId="{A222C998-3CF9-4E7E-BB9C-C61F1D708E89}" destId="{5D63B8CC-3B49-4207-A945-910729CDC85E}" srcOrd="10" destOrd="0" presId="urn:microsoft.com/office/officeart/2005/8/layout/list1"/>
    <dgm:cxn modelId="{F0FA52AD-24B7-4AA4-BC27-03C01BFEDB04}" type="presParOf" srcId="{A222C998-3CF9-4E7E-BB9C-C61F1D708E89}" destId="{3EFE4309-4CF8-43B3-B9BB-F522A0D6F786}" srcOrd="11" destOrd="0" presId="urn:microsoft.com/office/officeart/2005/8/layout/list1"/>
    <dgm:cxn modelId="{4F7B1A23-C01B-4F74-823D-69DBDF0085F0}" type="presParOf" srcId="{A222C998-3CF9-4E7E-BB9C-C61F1D708E89}" destId="{292491C6-804B-47C7-8DA6-63AB17688FA1}" srcOrd="12" destOrd="0" presId="urn:microsoft.com/office/officeart/2005/8/layout/list1"/>
    <dgm:cxn modelId="{8F679593-5434-4A1A-AE54-EAA7E12DFCDF}" type="presParOf" srcId="{292491C6-804B-47C7-8DA6-63AB17688FA1}" destId="{4887CEDC-D820-4EF6-A85B-5F7F2C172105}" srcOrd="0" destOrd="0" presId="urn:microsoft.com/office/officeart/2005/8/layout/list1"/>
    <dgm:cxn modelId="{8845624E-DDDA-4B86-B47C-0894A5A299B0}" type="presParOf" srcId="{292491C6-804B-47C7-8DA6-63AB17688FA1}" destId="{D859AE75-81C7-42C3-853F-1008F952BF71}" srcOrd="1" destOrd="0" presId="urn:microsoft.com/office/officeart/2005/8/layout/list1"/>
    <dgm:cxn modelId="{9FC68661-644E-4373-864E-C0A51E36F94A}" type="presParOf" srcId="{A222C998-3CF9-4E7E-BB9C-C61F1D708E89}" destId="{9CAD530A-E710-4E61-AF19-2FC02695237F}" srcOrd="13" destOrd="0" presId="urn:microsoft.com/office/officeart/2005/8/layout/list1"/>
    <dgm:cxn modelId="{F52334A3-27A8-42F1-A503-FD0BDE914F18}" type="presParOf" srcId="{A222C998-3CF9-4E7E-BB9C-C61F1D708E89}" destId="{A590F9BD-C995-4C8F-8F67-EB4609C69AFC}" srcOrd="14" destOrd="0" presId="urn:microsoft.com/office/officeart/2005/8/layout/list1"/>
    <dgm:cxn modelId="{AE56CC65-89DB-4448-AFB1-D341BF3D92CD}" type="presParOf" srcId="{A222C998-3CF9-4E7E-BB9C-C61F1D708E89}" destId="{FA036762-0F28-461F-8139-74D67036E3CF}" srcOrd="15" destOrd="0" presId="urn:microsoft.com/office/officeart/2005/8/layout/list1"/>
    <dgm:cxn modelId="{9C6E14E2-096C-4129-A6D9-FA72BF43C6F2}" type="presParOf" srcId="{A222C998-3CF9-4E7E-BB9C-C61F1D708E89}" destId="{52461E0A-7D3F-4C97-AADD-E4D21A38A538}" srcOrd="16" destOrd="0" presId="urn:microsoft.com/office/officeart/2005/8/layout/list1"/>
    <dgm:cxn modelId="{58A42658-4F30-459B-87EB-7D2C2433729B}" type="presParOf" srcId="{52461E0A-7D3F-4C97-AADD-E4D21A38A538}" destId="{B746729B-F7AD-417E-81D8-FD56A5BC15F0}" srcOrd="0" destOrd="0" presId="urn:microsoft.com/office/officeart/2005/8/layout/list1"/>
    <dgm:cxn modelId="{EDAA337F-18C9-474B-AF36-3936079AC079}" type="presParOf" srcId="{52461E0A-7D3F-4C97-AADD-E4D21A38A538}" destId="{5754A4BA-2CBD-408E-8FF0-BA4A4EDFD6F5}" srcOrd="1" destOrd="0" presId="urn:microsoft.com/office/officeart/2005/8/layout/list1"/>
    <dgm:cxn modelId="{0A8366F7-EC76-4973-B35B-3ADA4FA69421}" type="presParOf" srcId="{A222C998-3CF9-4E7E-BB9C-C61F1D708E89}" destId="{3C43EAC0-E44E-4394-B068-63423A443293}" srcOrd="17" destOrd="0" presId="urn:microsoft.com/office/officeart/2005/8/layout/list1"/>
    <dgm:cxn modelId="{974D6F2A-B4CC-40AD-B4EE-FB6CE6137A88}" type="presParOf" srcId="{A222C998-3CF9-4E7E-BB9C-C61F1D708E89}" destId="{70A296D5-075E-4B44-A5B7-919D2B6EAC7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EC7D554-D515-47F5-A230-8E4A77946277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393831-BD3E-4DC4-88C2-CB4760061823}">
      <dgm:prSet phldrT="[Текст]"/>
      <dgm:spPr/>
      <dgm:t>
        <a:bodyPr/>
        <a:lstStyle/>
        <a:p>
          <a:r>
            <a:rPr lang="ru-RU" dirty="0" smtClean="0"/>
            <a:t>Председатель ППК</a:t>
          </a:r>
          <a:endParaRPr lang="ru-RU" dirty="0"/>
        </a:p>
      </dgm:t>
    </dgm:pt>
    <dgm:pt modelId="{351B9F42-EF7A-4806-A11B-51C0EB3B1578}" type="parTrans" cxnId="{16344AFB-4AB4-4ACC-8806-5BF48F2262D6}">
      <dgm:prSet/>
      <dgm:spPr/>
      <dgm:t>
        <a:bodyPr/>
        <a:lstStyle/>
        <a:p>
          <a:endParaRPr lang="ru-RU"/>
        </a:p>
      </dgm:t>
    </dgm:pt>
    <dgm:pt modelId="{F43C14EF-3C42-457B-91EE-D699A74F9900}" type="sibTrans" cxnId="{16344AFB-4AB4-4ACC-8806-5BF48F2262D6}">
      <dgm:prSet/>
      <dgm:spPr/>
      <dgm:t>
        <a:bodyPr/>
        <a:lstStyle/>
        <a:p>
          <a:endParaRPr lang="ru-RU"/>
        </a:p>
      </dgm:t>
    </dgm:pt>
    <dgm:pt modelId="{A895A5C6-B710-46D9-AF17-89BDA29DC080}">
      <dgm:prSet phldrT="[Текст]"/>
      <dgm:spPr/>
      <dgm:t>
        <a:bodyPr/>
        <a:lstStyle/>
        <a:p>
          <a:r>
            <a:rPr lang="ru-RU" dirty="0" smtClean="0"/>
            <a:t>Заместитель председателя ППК</a:t>
          </a:r>
          <a:endParaRPr lang="ru-RU" dirty="0"/>
        </a:p>
      </dgm:t>
    </dgm:pt>
    <dgm:pt modelId="{BFA2ECCC-F43F-4230-AF29-A085C0A02423}" type="parTrans" cxnId="{CF74E31B-79FB-4105-95DD-D093AD6DBC2A}">
      <dgm:prSet/>
      <dgm:spPr/>
      <dgm:t>
        <a:bodyPr/>
        <a:lstStyle/>
        <a:p>
          <a:endParaRPr lang="ru-RU"/>
        </a:p>
      </dgm:t>
    </dgm:pt>
    <dgm:pt modelId="{2B940C46-FC20-4493-8AD9-B140CAF5AF8E}" type="sibTrans" cxnId="{CF74E31B-79FB-4105-95DD-D093AD6DBC2A}">
      <dgm:prSet/>
      <dgm:spPr/>
      <dgm:t>
        <a:bodyPr/>
        <a:lstStyle/>
        <a:p>
          <a:endParaRPr lang="ru-RU"/>
        </a:p>
      </dgm:t>
    </dgm:pt>
    <dgm:pt modelId="{2858E359-5EAA-42A6-94D1-080A5C57DE9D}">
      <dgm:prSet phldrT="[Текст]"/>
      <dgm:spPr/>
      <dgm:t>
        <a:bodyPr/>
        <a:lstStyle/>
        <a:p>
          <a:r>
            <a:rPr lang="ru-RU" dirty="0" smtClean="0"/>
            <a:t>Педагог-психолог</a:t>
          </a:r>
          <a:endParaRPr lang="ru-RU" dirty="0"/>
        </a:p>
      </dgm:t>
    </dgm:pt>
    <dgm:pt modelId="{8831747F-4AB4-43F2-A1F7-B53383E3FE4F}" type="parTrans" cxnId="{FC0B4EC3-7EAB-4653-809D-5954C316C36A}">
      <dgm:prSet/>
      <dgm:spPr/>
      <dgm:t>
        <a:bodyPr/>
        <a:lstStyle/>
        <a:p>
          <a:endParaRPr lang="ru-RU"/>
        </a:p>
      </dgm:t>
    </dgm:pt>
    <dgm:pt modelId="{F0BD57C0-5EDA-4226-8D27-B4F9DCAF92C5}" type="sibTrans" cxnId="{FC0B4EC3-7EAB-4653-809D-5954C316C36A}">
      <dgm:prSet/>
      <dgm:spPr/>
      <dgm:t>
        <a:bodyPr/>
        <a:lstStyle/>
        <a:p>
          <a:endParaRPr lang="ru-RU"/>
        </a:p>
      </dgm:t>
    </dgm:pt>
    <dgm:pt modelId="{9250B489-1C41-4EB7-80AE-394F840B7A32}">
      <dgm:prSet phldrT="[Текст]"/>
      <dgm:spPr/>
      <dgm:t>
        <a:bodyPr/>
        <a:lstStyle/>
        <a:p>
          <a:r>
            <a:rPr lang="ru-RU" dirty="0" smtClean="0"/>
            <a:t>Учитель-дефектолог</a:t>
          </a:r>
          <a:endParaRPr lang="ru-RU" dirty="0"/>
        </a:p>
      </dgm:t>
    </dgm:pt>
    <dgm:pt modelId="{78FA0BA5-DDCB-4800-A220-7390357AAF8C}" type="parTrans" cxnId="{B6936D90-2065-4115-8212-212C8BF0E54E}">
      <dgm:prSet/>
      <dgm:spPr/>
      <dgm:t>
        <a:bodyPr/>
        <a:lstStyle/>
        <a:p>
          <a:endParaRPr lang="ru-RU"/>
        </a:p>
      </dgm:t>
    </dgm:pt>
    <dgm:pt modelId="{A473C201-8941-4792-9C5E-AA0F6DC31080}" type="sibTrans" cxnId="{B6936D90-2065-4115-8212-212C8BF0E54E}">
      <dgm:prSet/>
      <dgm:spPr/>
      <dgm:t>
        <a:bodyPr/>
        <a:lstStyle/>
        <a:p>
          <a:endParaRPr lang="ru-RU"/>
        </a:p>
      </dgm:t>
    </dgm:pt>
    <dgm:pt modelId="{0D91F8AC-41B0-49E8-9A5C-EBE8CCA107DF}">
      <dgm:prSet phldrT="[Текст]"/>
      <dgm:spPr/>
      <dgm:t>
        <a:bodyPr/>
        <a:lstStyle/>
        <a:p>
          <a:r>
            <a:rPr lang="ru-RU" dirty="0" smtClean="0"/>
            <a:t>Учитель-логопед</a:t>
          </a:r>
          <a:endParaRPr lang="ru-RU" dirty="0"/>
        </a:p>
      </dgm:t>
    </dgm:pt>
    <dgm:pt modelId="{C41029E7-EB59-4161-8F14-9D5028B5D5B9}" type="parTrans" cxnId="{F084917A-ADE4-432C-A1BD-030715B9B988}">
      <dgm:prSet/>
      <dgm:spPr/>
      <dgm:t>
        <a:bodyPr/>
        <a:lstStyle/>
        <a:p>
          <a:endParaRPr lang="ru-RU"/>
        </a:p>
      </dgm:t>
    </dgm:pt>
    <dgm:pt modelId="{C7728FCF-E873-437A-AE6C-C61E17618FDE}" type="sibTrans" cxnId="{F084917A-ADE4-432C-A1BD-030715B9B988}">
      <dgm:prSet/>
      <dgm:spPr/>
      <dgm:t>
        <a:bodyPr/>
        <a:lstStyle/>
        <a:p>
          <a:endParaRPr lang="ru-RU"/>
        </a:p>
      </dgm:t>
    </dgm:pt>
    <dgm:pt modelId="{41E64EAE-0630-4188-BBDC-FC9C03AF1730}">
      <dgm:prSet phldrT="[Текст]"/>
      <dgm:spPr/>
      <dgm:t>
        <a:bodyPr/>
        <a:lstStyle/>
        <a:p>
          <a:r>
            <a:rPr lang="ru-RU" dirty="0" smtClean="0"/>
            <a:t>Воспитатель</a:t>
          </a:r>
          <a:endParaRPr lang="ru-RU" dirty="0"/>
        </a:p>
      </dgm:t>
    </dgm:pt>
    <dgm:pt modelId="{9C7B9FAC-6E4B-4B70-9CA6-183E0FB5452B}" type="parTrans" cxnId="{9B286644-E71A-4FC0-9D00-F279C337375D}">
      <dgm:prSet/>
      <dgm:spPr/>
      <dgm:t>
        <a:bodyPr/>
        <a:lstStyle/>
        <a:p>
          <a:endParaRPr lang="ru-RU"/>
        </a:p>
      </dgm:t>
    </dgm:pt>
    <dgm:pt modelId="{6C655EFF-10FD-4B31-A2E9-C2D21253757C}" type="sibTrans" cxnId="{9B286644-E71A-4FC0-9D00-F279C337375D}">
      <dgm:prSet/>
      <dgm:spPr/>
      <dgm:t>
        <a:bodyPr/>
        <a:lstStyle/>
        <a:p>
          <a:endParaRPr lang="ru-RU"/>
        </a:p>
      </dgm:t>
    </dgm:pt>
    <dgm:pt modelId="{3E989CB4-C29B-43BA-A315-5E770FBEC44C}">
      <dgm:prSet/>
      <dgm:spPr/>
      <dgm:t>
        <a:bodyPr/>
        <a:lstStyle/>
        <a:p>
          <a:r>
            <a:rPr lang="ru-RU" dirty="0" smtClean="0"/>
            <a:t>детский психиатр и невролог</a:t>
          </a:r>
          <a:endParaRPr lang="ru-RU" dirty="0"/>
        </a:p>
      </dgm:t>
    </dgm:pt>
    <dgm:pt modelId="{CAC1C929-106D-4DD9-B597-F6159469D121}" type="parTrans" cxnId="{51D20FC2-F1ED-4353-A329-FBC0359F5065}">
      <dgm:prSet/>
      <dgm:spPr/>
      <dgm:t>
        <a:bodyPr/>
        <a:lstStyle/>
        <a:p>
          <a:endParaRPr lang="ru-RU"/>
        </a:p>
      </dgm:t>
    </dgm:pt>
    <dgm:pt modelId="{3E8CC9EB-5166-496F-8B6F-5FB3C81ABEF2}" type="sibTrans" cxnId="{51D20FC2-F1ED-4353-A329-FBC0359F5065}">
      <dgm:prSet/>
      <dgm:spPr/>
      <dgm:t>
        <a:bodyPr/>
        <a:lstStyle/>
        <a:p>
          <a:endParaRPr lang="ru-RU"/>
        </a:p>
      </dgm:t>
    </dgm:pt>
    <dgm:pt modelId="{ADEC60E5-2959-46C6-A5AC-501169D17D2B}" type="pres">
      <dgm:prSet presAssocID="{2EC7D554-D515-47F5-A230-8E4A7794627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C1192A2-A97E-4F80-9082-E4A70B027FBF}" type="pres">
      <dgm:prSet presAssocID="{80393831-BD3E-4DC4-88C2-CB4760061823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BF5C73-8193-4899-9953-29D83546A751}" type="pres">
      <dgm:prSet presAssocID="{80393831-BD3E-4DC4-88C2-CB4760061823}" presName="spNode" presStyleCnt="0"/>
      <dgm:spPr/>
    </dgm:pt>
    <dgm:pt modelId="{DE94AA7E-3184-450C-8D33-9D53607A56CE}" type="pres">
      <dgm:prSet presAssocID="{F43C14EF-3C42-457B-91EE-D699A74F9900}" presName="sibTrans" presStyleLbl="sibTrans1D1" presStyleIdx="0" presStyleCnt="7"/>
      <dgm:spPr/>
      <dgm:t>
        <a:bodyPr/>
        <a:lstStyle/>
        <a:p>
          <a:endParaRPr lang="ru-RU"/>
        </a:p>
      </dgm:t>
    </dgm:pt>
    <dgm:pt modelId="{4C916964-4D79-4513-85C8-64C762A8ABE7}" type="pres">
      <dgm:prSet presAssocID="{A895A5C6-B710-46D9-AF17-89BDA29DC080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2E8F2B-9C5A-477C-BD92-62D91EE0FEBD}" type="pres">
      <dgm:prSet presAssocID="{A895A5C6-B710-46D9-AF17-89BDA29DC080}" presName="spNode" presStyleCnt="0"/>
      <dgm:spPr/>
    </dgm:pt>
    <dgm:pt modelId="{05C091ED-2F65-4655-A452-877125842C44}" type="pres">
      <dgm:prSet presAssocID="{2B940C46-FC20-4493-8AD9-B140CAF5AF8E}" presName="sibTrans" presStyleLbl="sibTrans1D1" presStyleIdx="1" presStyleCnt="7"/>
      <dgm:spPr/>
      <dgm:t>
        <a:bodyPr/>
        <a:lstStyle/>
        <a:p>
          <a:endParaRPr lang="ru-RU"/>
        </a:p>
      </dgm:t>
    </dgm:pt>
    <dgm:pt modelId="{047524DB-25D3-419F-B95E-AFB27A74147E}" type="pres">
      <dgm:prSet presAssocID="{3E989CB4-C29B-43BA-A315-5E770FBEC44C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CDCF3B-8C93-4B1F-B36A-314AEB0917F7}" type="pres">
      <dgm:prSet presAssocID="{3E989CB4-C29B-43BA-A315-5E770FBEC44C}" presName="spNode" presStyleCnt="0"/>
      <dgm:spPr/>
    </dgm:pt>
    <dgm:pt modelId="{ECAA5982-908F-44DF-B503-B659A24EFB3B}" type="pres">
      <dgm:prSet presAssocID="{3E8CC9EB-5166-496F-8B6F-5FB3C81ABEF2}" presName="sibTrans" presStyleLbl="sibTrans1D1" presStyleIdx="2" presStyleCnt="7"/>
      <dgm:spPr/>
      <dgm:t>
        <a:bodyPr/>
        <a:lstStyle/>
        <a:p>
          <a:endParaRPr lang="ru-RU"/>
        </a:p>
      </dgm:t>
    </dgm:pt>
    <dgm:pt modelId="{794BD42A-D2A5-458B-94A7-88A5D101B3BB}" type="pres">
      <dgm:prSet presAssocID="{2858E359-5EAA-42A6-94D1-080A5C57DE9D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CE8DAE-DAA8-4159-9FF4-D3291644A57B}" type="pres">
      <dgm:prSet presAssocID="{2858E359-5EAA-42A6-94D1-080A5C57DE9D}" presName="spNode" presStyleCnt="0"/>
      <dgm:spPr/>
    </dgm:pt>
    <dgm:pt modelId="{CB917156-50F4-4681-B08E-1B9491601A0A}" type="pres">
      <dgm:prSet presAssocID="{F0BD57C0-5EDA-4226-8D27-B4F9DCAF92C5}" presName="sibTrans" presStyleLbl="sibTrans1D1" presStyleIdx="3" presStyleCnt="7"/>
      <dgm:spPr/>
      <dgm:t>
        <a:bodyPr/>
        <a:lstStyle/>
        <a:p>
          <a:endParaRPr lang="ru-RU"/>
        </a:p>
      </dgm:t>
    </dgm:pt>
    <dgm:pt modelId="{9CB1C27B-DC98-4BAD-A149-A8BB10654D07}" type="pres">
      <dgm:prSet presAssocID="{9250B489-1C41-4EB7-80AE-394F840B7A32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2DCF2C-B630-4EEC-8B10-6A377EDD6745}" type="pres">
      <dgm:prSet presAssocID="{9250B489-1C41-4EB7-80AE-394F840B7A32}" presName="spNode" presStyleCnt="0"/>
      <dgm:spPr/>
    </dgm:pt>
    <dgm:pt modelId="{E2D60199-4FF4-4E63-AD25-C9A82853D4B5}" type="pres">
      <dgm:prSet presAssocID="{A473C201-8941-4792-9C5E-AA0F6DC31080}" presName="sibTrans" presStyleLbl="sibTrans1D1" presStyleIdx="4" presStyleCnt="7"/>
      <dgm:spPr/>
      <dgm:t>
        <a:bodyPr/>
        <a:lstStyle/>
        <a:p>
          <a:endParaRPr lang="ru-RU"/>
        </a:p>
      </dgm:t>
    </dgm:pt>
    <dgm:pt modelId="{DEEDBE86-1071-472A-A245-511CE0364866}" type="pres">
      <dgm:prSet presAssocID="{0D91F8AC-41B0-49E8-9A5C-EBE8CCA107DF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3E6304-2FE8-4332-B108-A3109DEB5025}" type="pres">
      <dgm:prSet presAssocID="{0D91F8AC-41B0-49E8-9A5C-EBE8CCA107DF}" presName="spNode" presStyleCnt="0"/>
      <dgm:spPr/>
    </dgm:pt>
    <dgm:pt modelId="{E17207C1-00EA-49B1-B48D-5523C6CDEA68}" type="pres">
      <dgm:prSet presAssocID="{C7728FCF-E873-437A-AE6C-C61E17618FDE}" presName="sibTrans" presStyleLbl="sibTrans1D1" presStyleIdx="5" presStyleCnt="7"/>
      <dgm:spPr/>
      <dgm:t>
        <a:bodyPr/>
        <a:lstStyle/>
        <a:p>
          <a:endParaRPr lang="ru-RU"/>
        </a:p>
      </dgm:t>
    </dgm:pt>
    <dgm:pt modelId="{95C65D93-6877-4CBF-8268-880DD8BB49DD}" type="pres">
      <dgm:prSet presAssocID="{41E64EAE-0630-4188-BBDC-FC9C03AF1730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26394F-61C9-4502-BD05-0B188C866ADE}" type="pres">
      <dgm:prSet presAssocID="{41E64EAE-0630-4188-BBDC-FC9C03AF1730}" presName="spNode" presStyleCnt="0"/>
      <dgm:spPr/>
    </dgm:pt>
    <dgm:pt modelId="{452A977C-FD76-47AF-955B-1A9BFEF8A811}" type="pres">
      <dgm:prSet presAssocID="{6C655EFF-10FD-4B31-A2E9-C2D21253757C}" presName="sibTrans" presStyleLbl="sibTrans1D1" presStyleIdx="6" presStyleCnt="7"/>
      <dgm:spPr/>
      <dgm:t>
        <a:bodyPr/>
        <a:lstStyle/>
        <a:p>
          <a:endParaRPr lang="ru-RU"/>
        </a:p>
      </dgm:t>
    </dgm:pt>
  </dgm:ptLst>
  <dgm:cxnLst>
    <dgm:cxn modelId="{9B286644-E71A-4FC0-9D00-F279C337375D}" srcId="{2EC7D554-D515-47F5-A230-8E4A77946277}" destId="{41E64EAE-0630-4188-BBDC-FC9C03AF1730}" srcOrd="6" destOrd="0" parTransId="{9C7B9FAC-6E4B-4B70-9CA6-183E0FB5452B}" sibTransId="{6C655EFF-10FD-4B31-A2E9-C2D21253757C}"/>
    <dgm:cxn modelId="{DE5A3805-6345-4404-834F-F1AD758515C4}" type="presOf" srcId="{F43C14EF-3C42-457B-91EE-D699A74F9900}" destId="{DE94AA7E-3184-450C-8D33-9D53607A56CE}" srcOrd="0" destOrd="0" presId="urn:microsoft.com/office/officeart/2005/8/layout/cycle6"/>
    <dgm:cxn modelId="{F084917A-ADE4-432C-A1BD-030715B9B988}" srcId="{2EC7D554-D515-47F5-A230-8E4A77946277}" destId="{0D91F8AC-41B0-49E8-9A5C-EBE8CCA107DF}" srcOrd="5" destOrd="0" parTransId="{C41029E7-EB59-4161-8F14-9D5028B5D5B9}" sibTransId="{C7728FCF-E873-437A-AE6C-C61E17618FDE}"/>
    <dgm:cxn modelId="{273D3EA1-A3D6-4FA9-BFAD-BB982554EC92}" type="presOf" srcId="{2EC7D554-D515-47F5-A230-8E4A77946277}" destId="{ADEC60E5-2959-46C6-A5AC-501169D17D2B}" srcOrd="0" destOrd="0" presId="urn:microsoft.com/office/officeart/2005/8/layout/cycle6"/>
    <dgm:cxn modelId="{FC0B4EC3-7EAB-4653-809D-5954C316C36A}" srcId="{2EC7D554-D515-47F5-A230-8E4A77946277}" destId="{2858E359-5EAA-42A6-94D1-080A5C57DE9D}" srcOrd="3" destOrd="0" parTransId="{8831747F-4AB4-43F2-A1F7-B53383E3FE4F}" sibTransId="{F0BD57C0-5EDA-4226-8D27-B4F9DCAF92C5}"/>
    <dgm:cxn modelId="{7E5DF3F3-E47A-4301-AB5B-CE502D762488}" type="presOf" srcId="{2858E359-5EAA-42A6-94D1-080A5C57DE9D}" destId="{794BD42A-D2A5-458B-94A7-88A5D101B3BB}" srcOrd="0" destOrd="0" presId="urn:microsoft.com/office/officeart/2005/8/layout/cycle6"/>
    <dgm:cxn modelId="{16344AFB-4AB4-4ACC-8806-5BF48F2262D6}" srcId="{2EC7D554-D515-47F5-A230-8E4A77946277}" destId="{80393831-BD3E-4DC4-88C2-CB4760061823}" srcOrd="0" destOrd="0" parTransId="{351B9F42-EF7A-4806-A11B-51C0EB3B1578}" sibTransId="{F43C14EF-3C42-457B-91EE-D699A74F9900}"/>
    <dgm:cxn modelId="{88A3B0D1-4CFE-495E-A5BE-921BA675A4B0}" type="presOf" srcId="{A473C201-8941-4792-9C5E-AA0F6DC31080}" destId="{E2D60199-4FF4-4E63-AD25-C9A82853D4B5}" srcOrd="0" destOrd="0" presId="urn:microsoft.com/office/officeart/2005/8/layout/cycle6"/>
    <dgm:cxn modelId="{2EF48171-B25C-4E0F-A852-FDBF5E5B49DA}" type="presOf" srcId="{9250B489-1C41-4EB7-80AE-394F840B7A32}" destId="{9CB1C27B-DC98-4BAD-A149-A8BB10654D07}" srcOrd="0" destOrd="0" presId="urn:microsoft.com/office/officeart/2005/8/layout/cycle6"/>
    <dgm:cxn modelId="{5E2929A1-9EF4-4055-BCDB-04188B88F920}" type="presOf" srcId="{F0BD57C0-5EDA-4226-8D27-B4F9DCAF92C5}" destId="{CB917156-50F4-4681-B08E-1B9491601A0A}" srcOrd="0" destOrd="0" presId="urn:microsoft.com/office/officeart/2005/8/layout/cycle6"/>
    <dgm:cxn modelId="{D77EC86D-F570-4F68-8A67-1228507F0AC8}" type="presOf" srcId="{2B940C46-FC20-4493-8AD9-B140CAF5AF8E}" destId="{05C091ED-2F65-4655-A452-877125842C44}" srcOrd="0" destOrd="0" presId="urn:microsoft.com/office/officeart/2005/8/layout/cycle6"/>
    <dgm:cxn modelId="{67107E23-34E8-4043-953E-430B862D1DAD}" type="presOf" srcId="{0D91F8AC-41B0-49E8-9A5C-EBE8CCA107DF}" destId="{DEEDBE86-1071-472A-A245-511CE0364866}" srcOrd="0" destOrd="0" presId="urn:microsoft.com/office/officeart/2005/8/layout/cycle6"/>
    <dgm:cxn modelId="{7ECDDD0F-40A6-4999-91C0-1B6DB332893F}" type="presOf" srcId="{C7728FCF-E873-437A-AE6C-C61E17618FDE}" destId="{E17207C1-00EA-49B1-B48D-5523C6CDEA68}" srcOrd="0" destOrd="0" presId="urn:microsoft.com/office/officeart/2005/8/layout/cycle6"/>
    <dgm:cxn modelId="{D1F30B8D-82C3-4675-9F5D-761B7D3AAC62}" type="presOf" srcId="{3E8CC9EB-5166-496F-8B6F-5FB3C81ABEF2}" destId="{ECAA5982-908F-44DF-B503-B659A24EFB3B}" srcOrd="0" destOrd="0" presId="urn:microsoft.com/office/officeart/2005/8/layout/cycle6"/>
    <dgm:cxn modelId="{B65BAF52-765D-4D7C-807A-7014DEDFBBF5}" type="presOf" srcId="{41E64EAE-0630-4188-BBDC-FC9C03AF1730}" destId="{95C65D93-6877-4CBF-8268-880DD8BB49DD}" srcOrd="0" destOrd="0" presId="urn:microsoft.com/office/officeart/2005/8/layout/cycle6"/>
    <dgm:cxn modelId="{BADE8BE3-4B25-413E-A039-D3A3A930FE6B}" type="presOf" srcId="{3E989CB4-C29B-43BA-A315-5E770FBEC44C}" destId="{047524DB-25D3-419F-B95E-AFB27A74147E}" srcOrd="0" destOrd="0" presId="urn:microsoft.com/office/officeart/2005/8/layout/cycle6"/>
    <dgm:cxn modelId="{6A56B805-2243-443C-AD1F-105E240F1CEE}" type="presOf" srcId="{80393831-BD3E-4DC4-88C2-CB4760061823}" destId="{8C1192A2-A97E-4F80-9082-E4A70B027FBF}" srcOrd="0" destOrd="0" presId="urn:microsoft.com/office/officeart/2005/8/layout/cycle6"/>
    <dgm:cxn modelId="{EDAAF4E4-B4C0-446E-8FF0-562DD3544914}" type="presOf" srcId="{6C655EFF-10FD-4B31-A2E9-C2D21253757C}" destId="{452A977C-FD76-47AF-955B-1A9BFEF8A811}" srcOrd="0" destOrd="0" presId="urn:microsoft.com/office/officeart/2005/8/layout/cycle6"/>
    <dgm:cxn modelId="{51D20FC2-F1ED-4353-A329-FBC0359F5065}" srcId="{2EC7D554-D515-47F5-A230-8E4A77946277}" destId="{3E989CB4-C29B-43BA-A315-5E770FBEC44C}" srcOrd="2" destOrd="0" parTransId="{CAC1C929-106D-4DD9-B597-F6159469D121}" sibTransId="{3E8CC9EB-5166-496F-8B6F-5FB3C81ABEF2}"/>
    <dgm:cxn modelId="{CF74E31B-79FB-4105-95DD-D093AD6DBC2A}" srcId="{2EC7D554-D515-47F5-A230-8E4A77946277}" destId="{A895A5C6-B710-46D9-AF17-89BDA29DC080}" srcOrd="1" destOrd="0" parTransId="{BFA2ECCC-F43F-4230-AF29-A085C0A02423}" sibTransId="{2B940C46-FC20-4493-8AD9-B140CAF5AF8E}"/>
    <dgm:cxn modelId="{B6936D90-2065-4115-8212-212C8BF0E54E}" srcId="{2EC7D554-D515-47F5-A230-8E4A77946277}" destId="{9250B489-1C41-4EB7-80AE-394F840B7A32}" srcOrd="4" destOrd="0" parTransId="{78FA0BA5-DDCB-4800-A220-7390357AAF8C}" sibTransId="{A473C201-8941-4792-9C5E-AA0F6DC31080}"/>
    <dgm:cxn modelId="{99573FDF-BCB9-4757-89F7-467B7515AC1E}" type="presOf" srcId="{A895A5C6-B710-46D9-AF17-89BDA29DC080}" destId="{4C916964-4D79-4513-85C8-64C762A8ABE7}" srcOrd="0" destOrd="0" presId="urn:microsoft.com/office/officeart/2005/8/layout/cycle6"/>
    <dgm:cxn modelId="{C80612CF-BA7C-4879-8BF0-BD1EF3703CEB}" type="presParOf" srcId="{ADEC60E5-2959-46C6-A5AC-501169D17D2B}" destId="{8C1192A2-A97E-4F80-9082-E4A70B027FBF}" srcOrd="0" destOrd="0" presId="urn:microsoft.com/office/officeart/2005/8/layout/cycle6"/>
    <dgm:cxn modelId="{260E2C58-1E01-41B8-A95D-C5F8CFD3180A}" type="presParOf" srcId="{ADEC60E5-2959-46C6-A5AC-501169D17D2B}" destId="{C6BF5C73-8193-4899-9953-29D83546A751}" srcOrd="1" destOrd="0" presId="urn:microsoft.com/office/officeart/2005/8/layout/cycle6"/>
    <dgm:cxn modelId="{38F6A413-F0B3-4144-97C3-4BAA20B82C6D}" type="presParOf" srcId="{ADEC60E5-2959-46C6-A5AC-501169D17D2B}" destId="{DE94AA7E-3184-450C-8D33-9D53607A56CE}" srcOrd="2" destOrd="0" presId="urn:microsoft.com/office/officeart/2005/8/layout/cycle6"/>
    <dgm:cxn modelId="{5634577A-EEA1-4261-A65F-327CF460AC42}" type="presParOf" srcId="{ADEC60E5-2959-46C6-A5AC-501169D17D2B}" destId="{4C916964-4D79-4513-85C8-64C762A8ABE7}" srcOrd="3" destOrd="0" presId="urn:microsoft.com/office/officeart/2005/8/layout/cycle6"/>
    <dgm:cxn modelId="{16D77992-2F89-43E2-AB72-AC7931B4ED0F}" type="presParOf" srcId="{ADEC60E5-2959-46C6-A5AC-501169D17D2B}" destId="{FE2E8F2B-9C5A-477C-BD92-62D91EE0FEBD}" srcOrd="4" destOrd="0" presId="urn:microsoft.com/office/officeart/2005/8/layout/cycle6"/>
    <dgm:cxn modelId="{CAF44AB4-3849-4AC3-AC13-301B2E4BD612}" type="presParOf" srcId="{ADEC60E5-2959-46C6-A5AC-501169D17D2B}" destId="{05C091ED-2F65-4655-A452-877125842C44}" srcOrd="5" destOrd="0" presId="urn:microsoft.com/office/officeart/2005/8/layout/cycle6"/>
    <dgm:cxn modelId="{B116A00F-D308-4479-80DE-01C08F6AF741}" type="presParOf" srcId="{ADEC60E5-2959-46C6-A5AC-501169D17D2B}" destId="{047524DB-25D3-419F-B95E-AFB27A74147E}" srcOrd="6" destOrd="0" presId="urn:microsoft.com/office/officeart/2005/8/layout/cycle6"/>
    <dgm:cxn modelId="{28160681-2352-4864-BFF6-E80D10B044C4}" type="presParOf" srcId="{ADEC60E5-2959-46C6-A5AC-501169D17D2B}" destId="{F1CDCF3B-8C93-4B1F-B36A-314AEB0917F7}" srcOrd="7" destOrd="0" presId="urn:microsoft.com/office/officeart/2005/8/layout/cycle6"/>
    <dgm:cxn modelId="{1AE48C8D-B86F-4412-9F91-A030E107227F}" type="presParOf" srcId="{ADEC60E5-2959-46C6-A5AC-501169D17D2B}" destId="{ECAA5982-908F-44DF-B503-B659A24EFB3B}" srcOrd="8" destOrd="0" presId="urn:microsoft.com/office/officeart/2005/8/layout/cycle6"/>
    <dgm:cxn modelId="{F1A5D0D6-83E8-46FA-BD95-C218C7F2A752}" type="presParOf" srcId="{ADEC60E5-2959-46C6-A5AC-501169D17D2B}" destId="{794BD42A-D2A5-458B-94A7-88A5D101B3BB}" srcOrd="9" destOrd="0" presId="urn:microsoft.com/office/officeart/2005/8/layout/cycle6"/>
    <dgm:cxn modelId="{93EC506A-F86A-4032-BDFA-A9E90534840B}" type="presParOf" srcId="{ADEC60E5-2959-46C6-A5AC-501169D17D2B}" destId="{87CE8DAE-DAA8-4159-9FF4-D3291644A57B}" srcOrd="10" destOrd="0" presId="urn:microsoft.com/office/officeart/2005/8/layout/cycle6"/>
    <dgm:cxn modelId="{A3699437-99E0-4146-BF6A-72ECBFC88393}" type="presParOf" srcId="{ADEC60E5-2959-46C6-A5AC-501169D17D2B}" destId="{CB917156-50F4-4681-B08E-1B9491601A0A}" srcOrd="11" destOrd="0" presId="urn:microsoft.com/office/officeart/2005/8/layout/cycle6"/>
    <dgm:cxn modelId="{5E04B5E0-96C7-4EA6-A122-0034F2D32A14}" type="presParOf" srcId="{ADEC60E5-2959-46C6-A5AC-501169D17D2B}" destId="{9CB1C27B-DC98-4BAD-A149-A8BB10654D07}" srcOrd="12" destOrd="0" presId="urn:microsoft.com/office/officeart/2005/8/layout/cycle6"/>
    <dgm:cxn modelId="{49624F89-742B-4F57-AA0E-A1A2D98E0EC8}" type="presParOf" srcId="{ADEC60E5-2959-46C6-A5AC-501169D17D2B}" destId="{242DCF2C-B630-4EEC-8B10-6A377EDD6745}" srcOrd="13" destOrd="0" presId="urn:microsoft.com/office/officeart/2005/8/layout/cycle6"/>
    <dgm:cxn modelId="{CD41C196-131A-468A-A34C-C79DF0FC000C}" type="presParOf" srcId="{ADEC60E5-2959-46C6-A5AC-501169D17D2B}" destId="{E2D60199-4FF4-4E63-AD25-C9A82853D4B5}" srcOrd="14" destOrd="0" presId="urn:microsoft.com/office/officeart/2005/8/layout/cycle6"/>
    <dgm:cxn modelId="{43C37007-AA03-4BD5-B8E0-0CDC1738149F}" type="presParOf" srcId="{ADEC60E5-2959-46C6-A5AC-501169D17D2B}" destId="{DEEDBE86-1071-472A-A245-511CE0364866}" srcOrd="15" destOrd="0" presId="urn:microsoft.com/office/officeart/2005/8/layout/cycle6"/>
    <dgm:cxn modelId="{AA6F2FC8-E01A-438A-B7BE-4C6C24CFAA47}" type="presParOf" srcId="{ADEC60E5-2959-46C6-A5AC-501169D17D2B}" destId="{C43E6304-2FE8-4332-B108-A3109DEB5025}" srcOrd="16" destOrd="0" presId="urn:microsoft.com/office/officeart/2005/8/layout/cycle6"/>
    <dgm:cxn modelId="{90FC848C-D6D5-4436-83F4-9953ABC8AC8C}" type="presParOf" srcId="{ADEC60E5-2959-46C6-A5AC-501169D17D2B}" destId="{E17207C1-00EA-49B1-B48D-5523C6CDEA68}" srcOrd="17" destOrd="0" presId="urn:microsoft.com/office/officeart/2005/8/layout/cycle6"/>
    <dgm:cxn modelId="{2B971CBD-BC9A-43A3-B185-CDE17D5C150C}" type="presParOf" srcId="{ADEC60E5-2959-46C6-A5AC-501169D17D2B}" destId="{95C65D93-6877-4CBF-8268-880DD8BB49DD}" srcOrd="18" destOrd="0" presId="urn:microsoft.com/office/officeart/2005/8/layout/cycle6"/>
    <dgm:cxn modelId="{E0591C7E-AEC2-40F3-A734-AE6B601A2822}" type="presParOf" srcId="{ADEC60E5-2959-46C6-A5AC-501169D17D2B}" destId="{0526394F-61C9-4502-BD05-0B188C866ADE}" srcOrd="19" destOrd="0" presId="urn:microsoft.com/office/officeart/2005/8/layout/cycle6"/>
    <dgm:cxn modelId="{B501F2C8-43B3-41A6-8780-FF68848CA42E}" type="presParOf" srcId="{ADEC60E5-2959-46C6-A5AC-501169D17D2B}" destId="{452A977C-FD76-47AF-955B-1A9BFEF8A811}" srcOrd="2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73A4AF-D218-4025-840A-EF3D8752B32D}">
      <dsp:nvSpPr>
        <dsp:cNvPr id="0" name=""/>
        <dsp:cNvSpPr/>
      </dsp:nvSpPr>
      <dsp:spPr>
        <a:xfrm>
          <a:off x="0" y="468999"/>
          <a:ext cx="828092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E74765-3D83-4C27-91A2-9047DAD43629}">
      <dsp:nvSpPr>
        <dsp:cNvPr id="0" name=""/>
        <dsp:cNvSpPr/>
      </dsp:nvSpPr>
      <dsp:spPr>
        <a:xfrm>
          <a:off x="414046" y="55719"/>
          <a:ext cx="5796644" cy="826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099" tIns="0" rIns="21909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Разрабатывание</a:t>
          </a: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эффективных форм и методов работы с семьёй</a:t>
          </a:r>
          <a:r>
            <a:rPr lang="ru-RU" sz="900" kern="1200" dirty="0" smtClean="0"/>
            <a:t>:</a:t>
          </a:r>
          <a:endParaRPr lang="ru-RU" sz="900" kern="1200" dirty="0"/>
        </a:p>
      </dsp:txBody>
      <dsp:txXfrm>
        <a:off x="454395" y="96068"/>
        <a:ext cx="5715946" cy="745862"/>
      </dsp:txXfrm>
    </dsp:sp>
    <dsp:sp modelId="{E121F123-1AA4-4C2D-8A85-A94AEDE4DCC1}">
      <dsp:nvSpPr>
        <dsp:cNvPr id="0" name=""/>
        <dsp:cNvSpPr/>
      </dsp:nvSpPr>
      <dsp:spPr>
        <a:xfrm>
          <a:off x="0" y="1739079"/>
          <a:ext cx="828092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0441B9-BD5E-4C6E-B6D8-DC45073D52CD}">
      <dsp:nvSpPr>
        <dsp:cNvPr id="0" name=""/>
        <dsp:cNvSpPr/>
      </dsp:nvSpPr>
      <dsp:spPr>
        <a:xfrm>
          <a:off x="414046" y="1325799"/>
          <a:ext cx="5796644" cy="826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099" tIns="0" rIns="21909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Исследование эмоциональных состояний родителей, воспитывающих детей дошкольного возраста с РАС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4395" y="1366148"/>
        <a:ext cx="5715946" cy="745862"/>
      </dsp:txXfrm>
    </dsp:sp>
    <dsp:sp modelId="{5D63B8CC-3B49-4207-A945-910729CDC85E}">
      <dsp:nvSpPr>
        <dsp:cNvPr id="0" name=""/>
        <dsp:cNvSpPr/>
      </dsp:nvSpPr>
      <dsp:spPr>
        <a:xfrm>
          <a:off x="0" y="3009160"/>
          <a:ext cx="828092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C01830-0F69-441C-B402-F86B1830EB32}">
      <dsp:nvSpPr>
        <dsp:cNvPr id="0" name=""/>
        <dsp:cNvSpPr/>
      </dsp:nvSpPr>
      <dsp:spPr>
        <a:xfrm>
          <a:off x="414046" y="2595880"/>
          <a:ext cx="5796644" cy="826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099" tIns="0" rIns="21909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дневника наблюдений за детьми с РАС в группе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4395" y="2636229"/>
        <a:ext cx="5715946" cy="745862"/>
      </dsp:txXfrm>
    </dsp:sp>
    <dsp:sp modelId="{A590F9BD-C995-4C8F-8F67-EB4609C69AFC}">
      <dsp:nvSpPr>
        <dsp:cNvPr id="0" name=""/>
        <dsp:cNvSpPr/>
      </dsp:nvSpPr>
      <dsp:spPr>
        <a:xfrm>
          <a:off x="0" y="4279240"/>
          <a:ext cx="828092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9AE75-81C7-42C3-853F-1008F952BF71}">
      <dsp:nvSpPr>
        <dsp:cNvPr id="0" name=""/>
        <dsp:cNvSpPr/>
      </dsp:nvSpPr>
      <dsp:spPr>
        <a:xfrm>
          <a:off x="414046" y="3865960"/>
          <a:ext cx="5796644" cy="826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099" tIns="0" rIns="21909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консультации, наблюдение, контроль, лечение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4395" y="3906309"/>
        <a:ext cx="5715946" cy="7458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9E00CA-50B2-4541-B591-CF63F8D7464F}">
      <dsp:nvSpPr>
        <dsp:cNvPr id="0" name=""/>
        <dsp:cNvSpPr/>
      </dsp:nvSpPr>
      <dsp:spPr>
        <a:xfrm>
          <a:off x="3096238" y="194"/>
          <a:ext cx="1512378" cy="9830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err="1" smtClean="0"/>
            <a:t>Тьютор</a:t>
          </a:r>
          <a:endParaRPr lang="ru-RU" sz="1900" kern="1200" dirty="0"/>
        </a:p>
      </dsp:txBody>
      <dsp:txXfrm>
        <a:off x="3144226" y="48182"/>
        <a:ext cx="1416402" cy="887070"/>
      </dsp:txXfrm>
    </dsp:sp>
    <dsp:sp modelId="{2AC8BC3F-9EF2-475E-9795-B736099C3239}">
      <dsp:nvSpPr>
        <dsp:cNvPr id="0" name=""/>
        <dsp:cNvSpPr/>
      </dsp:nvSpPr>
      <dsp:spPr>
        <a:xfrm>
          <a:off x="1535833" y="491717"/>
          <a:ext cx="4633188" cy="4633188"/>
        </a:xfrm>
        <a:custGeom>
          <a:avLst/>
          <a:gdLst/>
          <a:ahLst/>
          <a:cxnLst/>
          <a:rect l="0" t="0" r="0" b="0"/>
          <a:pathLst>
            <a:path>
              <a:moveTo>
                <a:pt x="3263152" y="202206"/>
              </a:moveTo>
              <a:arcTo wR="2316594" hR="2316594" stAng="17647011" swAng="92435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907E96-3BE5-4292-BFE6-70B79B13167D}">
      <dsp:nvSpPr>
        <dsp:cNvPr id="0" name=""/>
        <dsp:cNvSpPr/>
      </dsp:nvSpPr>
      <dsp:spPr>
        <a:xfrm>
          <a:off x="5102468" y="1158491"/>
          <a:ext cx="1512378" cy="9830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Воспитатель</a:t>
          </a:r>
          <a:endParaRPr lang="ru-RU" sz="1900" kern="1200" dirty="0"/>
        </a:p>
      </dsp:txBody>
      <dsp:txXfrm>
        <a:off x="5150456" y="1206479"/>
        <a:ext cx="1416402" cy="887070"/>
      </dsp:txXfrm>
    </dsp:sp>
    <dsp:sp modelId="{BC8C1E55-B698-4E87-8FCE-A9907856A23F}">
      <dsp:nvSpPr>
        <dsp:cNvPr id="0" name=""/>
        <dsp:cNvSpPr/>
      </dsp:nvSpPr>
      <dsp:spPr>
        <a:xfrm>
          <a:off x="1535833" y="491717"/>
          <a:ext cx="4633188" cy="4633188"/>
        </a:xfrm>
        <a:custGeom>
          <a:avLst/>
          <a:gdLst/>
          <a:ahLst/>
          <a:cxnLst/>
          <a:rect l="0" t="0" r="0" b="0"/>
          <a:pathLst>
            <a:path>
              <a:moveTo>
                <a:pt x="4597066" y="1909093"/>
              </a:moveTo>
              <a:arcTo wR="2316594" hR="2316594" stAng="20992120" swAng="121575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DA2145-A237-42F1-9862-FB27CAEC1292}">
      <dsp:nvSpPr>
        <dsp:cNvPr id="0" name=""/>
        <dsp:cNvSpPr/>
      </dsp:nvSpPr>
      <dsp:spPr>
        <a:xfrm>
          <a:off x="5102468" y="3475085"/>
          <a:ext cx="1512378" cy="9830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Учитель-дефектолог</a:t>
          </a:r>
          <a:endParaRPr lang="ru-RU" sz="1900" kern="1200" dirty="0"/>
        </a:p>
      </dsp:txBody>
      <dsp:txXfrm>
        <a:off x="5150456" y="3523073"/>
        <a:ext cx="1416402" cy="887070"/>
      </dsp:txXfrm>
    </dsp:sp>
    <dsp:sp modelId="{31CB59E0-A965-4294-AEC4-BFE5F2B85BC9}">
      <dsp:nvSpPr>
        <dsp:cNvPr id="0" name=""/>
        <dsp:cNvSpPr/>
      </dsp:nvSpPr>
      <dsp:spPr>
        <a:xfrm>
          <a:off x="1535833" y="491717"/>
          <a:ext cx="4633188" cy="4633188"/>
        </a:xfrm>
        <a:custGeom>
          <a:avLst/>
          <a:gdLst/>
          <a:ahLst/>
          <a:cxnLst/>
          <a:rect l="0" t="0" r="0" b="0"/>
          <a:pathLst>
            <a:path>
              <a:moveTo>
                <a:pt x="3790840" y="4103548"/>
              </a:moveTo>
              <a:arcTo wR="2316594" hR="2316594" stAng="3028632" swAng="92435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466757-D599-4080-AB25-81DDF6B99AAC}">
      <dsp:nvSpPr>
        <dsp:cNvPr id="0" name=""/>
        <dsp:cNvSpPr/>
      </dsp:nvSpPr>
      <dsp:spPr>
        <a:xfrm>
          <a:off x="3096238" y="4633383"/>
          <a:ext cx="1512378" cy="9830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Учитель-логопед</a:t>
          </a:r>
          <a:endParaRPr lang="ru-RU" sz="1900" kern="1200" dirty="0"/>
        </a:p>
      </dsp:txBody>
      <dsp:txXfrm>
        <a:off x="3144226" y="4681371"/>
        <a:ext cx="1416402" cy="887070"/>
      </dsp:txXfrm>
    </dsp:sp>
    <dsp:sp modelId="{F0200D50-F3A1-4E8D-98F5-29EC3173A04A}">
      <dsp:nvSpPr>
        <dsp:cNvPr id="0" name=""/>
        <dsp:cNvSpPr/>
      </dsp:nvSpPr>
      <dsp:spPr>
        <a:xfrm>
          <a:off x="1535833" y="491717"/>
          <a:ext cx="4633188" cy="4633188"/>
        </a:xfrm>
        <a:custGeom>
          <a:avLst/>
          <a:gdLst/>
          <a:ahLst/>
          <a:cxnLst/>
          <a:rect l="0" t="0" r="0" b="0"/>
          <a:pathLst>
            <a:path>
              <a:moveTo>
                <a:pt x="1370036" y="4430982"/>
              </a:moveTo>
              <a:arcTo wR="2316594" hR="2316594" stAng="6847011" swAng="92435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11B3BA-B092-49BC-8B4C-920B5F1C4BEF}">
      <dsp:nvSpPr>
        <dsp:cNvPr id="0" name=""/>
        <dsp:cNvSpPr/>
      </dsp:nvSpPr>
      <dsp:spPr>
        <a:xfrm>
          <a:off x="1090008" y="3475085"/>
          <a:ext cx="1512378" cy="9830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Педагог-психолог</a:t>
          </a:r>
          <a:endParaRPr lang="ru-RU" sz="1900" kern="1200" dirty="0"/>
        </a:p>
      </dsp:txBody>
      <dsp:txXfrm>
        <a:off x="1137996" y="3523073"/>
        <a:ext cx="1416402" cy="887070"/>
      </dsp:txXfrm>
    </dsp:sp>
    <dsp:sp modelId="{19080F57-678D-4008-877F-E5BA6FC77247}">
      <dsp:nvSpPr>
        <dsp:cNvPr id="0" name=""/>
        <dsp:cNvSpPr/>
      </dsp:nvSpPr>
      <dsp:spPr>
        <a:xfrm>
          <a:off x="1535833" y="491717"/>
          <a:ext cx="4633188" cy="4633188"/>
        </a:xfrm>
        <a:custGeom>
          <a:avLst/>
          <a:gdLst/>
          <a:ahLst/>
          <a:cxnLst/>
          <a:rect l="0" t="0" r="0" b="0"/>
          <a:pathLst>
            <a:path>
              <a:moveTo>
                <a:pt x="36122" y="2724094"/>
              </a:moveTo>
              <a:arcTo wR="2316594" hR="2316594" stAng="10192120" swAng="121575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C3F518-741E-4DB0-9727-034F988C474E}">
      <dsp:nvSpPr>
        <dsp:cNvPr id="0" name=""/>
        <dsp:cNvSpPr/>
      </dsp:nvSpPr>
      <dsp:spPr>
        <a:xfrm>
          <a:off x="1090008" y="1158491"/>
          <a:ext cx="1512378" cy="9830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Методист</a:t>
          </a:r>
          <a:endParaRPr lang="ru-RU" sz="1900" kern="1200" dirty="0"/>
        </a:p>
      </dsp:txBody>
      <dsp:txXfrm>
        <a:off x="1137996" y="1206479"/>
        <a:ext cx="1416402" cy="887070"/>
      </dsp:txXfrm>
    </dsp:sp>
    <dsp:sp modelId="{832A6717-BEBE-40FA-BD01-AADD816D4C43}">
      <dsp:nvSpPr>
        <dsp:cNvPr id="0" name=""/>
        <dsp:cNvSpPr/>
      </dsp:nvSpPr>
      <dsp:spPr>
        <a:xfrm>
          <a:off x="1535833" y="491717"/>
          <a:ext cx="4633188" cy="4633188"/>
        </a:xfrm>
        <a:custGeom>
          <a:avLst/>
          <a:gdLst/>
          <a:ahLst/>
          <a:cxnLst/>
          <a:rect l="0" t="0" r="0" b="0"/>
          <a:pathLst>
            <a:path>
              <a:moveTo>
                <a:pt x="842347" y="529639"/>
              </a:moveTo>
              <a:arcTo wR="2316594" hR="2316594" stAng="13828632" swAng="92435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73A4AF-D218-4025-840A-EF3D8752B32D}">
      <dsp:nvSpPr>
        <dsp:cNvPr id="0" name=""/>
        <dsp:cNvSpPr/>
      </dsp:nvSpPr>
      <dsp:spPr>
        <a:xfrm>
          <a:off x="0" y="409599"/>
          <a:ext cx="82809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E74765-3D83-4C27-91A2-9047DAD43629}">
      <dsp:nvSpPr>
        <dsp:cNvPr id="0" name=""/>
        <dsp:cNvSpPr/>
      </dsp:nvSpPr>
      <dsp:spPr>
        <a:xfrm>
          <a:off x="414046" y="84879"/>
          <a:ext cx="5796644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099" tIns="0" rIns="219099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Диагностическое</a:t>
          </a:r>
          <a:endParaRPr lang="ru-RU" sz="2200" kern="1200" dirty="0"/>
        </a:p>
      </dsp:txBody>
      <dsp:txXfrm>
        <a:off x="445749" y="116582"/>
        <a:ext cx="5733238" cy="586034"/>
      </dsp:txXfrm>
    </dsp:sp>
    <dsp:sp modelId="{E121F123-1AA4-4C2D-8A85-A94AEDE4DCC1}">
      <dsp:nvSpPr>
        <dsp:cNvPr id="0" name=""/>
        <dsp:cNvSpPr/>
      </dsp:nvSpPr>
      <dsp:spPr>
        <a:xfrm>
          <a:off x="0" y="1407519"/>
          <a:ext cx="82809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0441B9-BD5E-4C6E-B6D8-DC45073D52CD}">
      <dsp:nvSpPr>
        <dsp:cNvPr id="0" name=""/>
        <dsp:cNvSpPr/>
      </dsp:nvSpPr>
      <dsp:spPr>
        <a:xfrm>
          <a:off x="414046" y="1082800"/>
          <a:ext cx="5796644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099" tIns="0" rIns="219099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Консультативное</a:t>
          </a:r>
          <a:endParaRPr lang="ru-RU" sz="2200" kern="1200" dirty="0"/>
        </a:p>
      </dsp:txBody>
      <dsp:txXfrm>
        <a:off x="445749" y="1114503"/>
        <a:ext cx="5733238" cy="586034"/>
      </dsp:txXfrm>
    </dsp:sp>
    <dsp:sp modelId="{5D63B8CC-3B49-4207-A945-910729CDC85E}">
      <dsp:nvSpPr>
        <dsp:cNvPr id="0" name=""/>
        <dsp:cNvSpPr/>
      </dsp:nvSpPr>
      <dsp:spPr>
        <a:xfrm>
          <a:off x="0" y="2405440"/>
          <a:ext cx="82809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C01830-0F69-441C-B402-F86B1830EB32}">
      <dsp:nvSpPr>
        <dsp:cNvPr id="0" name=""/>
        <dsp:cNvSpPr/>
      </dsp:nvSpPr>
      <dsp:spPr>
        <a:xfrm>
          <a:off x="414046" y="2080719"/>
          <a:ext cx="5796644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099" tIns="0" rIns="219099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Коррекционно-развивающее</a:t>
          </a:r>
          <a:endParaRPr lang="ru-RU" sz="2200" kern="1200" dirty="0"/>
        </a:p>
      </dsp:txBody>
      <dsp:txXfrm>
        <a:off x="445749" y="2112422"/>
        <a:ext cx="5733238" cy="586034"/>
      </dsp:txXfrm>
    </dsp:sp>
    <dsp:sp modelId="{A590F9BD-C995-4C8F-8F67-EB4609C69AFC}">
      <dsp:nvSpPr>
        <dsp:cNvPr id="0" name=""/>
        <dsp:cNvSpPr/>
      </dsp:nvSpPr>
      <dsp:spPr>
        <a:xfrm>
          <a:off x="0" y="3403360"/>
          <a:ext cx="82809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9AE75-81C7-42C3-853F-1008F952BF71}">
      <dsp:nvSpPr>
        <dsp:cNvPr id="0" name=""/>
        <dsp:cNvSpPr/>
      </dsp:nvSpPr>
      <dsp:spPr>
        <a:xfrm>
          <a:off x="414046" y="3078640"/>
          <a:ext cx="5796644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099" tIns="0" rIns="219099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Профилактическое</a:t>
          </a:r>
          <a:endParaRPr lang="ru-RU" sz="2200" kern="1200" dirty="0"/>
        </a:p>
      </dsp:txBody>
      <dsp:txXfrm>
        <a:off x="445749" y="3110343"/>
        <a:ext cx="5733238" cy="586034"/>
      </dsp:txXfrm>
    </dsp:sp>
    <dsp:sp modelId="{70A296D5-075E-4B44-A5B7-919D2B6EAC70}">
      <dsp:nvSpPr>
        <dsp:cNvPr id="0" name=""/>
        <dsp:cNvSpPr/>
      </dsp:nvSpPr>
      <dsp:spPr>
        <a:xfrm>
          <a:off x="0" y="4401280"/>
          <a:ext cx="828092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54A4BA-2CBD-408E-8FF0-BA4A4EDFD6F5}">
      <dsp:nvSpPr>
        <dsp:cNvPr id="0" name=""/>
        <dsp:cNvSpPr/>
      </dsp:nvSpPr>
      <dsp:spPr>
        <a:xfrm>
          <a:off x="414046" y="4076560"/>
          <a:ext cx="5796644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099" tIns="0" rIns="219099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Просветительское</a:t>
          </a:r>
          <a:endParaRPr lang="ru-RU" sz="2200" kern="1200" dirty="0"/>
        </a:p>
      </dsp:txBody>
      <dsp:txXfrm>
        <a:off x="445749" y="4108263"/>
        <a:ext cx="5733238" cy="5860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1192A2-A97E-4F80-9082-E4A70B027FBF}">
      <dsp:nvSpPr>
        <dsp:cNvPr id="0" name=""/>
        <dsp:cNvSpPr/>
      </dsp:nvSpPr>
      <dsp:spPr>
        <a:xfrm>
          <a:off x="3585093" y="3477"/>
          <a:ext cx="1242613" cy="8076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Председатель ППК</a:t>
          </a:r>
          <a:endParaRPr lang="ru-RU" sz="1300" kern="1200" dirty="0"/>
        </a:p>
      </dsp:txBody>
      <dsp:txXfrm>
        <a:off x="3624522" y="42906"/>
        <a:ext cx="1163755" cy="728840"/>
      </dsp:txXfrm>
    </dsp:sp>
    <dsp:sp modelId="{DE94AA7E-3184-450C-8D33-9D53607A56CE}">
      <dsp:nvSpPr>
        <dsp:cNvPr id="0" name=""/>
        <dsp:cNvSpPr/>
      </dsp:nvSpPr>
      <dsp:spPr>
        <a:xfrm>
          <a:off x="1901625" y="407327"/>
          <a:ext cx="4609548" cy="4609548"/>
        </a:xfrm>
        <a:custGeom>
          <a:avLst/>
          <a:gdLst/>
          <a:ahLst/>
          <a:cxnLst/>
          <a:rect l="0" t="0" r="0" b="0"/>
          <a:pathLst>
            <a:path>
              <a:moveTo>
                <a:pt x="2934300" y="87640"/>
              </a:moveTo>
              <a:arcTo wR="2304774" hR="2304774" stAng="17151072" swAng="125574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916964-4D79-4513-85C8-64C762A8ABE7}">
      <dsp:nvSpPr>
        <dsp:cNvPr id="0" name=""/>
        <dsp:cNvSpPr/>
      </dsp:nvSpPr>
      <dsp:spPr>
        <a:xfrm>
          <a:off x="5387038" y="871249"/>
          <a:ext cx="1242613" cy="8076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Заместитель председателя ППК</a:t>
          </a:r>
          <a:endParaRPr lang="ru-RU" sz="1300" kern="1200" dirty="0"/>
        </a:p>
      </dsp:txBody>
      <dsp:txXfrm>
        <a:off x="5426467" y="910678"/>
        <a:ext cx="1163755" cy="728840"/>
      </dsp:txXfrm>
    </dsp:sp>
    <dsp:sp modelId="{05C091ED-2F65-4655-A452-877125842C44}">
      <dsp:nvSpPr>
        <dsp:cNvPr id="0" name=""/>
        <dsp:cNvSpPr/>
      </dsp:nvSpPr>
      <dsp:spPr>
        <a:xfrm>
          <a:off x="1901625" y="407327"/>
          <a:ext cx="4609548" cy="4609548"/>
        </a:xfrm>
        <a:custGeom>
          <a:avLst/>
          <a:gdLst/>
          <a:ahLst/>
          <a:cxnLst/>
          <a:rect l="0" t="0" r="0" b="0"/>
          <a:pathLst>
            <a:path>
              <a:moveTo>
                <a:pt x="4370218" y="1282070"/>
              </a:moveTo>
              <a:arcTo wR="2304774" hR="2304774" stAng="20019462" swAng="172578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7524DB-25D3-419F-B95E-AFB27A74147E}">
      <dsp:nvSpPr>
        <dsp:cNvPr id="0" name=""/>
        <dsp:cNvSpPr/>
      </dsp:nvSpPr>
      <dsp:spPr>
        <a:xfrm>
          <a:off x="5832082" y="2821112"/>
          <a:ext cx="1242613" cy="8076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детский психиатр и невролог</a:t>
          </a:r>
          <a:endParaRPr lang="ru-RU" sz="1300" kern="1200" dirty="0"/>
        </a:p>
      </dsp:txBody>
      <dsp:txXfrm>
        <a:off x="5871511" y="2860541"/>
        <a:ext cx="1163755" cy="728840"/>
      </dsp:txXfrm>
    </dsp:sp>
    <dsp:sp modelId="{ECAA5982-908F-44DF-B503-B659A24EFB3B}">
      <dsp:nvSpPr>
        <dsp:cNvPr id="0" name=""/>
        <dsp:cNvSpPr/>
      </dsp:nvSpPr>
      <dsp:spPr>
        <a:xfrm>
          <a:off x="1901625" y="407327"/>
          <a:ext cx="4609548" cy="4609548"/>
        </a:xfrm>
        <a:custGeom>
          <a:avLst/>
          <a:gdLst/>
          <a:ahLst/>
          <a:cxnLst/>
          <a:rect l="0" t="0" r="0" b="0"/>
          <a:pathLst>
            <a:path>
              <a:moveTo>
                <a:pt x="4415710" y="3229942"/>
              </a:moveTo>
              <a:arcTo wR="2304774" hR="2304774" stAng="1419995" swAng="135809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4BD42A-D2A5-458B-94A7-88A5D101B3BB}">
      <dsp:nvSpPr>
        <dsp:cNvPr id="0" name=""/>
        <dsp:cNvSpPr/>
      </dsp:nvSpPr>
      <dsp:spPr>
        <a:xfrm>
          <a:off x="4585097" y="4384782"/>
          <a:ext cx="1242613" cy="8076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Педагог-психолог</a:t>
          </a:r>
          <a:endParaRPr lang="ru-RU" sz="1300" kern="1200" dirty="0"/>
        </a:p>
      </dsp:txBody>
      <dsp:txXfrm>
        <a:off x="4624526" y="4424211"/>
        <a:ext cx="1163755" cy="728840"/>
      </dsp:txXfrm>
    </dsp:sp>
    <dsp:sp modelId="{CB917156-50F4-4681-B08E-1B9491601A0A}">
      <dsp:nvSpPr>
        <dsp:cNvPr id="0" name=""/>
        <dsp:cNvSpPr/>
      </dsp:nvSpPr>
      <dsp:spPr>
        <a:xfrm>
          <a:off x="1901625" y="407327"/>
          <a:ext cx="4609548" cy="4609548"/>
        </a:xfrm>
        <a:custGeom>
          <a:avLst/>
          <a:gdLst/>
          <a:ahLst/>
          <a:cxnLst/>
          <a:rect l="0" t="0" r="0" b="0"/>
          <a:pathLst>
            <a:path>
              <a:moveTo>
                <a:pt x="2675998" y="4579456"/>
              </a:moveTo>
              <a:arcTo wR="2304774" hR="2304774" stAng="4843868" swAng="111226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B1C27B-DC98-4BAD-A149-A8BB10654D07}">
      <dsp:nvSpPr>
        <dsp:cNvPr id="0" name=""/>
        <dsp:cNvSpPr/>
      </dsp:nvSpPr>
      <dsp:spPr>
        <a:xfrm>
          <a:off x="2585089" y="4384782"/>
          <a:ext cx="1242613" cy="8076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Учитель-дефектолог</a:t>
          </a:r>
          <a:endParaRPr lang="ru-RU" sz="1300" kern="1200" dirty="0"/>
        </a:p>
      </dsp:txBody>
      <dsp:txXfrm>
        <a:off x="2624518" y="4424211"/>
        <a:ext cx="1163755" cy="728840"/>
      </dsp:txXfrm>
    </dsp:sp>
    <dsp:sp modelId="{E2D60199-4FF4-4E63-AD25-C9A82853D4B5}">
      <dsp:nvSpPr>
        <dsp:cNvPr id="0" name=""/>
        <dsp:cNvSpPr/>
      </dsp:nvSpPr>
      <dsp:spPr>
        <a:xfrm>
          <a:off x="1901625" y="407327"/>
          <a:ext cx="4609548" cy="4609548"/>
        </a:xfrm>
        <a:custGeom>
          <a:avLst/>
          <a:gdLst/>
          <a:ahLst/>
          <a:cxnLst/>
          <a:rect l="0" t="0" r="0" b="0"/>
          <a:pathLst>
            <a:path>
              <a:moveTo>
                <a:pt x="712491" y="3971094"/>
              </a:moveTo>
              <a:arcTo wR="2304774" hR="2304774" stAng="8021906" swAng="135809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EDBE86-1071-472A-A245-511CE0364866}">
      <dsp:nvSpPr>
        <dsp:cNvPr id="0" name=""/>
        <dsp:cNvSpPr/>
      </dsp:nvSpPr>
      <dsp:spPr>
        <a:xfrm>
          <a:off x="1338104" y="2821112"/>
          <a:ext cx="1242613" cy="8076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Учитель-логопед</a:t>
          </a:r>
          <a:endParaRPr lang="ru-RU" sz="1300" kern="1200" dirty="0"/>
        </a:p>
      </dsp:txBody>
      <dsp:txXfrm>
        <a:off x="1377533" y="2860541"/>
        <a:ext cx="1163755" cy="728840"/>
      </dsp:txXfrm>
    </dsp:sp>
    <dsp:sp modelId="{E17207C1-00EA-49B1-B48D-5523C6CDEA68}">
      <dsp:nvSpPr>
        <dsp:cNvPr id="0" name=""/>
        <dsp:cNvSpPr/>
      </dsp:nvSpPr>
      <dsp:spPr>
        <a:xfrm>
          <a:off x="1901625" y="407327"/>
          <a:ext cx="4609548" cy="4609548"/>
        </a:xfrm>
        <a:custGeom>
          <a:avLst/>
          <a:gdLst/>
          <a:ahLst/>
          <a:cxnLst/>
          <a:rect l="0" t="0" r="0" b="0"/>
          <a:pathLst>
            <a:path>
              <a:moveTo>
                <a:pt x="2056" y="2402122"/>
              </a:moveTo>
              <a:arcTo wR="2304774" hR="2304774" stAng="10654755" swAng="172578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C65D93-6877-4CBF-8268-880DD8BB49DD}">
      <dsp:nvSpPr>
        <dsp:cNvPr id="0" name=""/>
        <dsp:cNvSpPr/>
      </dsp:nvSpPr>
      <dsp:spPr>
        <a:xfrm>
          <a:off x="1783148" y="871249"/>
          <a:ext cx="1242613" cy="8076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Воспитатель</a:t>
          </a:r>
          <a:endParaRPr lang="ru-RU" sz="1300" kern="1200" dirty="0"/>
        </a:p>
      </dsp:txBody>
      <dsp:txXfrm>
        <a:off x="1822577" y="910678"/>
        <a:ext cx="1163755" cy="728840"/>
      </dsp:txXfrm>
    </dsp:sp>
    <dsp:sp modelId="{452A977C-FD76-47AF-955B-1A9BFEF8A811}">
      <dsp:nvSpPr>
        <dsp:cNvPr id="0" name=""/>
        <dsp:cNvSpPr/>
      </dsp:nvSpPr>
      <dsp:spPr>
        <a:xfrm>
          <a:off x="1901625" y="407327"/>
          <a:ext cx="4609548" cy="4609548"/>
        </a:xfrm>
        <a:custGeom>
          <a:avLst/>
          <a:gdLst/>
          <a:ahLst/>
          <a:cxnLst/>
          <a:rect l="0" t="0" r="0" b="0"/>
          <a:pathLst>
            <a:path>
              <a:moveTo>
                <a:pt x="924793" y="458795"/>
              </a:moveTo>
              <a:arcTo wR="2304774" hR="2304774" stAng="13993179" swAng="125574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&#1085;&#1072;&#1076;&#1077;&#1078;&#1076;&#1072;.&#1096;&#1082;&#1086;&#1083;&#1072;11&#1085;-&#1089;&#1082;.&#1088;&#1092;/" TargetMode="External"/><Relationship Id="rId2" Type="http://schemas.openxmlformats.org/officeDocument/2006/relationships/hyperlink" Target="mailto:doo_sch11_nadezhda_nkb@samara.edu.r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chart" Target="../charts/chart1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188640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 i="1" dirty="0">
                <a:latin typeface="Times New Roman" panose="02020603050405020304" pitchFamily="18" charset="0"/>
                <a:cs typeface="Times New Roman" pitchFamily="18" charset="0"/>
              </a:rPr>
              <a:t>государственное бюджетное общеобразовательное учреждение Самарской </a:t>
            </a:r>
            <a:r>
              <a:rPr lang="ru-RU" altLang="ru-RU" sz="1400" b="1" i="1" dirty="0" smtClean="0">
                <a:latin typeface="Times New Roman" pitchFamily="18" charset="0"/>
                <a:cs typeface="Times New Roman" pitchFamily="18" charset="0"/>
              </a:rPr>
              <a:t>области</a:t>
            </a:r>
            <a:r>
              <a:rPr lang="ru-RU" alt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i="1" dirty="0" smtClean="0">
                <a:latin typeface="Times New Roman" pitchFamily="18" charset="0"/>
                <a:cs typeface="Times New Roman" pitchFamily="18" charset="0"/>
              </a:rPr>
              <a:t>основной </a:t>
            </a:r>
            <a:r>
              <a:rPr lang="ru-RU" altLang="ru-RU" sz="1400" b="1" i="1" dirty="0">
                <a:latin typeface="Times New Roman" pitchFamily="18" charset="0"/>
                <a:cs typeface="Times New Roman" pitchFamily="18" charset="0"/>
              </a:rPr>
              <a:t>общеобразовательной школы № </a:t>
            </a:r>
            <a:r>
              <a:rPr lang="ru-RU" altLang="ru-RU" sz="1400" b="1" i="1" dirty="0" smtClean="0">
                <a:latin typeface="Times New Roman" pitchFamily="18" charset="0"/>
                <a:cs typeface="Times New Roman" pitchFamily="18" charset="0"/>
              </a:rPr>
              <a:t>11имени Героев воинов-интернационалистов </a:t>
            </a:r>
            <a:r>
              <a:rPr lang="ru-RU" altLang="ru-RU" sz="1400" b="1" i="1" dirty="0">
                <a:latin typeface="Times New Roman" pitchFamily="18" charset="0"/>
                <a:cs typeface="Times New Roman" pitchFamily="18" charset="0"/>
              </a:rPr>
              <a:t>города Новокуйбышевска городского округа Новокуйбышевск Самарской области</a:t>
            </a:r>
            <a:endParaRPr lang="ru-RU" alt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 i="1" u="sng" dirty="0">
                <a:latin typeface="Times New Roman" pitchFamily="18" charset="0"/>
                <a:cs typeface="Times New Roman" pitchFamily="18" charset="0"/>
              </a:rPr>
              <a:t>структурное подразделение «Детский сад «Надежда»</a:t>
            </a:r>
            <a:endParaRPr lang="ru-RU" altLang="ru-RU" sz="14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106" y="1700808"/>
            <a:ext cx="81369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Тема выступления на Региональной инновационной площадке: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Психолого-педагогическое сопровождение семей воспитывающих детей с РАС в условиях дошкольной образовательной организации»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520200" y="4330550"/>
            <a:ext cx="439248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Подготовили: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Ольга Владимировна Славкина, методист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Ксения Юрьевна Зенькова, педагог-психолог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Лариса Георгиевна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Дончук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учитель-дефектолог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i.pinimg.com/originals/81/6c/68/816c6831320a5533340f374a565e05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53497"/>
            <a:ext cx="4280762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92080" y="6052646"/>
            <a:ext cx="2263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Новокуйбышевск, 2022 г.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3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539552" y="1340768"/>
          <a:ext cx="828092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67687" y="215444"/>
            <a:ext cx="87763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 Консультативном пункте  помощь оказывается </a:t>
            </a: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по следующим направлениям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: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331640" y="0"/>
            <a:ext cx="644586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ПСИХОЛОГО-ПЕДАГОГИЧЕСКИЙ КОНСИЛИУМ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СП «ДЕТСКИЙ САД «НАДЕЖДА»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11560" y="1268760"/>
            <a:ext cx="8208912" cy="14401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971600" y="1340768"/>
            <a:ext cx="7488832" cy="132343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30238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Целью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ППк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является организация психолого-педагогического сопровождения обучающихся  структурного подразделения с ограниченными возможностями здоровья на основании медицинского заключения.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(заключения ПМПК)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11560" y="3140968"/>
            <a:ext cx="8208912" cy="35283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899592" y="3429000"/>
            <a:ext cx="7704856" cy="313932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выявление трудностей в освоении образовательных программ, особенностей в развитии, социальной адаптации и поведении обучающихся для последующего принятия решений об организации психолого-педагогического сопровождения;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разработка рекомендаций по организации психолого-педагогического сопровождения обучающихся;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консультирование участников образовательных отношений по вопросам актуального психофизического состояния и возможностей обучающихся; содержания и оказания им психолого-педагогической помощи, создания специальных условий получения образования;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контроль за выполнением рекомендаций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ППк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2339752" y="3140968"/>
            <a:ext cx="3376630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0482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Задачами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ППк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являются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68"/>
          <a:stretch/>
        </p:blipFill>
        <p:spPr bwMode="auto">
          <a:xfrm>
            <a:off x="34483" y="-6503"/>
            <a:ext cx="9036496" cy="843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743048074"/>
              </p:ext>
            </p:extLst>
          </p:nvPr>
        </p:nvGraphicFramePr>
        <p:xfrm>
          <a:off x="479680" y="1412776"/>
          <a:ext cx="8412800" cy="5195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21750" y="837523"/>
            <a:ext cx="7946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СОСТАВ ПСИХОЛОГО-ПЕДАГОГИЧЕСКОГО КОНСИЛИУМА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СТРУКТУРНОМ ПОДРАЗДЕЛЕНИИ «ДЕТСКИЙ САД «НАДЕЖДА»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851920" y="3573016"/>
            <a:ext cx="1800200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СЕКРЕТАРЬ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3688" y="0"/>
            <a:ext cx="56886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Ход заседания фиксируется в протоколе 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0" y="762566"/>
            <a:ext cx="8460432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4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13463" algn="r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Протокол заседания психолого-педагогического консилиума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4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13463" algn="r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№	 от«  20	г.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4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13463" algn="r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Присутствовали: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И.О.Фамилия (должность в ОО, роль в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ППк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), И.О.Фамилия (мать/отец ФИО обучающегося).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4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13463" algn="r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Повестка дня: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4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13463" algn="r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ordiaUPC" charset="0"/>
                <a:cs typeface="Times New Roman" pitchFamily="18" charset="0"/>
              </a:rPr>
              <a:t>1</a:t>
            </a:r>
            <a:r>
              <a:rPr kumimoji="0" lang="ru-RU" sz="1400" b="0" i="0" u="none" strike="noStrike" cap="none" normalizeH="0" baseline="0" dirty="0" smtClean="0" bmk="bookmark7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ordiaUPC" charset="0"/>
                <a:cs typeface="Times New Roman" pitchFamily="18" charset="0"/>
              </a:rPr>
              <a:t>. ...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4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13463" algn="r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ordiaUPC" charset="0"/>
                <a:cs typeface="Times New Roman" pitchFamily="18" charset="0"/>
              </a:rPr>
              <a:t>2</a:t>
            </a:r>
            <a:r>
              <a:rPr kumimoji="0" lang="ru-RU" sz="14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ordiaUPC" charset="0"/>
                <a:cs typeface="Times New Roman" pitchFamily="18" charset="0"/>
              </a:rPr>
              <a:t>. ...</a:t>
            </a:r>
            <a:endParaRPr kumimoji="0" lang="ru-RU" sz="9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4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13463" algn="r"/>
              </a:tabLst>
            </a:pPr>
            <a:r>
              <a:rPr kumimoji="0" lang="ru-RU" sz="14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Ход заседания </a:t>
            </a:r>
            <a:r>
              <a:rPr kumimoji="0" lang="ru-RU" sz="1400" b="0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ППк</a:t>
            </a:r>
            <a:r>
              <a:rPr kumimoji="0" lang="ru-RU" sz="14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ru-RU" sz="9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4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13463" algn="r"/>
              </a:tabLst>
            </a:pPr>
            <a:r>
              <a:rPr kumimoji="0" lang="ru-RU" sz="14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ordiaUPC" charset="0"/>
                <a:cs typeface="Times New Roman" pitchFamily="18" charset="0"/>
              </a:rPr>
              <a:t>1. ...</a:t>
            </a:r>
            <a:endParaRPr kumimoji="0" lang="ru-RU" sz="9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4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13463" algn="r"/>
              </a:tabLst>
            </a:pPr>
            <a:r>
              <a:rPr kumimoji="0" lang="ru-RU" sz="14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2. ...</a:t>
            </a:r>
            <a:endParaRPr kumimoji="0" lang="ru-RU" sz="9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4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13463" algn="r"/>
              </a:tabLst>
            </a:pPr>
            <a:r>
              <a:rPr kumimoji="0" lang="ru-RU" sz="14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Решение </a:t>
            </a:r>
            <a:r>
              <a:rPr kumimoji="0" lang="ru-RU" sz="1400" b="0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ППк</a:t>
            </a:r>
            <a:r>
              <a:rPr kumimoji="0" lang="ru-RU" sz="14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ru-RU" sz="9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4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13463" algn="r"/>
              </a:tabLst>
            </a:pPr>
            <a:r>
              <a:rPr kumimoji="0" lang="ru-RU" sz="14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1. ...</a:t>
            </a:r>
            <a:endParaRPr kumimoji="0" lang="ru-RU" sz="9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4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13463" algn="r"/>
              </a:tabLst>
            </a:pPr>
            <a:r>
              <a:rPr kumimoji="0" lang="ru-RU" sz="14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orbel" pitchFamily="34" charset="0"/>
                <a:cs typeface="Times New Roman" pitchFamily="18" charset="0"/>
              </a:rPr>
              <a:t>2. ...</a:t>
            </a:r>
            <a:endParaRPr kumimoji="0" lang="ru-RU" sz="9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4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13463" algn="r"/>
              </a:tabLst>
            </a:pPr>
            <a:r>
              <a:rPr kumimoji="0" lang="ru-RU" sz="14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Приложения </a:t>
            </a:r>
            <a:r>
              <a:rPr kumimoji="0" lang="ru-RU" sz="1400" b="0" i="1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(характеристики, представления на обучающегося, результаты продуктивной деятельности обучающегося, копии рабочих тетрадей, контрольных и проверочных работ и другие необходимые материалы):</a:t>
            </a:r>
            <a:endParaRPr kumimoji="0" lang="ru-RU" sz="9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4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13463" algn="r"/>
              </a:tabLst>
            </a:pPr>
            <a:r>
              <a:rPr kumimoji="0" lang="ru-RU" sz="14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ordiaUPC" charset="0"/>
                <a:cs typeface="Times New Roman" pitchFamily="18" charset="0"/>
              </a:rPr>
              <a:t>1. ...</a:t>
            </a:r>
            <a:endParaRPr kumimoji="0" lang="ru-RU" sz="9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4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13463" algn="r"/>
              </a:tabLst>
            </a:pPr>
            <a:r>
              <a:rPr kumimoji="0" lang="ru-RU" sz="14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ordiaUPC" charset="0"/>
                <a:cs typeface="Times New Roman" pitchFamily="18" charset="0"/>
              </a:rPr>
              <a:t>2</a:t>
            </a:r>
            <a:r>
              <a:rPr kumimoji="0" lang="ru-RU" sz="14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ordiaUPC" charset="0"/>
                <a:cs typeface="Times New Roman" pitchFamily="18" charset="0"/>
              </a:rPr>
              <a:t>. ...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4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13463" algn="r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Председатель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ППк</a:t>
            </a:r>
            <a:r>
              <a:rPr lang="ru-RU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И.О.Фамилия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4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13463" algn="r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Члены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ППк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4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13463" algn="r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И.О.Фамилия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4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13463" algn="r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И.О.Фамилия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4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13463" algn="r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Другие присутствующие на заседании: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4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13463" algn="r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И.О.Фамилия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4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13463" algn="r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И.О.Фамилия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4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13463" algn="r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3688" y="0"/>
            <a:ext cx="6624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КОЛЛЕГИАЛЬНОЕ ЗАКЛЮЧЕНИЕ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ППк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683568" y="476672"/>
            <a:ext cx="8100392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3547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Коллегиальное заключение психолого-педагогического консилиума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3547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Дата </a:t>
            </a:r>
            <a:r>
              <a:rPr kumimoji="0" lang="ru-RU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	»	20	года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3547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Общие сведения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3547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ФИО обучающегося: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3547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Дата рождения обучающегося:	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3547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Класс: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3547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Образовательная программа: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3547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Причина направления 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ППк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3547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Коллегиальное заключение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ППк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3547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(выводы об имеющихся у ребенка трудностях (без указания диагноза) в развитии, обучении, адаптации (исходя из актуального запроса) и о мерах, необходимых для разрешения этих трудностей, включая определение видов, сроков оказания </a:t>
            </a:r>
            <a:r>
              <a:rPr kumimoji="0" lang="ru-RU" sz="14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психолого-медико-педагогической</a:t>
            </a:r>
            <a:r>
              <a:rPr kumimoji="0" lang="ru-RU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помощи.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3547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Рекомендации педагогам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3547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Рекомендации родителям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3547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Приложение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35475" algn="l"/>
              </a:tabLst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Председатель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ППк</a:t>
            </a:r>
            <a:r>
              <a:rPr lang="ru-RU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И.О.Фамилия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3547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Члены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ППк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3547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И.О.Фамилия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3547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И.О.Фамилия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3547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 решением ознакомлен (а)	/	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35475" algn="l"/>
              </a:tabLst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(подпись и ФИО (полностью) родителя (законного представителя)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3547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 решением согласен (на)	/	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35475" algn="l"/>
              </a:tabLst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(подпись и ФИО (полностью) родителя (законного представителя)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3547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 решением согласен (на) частично, не согласен (на) с пунктами:	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3547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ordiaUPC" charset="0"/>
                <a:cs typeface="Times New Roman" pitchFamily="18" charset="0"/>
              </a:rPr>
              <a:t> /	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35475" algn="l"/>
              </a:tabLst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(подпись и ФИО (полностью) родителя (законного представителя)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3547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" y="538900"/>
            <a:ext cx="169545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61761" y="22109"/>
            <a:ext cx="8229600" cy="1143000"/>
          </a:xfrm>
        </p:spPr>
        <p:txBody>
          <a:bodyPr/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Направления и формы коррекционной помощи семье ребёнка с РАС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03648" y="1218538"/>
            <a:ext cx="2160240" cy="132244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tx1"/>
                </a:solidFill>
              </a:rPr>
              <a:t>Направления коррекционной работы</a:t>
            </a:r>
            <a:endParaRPr lang="ru-RU" b="1" u="sng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445320" y="1227682"/>
            <a:ext cx="2160240" cy="132244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tx1"/>
                </a:solidFill>
              </a:rPr>
              <a:t>Формы коррекционной работы</a:t>
            </a:r>
            <a:endParaRPr lang="ru-RU" b="1" u="sng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923928" y="1227682"/>
            <a:ext cx="2160240" cy="132244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tx1"/>
                </a:solidFill>
              </a:rPr>
              <a:t>Объект коррекционной работы</a:t>
            </a:r>
            <a:endParaRPr lang="ru-RU" b="1" u="sng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03648" y="5413816"/>
            <a:ext cx="2160240" cy="132244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>
                <a:solidFill>
                  <a:schemeClr val="tx1"/>
                </a:solidFill>
              </a:rPr>
              <a:t>Психокоррекционная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</a:rPr>
              <a:t>работа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391104" y="4015390"/>
            <a:ext cx="2160240" cy="132244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Просветительская и образовательная работа с родителями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391104" y="2626036"/>
            <a:ext cx="2160240" cy="132244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Психолого-педагогическая коррекция нарушений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951597" y="4467214"/>
            <a:ext cx="2160240" cy="132244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РОДИТЕЛЬ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923928" y="2977438"/>
            <a:ext cx="2160240" cy="132244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РЕБЁНОК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45320" y="4941168"/>
            <a:ext cx="2160240" cy="167487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Консультации, психотерапевтические беседы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445320" y="2924944"/>
            <a:ext cx="2160240" cy="175166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коррекционные занятия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«</a:t>
            </a:r>
            <a:r>
              <a:rPr lang="ru-RU" b="1" dirty="0" smtClean="0">
                <a:solidFill>
                  <a:srgbClr val="00B050"/>
                </a:solidFill>
              </a:rPr>
              <a:t>Специалист-</a:t>
            </a:r>
            <a:r>
              <a:rPr lang="ru-RU" b="1" dirty="0" smtClean="0">
                <a:solidFill>
                  <a:srgbClr val="0070C0"/>
                </a:solidFill>
              </a:rPr>
              <a:t>аутичный</a:t>
            </a:r>
            <a:r>
              <a:rPr lang="ru-RU" b="1" dirty="0" smtClean="0">
                <a:solidFill>
                  <a:srgbClr val="00B050"/>
                </a:solidFill>
              </a:rPr>
              <a:t> </a:t>
            </a:r>
            <a:r>
              <a:rPr lang="ru-RU" b="1" dirty="0" smtClean="0">
                <a:solidFill>
                  <a:srgbClr val="0070C0"/>
                </a:solidFill>
              </a:rPr>
              <a:t>ребёнок</a:t>
            </a:r>
            <a:r>
              <a:rPr lang="ru-RU" b="1" dirty="0" smtClean="0">
                <a:solidFill>
                  <a:srgbClr val="00B050"/>
                </a:solidFill>
              </a:rPr>
              <a:t>-Родитель</a:t>
            </a:r>
            <a:r>
              <a:rPr lang="ru-RU" b="1" dirty="0" smtClean="0">
                <a:solidFill>
                  <a:schemeClr val="tx1"/>
                </a:solidFill>
              </a:rPr>
              <a:t>»</a:t>
            </a:r>
            <a:endParaRPr lang="ru-RU" b="1" dirty="0">
              <a:solidFill>
                <a:schemeClr val="tx1"/>
              </a:solidFill>
            </a:endParaRPr>
          </a:p>
        </p:txBody>
      </p:sp>
      <p:cxnSp>
        <p:nvCxnSpPr>
          <p:cNvPr id="17" name="Прямая со стрелкой 16"/>
          <p:cNvCxnSpPr>
            <a:stCxn id="11" idx="3"/>
            <a:endCxn id="13" idx="1"/>
          </p:cNvCxnSpPr>
          <p:nvPr/>
        </p:nvCxnSpPr>
        <p:spPr>
          <a:xfrm>
            <a:off x="3551344" y="3287256"/>
            <a:ext cx="372584" cy="3514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Стрелка вправо 28"/>
          <p:cNvSpPr/>
          <p:nvPr/>
        </p:nvSpPr>
        <p:spPr>
          <a:xfrm rot="2898540">
            <a:off x="3427680" y="3470441"/>
            <a:ext cx="864832" cy="4087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 rot="2898540">
            <a:off x="3298494" y="4555197"/>
            <a:ext cx="978408" cy="4886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 rot="19651721">
            <a:off x="3381754" y="5623710"/>
            <a:ext cx="1017514" cy="3993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право 33"/>
          <p:cNvSpPr/>
          <p:nvPr/>
        </p:nvSpPr>
        <p:spPr>
          <a:xfrm rot="8296445">
            <a:off x="5875485" y="4282667"/>
            <a:ext cx="864832" cy="4087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право 34"/>
          <p:cNvSpPr/>
          <p:nvPr/>
        </p:nvSpPr>
        <p:spPr>
          <a:xfrm rot="12434693">
            <a:off x="5837018" y="3653711"/>
            <a:ext cx="809377" cy="388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право 36"/>
          <p:cNvSpPr/>
          <p:nvPr/>
        </p:nvSpPr>
        <p:spPr>
          <a:xfrm rot="13039908">
            <a:off x="5903211" y="5679350"/>
            <a:ext cx="809377" cy="388819"/>
          </a:xfrm>
          <a:prstGeom prst="rightArrow">
            <a:avLst>
              <a:gd name="adj1" fmla="val 4715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72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ownloads\IMG_20221206_1033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" r="-1825" b="40122"/>
          <a:stretch/>
        </p:blipFill>
        <p:spPr bwMode="auto">
          <a:xfrm>
            <a:off x="2627784" y="260648"/>
            <a:ext cx="1464704" cy="179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ownloads\IMG_20221206_1033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01"/>
          <a:stretch/>
        </p:blipFill>
        <p:spPr bwMode="auto">
          <a:xfrm>
            <a:off x="3131840" y="1124744"/>
            <a:ext cx="1438584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C:\Users\User\Downloads\IMG_20221206_1029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1962493" cy="268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13796" y="172533"/>
            <a:ext cx="45790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НА РЕБЕНКА С РАС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9792" y="2636912"/>
            <a:ext cx="18054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Заявление и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согласие родителей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552" y="2708920"/>
            <a:ext cx="1424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 cstate="print"/>
          <a:srcRect l="9435" t="24208" r="15460" b="12459"/>
          <a:stretch>
            <a:fillRect/>
          </a:stretch>
        </p:blipFill>
        <p:spPr bwMode="auto">
          <a:xfrm>
            <a:off x="4932040" y="620688"/>
            <a:ext cx="396044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4897102" y="2564904"/>
            <a:ext cx="1221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Дневник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наблюдений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6" cstate="print"/>
          <a:srcRect l="60323" t="25000" r="12050" b="9895"/>
          <a:stretch>
            <a:fillRect/>
          </a:stretch>
        </p:blipFill>
        <p:spPr bwMode="auto">
          <a:xfrm>
            <a:off x="395536" y="3284984"/>
            <a:ext cx="331236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7" cstate="print"/>
          <a:srcRect l="5818" t="24741" r="67262" b="23509"/>
          <a:stretch>
            <a:fillRect/>
          </a:stretch>
        </p:blipFill>
        <p:spPr bwMode="auto">
          <a:xfrm>
            <a:off x="5796136" y="3645024"/>
            <a:ext cx="259228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2195736" y="6165304"/>
            <a:ext cx="43204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Таблица анализа расстройств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поведении и эмоций у детей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228184" y="6093296"/>
            <a:ext cx="21512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Коррекционная  работа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057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User\Desktop\РАС СЕМИНАР\карта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88640"/>
            <a:ext cx="2376263" cy="2592288"/>
          </a:xfrm>
          <a:prstGeom prst="rect">
            <a:avLst/>
          </a:prstGeom>
          <a:noFill/>
        </p:spPr>
      </p:pic>
      <p:pic>
        <p:nvPicPr>
          <p:cNvPr id="37891" name="Picture 3" descr="C:\Users\User\Desktop\РАС СЕМИНАР\карта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412776"/>
            <a:ext cx="2304256" cy="2520280"/>
          </a:xfrm>
          <a:prstGeom prst="rect">
            <a:avLst/>
          </a:prstGeom>
          <a:noFill/>
        </p:spPr>
      </p:pic>
      <p:pic>
        <p:nvPicPr>
          <p:cNvPr id="37892" name="Picture 4" descr="C:\Users\User\Desktop\РАС СЕМИНАР\карта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7789" y="2492896"/>
            <a:ext cx="2212123" cy="252028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11560" y="5085184"/>
            <a:ext cx="253094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наблюдений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поведением ребенка с РАС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4-7 лет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4968"/>
            <a:ext cx="3583881" cy="346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4"/>
          <a:stretch/>
        </p:blipFill>
        <p:spPr bwMode="auto">
          <a:xfrm>
            <a:off x="5292080" y="2987660"/>
            <a:ext cx="3575856" cy="3474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83819" y="3140968"/>
            <a:ext cx="2759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Анкета для родителей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:\Users\User\Downloads\IMG_20221206_1030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04664"/>
            <a:ext cx="252028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00192" y="3789040"/>
            <a:ext cx="2459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на ребенка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39952" y="6021288"/>
            <a:ext cx="1682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Индивидуальный 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C:\Users\User\Downloads\IMG_20221206_1032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221088"/>
            <a:ext cx="1728192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User\Downloads\IMG_20221206_1031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201622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User\Downloads\IMG_20221206_1031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76672"/>
            <a:ext cx="201622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User\Downloads\IMG_20221206_1031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060848"/>
            <a:ext cx="1369403" cy="203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C:\Users\User\Downloads\IMG_20221206_10302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350895"/>
            <a:ext cx="1677901" cy="250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7544" y="4221088"/>
            <a:ext cx="15958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Диагностика 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познавательного 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развития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03848" y="4077072"/>
            <a:ext cx="13245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Диагностика 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речевого 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развития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9" r="27425"/>
          <a:stretch/>
        </p:blipFill>
        <p:spPr bwMode="auto">
          <a:xfrm>
            <a:off x="91176" y="815413"/>
            <a:ext cx="1779104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15616" y="332655"/>
            <a:ext cx="7092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коррекционной работы с детьми с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 на 2022-2023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уч.г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67744" y="1484784"/>
            <a:ext cx="6372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сенсорной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интеграции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Прикладной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поведения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коммуникации обменом изображениями (PECS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Игровое время»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Floortime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/DIR)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70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8" t="6828" r="21653"/>
          <a:stretch/>
        </p:blipFill>
        <p:spPr bwMode="auto">
          <a:xfrm>
            <a:off x="7164288" y="3841790"/>
            <a:ext cx="1908313" cy="28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116632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ПРОГРАММА ПРОЕКТА 2022-2025 г.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577891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Оказание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информационно-методического сопровождения родителям (законным представителям), воспитывающих детей дошкольного возраста с РАС в условиях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1398" y="1527156"/>
            <a:ext cx="4104456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1. Сформировать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доверительные отношения между педагогами ДОО и родителями, воспитывающих детей дошкольного возраста с РАС.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2. Выстроить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благоприятные детско-родительские отношения в семьях, воспитывающих детей дошкольного возраста с РАС.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3. Способствовать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организации общения и обмену опытом в воспитании детей между родителями, воспитывающих детей с РАС.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4. Обучать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родителей психологическим приемам коррекции взаимоотношений с детьми, а также собственного эмоционально-психологического состояния.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5. Разработать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методические рекомендации по психолого-педагогическому сопровождению семей, воспитывающих детей с РАС.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716016" y="1527156"/>
            <a:ext cx="421196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Принципы работы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1.Личностно-ориентированный подход к детям и родителям, где в центре стоит учёт личностных особенностей ребенка, семьи; обеспечение комфортных, безопасных условий.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2. Гуманно-личностный -  всестороннее уважение к ребенку и каждому члену семьи.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3. Комплексность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психолого-педагогическую помощь можно рассматривать только в комплексе, в тесном контакте психолога, всех специалистов, воспитателей.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4. Принцип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деятельностного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подхода – психологическая помощь осуществляется с учётом ведущего вида деятельности ребенка – игровой.</a:t>
            </a:r>
          </a:p>
        </p:txBody>
      </p:sp>
    </p:spTree>
    <p:extLst>
      <p:ext uri="{BB962C8B-B14F-4D97-AF65-F5344CB8AC3E}">
        <p14:creationId xmlns:p14="http://schemas.microsoft.com/office/powerpoint/2010/main" val="309875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G_20221206_0945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1" name="Picture 3" descr="C:\Users\User\Downloads\IMG_20221206_0945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71"/>
          <a:stretch/>
        </p:blipFill>
        <p:spPr bwMode="auto">
          <a:xfrm>
            <a:off x="611560" y="908720"/>
            <a:ext cx="2355726" cy="209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ownloads\IMG_20221206_0944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3"/>
          <a:stretch/>
        </p:blipFill>
        <p:spPr bwMode="auto">
          <a:xfrm>
            <a:off x="6372200" y="764703"/>
            <a:ext cx="2543792" cy="363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9" b="23845"/>
          <a:stretch/>
        </p:blipFill>
        <p:spPr bwMode="auto">
          <a:xfrm>
            <a:off x="3458116" y="764704"/>
            <a:ext cx="2764694" cy="3631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87" b="41068"/>
          <a:stretch/>
        </p:blipFill>
        <p:spPr bwMode="auto">
          <a:xfrm>
            <a:off x="4892383" y="4581128"/>
            <a:ext cx="3025733" cy="2126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19672" y="199004"/>
            <a:ext cx="56739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СЕНСОРНОЙ ИНТЕГРАЦИИ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0383" y="3336291"/>
            <a:ext cx="313773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Сенсорная интеграция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процесс, во время которого происходит получение информации нервной системой от рецепторов всех чувств. 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упорядочивание ощущений, полученных из окружающего мира посредством игр, с использованием специального оборудования. </a:t>
            </a:r>
          </a:p>
        </p:txBody>
      </p:sp>
    </p:spTree>
    <p:extLst>
      <p:ext uri="{BB962C8B-B14F-4D97-AF65-F5344CB8AC3E}">
        <p14:creationId xmlns:p14="http://schemas.microsoft.com/office/powerpoint/2010/main" val="2416993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8312" y="168558"/>
            <a:ext cx="85687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КОММУНИКАЦИИ ОБМЕНОМ ИЗОБРАЖЕНИЯМИ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(PECS)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83978"/>
            <a:ext cx="3254355" cy="240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07" y="3747486"/>
            <a:ext cx="3240360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613343"/>
            <a:ext cx="2232025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717032"/>
            <a:ext cx="2566591" cy="2868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97521" y="980728"/>
            <a:ext cx="50979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PECS состоит из нескольких фаз: </a:t>
            </a: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«как» вступать в коммуникацию,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настойчивость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преодоление расстояния для коммуникации,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нужного изображения,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просьба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ответ на вопрос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комментирование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36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3688" y="188640"/>
            <a:ext cx="59266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ПРИКЛАДНОЙ АНАЛИЗ ПОВЕДЕНИЯ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908720"/>
            <a:ext cx="3600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Последовательная трансформация поведения ребенка и его обучение во всех областях, формируя необходимые навыки шаг за шагом.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 закрепляются до автоматизма, неправильные - строго пресекаются.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подсказки и стимулы, как положительные, так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отрицательные.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Конечная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- дать ребенку средства осваивать окружающий мир самостоятельно</a:t>
            </a:r>
          </a:p>
        </p:txBody>
      </p:sp>
      <p:pic>
        <p:nvPicPr>
          <p:cNvPr id="6" name="Picture 2" descr="C:\Users\User\Downloads\IMG_20221206_0941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64704"/>
            <a:ext cx="188562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User\Downloads\IMG_20221206_0942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764704"/>
            <a:ext cx="162155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05064"/>
            <a:ext cx="4181475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2790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573016"/>
            <a:ext cx="2609850" cy="3042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 descr="C:\Users\User\Downloads\IMG_20221206_0922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573016"/>
            <a:ext cx="2602474" cy="306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User\Downloads\IMG_20221206_0922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2" t="-3200" r="35951" b="17403"/>
          <a:stretch/>
        </p:blipFill>
        <p:spPr bwMode="auto">
          <a:xfrm>
            <a:off x="395536" y="3501008"/>
            <a:ext cx="2376264" cy="308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C:\Users\User\Downloads\IMG_20221206_0922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48680"/>
            <a:ext cx="3682752" cy="276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User\Downloads\IMG_20221206_0923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2664296" cy="266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1621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3648" y="260648"/>
            <a:ext cx="6120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ИГРОВОЕ ВРЕМЯ»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Floortime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/DIR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2022-2023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уч.г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908720"/>
            <a:ext cx="43204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программы выделяют шесть стадий развития ребенка: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стадия интереса 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миру,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стадия привязанности,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двухсторонней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коммуникации,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осознания себя и решения социальных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символической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осознания эмоциональных идей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«Игрового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помочь ребенку с РАС пройти через все стадии</a:t>
            </a:r>
          </a:p>
        </p:txBody>
      </p:sp>
      <p:pic>
        <p:nvPicPr>
          <p:cNvPr id="6" name="Picture 4" descr="C:\Users\User\Downloads\IMG_20221206_0927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r="21376"/>
          <a:stretch/>
        </p:blipFill>
        <p:spPr bwMode="auto">
          <a:xfrm>
            <a:off x="323529" y="1056446"/>
            <a:ext cx="3600400" cy="213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8147" r="3396" b="25030"/>
          <a:stretch/>
        </p:blipFill>
        <p:spPr bwMode="auto">
          <a:xfrm>
            <a:off x="323528" y="3645024"/>
            <a:ext cx="2027583" cy="2773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 descr="C:\Users\User\Downloads\IMG_20221206_0925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/>
          <a:stretch>
            <a:fillRect/>
          </a:stretch>
        </p:blipFill>
        <p:spPr bwMode="auto">
          <a:xfrm>
            <a:off x="2555776" y="3645024"/>
            <a:ext cx="187220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3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User\Downloads\IMG_20221206_0925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60648"/>
            <a:ext cx="300474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User\Downloads\IMG_20221206_0925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4" r="4227" b="5932"/>
          <a:stretch/>
        </p:blipFill>
        <p:spPr bwMode="auto">
          <a:xfrm>
            <a:off x="467544" y="3429000"/>
            <a:ext cx="4608512" cy="272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User\Downloads\IMG_20221206_0924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6" t="12122" r="3912" b="14476"/>
          <a:stretch/>
        </p:blipFill>
        <p:spPr bwMode="auto">
          <a:xfrm>
            <a:off x="539552" y="908720"/>
            <a:ext cx="439248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ownloads\IMG_20221206_09242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r="15975"/>
          <a:stretch/>
        </p:blipFill>
        <p:spPr bwMode="auto">
          <a:xfrm>
            <a:off x="5652120" y="3573016"/>
            <a:ext cx="2880320" cy="273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1886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«ИГРОВОЕ ВРЕМЯ» (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Floortime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/DIR)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6861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1619250" y="476250"/>
            <a:ext cx="6265863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b="1" dirty="0">
                <a:solidFill>
                  <a:srgbClr val="000000"/>
                </a:solidFill>
              </a:rPr>
              <a:t>446208, Самарская область</a:t>
            </a:r>
          </a:p>
          <a:p>
            <a:pPr algn="ctr" eaLnBrk="1" hangingPunct="1"/>
            <a:r>
              <a:rPr lang="ru-RU" altLang="ru-RU" b="1" dirty="0">
                <a:solidFill>
                  <a:srgbClr val="000000"/>
                </a:solidFill>
              </a:rPr>
              <a:t>город Новокуйбышевск</a:t>
            </a:r>
          </a:p>
          <a:p>
            <a:pPr algn="ctr" eaLnBrk="1" hangingPunct="1"/>
            <a:r>
              <a:rPr lang="ru-RU" altLang="ru-RU" b="1" dirty="0">
                <a:solidFill>
                  <a:srgbClr val="000000"/>
                </a:solidFill>
              </a:rPr>
              <a:t>улица Кадомцева, д.6</a:t>
            </a:r>
          </a:p>
          <a:p>
            <a:pPr algn="ctr" eaLnBrk="1" hangingPunct="1"/>
            <a:r>
              <a:rPr lang="ru-RU" altLang="ru-RU" b="1" dirty="0">
                <a:solidFill>
                  <a:srgbClr val="000000"/>
                </a:solidFill>
              </a:rPr>
              <a:t>телефон: 8 (84635) 6-20-62</a:t>
            </a:r>
          </a:p>
          <a:p>
            <a:pPr algn="ctr" eaLnBrk="1" hangingPunct="1"/>
            <a:endParaRPr lang="ru-RU" altLang="ru-RU" b="1" dirty="0">
              <a:solidFill>
                <a:srgbClr val="000000"/>
              </a:solidFill>
            </a:endParaRPr>
          </a:p>
          <a:p>
            <a:pPr algn="ctr" eaLnBrk="1" hangingPunct="1"/>
            <a:r>
              <a:rPr lang="ru-RU" altLang="ru-RU" b="1" dirty="0">
                <a:solidFill>
                  <a:srgbClr val="000000"/>
                </a:solidFill>
              </a:rPr>
              <a:t>е</a:t>
            </a:r>
            <a:r>
              <a:rPr lang="en-US" altLang="ru-RU" b="1" dirty="0">
                <a:solidFill>
                  <a:srgbClr val="000000"/>
                </a:solidFill>
              </a:rPr>
              <a:t>-mail</a:t>
            </a:r>
            <a:r>
              <a:rPr lang="ru-RU" altLang="ru-RU" b="1" dirty="0">
                <a:solidFill>
                  <a:srgbClr val="000000"/>
                </a:solidFill>
              </a:rPr>
              <a:t>:</a:t>
            </a:r>
            <a:r>
              <a:rPr lang="en-US" altLang="ru-RU" b="1" dirty="0"/>
              <a:t> </a:t>
            </a:r>
            <a:r>
              <a:rPr lang="en-US" altLang="ru-RU" b="1" dirty="0">
                <a:hlinkClick r:id="rId2"/>
              </a:rPr>
              <a:t>doo_sch11_nadezhda_nkb@samara.edu.ru</a:t>
            </a:r>
            <a:endParaRPr lang="ru-RU" altLang="ru-RU" b="1" dirty="0"/>
          </a:p>
          <a:p>
            <a:pPr algn="ctr" eaLnBrk="1" hangingPunct="1"/>
            <a:r>
              <a:rPr lang="ru-RU" altLang="ru-RU" b="1" dirty="0">
                <a:solidFill>
                  <a:srgbClr val="000000"/>
                </a:solidFill>
              </a:rPr>
              <a:t>Сайт: </a:t>
            </a:r>
            <a:r>
              <a:rPr lang="ru-RU" altLang="ru-RU" b="1" dirty="0">
                <a:solidFill>
                  <a:srgbClr val="000000"/>
                </a:solidFill>
                <a:hlinkClick r:id="rId3"/>
              </a:rPr>
              <a:t>http://надежда.школа11н-ск.рф</a:t>
            </a:r>
            <a:endParaRPr lang="ru-RU" altLang="ru-RU" b="1" dirty="0">
              <a:solidFill>
                <a:srgbClr val="000000"/>
              </a:solidFill>
            </a:endParaRPr>
          </a:p>
        </p:txBody>
      </p:sp>
      <p:pic>
        <p:nvPicPr>
          <p:cNvPr id="3" name="Picture 5" descr="https://mdou127.edu.yar.ru/kartinki_dlya_sayta/1515848747_w700_h19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950" y="4005263"/>
            <a:ext cx="87852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WordArt 5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468313" y="5516563"/>
            <a:ext cx="7777162" cy="10922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ru-RU" sz="3600" b="1" i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спасибо за внимание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71803" y="188640"/>
            <a:ext cx="761662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РЕАЛИЗАЦИИ ПРОЕКТА  2022-2025 г.</a:t>
            </a:r>
          </a:p>
          <a:p>
            <a:pPr lvl="0"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реализации проекта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планируется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такие новые методы активизации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5677" y="1556792"/>
            <a:ext cx="78488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«Мозговой штурм» (позволяющий достичь понимания друг друга, когда общая проблема является личной для целой группы) (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2023-2024 г.)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«Коллективная запись» (формулируется проблема родителем, записывается на лист бумаги и передаются на обсуждение) (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2023-2024 г.)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Родительский клуб «Планета детства» (дискуссионный клуб по конкретной цели с приглашением детского психиатра, специалистов центров социальной помощи «Семья» и т.д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2024-2025 г.)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005064"/>
            <a:ext cx="4824536" cy="2662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2341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820776"/>
              </p:ext>
            </p:extLst>
          </p:nvPr>
        </p:nvGraphicFramePr>
        <p:xfrm>
          <a:off x="260852" y="210890"/>
          <a:ext cx="5585386" cy="278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name="Диаграмма" r:id="rId3" imgW="5539794" imgH="1661232" progId="MSGraph.Chart.8">
                  <p:embed followColorScheme="full"/>
                </p:oleObj>
              </mc:Choice>
              <mc:Fallback>
                <p:oleObj name="Диаграмма" r:id="rId3" imgW="5539794" imgH="1661232" progId="MSGraph.Chart.8">
                  <p:embed followColorScheme="full"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852" y="210890"/>
                        <a:ext cx="5585386" cy="2786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44603" y="66690"/>
            <a:ext cx="3180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квалификация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ПЕДАГОГОВ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783400336"/>
              </p:ext>
            </p:extLst>
          </p:nvPr>
        </p:nvGraphicFramePr>
        <p:xfrm>
          <a:off x="4644008" y="3068960"/>
          <a:ext cx="4344144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878287" y="271031"/>
            <a:ext cx="29523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коллектив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воспитателей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учителя-дефектолога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педагог-психолог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музыкальный руководитель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5" y="2852936"/>
            <a:ext cx="47525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ПРОШЛИ</a:t>
            </a: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г.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Самарский национальный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исследовательский университет имени академика С.П. Павлова. Тема: «Специализированное комплексное сопровождение ребенка с РАС и его семьи» – 72 часа (учитель-дефектолог, воспитатель);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г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ГБУ ДПО Новокуйбышевский РЦ»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«Специфика организации обучения детей с РАС в условиях ДОО» – 36 ч. (5 педагогов);</a:t>
            </a: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2020 г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- Переподготовка «педагог по работе с детьми с РАС» – учитель-дефектолог;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г-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Переподготовка ГБУ ДПО СО «Центр специального образования «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Тьюторское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сопровождение обучающихся с ОВЗ» - педагог-психолог.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612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620688"/>
            <a:ext cx="7920880" cy="13681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67544" y="692696"/>
            <a:ext cx="77048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Тьютор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– это педагог-наставник, отвечающий за личностное, творческое и психологическое развитие обучающегося посредством создания индивидуального образовательного маршрута и индивидуального образовательного пространства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348880"/>
            <a:ext cx="7920880" cy="15841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67544" y="2348880"/>
            <a:ext cx="777686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Тьюторское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сопровождение – это деятельность специалиста, направленная на создание специальных психолого-педагогических условий, выявление и развитие образовательных мотивов, интересов, поиск ресурсов для создания индивидуальной образовательной программы с целью индивидуализации образования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7143"/>
          <a:stretch>
            <a:fillRect/>
          </a:stretch>
        </p:blipFill>
        <p:spPr bwMode="auto">
          <a:xfrm>
            <a:off x="2339752" y="4221088"/>
            <a:ext cx="1512168" cy="2171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149079"/>
            <a:ext cx="1656184" cy="2208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" r="5786" b="7438"/>
          <a:stretch/>
        </p:blipFill>
        <p:spPr bwMode="auto">
          <a:xfrm>
            <a:off x="179512" y="764704"/>
            <a:ext cx="338437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622089" y="142474"/>
            <a:ext cx="64907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ОЖИДАЕМЫЕ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РЕЗУЛЬТАТЫ    2022-2025 г.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https://theslide.ru/img/thumbs/f92d0fe1055dca5f3aa2479b8f7a6152-800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419872" y="692696"/>
            <a:ext cx="554461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Сформируются доверительные отношения между педагогами ДОО и родителями, воспитывающих детей дошкольного возраста с РАС.</a:t>
            </a:r>
          </a:p>
          <a:p>
            <a:pPr lvl="1" algn="just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Выстраиваются благоприятные детско-родительские отношения в семьях, воспитывающих детей дошкольного возраста с РАС.</a:t>
            </a:r>
          </a:p>
          <a:p>
            <a:pPr lvl="1" algn="just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Стремление родителей работать над улучшением существующей ситуации относительно собственного ребенка, своей семьи и реализации себя как личности.</a:t>
            </a:r>
          </a:p>
          <a:p>
            <a:pPr lvl="1" algn="just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Установлены взаимодействие между семьями, имеющих детей с РАС и педагогическими работниками образовательного учреждения.</a:t>
            </a:r>
          </a:p>
          <a:p>
            <a:pPr lvl="1" algn="just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Разработаны методические рекомендации по психолого-педагогическому сопровождению семей, воспитывающих детей с РАС.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574718620"/>
              </p:ext>
            </p:extLst>
          </p:nvPr>
        </p:nvGraphicFramePr>
        <p:xfrm>
          <a:off x="539552" y="1340768"/>
          <a:ext cx="828092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67544" y="341740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психолого-педагогической помощи родителям по основным сферам развития ребенка дошкольного возраста с РАС</a:t>
            </a:r>
          </a:p>
        </p:txBody>
      </p:sp>
    </p:spTree>
    <p:extLst>
      <p:ext uri="{BB962C8B-B14F-4D97-AF65-F5344CB8AC3E}">
        <p14:creationId xmlns:p14="http://schemas.microsoft.com/office/powerpoint/2010/main" val="869376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l="36619" t="28516" r="18495" b="15375"/>
          <a:stretch>
            <a:fillRect/>
          </a:stretch>
        </p:blipFill>
        <p:spPr bwMode="auto">
          <a:xfrm>
            <a:off x="971600" y="332656"/>
            <a:ext cx="7872875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691680" y="0"/>
            <a:ext cx="6470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Визитная карточка Консультативного Пункта 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375370" y="28545"/>
            <a:ext cx="83932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КОНСУЛЬТАТИВНЫЙ ПУНКТ В СП «ДЕТСКИЙ САД «НАДЕЖДА»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748798543"/>
              </p:ext>
            </p:extLst>
          </p:nvPr>
        </p:nvGraphicFramePr>
        <p:xfrm>
          <a:off x="1187624" y="836712"/>
          <a:ext cx="7704856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Овал 4"/>
          <p:cNvSpPr/>
          <p:nvPr/>
        </p:nvSpPr>
        <p:spPr>
          <a:xfrm>
            <a:off x="4211960" y="3152963"/>
            <a:ext cx="180020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Ребенок с ОВЗ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58"/>
          <a:stretch/>
        </p:blipFill>
        <p:spPr bwMode="auto">
          <a:xfrm>
            <a:off x="0" y="428655"/>
            <a:ext cx="1691680" cy="6096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1431</TotalTime>
  <Words>1220</Words>
  <Application>Microsoft Office PowerPoint</Application>
  <PresentationFormat>Экран (4:3)</PresentationFormat>
  <Paragraphs>218</Paragraphs>
  <Slides>26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Тема Office</vt:lpstr>
      <vt:lpstr>Диаграмма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Направления и формы коррекционной помощи семье ребёнка с РАС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 Зеньков</dc:creator>
  <cp:lastModifiedBy>Юрий</cp:lastModifiedBy>
  <cp:revision>65</cp:revision>
  <dcterms:created xsi:type="dcterms:W3CDTF">2022-12-04T07:05:04Z</dcterms:created>
  <dcterms:modified xsi:type="dcterms:W3CDTF">2022-12-14T17:17:54Z</dcterms:modified>
</cp:coreProperties>
</file>