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12" r:id="rId2"/>
    <p:sldId id="313" r:id="rId3"/>
  </p:sldIdLst>
  <p:sldSz cx="12192000" cy="6858000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455"/>
    <a:srgbClr val="DAA600"/>
    <a:srgbClr val="B2B2B2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2" autoAdjust="0"/>
    <p:restoredTop sz="94660" autoAdjust="0"/>
  </p:normalViewPr>
  <p:slideViewPr>
    <p:cSldViewPr>
      <p:cViewPr varScale="1">
        <p:scale>
          <a:sx n="70" d="100"/>
          <a:sy n="70" d="100"/>
        </p:scale>
        <p:origin x="1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50124-D80E-46A9-A506-2866C0477F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1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6C0A-18F2-465A-86BB-732E005F1B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6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6C0A-18F2-465A-86BB-732E005F1B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6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8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CA71-A3DB-4544-B494-D5F99B66F7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21110"/>
            <a:ext cx="1440160" cy="4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 userDrawn="1"/>
        </p:nvSpPr>
        <p:spPr>
          <a:xfrm rot="16200000">
            <a:off x="11527119" y="6185577"/>
            <a:ext cx="302700" cy="1007785"/>
          </a:xfrm>
          <a:prstGeom prst="rtTriangle">
            <a:avLst/>
          </a:prstGeom>
          <a:solidFill>
            <a:srgbClr val="009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0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3D453-C310-44DD-84BF-74EB91DC2C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F5F0-378C-4C7E-849A-5DC6F229EB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3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A3568-CEE3-4AF0-8B11-A79695FA05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81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D2359-B928-4578-BB48-7C7A3DE484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9687D-DF59-4991-9EC1-F63BB8CE33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62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6DEB0-2257-4FA1-A65E-DBE769CDD7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69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495FD-AE85-441E-9874-2D49396F2E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12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6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68696" y="-171400"/>
            <a:ext cx="11593288" cy="6301004"/>
            <a:chOff x="-168696" y="-171400"/>
            <a:chExt cx="11593288" cy="630100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55840" y="620688"/>
              <a:ext cx="504056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" name="object 17"/>
            <p:cNvSpPr txBox="1">
              <a:spLocks/>
            </p:cNvSpPr>
            <p:nvPr/>
          </p:nvSpPr>
          <p:spPr>
            <a:xfrm>
              <a:off x="3575720" y="691854"/>
              <a:ext cx="7848872" cy="4440532"/>
            </a:xfrm>
            <a:prstGeom prst="rect">
              <a:avLst/>
            </a:prstGeom>
          </p:spPr>
          <p:txBody>
            <a:bodyPr vert="horz" wrap="square" lIns="0" tIns="8467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/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Онлайн – марафон в рамках проекта «Школа родителей»</a:t>
              </a:r>
              <a:endPara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  <a:p>
              <a:pPr marL="342900"/>
              <a:endPara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  <a:p>
              <a:pPr marL="342900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Организация получения профессионального образования инвалидами и лицами с ОВЗ в профессиональных образовательных организациях Самарской области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23992" y="0"/>
              <a:ext cx="4464496" cy="332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object 17"/>
            <p:cNvSpPr txBox="1">
              <a:spLocks/>
            </p:cNvSpPr>
            <p:nvPr/>
          </p:nvSpPr>
          <p:spPr>
            <a:xfrm>
              <a:off x="8040216" y="5733256"/>
              <a:ext cx="2304256" cy="396348"/>
            </a:xfrm>
            <a:prstGeom prst="rect">
              <a:avLst/>
            </a:prstGeom>
          </p:spPr>
          <p:txBody>
            <a:bodyPr vert="horz" wrap="square" lIns="0" tIns="8467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27.04.2023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696" y="-171400"/>
              <a:ext cx="2239144" cy="2239144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5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322938" y="272940"/>
            <a:ext cx="126995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4E9455"/>
          </a:solidFill>
        </p:spPr>
        <p:txBody>
          <a:bodyPr wrap="square" lIns="0" tIns="0" rIns="0" bIns="0" rtlCol="0"/>
          <a:lstStyle/>
          <a:p>
            <a:pPr defTabSz="609548">
              <a:defRPr/>
            </a:pPr>
            <a:endParaRPr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598" y="179957"/>
            <a:ext cx="10675628" cy="800171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52"/>
                <a:cs typeface="Microsoft Sans Serif"/>
              </a:rPr>
              <a:t>Численность обучающихся с ОВЗ и/или инвалидностью </a:t>
            </a:r>
          </a:p>
          <a:p>
            <a:pPr defTabSz="914278"/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52"/>
                <a:cs typeface="Microsoft Sans Serif"/>
              </a:rPr>
              <a:t>в ПОО Самарской области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-52"/>
              <a:cs typeface="Microsoft Sans Se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6406" y="1143220"/>
            <a:ext cx="2304128" cy="1046288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1538</a:t>
            </a:r>
            <a:r>
              <a:rPr lang="ru-RU" sz="3200" dirty="0" smtClean="0">
                <a:solidFill>
                  <a:srgbClr val="74A7DE"/>
                </a:solidFill>
                <a:latin typeface="Calibri"/>
              </a:rPr>
              <a:t> </a:t>
            </a:r>
            <a:endParaRPr lang="ru-RU" sz="3200" dirty="0">
              <a:solidFill>
                <a:srgbClr val="74A7D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0464" y="4123485"/>
            <a:ext cx="2058765" cy="7794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 defTabSz="914278"/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8625</a:t>
            </a:r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Calibri"/>
              </a:rPr>
              <a:t> </a:t>
            </a:r>
            <a:endParaRPr lang="ru-RU" sz="4300" dirty="0">
              <a:solidFill>
                <a:schemeClr val="accent4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14997" y="1301280"/>
            <a:ext cx="3217351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645 –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42%</a:t>
            </a:r>
            <a:endParaRPr lang="ru-RU" sz="6000" dirty="0">
              <a:solidFill>
                <a:srgbClr val="74A7DE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615" y="2226779"/>
            <a:ext cx="3113595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 defTabSz="914278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обучающихся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с ОВЗ и/или инвалидностью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  <a:p>
            <a:pPr algn="ctr" defTabSz="914278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(на 1 октября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2022)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738" y="5250957"/>
            <a:ext cx="3258759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itchFamily="2" charset="-52"/>
              </a:rPr>
              <a:t>обучающихся 6-11 классов ОО с инвалидностью и ОВЗ (на 1 октября 2022)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itchFamily="2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10545" y="1340830"/>
            <a:ext cx="3502264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Нарушение интеллекта </a:t>
            </a:r>
          </a:p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(в т.ч. РАС, синдром Дауна)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5714" y="4603730"/>
            <a:ext cx="4732393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Нарушения слуха </a:t>
            </a:r>
          </a:p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(в т.ч. глухие и слабослышащие)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508" y="4560922"/>
            <a:ext cx="2783270" cy="7794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134 – 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9%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89241" y="4000507"/>
            <a:ext cx="4223799" cy="39998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Речевые нарушения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89440" y="2204770"/>
            <a:ext cx="4223799" cy="39998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Соматические нарушения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32319" y="2055864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324 –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21%</a:t>
            </a:r>
            <a:endParaRPr lang="ru-RU" sz="4300" dirty="0">
              <a:solidFill>
                <a:schemeClr val="accent4">
                  <a:lumMod val="75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73144" y="2882006"/>
            <a:ext cx="4223799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Нарушение ОДА </a:t>
            </a:r>
          </a:p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(в т.ч. на кресле –коляске)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133626" y="5467329"/>
            <a:ext cx="4732393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Нарушения зрения </a:t>
            </a:r>
          </a:p>
          <a:p>
            <a:pPr defTabSz="914278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tserrat Light" panose="00000400000000000000" pitchFamily="2" charset="-52"/>
              </a:rPr>
              <a:t>(в т.ч. слепые и слабовидящие)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tserrat Light" panose="00000400000000000000" pitchFamily="2" charset="-52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14997" y="5370343"/>
            <a:ext cx="2608292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98  – 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6% </a:t>
            </a:r>
            <a:endParaRPr lang="ru-RU" sz="4300" dirty="0">
              <a:solidFill>
                <a:schemeClr val="accent4">
                  <a:lumMod val="75000"/>
                </a:schemeClr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166" name="object 16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1590878" y="3260522"/>
            <a:ext cx="659646" cy="739097"/>
          </a:xfrm>
          <a:prstGeom prst="rect">
            <a:avLst/>
          </a:prstGeom>
        </p:spPr>
      </p:pic>
      <p:pic>
        <p:nvPicPr>
          <p:cNvPr id="167" name="object 16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2256" y="1589767"/>
            <a:ext cx="659646" cy="739097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4382351" y="3818948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169 – 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11%</a:t>
            </a:r>
            <a:endParaRPr lang="ru-RU" sz="4300" dirty="0">
              <a:solidFill>
                <a:schemeClr val="accent4">
                  <a:lumMod val="75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427508" y="2910240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215  –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-52"/>
              </a:rPr>
              <a:t>14%</a:t>
            </a:r>
            <a:endParaRPr lang="ru-RU" sz="4300" dirty="0">
              <a:solidFill>
                <a:schemeClr val="accent4">
                  <a:lumMod val="75000"/>
                </a:schemeClr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09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1520</TotalTime>
  <Words>133</Words>
  <Application>Microsoft Office PowerPoint</Application>
  <PresentationFormat>Широкоэкранный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宋体</vt:lpstr>
      <vt:lpstr>Arial</vt:lpstr>
      <vt:lpstr>Arial Black</vt:lpstr>
      <vt:lpstr>Calibri</vt:lpstr>
      <vt:lpstr>Calibri Light</vt:lpstr>
      <vt:lpstr>Microsoft Sans Serif</vt:lpstr>
      <vt:lpstr>Montserrat</vt:lpstr>
      <vt:lpstr>Montserrat Black</vt:lpstr>
      <vt:lpstr>Montserrat Light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nisman</dc:creator>
  <cp:lastModifiedBy>Пользователь</cp:lastModifiedBy>
  <cp:revision>133</cp:revision>
  <cp:lastPrinted>2023-01-26T06:04:37Z</cp:lastPrinted>
  <dcterms:created xsi:type="dcterms:W3CDTF">2020-03-26T09:10:04Z</dcterms:created>
  <dcterms:modified xsi:type="dcterms:W3CDTF">2023-04-27T08:25:20Z</dcterms:modified>
</cp:coreProperties>
</file>