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6C5-E88A-4EFB-84D2-76F481063AAC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8154-99AA-4B55-9EFD-4D1B38AD0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36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6C5-E88A-4EFB-84D2-76F481063AAC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8154-99AA-4B55-9EFD-4D1B38AD0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42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6C5-E88A-4EFB-84D2-76F481063AAC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8154-99AA-4B55-9EFD-4D1B38AD0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28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6C5-E88A-4EFB-84D2-76F481063AAC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8154-99AA-4B55-9EFD-4D1B38AD0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1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6C5-E88A-4EFB-84D2-76F481063AAC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8154-99AA-4B55-9EFD-4D1B38AD0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20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6C5-E88A-4EFB-84D2-76F481063AAC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8154-99AA-4B55-9EFD-4D1B38AD0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21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6C5-E88A-4EFB-84D2-76F481063AAC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8154-99AA-4B55-9EFD-4D1B38AD0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8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6C5-E88A-4EFB-84D2-76F481063AAC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8154-99AA-4B55-9EFD-4D1B38AD0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71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6C5-E88A-4EFB-84D2-76F481063AAC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8154-99AA-4B55-9EFD-4D1B38AD0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26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6C5-E88A-4EFB-84D2-76F481063AAC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8154-99AA-4B55-9EFD-4D1B38AD0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85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6C5-E88A-4EFB-84D2-76F481063AAC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8154-99AA-4B55-9EFD-4D1B38AD0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24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626C5-E88A-4EFB-84D2-76F481063AAC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8154-99AA-4B55-9EFD-4D1B38AD0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21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884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2023-05-16T06:54:07Z</dcterms:created>
  <dcterms:modified xsi:type="dcterms:W3CDTF">2023-05-16T07:33:19Z</dcterms:modified>
</cp:coreProperties>
</file>