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44" d="100"/>
          <a:sy n="44" d="100"/>
        </p:scale>
        <p:origin x="78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36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42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289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81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07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21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88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1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267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5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24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626C5-E88A-4EFB-84D2-76F481063AAC}" type="datetimeFigureOut">
              <a:rPr lang="ru-RU" smtClean="0"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08154-99AA-4B55-9EFD-4D1B38AD0E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21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884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2023-05-16T06:54:07Z</dcterms:created>
  <dcterms:modified xsi:type="dcterms:W3CDTF">2023-05-16T07:33:19Z</dcterms:modified>
</cp:coreProperties>
</file>