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charts/colors6.xml" ContentType="application/vnd.ms-office.chartcolor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style6.xml" ContentType="application/vnd.ms-office.chartstyle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25" r:id="rId1"/>
  </p:sldMasterIdLst>
  <p:notesMasterIdLst>
    <p:notesMasterId r:id="rId16"/>
  </p:notesMasterIdLst>
  <p:handoutMasterIdLst>
    <p:handoutMasterId r:id="rId17"/>
  </p:handoutMasterIdLst>
  <p:sldIdLst>
    <p:sldId id="336" r:id="rId2"/>
    <p:sldId id="426" r:id="rId3"/>
    <p:sldId id="431" r:id="rId4"/>
    <p:sldId id="429" r:id="rId5"/>
    <p:sldId id="439" r:id="rId6"/>
    <p:sldId id="430" r:id="rId7"/>
    <p:sldId id="427" r:id="rId8"/>
    <p:sldId id="442" r:id="rId9"/>
    <p:sldId id="445" r:id="rId10"/>
    <p:sldId id="436" r:id="rId11"/>
    <p:sldId id="437" r:id="rId12"/>
    <p:sldId id="424" r:id="rId13"/>
    <p:sldId id="441" r:id="rId14"/>
    <p:sldId id="342" r:id="rId15"/>
  </p:sldIdLst>
  <p:sldSz cx="16002000" cy="9001125"/>
  <p:notesSz cx="9872663" cy="6797675"/>
  <p:defaultTextStyle>
    <a:defPPr>
      <a:defRPr lang="ru-RU"/>
    </a:defPPr>
    <a:lvl1pPr marL="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BFDB6AA9-2EF2-4100-972E-AEEB48CE6FCA}">
          <p14:sldIdLst>
            <p14:sldId id="336"/>
            <p14:sldId id="426"/>
            <p14:sldId id="431"/>
            <p14:sldId id="429"/>
            <p14:sldId id="439"/>
            <p14:sldId id="430"/>
            <p14:sldId id="427"/>
            <p14:sldId id="442"/>
            <p14:sldId id="445"/>
            <p14:sldId id="436"/>
            <p14:sldId id="437"/>
            <p14:sldId id="424"/>
            <p14:sldId id="441"/>
            <p14:sldId id="34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orient="horz" pos="2835" userDrawn="1">
          <p15:clr>
            <a:srgbClr val="A4A3A4"/>
          </p15:clr>
        </p15:guide>
        <p15:guide id="4" pos="5040" userDrawn="1">
          <p15:clr>
            <a:srgbClr val="A4A3A4"/>
          </p15:clr>
        </p15:guide>
        <p15:guide id="5" pos="51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663300"/>
    <a:srgbClr val="FF9F9F"/>
    <a:srgbClr val="B5EDB5"/>
    <a:srgbClr val="FF5050"/>
    <a:srgbClr val="8DE38D"/>
    <a:srgbClr val="FFFFC1"/>
    <a:srgbClr val="004C00"/>
    <a:srgbClr val="C2F0C2"/>
    <a:srgbClr val="B9FFB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89737" autoAdjust="0"/>
  </p:normalViewPr>
  <p:slideViewPr>
    <p:cSldViewPr>
      <p:cViewPr varScale="1">
        <p:scale>
          <a:sx n="57" d="100"/>
          <a:sy n="57" d="100"/>
        </p:scale>
        <p:origin x="-912" y="-101"/>
      </p:cViewPr>
      <p:guideLst>
        <p:guide orient="horz" pos="2160"/>
        <p:guide orient="horz" pos="2835"/>
        <p:guide pos="5120"/>
        <p:guide pos="5040"/>
        <p:guide pos="51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окт.22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Лист1!$B$2:$B$6</c:f>
              <c:numCache>
                <c:formatCode>General</c:formatCode>
                <c:ptCount val="5"/>
                <c:pt idx="0">
                  <c:v>27</c:v>
                </c:pt>
                <c:pt idx="1">
                  <c:v>18</c:v>
                </c:pt>
                <c:pt idx="2">
                  <c:v>24</c:v>
                </c:pt>
                <c:pt idx="3">
                  <c:v>18</c:v>
                </c:pt>
                <c:pt idx="4">
                  <c:v>13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strCache>
                      <c:ptCount val="5"/>
                      <c:pt idx="0">
                        <c:v>Диффузная идентичност</c:v>
                      </c:pt>
                      <c:pt idx="1">
                        <c:v>Преждевременная идентичность</c:v>
                      </c:pt>
                      <c:pt idx="2">
                        <c:v>Мораторий</c:v>
                      </c:pt>
                      <c:pt idx="3">
                        <c:v>Достигнутая идентичность </c:v>
                      </c:pt>
                      <c:pt idx="4">
                        <c:v>Гиперидентичность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839A-4CDA-AFF0-1B4931DFF3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май.23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Лист1!$C$2:$C$6</c:f>
              <c:numCache>
                <c:formatCode>General</c:formatCode>
                <c:ptCount val="5"/>
                <c:pt idx="0">
                  <c:v>13</c:v>
                </c:pt>
                <c:pt idx="1">
                  <c:v>13</c:v>
                </c:pt>
                <c:pt idx="2">
                  <c:v>14</c:v>
                </c:pt>
                <c:pt idx="3">
                  <c:v>29</c:v>
                </c:pt>
                <c:pt idx="4">
                  <c:v>31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strCache>
                      <c:ptCount val="5"/>
                      <c:pt idx="0">
                        <c:v>Диффузная идентичност</c:v>
                      </c:pt>
                      <c:pt idx="1">
                        <c:v>Преждевременная идентичность</c:v>
                      </c:pt>
                      <c:pt idx="2">
                        <c:v>Мораторий</c:v>
                      </c:pt>
                      <c:pt idx="3">
                        <c:v>Достигнутая идентичность </c:v>
                      </c:pt>
                      <c:pt idx="4">
                        <c:v>Гиперидентичность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839A-4CDA-AFF0-1B4931DFF34E}"/>
            </c:ext>
          </c:extLst>
        </c:ser>
        <c:dLbls/>
        <c:marker val="1"/>
        <c:axId val="119617024"/>
        <c:axId val="119618560"/>
      </c:lineChart>
      <c:catAx>
        <c:axId val="1196170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618560"/>
        <c:crosses val="autoZero"/>
        <c:auto val="1"/>
        <c:lblAlgn val="ctr"/>
        <c:lblOffset val="100"/>
      </c:catAx>
      <c:valAx>
        <c:axId val="1196185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617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Экспериментальная группа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strRef>
              <c:f>Лист1!$A$2:$A$6</c:f>
              <c:strCache>
                <c:ptCount val="5"/>
                <c:pt idx="0">
                  <c:v>Диффузная идентичность</c:v>
                </c:pt>
                <c:pt idx="1">
                  <c:v>Преждевременная идентичность</c:v>
                </c:pt>
                <c:pt idx="2">
                  <c:v>Мораторий</c:v>
                </c:pt>
                <c:pt idx="3">
                  <c:v>Достигнутая идентичность </c:v>
                </c:pt>
                <c:pt idx="4">
                  <c:v>Гиперидентичность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</c:v>
                </c:pt>
                <c:pt idx="1">
                  <c:v>13</c:v>
                </c:pt>
                <c:pt idx="2">
                  <c:v>14</c:v>
                </c:pt>
                <c:pt idx="3">
                  <c:v>29</c:v>
                </c:pt>
                <c:pt idx="4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72-4447-AFBB-410D54432ED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Контрольная группа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strRef>
              <c:f>Лист1!$A$2:$A$6</c:f>
              <c:strCache>
                <c:ptCount val="5"/>
                <c:pt idx="0">
                  <c:v>Диффузная идентичность</c:v>
                </c:pt>
                <c:pt idx="1">
                  <c:v>Преждевременная идентичность</c:v>
                </c:pt>
                <c:pt idx="2">
                  <c:v>Мораторий</c:v>
                </c:pt>
                <c:pt idx="3">
                  <c:v>Достигнутая идентичность </c:v>
                </c:pt>
                <c:pt idx="4">
                  <c:v>Гиперидентичность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24</c:v>
                </c:pt>
                <c:pt idx="1">
                  <c:v>24</c:v>
                </c:pt>
                <c:pt idx="2">
                  <c:v>24</c:v>
                </c:pt>
                <c:pt idx="3">
                  <c:v>6</c:v>
                </c:pt>
                <c:pt idx="4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B72-4447-AFBB-410D54432EDE}"/>
            </c:ext>
          </c:extLst>
        </c:ser>
        <c:dLbls/>
        <c:shape val="box"/>
        <c:axId val="119803264"/>
        <c:axId val="119809152"/>
        <c:axId val="79534720"/>
      </c:bar3DChart>
      <c:catAx>
        <c:axId val="1198032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809152"/>
        <c:crosses val="autoZero"/>
        <c:auto val="1"/>
        <c:lblAlgn val="ctr"/>
        <c:lblOffset val="100"/>
      </c:catAx>
      <c:valAx>
        <c:axId val="1198091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803264"/>
        <c:crosses val="autoZero"/>
        <c:crossBetween val="between"/>
      </c:valAx>
      <c:serAx>
        <c:axId val="79534720"/>
        <c:scaling>
          <c:orientation val="minMax"/>
        </c:scaling>
        <c:axPos val="b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809152"/>
        <c:crosses val="autoZero"/>
      </c:ser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окт.22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Диффузная идентичность</c:v>
                </c:pt>
                <c:pt idx="1">
                  <c:v>Мораторий </c:v>
                </c:pt>
                <c:pt idx="2">
                  <c:v>Достигнутая идентичность </c:v>
                </c:pt>
                <c:pt idx="3">
                  <c:v>Гиперидентичность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0.30000000000000004</c:v>
                </c:pt>
                <c:pt idx="1">
                  <c:v>3.8</c:v>
                </c:pt>
                <c:pt idx="2">
                  <c:v>43</c:v>
                </c:pt>
                <c:pt idx="3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52-4E78-AB81-4BD98D3B5AE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май.23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Диффузная идентичность</c:v>
                </c:pt>
                <c:pt idx="1">
                  <c:v>Мораторий </c:v>
                </c:pt>
                <c:pt idx="2">
                  <c:v>Достигнутая идентичность </c:v>
                </c:pt>
                <c:pt idx="3">
                  <c:v>Гиперидентичность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47.5</c:v>
                </c:pt>
                <c:pt idx="3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52-4E78-AB81-4BD98D3B5AEF}"/>
            </c:ext>
          </c:extLst>
        </c:ser>
        <c:dLbls/>
        <c:marker val="1"/>
        <c:axId val="119928704"/>
        <c:axId val="119930240"/>
      </c:lineChart>
      <c:catAx>
        <c:axId val="1199287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930240"/>
        <c:crosses val="autoZero"/>
        <c:auto val="1"/>
        <c:lblAlgn val="ctr"/>
        <c:lblOffset val="100"/>
      </c:catAx>
      <c:valAx>
        <c:axId val="1199302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92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экспериментальная группа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strRef>
              <c:f>Лист1!$A$2:$A$5</c:f>
              <c:strCache>
                <c:ptCount val="4"/>
                <c:pt idx="0">
                  <c:v>Диффузная идентичность</c:v>
                </c:pt>
                <c:pt idx="1">
                  <c:v>Мораторий </c:v>
                </c:pt>
                <c:pt idx="2">
                  <c:v>Достигнутая идентичность </c:v>
                </c:pt>
                <c:pt idx="3">
                  <c:v>Гиперидентичность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0.5</c:v>
                </c:pt>
                <c:pt idx="1">
                  <c:v>2.8</c:v>
                </c:pt>
                <c:pt idx="2">
                  <c:v>47.5</c:v>
                </c:pt>
                <c:pt idx="3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18-4AFF-A88C-47B9CE7BF3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контрольная группа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strRef>
              <c:f>Лист1!$A$2:$A$5</c:f>
              <c:strCache>
                <c:ptCount val="4"/>
                <c:pt idx="0">
                  <c:v>Диффузная идентичность</c:v>
                </c:pt>
                <c:pt idx="1">
                  <c:v>Мораторий </c:v>
                </c:pt>
                <c:pt idx="2">
                  <c:v>Достигнутая идентичность </c:v>
                </c:pt>
                <c:pt idx="3">
                  <c:v>Гиперидентичность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50</c:v>
                </c:pt>
                <c:pt idx="3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A18-4AFF-A88C-47B9CE7BF3B6}"/>
            </c:ext>
          </c:extLst>
        </c:ser>
        <c:dLbls/>
        <c:shape val="box"/>
        <c:axId val="120208768"/>
        <c:axId val="120222848"/>
        <c:axId val="119905792"/>
      </c:bar3DChart>
      <c:catAx>
        <c:axId val="1202087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222848"/>
        <c:crosses val="autoZero"/>
        <c:auto val="1"/>
        <c:lblAlgn val="ctr"/>
        <c:lblOffset val="100"/>
      </c:catAx>
      <c:valAx>
        <c:axId val="1202228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208768"/>
        <c:crosses val="autoZero"/>
        <c:crossBetween val="between"/>
      </c:valAx>
      <c:serAx>
        <c:axId val="119905792"/>
        <c:scaling>
          <c:orientation val="minMax"/>
        </c:scaling>
        <c:axPos val="b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222848"/>
        <c:crosses val="autoZero"/>
      </c:ser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окт.22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Лист1!$A$2:$A$4</c:f>
              <c:strCache>
                <c:ptCount val="3"/>
                <c:pt idx="0">
                  <c:v>Престижность профессии </c:v>
                </c:pt>
                <c:pt idx="1">
                  <c:v>Материальное благополучие</c:v>
                </c:pt>
                <c:pt idx="2">
                  <c:v>Творческая направленность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26</c:v>
                </c:pt>
                <c:pt idx="2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52-4110-9220-F243B6E7088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май.23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Лист1!$A$2:$A$4</c:f>
              <c:strCache>
                <c:ptCount val="3"/>
                <c:pt idx="0">
                  <c:v>Престижность профессии </c:v>
                </c:pt>
                <c:pt idx="1">
                  <c:v>Материальное благополучие</c:v>
                </c:pt>
                <c:pt idx="2">
                  <c:v>Творческая направленность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</c:v>
                </c:pt>
                <c:pt idx="1">
                  <c:v>41</c:v>
                </c:pt>
                <c:pt idx="2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252-4110-9220-F243B6E70881}"/>
            </c:ext>
          </c:extLst>
        </c:ser>
        <c:dLbls/>
        <c:marker val="1"/>
        <c:axId val="120170368"/>
        <c:axId val="120171904"/>
      </c:lineChart>
      <c:catAx>
        <c:axId val="1201703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171904"/>
        <c:crosses val="autoZero"/>
        <c:auto val="1"/>
        <c:lblAlgn val="ctr"/>
        <c:lblOffset val="100"/>
      </c:catAx>
      <c:valAx>
        <c:axId val="1201719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17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контрольная группа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strRef>
              <c:f>Лист1!$A$2:$A$4</c:f>
              <c:strCache>
                <c:ptCount val="3"/>
                <c:pt idx="0">
                  <c:v>Престижность профессии </c:v>
                </c:pt>
                <c:pt idx="1">
                  <c:v>Материальное благополучиер</c:v>
                </c:pt>
                <c:pt idx="2">
                  <c:v>Творческая направленность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41</c:v>
                </c:pt>
                <c:pt idx="2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3B-402F-9708-7173EB17FD9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экспериментальная группа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strRef>
              <c:f>Лист1!$A$2:$A$4</c:f>
              <c:strCache>
                <c:ptCount val="3"/>
                <c:pt idx="0">
                  <c:v>Престижность профессии </c:v>
                </c:pt>
                <c:pt idx="1">
                  <c:v>Материальное благополучиер</c:v>
                </c:pt>
                <c:pt idx="2">
                  <c:v>Творческая направленность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25</c:v>
                </c:pt>
                <c:pt idx="1">
                  <c:v>56</c:v>
                </c:pt>
                <c:pt idx="2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03B-402F-9708-7173EB17FD96}"/>
            </c:ext>
          </c:extLst>
        </c:ser>
        <c:dLbls/>
        <c:shape val="box"/>
        <c:axId val="120429568"/>
        <c:axId val="120431360"/>
        <c:axId val="120379584"/>
      </c:bar3DChart>
      <c:catAx>
        <c:axId val="1204295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431360"/>
        <c:crosses val="autoZero"/>
        <c:auto val="1"/>
        <c:lblAlgn val="ctr"/>
        <c:lblOffset val="100"/>
      </c:catAx>
      <c:valAx>
        <c:axId val="1204313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429568"/>
        <c:crosses val="autoZero"/>
        <c:crossBetween val="between"/>
      </c:valAx>
      <c:serAx>
        <c:axId val="120379584"/>
        <c:scaling>
          <c:orientation val="minMax"/>
        </c:scaling>
        <c:axPos val="b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431360"/>
        <c:crosses val="autoZero"/>
      </c:ser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FFFAC07E-0ABB-47E3-B1B3-32C541879D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9230" cy="3410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063BEBC-E086-402B-8DD5-175C0AD2B7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91128" y="1"/>
            <a:ext cx="4279230" cy="3410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1E18F59-8116-4140-BFB4-08F02E8511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45"/>
            <a:ext cx="4279230" cy="3410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E30321-4D0D-4329-A561-676D0263F8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91128" y="6456645"/>
            <a:ext cx="4279230" cy="3410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1A7C6-8497-4C0F-A0D7-2630F223CB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621795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225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70175" y="509588"/>
            <a:ext cx="45323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267" y="3228895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1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225" y="6456611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505A5-D012-4761-B2ED-1B5B5E305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5505A5-D012-4761-B2ED-1B5B5E305E3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505A5-D012-4761-B2ED-1B5B5E305E33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FE23C0-8DC4-4EEE-B98C-7FE630579B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9356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505A5-D012-4761-B2ED-1B5B5E305E33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FE23C0-8DC4-4EEE-B98C-7FE630579B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9356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505A5-D012-4761-B2ED-1B5B5E305E33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FE23C0-8DC4-4EEE-B98C-7FE630579B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9356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505A5-D012-4761-B2ED-1B5B5E305E33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FE23C0-8DC4-4EEE-B98C-7FE630579B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9356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505A5-D012-4761-B2ED-1B5B5E305E33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FE23C0-8DC4-4EEE-B98C-7FE630579B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9356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505A5-D012-4761-B2ED-1B5B5E305E33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FE23C0-8DC4-4EEE-B98C-7FE630579B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9356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505A5-D012-4761-B2ED-1B5B5E305E33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FE23C0-8DC4-4EEE-B98C-7FE630579B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9356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505A5-D012-4761-B2ED-1B5B5E305E33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FE23C0-8DC4-4EEE-B98C-7FE630579B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9356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505A5-D012-4761-B2ED-1B5B5E305E33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FE23C0-8DC4-4EEE-B98C-7FE630579B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9356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505A5-D012-4761-B2ED-1B5B5E305E33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FE23C0-8DC4-4EEE-B98C-7FE630579B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9356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0150" y="2796183"/>
            <a:ext cx="13601700" cy="192940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0300" y="5100637"/>
            <a:ext cx="11201400" cy="23002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14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28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57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71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8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00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15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0302537" y="472990"/>
            <a:ext cx="6300788" cy="1008042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00175" y="472990"/>
            <a:ext cx="18635663" cy="100804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048" y="5784070"/>
            <a:ext cx="13601700" cy="1787723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64048" y="3815075"/>
            <a:ext cx="13601700" cy="1968995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14375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2875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43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575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718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86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006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7150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00175" y="2756597"/>
            <a:ext cx="12468225" cy="779680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135100" y="2756597"/>
            <a:ext cx="12468225" cy="779680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360462"/>
            <a:ext cx="14401800" cy="15001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2014836"/>
            <a:ext cx="7070329" cy="839688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4375" indent="0">
              <a:buNone/>
              <a:defRPr sz="3100" b="1"/>
            </a:lvl2pPr>
            <a:lvl3pPr marL="1428750" indent="0">
              <a:buNone/>
              <a:defRPr sz="2800" b="1"/>
            </a:lvl3pPr>
            <a:lvl4pPr marL="2143125" indent="0">
              <a:buNone/>
              <a:defRPr sz="2500" b="1"/>
            </a:lvl4pPr>
            <a:lvl5pPr marL="2857500" indent="0">
              <a:buNone/>
              <a:defRPr sz="2500" b="1"/>
            </a:lvl5pPr>
            <a:lvl6pPr marL="3571875" indent="0">
              <a:buNone/>
              <a:defRPr sz="2500" b="1"/>
            </a:lvl6pPr>
            <a:lvl7pPr marL="4286250" indent="0">
              <a:buNone/>
              <a:defRPr sz="2500" b="1"/>
            </a:lvl7pPr>
            <a:lvl8pPr marL="5000625" indent="0">
              <a:buNone/>
              <a:defRPr sz="2500" b="1"/>
            </a:lvl8pPr>
            <a:lvl9pPr marL="5715000" indent="0">
              <a:buNone/>
              <a:defRPr sz="2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00100" y="2854523"/>
            <a:ext cx="7070329" cy="5186066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128798" y="2014836"/>
            <a:ext cx="7073106" cy="839688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4375" indent="0">
              <a:buNone/>
              <a:defRPr sz="3100" b="1"/>
            </a:lvl2pPr>
            <a:lvl3pPr marL="1428750" indent="0">
              <a:buNone/>
              <a:defRPr sz="2800" b="1"/>
            </a:lvl3pPr>
            <a:lvl4pPr marL="2143125" indent="0">
              <a:buNone/>
              <a:defRPr sz="2500" b="1"/>
            </a:lvl4pPr>
            <a:lvl5pPr marL="2857500" indent="0">
              <a:buNone/>
              <a:defRPr sz="2500" b="1"/>
            </a:lvl5pPr>
            <a:lvl6pPr marL="3571875" indent="0">
              <a:buNone/>
              <a:defRPr sz="2500" b="1"/>
            </a:lvl6pPr>
            <a:lvl7pPr marL="4286250" indent="0">
              <a:buNone/>
              <a:defRPr sz="2500" b="1"/>
            </a:lvl7pPr>
            <a:lvl8pPr marL="5000625" indent="0">
              <a:buNone/>
              <a:defRPr sz="2500" b="1"/>
            </a:lvl8pPr>
            <a:lvl9pPr marL="5715000" indent="0">
              <a:buNone/>
              <a:defRPr sz="2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8128798" y="2854523"/>
            <a:ext cx="7073106" cy="5186066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4" y="358378"/>
            <a:ext cx="5264548" cy="152519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56337" y="358392"/>
            <a:ext cx="8945563" cy="768221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0104" y="1883572"/>
            <a:ext cx="5264548" cy="6157020"/>
          </a:xfrm>
        </p:spPr>
        <p:txBody>
          <a:bodyPr/>
          <a:lstStyle>
            <a:lvl1pPr marL="0" indent="0">
              <a:buNone/>
              <a:defRPr sz="2200"/>
            </a:lvl1pPr>
            <a:lvl2pPr marL="714375" indent="0">
              <a:buNone/>
              <a:defRPr sz="1900"/>
            </a:lvl2pPr>
            <a:lvl3pPr marL="1428750" indent="0">
              <a:buNone/>
              <a:defRPr sz="1600"/>
            </a:lvl3pPr>
            <a:lvl4pPr marL="2143125" indent="0">
              <a:buNone/>
              <a:defRPr sz="1400"/>
            </a:lvl4pPr>
            <a:lvl5pPr marL="2857500" indent="0">
              <a:buNone/>
              <a:defRPr sz="1400"/>
            </a:lvl5pPr>
            <a:lvl6pPr marL="3571875" indent="0">
              <a:buNone/>
              <a:defRPr sz="1400"/>
            </a:lvl6pPr>
            <a:lvl7pPr marL="4286250" indent="0">
              <a:buNone/>
              <a:defRPr sz="1400"/>
            </a:lvl7pPr>
            <a:lvl8pPr marL="5000625" indent="0">
              <a:buNone/>
              <a:defRPr sz="1400"/>
            </a:lvl8pPr>
            <a:lvl9pPr marL="57150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6504" y="6300787"/>
            <a:ext cx="9601200" cy="743844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136504" y="804267"/>
            <a:ext cx="9601200" cy="5400675"/>
          </a:xfrm>
        </p:spPr>
        <p:txBody>
          <a:bodyPr/>
          <a:lstStyle>
            <a:lvl1pPr marL="0" indent="0">
              <a:buNone/>
              <a:defRPr sz="5000"/>
            </a:lvl1pPr>
            <a:lvl2pPr marL="714375" indent="0">
              <a:buNone/>
              <a:defRPr sz="4400"/>
            </a:lvl2pPr>
            <a:lvl3pPr marL="1428750" indent="0">
              <a:buNone/>
              <a:defRPr sz="3800"/>
            </a:lvl3pPr>
            <a:lvl4pPr marL="2143125" indent="0">
              <a:buNone/>
              <a:defRPr sz="3100"/>
            </a:lvl4pPr>
            <a:lvl5pPr marL="2857500" indent="0">
              <a:buNone/>
              <a:defRPr sz="3100"/>
            </a:lvl5pPr>
            <a:lvl6pPr marL="3571875" indent="0">
              <a:buNone/>
              <a:defRPr sz="3100"/>
            </a:lvl6pPr>
            <a:lvl7pPr marL="4286250" indent="0">
              <a:buNone/>
              <a:defRPr sz="3100"/>
            </a:lvl7pPr>
            <a:lvl8pPr marL="5000625" indent="0">
              <a:buNone/>
              <a:defRPr sz="3100"/>
            </a:lvl8pPr>
            <a:lvl9pPr marL="5715000" indent="0">
              <a:buNone/>
              <a:defRPr sz="3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36504" y="7044631"/>
            <a:ext cx="9601200" cy="1056381"/>
          </a:xfrm>
        </p:spPr>
        <p:txBody>
          <a:bodyPr/>
          <a:lstStyle>
            <a:lvl1pPr marL="0" indent="0">
              <a:buNone/>
              <a:defRPr sz="2200"/>
            </a:lvl1pPr>
            <a:lvl2pPr marL="714375" indent="0">
              <a:buNone/>
              <a:defRPr sz="1900"/>
            </a:lvl2pPr>
            <a:lvl3pPr marL="1428750" indent="0">
              <a:buNone/>
              <a:defRPr sz="1600"/>
            </a:lvl3pPr>
            <a:lvl4pPr marL="2143125" indent="0">
              <a:buNone/>
              <a:defRPr sz="1400"/>
            </a:lvl4pPr>
            <a:lvl5pPr marL="2857500" indent="0">
              <a:buNone/>
              <a:defRPr sz="1400"/>
            </a:lvl5pPr>
            <a:lvl6pPr marL="3571875" indent="0">
              <a:buNone/>
              <a:defRPr sz="1400"/>
            </a:lvl6pPr>
            <a:lvl7pPr marL="4286250" indent="0">
              <a:buNone/>
              <a:defRPr sz="1400"/>
            </a:lvl7pPr>
            <a:lvl8pPr marL="5000625" indent="0">
              <a:buNone/>
              <a:defRPr sz="1400"/>
            </a:lvl8pPr>
            <a:lvl9pPr marL="57150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360462"/>
            <a:ext cx="14401800" cy="1500188"/>
          </a:xfrm>
          <a:prstGeom prst="rect">
            <a:avLst/>
          </a:prstGeom>
        </p:spPr>
        <p:txBody>
          <a:bodyPr vert="horz" lIns="142875" tIns="71438" rIns="142875" bIns="7143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2100263"/>
            <a:ext cx="14401800" cy="5940326"/>
          </a:xfrm>
          <a:prstGeom prst="rect">
            <a:avLst/>
          </a:prstGeom>
        </p:spPr>
        <p:txBody>
          <a:bodyPr vert="horz" lIns="142875" tIns="71438" rIns="142875" bIns="7143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0100" y="8342723"/>
            <a:ext cx="3733800" cy="479227"/>
          </a:xfrm>
          <a:prstGeom prst="rect">
            <a:avLst/>
          </a:prstGeom>
        </p:spPr>
        <p:txBody>
          <a:bodyPr vert="horz" lIns="142875" tIns="71438" rIns="142875" bIns="71438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467350" y="8342723"/>
            <a:ext cx="5067300" cy="479227"/>
          </a:xfrm>
          <a:prstGeom prst="rect">
            <a:avLst/>
          </a:prstGeom>
        </p:spPr>
        <p:txBody>
          <a:bodyPr vert="horz" lIns="142875" tIns="71438" rIns="142875" bIns="71438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468100" y="8342723"/>
            <a:ext cx="3733800" cy="479227"/>
          </a:xfrm>
          <a:prstGeom prst="rect">
            <a:avLst/>
          </a:prstGeom>
        </p:spPr>
        <p:txBody>
          <a:bodyPr vert="horz" lIns="142875" tIns="71438" rIns="142875" bIns="71438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1428750" rtl="0" eaLnBrk="1" latinLnBrk="0" hangingPunct="1"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5781" indent="-535781" algn="l" defTabSz="1428750" rtl="0" eaLnBrk="1" latinLnBrk="0" hangingPunct="1">
        <a:spcBef>
          <a:spcPct val="20000"/>
        </a:spcBef>
        <a:buFont typeface="Arial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1160859" indent="-446484" algn="l" defTabSz="1428750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785938" indent="-357188" algn="l" defTabSz="1428750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00313" indent="-357188" algn="l" defTabSz="1428750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14688" indent="-357188" algn="l" defTabSz="1428750" rtl="0" eaLnBrk="1" latinLnBrk="0" hangingPunct="1">
        <a:spcBef>
          <a:spcPct val="20000"/>
        </a:spcBef>
        <a:buFont typeface="Arial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929063" indent="-357188" algn="l" defTabSz="1428750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643438" indent="-357188" algn="l" defTabSz="1428750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357813" indent="-357188" algn="l" defTabSz="1428750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072188" indent="-357188" algn="l" defTabSz="1428750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42875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algn="l" defTabSz="142875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50" algn="l" defTabSz="142875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43125" algn="l" defTabSz="142875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57500" algn="l" defTabSz="142875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1875" algn="l" defTabSz="142875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86250" algn="l" defTabSz="142875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00625" algn="l" defTabSz="142875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15000" algn="l" defTabSz="142875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2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2.pn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tiho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gif"/><Relationship Id="rId4" Type="http://schemas.openxmlformats.org/officeDocument/2006/relationships/hyperlink" Target="mailto:ktiho@edu.tg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hyperlink" Target="https://vk.com/photo571601199_457240736" TargetMode="Externa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620242"/>
            <a:ext cx="16002000" cy="7380883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4216" y="2340323"/>
            <a:ext cx="13825537" cy="2360263"/>
          </a:xfrm>
          <a:prstGeom prst="rect">
            <a:avLst/>
          </a:prstGeom>
          <a:noFill/>
          <a:ln w="28575">
            <a:noFill/>
          </a:ln>
        </p:spPr>
        <p:txBody>
          <a:bodyPr wrap="square" lIns="142875" tIns="71438" rIns="142875" bIns="71438">
            <a:spAutoFit/>
          </a:bodyPr>
          <a:lstStyle/>
          <a:p>
            <a:pPr algn="ctr"/>
            <a:r>
              <a:rPr lang="ru-RU" sz="3600" b="1" dirty="0">
                <a:solidFill>
                  <a:srgbClr val="000099"/>
                </a:solidFill>
                <a:effectLst/>
                <a:latin typeface="+mj-lt"/>
                <a:ea typeface="Times New Roman" panose="02020603050405020304" pitchFamily="18" charset="0"/>
              </a:rPr>
              <a:t>РЕГИОНАЛЬНАЯ ИННОВАЦИОННАЯ ПЛОЩАДКА</a:t>
            </a:r>
          </a:p>
          <a:p>
            <a:pPr algn="ctr"/>
            <a:endParaRPr lang="ru-RU" sz="3600" b="1" dirty="0">
              <a:solidFill>
                <a:srgbClr val="000099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000099"/>
                </a:solidFill>
                <a:effectLst/>
                <a:latin typeface="+mj-lt"/>
                <a:ea typeface="Times New Roman" panose="02020603050405020304" pitchFamily="18" charset="0"/>
              </a:rPr>
              <a:t>Многоуровневая модель наставничества как механизм создания эффективных социальных лифтов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EAF019-3190-B456-4E1C-358B54517836}"/>
              </a:ext>
            </a:extLst>
          </p:cNvPr>
          <p:cNvSpPr txBox="1"/>
          <p:nvPr/>
        </p:nvSpPr>
        <p:spPr>
          <a:xfrm>
            <a:off x="10017224" y="7020842"/>
            <a:ext cx="55682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indent="0" algn="just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000099"/>
                </a:solidFill>
              </a:rPr>
              <a:t>Роменская Наталья Васильевна,</a:t>
            </a:r>
          </a:p>
          <a:p>
            <a:pPr marL="85725" indent="0" algn="just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000099"/>
                </a:solidFill>
              </a:rPr>
              <a:t>старший методист ГАПОУ КТиХО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7CA325-180D-00E9-6BB2-21ED12E72615}"/>
              </a:ext>
            </a:extLst>
          </p:cNvPr>
          <p:cNvSpPr txBox="1"/>
          <p:nvPr/>
        </p:nvSpPr>
        <p:spPr>
          <a:xfrm>
            <a:off x="3248472" y="5148634"/>
            <a:ext cx="9361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99"/>
                </a:solidFill>
                <a:latin typeface="+mj-lt"/>
              </a:rPr>
              <a:t>О реализации РИП в 2022-2023 учебном году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61" b="46521"/>
          <a:stretch/>
        </p:blipFill>
        <p:spPr bwMode="auto">
          <a:xfrm>
            <a:off x="0" y="396106"/>
            <a:ext cx="16002000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76264" y="4644578"/>
            <a:ext cx="13033448" cy="45719"/>
          </a:xfrm>
          <a:prstGeom prst="rect">
            <a:avLst/>
          </a:prstGeom>
          <a:solidFill>
            <a:srgbClr val="00007E"/>
          </a:solidFill>
          <a:ln>
            <a:solidFill>
              <a:srgbClr val="00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091" tIns="75545" rIns="151091" bIns="75545" rtlCol="0" anchor="ctr"/>
          <a:lstStyle/>
          <a:p>
            <a:pPr algn="ctr"/>
            <a:endParaRPr lang="ru-RU" dirty="0">
              <a:solidFill>
                <a:srgbClr val="0033CC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2194842" y="4788594"/>
            <a:ext cx="11350774" cy="24008"/>
          </a:xfrm>
          <a:prstGeom prst="line">
            <a:avLst/>
          </a:prstGeom>
          <a:ln w="28575">
            <a:solidFill>
              <a:srgbClr val="000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-8691" y="1260203"/>
            <a:ext cx="16002000" cy="7778322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 sz="20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6002000" cy="10886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99"/>
                </a:solidFill>
                <a:ea typeface="Times New Roman" panose="02020603050405020304" pitchFamily="18" charset="0"/>
              </a:rPr>
              <a:t>Многоуровневая модель наставничества как механизм создания эффективных социальных лифтов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66174" y="1092178"/>
            <a:ext cx="14869652" cy="60006"/>
          </a:xfrm>
          <a:prstGeom prst="rect">
            <a:avLst/>
          </a:prstGeom>
          <a:solidFill>
            <a:srgbClr val="00007E"/>
          </a:solidFill>
          <a:ln>
            <a:solidFill>
              <a:srgbClr val="00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091" tIns="75545" rIns="151091" bIns="75545" rtlCol="0" anchor="ctr"/>
          <a:lstStyle/>
          <a:p>
            <a:pPr algn="ctr"/>
            <a:endParaRPr lang="ru-RU" dirty="0">
              <a:solidFill>
                <a:srgbClr val="0033CC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548787" y="1260202"/>
            <a:ext cx="14887045" cy="1"/>
          </a:xfrm>
          <a:prstGeom prst="line">
            <a:avLst/>
          </a:prstGeom>
          <a:ln w="28575">
            <a:solidFill>
              <a:srgbClr val="000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2"/>
          <p:cNvGrpSpPr>
            <a:grpSpLocks/>
          </p:cNvGrpSpPr>
          <p:nvPr/>
        </p:nvGrpSpPr>
        <p:grpSpPr bwMode="auto">
          <a:xfrm>
            <a:off x="14697744" y="7668914"/>
            <a:ext cx="1114425" cy="1189038"/>
            <a:chOff x="0" y="0"/>
            <a:chExt cx="1755" cy="1873"/>
          </a:xfrm>
        </p:grpSpPr>
        <p:sp>
          <p:nvSpPr>
            <p:cNvPr id="12" name="AutoShape 24"/>
            <p:cNvSpPr>
              <a:spLocks/>
            </p:cNvSpPr>
            <p:nvPr/>
          </p:nvSpPr>
          <p:spPr bwMode="auto">
            <a:xfrm>
              <a:off x="0" y="0"/>
              <a:ext cx="1384" cy="1838"/>
            </a:xfrm>
            <a:custGeom>
              <a:avLst/>
              <a:gdLst>
                <a:gd name="T0" fmla="*/ 863 w 1384"/>
                <a:gd name="T1" fmla="*/ 123 h 1838"/>
                <a:gd name="T2" fmla="*/ 859 w 1384"/>
                <a:gd name="T3" fmla="*/ 129 h 1838"/>
                <a:gd name="T4" fmla="*/ 724 w 1384"/>
                <a:gd name="T5" fmla="*/ 221 h 1838"/>
                <a:gd name="T6" fmla="*/ 629 w 1384"/>
                <a:gd name="T7" fmla="*/ 271 h 1838"/>
                <a:gd name="T8" fmla="*/ 491 w 1384"/>
                <a:gd name="T9" fmla="*/ 361 h 1838"/>
                <a:gd name="T10" fmla="*/ 364 w 1384"/>
                <a:gd name="T11" fmla="*/ 470 h 1838"/>
                <a:gd name="T12" fmla="*/ 254 w 1384"/>
                <a:gd name="T13" fmla="*/ 594 h 1838"/>
                <a:gd name="T14" fmla="*/ 162 w 1384"/>
                <a:gd name="T15" fmla="*/ 730 h 1838"/>
                <a:gd name="T16" fmla="*/ 87 w 1384"/>
                <a:gd name="T17" fmla="*/ 880 h 1838"/>
                <a:gd name="T18" fmla="*/ 36 w 1384"/>
                <a:gd name="T19" fmla="*/ 1028 h 1838"/>
                <a:gd name="T20" fmla="*/ 6 w 1384"/>
                <a:gd name="T21" fmla="*/ 1180 h 1838"/>
                <a:gd name="T22" fmla="*/ 1 w 1384"/>
                <a:gd name="T23" fmla="*/ 1336 h 1838"/>
                <a:gd name="T24" fmla="*/ 22 w 1384"/>
                <a:gd name="T25" fmla="*/ 1487 h 1838"/>
                <a:gd name="T26" fmla="*/ 70 w 1384"/>
                <a:gd name="T27" fmla="*/ 1621 h 1838"/>
                <a:gd name="T28" fmla="*/ 149 w 1384"/>
                <a:gd name="T29" fmla="*/ 1742 h 1838"/>
                <a:gd name="T30" fmla="*/ 200 w 1384"/>
                <a:gd name="T31" fmla="*/ 1794 h 1838"/>
                <a:gd name="T32" fmla="*/ 259 w 1384"/>
                <a:gd name="T33" fmla="*/ 1837 h 1838"/>
                <a:gd name="T34" fmla="*/ 253 w 1384"/>
                <a:gd name="T35" fmla="*/ 1830 h 1838"/>
                <a:gd name="T36" fmla="*/ 204 w 1384"/>
                <a:gd name="T37" fmla="*/ 1777 h 1838"/>
                <a:gd name="T38" fmla="*/ 129 w 1384"/>
                <a:gd name="T39" fmla="*/ 1665 h 1838"/>
                <a:gd name="T40" fmla="*/ 74 w 1384"/>
                <a:gd name="T41" fmla="*/ 1522 h 1838"/>
                <a:gd name="T42" fmla="*/ 53 w 1384"/>
                <a:gd name="T43" fmla="*/ 1359 h 1838"/>
                <a:gd name="T44" fmla="*/ 69 w 1384"/>
                <a:gd name="T45" fmla="*/ 1195 h 1838"/>
                <a:gd name="T46" fmla="*/ 112 w 1384"/>
                <a:gd name="T47" fmla="*/ 1038 h 1838"/>
                <a:gd name="T48" fmla="*/ 173 w 1384"/>
                <a:gd name="T49" fmla="*/ 896 h 1838"/>
                <a:gd name="T50" fmla="*/ 251 w 1384"/>
                <a:gd name="T51" fmla="*/ 764 h 1838"/>
                <a:gd name="T52" fmla="*/ 345 w 1384"/>
                <a:gd name="T53" fmla="*/ 642 h 1838"/>
                <a:gd name="T54" fmla="*/ 455 w 1384"/>
                <a:gd name="T55" fmla="*/ 530 h 1838"/>
                <a:gd name="T56" fmla="*/ 488 w 1384"/>
                <a:gd name="T57" fmla="*/ 501 h 1838"/>
                <a:gd name="T58" fmla="*/ 578 w 1384"/>
                <a:gd name="T59" fmla="*/ 472 h 1838"/>
                <a:gd name="T60" fmla="*/ 651 w 1384"/>
                <a:gd name="T61" fmla="*/ 382 h 1838"/>
                <a:gd name="T62" fmla="*/ 771 w 1384"/>
                <a:gd name="T63" fmla="*/ 270 h 1838"/>
                <a:gd name="T64" fmla="*/ 909 w 1384"/>
                <a:gd name="T65" fmla="*/ 176 h 1838"/>
                <a:gd name="T66" fmla="*/ 1016 w 1384"/>
                <a:gd name="T67" fmla="*/ 123 h 1838"/>
                <a:gd name="T68" fmla="*/ 1056 w 1384"/>
                <a:gd name="T69" fmla="*/ 2 h 1838"/>
                <a:gd name="T70" fmla="*/ 901 w 1384"/>
                <a:gd name="T71" fmla="*/ 21 h 1838"/>
                <a:gd name="T72" fmla="*/ 753 w 1384"/>
                <a:gd name="T73" fmla="*/ 61 h 1838"/>
                <a:gd name="T74" fmla="*/ 614 w 1384"/>
                <a:gd name="T75" fmla="*/ 119 h 1838"/>
                <a:gd name="T76" fmla="*/ 485 w 1384"/>
                <a:gd name="T77" fmla="*/ 193 h 1838"/>
                <a:gd name="T78" fmla="*/ 369 w 1384"/>
                <a:gd name="T79" fmla="*/ 280 h 1838"/>
                <a:gd name="T80" fmla="*/ 265 w 1384"/>
                <a:gd name="T81" fmla="*/ 377 h 1838"/>
                <a:gd name="T82" fmla="*/ 177 w 1384"/>
                <a:gd name="T83" fmla="*/ 483 h 1838"/>
                <a:gd name="T84" fmla="*/ 105 w 1384"/>
                <a:gd name="T85" fmla="*/ 595 h 1838"/>
                <a:gd name="T86" fmla="*/ 50 w 1384"/>
                <a:gd name="T87" fmla="*/ 711 h 1838"/>
                <a:gd name="T88" fmla="*/ 65 w 1384"/>
                <a:gd name="T89" fmla="*/ 698 h 1838"/>
                <a:gd name="T90" fmla="*/ 147 w 1384"/>
                <a:gd name="T91" fmla="*/ 564 h 1838"/>
                <a:gd name="T92" fmla="*/ 247 w 1384"/>
                <a:gd name="T93" fmla="*/ 444 h 1838"/>
                <a:gd name="T94" fmla="*/ 365 w 1384"/>
                <a:gd name="T95" fmla="*/ 338 h 1838"/>
                <a:gd name="T96" fmla="*/ 495 w 1384"/>
                <a:gd name="T97" fmla="*/ 250 h 1838"/>
                <a:gd name="T98" fmla="*/ 635 w 1384"/>
                <a:gd name="T99" fmla="*/ 182 h 1838"/>
                <a:gd name="T100" fmla="*/ 784 w 1384"/>
                <a:gd name="T101" fmla="*/ 136 h 1838"/>
                <a:gd name="T102" fmla="*/ 1016 w 1384"/>
                <a:gd name="T103" fmla="*/ 123 h 1838"/>
                <a:gd name="T104" fmla="*/ 1135 w 1384"/>
                <a:gd name="T105" fmla="*/ 78 h 1838"/>
                <a:gd name="T106" fmla="*/ 1298 w 1384"/>
                <a:gd name="T107" fmla="*/ 41 h 1838"/>
                <a:gd name="T108" fmla="*/ 1300 w 1384"/>
                <a:gd name="T109" fmla="*/ 15 h 1838"/>
                <a:gd name="T110" fmla="*/ 1136 w 1384"/>
                <a:gd name="T111" fmla="*/ 0 h 1838"/>
                <a:gd name="T112" fmla="*/ 525 w 1384"/>
                <a:gd name="T113" fmla="*/ 472 h 1838"/>
                <a:gd name="T114" fmla="*/ 468 w 1384"/>
                <a:gd name="T115" fmla="*/ 655 h 1838"/>
                <a:gd name="T116" fmla="*/ 550 w 1384"/>
                <a:gd name="T117" fmla="*/ 510 h 18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4" h="1838">
                  <a:moveTo>
                    <a:pt x="1016" y="123"/>
                  </a:moveTo>
                  <a:lnTo>
                    <a:pt x="863" y="123"/>
                  </a:lnTo>
                  <a:lnTo>
                    <a:pt x="862" y="127"/>
                  </a:lnTo>
                  <a:lnTo>
                    <a:pt x="859" y="129"/>
                  </a:lnTo>
                  <a:lnTo>
                    <a:pt x="734" y="215"/>
                  </a:lnTo>
                  <a:lnTo>
                    <a:pt x="724" y="221"/>
                  </a:lnTo>
                  <a:lnTo>
                    <a:pt x="713" y="228"/>
                  </a:lnTo>
                  <a:lnTo>
                    <a:pt x="629" y="271"/>
                  </a:lnTo>
                  <a:lnTo>
                    <a:pt x="558" y="314"/>
                  </a:lnTo>
                  <a:lnTo>
                    <a:pt x="491" y="361"/>
                  </a:lnTo>
                  <a:lnTo>
                    <a:pt x="426" y="413"/>
                  </a:lnTo>
                  <a:lnTo>
                    <a:pt x="364" y="470"/>
                  </a:lnTo>
                  <a:lnTo>
                    <a:pt x="307" y="530"/>
                  </a:lnTo>
                  <a:lnTo>
                    <a:pt x="254" y="594"/>
                  </a:lnTo>
                  <a:lnTo>
                    <a:pt x="205" y="660"/>
                  </a:lnTo>
                  <a:lnTo>
                    <a:pt x="162" y="730"/>
                  </a:lnTo>
                  <a:lnTo>
                    <a:pt x="122" y="803"/>
                  </a:lnTo>
                  <a:lnTo>
                    <a:pt x="87" y="880"/>
                  </a:lnTo>
                  <a:lnTo>
                    <a:pt x="59" y="954"/>
                  </a:lnTo>
                  <a:lnTo>
                    <a:pt x="36" y="1028"/>
                  </a:lnTo>
                  <a:lnTo>
                    <a:pt x="18" y="1104"/>
                  </a:lnTo>
                  <a:lnTo>
                    <a:pt x="6" y="1180"/>
                  </a:lnTo>
                  <a:lnTo>
                    <a:pt x="0" y="1257"/>
                  </a:lnTo>
                  <a:lnTo>
                    <a:pt x="1" y="1336"/>
                  </a:lnTo>
                  <a:lnTo>
                    <a:pt x="8" y="1415"/>
                  </a:lnTo>
                  <a:lnTo>
                    <a:pt x="22" y="1487"/>
                  </a:lnTo>
                  <a:lnTo>
                    <a:pt x="42" y="1555"/>
                  </a:lnTo>
                  <a:lnTo>
                    <a:pt x="70" y="1621"/>
                  </a:lnTo>
                  <a:lnTo>
                    <a:pt x="105" y="1683"/>
                  </a:lnTo>
                  <a:lnTo>
                    <a:pt x="149" y="1742"/>
                  </a:lnTo>
                  <a:lnTo>
                    <a:pt x="173" y="1769"/>
                  </a:lnTo>
                  <a:lnTo>
                    <a:pt x="200" y="1794"/>
                  </a:lnTo>
                  <a:lnTo>
                    <a:pt x="228" y="1817"/>
                  </a:lnTo>
                  <a:lnTo>
                    <a:pt x="259" y="1837"/>
                  </a:lnTo>
                  <a:lnTo>
                    <a:pt x="256" y="1834"/>
                  </a:lnTo>
                  <a:lnTo>
                    <a:pt x="253" y="1830"/>
                  </a:lnTo>
                  <a:lnTo>
                    <a:pt x="250" y="1827"/>
                  </a:lnTo>
                  <a:lnTo>
                    <a:pt x="204" y="1777"/>
                  </a:lnTo>
                  <a:lnTo>
                    <a:pt x="163" y="1723"/>
                  </a:lnTo>
                  <a:lnTo>
                    <a:pt x="129" y="1665"/>
                  </a:lnTo>
                  <a:lnTo>
                    <a:pt x="100" y="1603"/>
                  </a:lnTo>
                  <a:lnTo>
                    <a:pt x="74" y="1522"/>
                  </a:lnTo>
                  <a:lnTo>
                    <a:pt x="59" y="1441"/>
                  </a:lnTo>
                  <a:lnTo>
                    <a:pt x="53" y="1359"/>
                  </a:lnTo>
                  <a:lnTo>
                    <a:pt x="57" y="1277"/>
                  </a:lnTo>
                  <a:lnTo>
                    <a:pt x="69" y="1195"/>
                  </a:lnTo>
                  <a:lnTo>
                    <a:pt x="88" y="1114"/>
                  </a:lnTo>
                  <a:lnTo>
                    <a:pt x="112" y="1038"/>
                  </a:lnTo>
                  <a:lnTo>
                    <a:pt x="140" y="966"/>
                  </a:lnTo>
                  <a:lnTo>
                    <a:pt x="173" y="896"/>
                  </a:lnTo>
                  <a:lnTo>
                    <a:pt x="210" y="828"/>
                  </a:lnTo>
                  <a:lnTo>
                    <a:pt x="251" y="764"/>
                  </a:lnTo>
                  <a:lnTo>
                    <a:pt x="296" y="701"/>
                  </a:lnTo>
                  <a:lnTo>
                    <a:pt x="345" y="642"/>
                  </a:lnTo>
                  <a:lnTo>
                    <a:pt x="398" y="585"/>
                  </a:lnTo>
                  <a:lnTo>
                    <a:pt x="455" y="530"/>
                  </a:lnTo>
                  <a:lnTo>
                    <a:pt x="471" y="515"/>
                  </a:lnTo>
                  <a:lnTo>
                    <a:pt x="488" y="501"/>
                  </a:lnTo>
                  <a:lnTo>
                    <a:pt x="525" y="472"/>
                  </a:lnTo>
                  <a:lnTo>
                    <a:pt x="578" y="472"/>
                  </a:lnTo>
                  <a:lnTo>
                    <a:pt x="598" y="444"/>
                  </a:lnTo>
                  <a:lnTo>
                    <a:pt x="651" y="382"/>
                  </a:lnTo>
                  <a:lnTo>
                    <a:pt x="708" y="324"/>
                  </a:lnTo>
                  <a:lnTo>
                    <a:pt x="771" y="270"/>
                  </a:lnTo>
                  <a:lnTo>
                    <a:pt x="838" y="221"/>
                  </a:lnTo>
                  <a:lnTo>
                    <a:pt x="909" y="176"/>
                  </a:lnTo>
                  <a:lnTo>
                    <a:pt x="982" y="137"/>
                  </a:lnTo>
                  <a:lnTo>
                    <a:pt x="1016" y="123"/>
                  </a:lnTo>
                  <a:close/>
                  <a:moveTo>
                    <a:pt x="1136" y="0"/>
                  </a:moveTo>
                  <a:lnTo>
                    <a:pt x="1056" y="2"/>
                  </a:lnTo>
                  <a:lnTo>
                    <a:pt x="978" y="9"/>
                  </a:lnTo>
                  <a:lnTo>
                    <a:pt x="901" y="21"/>
                  </a:lnTo>
                  <a:lnTo>
                    <a:pt x="826" y="39"/>
                  </a:lnTo>
                  <a:lnTo>
                    <a:pt x="753" y="61"/>
                  </a:lnTo>
                  <a:lnTo>
                    <a:pt x="682" y="88"/>
                  </a:lnTo>
                  <a:lnTo>
                    <a:pt x="614" y="119"/>
                  </a:lnTo>
                  <a:lnTo>
                    <a:pt x="548" y="154"/>
                  </a:lnTo>
                  <a:lnTo>
                    <a:pt x="485" y="193"/>
                  </a:lnTo>
                  <a:lnTo>
                    <a:pt x="425" y="235"/>
                  </a:lnTo>
                  <a:lnTo>
                    <a:pt x="369" y="280"/>
                  </a:lnTo>
                  <a:lnTo>
                    <a:pt x="315" y="327"/>
                  </a:lnTo>
                  <a:lnTo>
                    <a:pt x="265" y="377"/>
                  </a:lnTo>
                  <a:lnTo>
                    <a:pt x="219" y="429"/>
                  </a:lnTo>
                  <a:lnTo>
                    <a:pt x="177" y="483"/>
                  </a:lnTo>
                  <a:lnTo>
                    <a:pt x="139" y="539"/>
                  </a:lnTo>
                  <a:lnTo>
                    <a:pt x="105" y="595"/>
                  </a:lnTo>
                  <a:lnTo>
                    <a:pt x="75" y="653"/>
                  </a:lnTo>
                  <a:lnTo>
                    <a:pt x="50" y="711"/>
                  </a:lnTo>
                  <a:lnTo>
                    <a:pt x="30" y="770"/>
                  </a:lnTo>
                  <a:lnTo>
                    <a:pt x="65" y="698"/>
                  </a:lnTo>
                  <a:lnTo>
                    <a:pt x="104" y="629"/>
                  </a:lnTo>
                  <a:lnTo>
                    <a:pt x="147" y="564"/>
                  </a:lnTo>
                  <a:lnTo>
                    <a:pt x="195" y="502"/>
                  </a:lnTo>
                  <a:lnTo>
                    <a:pt x="247" y="444"/>
                  </a:lnTo>
                  <a:lnTo>
                    <a:pt x="304" y="390"/>
                  </a:lnTo>
                  <a:lnTo>
                    <a:pt x="365" y="338"/>
                  </a:lnTo>
                  <a:lnTo>
                    <a:pt x="429" y="291"/>
                  </a:lnTo>
                  <a:lnTo>
                    <a:pt x="495" y="250"/>
                  </a:lnTo>
                  <a:lnTo>
                    <a:pt x="564" y="213"/>
                  </a:lnTo>
                  <a:lnTo>
                    <a:pt x="635" y="182"/>
                  </a:lnTo>
                  <a:lnTo>
                    <a:pt x="708" y="156"/>
                  </a:lnTo>
                  <a:lnTo>
                    <a:pt x="784" y="136"/>
                  </a:lnTo>
                  <a:lnTo>
                    <a:pt x="863" y="123"/>
                  </a:lnTo>
                  <a:lnTo>
                    <a:pt x="1016" y="123"/>
                  </a:lnTo>
                  <a:lnTo>
                    <a:pt x="1057" y="105"/>
                  </a:lnTo>
                  <a:lnTo>
                    <a:pt x="1135" y="78"/>
                  </a:lnTo>
                  <a:lnTo>
                    <a:pt x="1215" y="57"/>
                  </a:lnTo>
                  <a:lnTo>
                    <a:pt x="1298" y="41"/>
                  </a:lnTo>
                  <a:lnTo>
                    <a:pt x="1383" y="32"/>
                  </a:lnTo>
                  <a:lnTo>
                    <a:pt x="1300" y="15"/>
                  </a:lnTo>
                  <a:lnTo>
                    <a:pt x="1217" y="4"/>
                  </a:lnTo>
                  <a:lnTo>
                    <a:pt x="1136" y="0"/>
                  </a:lnTo>
                  <a:close/>
                  <a:moveTo>
                    <a:pt x="578" y="472"/>
                  </a:moveTo>
                  <a:lnTo>
                    <a:pt x="525" y="472"/>
                  </a:lnTo>
                  <a:lnTo>
                    <a:pt x="462" y="652"/>
                  </a:lnTo>
                  <a:lnTo>
                    <a:pt x="468" y="655"/>
                  </a:lnTo>
                  <a:lnTo>
                    <a:pt x="507" y="581"/>
                  </a:lnTo>
                  <a:lnTo>
                    <a:pt x="550" y="510"/>
                  </a:lnTo>
                  <a:lnTo>
                    <a:pt x="578" y="472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AutoShape 25"/>
            <p:cNvSpPr>
              <a:spLocks/>
            </p:cNvSpPr>
            <p:nvPr/>
          </p:nvSpPr>
          <p:spPr bwMode="auto">
            <a:xfrm>
              <a:off x="494" y="65"/>
              <a:ext cx="1191" cy="975"/>
            </a:xfrm>
            <a:custGeom>
              <a:avLst/>
              <a:gdLst>
                <a:gd name="T0" fmla="*/ 863 w 1191"/>
                <a:gd name="T1" fmla="*/ 72 h 975"/>
                <a:gd name="T2" fmla="*/ 709 w 1191"/>
                <a:gd name="T3" fmla="*/ 100 h 975"/>
                <a:gd name="T4" fmla="*/ 560 w 1191"/>
                <a:gd name="T5" fmla="*/ 149 h 975"/>
                <a:gd name="T6" fmla="*/ 512 w 1191"/>
                <a:gd name="T7" fmla="*/ 171 h 975"/>
                <a:gd name="T8" fmla="*/ 576 w 1191"/>
                <a:gd name="T9" fmla="*/ 220 h 975"/>
                <a:gd name="T10" fmla="*/ 501 w 1191"/>
                <a:gd name="T11" fmla="*/ 257 h 975"/>
                <a:gd name="T12" fmla="*/ 376 w 1191"/>
                <a:gd name="T13" fmla="*/ 336 h 975"/>
                <a:gd name="T14" fmla="*/ 262 w 1191"/>
                <a:gd name="T15" fmla="*/ 432 h 975"/>
                <a:gd name="T16" fmla="*/ 156 w 1191"/>
                <a:gd name="T17" fmla="*/ 558 h 975"/>
                <a:gd name="T18" fmla="*/ 74 w 1191"/>
                <a:gd name="T19" fmla="*/ 698 h 975"/>
                <a:gd name="T20" fmla="*/ 11 w 1191"/>
                <a:gd name="T21" fmla="*/ 850 h 975"/>
                <a:gd name="T22" fmla="*/ 0 w 1191"/>
                <a:gd name="T23" fmla="*/ 922 h 975"/>
                <a:gd name="T24" fmla="*/ 29 w 1191"/>
                <a:gd name="T25" fmla="*/ 988 h 975"/>
                <a:gd name="T26" fmla="*/ 47 w 1191"/>
                <a:gd name="T27" fmla="*/ 1013 h 975"/>
                <a:gd name="T28" fmla="*/ 66 w 1191"/>
                <a:gd name="T29" fmla="*/ 1041 h 975"/>
                <a:gd name="T30" fmla="*/ 106 w 1191"/>
                <a:gd name="T31" fmla="*/ 887 h 975"/>
                <a:gd name="T32" fmla="*/ 165 w 1191"/>
                <a:gd name="T33" fmla="*/ 746 h 975"/>
                <a:gd name="T34" fmla="*/ 243 w 1191"/>
                <a:gd name="T35" fmla="*/ 619 h 975"/>
                <a:gd name="T36" fmla="*/ 342 w 1191"/>
                <a:gd name="T37" fmla="*/ 505 h 975"/>
                <a:gd name="T38" fmla="*/ 462 w 1191"/>
                <a:gd name="T39" fmla="*/ 405 h 975"/>
                <a:gd name="T40" fmla="*/ 596 w 1191"/>
                <a:gd name="T41" fmla="*/ 324 h 975"/>
                <a:gd name="T42" fmla="*/ 735 w 1191"/>
                <a:gd name="T43" fmla="*/ 266 h 975"/>
                <a:gd name="T44" fmla="*/ 881 w 1191"/>
                <a:gd name="T45" fmla="*/ 232 h 975"/>
                <a:gd name="T46" fmla="*/ 1033 w 1191"/>
                <a:gd name="T47" fmla="*/ 222 h 975"/>
                <a:gd name="T48" fmla="*/ 1184 w 1191"/>
                <a:gd name="T49" fmla="*/ 221 h 975"/>
                <a:gd name="T50" fmla="*/ 1157 w 1191"/>
                <a:gd name="T51" fmla="*/ 185 h 975"/>
                <a:gd name="T52" fmla="*/ 1100 w 1191"/>
                <a:gd name="T53" fmla="*/ 130 h 975"/>
                <a:gd name="T54" fmla="*/ 1039 w 1191"/>
                <a:gd name="T55" fmla="*/ 88 h 975"/>
                <a:gd name="T56" fmla="*/ 976 w 1191"/>
                <a:gd name="T57" fmla="*/ 68 h 975"/>
                <a:gd name="T58" fmla="*/ 1184 w 1191"/>
                <a:gd name="T59" fmla="*/ 222 h 975"/>
                <a:gd name="T60" fmla="*/ 1111 w 1191"/>
                <a:gd name="T61" fmla="*/ 225 h 975"/>
                <a:gd name="T62" fmla="*/ 1186 w 1191"/>
                <a:gd name="T63" fmla="*/ 226 h 9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91" h="975">
                  <a:moveTo>
                    <a:pt x="941" y="0"/>
                  </a:moveTo>
                  <a:lnTo>
                    <a:pt x="863" y="6"/>
                  </a:lnTo>
                  <a:lnTo>
                    <a:pt x="785" y="18"/>
                  </a:lnTo>
                  <a:lnTo>
                    <a:pt x="709" y="34"/>
                  </a:lnTo>
                  <a:lnTo>
                    <a:pt x="634" y="56"/>
                  </a:lnTo>
                  <a:lnTo>
                    <a:pt x="560" y="83"/>
                  </a:lnTo>
                  <a:lnTo>
                    <a:pt x="549" y="88"/>
                  </a:lnTo>
                  <a:lnTo>
                    <a:pt x="512" y="105"/>
                  </a:lnTo>
                  <a:lnTo>
                    <a:pt x="606" y="140"/>
                  </a:lnTo>
                  <a:lnTo>
                    <a:pt x="576" y="154"/>
                  </a:lnTo>
                  <a:lnTo>
                    <a:pt x="568" y="158"/>
                  </a:lnTo>
                  <a:lnTo>
                    <a:pt x="501" y="191"/>
                  </a:lnTo>
                  <a:lnTo>
                    <a:pt x="437" y="228"/>
                  </a:lnTo>
                  <a:lnTo>
                    <a:pt x="376" y="270"/>
                  </a:lnTo>
                  <a:lnTo>
                    <a:pt x="317" y="316"/>
                  </a:lnTo>
                  <a:lnTo>
                    <a:pt x="262" y="366"/>
                  </a:lnTo>
                  <a:lnTo>
                    <a:pt x="206" y="427"/>
                  </a:lnTo>
                  <a:lnTo>
                    <a:pt x="156" y="492"/>
                  </a:lnTo>
                  <a:lnTo>
                    <a:pt x="112" y="560"/>
                  </a:lnTo>
                  <a:lnTo>
                    <a:pt x="74" y="632"/>
                  </a:lnTo>
                  <a:lnTo>
                    <a:pt x="40" y="706"/>
                  </a:lnTo>
                  <a:lnTo>
                    <a:pt x="11" y="784"/>
                  </a:lnTo>
                  <a:lnTo>
                    <a:pt x="2" y="821"/>
                  </a:lnTo>
                  <a:lnTo>
                    <a:pt x="0" y="856"/>
                  </a:lnTo>
                  <a:lnTo>
                    <a:pt x="9" y="890"/>
                  </a:lnTo>
                  <a:lnTo>
                    <a:pt x="29" y="922"/>
                  </a:lnTo>
                  <a:lnTo>
                    <a:pt x="38" y="934"/>
                  </a:lnTo>
                  <a:lnTo>
                    <a:pt x="47" y="947"/>
                  </a:lnTo>
                  <a:lnTo>
                    <a:pt x="56" y="960"/>
                  </a:lnTo>
                  <a:lnTo>
                    <a:pt x="66" y="975"/>
                  </a:lnTo>
                  <a:lnTo>
                    <a:pt x="84" y="896"/>
                  </a:lnTo>
                  <a:lnTo>
                    <a:pt x="106" y="821"/>
                  </a:lnTo>
                  <a:lnTo>
                    <a:pt x="133" y="749"/>
                  </a:lnTo>
                  <a:lnTo>
                    <a:pt x="165" y="680"/>
                  </a:lnTo>
                  <a:lnTo>
                    <a:pt x="201" y="615"/>
                  </a:lnTo>
                  <a:lnTo>
                    <a:pt x="243" y="553"/>
                  </a:lnTo>
                  <a:lnTo>
                    <a:pt x="290" y="494"/>
                  </a:lnTo>
                  <a:lnTo>
                    <a:pt x="342" y="439"/>
                  </a:lnTo>
                  <a:lnTo>
                    <a:pt x="399" y="387"/>
                  </a:lnTo>
                  <a:lnTo>
                    <a:pt x="462" y="339"/>
                  </a:lnTo>
                  <a:lnTo>
                    <a:pt x="528" y="295"/>
                  </a:lnTo>
                  <a:lnTo>
                    <a:pt x="596" y="258"/>
                  </a:lnTo>
                  <a:lnTo>
                    <a:pt x="665" y="226"/>
                  </a:lnTo>
                  <a:lnTo>
                    <a:pt x="735" y="200"/>
                  </a:lnTo>
                  <a:lnTo>
                    <a:pt x="807" y="180"/>
                  </a:lnTo>
                  <a:lnTo>
                    <a:pt x="881" y="166"/>
                  </a:lnTo>
                  <a:lnTo>
                    <a:pt x="956" y="158"/>
                  </a:lnTo>
                  <a:lnTo>
                    <a:pt x="1033" y="156"/>
                  </a:lnTo>
                  <a:lnTo>
                    <a:pt x="1184" y="156"/>
                  </a:lnTo>
                  <a:lnTo>
                    <a:pt x="1184" y="155"/>
                  </a:lnTo>
                  <a:lnTo>
                    <a:pt x="1181" y="151"/>
                  </a:lnTo>
                  <a:lnTo>
                    <a:pt x="1157" y="119"/>
                  </a:lnTo>
                  <a:lnTo>
                    <a:pt x="1130" y="90"/>
                  </a:lnTo>
                  <a:lnTo>
                    <a:pt x="1100" y="64"/>
                  </a:lnTo>
                  <a:lnTo>
                    <a:pt x="1068" y="40"/>
                  </a:lnTo>
                  <a:lnTo>
                    <a:pt x="1039" y="22"/>
                  </a:lnTo>
                  <a:lnTo>
                    <a:pt x="1009" y="9"/>
                  </a:lnTo>
                  <a:lnTo>
                    <a:pt x="976" y="2"/>
                  </a:lnTo>
                  <a:lnTo>
                    <a:pt x="941" y="0"/>
                  </a:lnTo>
                  <a:close/>
                  <a:moveTo>
                    <a:pt x="1184" y="156"/>
                  </a:moveTo>
                  <a:lnTo>
                    <a:pt x="1033" y="156"/>
                  </a:lnTo>
                  <a:lnTo>
                    <a:pt x="1111" y="159"/>
                  </a:lnTo>
                  <a:lnTo>
                    <a:pt x="1190" y="168"/>
                  </a:lnTo>
                  <a:lnTo>
                    <a:pt x="1186" y="160"/>
                  </a:lnTo>
                  <a:lnTo>
                    <a:pt x="1184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AutoShape 26"/>
            <p:cNvSpPr>
              <a:spLocks/>
            </p:cNvSpPr>
            <p:nvPr/>
          </p:nvSpPr>
          <p:spPr bwMode="auto">
            <a:xfrm>
              <a:off x="650" y="259"/>
              <a:ext cx="1105" cy="905"/>
            </a:xfrm>
            <a:custGeom>
              <a:avLst/>
              <a:gdLst>
                <a:gd name="T0" fmla="*/ 888 w 1105"/>
                <a:gd name="T1" fmla="*/ 259 h 905"/>
                <a:gd name="T2" fmla="*/ 814 w 1105"/>
                <a:gd name="T3" fmla="*/ 262 h 905"/>
                <a:gd name="T4" fmla="*/ 741 w 1105"/>
                <a:gd name="T5" fmla="*/ 271 h 905"/>
                <a:gd name="T6" fmla="*/ 668 w 1105"/>
                <a:gd name="T7" fmla="*/ 284 h 905"/>
                <a:gd name="T8" fmla="*/ 651 w 1105"/>
                <a:gd name="T9" fmla="*/ 289 h 905"/>
                <a:gd name="T10" fmla="*/ 598 w 1105"/>
                <a:gd name="T11" fmla="*/ 303 h 905"/>
                <a:gd name="T12" fmla="*/ 653 w 1105"/>
                <a:gd name="T13" fmla="*/ 358 h 905"/>
                <a:gd name="T14" fmla="*/ 645 w 1105"/>
                <a:gd name="T15" fmla="*/ 361 h 905"/>
                <a:gd name="T16" fmla="*/ 640 w 1105"/>
                <a:gd name="T17" fmla="*/ 363 h 905"/>
                <a:gd name="T18" fmla="*/ 635 w 1105"/>
                <a:gd name="T19" fmla="*/ 365 h 905"/>
                <a:gd name="T20" fmla="*/ 554 w 1105"/>
                <a:gd name="T21" fmla="*/ 394 h 905"/>
                <a:gd name="T22" fmla="*/ 476 w 1105"/>
                <a:gd name="T23" fmla="*/ 430 h 905"/>
                <a:gd name="T24" fmla="*/ 403 w 1105"/>
                <a:gd name="T25" fmla="*/ 473 h 905"/>
                <a:gd name="T26" fmla="*/ 333 w 1105"/>
                <a:gd name="T27" fmla="*/ 524 h 905"/>
                <a:gd name="T28" fmla="*/ 274 w 1105"/>
                <a:gd name="T29" fmla="*/ 576 h 905"/>
                <a:gd name="T30" fmla="*/ 221 w 1105"/>
                <a:gd name="T31" fmla="*/ 631 h 905"/>
                <a:gd name="T32" fmla="*/ 174 w 1105"/>
                <a:gd name="T33" fmla="*/ 689 h 905"/>
                <a:gd name="T34" fmla="*/ 132 w 1105"/>
                <a:gd name="T35" fmla="*/ 751 h 905"/>
                <a:gd name="T36" fmla="*/ 95 w 1105"/>
                <a:gd name="T37" fmla="*/ 816 h 905"/>
                <a:gd name="T38" fmla="*/ 64 w 1105"/>
                <a:gd name="T39" fmla="*/ 884 h 905"/>
                <a:gd name="T40" fmla="*/ 38 w 1105"/>
                <a:gd name="T41" fmla="*/ 954 h 905"/>
                <a:gd name="T42" fmla="*/ 17 w 1105"/>
                <a:gd name="T43" fmla="*/ 1028 h 905"/>
                <a:gd name="T44" fmla="*/ 1 w 1105"/>
                <a:gd name="T45" fmla="*/ 1104 h 905"/>
                <a:gd name="T46" fmla="*/ 0 w 1105"/>
                <a:gd name="T47" fmla="*/ 1109 h 905"/>
                <a:gd name="T48" fmla="*/ 2 w 1105"/>
                <a:gd name="T49" fmla="*/ 1118 h 905"/>
                <a:gd name="T50" fmla="*/ 5 w 1105"/>
                <a:gd name="T51" fmla="*/ 1120 h 905"/>
                <a:gd name="T52" fmla="*/ 25 w 1105"/>
                <a:gd name="T53" fmla="*/ 1131 h 905"/>
                <a:gd name="T54" fmla="*/ 45 w 1105"/>
                <a:gd name="T55" fmla="*/ 1142 h 905"/>
                <a:gd name="T56" fmla="*/ 87 w 1105"/>
                <a:gd name="T57" fmla="*/ 1164 h 905"/>
                <a:gd name="T58" fmla="*/ 103 w 1105"/>
                <a:gd name="T59" fmla="*/ 1085 h 905"/>
                <a:gd name="T60" fmla="*/ 125 w 1105"/>
                <a:gd name="T61" fmla="*/ 1009 h 905"/>
                <a:gd name="T62" fmla="*/ 152 w 1105"/>
                <a:gd name="T63" fmla="*/ 936 h 905"/>
                <a:gd name="T64" fmla="*/ 185 w 1105"/>
                <a:gd name="T65" fmla="*/ 867 h 905"/>
                <a:gd name="T66" fmla="*/ 223 w 1105"/>
                <a:gd name="T67" fmla="*/ 802 h 905"/>
                <a:gd name="T68" fmla="*/ 268 w 1105"/>
                <a:gd name="T69" fmla="*/ 741 h 905"/>
                <a:gd name="T70" fmla="*/ 319 w 1105"/>
                <a:gd name="T71" fmla="*/ 684 h 905"/>
                <a:gd name="T72" fmla="*/ 375 w 1105"/>
                <a:gd name="T73" fmla="*/ 630 h 905"/>
                <a:gd name="T74" fmla="*/ 438 w 1105"/>
                <a:gd name="T75" fmla="*/ 580 h 905"/>
                <a:gd name="T76" fmla="*/ 505 w 1105"/>
                <a:gd name="T77" fmla="*/ 536 h 905"/>
                <a:gd name="T78" fmla="*/ 574 w 1105"/>
                <a:gd name="T79" fmla="*/ 499 h 905"/>
                <a:gd name="T80" fmla="*/ 644 w 1105"/>
                <a:gd name="T81" fmla="*/ 469 h 905"/>
                <a:gd name="T82" fmla="*/ 716 w 1105"/>
                <a:gd name="T83" fmla="*/ 445 h 905"/>
                <a:gd name="T84" fmla="*/ 790 w 1105"/>
                <a:gd name="T85" fmla="*/ 429 h 905"/>
                <a:gd name="T86" fmla="*/ 866 w 1105"/>
                <a:gd name="T87" fmla="*/ 418 h 905"/>
                <a:gd name="T88" fmla="*/ 944 w 1105"/>
                <a:gd name="T89" fmla="*/ 415 h 905"/>
                <a:gd name="T90" fmla="*/ 1101 w 1105"/>
                <a:gd name="T91" fmla="*/ 415 h 905"/>
                <a:gd name="T92" fmla="*/ 1085 w 1105"/>
                <a:gd name="T93" fmla="*/ 361 h 905"/>
                <a:gd name="T94" fmla="*/ 1076 w 1105"/>
                <a:gd name="T95" fmla="*/ 329 h 905"/>
                <a:gd name="T96" fmla="*/ 1068 w 1105"/>
                <a:gd name="T97" fmla="*/ 298 h 905"/>
                <a:gd name="T98" fmla="*/ 1063 w 1105"/>
                <a:gd name="T99" fmla="*/ 286 h 905"/>
                <a:gd name="T100" fmla="*/ 1056 w 1105"/>
                <a:gd name="T101" fmla="*/ 279 h 905"/>
                <a:gd name="T102" fmla="*/ 1047 w 1105"/>
                <a:gd name="T103" fmla="*/ 274 h 905"/>
                <a:gd name="T104" fmla="*/ 1035 w 1105"/>
                <a:gd name="T105" fmla="*/ 271 h 905"/>
                <a:gd name="T106" fmla="*/ 961 w 1105"/>
                <a:gd name="T107" fmla="*/ 262 h 905"/>
                <a:gd name="T108" fmla="*/ 888 w 1105"/>
                <a:gd name="T109" fmla="*/ 259 h 905"/>
                <a:gd name="T110" fmla="*/ 1101 w 1105"/>
                <a:gd name="T111" fmla="*/ 415 h 905"/>
                <a:gd name="T112" fmla="*/ 944 w 1105"/>
                <a:gd name="T113" fmla="*/ 415 h 905"/>
                <a:gd name="T114" fmla="*/ 1023 w 1105"/>
                <a:gd name="T115" fmla="*/ 418 h 905"/>
                <a:gd name="T116" fmla="*/ 1105 w 1105"/>
                <a:gd name="T117" fmla="*/ 427 h 905"/>
                <a:gd name="T118" fmla="*/ 1101 w 1105"/>
                <a:gd name="T119" fmla="*/ 415 h 9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05" h="905">
                  <a:moveTo>
                    <a:pt x="888" y="0"/>
                  </a:moveTo>
                  <a:lnTo>
                    <a:pt x="814" y="3"/>
                  </a:lnTo>
                  <a:lnTo>
                    <a:pt x="741" y="12"/>
                  </a:lnTo>
                  <a:lnTo>
                    <a:pt x="668" y="25"/>
                  </a:lnTo>
                  <a:lnTo>
                    <a:pt x="651" y="30"/>
                  </a:lnTo>
                  <a:lnTo>
                    <a:pt x="598" y="44"/>
                  </a:lnTo>
                  <a:lnTo>
                    <a:pt x="653" y="99"/>
                  </a:lnTo>
                  <a:lnTo>
                    <a:pt x="645" y="102"/>
                  </a:lnTo>
                  <a:lnTo>
                    <a:pt x="640" y="104"/>
                  </a:lnTo>
                  <a:lnTo>
                    <a:pt x="635" y="106"/>
                  </a:lnTo>
                  <a:lnTo>
                    <a:pt x="554" y="135"/>
                  </a:lnTo>
                  <a:lnTo>
                    <a:pt x="476" y="171"/>
                  </a:lnTo>
                  <a:lnTo>
                    <a:pt x="403" y="214"/>
                  </a:lnTo>
                  <a:lnTo>
                    <a:pt x="333" y="265"/>
                  </a:lnTo>
                  <a:lnTo>
                    <a:pt x="274" y="317"/>
                  </a:lnTo>
                  <a:lnTo>
                    <a:pt x="221" y="372"/>
                  </a:lnTo>
                  <a:lnTo>
                    <a:pt x="174" y="430"/>
                  </a:lnTo>
                  <a:lnTo>
                    <a:pt x="132" y="492"/>
                  </a:lnTo>
                  <a:lnTo>
                    <a:pt x="95" y="557"/>
                  </a:lnTo>
                  <a:lnTo>
                    <a:pt x="64" y="625"/>
                  </a:lnTo>
                  <a:lnTo>
                    <a:pt x="38" y="695"/>
                  </a:lnTo>
                  <a:lnTo>
                    <a:pt x="17" y="769"/>
                  </a:lnTo>
                  <a:lnTo>
                    <a:pt x="1" y="845"/>
                  </a:lnTo>
                  <a:lnTo>
                    <a:pt x="0" y="850"/>
                  </a:lnTo>
                  <a:lnTo>
                    <a:pt x="2" y="859"/>
                  </a:lnTo>
                  <a:lnTo>
                    <a:pt x="5" y="861"/>
                  </a:lnTo>
                  <a:lnTo>
                    <a:pt x="25" y="872"/>
                  </a:lnTo>
                  <a:lnTo>
                    <a:pt x="45" y="883"/>
                  </a:lnTo>
                  <a:lnTo>
                    <a:pt x="87" y="905"/>
                  </a:lnTo>
                  <a:lnTo>
                    <a:pt x="103" y="826"/>
                  </a:lnTo>
                  <a:lnTo>
                    <a:pt x="125" y="750"/>
                  </a:lnTo>
                  <a:lnTo>
                    <a:pt x="152" y="677"/>
                  </a:lnTo>
                  <a:lnTo>
                    <a:pt x="185" y="608"/>
                  </a:lnTo>
                  <a:lnTo>
                    <a:pt x="223" y="543"/>
                  </a:lnTo>
                  <a:lnTo>
                    <a:pt x="268" y="482"/>
                  </a:lnTo>
                  <a:lnTo>
                    <a:pt x="319" y="425"/>
                  </a:lnTo>
                  <a:lnTo>
                    <a:pt x="375" y="371"/>
                  </a:lnTo>
                  <a:lnTo>
                    <a:pt x="438" y="321"/>
                  </a:lnTo>
                  <a:lnTo>
                    <a:pt x="505" y="277"/>
                  </a:lnTo>
                  <a:lnTo>
                    <a:pt x="574" y="240"/>
                  </a:lnTo>
                  <a:lnTo>
                    <a:pt x="644" y="210"/>
                  </a:lnTo>
                  <a:lnTo>
                    <a:pt x="716" y="186"/>
                  </a:lnTo>
                  <a:lnTo>
                    <a:pt x="790" y="170"/>
                  </a:lnTo>
                  <a:lnTo>
                    <a:pt x="866" y="159"/>
                  </a:lnTo>
                  <a:lnTo>
                    <a:pt x="944" y="156"/>
                  </a:lnTo>
                  <a:lnTo>
                    <a:pt x="1101" y="156"/>
                  </a:lnTo>
                  <a:lnTo>
                    <a:pt x="1085" y="102"/>
                  </a:lnTo>
                  <a:lnTo>
                    <a:pt x="1076" y="70"/>
                  </a:lnTo>
                  <a:lnTo>
                    <a:pt x="1068" y="39"/>
                  </a:lnTo>
                  <a:lnTo>
                    <a:pt x="1063" y="27"/>
                  </a:lnTo>
                  <a:lnTo>
                    <a:pt x="1056" y="20"/>
                  </a:lnTo>
                  <a:lnTo>
                    <a:pt x="1047" y="15"/>
                  </a:lnTo>
                  <a:lnTo>
                    <a:pt x="1035" y="12"/>
                  </a:lnTo>
                  <a:lnTo>
                    <a:pt x="961" y="3"/>
                  </a:lnTo>
                  <a:lnTo>
                    <a:pt x="888" y="0"/>
                  </a:lnTo>
                  <a:close/>
                  <a:moveTo>
                    <a:pt x="1101" y="156"/>
                  </a:moveTo>
                  <a:lnTo>
                    <a:pt x="944" y="156"/>
                  </a:lnTo>
                  <a:lnTo>
                    <a:pt x="1023" y="159"/>
                  </a:lnTo>
                  <a:lnTo>
                    <a:pt x="1105" y="168"/>
                  </a:lnTo>
                  <a:lnTo>
                    <a:pt x="1101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AutoShape 27"/>
            <p:cNvSpPr>
              <a:spLocks/>
            </p:cNvSpPr>
            <p:nvPr/>
          </p:nvSpPr>
          <p:spPr bwMode="auto">
            <a:xfrm>
              <a:off x="835" y="452"/>
              <a:ext cx="918" cy="749"/>
            </a:xfrm>
            <a:custGeom>
              <a:avLst/>
              <a:gdLst>
                <a:gd name="T0" fmla="*/ 771 w 918"/>
                <a:gd name="T1" fmla="*/ 452 h 749"/>
                <a:gd name="T2" fmla="*/ 684 w 918"/>
                <a:gd name="T3" fmla="*/ 456 h 749"/>
                <a:gd name="T4" fmla="*/ 608 w 918"/>
                <a:gd name="T5" fmla="*/ 466 h 749"/>
                <a:gd name="T6" fmla="*/ 557 w 918"/>
                <a:gd name="T7" fmla="*/ 481 h 749"/>
                <a:gd name="T8" fmla="*/ 583 w 918"/>
                <a:gd name="T9" fmla="*/ 542 h 749"/>
                <a:gd name="T10" fmla="*/ 508 w 918"/>
                <a:gd name="T11" fmla="*/ 566 h 749"/>
                <a:gd name="T12" fmla="*/ 438 w 918"/>
                <a:gd name="T13" fmla="*/ 597 h 749"/>
                <a:gd name="T14" fmla="*/ 372 w 918"/>
                <a:gd name="T15" fmla="*/ 634 h 749"/>
                <a:gd name="T16" fmla="*/ 310 w 918"/>
                <a:gd name="T17" fmla="*/ 677 h 749"/>
                <a:gd name="T18" fmla="*/ 252 w 918"/>
                <a:gd name="T19" fmla="*/ 727 h 749"/>
                <a:gd name="T20" fmla="*/ 198 w 918"/>
                <a:gd name="T21" fmla="*/ 782 h 749"/>
                <a:gd name="T22" fmla="*/ 149 w 918"/>
                <a:gd name="T23" fmla="*/ 842 h 749"/>
                <a:gd name="T24" fmla="*/ 106 w 918"/>
                <a:gd name="T25" fmla="*/ 905 h 749"/>
                <a:gd name="T26" fmla="*/ 70 w 918"/>
                <a:gd name="T27" fmla="*/ 972 h 749"/>
                <a:gd name="T28" fmla="*/ 40 w 918"/>
                <a:gd name="T29" fmla="*/ 1042 h 749"/>
                <a:gd name="T30" fmla="*/ 17 w 918"/>
                <a:gd name="T31" fmla="*/ 1115 h 749"/>
                <a:gd name="T32" fmla="*/ 0 w 918"/>
                <a:gd name="T33" fmla="*/ 1191 h 749"/>
                <a:gd name="T34" fmla="*/ 95 w 918"/>
                <a:gd name="T35" fmla="*/ 1201 h 749"/>
                <a:gd name="T36" fmla="*/ 118 w 918"/>
                <a:gd name="T37" fmla="*/ 1124 h 749"/>
                <a:gd name="T38" fmla="*/ 146 w 918"/>
                <a:gd name="T39" fmla="*/ 1052 h 749"/>
                <a:gd name="T40" fmla="*/ 181 w 918"/>
                <a:gd name="T41" fmla="*/ 983 h 749"/>
                <a:gd name="T42" fmla="*/ 222 w 918"/>
                <a:gd name="T43" fmla="*/ 919 h 749"/>
                <a:gd name="T44" fmla="*/ 270 w 918"/>
                <a:gd name="T45" fmla="*/ 860 h 749"/>
                <a:gd name="T46" fmla="*/ 324 w 918"/>
                <a:gd name="T47" fmla="*/ 805 h 749"/>
                <a:gd name="T48" fmla="*/ 386 w 918"/>
                <a:gd name="T49" fmla="*/ 755 h 749"/>
                <a:gd name="T50" fmla="*/ 453 w 918"/>
                <a:gd name="T51" fmla="*/ 712 h 749"/>
                <a:gd name="T52" fmla="*/ 521 w 918"/>
                <a:gd name="T53" fmla="*/ 676 h 749"/>
                <a:gd name="T54" fmla="*/ 592 w 918"/>
                <a:gd name="T55" fmla="*/ 647 h 749"/>
                <a:gd name="T56" fmla="*/ 666 w 918"/>
                <a:gd name="T57" fmla="*/ 626 h 749"/>
                <a:gd name="T58" fmla="*/ 742 w 918"/>
                <a:gd name="T59" fmla="*/ 612 h 749"/>
                <a:gd name="T60" fmla="*/ 820 w 918"/>
                <a:gd name="T61" fmla="*/ 606 h 749"/>
                <a:gd name="T62" fmla="*/ 901 w 918"/>
                <a:gd name="T63" fmla="*/ 606 h 749"/>
                <a:gd name="T64" fmla="*/ 918 w 918"/>
                <a:gd name="T65" fmla="*/ 465 h 749"/>
                <a:gd name="T66" fmla="*/ 853 w 918"/>
                <a:gd name="T67" fmla="*/ 455 h 749"/>
                <a:gd name="T68" fmla="*/ 771 w 918"/>
                <a:gd name="T69" fmla="*/ 452 h 749"/>
                <a:gd name="T70" fmla="*/ 901 w 918"/>
                <a:gd name="T71" fmla="*/ 606 h 749"/>
                <a:gd name="T72" fmla="*/ 820 w 918"/>
                <a:gd name="T73" fmla="*/ 606 h 749"/>
                <a:gd name="T74" fmla="*/ 901 w 918"/>
                <a:gd name="T75" fmla="*/ 607 h 749"/>
                <a:gd name="T76" fmla="*/ 901 w 918"/>
                <a:gd name="T77" fmla="*/ 606 h 7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18" h="749">
                  <a:moveTo>
                    <a:pt x="771" y="0"/>
                  </a:moveTo>
                  <a:lnTo>
                    <a:pt x="684" y="4"/>
                  </a:lnTo>
                  <a:lnTo>
                    <a:pt x="608" y="14"/>
                  </a:lnTo>
                  <a:lnTo>
                    <a:pt x="557" y="29"/>
                  </a:lnTo>
                  <a:lnTo>
                    <a:pt x="583" y="90"/>
                  </a:lnTo>
                  <a:lnTo>
                    <a:pt x="508" y="114"/>
                  </a:lnTo>
                  <a:lnTo>
                    <a:pt x="438" y="145"/>
                  </a:lnTo>
                  <a:lnTo>
                    <a:pt x="372" y="182"/>
                  </a:lnTo>
                  <a:lnTo>
                    <a:pt x="310" y="225"/>
                  </a:lnTo>
                  <a:lnTo>
                    <a:pt x="252" y="275"/>
                  </a:lnTo>
                  <a:lnTo>
                    <a:pt x="198" y="330"/>
                  </a:lnTo>
                  <a:lnTo>
                    <a:pt x="149" y="390"/>
                  </a:lnTo>
                  <a:lnTo>
                    <a:pt x="106" y="453"/>
                  </a:lnTo>
                  <a:lnTo>
                    <a:pt x="70" y="520"/>
                  </a:lnTo>
                  <a:lnTo>
                    <a:pt x="40" y="590"/>
                  </a:lnTo>
                  <a:lnTo>
                    <a:pt x="17" y="663"/>
                  </a:lnTo>
                  <a:lnTo>
                    <a:pt x="0" y="739"/>
                  </a:lnTo>
                  <a:lnTo>
                    <a:pt x="95" y="749"/>
                  </a:lnTo>
                  <a:lnTo>
                    <a:pt x="118" y="672"/>
                  </a:lnTo>
                  <a:lnTo>
                    <a:pt x="146" y="600"/>
                  </a:lnTo>
                  <a:lnTo>
                    <a:pt x="181" y="531"/>
                  </a:lnTo>
                  <a:lnTo>
                    <a:pt x="222" y="467"/>
                  </a:lnTo>
                  <a:lnTo>
                    <a:pt x="270" y="408"/>
                  </a:lnTo>
                  <a:lnTo>
                    <a:pt x="324" y="353"/>
                  </a:lnTo>
                  <a:lnTo>
                    <a:pt x="386" y="303"/>
                  </a:lnTo>
                  <a:lnTo>
                    <a:pt x="453" y="260"/>
                  </a:lnTo>
                  <a:lnTo>
                    <a:pt x="521" y="224"/>
                  </a:lnTo>
                  <a:lnTo>
                    <a:pt x="592" y="195"/>
                  </a:lnTo>
                  <a:lnTo>
                    <a:pt x="666" y="174"/>
                  </a:lnTo>
                  <a:lnTo>
                    <a:pt x="742" y="160"/>
                  </a:lnTo>
                  <a:lnTo>
                    <a:pt x="820" y="154"/>
                  </a:lnTo>
                  <a:lnTo>
                    <a:pt x="901" y="154"/>
                  </a:lnTo>
                  <a:lnTo>
                    <a:pt x="918" y="13"/>
                  </a:lnTo>
                  <a:lnTo>
                    <a:pt x="853" y="3"/>
                  </a:lnTo>
                  <a:lnTo>
                    <a:pt x="771" y="0"/>
                  </a:lnTo>
                  <a:close/>
                  <a:moveTo>
                    <a:pt x="901" y="154"/>
                  </a:moveTo>
                  <a:lnTo>
                    <a:pt x="820" y="154"/>
                  </a:lnTo>
                  <a:lnTo>
                    <a:pt x="901" y="155"/>
                  </a:lnTo>
                  <a:lnTo>
                    <a:pt x="901" y="154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AutoShape 28"/>
            <p:cNvSpPr>
              <a:spLocks/>
            </p:cNvSpPr>
            <p:nvPr/>
          </p:nvSpPr>
          <p:spPr bwMode="auto">
            <a:xfrm>
              <a:off x="369" y="1599"/>
              <a:ext cx="717" cy="270"/>
            </a:xfrm>
            <a:custGeom>
              <a:avLst/>
              <a:gdLst>
                <a:gd name="T0" fmla="*/ 513 w 717"/>
                <a:gd name="T1" fmla="*/ 1664 h 270"/>
                <a:gd name="T2" fmla="*/ 517 w 717"/>
                <a:gd name="T3" fmla="*/ 1865 h 270"/>
                <a:gd name="T4" fmla="*/ 564 w 717"/>
                <a:gd name="T5" fmla="*/ 1821 h 270"/>
                <a:gd name="T6" fmla="*/ 689 w 717"/>
                <a:gd name="T7" fmla="*/ 1768 h 270"/>
                <a:gd name="T8" fmla="*/ 555 w 717"/>
                <a:gd name="T9" fmla="*/ 1760 h 270"/>
                <a:gd name="T10" fmla="*/ 331 w 717"/>
                <a:gd name="T11" fmla="*/ 1868 h 270"/>
                <a:gd name="T12" fmla="*/ 371 w 717"/>
                <a:gd name="T13" fmla="*/ 1869 h 270"/>
                <a:gd name="T14" fmla="*/ 623 w 717"/>
                <a:gd name="T15" fmla="*/ 1868 h 270"/>
                <a:gd name="T16" fmla="*/ 660 w 717"/>
                <a:gd name="T17" fmla="*/ 1869 h 270"/>
                <a:gd name="T18" fmla="*/ 25 w 717"/>
                <a:gd name="T19" fmla="*/ 1867 h 270"/>
                <a:gd name="T20" fmla="*/ 59 w 717"/>
                <a:gd name="T21" fmla="*/ 1868 h 270"/>
                <a:gd name="T22" fmla="*/ 136 w 717"/>
                <a:gd name="T23" fmla="*/ 1764 h 270"/>
                <a:gd name="T24" fmla="*/ 171 w 717"/>
                <a:gd name="T25" fmla="*/ 1854 h 270"/>
                <a:gd name="T26" fmla="*/ 183 w 717"/>
                <a:gd name="T27" fmla="*/ 1867 h 270"/>
                <a:gd name="T28" fmla="*/ 249 w 717"/>
                <a:gd name="T29" fmla="*/ 1868 h 270"/>
                <a:gd name="T30" fmla="*/ 212 w 717"/>
                <a:gd name="T31" fmla="*/ 1764 h 270"/>
                <a:gd name="T32" fmla="*/ 357 w 717"/>
                <a:gd name="T33" fmla="*/ 1664 h 270"/>
                <a:gd name="T34" fmla="*/ 372 w 717"/>
                <a:gd name="T35" fmla="*/ 1868 h 270"/>
                <a:gd name="T36" fmla="*/ 390 w 717"/>
                <a:gd name="T37" fmla="*/ 1807 h 270"/>
                <a:gd name="T38" fmla="*/ 427 w 717"/>
                <a:gd name="T39" fmla="*/ 1672 h 270"/>
                <a:gd name="T40" fmla="*/ 456 w 717"/>
                <a:gd name="T41" fmla="*/ 1664 h 270"/>
                <a:gd name="T42" fmla="*/ 689 w 717"/>
                <a:gd name="T43" fmla="*/ 1768 h 270"/>
                <a:gd name="T44" fmla="*/ 595 w 717"/>
                <a:gd name="T45" fmla="*/ 1868 h 270"/>
                <a:gd name="T46" fmla="*/ 664 w 717"/>
                <a:gd name="T47" fmla="*/ 1864 h 270"/>
                <a:gd name="T48" fmla="*/ 689 w 717"/>
                <a:gd name="T49" fmla="*/ 1768 h 270"/>
                <a:gd name="T50" fmla="*/ 67 w 717"/>
                <a:gd name="T51" fmla="*/ 1615 h 270"/>
                <a:gd name="T52" fmla="*/ 12 w 717"/>
                <a:gd name="T53" fmla="*/ 1820 h 270"/>
                <a:gd name="T54" fmla="*/ 15 w 717"/>
                <a:gd name="T55" fmla="*/ 1868 h 270"/>
                <a:gd name="T56" fmla="*/ 68 w 717"/>
                <a:gd name="T57" fmla="*/ 1864 h 270"/>
                <a:gd name="T58" fmla="*/ 84 w 717"/>
                <a:gd name="T59" fmla="*/ 1819 h 270"/>
                <a:gd name="T60" fmla="*/ 136 w 717"/>
                <a:gd name="T61" fmla="*/ 1764 h 270"/>
                <a:gd name="T62" fmla="*/ 200 w 717"/>
                <a:gd name="T63" fmla="*/ 1719 h 270"/>
                <a:gd name="T64" fmla="*/ 116 w 717"/>
                <a:gd name="T65" fmla="*/ 1703 h 270"/>
                <a:gd name="T66" fmla="*/ 99 w 717"/>
                <a:gd name="T67" fmla="*/ 1601 h 270"/>
                <a:gd name="T68" fmla="*/ 680 w 717"/>
                <a:gd name="T69" fmla="*/ 1662 h 270"/>
                <a:gd name="T70" fmla="*/ 617 w 717"/>
                <a:gd name="T71" fmla="*/ 1700 h 270"/>
                <a:gd name="T72" fmla="*/ 577 w 717"/>
                <a:gd name="T73" fmla="*/ 1744 h 270"/>
                <a:gd name="T74" fmla="*/ 690 w 717"/>
                <a:gd name="T75" fmla="*/ 1764 h 270"/>
                <a:gd name="T76" fmla="*/ 378 w 717"/>
                <a:gd name="T77" fmla="*/ 1600 h 270"/>
                <a:gd name="T78" fmla="*/ 216 w 717"/>
                <a:gd name="T79" fmla="*/ 1612 h 270"/>
                <a:gd name="T80" fmla="*/ 120 w 717"/>
                <a:gd name="T81" fmla="*/ 1705 h 270"/>
                <a:gd name="T82" fmla="*/ 231 w 717"/>
                <a:gd name="T83" fmla="*/ 1683 h 270"/>
                <a:gd name="T84" fmla="*/ 257 w 717"/>
                <a:gd name="T85" fmla="*/ 1665 h 270"/>
                <a:gd name="T86" fmla="*/ 580 w 717"/>
                <a:gd name="T87" fmla="*/ 1662 h 270"/>
                <a:gd name="T88" fmla="*/ 522 w 717"/>
                <a:gd name="T89" fmla="*/ 1601 h 270"/>
                <a:gd name="T90" fmla="*/ 142 w 717"/>
                <a:gd name="T91" fmla="*/ 1600 h 270"/>
                <a:gd name="T92" fmla="*/ 142 w 717"/>
                <a:gd name="T93" fmla="*/ 160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17" h="270">
                  <a:moveTo>
                    <a:pt x="580" y="65"/>
                  </a:moveTo>
                  <a:lnTo>
                    <a:pt x="474" y="65"/>
                  </a:lnTo>
                  <a:lnTo>
                    <a:pt x="513" y="65"/>
                  </a:lnTo>
                  <a:lnTo>
                    <a:pt x="460" y="265"/>
                  </a:lnTo>
                  <a:lnTo>
                    <a:pt x="491" y="270"/>
                  </a:lnTo>
                  <a:lnTo>
                    <a:pt x="517" y="266"/>
                  </a:lnTo>
                  <a:lnTo>
                    <a:pt x="540" y="252"/>
                  </a:lnTo>
                  <a:lnTo>
                    <a:pt x="559" y="230"/>
                  </a:lnTo>
                  <a:lnTo>
                    <a:pt x="564" y="222"/>
                  </a:lnTo>
                  <a:lnTo>
                    <a:pt x="572" y="216"/>
                  </a:lnTo>
                  <a:lnTo>
                    <a:pt x="617" y="169"/>
                  </a:lnTo>
                  <a:lnTo>
                    <a:pt x="689" y="169"/>
                  </a:lnTo>
                  <a:lnTo>
                    <a:pt x="690" y="165"/>
                  </a:lnTo>
                  <a:lnTo>
                    <a:pt x="561" y="165"/>
                  </a:lnTo>
                  <a:lnTo>
                    <a:pt x="555" y="161"/>
                  </a:lnTo>
                  <a:lnTo>
                    <a:pt x="580" y="65"/>
                  </a:lnTo>
                  <a:close/>
                  <a:moveTo>
                    <a:pt x="372" y="269"/>
                  </a:moveTo>
                  <a:lnTo>
                    <a:pt x="331" y="269"/>
                  </a:lnTo>
                  <a:lnTo>
                    <a:pt x="344" y="269"/>
                  </a:lnTo>
                  <a:lnTo>
                    <a:pt x="357" y="269"/>
                  </a:lnTo>
                  <a:lnTo>
                    <a:pt x="371" y="270"/>
                  </a:lnTo>
                  <a:lnTo>
                    <a:pt x="372" y="269"/>
                  </a:lnTo>
                  <a:close/>
                  <a:moveTo>
                    <a:pt x="661" y="269"/>
                  </a:moveTo>
                  <a:lnTo>
                    <a:pt x="623" y="269"/>
                  </a:lnTo>
                  <a:lnTo>
                    <a:pt x="636" y="269"/>
                  </a:lnTo>
                  <a:lnTo>
                    <a:pt x="648" y="269"/>
                  </a:lnTo>
                  <a:lnTo>
                    <a:pt x="660" y="270"/>
                  </a:lnTo>
                  <a:lnTo>
                    <a:pt x="661" y="269"/>
                  </a:lnTo>
                  <a:close/>
                  <a:moveTo>
                    <a:pt x="61" y="268"/>
                  </a:moveTo>
                  <a:lnTo>
                    <a:pt x="25" y="268"/>
                  </a:lnTo>
                  <a:lnTo>
                    <a:pt x="36" y="268"/>
                  </a:lnTo>
                  <a:lnTo>
                    <a:pt x="46" y="269"/>
                  </a:lnTo>
                  <a:lnTo>
                    <a:pt x="59" y="269"/>
                  </a:lnTo>
                  <a:lnTo>
                    <a:pt x="61" y="268"/>
                  </a:lnTo>
                  <a:close/>
                  <a:moveTo>
                    <a:pt x="212" y="165"/>
                  </a:moveTo>
                  <a:lnTo>
                    <a:pt x="136" y="165"/>
                  </a:lnTo>
                  <a:lnTo>
                    <a:pt x="154" y="211"/>
                  </a:lnTo>
                  <a:lnTo>
                    <a:pt x="162" y="233"/>
                  </a:lnTo>
                  <a:lnTo>
                    <a:pt x="171" y="255"/>
                  </a:lnTo>
                  <a:lnTo>
                    <a:pt x="173" y="260"/>
                  </a:lnTo>
                  <a:lnTo>
                    <a:pt x="178" y="268"/>
                  </a:lnTo>
                  <a:lnTo>
                    <a:pt x="183" y="268"/>
                  </a:lnTo>
                  <a:lnTo>
                    <a:pt x="199" y="269"/>
                  </a:lnTo>
                  <a:lnTo>
                    <a:pt x="216" y="269"/>
                  </a:lnTo>
                  <a:lnTo>
                    <a:pt x="249" y="269"/>
                  </a:lnTo>
                  <a:lnTo>
                    <a:pt x="250" y="265"/>
                  </a:lnTo>
                  <a:lnTo>
                    <a:pt x="250" y="263"/>
                  </a:lnTo>
                  <a:lnTo>
                    <a:pt x="212" y="165"/>
                  </a:lnTo>
                  <a:close/>
                  <a:moveTo>
                    <a:pt x="580" y="64"/>
                  </a:moveTo>
                  <a:lnTo>
                    <a:pt x="305" y="64"/>
                  </a:lnTo>
                  <a:lnTo>
                    <a:pt x="357" y="65"/>
                  </a:lnTo>
                  <a:lnTo>
                    <a:pt x="303" y="269"/>
                  </a:lnTo>
                  <a:lnTo>
                    <a:pt x="331" y="269"/>
                  </a:lnTo>
                  <a:lnTo>
                    <a:pt x="372" y="269"/>
                  </a:lnTo>
                  <a:lnTo>
                    <a:pt x="376" y="265"/>
                  </a:lnTo>
                  <a:lnTo>
                    <a:pt x="384" y="233"/>
                  </a:lnTo>
                  <a:lnTo>
                    <a:pt x="390" y="208"/>
                  </a:lnTo>
                  <a:lnTo>
                    <a:pt x="402" y="165"/>
                  </a:lnTo>
                  <a:lnTo>
                    <a:pt x="414" y="122"/>
                  </a:lnTo>
                  <a:lnTo>
                    <a:pt x="427" y="73"/>
                  </a:lnTo>
                  <a:lnTo>
                    <a:pt x="433" y="66"/>
                  </a:lnTo>
                  <a:lnTo>
                    <a:pt x="437" y="65"/>
                  </a:lnTo>
                  <a:lnTo>
                    <a:pt x="456" y="65"/>
                  </a:lnTo>
                  <a:lnTo>
                    <a:pt x="580" y="65"/>
                  </a:lnTo>
                  <a:lnTo>
                    <a:pt x="580" y="64"/>
                  </a:lnTo>
                  <a:close/>
                  <a:moveTo>
                    <a:pt x="689" y="169"/>
                  </a:moveTo>
                  <a:lnTo>
                    <a:pt x="617" y="169"/>
                  </a:lnTo>
                  <a:lnTo>
                    <a:pt x="621" y="171"/>
                  </a:lnTo>
                  <a:lnTo>
                    <a:pt x="595" y="269"/>
                  </a:lnTo>
                  <a:lnTo>
                    <a:pt x="623" y="269"/>
                  </a:lnTo>
                  <a:lnTo>
                    <a:pt x="661" y="269"/>
                  </a:lnTo>
                  <a:lnTo>
                    <a:pt x="664" y="265"/>
                  </a:lnTo>
                  <a:lnTo>
                    <a:pt x="674" y="226"/>
                  </a:lnTo>
                  <a:lnTo>
                    <a:pt x="681" y="198"/>
                  </a:lnTo>
                  <a:lnTo>
                    <a:pt x="689" y="169"/>
                  </a:lnTo>
                  <a:close/>
                  <a:moveTo>
                    <a:pt x="74" y="0"/>
                  </a:moveTo>
                  <a:lnTo>
                    <a:pt x="70" y="5"/>
                  </a:lnTo>
                  <a:lnTo>
                    <a:pt x="67" y="16"/>
                  </a:lnTo>
                  <a:lnTo>
                    <a:pt x="54" y="68"/>
                  </a:lnTo>
                  <a:lnTo>
                    <a:pt x="40" y="119"/>
                  </a:lnTo>
                  <a:lnTo>
                    <a:pt x="12" y="221"/>
                  </a:lnTo>
                  <a:lnTo>
                    <a:pt x="9" y="233"/>
                  </a:lnTo>
                  <a:lnTo>
                    <a:pt x="0" y="269"/>
                  </a:lnTo>
                  <a:lnTo>
                    <a:pt x="15" y="269"/>
                  </a:lnTo>
                  <a:lnTo>
                    <a:pt x="25" y="268"/>
                  </a:lnTo>
                  <a:lnTo>
                    <a:pt x="61" y="268"/>
                  </a:lnTo>
                  <a:lnTo>
                    <a:pt x="68" y="265"/>
                  </a:lnTo>
                  <a:lnTo>
                    <a:pt x="75" y="258"/>
                  </a:lnTo>
                  <a:lnTo>
                    <a:pt x="78" y="244"/>
                  </a:lnTo>
                  <a:lnTo>
                    <a:pt x="84" y="220"/>
                  </a:lnTo>
                  <a:lnTo>
                    <a:pt x="97" y="199"/>
                  </a:lnTo>
                  <a:lnTo>
                    <a:pt x="116" y="182"/>
                  </a:lnTo>
                  <a:lnTo>
                    <a:pt x="136" y="165"/>
                  </a:lnTo>
                  <a:lnTo>
                    <a:pt x="212" y="165"/>
                  </a:lnTo>
                  <a:lnTo>
                    <a:pt x="202" y="138"/>
                  </a:lnTo>
                  <a:lnTo>
                    <a:pt x="200" y="120"/>
                  </a:lnTo>
                  <a:lnTo>
                    <a:pt x="209" y="106"/>
                  </a:lnTo>
                  <a:lnTo>
                    <a:pt x="120" y="106"/>
                  </a:lnTo>
                  <a:lnTo>
                    <a:pt x="116" y="104"/>
                  </a:lnTo>
                  <a:lnTo>
                    <a:pt x="142" y="2"/>
                  </a:lnTo>
                  <a:lnTo>
                    <a:pt x="113" y="2"/>
                  </a:lnTo>
                  <a:lnTo>
                    <a:pt x="99" y="2"/>
                  </a:lnTo>
                  <a:lnTo>
                    <a:pt x="86" y="1"/>
                  </a:lnTo>
                  <a:lnTo>
                    <a:pt x="74" y="0"/>
                  </a:lnTo>
                  <a:close/>
                  <a:moveTo>
                    <a:pt x="680" y="63"/>
                  </a:moveTo>
                  <a:lnTo>
                    <a:pt x="658" y="66"/>
                  </a:lnTo>
                  <a:lnTo>
                    <a:pt x="640" y="77"/>
                  </a:lnTo>
                  <a:lnTo>
                    <a:pt x="617" y="101"/>
                  </a:lnTo>
                  <a:lnTo>
                    <a:pt x="593" y="127"/>
                  </a:lnTo>
                  <a:lnTo>
                    <a:pt x="586" y="136"/>
                  </a:lnTo>
                  <a:lnTo>
                    <a:pt x="577" y="145"/>
                  </a:lnTo>
                  <a:lnTo>
                    <a:pt x="569" y="155"/>
                  </a:lnTo>
                  <a:lnTo>
                    <a:pt x="561" y="165"/>
                  </a:lnTo>
                  <a:lnTo>
                    <a:pt x="690" y="165"/>
                  </a:lnTo>
                  <a:lnTo>
                    <a:pt x="717" y="65"/>
                  </a:lnTo>
                  <a:lnTo>
                    <a:pt x="680" y="63"/>
                  </a:lnTo>
                  <a:close/>
                  <a:moveTo>
                    <a:pt x="378" y="1"/>
                  </a:moveTo>
                  <a:lnTo>
                    <a:pt x="232" y="2"/>
                  </a:lnTo>
                  <a:lnTo>
                    <a:pt x="223" y="7"/>
                  </a:lnTo>
                  <a:lnTo>
                    <a:pt x="216" y="13"/>
                  </a:lnTo>
                  <a:lnTo>
                    <a:pt x="192" y="36"/>
                  </a:lnTo>
                  <a:lnTo>
                    <a:pt x="161" y="66"/>
                  </a:lnTo>
                  <a:lnTo>
                    <a:pt x="120" y="106"/>
                  </a:lnTo>
                  <a:lnTo>
                    <a:pt x="209" y="106"/>
                  </a:lnTo>
                  <a:lnTo>
                    <a:pt x="209" y="105"/>
                  </a:lnTo>
                  <a:lnTo>
                    <a:pt x="231" y="84"/>
                  </a:lnTo>
                  <a:lnTo>
                    <a:pt x="239" y="77"/>
                  </a:lnTo>
                  <a:lnTo>
                    <a:pt x="248" y="66"/>
                  </a:lnTo>
                  <a:lnTo>
                    <a:pt x="257" y="66"/>
                  </a:lnTo>
                  <a:lnTo>
                    <a:pt x="281" y="65"/>
                  </a:lnTo>
                  <a:lnTo>
                    <a:pt x="580" y="64"/>
                  </a:lnTo>
                  <a:lnTo>
                    <a:pt x="580" y="63"/>
                  </a:lnTo>
                  <a:lnTo>
                    <a:pt x="511" y="63"/>
                  </a:lnTo>
                  <a:lnTo>
                    <a:pt x="525" y="3"/>
                  </a:lnTo>
                  <a:lnTo>
                    <a:pt x="522" y="2"/>
                  </a:lnTo>
                  <a:lnTo>
                    <a:pt x="519" y="1"/>
                  </a:lnTo>
                  <a:lnTo>
                    <a:pt x="378" y="1"/>
                  </a:lnTo>
                  <a:close/>
                  <a:moveTo>
                    <a:pt x="142" y="1"/>
                  </a:moveTo>
                  <a:lnTo>
                    <a:pt x="113" y="2"/>
                  </a:lnTo>
                  <a:lnTo>
                    <a:pt x="142" y="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29"/>
            <p:cNvSpPr>
              <a:spLocks/>
            </p:cNvSpPr>
            <p:nvPr/>
          </p:nvSpPr>
          <p:spPr bwMode="auto">
            <a:xfrm>
              <a:off x="1036" y="642"/>
              <a:ext cx="688" cy="554"/>
            </a:xfrm>
            <a:custGeom>
              <a:avLst/>
              <a:gdLst>
                <a:gd name="T0" fmla="*/ 618 w 688"/>
                <a:gd name="T1" fmla="*/ 643 h 554"/>
                <a:gd name="T2" fmla="*/ 550 w 688"/>
                <a:gd name="T3" fmla="*/ 647 h 554"/>
                <a:gd name="T4" fmla="*/ 485 w 688"/>
                <a:gd name="T5" fmla="*/ 659 h 554"/>
                <a:gd name="T6" fmla="*/ 420 w 688"/>
                <a:gd name="T7" fmla="*/ 677 h 554"/>
                <a:gd name="T8" fmla="*/ 421 w 688"/>
                <a:gd name="T9" fmla="*/ 691 h 554"/>
                <a:gd name="T10" fmla="*/ 421 w 688"/>
                <a:gd name="T11" fmla="*/ 704 h 554"/>
                <a:gd name="T12" fmla="*/ 422 w 688"/>
                <a:gd name="T13" fmla="*/ 717 h 554"/>
                <a:gd name="T14" fmla="*/ 424 w 688"/>
                <a:gd name="T15" fmla="*/ 729 h 554"/>
                <a:gd name="T16" fmla="*/ 428 w 688"/>
                <a:gd name="T17" fmla="*/ 745 h 554"/>
                <a:gd name="T18" fmla="*/ 421 w 688"/>
                <a:gd name="T19" fmla="*/ 750 h 554"/>
                <a:gd name="T20" fmla="*/ 338 w 688"/>
                <a:gd name="T21" fmla="*/ 789 h 554"/>
                <a:gd name="T22" fmla="*/ 274 w 688"/>
                <a:gd name="T23" fmla="*/ 828 h 554"/>
                <a:gd name="T24" fmla="*/ 215 w 688"/>
                <a:gd name="T25" fmla="*/ 872 h 554"/>
                <a:gd name="T26" fmla="*/ 162 w 688"/>
                <a:gd name="T27" fmla="*/ 922 h 554"/>
                <a:gd name="T28" fmla="*/ 114 w 688"/>
                <a:gd name="T29" fmla="*/ 978 h 554"/>
                <a:gd name="T30" fmla="*/ 72 w 688"/>
                <a:gd name="T31" fmla="*/ 1040 h 554"/>
                <a:gd name="T32" fmla="*/ 35 w 688"/>
                <a:gd name="T33" fmla="*/ 1108 h 554"/>
                <a:gd name="T34" fmla="*/ 9 w 688"/>
                <a:gd name="T35" fmla="*/ 1172 h 554"/>
                <a:gd name="T36" fmla="*/ 0 w 688"/>
                <a:gd name="T37" fmla="*/ 1196 h 554"/>
                <a:gd name="T38" fmla="*/ 88 w 688"/>
                <a:gd name="T39" fmla="*/ 1179 h 554"/>
                <a:gd name="T40" fmla="*/ 100 w 688"/>
                <a:gd name="T41" fmla="*/ 1177 h 554"/>
                <a:gd name="T42" fmla="*/ 117 w 688"/>
                <a:gd name="T43" fmla="*/ 1170 h 554"/>
                <a:gd name="T44" fmla="*/ 123 w 688"/>
                <a:gd name="T45" fmla="*/ 1163 h 554"/>
                <a:gd name="T46" fmla="*/ 126 w 688"/>
                <a:gd name="T47" fmla="*/ 1157 h 554"/>
                <a:gd name="T48" fmla="*/ 165 w 688"/>
                <a:gd name="T49" fmla="*/ 1089 h 554"/>
                <a:gd name="T50" fmla="*/ 209 w 688"/>
                <a:gd name="T51" fmla="*/ 1028 h 554"/>
                <a:gd name="T52" fmla="*/ 259 w 688"/>
                <a:gd name="T53" fmla="*/ 974 h 554"/>
                <a:gd name="T54" fmla="*/ 314 w 688"/>
                <a:gd name="T55" fmla="*/ 928 h 554"/>
                <a:gd name="T56" fmla="*/ 374 w 688"/>
                <a:gd name="T57" fmla="*/ 888 h 554"/>
                <a:gd name="T58" fmla="*/ 440 w 688"/>
                <a:gd name="T59" fmla="*/ 856 h 554"/>
                <a:gd name="T60" fmla="*/ 510 w 688"/>
                <a:gd name="T61" fmla="*/ 830 h 554"/>
                <a:gd name="T62" fmla="*/ 586 w 688"/>
                <a:gd name="T63" fmla="*/ 810 h 554"/>
                <a:gd name="T64" fmla="*/ 612 w 688"/>
                <a:gd name="T65" fmla="*/ 803 h 554"/>
                <a:gd name="T66" fmla="*/ 633 w 688"/>
                <a:gd name="T67" fmla="*/ 792 h 554"/>
                <a:gd name="T68" fmla="*/ 648 w 688"/>
                <a:gd name="T69" fmla="*/ 774 h 554"/>
                <a:gd name="T70" fmla="*/ 657 w 688"/>
                <a:gd name="T71" fmla="*/ 749 h 554"/>
                <a:gd name="T72" fmla="*/ 663 w 688"/>
                <a:gd name="T73" fmla="*/ 723 h 554"/>
                <a:gd name="T74" fmla="*/ 671 w 688"/>
                <a:gd name="T75" fmla="*/ 697 h 554"/>
                <a:gd name="T76" fmla="*/ 679 w 688"/>
                <a:gd name="T77" fmla="*/ 670 h 554"/>
                <a:gd name="T78" fmla="*/ 687 w 688"/>
                <a:gd name="T79" fmla="*/ 644 h 554"/>
                <a:gd name="T80" fmla="*/ 618 w 688"/>
                <a:gd name="T81" fmla="*/ 643 h 5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8" h="554">
                  <a:moveTo>
                    <a:pt x="618" y="0"/>
                  </a:moveTo>
                  <a:lnTo>
                    <a:pt x="550" y="4"/>
                  </a:lnTo>
                  <a:lnTo>
                    <a:pt x="485" y="16"/>
                  </a:lnTo>
                  <a:lnTo>
                    <a:pt x="420" y="34"/>
                  </a:lnTo>
                  <a:lnTo>
                    <a:pt x="421" y="48"/>
                  </a:lnTo>
                  <a:lnTo>
                    <a:pt x="421" y="61"/>
                  </a:lnTo>
                  <a:lnTo>
                    <a:pt x="422" y="74"/>
                  </a:lnTo>
                  <a:lnTo>
                    <a:pt x="424" y="86"/>
                  </a:lnTo>
                  <a:lnTo>
                    <a:pt x="428" y="102"/>
                  </a:lnTo>
                  <a:lnTo>
                    <a:pt x="421" y="107"/>
                  </a:lnTo>
                  <a:lnTo>
                    <a:pt x="338" y="146"/>
                  </a:lnTo>
                  <a:lnTo>
                    <a:pt x="274" y="185"/>
                  </a:lnTo>
                  <a:lnTo>
                    <a:pt x="215" y="229"/>
                  </a:lnTo>
                  <a:lnTo>
                    <a:pt x="162" y="279"/>
                  </a:lnTo>
                  <a:lnTo>
                    <a:pt x="114" y="335"/>
                  </a:lnTo>
                  <a:lnTo>
                    <a:pt x="72" y="397"/>
                  </a:lnTo>
                  <a:lnTo>
                    <a:pt x="35" y="465"/>
                  </a:lnTo>
                  <a:lnTo>
                    <a:pt x="9" y="529"/>
                  </a:lnTo>
                  <a:lnTo>
                    <a:pt x="0" y="553"/>
                  </a:lnTo>
                  <a:lnTo>
                    <a:pt x="88" y="536"/>
                  </a:lnTo>
                  <a:lnTo>
                    <a:pt x="100" y="534"/>
                  </a:lnTo>
                  <a:lnTo>
                    <a:pt x="117" y="527"/>
                  </a:lnTo>
                  <a:lnTo>
                    <a:pt x="123" y="520"/>
                  </a:lnTo>
                  <a:lnTo>
                    <a:pt x="126" y="514"/>
                  </a:lnTo>
                  <a:lnTo>
                    <a:pt x="165" y="446"/>
                  </a:lnTo>
                  <a:lnTo>
                    <a:pt x="209" y="385"/>
                  </a:lnTo>
                  <a:lnTo>
                    <a:pt x="259" y="331"/>
                  </a:lnTo>
                  <a:lnTo>
                    <a:pt x="314" y="285"/>
                  </a:lnTo>
                  <a:lnTo>
                    <a:pt x="374" y="245"/>
                  </a:lnTo>
                  <a:lnTo>
                    <a:pt x="440" y="213"/>
                  </a:lnTo>
                  <a:lnTo>
                    <a:pt x="510" y="187"/>
                  </a:lnTo>
                  <a:lnTo>
                    <a:pt x="586" y="167"/>
                  </a:lnTo>
                  <a:lnTo>
                    <a:pt x="612" y="160"/>
                  </a:lnTo>
                  <a:lnTo>
                    <a:pt x="633" y="149"/>
                  </a:lnTo>
                  <a:lnTo>
                    <a:pt x="648" y="131"/>
                  </a:lnTo>
                  <a:lnTo>
                    <a:pt x="657" y="106"/>
                  </a:lnTo>
                  <a:lnTo>
                    <a:pt x="663" y="80"/>
                  </a:lnTo>
                  <a:lnTo>
                    <a:pt x="671" y="54"/>
                  </a:lnTo>
                  <a:lnTo>
                    <a:pt x="679" y="27"/>
                  </a:lnTo>
                  <a:lnTo>
                    <a:pt x="687" y="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AutoShape 30"/>
            <p:cNvSpPr>
              <a:spLocks/>
            </p:cNvSpPr>
            <p:nvPr/>
          </p:nvSpPr>
          <p:spPr bwMode="auto">
            <a:xfrm>
              <a:off x="981" y="842"/>
              <a:ext cx="675" cy="669"/>
            </a:xfrm>
            <a:custGeom>
              <a:avLst/>
              <a:gdLst>
                <a:gd name="T0" fmla="*/ 532 w 675"/>
                <a:gd name="T1" fmla="*/ 1072 h 669"/>
                <a:gd name="T2" fmla="*/ 397 w 675"/>
                <a:gd name="T3" fmla="*/ 1072 h 669"/>
                <a:gd name="T4" fmla="*/ 357 w 675"/>
                <a:gd name="T5" fmla="*/ 1137 h 669"/>
                <a:gd name="T6" fmla="*/ 314 w 675"/>
                <a:gd name="T7" fmla="*/ 1199 h 669"/>
                <a:gd name="T8" fmla="*/ 269 w 675"/>
                <a:gd name="T9" fmla="*/ 1259 h 669"/>
                <a:gd name="T10" fmla="*/ 221 w 675"/>
                <a:gd name="T11" fmla="*/ 1315 h 669"/>
                <a:gd name="T12" fmla="*/ 170 w 675"/>
                <a:gd name="T13" fmla="*/ 1368 h 669"/>
                <a:gd name="T14" fmla="*/ 117 w 675"/>
                <a:gd name="T15" fmla="*/ 1419 h 669"/>
                <a:gd name="T16" fmla="*/ 60 w 675"/>
                <a:gd name="T17" fmla="*/ 1467 h 669"/>
                <a:gd name="T18" fmla="*/ 0 w 675"/>
                <a:gd name="T19" fmla="*/ 1511 h 669"/>
                <a:gd name="T20" fmla="*/ 72 w 675"/>
                <a:gd name="T21" fmla="*/ 1472 h 669"/>
                <a:gd name="T22" fmla="*/ 141 w 675"/>
                <a:gd name="T23" fmla="*/ 1430 h 669"/>
                <a:gd name="T24" fmla="*/ 208 w 675"/>
                <a:gd name="T25" fmla="*/ 1385 h 669"/>
                <a:gd name="T26" fmla="*/ 272 w 675"/>
                <a:gd name="T27" fmla="*/ 1338 h 669"/>
                <a:gd name="T28" fmla="*/ 333 w 675"/>
                <a:gd name="T29" fmla="*/ 1287 h 669"/>
                <a:gd name="T30" fmla="*/ 391 w 675"/>
                <a:gd name="T31" fmla="*/ 1233 h 669"/>
                <a:gd name="T32" fmla="*/ 446 w 675"/>
                <a:gd name="T33" fmla="*/ 1176 h 669"/>
                <a:gd name="T34" fmla="*/ 498 w 675"/>
                <a:gd name="T35" fmla="*/ 1116 h 669"/>
                <a:gd name="T36" fmla="*/ 532 w 675"/>
                <a:gd name="T37" fmla="*/ 1072 h 669"/>
                <a:gd name="T38" fmla="*/ 667 w 675"/>
                <a:gd name="T39" fmla="*/ 842 h 669"/>
                <a:gd name="T40" fmla="*/ 665 w 675"/>
                <a:gd name="T41" fmla="*/ 843 h 669"/>
                <a:gd name="T42" fmla="*/ 615 w 675"/>
                <a:gd name="T43" fmla="*/ 853 h 669"/>
                <a:gd name="T44" fmla="*/ 567 w 675"/>
                <a:gd name="T45" fmla="*/ 868 h 669"/>
                <a:gd name="T46" fmla="*/ 520 w 675"/>
                <a:gd name="T47" fmla="*/ 887 h 669"/>
                <a:gd name="T48" fmla="*/ 474 w 675"/>
                <a:gd name="T49" fmla="*/ 909 h 669"/>
                <a:gd name="T50" fmla="*/ 469 w 675"/>
                <a:gd name="T51" fmla="*/ 912 h 669"/>
                <a:gd name="T52" fmla="*/ 464 w 675"/>
                <a:gd name="T53" fmla="*/ 918 h 669"/>
                <a:gd name="T54" fmla="*/ 463 w 675"/>
                <a:gd name="T55" fmla="*/ 923 h 669"/>
                <a:gd name="T56" fmla="*/ 459 w 675"/>
                <a:gd name="T57" fmla="*/ 944 h 669"/>
                <a:gd name="T58" fmla="*/ 449 w 675"/>
                <a:gd name="T59" fmla="*/ 962 h 669"/>
                <a:gd name="T60" fmla="*/ 435 w 675"/>
                <a:gd name="T61" fmla="*/ 976 h 669"/>
                <a:gd name="T62" fmla="*/ 418 w 675"/>
                <a:gd name="T63" fmla="*/ 988 h 669"/>
                <a:gd name="T64" fmla="*/ 411 w 675"/>
                <a:gd name="T65" fmla="*/ 991 h 669"/>
                <a:gd name="T66" fmla="*/ 405 w 675"/>
                <a:gd name="T67" fmla="*/ 996 h 669"/>
                <a:gd name="T68" fmla="*/ 400 w 675"/>
                <a:gd name="T69" fmla="*/ 1001 h 669"/>
                <a:gd name="T70" fmla="*/ 368 w 675"/>
                <a:gd name="T71" fmla="*/ 1029 h 669"/>
                <a:gd name="T72" fmla="*/ 339 w 675"/>
                <a:gd name="T73" fmla="*/ 1060 h 669"/>
                <a:gd name="T74" fmla="*/ 312 w 675"/>
                <a:gd name="T75" fmla="*/ 1093 h 669"/>
                <a:gd name="T76" fmla="*/ 289 w 675"/>
                <a:gd name="T77" fmla="*/ 1130 h 669"/>
                <a:gd name="T78" fmla="*/ 397 w 675"/>
                <a:gd name="T79" fmla="*/ 1072 h 669"/>
                <a:gd name="T80" fmla="*/ 532 w 675"/>
                <a:gd name="T81" fmla="*/ 1072 h 669"/>
                <a:gd name="T82" fmla="*/ 547 w 675"/>
                <a:gd name="T83" fmla="*/ 1053 h 669"/>
                <a:gd name="T84" fmla="*/ 592 w 675"/>
                <a:gd name="T85" fmla="*/ 987 h 669"/>
                <a:gd name="T86" fmla="*/ 635 w 675"/>
                <a:gd name="T87" fmla="*/ 917 h 669"/>
                <a:gd name="T88" fmla="*/ 674 w 675"/>
                <a:gd name="T89" fmla="*/ 844 h 669"/>
                <a:gd name="T90" fmla="*/ 669 w 675"/>
                <a:gd name="T91" fmla="*/ 843 h 669"/>
                <a:gd name="T92" fmla="*/ 667 w 675"/>
                <a:gd name="T93" fmla="*/ 842 h 6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5" h="669">
                  <a:moveTo>
                    <a:pt x="532" y="230"/>
                  </a:moveTo>
                  <a:lnTo>
                    <a:pt x="397" y="230"/>
                  </a:lnTo>
                  <a:lnTo>
                    <a:pt x="357" y="295"/>
                  </a:lnTo>
                  <a:lnTo>
                    <a:pt x="314" y="357"/>
                  </a:lnTo>
                  <a:lnTo>
                    <a:pt x="269" y="417"/>
                  </a:lnTo>
                  <a:lnTo>
                    <a:pt x="221" y="473"/>
                  </a:lnTo>
                  <a:lnTo>
                    <a:pt x="170" y="526"/>
                  </a:lnTo>
                  <a:lnTo>
                    <a:pt x="117" y="577"/>
                  </a:lnTo>
                  <a:lnTo>
                    <a:pt x="60" y="625"/>
                  </a:lnTo>
                  <a:lnTo>
                    <a:pt x="0" y="669"/>
                  </a:lnTo>
                  <a:lnTo>
                    <a:pt x="72" y="630"/>
                  </a:lnTo>
                  <a:lnTo>
                    <a:pt x="141" y="588"/>
                  </a:lnTo>
                  <a:lnTo>
                    <a:pt x="208" y="543"/>
                  </a:lnTo>
                  <a:lnTo>
                    <a:pt x="272" y="496"/>
                  </a:lnTo>
                  <a:lnTo>
                    <a:pt x="333" y="445"/>
                  </a:lnTo>
                  <a:lnTo>
                    <a:pt x="391" y="391"/>
                  </a:lnTo>
                  <a:lnTo>
                    <a:pt x="446" y="334"/>
                  </a:lnTo>
                  <a:lnTo>
                    <a:pt x="498" y="274"/>
                  </a:lnTo>
                  <a:lnTo>
                    <a:pt x="532" y="230"/>
                  </a:lnTo>
                  <a:close/>
                  <a:moveTo>
                    <a:pt x="667" y="0"/>
                  </a:moveTo>
                  <a:lnTo>
                    <a:pt x="665" y="1"/>
                  </a:lnTo>
                  <a:lnTo>
                    <a:pt x="615" y="11"/>
                  </a:lnTo>
                  <a:lnTo>
                    <a:pt x="567" y="26"/>
                  </a:lnTo>
                  <a:lnTo>
                    <a:pt x="520" y="45"/>
                  </a:lnTo>
                  <a:lnTo>
                    <a:pt x="474" y="67"/>
                  </a:lnTo>
                  <a:lnTo>
                    <a:pt x="469" y="70"/>
                  </a:lnTo>
                  <a:lnTo>
                    <a:pt x="464" y="76"/>
                  </a:lnTo>
                  <a:lnTo>
                    <a:pt x="463" y="81"/>
                  </a:lnTo>
                  <a:lnTo>
                    <a:pt x="459" y="102"/>
                  </a:lnTo>
                  <a:lnTo>
                    <a:pt x="449" y="120"/>
                  </a:lnTo>
                  <a:lnTo>
                    <a:pt x="435" y="134"/>
                  </a:lnTo>
                  <a:lnTo>
                    <a:pt x="418" y="146"/>
                  </a:lnTo>
                  <a:lnTo>
                    <a:pt x="411" y="149"/>
                  </a:lnTo>
                  <a:lnTo>
                    <a:pt x="405" y="154"/>
                  </a:lnTo>
                  <a:lnTo>
                    <a:pt x="400" y="159"/>
                  </a:lnTo>
                  <a:lnTo>
                    <a:pt x="368" y="187"/>
                  </a:lnTo>
                  <a:lnTo>
                    <a:pt x="339" y="218"/>
                  </a:lnTo>
                  <a:lnTo>
                    <a:pt x="312" y="251"/>
                  </a:lnTo>
                  <a:lnTo>
                    <a:pt x="289" y="288"/>
                  </a:lnTo>
                  <a:lnTo>
                    <a:pt x="397" y="230"/>
                  </a:lnTo>
                  <a:lnTo>
                    <a:pt x="532" y="230"/>
                  </a:lnTo>
                  <a:lnTo>
                    <a:pt x="547" y="211"/>
                  </a:lnTo>
                  <a:lnTo>
                    <a:pt x="592" y="145"/>
                  </a:lnTo>
                  <a:lnTo>
                    <a:pt x="635" y="75"/>
                  </a:lnTo>
                  <a:lnTo>
                    <a:pt x="674" y="2"/>
                  </a:lnTo>
                  <a:lnTo>
                    <a:pt x="669" y="1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9" name="Picture 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3" y="1595"/>
              <a:ext cx="593" cy="277"/>
            </a:xfrm>
            <a:prstGeom prst="rect">
              <a:avLst/>
            </a:prstGeom>
            <a:noFill/>
          </p:spPr>
        </p:pic>
      </p:grp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4854" y="1634785"/>
            <a:ext cx="5688632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Психодиагностическое исследование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8797" y="2344091"/>
            <a:ext cx="42427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  <a:ea typeface="Calibri" pitchFamily="34" charset="0"/>
                <a:cs typeface="Times New Roman" pitchFamily="18" charset="0"/>
              </a:rPr>
              <a:t>Уровень профессиональной идентичности студентов 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97374" y="1645799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  <a:ea typeface="Calibri" pitchFamily="34" charset="0"/>
                <a:cs typeface="Times New Roman" pitchFamily="18" charset="0"/>
              </a:rPr>
              <a:t>Уровень социальной идентичности студентов 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487141" y="1389152"/>
            <a:ext cx="44400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  <a:ea typeface="Calibri" pitchFamily="34" charset="0"/>
                <a:cs typeface="Times New Roman" pitchFamily="18" charset="0"/>
              </a:rPr>
              <a:t>Мотивы выбора </a:t>
            </a:r>
          </a:p>
          <a:p>
            <a:pPr algn="ctr"/>
            <a:r>
              <a:rPr lang="ru-RU" sz="2000" b="1" dirty="0">
                <a:solidFill>
                  <a:srgbClr val="000099"/>
                </a:solidFill>
                <a:ea typeface="Calibri" pitchFamily="34" charset="0"/>
                <a:cs typeface="Times New Roman" pitchFamily="18" charset="0"/>
              </a:rPr>
              <a:t>профессиональной направленности </a:t>
            </a:r>
            <a:endParaRPr lang="ru-RU" sz="2000" b="1" dirty="0">
              <a:solidFill>
                <a:srgbClr val="000099"/>
              </a:solidFill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ECD7B099-C9EF-D620-F1BF-6D218A6B32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81613796"/>
              </p:ext>
            </p:extLst>
          </p:nvPr>
        </p:nvGraphicFramePr>
        <p:xfrm>
          <a:off x="320393" y="3190285"/>
          <a:ext cx="4475026" cy="2710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30B91F46-4580-38C8-76F2-0E4A0FF98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780779159"/>
              </p:ext>
            </p:extLst>
          </p:nvPr>
        </p:nvGraphicFramePr>
        <p:xfrm>
          <a:off x="301838" y="6088043"/>
          <a:ext cx="4475026" cy="2710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0F8BBAB6-86FD-C970-600B-8D7F49BE3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703622718"/>
              </p:ext>
            </p:extLst>
          </p:nvPr>
        </p:nvGraphicFramePr>
        <p:xfrm>
          <a:off x="5754794" y="2525240"/>
          <a:ext cx="4475027" cy="2710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0593A624-04DB-4031-C3C5-D7BB235CD8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48895652"/>
              </p:ext>
            </p:extLst>
          </p:nvPr>
        </p:nvGraphicFramePr>
        <p:xfrm>
          <a:off x="5763486" y="5423818"/>
          <a:ext cx="4475027" cy="2710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AA6D5693-B47D-8981-B2AB-027E1A4486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39873595"/>
              </p:ext>
            </p:extLst>
          </p:nvPr>
        </p:nvGraphicFramePr>
        <p:xfrm>
          <a:off x="11145353" y="2180123"/>
          <a:ext cx="4654662" cy="2705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A019073B-0633-AAE9-960F-5ECCF1FE04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104101599"/>
              </p:ext>
            </p:extLst>
          </p:nvPr>
        </p:nvGraphicFramePr>
        <p:xfrm>
          <a:off x="11156237" y="5081871"/>
          <a:ext cx="4654662" cy="2705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3718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-8691" y="1260203"/>
            <a:ext cx="16002000" cy="7778322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 sz="2000"/>
          </a:p>
        </p:txBody>
      </p:sp>
      <p:pic>
        <p:nvPicPr>
          <p:cNvPr id="33" name="Рисунок 32" descr="Дипломы-сертификаты_page-0007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l="2750" t="3345" r="7718" b="4359"/>
          <a:stretch>
            <a:fillRect/>
          </a:stretch>
        </p:blipFill>
        <p:spPr>
          <a:xfrm>
            <a:off x="9801200" y="6247111"/>
            <a:ext cx="1887591" cy="2754014"/>
          </a:xfrm>
          <a:prstGeom prst="rect">
            <a:avLst/>
          </a:prstGeom>
        </p:spPr>
      </p:pic>
      <p:pic>
        <p:nvPicPr>
          <p:cNvPr id="32" name="Рисунок 31" descr="Дипломы-сертификаты_page-0006.jpg"/>
          <p:cNvPicPr>
            <a:picLocks noChangeAspect="1"/>
          </p:cNvPicPr>
          <p:nvPr/>
        </p:nvPicPr>
        <p:blipFill>
          <a:blip r:embed="rId4" cstate="print"/>
          <a:srcRect l="5282" t="3442" r="2279" b="2321"/>
          <a:stretch>
            <a:fillRect/>
          </a:stretch>
        </p:blipFill>
        <p:spPr>
          <a:xfrm>
            <a:off x="11241360" y="4932610"/>
            <a:ext cx="1944216" cy="2805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6002000" cy="10886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99"/>
                </a:solidFill>
                <a:ea typeface="Times New Roman" panose="02020603050405020304" pitchFamily="18" charset="0"/>
              </a:rPr>
              <a:t>Многоуровневая модель наставничества как механизм создания эффективных социальных лифтов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66174" y="1092178"/>
            <a:ext cx="14869652" cy="60006"/>
          </a:xfrm>
          <a:prstGeom prst="rect">
            <a:avLst/>
          </a:prstGeom>
          <a:solidFill>
            <a:srgbClr val="00007E"/>
          </a:solidFill>
          <a:ln>
            <a:solidFill>
              <a:srgbClr val="00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091" tIns="75545" rIns="151091" bIns="75545" rtlCol="0" anchor="ctr"/>
          <a:lstStyle/>
          <a:p>
            <a:pPr algn="ctr"/>
            <a:endParaRPr lang="ru-RU" dirty="0">
              <a:solidFill>
                <a:srgbClr val="0033CC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548787" y="1260202"/>
            <a:ext cx="14887045" cy="1"/>
          </a:xfrm>
          <a:prstGeom prst="line">
            <a:avLst/>
          </a:prstGeom>
          <a:ln w="28575">
            <a:solidFill>
              <a:srgbClr val="000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2"/>
          <p:cNvGrpSpPr>
            <a:grpSpLocks/>
          </p:cNvGrpSpPr>
          <p:nvPr/>
        </p:nvGrpSpPr>
        <p:grpSpPr bwMode="auto">
          <a:xfrm>
            <a:off x="14697744" y="7668914"/>
            <a:ext cx="1114425" cy="1189038"/>
            <a:chOff x="0" y="0"/>
            <a:chExt cx="1755" cy="1873"/>
          </a:xfrm>
        </p:grpSpPr>
        <p:sp>
          <p:nvSpPr>
            <p:cNvPr id="12" name="AutoShape 24"/>
            <p:cNvSpPr>
              <a:spLocks/>
            </p:cNvSpPr>
            <p:nvPr/>
          </p:nvSpPr>
          <p:spPr bwMode="auto">
            <a:xfrm>
              <a:off x="0" y="0"/>
              <a:ext cx="1384" cy="1838"/>
            </a:xfrm>
            <a:custGeom>
              <a:avLst/>
              <a:gdLst>
                <a:gd name="T0" fmla="*/ 863 w 1384"/>
                <a:gd name="T1" fmla="*/ 123 h 1838"/>
                <a:gd name="T2" fmla="*/ 859 w 1384"/>
                <a:gd name="T3" fmla="*/ 129 h 1838"/>
                <a:gd name="T4" fmla="*/ 724 w 1384"/>
                <a:gd name="T5" fmla="*/ 221 h 1838"/>
                <a:gd name="T6" fmla="*/ 629 w 1384"/>
                <a:gd name="T7" fmla="*/ 271 h 1838"/>
                <a:gd name="T8" fmla="*/ 491 w 1384"/>
                <a:gd name="T9" fmla="*/ 361 h 1838"/>
                <a:gd name="T10" fmla="*/ 364 w 1384"/>
                <a:gd name="T11" fmla="*/ 470 h 1838"/>
                <a:gd name="T12" fmla="*/ 254 w 1384"/>
                <a:gd name="T13" fmla="*/ 594 h 1838"/>
                <a:gd name="T14" fmla="*/ 162 w 1384"/>
                <a:gd name="T15" fmla="*/ 730 h 1838"/>
                <a:gd name="T16" fmla="*/ 87 w 1384"/>
                <a:gd name="T17" fmla="*/ 880 h 1838"/>
                <a:gd name="T18" fmla="*/ 36 w 1384"/>
                <a:gd name="T19" fmla="*/ 1028 h 1838"/>
                <a:gd name="T20" fmla="*/ 6 w 1384"/>
                <a:gd name="T21" fmla="*/ 1180 h 1838"/>
                <a:gd name="T22" fmla="*/ 1 w 1384"/>
                <a:gd name="T23" fmla="*/ 1336 h 1838"/>
                <a:gd name="T24" fmla="*/ 22 w 1384"/>
                <a:gd name="T25" fmla="*/ 1487 h 1838"/>
                <a:gd name="T26" fmla="*/ 70 w 1384"/>
                <a:gd name="T27" fmla="*/ 1621 h 1838"/>
                <a:gd name="T28" fmla="*/ 149 w 1384"/>
                <a:gd name="T29" fmla="*/ 1742 h 1838"/>
                <a:gd name="T30" fmla="*/ 200 w 1384"/>
                <a:gd name="T31" fmla="*/ 1794 h 1838"/>
                <a:gd name="T32" fmla="*/ 259 w 1384"/>
                <a:gd name="T33" fmla="*/ 1837 h 1838"/>
                <a:gd name="T34" fmla="*/ 253 w 1384"/>
                <a:gd name="T35" fmla="*/ 1830 h 1838"/>
                <a:gd name="T36" fmla="*/ 204 w 1384"/>
                <a:gd name="T37" fmla="*/ 1777 h 1838"/>
                <a:gd name="T38" fmla="*/ 129 w 1384"/>
                <a:gd name="T39" fmla="*/ 1665 h 1838"/>
                <a:gd name="T40" fmla="*/ 74 w 1384"/>
                <a:gd name="T41" fmla="*/ 1522 h 1838"/>
                <a:gd name="T42" fmla="*/ 53 w 1384"/>
                <a:gd name="T43" fmla="*/ 1359 h 1838"/>
                <a:gd name="T44" fmla="*/ 69 w 1384"/>
                <a:gd name="T45" fmla="*/ 1195 h 1838"/>
                <a:gd name="T46" fmla="*/ 112 w 1384"/>
                <a:gd name="T47" fmla="*/ 1038 h 1838"/>
                <a:gd name="T48" fmla="*/ 173 w 1384"/>
                <a:gd name="T49" fmla="*/ 896 h 1838"/>
                <a:gd name="T50" fmla="*/ 251 w 1384"/>
                <a:gd name="T51" fmla="*/ 764 h 1838"/>
                <a:gd name="T52" fmla="*/ 345 w 1384"/>
                <a:gd name="T53" fmla="*/ 642 h 1838"/>
                <a:gd name="T54" fmla="*/ 455 w 1384"/>
                <a:gd name="T55" fmla="*/ 530 h 1838"/>
                <a:gd name="T56" fmla="*/ 488 w 1384"/>
                <a:gd name="T57" fmla="*/ 501 h 1838"/>
                <a:gd name="T58" fmla="*/ 578 w 1384"/>
                <a:gd name="T59" fmla="*/ 472 h 1838"/>
                <a:gd name="T60" fmla="*/ 651 w 1384"/>
                <a:gd name="T61" fmla="*/ 382 h 1838"/>
                <a:gd name="T62" fmla="*/ 771 w 1384"/>
                <a:gd name="T63" fmla="*/ 270 h 1838"/>
                <a:gd name="T64" fmla="*/ 909 w 1384"/>
                <a:gd name="T65" fmla="*/ 176 h 1838"/>
                <a:gd name="T66" fmla="*/ 1016 w 1384"/>
                <a:gd name="T67" fmla="*/ 123 h 1838"/>
                <a:gd name="T68" fmla="*/ 1056 w 1384"/>
                <a:gd name="T69" fmla="*/ 2 h 1838"/>
                <a:gd name="T70" fmla="*/ 901 w 1384"/>
                <a:gd name="T71" fmla="*/ 21 h 1838"/>
                <a:gd name="T72" fmla="*/ 753 w 1384"/>
                <a:gd name="T73" fmla="*/ 61 h 1838"/>
                <a:gd name="T74" fmla="*/ 614 w 1384"/>
                <a:gd name="T75" fmla="*/ 119 h 1838"/>
                <a:gd name="T76" fmla="*/ 485 w 1384"/>
                <a:gd name="T77" fmla="*/ 193 h 1838"/>
                <a:gd name="T78" fmla="*/ 369 w 1384"/>
                <a:gd name="T79" fmla="*/ 280 h 1838"/>
                <a:gd name="T80" fmla="*/ 265 w 1384"/>
                <a:gd name="T81" fmla="*/ 377 h 1838"/>
                <a:gd name="T82" fmla="*/ 177 w 1384"/>
                <a:gd name="T83" fmla="*/ 483 h 1838"/>
                <a:gd name="T84" fmla="*/ 105 w 1384"/>
                <a:gd name="T85" fmla="*/ 595 h 1838"/>
                <a:gd name="T86" fmla="*/ 50 w 1384"/>
                <a:gd name="T87" fmla="*/ 711 h 1838"/>
                <a:gd name="T88" fmla="*/ 65 w 1384"/>
                <a:gd name="T89" fmla="*/ 698 h 1838"/>
                <a:gd name="T90" fmla="*/ 147 w 1384"/>
                <a:gd name="T91" fmla="*/ 564 h 1838"/>
                <a:gd name="T92" fmla="*/ 247 w 1384"/>
                <a:gd name="T93" fmla="*/ 444 h 1838"/>
                <a:gd name="T94" fmla="*/ 365 w 1384"/>
                <a:gd name="T95" fmla="*/ 338 h 1838"/>
                <a:gd name="T96" fmla="*/ 495 w 1384"/>
                <a:gd name="T97" fmla="*/ 250 h 1838"/>
                <a:gd name="T98" fmla="*/ 635 w 1384"/>
                <a:gd name="T99" fmla="*/ 182 h 1838"/>
                <a:gd name="T100" fmla="*/ 784 w 1384"/>
                <a:gd name="T101" fmla="*/ 136 h 1838"/>
                <a:gd name="T102" fmla="*/ 1016 w 1384"/>
                <a:gd name="T103" fmla="*/ 123 h 1838"/>
                <a:gd name="T104" fmla="*/ 1135 w 1384"/>
                <a:gd name="T105" fmla="*/ 78 h 1838"/>
                <a:gd name="T106" fmla="*/ 1298 w 1384"/>
                <a:gd name="T107" fmla="*/ 41 h 1838"/>
                <a:gd name="T108" fmla="*/ 1300 w 1384"/>
                <a:gd name="T109" fmla="*/ 15 h 1838"/>
                <a:gd name="T110" fmla="*/ 1136 w 1384"/>
                <a:gd name="T111" fmla="*/ 0 h 1838"/>
                <a:gd name="T112" fmla="*/ 525 w 1384"/>
                <a:gd name="T113" fmla="*/ 472 h 1838"/>
                <a:gd name="T114" fmla="*/ 468 w 1384"/>
                <a:gd name="T115" fmla="*/ 655 h 1838"/>
                <a:gd name="T116" fmla="*/ 550 w 1384"/>
                <a:gd name="T117" fmla="*/ 510 h 18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4" h="1838">
                  <a:moveTo>
                    <a:pt x="1016" y="123"/>
                  </a:moveTo>
                  <a:lnTo>
                    <a:pt x="863" y="123"/>
                  </a:lnTo>
                  <a:lnTo>
                    <a:pt x="862" y="127"/>
                  </a:lnTo>
                  <a:lnTo>
                    <a:pt x="859" y="129"/>
                  </a:lnTo>
                  <a:lnTo>
                    <a:pt x="734" y="215"/>
                  </a:lnTo>
                  <a:lnTo>
                    <a:pt x="724" y="221"/>
                  </a:lnTo>
                  <a:lnTo>
                    <a:pt x="713" y="228"/>
                  </a:lnTo>
                  <a:lnTo>
                    <a:pt x="629" y="271"/>
                  </a:lnTo>
                  <a:lnTo>
                    <a:pt x="558" y="314"/>
                  </a:lnTo>
                  <a:lnTo>
                    <a:pt x="491" y="361"/>
                  </a:lnTo>
                  <a:lnTo>
                    <a:pt x="426" y="413"/>
                  </a:lnTo>
                  <a:lnTo>
                    <a:pt x="364" y="470"/>
                  </a:lnTo>
                  <a:lnTo>
                    <a:pt x="307" y="530"/>
                  </a:lnTo>
                  <a:lnTo>
                    <a:pt x="254" y="594"/>
                  </a:lnTo>
                  <a:lnTo>
                    <a:pt x="205" y="660"/>
                  </a:lnTo>
                  <a:lnTo>
                    <a:pt x="162" y="730"/>
                  </a:lnTo>
                  <a:lnTo>
                    <a:pt x="122" y="803"/>
                  </a:lnTo>
                  <a:lnTo>
                    <a:pt x="87" y="880"/>
                  </a:lnTo>
                  <a:lnTo>
                    <a:pt x="59" y="954"/>
                  </a:lnTo>
                  <a:lnTo>
                    <a:pt x="36" y="1028"/>
                  </a:lnTo>
                  <a:lnTo>
                    <a:pt x="18" y="1104"/>
                  </a:lnTo>
                  <a:lnTo>
                    <a:pt x="6" y="1180"/>
                  </a:lnTo>
                  <a:lnTo>
                    <a:pt x="0" y="1257"/>
                  </a:lnTo>
                  <a:lnTo>
                    <a:pt x="1" y="1336"/>
                  </a:lnTo>
                  <a:lnTo>
                    <a:pt x="8" y="1415"/>
                  </a:lnTo>
                  <a:lnTo>
                    <a:pt x="22" y="1487"/>
                  </a:lnTo>
                  <a:lnTo>
                    <a:pt x="42" y="1555"/>
                  </a:lnTo>
                  <a:lnTo>
                    <a:pt x="70" y="1621"/>
                  </a:lnTo>
                  <a:lnTo>
                    <a:pt x="105" y="1683"/>
                  </a:lnTo>
                  <a:lnTo>
                    <a:pt x="149" y="1742"/>
                  </a:lnTo>
                  <a:lnTo>
                    <a:pt x="173" y="1769"/>
                  </a:lnTo>
                  <a:lnTo>
                    <a:pt x="200" y="1794"/>
                  </a:lnTo>
                  <a:lnTo>
                    <a:pt x="228" y="1817"/>
                  </a:lnTo>
                  <a:lnTo>
                    <a:pt x="259" y="1837"/>
                  </a:lnTo>
                  <a:lnTo>
                    <a:pt x="256" y="1834"/>
                  </a:lnTo>
                  <a:lnTo>
                    <a:pt x="253" y="1830"/>
                  </a:lnTo>
                  <a:lnTo>
                    <a:pt x="250" y="1827"/>
                  </a:lnTo>
                  <a:lnTo>
                    <a:pt x="204" y="1777"/>
                  </a:lnTo>
                  <a:lnTo>
                    <a:pt x="163" y="1723"/>
                  </a:lnTo>
                  <a:lnTo>
                    <a:pt x="129" y="1665"/>
                  </a:lnTo>
                  <a:lnTo>
                    <a:pt x="100" y="1603"/>
                  </a:lnTo>
                  <a:lnTo>
                    <a:pt x="74" y="1522"/>
                  </a:lnTo>
                  <a:lnTo>
                    <a:pt x="59" y="1441"/>
                  </a:lnTo>
                  <a:lnTo>
                    <a:pt x="53" y="1359"/>
                  </a:lnTo>
                  <a:lnTo>
                    <a:pt x="57" y="1277"/>
                  </a:lnTo>
                  <a:lnTo>
                    <a:pt x="69" y="1195"/>
                  </a:lnTo>
                  <a:lnTo>
                    <a:pt x="88" y="1114"/>
                  </a:lnTo>
                  <a:lnTo>
                    <a:pt x="112" y="1038"/>
                  </a:lnTo>
                  <a:lnTo>
                    <a:pt x="140" y="966"/>
                  </a:lnTo>
                  <a:lnTo>
                    <a:pt x="173" y="896"/>
                  </a:lnTo>
                  <a:lnTo>
                    <a:pt x="210" y="828"/>
                  </a:lnTo>
                  <a:lnTo>
                    <a:pt x="251" y="764"/>
                  </a:lnTo>
                  <a:lnTo>
                    <a:pt x="296" y="701"/>
                  </a:lnTo>
                  <a:lnTo>
                    <a:pt x="345" y="642"/>
                  </a:lnTo>
                  <a:lnTo>
                    <a:pt x="398" y="585"/>
                  </a:lnTo>
                  <a:lnTo>
                    <a:pt x="455" y="530"/>
                  </a:lnTo>
                  <a:lnTo>
                    <a:pt x="471" y="515"/>
                  </a:lnTo>
                  <a:lnTo>
                    <a:pt x="488" y="501"/>
                  </a:lnTo>
                  <a:lnTo>
                    <a:pt x="525" y="472"/>
                  </a:lnTo>
                  <a:lnTo>
                    <a:pt x="578" y="472"/>
                  </a:lnTo>
                  <a:lnTo>
                    <a:pt x="598" y="444"/>
                  </a:lnTo>
                  <a:lnTo>
                    <a:pt x="651" y="382"/>
                  </a:lnTo>
                  <a:lnTo>
                    <a:pt x="708" y="324"/>
                  </a:lnTo>
                  <a:lnTo>
                    <a:pt x="771" y="270"/>
                  </a:lnTo>
                  <a:lnTo>
                    <a:pt x="838" y="221"/>
                  </a:lnTo>
                  <a:lnTo>
                    <a:pt x="909" y="176"/>
                  </a:lnTo>
                  <a:lnTo>
                    <a:pt x="982" y="137"/>
                  </a:lnTo>
                  <a:lnTo>
                    <a:pt x="1016" y="123"/>
                  </a:lnTo>
                  <a:close/>
                  <a:moveTo>
                    <a:pt x="1136" y="0"/>
                  </a:moveTo>
                  <a:lnTo>
                    <a:pt x="1056" y="2"/>
                  </a:lnTo>
                  <a:lnTo>
                    <a:pt x="978" y="9"/>
                  </a:lnTo>
                  <a:lnTo>
                    <a:pt x="901" y="21"/>
                  </a:lnTo>
                  <a:lnTo>
                    <a:pt x="826" y="39"/>
                  </a:lnTo>
                  <a:lnTo>
                    <a:pt x="753" y="61"/>
                  </a:lnTo>
                  <a:lnTo>
                    <a:pt x="682" y="88"/>
                  </a:lnTo>
                  <a:lnTo>
                    <a:pt x="614" y="119"/>
                  </a:lnTo>
                  <a:lnTo>
                    <a:pt x="548" y="154"/>
                  </a:lnTo>
                  <a:lnTo>
                    <a:pt x="485" y="193"/>
                  </a:lnTo>
                  <a:lnTo>
                    <a:pt x="425" y="235"/>
                  </a:lnTo>
                  <a:lnTo>
                    <a:pt x="369" y="280"/>
                  </a:lnTo>
                  <a:lnTo>
                    <a:pt x="315" y="327"/>
                  </a:lnTo>
                  <a:lnTo>
                    <a:pt x="265" y="377"/>
                  </a:lnTo>
                  <a:lnTo>
                    <a:pt x="219" y="429"/>
                  </a:lnTo>
                  <a:lnTo>
                    <a:pt x="177" y="483"/>
                  </a:lnTo>
                  <a:lnTo>
                    <a:pt x="139" y="539"/>
                  </a:lnTo>
                  <a:lnTo>
                    <a:pt x="105" y="595"/>
                  </a:lnTo>
                  <a:lnTo>
                    <a:pt x="75" y="653"/>
                  </a:lnTo>
                  <a:lnTo>
                    <a:pt x="50" y="711"/>
                  </a:lnTo>
                  <a:lnTo>
                    <a:pt x="30" y="770"/>
                  </a:lnTo>
                  <a:lnTo>
                    <a:pt x="65" y="698"/>
                  </a:lnTo>
                  <a:lnTo>
                    <a:pt x="104" y="629"/>
                  </a:lnTo>
                  <a:lnTo>
                    <a:pt x="147" y="564"/>
                  </a:lnTo>
                  <a:lnTo>
                    <a:pt x="195" y="502"/>
                  </a:lnTo>
                  <a:lnTo>
                    <a:pt x="247" y="444"/>
                  </a:lnTo>
                  <a:lnTo>
                    <a:pt x="304" y="390"/>
                  </a:lnTo>
                  <a:lnTo>
                    <a:pt x="365" y="338"/>
                  </a:lnTo>
                  <a:lnTo>
                    <a:pt x="429" y="291"/>
                  </a:lnTo>
                  <a:lnTo>
                    <a:pt x="495" y="250"/>
                  </a:lnTo>
                  <a:lnTo>
                    <a:pt x="564" y="213"/>
                  </a:lnTo>
                  <a:lnTo>
                    <a:pt x="635" y="182"/>
                  </a:lnTo>
                  <a:lnTo>
                    <a:pt x="708" y="156"/>
                  </a:lnTo>
                  <a:lnTo>
                    <a:pt x="784" y="136"/>
                  </a:lnTo>
                  <a:lnTo>
                    <a:pt x="863" y="123"/>
                  </a:lnTo>
                  <a:lnTo>
                    <a:pt x="1016" y="123"/>
                  </a:lnTo>
                  <a:lnTo>
                    <a:pt x="1057" y="105"/>
                  </a:lnTo>
                  <a:lnTo>
                    <a:pt x="1135" y="78"/>
                  </a:lnTo>
                  <a:lnTo>
                    <a:pt x="1215" y="57"/>
                  </a:lnTo>
                  <a:lnTo>
                    <a:pt x="1298" y="41"/>
                  </a:lnTo>
                  <a:lnTo>
                    <a:pt x="1383" y="32"/>
                  </a:lnTo>
                  <a:lnTo>
                    <a:pt x="1300" y="15"/>
                  </a:lnTo>
                  <a:lnTo>
                    <a:pt x="1217" y="4"/>
                  </a:lnTo>
                  <a:lnTo>
                    <a:pt x="1136" y="0"/>
                  </a:lnTo>
                  <a:close/>
                  <a:moveTo>
                    <a:pt x="578" y="472"/>
                  </a:moveTo>
                  <a:lnTo>
                    <a:pt x="525" y="472"/>
                  </a:lnTo>
                  <a:lnTo>
                    <a:pt x="462" y="652"/>
                  </a:lnTo>
                  <a:lnTo>
                    <a:pt x="468" y="655"/>
                  </a:lnTo>
                  <a:lnTo>
                    <a:pt x="507" y="581"/>
                  </a:lnTo>
                  <a:lnTo>
                    <a:pt x="550" y="510"/>
                  </a:lnTo>
                  <a:lnTo>
                    <a:pt x="578" y="472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AutoShape 25"/>
            <p:cNvSpPr>
              <a:spLocks/>
            </p:cNvSpPr>
            <p:nvPr/>
          </p:nvSpPr>
          <p:spPr bwMode="auto">
            <a:xfrm>
              <a:off x="494" y="65"/>
              <a:ext cx="1191" cy="975"/>
            </a:xfrm>
            <a:custGeom>
              <a:avLst/>
              <a:gdLst>
                <a:gd name="T0" fmla="*/ 863 w 1191"/>
                <a:gd name="T1" fmla="*/ 72 h 975"/>
                <a:gd name="T2" fmla="*/ 709 w 1191"/>
                <a:gd name="T3" fmla="*/ 100 h 975"/>
                <a:gd name="T4" fmla="*/ 560 w 1191"/>
                <a:gd name="T5" fmla="*/ 149 h 975"/>
                <a:gd name="T6" fmla="*/ 512 w 1191"/>
                <a:gd name="T7" fmla="*/ 171 h 975"/>
                <a:gd name="T8" fmla="*/ 576 w 1191"/>
                <a:gd name="T9" fmla="*/ 220 h 975"/>
                <a:gd name="T10" fmla="*/ 501 w 1191"/>
                <a:gd name="T11" fmla="*/ 257 h 975"/>
                <a:gd name="T12" fmla="*/ 376 w 1191"/>
                <a:gd name="T13" fmla="*/ 336 h 975"/>
                <a:gd name="T14" fmla="*/ 262 w 1191"/>
                <a:gd name="T15" fmla="*/ 432 h 975"/>
                <a:gd name="T16" fmla="*/ 156 w 1191"/>
                <a:gd name="T17" fmla="*/ 558 h 975"/>
                <a:gd name="T18" fmla="*/ 74 w 1191"/>
                <a:gd name="T19" fmla="*/ 698 h 975"/>
                <a:gd name="T20" fmla="*/ 11 w 1191"/>
                <a:gd name="T21" fmla="*/ 850 h 975"/>
                <a:gd name="T22" fmla="*/ 0 w 1191"/>
                <a:gd name="T23" fmla="*/ 922 h 975"/>
                <a:gd name="T24" fmla="*/ 29 w 1191"/>
                <a:gd name="T25" fmla="*/ 988 h 975"/>
                <a:gd name="T26" fmla="*/ 47 w 1191"/>
                <a:gd name="T27" fmla="*/ 1013 h 975"/>
                <a:gd name="T28" fmla="*/ 66 w 1191"/>
                <a:gd name="T29" fmla="*/ 1041 h 975"/>
                <a:gd name="T30" fmla="*/ 106 w 1191"/>
                <a:gd name="T31" fmla="*/ 887 h 975"/>
                <a:gd name="T32" fmla="*/ 165 w 1191"/>
                <a:gd name="T33" fmla="*/ 746 h 975"/>
                <a:gd name="T34" fmla="*/ 243 w 1191"/>
                <a:gd name="T35" fmla="*/ 619 h 975"/>
                <a:gd name="T36" fmla="*/ 342 w 1191"/>
                <a:gd name="T37" fmla="*/ 505 h 975"/>
                <a:gd name="T38" fmla="*/ 462 w 1191"/>
                <a:gd name="T39" fmla="*/ 405 h 975"/>
                <a:gd name="T40" fmla="*/ 596 w 1191"/>
                <a:gd name="T41" fmla="*/ 324 h 975"/>
                <a:gd name="T42" fmla="*/ 735 w 1191"/>
                <a:gd name="T43" fmla="*/ 266 h 975"/>
                <a:gd name="T44" fmla="*/ 881 w 1191"/>
                <a:gd name="T45" fmla="*/ 232 h 975"/>
                <a:gd name="T46" fmla="*/ 1033 w 1191"/>
                <a:gd name="T47" fmla="*/ 222 h 975"/>
                <a:gd name="T48" fmla="*/ 1184 w 1191"/>
                <a:gd name="T49" fmla="*/ 221 h 975"/>
                <a:gd name="T50" fmla="*/ 1157 w 1191"/>
                <a:gd name="T51" fmla="*/ 185 h 975"/>
                <a:gd name="T52" fmla="*/ 1100 w 1191"/>
                <a:gd name="T53" fmla="*/ 130 h 975"/>
                <a:gd name="T54" fmla="*/ 1039 w 1191"/>
                <a:gd name="T55" fmla="*/ 88 h 975"/>
                <a:gd name="T56" fmla="*/ 976 w 1191"/>
                <a:gd name="T57" fmla="*/ 68 h 975"/>
                <a:gd name="T58" fmla="*/ 1184 w 1191"/>
                <a:gd name="T59" fmla="*/ 222 h 975"/>
                <a:gd name="T60" fmla="*/ 1111 w 1191"/>
                <a:gd name="T61" fmla="*/ 225 h 975"/>
                <a:gd name="T62" fmla="*/ 1186 w 1191"/>
                <a:gd name="T63" fmla="*/ 226 h 9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91" h="975">
                  <a:moveTo>
                    <a:pt x="941" y="0"/>
                  </a:moveTo>
                  <a:lnTo>
                    <a:pt x="863" y="6"/>
                  </a:lnTo>
                  <a:lnTo>
                    <a:pt x="785" y="18"/>
                  </a:lnTo>
                  <a:lnTo>
                    <a:pt x="709" y="34"/>
                  </a:lnTo>
                  <a:lnTo>
                    <a:pt x="634" y="56"/>
                  </a:lnTo>
                  <a:lnTo>
                    <a:pt x="560" y="83"/>
                  </a:lnTo>
                  <a:lnTo>
                    <a:pt x="549" y="88"/>
                  </a:lnTo>
                  <a:lnTo>
                    <a:pt x="512" y="105"/>
                  </a:lnTo>
                  <a:lnTo>
                    <a:pt x="606" y="140"/>
                  </a:lnTo>
                  <a:lnTo>
                    <a:pt x="576" y="154"/>
                  </a:lnTo>
                  <a:lnTo>
                    <a:pt x="568" y="158"/>
                  </a:lnTo>
                  <a:lnTo>
                    <a:pt x="501" y="191"/>
                  </a:lnTo>
                  <a:lnTo>
                    <a:pt x="437" y="228"/>
                  </a:lnTo>
                  <a:lnTo>
                    <a:pt x="376" y="270"/>
                  </a:lnTo>
                  <a:lnTo>
                    <a:pt x="317" y="316"/>
                  </a:lnTo>
                  <a:lnTo>
                    <a:pt x="262" y="366"/>
                  </a:lnTo>
                  <a:lnTo>
                    <a:pt x="206" y="427"/>
                  </a:lnTo>
                  <a:lnTo>
                    <a:pt x="156" y="492"/>
                  </a:lnTo>
                  <a:lnTo>
                    <a:pt x="112" y="560"/>
                  </a:lnTo>
                  <a:lnTo>
                    <a:pt x="74" y="632"/>
                  </a:lnTo>
                  <a:lnTo>
                    <a:pt x="40" y="706"/>
                  </a:lnTo>
                  <a:lnTo>
                    <a:pt x="11" y="784"/>
                  </a:lnTo>
                  <a:lnTo>
                    <a:pt x="2" y="821"/>
                  </a:lnTo>
                  <a:lnTo>
                    <a:pt x="0" y="856"/>
                  </a:lnTo>
                  <a:lnTo>
                    <a:pt x="9" y="890"/>
                  </a:lnTo>
                  <a:lnTo>
                    <a:pt x="29" y="922"/>
                  </a:lnTo>
                  <a:lnTo>
                    <a:pt x="38" y="934"/>
                  </a:lnTo>
                  <a:lnTo>
                    <a:pt x="47" y="947"/>
                  </a:lnTo>
                  <a:lnTo>
                    <a:pt x="56" y="960"/>
                  </a:lnTo>
                  <a:lnTo>
                    <a:pt x="66" y="975"/>
                  </a:lnTo>
                  <a:lnTo>
                    <a:pt x="84" y="896"/>
                  </a:lnTo>
                  <a:lnTo>
                    <a:pt x="106" y="821"/>
                  </a:lnTo>
                  <a:lnTo>
                    <a:pt x="133" y="749"/>
                  </a:lnTo>
                  <a:lnTo>
                    <a:pt x="165" y="680"/>
                  </a:lnTo>
                  <a:lnTo>
                    <a:pt x="201" y="615"/>
                  </a:lnTo>
                  <a:lnTo>
                    <a:pt x="243" y="553"/>
                  </a:lnTo>
                  <a:lnTo>
                    <a:pt x="290" y="494"/>
                  </a:lnTo>
                  <a:lnTo>
                    <a:pt x="342" y="439"/>
                  </a:lnTo>
                  <a:lnTo>
                    <a:pt x="399" y="387"/>
                  </a:lnTo>
                  <a:lnTo>
                    <a:pt x="462" y="339"/>
                  </a:lnTo>
                  <a:lnTo>
                    <a:pt x="528" y="295"/>
                  </a:lnTo>
                  <a:lnTo>
                    <a:pt x="596" y="258"/>
                  </a:lnTo>
                  <a:lnTo>
                    <a:pt x="665" y="226"/>
                  </a:lnTo>
                  <a:lnTo>
                    <a:pt x="735" y="200"/>
                  </a:lnTo>
                  <a:lnTo>
                    <a:pt x="807" y="180"/>
                  </a:lnTo>
                  <a:lnTo>
                    <a:pt x="881" y="166"/>
                  </a:lnTo>
                  <a:lnTo>
                    <a:pt x="956" y="158"/>
                  </a:lnTo>
                  <a:lnTo>
                    <a:pt x="1033" y="156"/>
                  </a:lnTo>
                  <a:lnTo>
                    <a:pt x="1184" y="156"/>
                  </a:lnTo>
                  <a:lnTo>
                    <a:pt x="1184" y="155"/>
                  </a:lnTo>
                  <a:lnTo>
                    <a:pt x="1181" y="151"/>
                  </a:lnTo>
                  <a:lnTo>
                    <a:pt x="1157" y="119"/>
                  </a:lnTo>
                  <a:lnTo>
                    <a:pt x="1130" y="90"/>
                  </a:lnTo>
                  <a:lnTo>
                    <a:pt x="1100" y="64"/>
                  </a:lnTo>
                  <a:lnTo>
                    <a:pt x="1068" y="40"/>
                  </a:lnTo>
                  <a:lnTo>
                    <a:pt x="1039" y="22"/>
                  </a:lnTo>
                  <a:lnTo>
                    <a:pt x="1009" y="9"/>
                  </a:lnTo>
                  <a:lnTo>
                    <a:pt x="976" y="2"/>
                  </a:lnTo>
                  <a:lnTo>
                    <a:pt x="941" y="0"/>
                  </a:lnTo>
                  <a:close/>
                  <a:moveTo>
                    <a:pt x="1184" y="156"/>
                  </a:moveTo>
                  <a:lnTo>
                    <a:pt x="1033" y="156"/>
                  </a:lnTo>
                  <a:lnTo>
                    <a:pt x="1111" y="159"/>
                  </a:lnTo>
                  <a:lnTo>
                    <a:pt x="1190" y="168"/>
                  </a:lnTo>
                  <a:lnTo>
                    <a:pt x="1186" y="160"/>
                  </a:lnTo>
                  <a:lnTo>
                    <a:pt x="1184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AutoShape 26"/>
            <p:cNvSpPr>
              <a:spLocks/>
            </p:cNvSpPr>
            <p:nvPr/>
          </p:nvSpPr>
          <p:spPr bwMode="auto">
            <a:xfrm>
              <a:off x="650" y="259"/>
              <a:ext cx="1105" cy="905"/>
            </a:xfrm>
            <a:custGeom>
              <a:avLst/>
              <a:gdLst>
                <a:gd name="T0" fmla="*/ 888 w 1105"/>
                <a:gd name="T1" fmla="*/ 259 h 905"/>
                <a:gd name="T2" fmla="*/ 814 w 1105"/>
                <a:gd name="T3" fmla="*/ 262 h 905"/>
                <a:gd name="T4" fmla="*/ 741 w 1105"/>
                <a:gd name="T5" fmla="*/ 271 h 905"/>
                <a:gd name="T6" fmla="*/ 668 w 1105"/>
                <a:gd name="T7" fmla="*/ 284 h 905"/>
                <a:gd name="T8" fmla="*/ 651 w 1105"/>
                <a:gd name="T9" fmla="*/ 289 h 905"/>
                <a:gd name="T10" fmla="*/ 598 w 1105"/>
                <a:gd name="T11" fmla="*/ 303 h 905"/>
                <a:gd name="T12" fmla="*/ 653 w 1105"/>
                <a:gd name="T13" fmla="*/ 358 h 905"/>
                <a:gd name="T14" fmla="*/ 645 w 1105"/>
                <a:gd name="T15" fmla="*/ 361 h 905"/>
                <a:gd name="T16" fmla="*/ 640 w 1105"/>
                <a:gd name="T17" fmla="*/ 363 h 905"/>
                <a:gd name="T18" fmla="*/ 635 w 1105"/>
                <a:gd name="T19" fmla="*/ 365 h 905"/>
                <a:gd name="T20" fmla="*/ 554 w 1105"/>
                <a:gd name="T21" fmla="*/ 394 h 905"/>
                <a:gd name="T22" fmla="*/ 476 w 1105"/>
                <a:gd name="T23" fmla="*/ 430 h 905"/>
                <a:gd name="T24" fmla="*/ 403 w 1105"/>
                <a:gd name="T25" fmla="*/ 473 h 905"/>
                <a:gd name="T26" fmla="*/ 333 w 1105"/>
                <a:gd name="T27" fmla="*/ 524 h 905"/>
                <a:gd name="T28" fmla="*/ 274 w 1105"/>
                <a:gd name="T29" fmla="*/ 576 h 905"/>
                <a:gd name="T30" fmla="*/ 221 w 1105"/>
                <a:gd name="T31" fmla="*/ 631 h 905"/>
                <a:gd name="T32" fmla="*/ 174 w 1105"/>
                <a:gd name="T33" fmla="*/ 689 h 905"/>
                <a:gd name="T34" fmla="*/ 132 w 1105"/>
                <a:gd name="T35" fmla="*/ 751 h 905"/>
                <a:gd name="T36" fmla="*/ 95 w 1105"/>
                <a:gd name="T37" fmla="*/ 816 h 905"/>
                <a:gd name="T38" fmla="*/ 64 w 1105"/>
                <a:gd name="T39" fmla="*/ 884 h 905"/>
                <a:gd name="T40" fmla="*/ 38 w 1105"/>
                <a:gd name="T41" fmla="*/ 954 h 905"/>
                <a:gd name="T42" fmla="*/ 17 w 1105"/>
                <a:gd name="T43" fmla="*/ 1028 h 905"/>
                <a:gd name="T44" fmla="*/ 1 w 1105"/>
                <a:gd name="T45" fmla="*/ 1104 h 905"/>
                <a:gd name="T46" fmla="*/ 0 w 1105"/>
                <a:gd name="T47" fmla="*/ 1109 h 905"/>
                <a:gd name="T48" fmla="*/ 2 w 1105"/>
                <a:gd name="T49" fmla="*/ 1118 h 905"/>
                <a:gd name="T50" fmla="*/ 5 w 1105"/>
                <a:gd name="T51" fmla="*/ 1120 h 905"/>
                <a:gd name="T52" fmla="*/ 25 w 1105"/>
                <a:gd name="T53" fmla="*/ 1131 h 905"/>
                <a:gd name="T54" fmla="*/ 45 w 1105"/>
                <a:gd name="T55" fmla="*/ 1142 h 905"/>
                <a:gd name="T56" fmla="*/ 87 w 1105"/>
                <a:gd name="T57" fmla="*/ 1164 h 905"/>
                <a:gd name="T58" fmla="*/ 103 w 1105"/>
                <a:gd name="T59" fmla="*/ 1085 h 905"/>
                <a:gd name="T60" fmla="*/ 125 w 1105"/>
                <a:gd name="T61" fmla="*/ 1009 h 905"/>
                <a:gd name="T62" fmla="*/ 152 w 1105"/>
                <a:gd name="T63" fmla="*/ 936 h 905"/>
                <a:gd name="T64" fmla="*/ 185 w 1105"/>
                <a:gd name="T65" fmla="*/ 867 h 905"/>
                <a:gd name="T66" fmla="*/ 223 w 1105"/>
                <a:gd name="T67" fmla="*/ 802 h 905"/>
                <a:gd name="T68" fmla="*/ 268 w 1105"/>
                <a:gd name="T69" fmla="*/ 741 h 905"/>
                <a:gd name="T70" fmla="*/ 319 w 1105"/>
                <a:gd name="T71" fmla="*/ 684 h 905"/>
                <a:gd name="T72" fmla="*/ 375 w 1105"/>
                <a:gd name="T73" fmla="*/ 630 h 905"/>
                <a:gd name="T74" fmla="*/ 438 w 1105"/>
                <a:gd name="T75" fmla="*/ 580 h 905"/>
                <a:gd name="T76" fmla="*/ 505 w 1105"/>
                <a:gd name="T77" fmla="*/ 536 h 905"/>
                <a:gd name="T78" fmla="*/ 574 w 1105"/>
                <a:gd name="T79" fmla="*/ 499 h 905"/>
                <a:gd name="T80" fmla="*/ 644 w 1105"/>
                <a:gd name="T81" fmla="*/ 469 h 905"/>
                <a:gd name="T82" fmla="*/ 716 w 1105"/>
                <a:gd name="T83" fmla="*/ 445 h 905"/>
                <a:gd name="T84" fmla="*/ 790 w 1105"/>
                <a:gd name="T85" fmla="*/ 429 h 905"/>
                <a:gd name="T86" fmla="*/ 866 w 1105"/>
                <a:gd name="T87" fmla="*/ 418 h 905"/>
                <a:gd name="T88" fmla="*/ 944 w 1105"/>
                <a:gd name="T89" fmla="*/ 415 h 905"/>
                <a:gd name="T90" fmla="*/ 1101 w 1105"/>
                <a:gd name="T91" fmla="*/ 415 h 905"/>
                <a:gd name="T92" fmla="*/ 1085 w 1105"/>
                <a:gd name="T93" fmla="*/ 361 h 905"/>
                <a:gd name="T94" fmla="*/ 1076 w 1105"/>
                <a:gd name="T95" fmla="*/ 329 h 905"/>
                <a:gd name="T96" fmla="*/ 1068 w 1105"/>
                <a:gd name="T97" fmla="*/ 298 h 905"/>
                <a:gd name="T98" fmla="*/ 1063 w 1105"/>
                <a:gd name="T99" fmla="*/ 286 h 905"/>
                <a:gd name="T100" fmla="*/ 1056 w 1105"/>
                <a:gd name="T101" fmla="*/ 279 h 905"/>
                <a:gd name="T102" fmla="*/ 1047 w 1105"/>
                <a:gd name="T103" fmla="*/ 274 h 905"/>
                <a:gd name="T104" fmla="*/ 1035 w 1105"/>
                <a:gd name="T105" fmla="*/ 271 h 905"/>
                <a:gd name="T106" fmla="*/ 961 w 1105"/>
                <a:gd name="T107" fmla="*/ 262 h 905"/>
                <a:gd name="T108" fmla="*/ 888 w 1105"/>
                <a:gd name="T109" fmla="*/ 259 h 905"/>
                <a:gd name="T110" fmla="*/ 1101 w 1105"/>
                <a:gd name="T111" fmla="*/ 415 h 905"/>
                <a:gd name="T112" fmla="*/ 944 w 1105"/>
                <a:gd name="T113" fmla="*/ 415 h 905"/>
                <a:gd name="T114" fmla="*/ 1023 w 1105"/>
                <a:gd name="T115" fmla="*/ 418 h 905"/>
                <a:gd name="T116" fmla="*/ 1105 w 1105"/>
                <a:gd name="T117" fmla="*/ 427 h 905"/>
                <a:gd name="T118" fmla="*/ 1101 w 1105"/>
                <a:gd name="T119" fmla="*/ 415 h 9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05" h="905">
                  <a:moveTo>
                    <a:pt x="888" y="0"/>
                  </a:moveTo>
                  <a:lnTo>
                    <a:pt x="814" y="3"/>
                  </a:lnTo>
                  <a:lnTo>
                    <a:pt x="741" y="12"/>
                  </a:lnTo>
                  <a:lnTo>
                    <a:pt x="668" y="25"/>
                  </a:lnTo>
                  <a:lnTo>
                    <a:pt x="651" y="30"/>
                  </a:lnTo>
                  <a:lnTo>
                    <a:pt x="598" y="44"/>
                  </a:lnTo>
                  <a:lnTo>
                    <a:pt x="653" y="99"/>
                  </a:lnTo>
                  <a:lnTo>
                    <a:pt x="645" y="102"/>
                  </a:lnTo>
                  <a:lnTo>
                    <a:pt x="640" y="104"/>
                  </a:lnTo>
                  <a:lnTo>
                    <a:pt x="635" y="106"/>
                  </a:lnTo>
                  <a:lnTo>
                    <a:pt x="554" y="135"/>
                  </a:lnTo>
                  <a:lnTo>
                    <a:pt x="476" y="171"/>
                  </a:lnTo>
                  <a:lnTo>
                    <a:pt x="403" y="214"/>
                  </a:lnTo>
                  <a:lnTo>
                    <a:pt x="333" y="265"/>
                  </a:lnTo>
                  <a:lnTo>
                    <a:pt x="274" y="317"/>
                  </a:lnTo>
                  <a:lnTo>
                    <a:pt x="221" y="372"/>
                  </a:lnTo>
                  <a:lnTo>
                    <a:pt x="174" y="430"/>
                  </a:lnTo>
                  <a:lnTo>
                    <a:pt x="132" y="492"/>
                  </a:lnTo>
                  <a:lnTo>
                    <a:pt x="95" y="557"/>
                  </a:lnTo>
                  <a:lnTo>
                    <a:pt x="64" y="625"/>
                  </a:lnTo>
                  <a:lnTo>
                    <a:pt x="38" y="695"/>
                  </a:lnTo>
                  <a:lnTo>
                    <a:pt x="17" y="769"/>
                  </a:lnTo>
                  <a:lnTo>
                    <a:pt x="1" y="845"/>
                  </a:lnTo>
                  <a:lnTo>
                    <a:pt x="0" y="850"/>
                  </a:lnTo>
                  <a:lnTo>
                    <a:pt x="2" y="859"/>
                  </a:lnTo>
                  <a:lnTo>
                    <a:pt x="5" y="861"/>
                  </a:lnTo>
                  <a:lnTo>
                    <a:pt x="25" y="872"/>
                  </a:lnTo>
                  <a:lnTo>
                    <a:pt x="45" y="883"/>
                  </a:lnTo>
                  <a:lnTo>
                    <a:pt x="87" y="905"/>
                  </a:lnTo>
                  <a:lnTo>
                    <a:pt x="103" y="826"/>
                  </a:lnTo>
                  <a:lnTo>
                    <a:pt x="125" y="750"/>
                  </a:lnTo>
                  <a:lnTo>
                    <a:pt x="152" y="677"/>
                  </a:lnTo>
                  <a:lnTo>
                    <a:pt x="185" y="608"/>
                  </a:lnTo>
                  <a:lnTo>
                    <a:pt x="223" y="543"/>
                  </a:lnTo>
                  <a:lnTo>
                    <a:pt x="268" y="482"/>
                  </a:lnTo>
                  <a:lnTo>
                    <a:pt x="319" y="425"/>
                  </a:lnTo>
                  <a:lnTo>
                    <a:pt x="375" y="371"/>
                  </a:lnTo>
                  <a:lnTo>
                    <a:pt x="438" y="321"/>
                  </a:lnTo>
                  <a:lnTo>
                    <a:pt x="505" y="277"/>
                  </a:lnTo>
                  <a:lnTo>
                    <a:pt x="574" y="240"/>
                  </a:lnTo>
                  <a:lnTo>
                    <a:pt x="644" y="210"/>
                  </a:lnTo>
                  <a:lnTo>
                    <a:pt x="716" y="186"/>
                  </a:lnTo>
                  <a:lnTo>
                    <a:pt x="790" y="170"/>
                  </a:lnTo>
                  <a:lnTo>
                    <a:pt x="866" y="159"/>
                  </a:lnTo>
                  <a:lnTo>
                    <a:pt x="944" y="156"/>
                  </a:lnTo>
                  <a:lnTo>
                    <a:pt x="1101" y="156"/>
                  </a:lnTo>
                  <a:lnTo>
                    <a:pt x="1085" y="102"/>
                  </a:lnTo>
                  <a:lnTo>
                    <a:pt x="1076" y="70"/>
                  </a:lnTo>
                  <a:lnTo>
                    <a:pt x="1068" y="39"/>
                  </a:lnTo>
                  <a:lnTo>
                    <a:pt x="1063" y="27"/>
                  </a:lnTo>
                  <a:lnTo>
                    <a:pt x="1056" y="20"/>
                  </a:lnTo>
                  <a:lnTo>
                    <a:pt x="1047" y="15"/>
                  </a:lnTo>
                  <a:lnTo>
                    <a:pt x="1035" y="12"/>
                  </a:lnTo>
                  <a:lnTo>
                    <a:pt x="961" y="3"/>
                  </a:lnTo>
                  <a:lnTo>
                    <a:pt x="888" y="0"/>
                  </a:lnTo>
                  <a:close/>
                  <a:moveTo>
                    <a:pt x="1101" y="156"/>
                  </a:moveTo>
                  <a:lnTo>
                    <a:pt x="944" y="156"/>
                  </a:lnTo>
                  <a:lnTo>
                    <a:pt x="1023" y="159"/>
                  </a:lnTo>
                  <a:lnTo>
                    <a:pt x="1105" y="168"/>
                  </a:lnTo>
                  <a:lnTo>
                    <a:pt x="1101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AutoShape 27"/>
            <p:cNvSpPr>
              <a:spLocks/>
            </p:cNvSpPr>
            <p:nvPr/>
          </p:nvSpPr>
          <p:spPr bwMode="auto">
            <a:xfrm>
              <a:off x="835" y="452"/>
              <a:ext cx="918" cy="749"/>
            </a:xfrm>
            <a:custGeom>
              <a:avLst/>
              <a:gdLst>
                <a:gd name="T0" fmla="*/ 771 w 918"/>
                <a:gd name="T1" fmla="*/ 452 h 749"/>
                <a:gd name="T2" fmla="*/ 684 w 918"/>
                <a:gd name="T3" fmla="*/ 456 h 749"/>
                <a:gd name="T4" fmla="*/ 608 w 918"/>
                <a:gd name="T5" fmla="*/ 466 h 749"/>
                <a:gd name="T6" fmla="*/ 557 w 918"/>
                <a:gd name="T7" fmla="*/ 481 h 749"/>
                <a:gd name="T8" fmla="*/ 583 w 918"/>
                <a:gd name="T9" fmla="*/ 542 h 749"/>
                <a:gd name="T10" fmla="*/ 508 w 918"/>
                <a:gd name="T11" fmla="*/ 566 h 749"/>
                <a:gd name="T12" fmla="*/ 438 w 918"/>
                <a:gd name="T13" fmla="*/ 597 h 749"/>
                <a:gd name="T14" fmla="*/ 372 w 918"/>
                <a:gd name="T15" fmla="*/ 634 h 749"/>
                <a:gd name="T16" fmla="*/ 310 w 918"/>
                <a:gd name="T17" fmla="*/ 677 h 749"/>
                <a:gd name="T18" fmla="*/ 252 w 918"/>
                <a:gd name="T19" fmla="*/ 727 h 749"/>
                <a:gd name="T20" fmla="*/ 198 w 918"/>
                <a:gd name="T21" fmla="*/ 782 h 749"/>
                <a:gd name="T22" fmla="*/ 149 w 918"/>
                <a:gd name="T23" fmla="*/ 842 h 749"/>
                <a:gd name="T24" fmla="*/ 106 w 918"/>
                <a:gd name="T25" fmla="*/ 905 h 749"/>
                <a:gd name="T26" fmla="*/ 70 w 918"/>
                <a:gd name="T27" fmla="*/ 972 h 749"/>
                <a:gd name="T28" fmla="*/ 40 w 918"/>
                <a:gd name="T29" fmla="*/ 1042 h 749"/>
                <a:gd name="T30" fmla="*/ 17 w 918"/>
                <a:gd name="T31" fmla="*/ 1115 h 749"/>
                <a:gd name="T32" fmla="*/ 0 w 918"/>
                <a:gd name="T33" fmla="*/ 1191 h 749"/>
                <a:gd name="T34" fmla="*/ 95 w 918"/>
                <a:gd name="T35" fmla="*/ 1201 h 749"/>
                <a:gd name="T36" fmla="*/ 118 w 918"/>
                <a:gd name="T37" fmla="*/ 1124 h 749"/>
                <a:gd name="T38" fmla="*/ 146 w 918"/>
                <a:gd name="T39" fmla="*/ 1052 h 749"/>
                <a:gd name="T40" fmla="*/ 181 w 918"/>
                <a:gd name="T41" fmla="*/ 983 h 749"/>
                <a:gd name="T42" fmla="*/ 222 w 918"/>
                <a:gd name="T43" fmla="*/ 919 h 749"/>
                <a:gd name="T44" fmla="*/ 270 w 918"/>
                <a:gd name="T45" fmla="*/ 860 h 749"/>
                <a:gd name="T46" fmla="*/ 324 w 918"/>
                <a:gd name="T47" fmla="*/ 805 h 749"/>
                <a:gd name="T48" fmla="*/ 386 w 918"/>
                <a:gd name="T49" fmla="*/ 755 h 749"/>
                <a:gd name="T50" fmla="*/ 453 w 918"/>
                <a:gd name="T51" fmla="*/ 712 h 749"/>
                <a:gd name="T52" fmla="*/ 521 w 918"/>
                <a:gd name="T53" fmla="*/ 676 h 749"/>
                <a:gd name="T54" fmla="*/ 592 w 918"/>
                <a:gd name="T55" fmla="*/ 647 h 749"/>
                <a:gd name="T56" fmla="*/ 666 w 918"/>
                <a:gd name="T57" fmla="*/ 626 h 749"/>
                <a:gd name="T58" fmla="*/ 742 w 918"/>
                <a:gd name="T59" fmla="*/ 612 h 749"/>
                <a:gd name="T60" fmla="*/ 820 w 918"/>
                <a:gd name="T61" fmla="*/ 606 h 749"/>
                <a:gd name="T62" fmla="*/ 901 w 918"/>
                <a:gd name="T63" fmla="*/ 606 h 749"/>
                <a:gd name="T64" fmla="*/ 918 w 918"/>
                <a:gd name="T65" fmla="*/ 465 h 749"/>
                <a:gd name="T66" fmla="*/ 853 w 918"/>
                <a:gd name="T67" fmla="*/ 455 h 749"/>
                <a:gd name="T68" fmla="*/ 771 w 918"/>
                <a:gd name="T69" fmla="*/ 452 h 749"/>
                <a:gd name="T70" fmla="*/ 901 w 918"/>
                <a:gd name="T71" fmla="*/ 606 h 749"/>
                <a:gd name="T72" fmla="*/ 820 w 918"/>
                <a:gd name="T73" fmla="*/ 606 h 749"/>
                <a:gd name="T74" fmla="*/ 901 w 918"/>
                <a:gd name="T75" fmla="*/ 607 h 749"/>
                <a:gd name="T76" fmla="*/ 901 w 918"/>
                <a:gd name="T77" fmla="*/ 606 h 7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18" h="749">
                  <a:moveTo>
                    <a:pt x="771" y="0"/>
                  </a:moveTo>
                  <a:lnTo>
                    <a:pt x="684" y="4"/>
                  </a:lnTo>
                  <a:lnTo>
                    <a:pt x="608" y="14"/>
                  </a:lnTo>
                  <a:lnTo>
                    <a:pt x="557" y="29"/>
                  </a:lnTo>
                  <a:lnTo>
                    <a:pt x="583" y="90"/>
                  </a:lnTo>
                  <a:lnTo>
                    <a:pt x="508" y="114"/>
                  </a:lnTo>
                  <a:lnTo>
                    <a:pt x="438" y="145"/>
                  </a:lnTo>
                  <a:lnTo>
                    <a:pt x="372" y="182"/>
                  </a:lnTo>
                  <a:lnTo>
                    <a:pt x="310" y="225"/>
                  </a:lnTo>
                  <a:lnTo>
                    <a:pt x="252" y="275"/>
                  </a:lnTo>
                  <a:lnTo>
                    <a:pt x="198" y="330"/>
                  </a:lnTo>
                  <a:lnTo>
                    <a:pt x="149" y="390"/>
                  </a:lnTo>
                  <a:lnTo>
                    <a:pt x="106" y="453"/>
                  </a:lnTo>
                  <a:lnTo>
                    <a:pt x="70" y="520"/>
                  </a:lnTo>
                  <a:lnTo>
                    <a:pt x="40" y="590"/>
                  </a:lnTo>
                  <a:lnTo>
                    <a:pt x="17" y="663"/>
                  </a:lnTo>
                  <a:lnTo>
                    <a:pt x="0" y="739"/>
                  </a:lnTo>
                  <a:lnTo>
                    <a:pt x="95" y="749"/>
                  </a:lnTo>
                  <a:lnTo>
                    <a:pt x="118" y="672"/>
                  </a:lnTo>
                  <a:lnTo>
                    <a:pt x="146" y="600"/>
                  </a:lnTo>
                  <a:lnTo>
                    <a:pt x="181" y="531"/>
                  </a:lnTo>
                  <a:lnTo>
                    <a:pt x="222" y="467"/>
                  </a:lnTo>
                  <a:lnTo>
                    <a:pt x="270" y="408"/>
                  </a:lnTo>
                  <a:lnTo>
                    <a:pt x="324" y="353"/>
                  </a:lnTo>
                  <a:lnTo>
                    <a:pt x="386" y="303"/>
                  </a:lnTo>
                  <a:lnTo>
                    <a:pt x="453" y="260"/>
                  </a:lnTo>
                  <a:lnTo>
                    <a:pt x="521" y="224"/>
                  </a:lnTo>
                  <a:lnTo>
                    <a:pt x="592" y="195"/>
                  </a:lnTo>
                  <a:lnTo>
                    <a:pt x="666" y="174"/>
                  </a:lnTo>
                  <a:lnTo>
                    <a:pt x="742" y="160"/>
                  </a:lnTo>
                  <a:lnTo>
                    <a:pt x="820" y="154"/>
                  </a:lnTo>
                  <a:lnTo>
                    <a:pt x="901" y="154"/>
                  </a:lnTo>
                  <a:lnTo>
                    <a:pt x="918" y="13"/>
                  </a:lnTo>
                  <a:lnTo>
                    <a:pt x="853" y="3"/>
                  </a:lnTo>
                  <a:lnTo>
                    <a:pt x="771" y="0"/>
                  </a:lnTo>
                  <a:close/>
                  <a:moveTo>
                    <a:pt x="901" y="154"/>
                  </a:moveTo>
                  <a:lnTo>
                    <a:pt x="820" y="154"/>
                  </a:lnTo>
                  <a:lnTo>
                    <a:pt x="901" y="155"/>
                  </a:lnTo>
                  <a:lnTo>
                    <a:pt x="901" y="154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AutoShape 28"/>
            <p:cNvSpPr>
              <a:spLocks/>
            </p:cNvSpPr>
            <p:nvPr/>
          </p:nvSpPr>
          <p:spPr bwMode="auto">
            <a:xfrm>
              <a:off x="369" y="1599"/>
              <a:ext cx="717" cy="270"/>
            </a:xfrm>
            <a:custGeom>
              <a:avLst/>
              <a:gdLst>
                <a:gd name="T0" fmla="*/ 513 w 717"/>
                <a:gd name="T1" fmla="*/ 1664 h 270"/>
                <a:gd name="T2" fmla="*/ 517 w 717"/>
                <a:gd name="T3" fmla="*/ 1865 h 270"/>
                <a:gd name="T4" fmla="*/ 564 w 717"/>
                <a:gd name="T5" fmla="*/ 1821 h 270"/>
                <a:gd name="T6" fmla="*/ 689 w 717"/>
                <a:gd name="T7" fmla="*/ 1768 h 270"/>
                <a:gd name="T8" fmla="*/ 555 w 717"/>
                <a:gd name="T9" fmla="*/ 1760 h 270"/>
                <a:gd name="T10" fmla="*/ 331 w 717"/>
                <a:gd name="T11" fmla="*/ 1868 h 270"/>
                <a:gd name="T12" fmla="*/ 371 w 717"/>
                <a:gd name="T13" fmla="*/ 1869 h 270"/>
                <a:gd name="T14" fmla="*/ 623 w 717"/>
                <a:gd name="T15" fmla="*/ 1868 h 270"/>
                <a:gd name="T16" fmla="*/ 660 w 717"/>
                <a:gd name="T17" fmla="*/ 1869 h 270"/>
                <a:gd name="T18" fmla="*/ 25 w 717"/>
                <a:gd name="T19" fmla="*/ 1867 h 270"/>
                <a:gd name="T20" fmla="*/ 59 w 717"/>
                <a:gd name="T21" fmla="*/ 1868 h 270"/>
                <a:gd name="T22" fmla="*/ 136 w 717"/>
                <a:gd name="T23" fmla="*/ 1764 h 270"/>
                <a:gd name="T24" fmla="*/ 171 w 717"/>
                <a:gd name="T25" fmla="*/ 1854 h 270"/>
                <a:gd name="T26" fmla="*/ 183 w 717"/>
                <a:gd name="T27" fmla="*/ 1867 h 270"/>
                <a:gd name="T28" fmla="*/ 249 w 717"/>
                <a:gd name="T29" fmla="*/ 1868 h 270"/>
                <a:gd name="T30" fmla="*/ 212 w 717"/>
                <a:gd name="T31" fmla="*/ 1764 h 270"/>
                <a:gd name="T32" fmla="*/ 357 w 717"/>
                <a:gd name="T33" fmla="*/ 1664 h 270"/>
                <a:gd name="T34" fmla="*/ 372 w 717"/>
                <a:gd name="T35" fmla="*/ 1868 h 270"/>
                <a:gd name="T36" fmla="*/ 390 w 717"/>
                <a:gd name="T37" fmla="*/ 1807 h 270"/>
                <a:gd name="T38" fmla="*/ 427 w 717"/>
                <a:gd name="T39" fmla="*/ 1672 h 270"/>
                <a:gd name="T40" fmla="*/ 456 w 717"/>
                <a:gd name="T41" fmla="*/ 1664 h 270"/>
                <a:gd name="T42" fmla="*/ 689 w 717"/>
                <a:gd name="T43" fmla="*/ 1768 h 270"/>
                <a:gd name="T44" fmla="*/ 595 w 717"/>
                <a:gd name="T45" fmla="*/ 1868 h 270"/>
                <a:gd name="T46" fmla="*/ 664 w 717"/>
                <a:gd name="T47" fmla="*/ 1864 h 270"/>
                <a:gd name="T48" fmla="*/ 689 w 717"/>
                <a:gd name="T49" fmla="*/ 1768 h 270"/>
                <a:gd name="T50" fmla="*/ 67 w 717"/>
                <a:gd name="T51" fmla="*/ 1615 h 270"/>
                <a:gd name="T52" fmla="*/ 12 w 717"/>
                <a:gd name="T53" fmla="*/ 1820 h 270"/>
                <a:gd name="T54" fmla="*/ 15 w 717"/>
                <a:gd name="T55" fmla="*/ 1868 h 270"/>
                <a:gd name="T56" fmla="*/ 68 w 717"/>
                <a:gd name="T57" fmla="*/ 1864 h 270"/>
                <a:gd name="T58" fmla="*/ 84 w 717"/>
                <a:gd name="T59" fmla="*/ 1819 h 270"/>
                <a:gd name="T60" fmla="*/ 136 w 717"/>
                <a:gd name="T61" fmla="*/ 1764 h 270"/>
                <a:gd name="T62" fmla="*/ 200 w 717"/>
                <a:gd name="T63" fmla="*/ 1719 h 270"/>
                <a:gd name="T64" fmla="*/ 116 w 717"/>
                <a:gd name="T65" fmla="*/ 1703 h 270"/>
                <a:gd name="T66" fmla="*/ 99 w 717"/>
                <a:gd name="T67" fmla="*/ 1601 h 270"/>
                <a:gd name="T68" fmla="*/ 680 w 717"/>
                <a:gd name="T69" fmla="*/ 1662 h 270"/>
                <a:gd name="T70" fmla="*/ 617 w 717"/>
                <a:gd name="T71" fmla="*/ 1700 h 270"/>
                <a:gd name="T72" fmla="*/ 577 w 717"/>
                <a:gd name="T73" fmla="*/ 1744 h 270"/>
                <a:gd name="T74" fmla="*/ 690 w 717"/>
                <a:gd name="T75" fmla="*/ 1764 h 270"/>
                <a:gd name="T76" fmla="*/ 378 w 717"/>
                <a:gd name="T77" fmla="*/ 1600 h 270"/>
                <a:gd name="T78" fmla="*/ 216 w 717"/>
                <a:gd name="T79" fmla="*/ 1612 h 270"/>
                <a:gd name="T80" fmla="*/ 120 w 717"/>
                <a:gd name="T81" fmla="*/ 1705 h 270"/>
                <a:gd name="T82" fmla="*/ 231 w 717"/>
                <a:gd name="T83" fmla="*/ 1683 h 270"/>
                <a:gd name="T84" fmla="*/ 257 w 717"/>
                <a:gd name="T85" fmla="*/ 1665 h 270"/>
                <a:gd name="T86" fmla="*/ 580 w 717"/>
                <a:gd name="T87" fmla="*/ 1662 h 270"/>
                <a:gd name="T88" fmla="*/ 522 w 717"/>
                <a:gd name="T89" fmla="*/ 1601 h 270"/>
                <a:gd name="T90" fmla="*/ 142 w 717"/>
                <a:gd name="T91" fmla="*/ 1600 h 270"/>
                <a:gd name="T92" fmla="*/ 142 w 717"/>
                <a:gd name="T93" fmla="*/ 160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17" h="270">
                  <a:moveTo>
                    <a:pt x="580" y="65"/>
                  </a:moveTo>
                  <a:lnTo>
                    <a:pt x="474" y="65"/>
                  </a:lnTo>
                  <a:lnTo>
                    <a:pt x="513" y="65"/>
                  </a:lnTo>
                  <a:lnTo>
                    <a:pt x="460" y="265"/>
                  </a:lnTo>
                  <a:lnTo>
                    <a:pt x="491" y="270"/>
                  </a:lnTo>
                  <a:lnTo>
                    <a:pt x="517" y="266"/>
                  </a:lnTo>
                  <a:lnTo>
                    <a:pt x="540" y="252"/>
                  </a:lnTo>
                  <a:lnTo>
                    <a:pt x="559" y="230"/>
                  </a:lnTo>
                  <a:lnTo>
                    <a:pt x="564" y="222"/>
                  </a:lnTo>
                  <a:lnTo>
                    <a:pt x="572" y="216"/>
                  </a:lnTo>
                  <a:lnTo>
                    <a:pt x="617" y="169"/>
                  </a:lnTo>
                  <a:lnTo>
                    <a:pt x="689" y="169"/>
                  </a:lnTo>
                  <a:lnTo>
                    <a:pt x="690" y="165"/>
                  </a:lnTo>
                  <a:lnTo>
                    <a:pt x="561" y="165"/>
                  </a:lnTo>
                  <a:lnTo>
                    <a:pt x="555" y="161"/>
                  </a:lnTo>
                  <a:lnTo>
                    <a:pt x="580" y="65"/>
                  </a:lnTo>
                  <a:close/>
                  <a:moveTo>
                    <a:pt x="372" y="269"/>
                  </a:moveTo>
                  <a:lnTo>
                    <a:pt x="331" y="269"/>
                  </a:lnTo>
                  <a:lnTo>
                    <a:pt x="344" y="269"/>
                  </a:lnTo>
                  <a:lnTo>
                    <a:pt x="357" y="269"/>
                  </a:lnTo>
                  <a:lnTo>
                    <a:pt x="371" y="270"/>
                  </a:lnTo>
                  <a:lnTo>
                    <a:pt x="372" y="269"/>
                  </a:lnTo>
                  <a:close/>
                  <a:moveTo>
                    <a:pt x="661" y="269"/>
                  </a:moveTo>
                  <a:lnTo>
                    <a:pt x="623" y="269"/>
                  </a:lnTo>
                  <a:lnTo>
                    <a:pt x="636" y="269"/>
                  </a:lnTo>
                  <a:lnTo>
                    <a:pt x="648" y="269"/>
                  </a:lnTo>
                  <a:lnTo>
                    <a:pt x="660" y="270"/>
                  </a:lnTo>
                  <a:lnTo>
                    <a:pt x="661" y="269"/>
                  </a:lnTo>
                  <a:close/>
                  <a:moveTo>
                    <a:pt x="61" y="268"/>
                  </a:moveTo>
                  <a:lnTo>
                    <a:pt x="25" y="268"/>
                  </a:lnTo>
                  <a:lnTo>
                    <a:pt x="36" y="268"/>
                  </a:lnTo>
                  <a:lnTo>
                    <a:pt x="46" y="269"/>
                  </a:lnTo>
                  <a:lnTo>
                    <a:pt x="59" y="269"/>
                  </a:lnTo>
                  <a:lnTo>
                    <a:pt x="61" y="268"/>
                  </a:lnTo>
                  <a:close/>
                  <a:moveTo>
                    <a:pt x="212" y="165"/>
                  </a:moveTo>
                  <a:lnTo>
                    <a:pt x="136" y="165"/>
                  </a:lnTo>
                  <a:lnTo>
                    <a:pt x="154" y="211"/>
                  </a:lnTo>
                  <a:lnTo>
                    <a:pt x="162" y="233"/>
                  </a:lnTo>
                  <a:lnTo>
                    <a:pt x="171" y="255"/>
                  </a:lnTo>
                  <a:lnTo>
                    <a:pt x="173" y="260"/>
                  </a:lnTo>
                  <a:lnTo>
                    <a:pt x="178" y="268"/>
                  </a:lnTo>
                  <a:lnTo>
                    <a:pt x="183" y="268"/>
                  </a:lnTo>
                  <a:lnTo>
                    <a:pt x="199" y="269"/>
                  </a:lnTo>
                  <a:lnTo>
                    <a:pt x="216" y="269"/>
                  </a:lnTo>
                  <a:lnTo>
                    <a:pt x="249" y="269"/>
                  </a:lnTo>
                  <a:lnTo>
                    <a:pt x="250" y="265"/>
                  </a:lnTo>
                  <a:lnTo>
                    <a:pt x="250" y="263"/>
                  </a:lnTo>
                  <a:lnTo>
                    <a:pt x="212" y="165"/>
                  </a:lnTo>
                  <a:close/>
                  <a:moveTo>
                    <a:pt x="580" y="64"/>
                  </a:moveTo>
                  <a:lnTo>
                    <a:pt x="305" y="64"/>
                  </a:lnTo>
                  <a:lnTo>
                    <a:pt x="357" y="65"/>
                  </a:lnTo>
                  <a:lnTo>
                    <a:pt x="303" y="269"/>
                  </a:lnTo>
                  <a:lnTo>
                    <a:pt x="331" y="269"/>
                  </a:lnTo>
                  <a:lnTo>
                    <a:pt x="372" y="269"/>
                  </a:lnTo>
                  <a:lnTo>
                    <a:pt x="376" y="265"/>
                  </a:lnTo>
                  <a:lnTo>
                    <a:pt x="384" y="233"/>
                  </a:lnTo>
                  <a:lnTo>
                    <a:pt x="390" y="208"/>
                  </a:lnTo>
                  <a:lnTo>
                    <a:pt x="402" y="165"/>
                  </a:lnTo>
                  <a:lnTo>
                    <a:pt x="414" y="122"/>
                  </a:lnTo>
                  <a:lnTo>
                    <a:pt x="427" y="73"/>
                  </a:lnTo>
                  <a:lnTo>
                    <a:pt x="433" y="66"/>
                  </a:lnTo>
                  <a:lnTo>
                    <a:pt x="437" y="65"/>
                  </a:lnTo>
                  <a:lnTo>
                    <a:pt x="456" y="65"/>
                  </a:lnTo>
                  <a:lnTo>
                    <a:pt x="580" y="65"/>
                  </a:lnTo>
                  <a:lnTo>
                    <a:pt x="580" y="64"/>
                  </a:lnTo>
                  <a:close/>
                  <a:moveTo>
                    <a:pt x="689" y="169"/>
                  </a:moveTo>
                  <a:lnTo>
                    <a:pt x="617" y="169"/>
                  </a:lnTo>
                  <a:lnTo>
                    <a:pt x="621" y="171"/>
                  </a:lnTo>
                  <a:lnTo>
                    <a:pt x="595" y="269"/>
                  </a:lnTo>
                  <a:lnTo>
                    <a:pt x="623" y="269"/>
                  </a:lnTo>
                  <a:lnTo>
                    <a:pt x="661" y="269"/>
                  </a:lnTo>
                  <a:lnTo>
                    <a:pt x="664" y="265"/>
                  </a:lnTo>
                  <a:lnTo>
                    <a:pt x="674" y="226"/>
                  </a:lnTo>
                  <a:lnTo>
                    <a:pt x="681" y="198"/>
                  </a:lnTo>
                  <a:lnTo>
                    <a:pt x="689" y="169"/>
                  </a:lnTo>
                  <a:close/>
                  <a:moveTo>
                    <a:pt x="74" y="0"/>
                  </a:moveTo>
                  <a:lnTo>
                    <a:pt x="70" y="5"/>
                  </a:lnTo>
                  <a:lnTo>
                    <a:pt x="67" y="16"/>
                  </a:lnTo>
                  <a:lnTo>
                    <a:pt x="54" y="68"/>
                  </a:lnTo>
                  <a:lnTo>
                    <a:pt x="40" y="119"/>
                  </a:lnTo>
                  <a:lnTo>
                    <a:pt x="12" y="221"/>
                  </a:lnTo>
                  <a:lnTo>
                    <a:pt x="9" y="233"/>
                  </a:lnTo>
                  <a:lnTo>
                    <a:pt x="0" y="269"/>
                  </a:lnTo>
                  <a:lnTo>
                    <a:pt x="15" y="269"/>
                  </a:lnTo>
                  <a:lnTo>
                    <a:pt x="25" y="268"/>
                  </a:lnTo>
                  <a:lnTo>
                    <a:pt x="61" y="268"/>
                  </a:lnTo>
                  <a:lnTo>
                    <a:pt x="68" y="265"/>
                  </a:lnTo>
                  <a:lnTo>
                    <a:pt x="75" y="258"/>
                  </a:lnTo>
                  <a:lnTo>
                    <a:pt x="78" y="244"/>
                  </a:lnTo>
                  <a:lnTo>
                    <a:pt x="84" y="220"/>
                  </a:lnTo>
                  <a:lnTo>
                    <a:pt x="97" y="199"/>
                  </a:lnTo>
                  <a:lnTo>
                    <a:pt x="116" y="182"/>
                  </a:lnTo>
                  <a:lnTo>
                    <a:pt x="136" y="165"/>
                  </a:lnTo>
                  <a:lnTo>
                    <a:pt x="212" y="165"/>
                  </a:lnTo>
                  <a:lnTo>
                    <a:pt x="202" y="138"/>
                  </a:lnTo>
                  <a:lnTo>
                    <a:pt x="200" y="120"/>
                  </a:lnTo>
                  <a:lnTo>
                    <a:pt x="209" y="106"/>
                  </a:lnTo>
                  <a:lnTo>
                    <a:pt x="120" y="106"/>
                  </a:lnTo>
                  <a:lnTo>
                    <a:pt x="116" y="104"/>
                  </a:lnTo>
                  <a:lnTo>
                    <a:pt x="142" y="2"/>
                  </a:lnTo>
                  <a:lnTo>
                    <a:pt x="113" y="2"/>
                  </a:lnTo>
                  <a:lnTo>
                    <a:pt x="99" y="2"/>
                  </a:lnTo>
                  <a:lnTo>
                    <a:pt x="86" y="1"/>
                  </a:lnTo>
                  <a:lnTo>
                    <a:pt x="74" y="0"/>
                  </a:lnTo>
                  <a:close/>
                  <a:moveTo>
                    <a:pt x="680" y="63"/>
                  </a:moveTo>
                  <a:lnTo>
                    <a:pt x="658" y="66"/>
                  </a:lnTo>
                  <a:lnTo>
                    <a:pt x="640" y="77"/>
                  </a:lnTo>
                  <a:lnTo>
                    <a:pt x="617" y="101"/>
                  </a:lnTo>
                  <a:lnTo>
                    <a:pt x="593" y="127"/>
                  </a:lnTo>
                  <a:lnTo>
                    <a:pt x="586" y="136"/>
                  </a:lnTo>
                  <a:lnTo>
                    <a:pt x="577" y="145"/>
                  </a:lnTo>
                  <a:lnTo>
                    <a:pt x="569" y="155"/>
                  </a:lnTo>
                  <a:lnTo>
                    <a:pt x="561" y="165"/>
                  </a:lnTo>
                  <a:lnTo>
                    <a:pt x="690" y="165"/>
                  </a:lnTo>
                  <a:lnTo>
                    <a:pt x="717" y="65"/>
                  </a:lnTo>
                  <a:lnTo>
                    <a:pt x="680" y="63"/>
                  </a:lnTo>
                  <a:close/>
                  <a:moveTo>
                    <a:pt x="378" y="1"/>
                  </a:moveTo>
                  <a:lnTo>
                    <a:pt x="232" y="2"/>
                  </a:lnTo>
                  <a:lnTo>
                    <a:pt x="223" y="7"/>
                  </a:lnTo>
                  <a:lnTo>
                    <a:pt x="216" y="13"/>
                  </a:lnTo>
                  <a:lnTo>
                    <a:pt x="192" y="36"/>
                  </a:lnTo>
                  <a:lnTo>
                    <a:pt x="161" y="66"/>
                  </a:lnTo>
                  <a:lnTo>
                    <a:pt x="120" y="106"/>
                  </a:lnTo>
                  <a:lnTo>
                    <a:pt x="209" y="106"/>
                  </a:lnTo>
                  <a:lnTo>
                    <a:pt x="209" y="105"/>
                  </a:lnTo>
                  <a:lnTo>
                    <a:pt x="231" y="84"/>
                  </a:lnTo>
                  <a:lnTo>
                    <a:pt x="239" y="77"/>
                  </a:lnTo>
                  <a:lnTo>
                    <a:pt x="248" y="66"/>
                  </a:lnTo>
                  <a:lnTo>
                    <a:pt x="257" y="66"/>
                  </a:lnTo>
                  <a:lnTo>
                    <a:pt x="281" y="65"/>
                  </a:lnTo>
                  <a:lnTo>
                    <a:pt x="580" y="64"/>
                  </a:lnTo>
                  <a:lnTo>
                    <a:pt x="580" y="63"/>
                  </a:lnTo>
                  <a:lnTo>
                    <a:pt x="511" y="63"/>
                  </a:lnTo>
                  <a:lnTo>
                    <a:pt x="525" y="3"/>
                  </a:lnTo>
                  <a:lnTo>
                    <a:pt x="522" y="2"/>
                  </a:lnTo>
                  <a:lnTo>
                    <a:pt x="519" y="1"/>
                  </a:lnTo>
                  <a:lnTo>
                    <a:pt x="378" y="1"/>
                  </a:lnTo>
                  <a:close/>
                  <a:moveTo>
                    <a:pt x="142" y="1"/>
                  </a:moveTo>
                  <a:lnTo>
                    <a:pt x="113" y="2"/>
                  </a:lnTo>
                  <a:lnTo>
                    <a:pt x="142" y="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29"/>
            <p:cNvSpPr>
              <a:spLocks/>
            </p:cNvSpPr>
            <p:nvPr/>
          </p:nvSpPr>
          <p:spPr bwMode="auto">
            <a:xfrm>
              <a:off x="1036" y="642"/>
              <a:ext cx="688" cy="554"/>
            </a:xfrm>
            <a:custGeom>
              <a:avLst/>
              <a:gdLst>
                <a:gd name="T0" fmla="*/ 618 w 688"/>
                <a:gd name="T1" fmla="*/ 643 h 554"/>
                <a:gd name="T2" fmla="*/ 550 w 688"/>
                <a:gd name="T3" fmla="*/ 647 h 554"/>
                <a:gd name="T4" fmla="*/ 485 w 688"/>
                <a:gd name="T5" fmla="*/ 659 h 554"/>
                <a:gd name="T6" fmla="*/ 420 w 688"/>
                <a:gd name="T7" fmla="*/ 677 h 554"/>
                <a:gd name="T8" fmla="*/ 421 w 688"/>
                <a:gd name="T9" fmla="*/ 691 h 554"/>
                <a:gd name="T10" fmla="*/ 421 w 688"/>
                <a:gd name="T11" fmla="*/ 704 h 554"/>
                <a:gd name="T12" fmla="*/ 422 w 688"/>
                <a:gd name="T13" fmla="*/ 717 h 554"/>
                <a:gd name="T14" fmla="*/ 424 w 688"/>
                <a:gd name="T15" fmla="*/ 729 h 554"/>
                <a:gd name="T16" fmla="*/ 428 w 688"/>
                <a:gd name="T17" fmla="*/ 745 h 554"/>
                <a:gd name="T18" fmla="*/ 421 w 688"/>
                <a:gd name="T19" fmla="*/ 750 h 554"/>
                <a:gd name="T20" fmla="*/ 338 w 688"/>
                <a:gd name="T21" fmla="*/ 789 h 554"/>
                <a:gd name="T22" fmla="*/ 274 w 688"/>
                <a:gd name="T23" fmla="*/ 828 h 554"/>
                <a:gd name="T24" fmla="*/ 215 w 688"/>
                <a:gd name="T25" fmla="*/ 872 h 554"/>
                <a:gd name="T26" fmla="*/ 162 w 688"/>
                <a:gd name="T27" fmla="*/ 922 h 554"/>
                <a:gd name="T28" fmla="*/ 114 w 688"/>
                <a:gd name="T29" fmla="*/ 978 h 554"/>
                <a:gd name="T30" fmla="*/ 72 w 688"/>
                <a:gd name="T31" fmla="*/ 1040 h 554"/>
                <a:gd name="T32" fmla="*/ 35 w 688"/>
                <a:gd name="T33" fmla="*/ 1108 h 554"/>
                <a:gd name="T34" fmla="*/ 9 w 688"/>
                <a:gd name="T35" fmla="*/ 1172 h 554"/>
                <a:gd name="T36" fmla="*/ 0 w 688"/>
                <a:gd name="T37" fmla="*/ 1196 h 554"/>
                <a:gd name="T38" fmla="*/ 88 w 688"/>
                <a:gd name="T39" fmla="*/ 1179 h 554"/>
                <a:gd name="T40" fmla="*/ 100 w 688"/>
                <a:gd name="T41" fmla="*/ 1177 h 554"/>
                <a:gd name="T42" fmla="*/ 117 w 688"/>
                <a:gd name="T43" fmla="*/ 1170 h 554"/>
                <a:gd name="T44" fmla="*/ 123 w 688"/>
                <a:gd name="T45" fmla="*/ 1163 h 554"/>
                <a:gd name="T46" fmla="*/ 126 w 688"/>
                <a:gd name="T47" fmla="*/ 1157 h 554"/>
                <a:gd name="T48" fmla="*/ 165 w 688"/>
                <a:gd name="T49" fmla="*/ 1089 h 554"/>
                <a:gd name="T50" fmla="*/ 209 w 688"/>
                <a:gd name="T51" fmla="*/ 1028 h 554"/>
                <a:gd name="T52" fmla="*/ 259 w 688"/>
                <a:gd name="T53" fmla="*/ 974 h 554"/>
                <a:gd name="T54" fmla="*/ 314 w 688"/>
                <a:gd name="T55" fmla="*/ 928 h 554"/>
                <a:gd name="T56" fmla="*/ 374 w 688"/>
                <a:gd name="T57" fmla="*/ 888 h 554"/>
                <a:gd name="T58" fmla="*/ 440 w 688"/>
                <a:gd name="T59" fmla="*/ 856 h 554"/>
                <a:gd name="T60" fmla="*/ 510 w 688"/>
                <a:gd name="T61" fmla="*/ 830 h 554"/>
                <a:gd name="T62" fmla="*/ 586 w 688"/>
                <a:gd name="T63" fmla="*/ 810 h 554"/>
                <a:gd name="T64" fmla="*/ 612 w 688"/>
                <a:gd name="T65" fmla="*/ 803 h 554"/>
                <a:gd name="T66" fmla="*/ 633 w 688"/>
                <a:gd name="T67" fmla="*/ 792 h 554"/>
                <a:gd name="T68" fmla="*/ 648 w 688"/>
                <a:gd name="T69" fmla="*/ 774 h 554"/>
                <a:gd name="T70" fmla="*/ 657 w 688"/>
                <a:gd name="T71" fmla="*/ 749 h 554"/>
                <a:gd name="T72" fmla="*/ 663 w 688"/>
                <a:gd name="T73" fmla="*/ 723 h 554"/>
                <a:gd name="T74" fmla="*/ 671 w 688"/>
                <a:gd name="T75" fmla="*/ 697 h 554"/>
                <a:gd name="T76" fmla="*/ 679 w 688"/>
                <a:gd name="T77" fmla="*/ 670 h 554"/>
                <a:gd name="T78" fmla="*/ 687 w 688"/>
                <a:gd name="T79" fmla="*/ 644 h 554"/>
                <a:gd name="T80" fmla="*/ 618 w 688"/>
                <a:gd name="T81" fmla="*/ 643 h 5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8" h="554">
                  <a:moveTo>
                    <a:pt x="618" y="0"/>
                  </a:moveTo>
                  <a:lnTo>
                    <a:pt x="550" y="4"/>
                  </a:lnTo>
                  <a:lnTo>
                    <a:pt x="485" y="16"/>
                  </a:lnTo>
                  <a:lnTo>
                    <a:pt x="420" y="34"/>
                  </a:lnTo>
                  <a:lnTo>
                    <a:pt x="421" y="48"/>
                  </a:lnTo>
                  <a:lnTo>
                    <a:pt x="421" y="61"/>
                  </a:lnTo>
                  <a:lnTo>
                    <a:pt x="422" y="74"/>
                  </a:lnTo>
                  <a:lnTo>
                    <a:pt x="424" y="86"/>
                  </a:lnTo>
                  <a:lnTo>
                    <a:pt x="428" y="102"/>
                  </a:lnTo>
                  <a:lnTo>
                    <a:pt x="421" y="107"/>
                  </a:lnTo>
                  <a:lnTo>
                    <a:pt x="338" y="146"/>
                  </a:lnTo>
                  <a:lnTo>
                    <a:pt x="274" y="185"/>
                  </a:lnTo>
                  <a:lnTo>
                    <a:pt x="215" y="229"/>
                  </a:lnTo>
                  <a:lnTo>
                    <a:pt x="162" y="279"/>
                  </a:lnTo>
                  <a:lnTo>
                    <a:pt x="114" y="335"/>
                  </a:lnTo>
                  <a:lnTo>
                    <a:pt x="72" y="397"/>
                  </a:lnTo>
                  <a:lnTo>
                    <a:pt x="35" y="465"/>
                  </a:lnTo>
                  <a:lnTo>
                    <a:pt x="9" y="529"/>
                  </a:lnTo>
                  <a:lnTo>
                    <a:pt x="0" y="553"/>
                  </a:lnTo>
                  <a:lnTo>
                    <a:pt x="88" y="536"/>
                  </a:lnTo>
                  <a:lnTo>
                    <a:pt x="100" y="534"/>
                  </a:lnTo>
                  <a:lnTo>
                    <a:pt x="117" y="527"/>
                  </a:lnTo>
                  <a:lnTo>
                    <a:pt x="123" y="520"/>
                  </a:lnTo>
                  <a:lnTo>
                    <a:pt x="126" y="514"/>
                  </a:lnTo>
                  <a:lnTo>
                    <a:pt x="165" y="446"/>
                  </a:lnTo>
                  <a:lnTo>
                    <a:pt x="209" y="385"/>
                  </a:lnTo>
                  <a:lnTo>
                    <a:pt x="259" y="331"/>
                  </a:lnTo>
                  <a:lnTo>
                    <a:pt x="314" y="285"/>
                  </a:lnTo>
                  <a:lnTo>
                    <a:pt x="374" y="245"/>
                  </a:lnTo>
                  <a:lnTo>
                    <a:pt x="440" y="213"/>
                  </a:lnTo>
                  <a:lnTo>
                    <a:pt x="510" y="187"/>
                  </a:lnTo>
                  <a:lnTo>
                    <a:pt x="586" y="167"/>
                  </a:lnTo>
                  <a:lnTo>
                    <a:pt x="612" y="160"/>
                  </a:lnTo>
                  <a:lnTo>
                    <a:pt x="633" y="149"/>
                  </a:lnTo>
                  <a:lnTo>
                    <a:pt x="648" y="131"/>
                  </a:lnTo>
                  <a:lnTo>
                    <a:pt x="657" y="106"/>
                  </a:lnTo>
                  <a:lnTo>
                    <a:pt x="663" y="80"/>
                  </a:lnTo>
                  <a:lnTo>
                    <a:pt x="671" y="54"/>
                  </a:lnTo>
                  <a:lnTo>
                    <a:pt x="679" y="27"/>
                  </a:lnTo>
                  <a:lnTo>
                    <a:pt x="687" y="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AutoShape 30"/>
            <p:cNvSpPr>
              <a:spLocks/>
            </p:cNvSpPr>
            <p:nvPr/>
          </p:nvSpPr>
          <p:spPr bwMode="auto">
            <a:xfrm>
              <a:off x="981" y="842"/>
              <a:ext cx="675" cy="669"/>
            </a:xfrm>
            <a:custGeom>
              <a:avLst/>
              <a:gdLst>
                <a:gd name="T0" fmla="*/ 532 w 675"/>
                <a:gd name="T1" fmla="*/ 1072 h 669"/>
                <a:gd name="T2" fmla="*/ 397 w 675"/>
                <a:gd name="T3" fmla="*/ 1072 h 669"/>
                <a:gd name="T4" fmla="*/ 357 w 675"/>
                <a:gd name="T5" fmla="*/ 1137 h 669"/>
                <a:gd name="T6" fmla="*/ 314 w 675"/>
                <a:gd name="T7" fmla="*/ 1199 h 669"/>
                <a:gd name="T8" fmla="*/ 269 w 675"/>
                <a:gd name="T9" fmla="*/ 1259 h 669"/>
                <a:gd name="T10" fmla="*/ 221 w 675"/>
                <a:gd name="T11" fmla="*/ 1315 h 669"/>
                <a:gd name="T12" fmla="*/ 170 w 675"/>
                <a:gd name="T13" fmla="*/ 1368 h 669"/>
                <a:gd name="T14" fmla="*/ 117 w 675"/>
                <a:gd name="T15" fmla="*/ 1419 h 669"/>
                <a:gd name="T16" fmla="*/ 60 w 675"/>
                <a:gd name="T17" fmla="*/ 1467 h 669"/>
                <a:gd name="T18" fmla="*/ 0 w 675"/>
                <a:gd name="T19" fmla="*/ 1511 h 669"/>
                <a:gd name="T20" fmla="*/ 72 w 675"/>
                <a:gd name="T21" fmla="*/ 1472 h 669"/>
                <a:gd name="T22" fmla="*/ 141 w 675"/>
                <a:gd name="T23" fmla="*/ 1430 h 669"/>
                <a:gd name="T24" fmla="*/ 208 w 675"/>
                <a:gd name="T25" fmla="*/ 1385 h 669"/>
                <a:gd name="T26" fmla="*/ 272 w 675"/>
                <a:gd name="T27" fmla="*/ 1338 h 669"/>
                <a:gd name="T28" fmla="*/ 333 w 675"/>
                <a:gd name="T29" fmla="*/ 1287 h 669"/>
                <a:gd name="T30" fmla="*/ 391 w 675"/>
                <a:gd name="T31" fmla="*/ 1233 h 669"/>
                <a:gd name="T32" fmla="*/ 446 w 675"/>
                <a:gd name="T33" fmla="*/ 1176 h 669"/>
                <a:gd name="T34" fmla="*/ 498 w 675"/>
                <a:gd name="T35" fmla="*/ 1116 h 669"/>
                <a:gd name="T36" fmla="*/ 532 w 675"/>
                <a:gd name="T37" fmla="*/ 1072 h 669"/>
                <a:gd name="T38" fmla="*/ 667 w 675"/>
                <a:gd name="T39" fmla="*/ 842 h 669"/>
                <a:gd name="T40" fmla="*/ 665 w 675"/>
                <a:gd name="T41" fmla="*/ 843 h 669"/>
                <a:gd name="T42" fmla="*/ 615 w 675"/>
                <a:gd name="T43" fmla="*/ 853 h 669"/>
                <a:gd name="T44" fmla="*/ 567 w 675"/>
                <a:gd name="T45" fmla="*/ 868 h 669"/>
                <a:gd name="T46" fmla="*/ 520 w 675"/>
                <a:gd name="T47" fmla="*/ 887 h 669"/>
                <a:gd name="T48" fmla="*/ 474 w 675"/>
                <a:gd name="T49" fmla="*/ 909 h 669"/>
                <a:gd name="T50" fmla="*/ 469 w 675"/>
                <a:gd name="T51" fmla="*/ 912 h 669"/>
                <a:gd name="T52" fmla="*/ 464 w 675"/>
                <a:gd name="T53" fmla="*/ 918 h 669"/>
                <a:gd name="T54" fmla="*/ 463 w 675"/>
                <a:gd name="T55" fmla="*/ 923 h 669"/>
                <a:gd name="T56" fmla="*/ 459 w 675"/>
                <a:gd name="T57" fmla="*/ 944 h 669"/>
                <a:gd name="T58" fmla="*/ 449 w 675"/>
                <a:gd name="T59" fmla="*/ 962 h 669"/>
                <a:gd name="T60" fmla="*/ 435 w 675"/>
                <a:gd name="T61" fmla="*/ 976 h 669"/>
                <a:gd name="T62" fmla="*/ 418 w 675"/>
                <a:gd name="T63" fmla="*/ 988 h 669"/>
                <a:gd name="T64" fmla="*/ 411 w 675"/>
                <a:gd name="T65" fmla="*/ 991 h 669"/>
                <a:gd name="T66" fmla="*/ 405 w 675"/>
                <a:gd name="T67" fmla="*/ 996 h 669"/>
                <a:gd name="T68" fmla="*/ 400 w 675"/>
                <a:gd name="T69" fmla="*/ 1001 h 669"/>
                <a:gd name="T70" fmla="*/ 368 w 675"/>
                <a:gd name="T71" fmla="*/ 1029 h 669"/>
                <a:gd name="T72" fmla="*/ 339 w 675"/>
                <a:gd name="T73" fmla="*/ 1060 h 669"/>
                <a:gd name="T74" fmla="*/ 312 w 675"/>
                <a:gd name="T75" fmla="*/ 1093 h 669"/>
                <a:gd name="T76" fmla="*/ 289 w 675"/>
                <a:gd name="T77" fmla="*/ 1130 h 669"/>
                <a:gd name="T78" fmla="*/ 397 w 675"/>
                <a:gd name="T79" fmla="*/ 1072 h 669"/>
                <a:gd name="T80" fmla="*/ 532 w 675"/>
                <a:gd name="T81" fmla="*/ 1072 h 669"/>
                <a:gd name="T82" fmla="*/ 547 w 675"/>
                <a:gd name="T83" fmla="*/ 1053 h 669"/>
                <a:gd name="T84" fmla="*/ 592 w 675"/>
                <a:gd name="T85" fmla="*/ 987 h 669"/>
                <a:gd name="T86" fmla="*/ 635 w 675"/>
                <a:gd name="T87" fmla="*/ 917 h 669"/>
                <a:gd name="T88" fmla="*/ 674 w 675"/>
                <a:gd name="T89" fmla="*/ 844 h 669"/>
                <a:gd name="T90" fmla="*/ 669 w 675"/>
                <a:gd name="T91" fmla="*/ 843 h 669"/>
                <a:gd name="T92" fmla="*/ 667 w 675"/>
                <a:gd name="T93" fmla="*/ 842 h 6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5" h="669">
                  <a:moveTo>
                    <a:pt x="532" y="230"/>
                  </a:moveTo>
                  <a:lnTo>
                    <a:pt x="397" y="230"/>
                  </a:lnTo>
                  <a:lnTo>
                    <a:pt x="357" y="295"/>
                  </a:lnTo>
                  <a:lnTo>
                    <a:pt x="314" y="357"/>
                  </a:lnTo>
                  <a:lnTo>
                    <a:pt x="269" y="417"/>
                  </a:lnTo>
                  <a:lnTo>
                    <a:pt x="221" y="473"/>
                  </a:lnTo>
                  <a:lnTo>
                    <a:pt x="170" y="526"/>
                  </a:lnTo>
                  <a:lnTo>
                    <a:pt x="117" y="577"/>
                  </a:lnTo>
                  <a:lnTo>
                    <a:pt x="60" y="625"/>
                  </a:lnTo>
                  <a:lnTo>
                    <a:pt x="0" y="669"/>
                  </a:lnTo>
                  <a:lnTo>
                    <a:pt x="72" y="630"/>
                  </a:lnTo>
                  <a:lnTo>
                    <a:pt x="141" y="588"/>
                  </a:lnTo>
                  <a:lnTo>
                    <a:pt x="208" y="543"/>
                  </a:lnTo>
                  <a:lnTo>
                    <a:pt x="272" y="496"/>
                  </a:lnTo>
                  <a:lnTo>
                    <a:pt x="333" y="445"/>
                  </a:lnTo>
                  <a:lnTo>
                    <a:pt x="391" y="391"/>
                  </a:lnTo>
                  <a:lnTo>
                    <a:pt x="446" y="334"/>
                  </a:lnTo>
                  <a:lnTo>
                    <a:pt x="498" y="274"/>
                  </a:lnTo>
                  <a:lnTo>
                    <a:pt x="532" y="230"/>
                  </a:lnTo>
                  <a:close/>
                  <a:moveTo>
                    <a:pt x="667" y="0"/>
                  </a:moveTo>
                  <a:lnTo>
                    <a:pt x="665" y="1"/>
                  </a:lnTo>
                  <a:lnTo>
                    <a:pt x="615" y="11"/>
                  </a:lnTo>
                  <a:lnTo>
                    <a:pt x="567" y="26"/>
                  </a:lnTo>
                  <a:lnTo>
                    <a:pt x="520" y="45"/>
                  </a:lnTo>
                  <a:lnTo>
                    <a:pt x="474" y="67"/>
                  </a:lnTo>
                  <a:lnTo>
                    <a:pt x="469" y="70"/>
                  </a:lnTo>
                  <a:lnTo>
                    <a:pt x="464" y="76"/>
                  </a:lnTo>
                  <a:lnTo>
                    <a:pt x="463" y="81"/>
                  </a:lnTo>
                  <a:lnTo>
                    <a:pt x="459" y="102"/>
                  </a:lnTo>
                  <a:lnTo>
                    <a:pt x="449" y="120"/>
                  </a:lnTo>
                  <a:lnTo>
                    <a:pt x="435" y="134"/>
                  </a:lnTo>
                  <a:lnTo>
                    <a:pt x="418" y="146"/>
                  </a:lnTo>
                  <a:lnTo>
                    <a:pt x="411" y="149"/>
                  </a:lnTo>
                  <a:lnTo>
                    <a:pt x="405" y="154"/>
                  </a:lnTo>
                  <a:lnTo>
                    <a:pt x="400" y="159"/>
                  </a:lnTo>
                  <a:lnTo>
                    <a:pt x="368" y="187"/>
                  </a:lnTo>
                  <a:lnTo>
                    <a:pt x="339" y="218"/>
                  </a:lnTo>
                  <a:lnTo>
                    <a:pt x="312" y="251"/>
                  </a:lnTo>
                  <a:lnTo>
                    <a:pt x="289" y="288"/>
                  </a:lnTo>
                  <a:lnTo>
                    <a:pt x="397" y="230"/>
                  </a:lnTo>
                  <a:lnTo>
                    <a:pt x="532" y="230"/>
                  </a:lnTo>
                  <a:lnTo>
                    <a:pt x="547" y="211"/>
                  </a:lnTo>
                  <a:lnTo>
                    <a:pt x="592" y="145"/>
                  </a:lnTo>
                  <a:lnTo>
                    <a:pt x="635" y="75"/>
                  </a:lnTo>
                  <a:lnTo>
                    <a:pt x="674" y="2"/>
                  </a:lnTo>
                  <a:lnTo>
                    <a:pt x="669" y="1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9" name="Picture 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3" y="1595"/>
              <a:ext cx="593" cy="277"/>
            </a:xfrm>
            <a:prstGeom prst="rect">
              <a:avLst/>
            </a:prstGeom>
            <a:noFill/>
          </p:spPr>
        </p:pic>
      </p:grpSp>
      <p:sp>
        <p:nvSpPr>
          <p:cNvPr id="21" name="Прямоугольник 20"/>
          <p:cNvSpPr/>
          <p:nvPr/>
        </p:nvSpPr>
        <p:spPr>
          <a:xfrm>
            <a:off x="6133814" y="1401896"/>
            <a:ext cx="683071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Трансляция опыта инновационной деятельности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776864" y="2196306"/>
            <a:ext cx="5544616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99"/>
                </a:solidFill>
                <a:ea typeface="Times New Roman"/>
                <a:cs typeface="Times New Roman"/>
              </a:rPr>
              <a:t>V Межрегиональная межведомственная научно-практическая конференция "Современное образование и воспитание: актуальные вопросы, достижения и инновации»</a:t>
            </a:r>
          </a:p>
        </p:txBody>
      </p:sp>
      <p:pic>
        <p:nvPicPr>
          <p:cNvPr id="27" name="Рисунок 26" descr="Дипломы-сертификаты_page-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12368" y="1692250"/>
            <a:ext cx="2921204" cy="206398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0" name="Рисунок 29" descr="Дипломы-сертификаты_page-0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4216" y="2988394"/>
            <a:ext cx="2844912" cy="2013322"/>
          </a:xfrm>
          <a:prstGeom prst="rect">
            <a:avLst/>
          </a:prstGeom>
          <a:ln>
            <a:solidFill>
              <a:srgbClr val="663300"/>
            </a:solidFill>
          </a:ln>
        </p:spPr>
      </p:pic>
      <p:pic>
        <p:nvPicPr>
          <p:cNvPr id="31" name="Рисунок 30" descr="Дипломы-сертификаты_page-00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4136" y="4284538"/>
            <a:ext cx="2844912" cy="2013322"/>
          </a:xfrm>
          <a:prstGeom prst="rect">
            <a:avLst/>
          </a:prstGeom>
          <a:ln>
            <a:solidFill>
              <a:srgbClr val="663300"/>
            </a:solidFill>
          </a:ln>
        </p:spPr>
      </p:pic>
      <p:sp>
        <p:nvSpPr>
          <p:cNvPr id="34" name="Прямоугольник 33"/>
          <p:cNvSpPr/>
          <p:nvPr/>
        </p:nvSpPr>
        <p:spPr>
          <a:xfrm>
            <a:off x="5421759" y="3844503"/>
            <a:ext cx="576064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Региональный Форум инноваций «Педагогические идеи и инновационные практики в системе общего, СПО и ДО Самарской области»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437200" y="5184924"/>
            <a:ext cx="5544616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99"/>
                </a:solidFill>
                <a:ea typeface="Times New Roman"/>
                <a:cs typeface="Times New Roman"/>
              </a:rPr>
              <a:t>Открытый областной форум ПОО Самарской области «Территория смыслов – на Волге»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68152" y="7668914"/>
            <a:ext cx="5472608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V Областная научно-практическая конференция студентов и преподавателей ПОО «Культура и искусство. Профессия и время»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104456" y="6300762"/>
            <a:ext cx="5544616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99"/>
                </a:solidFill>
                <a:ea typeface="Times New Roman"/>
                <a:cs typeface="Times New Roman"/>
              </a:rPr>
              <a:t>Региональная научно-практическая конференция преподавателей и обучающихся ПОО "Поиск. Практика. Результат»</a:t>
            </a:r>
          </a:p>
        </p:txBody>
      </p:sp>
      <p:pic>
        <p:nvPicPr>
          <p:cNvPr id="38" name="Рисунок 37" descr="Сертификат Форум 2022_page-0001.jpg"/>
          <p:cNvPicPr>
            <a:picLocks noChangeAspect="1"/>
          </p:cNvPicPr>
          <p:nvPr/>
        </p:nvPicPr>
        <p:blipFill>
          <a:blip r:embed="rId9" cstate="print"/>
          <a:srcRect l="5893" t="4401" r="3631" b="2001"/>
          <a:stretch>
            <a:fillRect/>
          </a:stretch>
        </p:blipFill>
        <p:spPr>
          <a:xfrm rot="10800000">
            <a:off x="12609512" y="3204418"/>
            <a:ext cx="1861128" cy="2721899"/>
          </a:xfrm>
          <a:prstGeom prst="rect">
            <a:avLst/>
          </a:prstGeom>
        </p:spPr>
      </p:pic>
      <p:pic>
        <p:nvPicPr>
          <p:cNvPr id="29" name="Рисунок 28" descr="Дипломы-сертификаты_page-0003.jpg"/>
          <p:cNvPicPr>
            <a:picLocks noChangeAspect="1"/>
          </p:cNvPicPr>
          <p:nvPr/>
        </p:nvPicPr>
        <p:blipFill>
          <a:blip r:embed="rId10" cstate="print"/>
          <a:srcRect t="2295" b="7046"/>
          <a:stretch>
            <a:fillRect/>
          </a:stretch>
        </p:blipFill>
        <p:spPr>
          <a:xfrm>
            <a:off x="13905656" y="1476226"/>
            <a:ext cx="1848333" cy="277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8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1222803"/>
            <a:ext cx="16002000" cy="7778322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6002000" cy="10886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99"/>
                </a:solidFill>
                <a:ea typeface="Times New Roman" panose="02020603050405020304" pitchFamily="18" charset="0"/>
              </a:rPr>
              <a:t>Многоуровневая модель наставничества как механизм создания эффективных социальных лифтов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66174" y="1092178"/>
            <a:ext cx="14869652" cy="60006"/>
          </a:xfrm>
          <a:prstGeom prst="rect">
            <a:avLst/>
          </a:prstGeom>
          <a:solidFill>
            <a:srgbClr val="00007E"/>
          </a:solidFill>
          <a:ln>
            <a:solidFill>
              <a:srgbClr val="00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091" tIns="75545" rIns="151091" bIns="75545" rtlCol="0" anchor="ctr"/>
          <a:lstStyle/>
          <a:p>
            <a:pPr algn="ctr"/>
            <a:endParaRPr lang="ru-RU" dirty="0">
              <a:solidFill>
                <a:srgbClr val="0033CC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548787" y="1260202"/>
            <a:ext cx="14887045" cy="1"/>
          </a:xfrm>
          <a:prstGeom prst="line">
            <a:avLst/>
          </a:prstGeom>
          <a:ln w="28575">
            <a:solidFill>
              <a:srgbClr val="000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9009112" y="2093021"/>
            <a:ext cx="5952633" cy="7920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42875" tIns="71438" rIns="142875" bIns="71438" rtlCol="0" anchor="ctr"/>
          <a:lstStyle/>
          <a:p>
            <a:r>
              <a:rPr lang="ru-RU" sz="1800" dirty="0">
                <a:solidFill>
                  <a:srgbClr val="000099"/>
                </a:solidFill>
              </a:rPr>
              <a:t>Приказ директора ГАПОУ КТиХО «О работе региональной инновационной площадки в 2022-2023 учебном году» от 01.09.2022 №01-20/409 </a:t>
            </a:r>
            <a:endParaRPr lang="ru-RU" sz="18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968552" y="1332210"/>
            <a:ext cx="8280919" cy="576064"/>
          </a:xfrm>
          <a:prstGeom prst="rect">
            <a:avLst/>
          </a:prstGeom>
          <a:noFill/>
          <a:ln>
            <a:noFill/>
          </a:ln>
        </p:spPr>
        <p:txBody>
          <a:bodyPr vert="horz" wrap="square" lIns="125258" tIns="62630" rIns="125258" bIns="62630" numCol="1" anchor="ctr" anchorCtr="0" compatLnSpc="1">
            <a:prstTxWarp prst="textNoShape">
              <a:avLst/>
            </a:prstTxWarp>
            <a:noAutofit/>
          </a:bodyPr>
          <a:lstStyle>
            <a:lvl1pPr algn="ctr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6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  <a:lvl2pPr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2pPr>
            <a:lvl3pPr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3pPr>
            <a:lvl4pPr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4pPr>
            <a:lvl5pPr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5pPr>
            <a:lvl6pPr marL="457200"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6pPr>
            <a:lvl7pPr marL="914400"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7pPr>
            <a:lvl8pPr marL="1371600"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8pPr>
            <a:lvl9pPr marL="1828800"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9pPr>
          </a:lstStyle>
          <a:p>
            <a:pPr>
              <a:defRPr/>
            </a:pPr>
            <a:r>
              <a:rPr lang="ru-RU" sz="2400" dirty="0">
                <a:solidFill>
                  <a:srgbClr val="C00000"/>
                </a:solidFill>
                <a:latin typeface="+mj-lt"/>
              </a:rPr>
              <a:t>Документационное сопровождение деятельности</a:t>
            </a: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77686" y="3789653"/>
            <a:ext cx="2405093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Дорожная карта РИП</a:t>
            </a:r>
            <a:endParaRPr kumimoji="0" lang="ru-RU" sz="180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37504" y="3051008"/>
            <a:ext cx="3216282" cy="9725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>
                <a:solidFill>
                  <a:srgbClr val="000099"/>
                </a:solidFill>
                <a:cs typeface="Times New Roman" panose="02020603050405020304" pitchFamily="18" charset="0"/>
              </a:rPr>
              <a:t>Вкладка Региональная инновационная площадка</a:t>
            </a:r>
            <a:r>
              <a:rPr lang="ru-RU" sz="1800" dirty="0">
                <a:solidFill>
                  <a:srgbClr val="000099"/>
                </a:solidFill>
              </a:rPr>
              <a:t> </a:t>
            </a:r>
            <a:r>
              <a:rPr lang="ru-RU" sz="1800" dirty="0">
                <a:solidFill>
                  <a:srgbClr val="000099"/>
                </a:solidFill>
                <a:cs typeface="Times New Roman" panose="02020603050405020304" pitchFamily="18" charset="0"/>
              </a:rPr>
              <a:t>на сайте ГАПОУ КТиХО </a:t>
            </a:r>
            <a:endParaRPr lang="ru-RU" sz="1800" dirty="0">
              <a:solidFill>
                <a:srgbClr val="000099"/>
              </a:solidFill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8217024" y="3060402"/>
            <a:ext cx="3285332" cy="9668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142875" tIns="71438" rIns="142875" bIns="71438" rtlCol="0">
            <a:noAutofit/>
          </a:bodyPr>
          <a:lstStyle/>
          <a:p>
            <a:pPr marR="0" lvl="0" algn="l" defTabSz="142875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+mn-cs"/>
              </a:rPr>
              <a:t>Электронная форма</a:t>
            </a:r>
            <a:r>
              <a:rPr kumimoji="0" lang="ru-RU" sz="18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+mn-cs"/>
              </a:rPr>
              <a:t>по персонализированному учету наставников и наставляемых</a:t>
            </a:r>
          </a:p>
        </p:txBody>
      </p:sp>
      <p:grpSp>
        <p:nvGrpSpPr>
          <p:cNvPr id="15" name="Группа 22"/>
          <p:cNvGrpSpPr>
            <a:grpSpLocks/>
          </p:cNvGrpSpPr>
          <p:nvPr/>
        </p:nvGrpSpPr>
        <p:grpSpPr bwMode="auto">
          <a:xfrm>
            <a:off x="14697744" y="7668914"/>
            <a:ext cx="1114425" cy="1189038"/>
            <a:chOff x="0" y="0"/>
            <a:chExt cx="1755" cy="1873"/>
          </a:xfrm>
        </p:grpSpPr>
        <p:sp>
          <p:nvSpPr>
            <p:cNvPr id="18" name="AutoShape 24"/>
            <p:cNvSpPr>
              <a:spLocks/>
            </p:cNvSpPr>
            <p:nvPr/>
          </p:nvSpPr>
          <p:spPr bwMode="auto">
            <a:xfrm>
              <a:off x="0" y="0"/>
              <a:ext cx="1384" cy="1838"/>
            </a:xfrm>
            <a:custGeom>
              <a:avLst/>
              <a:gdLst>
                <a:gd name="T0" fmla="*/ 863 w 1384"/>
                <a:gd name="T1" fmla="*/ 123 h 1838"/>
                <a:gd name="T2" fmla="*/ 859 w 1384"/>
                <a:gd name="T3" fmla="*/ 129 h 1838"/>
                <a:gd name="T4" fmla="*/ 724 w 1384"/>
                <a:gd name="T5" fmla="*/ 221 h 1838"/>
                <a:gd name="T6" fmla="*/ 629 w 1384"/>
                <a:gd name="T7" fmla="*/ 271 h 1838"/>
                <a:gd name="T8" fmla="*/ 491 w 1384"/>
                <a:gd name="T9" fmla="*/ 361 h 1838"/>
                <a:gd name="T10" fmla="*/ 364 w 1384"/>
                <a:gd name="T11" fmla="*/ 470 h 1838"/>
                <a:gd name="T12" fmla="*/ 254 w 1384"/>
                <a:gd name="T13" fmla="*/ 594 h 1838"/>
                <a:gd name="T14" fmla="*/ 162 w 1384"/>
                <a:gd name="T15" fmla="*/ 730 h 1838"/>
                <a:gd name="T16" fmla="*/ 87 w 1384"/>
                <a:gd name="T17" fmla="*/ 880 h 1838"/>
                <a:gd name="T18" fmla="*/ 36 w 1384"/>
                <a:gd name="T19" fmla="*/ 1028 h 1838"/>
                <a:gd name="T20" fmla="*/ 6 w 1384"/>
                <a:gd name="T21" fmla="*/ 1180 h 1838"/>
                <a:gd name="T22" fmla="*/ 1 w 1384"/>
                <a:gd name="T23" fmla="*/ 1336 h 1838"/>
                <a:gd name="T24" fmla="*/ 22 w 1384"/>
                <a:gd name="T25" fmla="*/ 1487 h 1838"/>
                <a:gd name="T26" fmla="*/ 70 w 1384"/>
                <a:gd name="T27" fmla="*/ 1621 h 1838"/>
                <a:gd name="T28" fmla="*/ 149 w 1384"/>
                <a:gd name="T29" fmla="*/ 1742 h 1838"/>
                <a:gd name="T30" fmla="*/ 200 w 1384"/>
                <a:gd name="T31" fmla="*/ 1794 h 1838"/>
                <a:gd name="T32" fmla="*/ 259 w 1384"/>
                <a:gd name="T33" fmla="*/ 1837 h 1838"/>
                <a:gd name="T34" fmla="*/ 253 w 1384"/>
                <a:gd name="T35" fmla="*/ 1830 h 1838"/>
                <a:gd name="T36" fmla="*/ 204 w 1384"/>
                <a:gd name="T37" fmla="*/ 1777 h 1838"/>
                <a:gd name="T38" fmla="*/ 129 w 1384"/>
                <a:gd name="T39" fmla="*/ 1665 h 1838"/>
                <a:gd name="T40" fmla="*/ 74 w 1384"/>
                <a:gd name="T41" fmla="*/ 1522 h 1838"/>
                <a:gd name="T42" fmla="*/ 53 w 1384"/>
                <a:gd name="T43" fmla="*/ 1359 h 1838"/>
                <a:gd name="T44" fmla="*/ 69 w 1384"/>
                <a:gd name="T45" fmla="*/ 1195 h 1838"/>
                <a:gd name="T46" fmla="*/ 112 w 1384"/>
                <a:gd name="T47" fmla="*/ 1038 h 1838"/>
                <a:gd name="T48" fmla="*/ 173 w 1384"/>
                <a:gd name="T49" fmla="*/ 896 h 1838"/>
                <a:gd name="T50" fmla="*/ 251 w 1384"/>
                <a:gd name="T51" fmla="*/ 764 h 1838"/>
                <a:gd name="T52" fmla="*/ 345 w 1384"/>
                <a:gd name="T53" fmla="*/ 642 h 1838"/>
                <a:gd name="T54" fmla="*/ 455 w 1384"/>
                <a:gd name="T55" fmla="*/ 530 h 1838"/>
                <a:gd name="T56" fmla="*/ 488 w 1384"/>
                <a:gd name="T57" fmla="*/ 501 h 1838"/>
                <a:gd name="T58" fmla="*/ 578 w 1384"/>
                <a:gd name="T59" fmla="*/ 472 h 1838"/>
                <a:gd name="T60" fmla="*/ 651 w 1384"/>
                <a:gd name="T61" fmla="*/ 382 h 1838"/>
                <a:gd name="T62" fmla="*/ 771 w 1384"/>
                <a:gd name="T63" fmla="*/ 270 h 1838"/>
                <a:gd name="T64" fmla="*/ 909 w 1384"/>
                <a:gd name="T65" fmla="*/ 176 h 1838"/>
                <a:gd name="T66" fmla="*/ 1016 w 1384"/>
                <a:gd name="T67" fmla="*/ 123 h 1838"/>
                <a:gd name="T68" fmla="*/ 1056 w 1384"/>
                <a:gd name="T69" fmla="*/ 2 h 1838"/>
                <a:gd name="T70" fmla="*/ 901 w 1384"/>
                <a:gd name="T71" fmla="*/ 21 h 1838"/>
                <a:gd name="T72" fmla="*/ 753 w 1384"/>
                <a:gd name="T73" fmla="*/ 61 h 1838"/>
                <a:gd name="T74" fmla="*/ 614 w 1384"/>
                <a:gd name="T75" fmla="*/ 119 h 1838"/>
                <a:gd name="T76" fmla="*/ 485 w 1384"/>
                <a:gd name="T77" fmla="*/ 193 h 1838"/>
                <a:gd name="T78" fmla="*/ 369 w 1384"/>
                <a:gd name="T79" fmla="*/ 280 h 1838"/>
                <a:gd name="T80" fmla="*/ 265 w 1384"/>
                <a:gd name="T81" fmla="*/ 377 h 1838"/>
                <a:gd name="T82" fmla="*/ 177 w 1384"/>
                <a:gd name="T83" fmla="*/ 483 h 1838"/>
                <a:gd name="T84" fmla="*/ 105 w 1384"/>
                <a:gd name="T85" fmla="*/ 595 h 1838"/>
                <a:gd name="T86" fmla="*/ 50 w 1384"/>
                <a:gd name="T87" fmla="*/ 711 h 1838"/>
                <a:gd name="T88" fmla="*/ 65 w 1384"/>
                <a:gd name="T89" fmla="*/ 698 h 1838"/>
                <a:gd name="T90" fmla="*/ 147 w 1384"/>
                <a:gd name="T91" fmla="*/ 564 h 1838"/>
                <a:gd name="T92" fmla="*/ 247 w 1384"/>
                <a:gd name="T93" fmla="*/ 444 h 1838"/>
                <a:gd name="T94" fmla="*/ 365 w 1384"/>
                <a:gd name="T95" fmla="*/ 338 h 1838"/>
                <a:gd name="T96" fmla="*/ 495 w 1384"/>
                <a:gd name="T97" fmla="*/ 250 h 1838"/>
                <a:gd name="T98" fmla="*/ 635 w 1384"/>
                <a:gd name="T99" fmla="*/ 182 h 1838"/>
                <a:gd name="T100" fmla="*/ 784 w 1384"/>
                <a:gd name="T101" fmla="*/ 136 h 1838"/>
                <a:gd name="T102" fmla="*/ 1016 w 1384"/>
                <a:gd name="T103" fmla="*/ 123 h 1838"/>
                <a:gd name="T104" fmla="*/ 1135 w 1384"/>
                <a:gd name="T105" fmla="*/ 78 h 1838"/>
                <a:gd name="T106" fmla="*/ 1298 w 1384"/>
                <a:gd name="T107" fmla="*/ 41 h 1838"/>
                <a:gd name="T108" fmla="*/ 1300 w 1384"/>
                <a:gd name="T109" fmla="*/ 15 h 1838"/>
                <a:gd name="T110" fmla="*/ 1136 w 1384"/>
                <a:gd name="T111" fmla="*/ 0 h 1838"/>
                <a:gd name="T112" fmla="*/ 525 w 1384"/>
                <a:gd name="T113" fmla="*/ 472 h 1838"/>
                <a:gd name="T114" fmla="*/ 468 w 1384"/>
                <a:gd name="T115" fmla="*/ 655 h 1838"/>
                <a:gd name="T116" fmla="*/ 550 w 1384"/>
                <a:gd name="T117" fmla="*/ 510 h 18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4" h="1838">
                  <a:moveTo>
                    <a:pt x="1016" y="123"/>
                  </a:moveTo>
                  <a:lnTo>
                    <a:pt x="863" y="123"/>
                  </a:lnTo>
                  <a:lnTo>
                    <a:pt x="862" y="127"/>
                  </a:lnTo>
                  <a:lnTo>
                    <a:pt x="859" y="129"/>
                  </a:lnTo>
                  <a:lnTo>
                    <a:pt x="734" y="215"/>
                  </a:lnTo>
                  <a:lnTo>
                    <a:pt x="724" y="221"/>
                  </a:lnTo>
                  <a:lnTo>
                    <a:pt x="713" y="228"/>
                  </a:lnTo>
                  <a:lnTo>
                    <a:pt x="629" y="271"/>
                  </a:lnTo>
                  <a:lnTo>
                    <a:pt x="558" y="314"/>
                  </a:lnTo>
                  <a:lnTo>
                    <a:pt x="491" y="361"/>
                  </a:lnTo>
                  <a:lnTo>
                    <a:pt x="426" y="413"/>
                  </a:lnTo>
                  <a:lnTo>
                    <a:pt x="364" y="470"/>
                  </a:lnTo>
                  <a:lnTo>
                    <a:pt x="307" y="530"/>
                  </a:lnTo>
                  <a:lnTo>
                    <a:pt x="254" y="594"/>
                  </a:lnTo>
                  <a:lnTo>
                    <a:pt x="205" y="660"/>
                  </a:lnTo>
                  <a:lnTo>
                    <a:pt x="162" y="730"/>
                  </a:lnTo>
                  <a:lnTo>
                    <a:pt x="122" y="803"/>
                  </a:lnTo>
                  <a:lnTo>
                    <a:pt x="87" y="880"/>
                  </a:lnTo>
                  <a:lnTo>
                    <a:pt x="59" y="954"/>
                  </a:lnTo>
                  <a:lnTo>
                    <a:pt x="36" y="1028"/>
                  </a:lnTo>
                  <a:lnTo>
                    <a:pt x="18" y="1104"/>
                  </a:lnTo>
                  <a:lnTo>
                    <a:pt x="6" y="1180"/>
                  </a:lnTo>
                  <a:lnTo>
                    <a:pt x="0" y="1257"/>
                  </a:lnTo>
                  <a:lnTo>
                    <a:pt x="1" y="1336"/>
                  </a:lnTo>
                  <a:lnTo>
                    <a:pt x="8" y="1415"/>
                  </a:lnTo>
                  <a:lnTo>
                    <a:pt x="22" y="1487"/>
                  </a:lnTo>
                  <a:lnTo>
                    <a:pt x="42" y="1555"/>
                  </a:lnTo>
                  <a:lnTo>
                    <a:pt x="70" y="1621"/>
                  </a:lnTo>
                  <a:lnTo>
                    <a:pt x="105" y="1683"/>
                  </a:lnTo>
                  <a:lnTo>
                    <a:pt x="149" y="1742"/>
                  </a:lnTo>
                  <a:lnTo>
                    <a:pt x="173" y="1769"/>
                  </a:lnTo>
                  <a:lnTo>
                    <a:pt x="200" y="1794"/>
                  </a:lnTo>
                  <a:lnTo>
                    <a:pt x="228" y="1817"/>
                  </a:lnTo>
                  <a:lnTo>
                    <a:pt x="259" y="1837"/>
                  </a:lnTo>
                  <a:lnTo>
                    <a:pt x="256" y="1834"/>
                  </a:lnTo>
                  <a:lnTo>
                    <a:pt x="253" y="1830"/>
                  </a:lnTo>
                  <a:lnTo>
                    <a:pt x="250" y="1827"/>
                  </a:lnTo>
                  <a:lnTo>
                    <a:pt x="204" y="1777"/>
                  </a:lnTo>
                  <a:lnTo>
                    <a:pt x="163" y="1723"/>
                  </a:lnTo>
                  <a:lnTo>
                    <a:pt x="129" y="1665"/>
                  </a:lnTo>
                  <a:lnTo>
                    <a:pt x="100" y="1603"/>
                  </a:lnTo>
                  <a:lnTo>
                    <a:pt x="74" y="1522"/>
                  </a:lnTo>
                  <a:lnTo>
                    <a:pt x="59" y="1441"/>
                  </a:lnTo>
                  <a:lnTo>
                    <a:pt x="53" y="1359"/>
                  </a:lnTo>
                  <a:lnTo>
                    <a:pt x="57" y="1277"/>
                  </a:lnTo>
                  <a:lnTo>
                    <a:pt x="69" y="1195"/>
                  </a:lnTo>
                  <a:lnTo>
                    <a:pt x="88" y="1114"/>
                  </a:lnTo>
                  <a:lnTo>
                    <a:pt x="112" y="1038"/>
                  </a:lnTo>
                  <a:lnTo>
                    <a:pt x="140" y="966"/>
                  </a:lnTo>
                  <a:lnTo>
                    <a:pt x="173" y="896"/>
                  </a:lnTo>
                  <a:lnTo>
                    <a:pt x="210" y="828"/>
                  </a:lnTo>
                  <a:lnTo>
                    <a:pt x="251" y="764"/>
                  </a:lnTo>
                  <a:lnTo>
                    <a:pt x="296" y="701"/>
                  </a:lnTo>
                  <a:lnTo>
                    <a:pt x="345" y="642"/>
                  </a:lnTo>
                  <a:lnTo>
                    <a:pt x="398" y="585"/>
                  </a:lnTo>
                  <a:lnTo>
                    <a:pt x="455" y="530"/>
                  </a:lnTo>
                  <a:lnTo>
                    <a:pt x="471" y="515"/>
                  </a:lnTo>
                  <a:lnTo>
                    <a:pt x="488" y="501"/>
                  </a:lnTo>
                  <a:lnTo>
                    <a:pt x="525" y="472"/>
                  </a:lnTo>
                  <a:lnTo>
                    <a:pt x="578" y="472"/>
                  </a:lnTo>
                  <a:lnTo>
                    <a:pt x="598" y="444"/>
                  </a:lnTo>
                  <a:lnTo>
                    <a:pt x="651" y="382"/>
                  </a:lnTo>
                  <a:lnTo>
                    <a:pt x="708" y="324"/>
                  </a:lnTo>
                  <a:lnTo>
                    <a:pt x="771" y="270"/>
                  </a:lnTo>
                  <a:lnTo>
                    <a:pt x="838" y="221"/>
                  </a:lnTo>
                  <a:lnTo>
                    <a:pt x="909" y="176"/>
                  </a:lnTo>
                  <a:lnTo>
                    <a:pt x="982" y="137"/>
                  </a:lnTo>
                  <a:lnTo>
                    <a:pt x="1016" y="123"/>
                  </a:lnTo>
                  <a:close/>
                  <a:moveTo>
                    <a:pt x="1136" y="0"/>
                  </a:moveTo>
                  <a:lnTo>
                    <a:pt x="1056" y="2"/>
                  </a:lnTo>
                  <a:lnTo>
                    <a:pt x="978" y="9"/>
                  </a:lnTo>
                  <a:lnTo>
                    <a:pt x="901" y="21"/>
                  </a:lnTo>
                  <a:lnTo>
                    <a:pt x="826" y="39"/>
                  </a:lnTo>
                  <a:lnTo>
                    <a:pt x="753" y="61"/>
                  </a:lnTo>
                  <a:lnTo>
                    <a:pt x="682" y="88"/>
                  </a:lnTo>
                  <a:lnTo>
                    <a:pt x="614" y="119"/>
                  </a:lnTo>
                  <a:lnTo>
                    <a:pt x="548" y="154"/>
                  </a:lnTo>
                  <a:lnTo>
                    <a:pt x="485" y="193"/>
                  </a:lnTo>
                  <a:lnTo>
                    <a:pt x="425" y="235"/>
                  </a:lnTo>
                  <a:lnTo>
                    <a:pt x="369" y="280"/>
                  </a:lnTo>
                  <a:lnTo>
                    <a:pt x="315" y="327"/>
                  </a:lnTo>
                  <a:lnTo>
                    <a:pt x="265" y="377"/>
                  </a:lnTo>
                  <a:lnTo>
                    <a:pt x="219" y="429"/>
                  </a:lnTo>
                  <a:lnTo>
                    <a:pt x="177" y="483"/>
                  </a:lnTo>
                  <a:lnTo>
                    <a:pt x="139" y="539"/>
                  </a:lnTo>
                  <a:lnTo>
                    <a:pt x="105" y="595"/>
                  </a:lnTo>
                  <a:lnTo>
                    <a:pt x="75" y="653"/>
                  </a:lnTo>
                  <a:lnTo>
                    <a:pt x="50" y="711"/>
                  </a:lnTo>
                  <a:lnTo>
                    <a:pt x="30" y="770"/>
                  </a:lnTo>
                  <a:lnTo>
                    <a:pt x="65" y="698"/>
                  </a:lnTo>
                  <a:lnTo>
                    <a:pt x="104" y="629"/>
                  </a:lnTo>
                  <a:lnTo>
                    <a:pt x="147" y="564"/>
                  </a:lnTo>
                  <a:lnTo>
                    <a:pt x="195" y="502"/>
                  </a:lnTo>
                  <a:lnTo>
                    <a:pt x="247" y="444"/>
                  </a:lnTo>
                  <a:lnTo>
                    <a:pt x="304" y="390"/>
                  </a:lnTo>
                  <a:lnTo>
                    <a:pt x="365" y="338"/>
                  </a:lnTo>
                  <a:lnTo>
                    <a:pt x="429" y="291"/>
                  </a:lnTo>
                  <a:lnTo>
                    <a:pt x="495" y="250"/>
                  </a:lnTo>
                  <a:lnTo>
                    <a:pt x="564" y="213"/>
                  </a:lnTo>
                  <a:lnTo>
                    <a:pt x="635" y="182"/>
                  </a:lnTo>
                  <a:lnTo>
                    <a:pt x="708" y="156"/>
                  </a:lnTo>
                  <a:lnTo>
                    <a:pt x="784" y="136"/>
                  </a:lnTo>
                  <a:lnTo>
                    <a:pt x="863" y="123"/>
                  </a:lnTo>
                  <a:lnTo>
                    <a:pt x="1016" y="123"/>
                  </a:lnTo>
                  <a:lnTo>
                    <a:pt x="1057" y="105"/>
                  </a:lnTo>
                  <a:lnTo>
                    <a:pt x="1135" y="78"/>
                  </a:lnTo>
                  <a:lnTo>
                    <a:pt x="1215" y="57"/>
                  </a:lnTo>
                  <a:lnTo>
                    <a:pt x="1298" y="41"/>
                  </a:lnTo>
                  <a:lnTo>
                    <a:pt x="1383" y="32"/>
                  </a:lnTo>
                  <a:lnTo>
                    <a:pt x="1300" y="15"/>
                  </a:lnTo>
                  <a:lnTo>
                    <a:pt x="1217" y="4"/>
                  </a:lnTo>
                  <a:lnTo>
                    <a:pt x="1136" y="0"/>
                  </a:lnTo>
                  <a:close/>
                  <a:moveTo>
                    <a:pt x="578" y="472"/>
                  </a:moveTo>
                  <a:lnTo>
                    <a:pt x="525" y="472"/>
                  </a:lnTo>
                  <a:lnTo>
                    <a:pt x="462" y="652"/>
                  </a:lnTo>
                  <a:lnTo>
                    <a:pt x="468" y="655"/>
                  </a:lnTo>
                  <a:lnTo>
                    <a:pt x="507" y="581"/>
                  </a:lnTo>
                  <a:lnTo>
                    <a:pt x="550" y="510"/>
                  </a:lnTo>
                  <a:lnTo>
                    <a:pt x="578" y="472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AutoShape 25"/>
            <p:cNvSpPr>
              <a:spLocks/>
            </p:cNvSpPr>
            <p:nvPr/>
          </p:nvSpPr>
          <p:spPr bwMode="auto">
            <a:xfrm>
              <a:off x="494" y="65"/>
              <a:ext cx="1191" cy="975"/>
            </a:xfrm>
            <a:custGeom>
              <a:avLst/>
              <a:gdLst>
                <a:gd name="T0" fmla="*/ 863 w 1191"/>
                <a:gd name="T1" fmla="*/ 72 h 975"/>
                <a:gd name="T2" fmla="*/ 709 w 1191"/>
                <a:gd name="T3" fmla="*/ 100 h 975"/>
                <a:gd name="T4" fmla="*/ 560 w 1191"/>
                <a:gd name="T5" fmla="*/ 149 h 975"/>
                <a:gd name="T6" fmla="*/ 512 w 1191"/>
                <a:gd name="T7" fmla="*/ 171 h 975"/>
                <a:gd name="T8" fmla="*/ 576 w 1191"/>
                <a:gd name="T9" fmla="*/ 220 h 975"/>
                <a:gd name="T10" fmla="*/ 501 w 1191"/>
                <a:gd name="T11" fmla="*/ 257 h 975"/>
                <a:gd name="T12" fmla="*/ 376 w 1191"/>
                <a:gd name="T13" fmla="*/ 336 h 975"/>
                <a:gd name="T14" fmla="*/ 262 w 1191"/>
                <a:gd name="T15" fmla="*/ 432 h 975"/>
                <a:gd name="T16" fmla="*/ 156 w 1191"/>
                <a:gd name="T17" fmla="*/ 558 h 975"/>
                <a:gd name="T18" fmla="*/ 74 w 1191"/>
                <a:gd name="T19" fmla="*/ 698 h 975"/>
                <a:gd name="T20" fmla="*/ 11 w 1191"/>
                <a:gd name="T21" fmla="*/ 850 h 975"/>
                <a:gd name="T22" fmla="*/ 0 w 1191"/>
                <a:gd name="T23" fmla="*/ 922 h 975"/>
                <a:gd name="T24" fmla="*/ 29 w 1191"/>
                <a:gd name="T25" fmla="*/ 988 h 975"/>
                <a:gd name="T26" fmla="*/ 47 w 1191"/>
                <a:gd name="T27" fmla="*/ 1013 h 975"/>
                <a:gd name="T28" fmla="*/ 66 w 1191"/>
                <a:gd name="T29" fmla="*/ 1041 h 975"/>
                <a:gd name="T30" fmla="*/ 106 w 1191"/>
                <a:gd name="T31" fmla="*/ 887 h 975"/>
                <a:gd name="T32" fmla="*/ 165 w 1191"/>
                <a:gd name="T33" fmla="*/ 746 h 975"/>
                <a:gd name="T34" fmla="*/ 243 w 1191"/>
                <a:gd name="T35" fmla="*/ 619 h 975"/>
                <a:gd name="T36" fmla="*/ 342 w 1191"/>
                <a:gd name="T37" fmla="*/ 505 h 975"/>
                <a:gd name="T38" fmla="*/ 462 w 1191"/>
                <a:gd name="T39" fmla="*/ 405 h 975"/>
                <a:gd name="T40" fmla="*/ 596 w 1191"/>
                <a:gd name="T41" fmla="*/ 324 h 975"/>
                <a:gd name="T42" fmla="*/ 735 w 1191"/>
                <a:gd name="T43" fmla="*/ 266 h 975"/>
                <a:gd name="T44" fmla="*/ 881 w 1191"/>
                <a:gd name="T45" fmla="*/ 232 h 975"/>
                <a:gd name="T46" fmla="*/ 1033 w 1191"/>
                <a:gd name="T47" fmla="*/ 222 h 975"/>
                <a:gd name="T48" fmla="*/ 1184 w 1191"/>
                <a:gd name="T49" fmla="*/ 221 h 975"/>
                <a:gd name="T50" fmla="*/ 1157 w 1191"/>
                <a:gd name="T51" fmla="*/ 185 h 975"/>
                <a:gd name="T52" fmla="*/ 1100 w 1191"/>
                <a:gd name="T53" fmla="*/ 130 h 975"/>
                <a:gd name="T54" fmla="*/ 1039 w 1191"/>
                <a:gd name="T55" fmla="*/ 88 h 975"/>
                <a:gd name="T56" fmla="*/ 976 w 1191"/>
                <a:gd name="T57" fmla="*/ 68 h 975"/>
                <a:gd name="T58" fmla="*/ 1184 w 1191"/>
                <a:gd name="T59" fmla="*/ 222 h 975"/>
                <a:gd name="T60" fmla="*/ 1111 w 1191"/>
                <a:gd name="T61" fmla="*/ 225 h 975"/>
                <a:gd name="T62" fmla="*/ 1186 w 1191"/>
                <a:gd name="T63" fmla="*/ 226 h 9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91" h="975">
                  <a:moveTo>
                    <a:pt x="941" y="0"/>
                  </a:moveTo>
                  <a:lnTo>
                    <a:pt x="863" y="6"/>
                  </a:lnTo>
                  <a:lnTo>
                    <a:pt x="785" y="18"/>
                  </a:lnTo>
                  <a:lnTo>
                    <a:pt x="709" y="34"/>
                  </a:lnTo>
                  <a:lnTo>
                    <a:pt x="634" y="56"/>
                  </a:lnTo>
                  <a:lnTo>
                    <a:pt x="560" y="83"/>
                  </a:lnTo>
                  <a:lnTo>
                    <a:pt x="549" y="88"/>
                  </a:lnTo>
                  <a:lnTo>
                    <a:pt x="512" y="105"/>
                  </a:lnTo>
                  <a:lnTo>
                    <a:pt x="606" y="140"/>
                  </a:lnTo>
                  <a:lnTo>
                    <a:pt x="576" y="154"/>
                  </a:lnTo>
                  <a:lnTo>
                    <a:pt x="568" y="158"/>
                  </a:lnTo>
                  <a:lnTo>
                    <a:pt x="501" y="191"/>
                  </a:lnTo>
                  <a:lnTo>
                    <a:pt x="437" y="228"/>
                  </a:lnTo>
                  <a:lnTo>
                    <a:pt x="376" y="270"/>
                  </a:lnTo>
                  <a:lnTo>
                    <a:pt x="317" y="316"/>
                  </a:lnTo>
                  <a:lnTo>
                    <a:pt x="262" y="366"/>
                  </a:lnTo>
                  <a:lnTo>
                    <a:pt x="206" y="427"/>
                  </a:lnTo>
                  <a:lnTo>
                    <a:pt x="156" y="492"/>
                  </a:lnTo>
                  <a:lnTo>
                    <a:pt x="112" y="560"/>
                  </a:lnTo>
                  <a:lnTo>
                    <a:pt x="74" y="632"/>
                  </a:lnTo>
                  <a:lnTo>
                    <a:pt x="40" y="706"/>
                  </a:lnTo>
                  <a:lnTo>
                    <a:pt x="11" y="784"/>
                  </a:lnTo>
                  <a:lnTo>
                    <a:pt x="2" y="821"/>
                  </a:lnTo>
                  <a:lnTo>
                    <a:pt x="0" y="856"/>
                  </a:lnTo>
                  <a:lnTo>
                    <a:pt x="9" y="890"/>
                  </a:lnTo>
                  <a:lnTo>
                    <a:pt x="29" y="922"/>
                  </a:lnTo>
                  <a:lnTo>
                    <a:pt x="38" y="934"/>
                  </a:lnTo>
                  <a:lnTo>
                    <a:pt x="47" y="947"/>
                  </a:lnTo>
                  <a:lnTo>
                    <a:pt x="56" y="960"/>
                  </a:lnTo>
                  <a:lnTo>
                    <a:pt x="66" y="975"/>
                  </a:lnTo>
                  <a:lnTo>
                    <a:pt x="84" y="896"/>
                  </a:lnTo>
                  <a:lnTo>
                    <a:pt x="106" y="821"/>
                  </a:lnTo>
                  <a:lnTo>
                    <a:pt x="133" y="749"/>
                  </a:lnTo>
                  <a:lnTo>
                    <a:pt x="165" y="680"/>
                  </a:lnTo>
                  <a:lnTo>
                    <a:pt x="201" y="615"/>
                  </a:lnTo>
                  <a:lnTo>
                    <a:pt x="243" y="553"/>
                  </a:lnTo>
                  <a:lnTo>
                    <a:pt x="290" y="494"/>
                  </a:lnTo>
                  <a:lnTo>
                    <a:pt x="342" y="439"/>
                  </a:lnTo>
                  <a:lnTo>
                    <a:pt x="399" y="387"/>
                  </a:lnTo>
                  <a:lnTo>
                    <a:pt x="462" y="339"/>
                  </a:lnTo>
                  <a:lnTo>
                    <a:pt x="528" y="295"/>
                  </a:lnTo>
                  <a:lnTo>
                    <a:pt x="596" y="258"/>
                  </a:lnTo>
                  <a:lnTo>
                    <a:pt x="665" y="226"/>
                  </a:lnTo>
                  <a:lnTo>
                    <a:pt x="735" y="200"/>
                  </a:lnTo>
                  <a:lnTo>
                    <a:pt x="807" y="180"/>
                  </a:lnTo>
                  <a:lnTo>
                    <a:pt x="881" y="166"/>
                  </a:lnTo>
                  <a:lnTo>
                    <a:pt x="956" y="158"/>
                  </a:lnTo>
                  <a:lnTo>
                    <a:pt x="1033" y="156"/>
                  </a:lnTo>
                  <a:lnTo>
                    <a:pt x="1184" y="156"/>
                  </a:lnTo>
                  <a:lnTo>
                    <a:pt x="1184" y="155"/>
                  </a:lnTo>
                  <a:lnTo>
                    <a:pt x="1181" y="151"/>
                  </a:lnTo>
                  <a:lnTo>
                    <a:pt x="1157" y="119"/>
                  </a:lnTo>
                  <a:lnTo>
                    <a:pt x="1130" y="90"/>
                  </a:lnTo>
                  <a:lnTo>
                    <a:pt x="1100" y="64"/>
                  </a:lnTo>
                  <a:lnTo>
                    <a:pt x="1068" y="40"/>
                  </a:lnTo>
                  <a:lnTo>
                    <a:pt x="1039" y="22"/>
                  </a:lnTo>
                  <a:lnTo>
                    <a:pt x="1009" y="9"/>
                  </a:lnTo>
                  <a:lnTo>
                    <a:pt x="976" y="2"/>
                  </a:lnTo>
                  <a:lnTo>
                    <a:pt x="941" y="0"/>
                  </a:lnTo>
                  <a:close/>
                  <a:moveTo>
                    <a:pt x="1184" y="156"/>
                  </a:moveTo>
                  <a:lnTo>
                    <a:pt x="1033" y="156"/>
                  </a:lnTo>
                  <a:lnTo>
                    <a:pt x="1111" y="159"/>
                  </a:lnTo>
                  <a:lnTo>
                    <a:pt x="1190" y="168"/>
                  </a:lnTo>
                  <a:lnTo>
                    <a:pt x="1186" y="160"/>
                  </a:lnTo>
                  <a:lnTo>
                    <a:pt x="1184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AutoShape 26"/>
            <p:cNvSpPr>
              <a:spLocks/>
            </p:cNvSpPr>
            <p:nvPr/>
          </p:nvSpPr>
          <p:spPr bwMode="auto">
            <a:xfrm>
              <a:off x="650" y="259"/>
              <a:ext cx="1105" cy="905"/>
            </a:xfrm>
            <a:custGeom>
              <a:avLst/>
              <a:gdLst>
                <a:gd name="T0" fmla="*/ 888 w 1105"/>
                <a:gd name="T1" fmla="*/ 259 h 905"/>
                <a:gd name="T2" fmla="*/ 814 w 1105"/>
                <a:gd name="T3" fmla="*/ 262 h 905"/>
                <a:gd name="T4" fmla="*/ 741 w 1105"/>
                <a:gd name="T5" fmla="*/ 271 h 905"/>
                <a:gd name="T6" fmla="*/ 668 w 1105"/>
                <a:gd name="T7" fmla="*/ 284 h 905"/>
                <a:gd name="T8" fmla="*/ 651 w 1105"/>
                <a:gd name="T9" fmla="*/ 289 h 905"/>
                <a:gd name="T10" fmla="*/ 598 w 1105"/>
                <a:gd name="T11" fmla="*/ 303 h 905"/>
                <a:gd name="T12" fmla="*/ 653 w 1105"/>
                <a:gd name="T13" fmla="*/ 358 h 905"/>
                <a:gd name="T14" fmla="*/ 645 w 1105"/>
                <a:gd name="T15" fmla="*/ 361 h 905"/>
                <a:gd name="T16" fmla="*/ 640 w 1105"/>
                <a:gd name="T17" fmla="*/ 363 h 905"/>
                <a:gd name="T18" fmla="*/ 635 w 1105"/>
                <a:gd name="T19" fmla="*/ 365 h 905"/>
                <a:gd name="T20" fmla="*/ 554 w 1105"/>
                <a:gd name="T21" fmla="*/ 394 h 905"/>
                <a:gd name="T22" fmla="*/ 476 w 1105"/>
                <a:gd name="T23" fmla="*/ 430 h 905"/>
                <a:gd name="T24" fmla="*/ 403 w 1105"/>
                <a:gd name="T25" fmla="*/ 473 h 905"/>
                <a:gd name="T26" fmla="*/ 333 w 1105"/>
                <a:gd name="T27" fmla="*/ 524 h 905"/>
                <a:gd name="T28" fmla="*/ 274 w 1105"/>
                <a:gd name="T29" fmla="*/ 576 h 905"/>
                <a:gd name="T30" fmla="*/ 221 w 1105"/>
                <a:gd name="T31" fmla="*/ 631 h 905"/>
                <a:gd name="T32" fmla="*/ 174 w 1105"/>
                <a:gd name="T33" fmla="*/ 689 h 905"/>
                <a:gd name="T34" fmla="*/ 132 w 1105"/>
                <a:gd name="T35" fmla="*/ 751 h 905"/>
                <a:gd name="T36" fmla="*/ 95 w 1105"/>
                <a:gd name="T37" fmla="*/ 816 h 905"/>
                <a:gd name="T38" fmla="*/ 64 w 1105"/>
                <a:gd name="T39" fmla="*/ 884 h 905"/>
                <a:gd name="T40" fmla="*/ 38 w 1105"/>
                <a:gd name="T41" fmla="*/ 954 h 905"/>
                <a:gd name="T42" fmla="*/ 17 w 1105"/>
                <a:gd name="T43" fmla="*/ 1028 h 905"/>
                <a:gd name="T44" fmla="*/ 1 w 1105"/>
                <a:gd name="T45" fmla="*/ 1104 h 905"/>
                <a:gd name="T46" fmla="*/ 0 w 1105"/>
                <a:gd name="T47" fmla="*/ 1109 h 905"/>
                <a:gd name="T48" fmla="*/ 2 w 1105"/>
                <a:gd name="T49" fmla="*/ 1118 h 905"/>
                <a:gd name="T50" fmla="*/ 5 w 1105"/>
                <a:gd name="T51" fmla="*/ 1120 h 905"/>
                <a:gd name="T52" fmla="*/ 25 w 1105"/>
                <a:gd name="T53" fmla="*/ 1131 h 905"/>
                <a:gd name="T54" fmla="*/ 45 w 1105"/>
                <a:gd name="T55" fmla="*/ 1142 h 905"/>
                <a:gd name="T56" fmla="*/ 87 w 1105"/>
                <a:gd name="T57" fmla="*/ 1164 h 905"/>
                <a:gd name="T58" fmla="*/ 103 w 1105"/>
                <a:gd name="T59" fmla="*/ 1085 h 905"/>
                <a:gd name="T60" fmla="*/ 125 w 1105"/>
                <a:gd name="T61" fmla="*/ 1009 h 905"/>
                <a:gd name="T62" fmla="*/ 152 w 1105"/>
                <a:gd name="T63" fmla="*/ 936 h 905"/>
                <a:gd name="T64" fmla="*/ 185 w 1105"/>
                <a:gd name="T65" fmla="*/ 867 h 905"/>
                <a:gd name="T66" fmla="*/ 223 w 1105"/>
                <a:gd name="T67" fmla="*/ 802 h 905"/>
                <a:gd name="T68" fmla="*/ 268 w 1105"/>
                <a:gd name="T69" fmla="*/ 741 h 905"/>
                <a:gd name="T70" fmla="*/ 319 w 1105"/>
                <a:gd name="T71" fmla="*/ 684 h 905"/>
                <a:gd name="T72" fmla="*/ 375 w 1105"/>
                <a:gd name="T73" fmla="*/ 630 h 905"/>
                <a:gd name="T74" fmla="*/ 438 w 1105"/>
                <a:gd name="T75" fmla="*/ 580 h 905"/>
                <a:gd name="T76" fmla="*/ 505 w 1105"/>
                <a:gd name="T77" fmla="*/ 536 h 905"/>
                <a:gd name="T78" fmla="*/ 574 w 1105"/>
                <a:gd name="T79" fmla="*/ 499 h 905"/>
                <a:gd name="T80" fmla="*/ 644 w 1105"/>
                <a:gd name="T81" fmla="*/ 469 h 905"/>
                <a:gd name="T82" fmla="*/ 716 w 1105"/>
                <a:gd name="T83" fmla="*/ 445 h 905"/>
                <a:gd name="T84" fmla="*/ 790 w 1105"/>
                <a:gd name="T85" fmla="*/ 429 h 905"/>
                <a:gd name="T86" fmla="*/ 866 w 1105"/>
                <a:gd name="T87" fmla="*/ 418 h 905"/>
                <a:gd name="T88" fmla="*/ 944 w 1105"/>
                <a:gd name="T89" fmla="*/ 415 h 905"/>
                <a:gd name="T90" fmla="*/ 1101 w 1105"/>
                <a:gd name="T91" fmla="*/ 415 h 905"/>
                <a:gd name="T92" fmla="*/ 1085 w 1105"/>
                <a:gd name="T93" fmla="*/ 361 h 905"/>
                <a:gd name="T94" fmla="*/ 1076 w 1105"/>
                <a:gd name="T95" fmla="*/ 329 h 905"/>
                <a:gd name="T96" fmla="*/ 1068 w 1105"/>
                <a:gd name="T97" fmla="*/ 298 h 905"/>
                <a:gd name="T98" fmla="*/ 1063 w 1105"/>
                <a:gd name="T99" fmla="*/ 286 h 905"/>
                <a:gd name="T100" fmla="*/ 1056 w 1105"/>
                <a:gd name="T101" fmla="*/ 279 h 905"/>
                <a:gd name="T102" fmla="*/ 1047 w 1105"/>
                <a:gd name="T103" fmla="*/ 274 h 905"/>
                <a:gd name="T104" fmla="*/ 1035 w 1105"/>
                <a:gd name="T105" fmla="*/ 271 h 905"/>
                <a:gd name="T106" fmla="*/ 961 w 1105"/>
                <a:gd name="T107" fmla="*/ 262 h 905"/>
                <a:gd name="T108" fmla="*/ 888 w 1105"/>
                <a:gd name="T109" fmla="*/ 259 h 905"/>
                <a:gd name="T110" fmla="*/ 1101 w 1105"/>
                <a:gd name="T111" fmla="*/ 415 h 905"/>
                <a:gd name="T112" fmla="*/ 944 w 1105"/>
                <a:gd name="T113" fmla="*/ 415 h 905"/>
                <a:gd name="T114" fmla="*/ 1023 w 1105"/>
                <a:gd name="T115" fmla="*/ 418 h 905"/>
                <a:gd name="T116" fmla="*/ 1105 w 1105"/>
                <a:gd name="T117" fmla="*/ 427 h 905"/>
                <a:gd name="T118" fmla="*/ 1101 w 1105"/>
                <a:gd name="T119" fmla="*/ 415 h 9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05" h="905">
                  <a:moveTo>
                    <a:pt x="888" y="0"/>
                  </a:moveTo>
                  <a:lnTo>
                    <a:pt x="814" y="3"/>
                  </a:lnTo>
                  <a:lnTo>
                    <a:pt x="741" y="12"/>
                  </a:lnTo>
                  <a:lnTo>
                    <a:pt x="668" y="25"/>
                  </a:lnTo>
                  <a:lnTo>
                    <a:pt x="651" y="30"/>
                  </a:lnTo>
                  <a:lnTo>
                    <a:pt x="598" y="44"/>
                  </a:lnTo>
                  <a:lnTo>
                    <a:pt x="653" y="99"/>
                  </a:lnTo>
                  <a:lnTo>
                    <a:pt x="645" y="102"/>
                  </a:lnTo>
                  <a:lnTo>
                    <a:pt x="640" y="104"/>
                  </a:lnTo>
                  <a:lnTo>
                    <a:pt x="635" y="106"/>
                  </a:lnTo>
                  <a:lnTo>
                    <a:pt x="554" y="135"/>
                  </a:lnTo>
                  <a:lnTo>
                    <a:pt x="476" y="171"/>
                  </a:lnTo>
                  <a:lnTo>
                    <a:pt x="403" y="214"/>
                  </a:lnTo>
                  <a:lnTo>
                    <a:pt x="333" y="265"/>
                  </a:lnTo>
                  <a:lnTo>
                    <a:pt x="274" y="317"/>
                  </a:lnTo>
                  <a:lnTo>
                    <a:pt x="221" y="372"/>
                  </a:lnTo>
                  <a:lnTo>
                    <a:pt x="174" y="430"/>
                  </a:lnTo>
                  <a:lnTo>
                    <a:pt x="132" y="492"/>
                  </a:lnTo>
                  <a:lnTo>
                    <a:pt x="95" y="557"/>
                  </a:lnTo>
                  <a:lnTo>
                    <a:pt x="64" y="625"/>
                  </a:lnTo>
                  <a:lnTo>
                    <a:pt x="38" y="695"/>
                  </a:lnTo>
                  <a:lnTo>
                    <a:pt x="17" y="769"/>
                  </a:lnTo>
                  <a:lnTo>
                    <a:pt x="1" y="845"/>
                  </a:lnTo>
                  <a:lnTo>
                    <a:pt x="0" y="850"/>
                  </a:lnTo>
                  <a:lnTo>
                    <a:pt x="2" y="859"/>
                  </a:lnTo>
                  <a:lnTo>
                    <a:pt x="5" y="861"/>
                  </a:lnTo>
                  <a:lnTo>
                    <a:pt x="25" y="872"/>
                  </a:lnTo>
                  <a:lnTo>
                    <a:pt x="45" y="883"/>
                  </a:lnTo>
                  <a:lnTo>
                    <a:pt x="87" y="905"/>
                  </a:lnTo>
                  <a:lnTo>
                    <a:pt x="103" y="826"/>
                  </a:lnTo>
                  <a:lnTo>
                    <a:pt x="125" y="750"/>
                  </a:lnTo>
                  <a:lnTo>
                    <a:pt x="152" y="677"/>
                  </a:lnTo>
                  <a:lnTo>
                    <a:pt x="185" y="608"/>
                  </a:lnTo>
                  <a:lnTo>
                    <a:pt x="223" y="543"/>
                  </a:lnTo>
                  <a:lnTo>
                    <a:pt x="268" y="482"/>
                  </a:lnTo>
                  <a:lnTo>
                    <a:pt x="319" y="425"/>
                  </a:lnTo>
                  <a:lnTo>
                    <a:pt x="375" y="371"/>
                  </a:lnTo>
                  <a:lnTo>
                    <a:pt x="438" y="321"/>
                  </a:lnTo>
                  <a:lnTo>
                    <a:pt x="505" y="277"/>
                  </a:lnTo>
                  <a:lnTo>
                    <a:pt x="574" y="240"/>
                  </a:lnTo>
                  <a:lnTo>
                    <a:pt x="644" y="210"/>
                  </a:lnTo>
                  <a:lnTo>
                    <a:pt x="716" y="186"/>
                  </a:lnTo>
                  <a:lnTo>
                    <a:pt x="790" y="170"/>
                  </a:lnTo>
                  <a:lnTo>
                    <a:pt x="866" y="159"/>
                  </a:lnTo>
                  <a:lnTo>
                    <a:pt x="944" y="156"/>
                  </a:lnTo>
                  <a:lnTo>
                    <a:pt x="1101" y="156"/>
                  </a:lnTo>
                  <a:lnTo>
                    <a:pt x="1085" y="102"/>
                  </a:lnTo>
                  <a:lnTo>
                    <a:pt x="1076" y="70"/>
                  </a:lnTo>
                  <a:lnTo>
                    <a:pt x="1068" y="39"/>
                  </a:lnTo>
                  <a:lnTo>
                    <a:pt x="1063" y="27"/>
                  </a:lnTo>
                  <a:lnTo>
                    <a:pt x="1056" y="20"/>
                  </a:lnTo>
                  <a:lnTo>
                    <a:pt x="1047" y="15"/>
                  </a:lnTo>
                  <a:lnTo>
                    <a:pt x="1035" y="12"/>
                  </a:lnTo>
                  <a:lnTo>
                    <a:pt x="961" y="3"/>
                  </a:lnTo>
                  <a:lnTo>
                    <a:pt x="888" y="0"/>
                  </a:lnTo>
                  <a:close/>
                  <a:moveTo>
                    <a:pt x="1101" y="156"/>
                  </a:moveTo>
                  <a:lnTo>
                    <a:pt x="944" y="156"/>
                  </a:lnTo>
                  <a:lnTo>
                    <a:pt x="1023" y="159"/>
                  </a:lnTo>
                  <a:lnTo>
                    <a:pt x="1105" y="168"/>
                  </a:lnTo>
                  <a:lnTo>
                    <a:pt x="1101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AutoShape 27"/>
            <p:cNvSpPr>
              <a:spLocks/>
            </p:cNvSpPr>
            <p:nvPr/>
          </p:nvSpPr>
          <p:spPr bwMode="auto">
            <a:xfrm>
              <a:off x="835" y="452"/>
              <a:ext cx="918" cy="749"/>
            </a:xfrm>
            <a:custGeom>
              <a:avLst/>
              <a:gdLst>
                <a:gd name="T0" fmla="*/ 771 w 918"/>
                <a:gd name="T1" fmla="*/ 452 h 749"/>
                <a:gd name="T2" fmla="*/ 684 w 918"/>
                <a:gd name="T3" fmla="*/ 456 h 749"/>
                <a:gd name="T4" fmla="*/ 608 w 918"/>
                <a:gd name="T5" fmla="*/ 466 h 749"/>
                <a:gd name="T6" fmla="*/ 557 w 918"/>
                <a:gd name="T7" fmla="*/ 481 h 749"/>
                <a:gd name="T8" fmla="*/ 583 w 918"/>
                <a:gd name="T9" fmla="*/ 542 h 749"/>
                <a:gd name="T10" fmla="*/ 508 w 918"/>
                <a:gd name="T11" fmla="*/ 566 h 749"/>
                <a:gd name="T12" fmla="*/ 438 w 918"/>
                <a:gd name="T13" fmla="*/ 597 h 749"/>
                <a:gd name="T14" fmla="*/ 372 w 918"/>
                <a:gd name="T15" fmla="*/ 634 h 749"/>
                <a:gd name="T16" fmla="*/ 310 w 918"/>
                <a:gd name="T17" fmla="*/ 677 h 749"/>
                <a:gd name="T18" fmla="*/ 252 w 918"/>
                <a:gd name="T19" fmla="*/ 727 h 749"/>
                <a:gd name="T20" fmla="*/ 198 w 918"/>
                <a:gd name="T21" fmla="*/ 782 h 749"/>
                <a:gd name="T22" fmla="*/ 149 w 918"/>
                <a:gd name="T23" fmla="*/ 842 h 749"/>
                <a:gd name="T24" fmla="*/ 106 w 918"/>
                <a:gd name="T25" fmla="*/ 905 h 749"/>
                <a:gd name="T26" fmla="*/ 70 w 918"/>
                <a:gd name="T27" fmla="*/ 972 h 749"/>
                <a:gd name="T28" fmla="*/ 40 w 918"/>
                <a:gd name="T29" fmla="*/ 1042 h 749"/>
                <a:gd name="T30" fmla="*/ 17 w 918"/>
                <a:gd name="T31" fmla="*/ 1115 h 749"/>
                <a:gd name="T32" fmla="*/ 0 w 918"/>
                <a:gd name="T33" fmla="*/ 1191 h 749"/>
                <a:gd name="T34" fmla="*/ 95 w 918"/>
                <a:gd name="T35" fmla="*/ 1201 h 749"/>
                <a:gd name="T36" fmla="*/ 118 w 918"/>
                <a:gd name="T37" fmla="*/ 1124 h 749"/>
                <a:gd name="T38" fmla="*/ 146 w 918"/>
                <a:gd name="T39" fmla="*/ 1052 h 749"/>
                <a:gd name="T40" fmla="*/ 181 w 918"/>
                <a:gd name="T41" fmla="*/ 983 h 749"/>
                <a:gd name="T42" fmla="*/ 222 w 918"/>
                <a:gd name="T43" fmla="*/ 919 h 749"/>
                <a:gd name="T44" fmla="*/ 270 w 918"/>
                <a:gd name="T45" fmla="*/ 860 h 749"/>
                <a:gd name="T46" fmla="*/ 324 w 918"/>
                <a:gd name="T47" fmla="*/ 805 h 749"/>
                <a:gd name="T48" fmla="*/ 386 w 918"/>
                <a:gd name="T49" fmla="*/ 755 h 749"/>
                <a:gd name="T50" fmla="*/ 453 w 918"/>
                <a:gd name="T51" fmla="*/ 712 h 749"/>
                <a:gd name="T52" fmla="*/ 521 w 918"/>
                <a:gd name="T53" fmla="*/ 676 h 749"/>
                <a:gd name="T54" fmla="*/ 592 w 918"/>
                <a:gd name="T55" fmla="*/ 647 h 749"/>
                <a:gd name="T56" fmla="*/ 666 w 918"/>
                <a:gd name="T57" fmla="*/ 626 h 749"/>
                <a:gd name="T58" fmla="*/ 742 w 918"/>
                <a:gd name="T59" fmla="*/ 612 h 749"/>
                <a:gd name="T60" fmla="*/ 820 w 918"/>
                <a:gd name="T61" fmla="*/ 606 h 749"/>
                <a:gd name="T62" fmla="*/ 901 w 918"/>
                <a:gd name="T63" fmla="*/ 606 h 749"/>
                <a:gd name="T64" fmla="*/ 918 w 918"/>
                <a:gd name="T65" fmla="*/ 465 h 749"/>
                <a:gd name="T66" fmla="*/ 853 w 918"/>
                <a:gd name="T67" fmla="*/ 455 h 749"/>
                <a:gd name="T68" fmla="*/ 771 w 918"/>
                <a:gd name="T69" fmla="*/ 452 h 749"/>
                <a:gd name="T70" fmla="*/ 901 w 918"/>
                <a:gd name="T71" fmla="*/ 606 h 749"/>
                <a:gd name="T72" fmla="*/ 820 w 918"/>
                <a:gd name="T73" fmla="*/ 606 h 749"/>
                <a:gd name="T74" fmla="*/ 901 w 918"/>
                <a:gd name="T75" fmla="*/ 607 h 749"/>
                <a:gd name="T76" fmla="*/ 901 w 918"/>
                <a:gd name="T77" fmla="*/ 606 h 7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18" h="749">
                  <a:moveTo>
                    <a:pt x="771" y="0"/>
                  </a:moveTo>
                  <a:lnTo>
                    <a:pt x="684" y="4"/>
                  </a:lnTo>
                  <a:lnTo>
                    <a:pt x="608" y="14"/>
                  </a:lnTo>
                  <a:lnTo>
                    <a:pt x="557" y="29"/>
                  </a:lnTo>
                  <a:lnTo>
                    <a:pt x="583" y="90"/>
                  </a:lnTo>
                  <a:lnTo>
                    <a:pt x="508" y="114"/>
                  </a:lnTo>
                  <a:lnTo>
                    <a:pt x="438" y="145"/>
                  </a:lnTo>
                  <a:lnTo>
                    <a:pt x="372" y="182"/>
                  </a:lnTo>
                  <a:lnTo>
                    <a:pt x="310" y="225"/>
                  </a:lnTo>
                  <a:lnTo>
                    <a:pt x="252" y="275"/>
                  </a:lnTo>
                  <a:lnTo>
                    <a:pt x="198" y="330"/>
                  </a:lnTo>
                  <a:lnTo>
                    <a:pt x="149" y="390"/>
                  </a:lnTo>
                  <a:lnTo>
                    <a:pt x="106" y="453"/>
                  </a:lnTo>
                  <a:lnTo>
                    <a:pt x="70" y="520"/>
                  </a:lnTo>
                  <a:lnTo>
                    <a:pt x="40" y="590"/>
                  </a:lnTo>
                  <a:lnTo>
                    <a:pt x="17" y="663"/>
                  </a:lnTo>
                  <a:lnTo>
                    <a:pt x="0" y="739"/>
                  </a:lnTo>
                  <a:lnTo>
                    <a:pt x="95" y="749"/>
                  </a:lnTo>
                  <a:lnTo>
                    <a:pt x="118" y="672"/>
                  </a:lnTo>
                  <a:lnTo>
                    <a:pt x="146" y="600"/>
                  </a:lnTo>
                  <a:lnTo>
                    <a:pt x="181" y="531"/>
                  </a:lnTo>
                  <a:lnTo>
                    <a:pt x="222" y="467"/>
                  </a:lnTo>
                  <a:lnTo>
                    <a:pt x="270" y="408"/>
                  </a:lnTo>
                  <a:lnTo>
                    <a:pt x="324" y="353"/>
                  </a:lnTo>
                  <a:lnTo>
                    <a:pt x="386" y="303"/>
                  </a:lnTo>
                  <a:lnTo>
                    <a:pt x="453" y="260"/>
                  </a:lnTo>
                  <a:lnTo>
                    <a:pt x="521" y="224"/>
                  </a:lnTo>
                  <a:lnTo>
                    <a:pt x="592" y="195"/>
                  </a:lnTo>
                  <a:lnTo>
                    <a:pt x="666" y="174"/>
                  </a:lnTo>
                  <a:lnTo>
                    <a:pt x="742" y="160"/>
                  </a:lnTo>
                  <a:lnTo>
                    <a:pt x="820" y="154"/>
                  </a:lnTo>
                  <a:lnTo>
                    <a:pt x="901" y="154"/>
                  </a:lnTo>
                  <a:lnTo>
                    <a:pt x="918" y="13"/>
                  </a:lnTo>
                  <a:lnTo>
                    <a:pt x="853" y="3"/>
                  </a:lnTo>
                  <a:lnTo>
                    <a:pt x="771" y="0"/>
                  </a:lnTo>
                  <a:close/>
                  <a:moveTo>
                    <a:pt x="901" y="154"/>
                  </a:moveTo>
                  <a:lnTo>
                    <a:pt x="820" y="154"/>
                  </a:lnTo>
                  <a:lnTo>
                    <a:pt x="901" y="155"/>
                  </a:lnTo>
                  <a:lnTo>
                    <a:pt x="901" y="154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AutoShape 28"/>
            <p:cNvSpPr>
              <a:spLocks/>
            </p:cNvSpPr>
            <p:nvPr/>
          </p:nvSpPr>
          <p:spPr bwMode="auto">
            <a:xfrm>
              <a:off x="369" y="1599"/>
              <a:ext cx="717" cy="270"/>
            </a:xfrm>
            <a:custGeom>
              <a:avLst/>
              <a:gdLst>
                <a:gd name="T0" fmla="*/ 513 w 717"/>
                <a:gd name="T1" fmla="*/ 1664 h 270"/>
                <a:gd name="T2" fmla="*/ 517 w 717"/>
                <a:gd name="T3" fmla="*/ 1865 h 270"/>
                <a:gd name="T4" fmla="*/ 564 w 717"/>
                <a:gd name="T5" fmla="*/ 1821 h 270"/>
                <a:gd name="T6" fmla="*/ 689 w 717"/>
                <a:gd name="T7" fmla="*/ 1768 h 270"/>
                <a:gd name="T8" fmla="*/ 555 w 717"/>
                <a:gd name="T9" fmla="*/ 1760 h 270"/>
                <a:gd name="T10" fmla="*/ 331 w 717"/>
                <a:gd name="T11" fmla="*/ 1868 h 270"/>
                <a:gd name="T12" fmla="*/ 371 w 717"/>
                <a:gd name="T13" fmla="*/ 1869 h 270"/>
                <a:gd name="T14" fmla="*/ 623 w 717"/>
                <a:gd name="T15" fmla="*/ 1868 h 270"/>
                <a:gd name="T16" fmla="*/ 660 w 717"/>
                <a:gd name="T17" fmla="*/ 1869 h 270"/>
                <a:gd name="T18" fmla="*/ 25 w 717"/>
                <a:gd name="T19" fmla="*/ 1867 h 270"/>
                <a:gd name="T20" fmla="*/ 59 w 717"/>
                <a:gd name="T21" fmla="*/ 1868 h 270"/>
                <a:gd name="T22" fmla="*/ 136 w 717"/>
                <a:gd name="T23" fmla="*/ 1764 h 270"/>
                <a:gd name="T24" fmla="*/ 171 w 717"/>
                <a:gd name="T25" fmla="*/ 1854 h 270"/>
                <a:gd name="T26" fmla="*/ 183 w 717"/>
                <a:gd name="T27" fmla="*/ 1867 h 270"/>
                <a:gd name="T28" fmla="*/ 249 w 717"/>
                <a:gd name="T29" fmla="*/ 1868 h 270"/>
                <a:gd name="T30" fmla="*/ 212 w 717"/>
                <a:gd name="T31" fmla="*/ 1764 h 270"/>
                <a:gd name="T32" fmla="*/ 357 w 717"/>
                <a:gd name="T33" fmla="*/ 1664 h 270"/>
                <a:gd name="T34" fmla="*/ 372 w 717"/>
                <a:gd name="T35" fmla="*/ 1868 h 270"/>
                <a:gd name="T36" fmla="*/ 390 w 717"/>
                <a:gd name="T37" fmla="*/ 1807 h 270"/>
                <a:gd name="T38" fmla="*/ 427 w 717"/>
                <a:gd name="T39" fmla="*/ 1672 h 270"/>
                <a:gd name="T40" fmla="*/ 456 w 717"/>
                <a:gd name="T41" fmla="*/ 1664 h 270"/>
                <a:gd name="T42" fmla="*/ 689 w 717"/>
                <a:gd name="T43" fmla="*/ 1768 h 270"/>
                <a:gd name="T44" fmla="*/ 595 w 717"/>
                <a:gd name="T45" fmla="*/ 1868 h 270"/>
                <a:gd name="T46" fmla="*/ 664 w 717"/>
                <a:gd name="T47" fmla="*/ 1864 h 270"/>
                <a:gd name="T48" fmla="*/ 689 w 717"/>
                <a:gd name="T49" fmla="*/ 1768 h 270"/>
                <a:gd name="T50" fmla="*/ 67 w 717"/>
                <a:gd name="T51" fmla="*/ 1615 h 270"/>
                <a:gd name="T52" fmla="*/ 12 w 717"/>
                <a:gd name="T53" fmla="*/ 1820 h 270"/>
                <a:gd name="T54" fmla="*/ 15 w 717"/>
                <a:gd name="T55" fmla="*/ 1868 h 270"/>
                <a:gd name="T56" fmla="*/ 68 w 717"/>
                <a:gd name="T57" fmla="*/ 1864 h 270"/>
                <a:gd name="T58" fmla="*/ 84 w 717"/>
                <a:gd name="T59" fmla="*/ 1819 h 270"/>
                <a:gd name="T60" fmla="*/ 136 w 717"/>
                <a:gd name="T61" fmla="*/ 1764 h 270"/>
                <a:gd name="T62" fmla="*/ 200 w 717"/>
                <a:gd name="T63" fmla="*/ 1719 h 270"/>
                <a:gd name="T64" fmla="*/ 116 w 717"/>
                <a:gd name="T65" fmla="*/ 1703 h 270"/>
                <a:gd name="T66" fmla="*/ 99 w 717"/>
                <a:gd name="T67" fmla="*/ 1601 h 270"/>
                <a:gd name="T68" fmla="*/ 680 w 717"/>
                <a:gd name="T69" fmla="*/ 1662 h 270"/>
                <a:gd name="T70" fmla="*/ 617 w 717"/>
                <a:gd name="T71" fmla="*/ 1700 h 270"/>
                <a:gd name="T72" fmla="*/ 577 w 717"/>
                <a:gd name="T73" fmla="*/ 1744 h 270"/>
                <a:gd name="T74" fmla="*/ 690 w 717"/>
                <a:gd name="T75" fmla="*/ 1764 h 270"/>
                <a:gd name="T76" fmla="*/ 378 w 717"/>
                <a:gd name="T77" fmla="*/ 1600 h 270"/>
                <a:gd name="T78" fmla="*/ 216 w 717"/>
                <a:gd name="T79" fmla="*/ 1612 h 270"/>
                <a:gd name="T80" fmla="*/ 120 w 717"/>
                <a:gd name="T81" fmla="*/ 1705 h 270"/>
                <a:gd name="T82" fmla="*/ 231 w 717"/>
                <a:gd name="T83" fmla="*/ 1683 h 270"/>
                <a:gd name="T84" fmla="*/ 257 w 717"/>
                <a:gd name="T85" fmla="*/ 1665 h 270"/>
                <a:gd name="T86" fmla="*/ 580 w 717"/>
                <a:gd name="T87" fmla="*/ 1662 h 270"/>
                <a:gd name="T88" fmla="*/ 522 w 717"/>
                <a:gd name="T89" fmla="*/ 1601 h 270"/>
                <a:gd name="T90" fmla="*/ 142 w 717"/>
                <a:gd name="T91" fmla="*/ 1600 h 270"/>
                <a:gd name="T92" fmla="*/ 142 w 717"/>
                <a:gd name="T93" fmla="*/ 160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17" h="270">
                  <a:moveTo>
                    <a:pt x="580" y="65"/>
                  </a:moveTo>
                  <a:lnTo>
                    <a:pt x="474" y="65"/>
                  </a:lnTo>
                  <a:lnTo>
                    <a:pt x="513" y="65"/>
                  </a:lnTo>
                  <a:lnTo>
                    <a:pt x="460" y="265"/>
                  </a:lnTo>
                  <a:lnTo>
                    <a:pt x="491" y="270"/>
                  </a:lnTo>
                  <a:lnTo>
                    <a:pt x="517" y="266"/>
                  </a:lnTo>
                  <a:lnTo>
                    <a:pt x="540" y="252"/>
                  </a:lnTo>
                  <a:lnTo>
                    <a:pt x="559" y="230"/>
                  </a:lnTo>
                  <a:lnTo>
                    <a:pt x="564" y="222"/>
                  </a:lnTo>
                  <a:lnTo>
                    <a:pt x="572" y="216"/>
                  </a:lnTo>
                  <a:lnTo>
                    <a:pt x="617" y="169"/>
                  </a:lnTo>
                  <a:lnTo>
                    <a:pt x="689" y="169"/>
                  </a:lnTo>
                  <a:lnTo>
                    <a:pt x="690" y="165"/>
                  </a:lnTo>
                  <a:lnTo>
                    <a:pt x="561" y="165"/>
                  </a:lnTo>
                  <a:lnTo>
                    <a:pt x="555" y="161"/>
                  </a:lnTo>
                  <a:lnTo>
                    <a:pt x="580" y="65"/>
                  </a:lnTo>
                  <a:close/>
                  <a:moveTo>
                    <a:pt x="372" y="269"/>
                  </a:moveTo>
                  <a:lnTo>
                    <a:pt x="331" y="269"/>
                  </a:lnTo>
                  <a:lnTo>
                    <a:pt x="344" y="269"/>
                  </a:lnTo>
                  <a:lnTo>
                    <a:pt x="357" y="269"/>
                  </a:lnTo>
                  <a:lnTo>
                    <a:pt x="371" y="270"/>
                  </a:lnTo>
                  <a:lnTo>
                    <a:pt x="372" y="269"/>
                  </a:lnTo>
                  <a:close/>
                  <a:moveTo>
                    <a:pt x="661" y="269"/>
                  </a:moveTo>
                  <a:lnTo>
                    <a:pt x="623" y="269"/>
                  </a:lnTo>
                  <a:lnTo>
                    <a:pt x="636" y="269"/>
                  </a:lnTo>
                  <a:lnTo>
                    <a:pt x="648" y="269"/>
                  </a:lnTo>
                  <a:lnTo>
                    <a:pt x="660" y="270"/>
                  </a:lnTo>
                  <a:lnTo>
                    <a:pt x="661" y="269"/>
                  </a:lnTo>
                  <a:close/>
                  <a:moveTo>
                    <a:pt x="61" y="268"/>
                  </a:moveTo>
                  <a:lnTo>
                    <a:pt x="25" y="268"/>
                  </a:lnTo>
                  <a:lnTo>
                    <a:pt x="36" y="268"/>
                  </a:lnTo>
                  <a:lnTo>
                    <a:pt x="46" y="269"/>
                  </a:lnTo>
                  <a:lnTo>
                    <a:pt x="59" y="269"/>
                  </a:lnTo>
                  <a:lnTo>
                    <a:pt x="61" y="268"/>
                  </a:lnTo>
                  <a:close/>
                  <a:moveTo>
                    <a:pt x="212" y="165"/>
                  </a:moveTo>
                  <a:lnTo>
                    <a:pt x="136" y="165"/>
                  </a:lnTo>
                  <a:lnTo>
                    <a:pt x="154" y="211"/>
                  </a:lnTo>
                  <a:lnTo>
                    <a:pt x="162" y="233"/>
                  </a:lnTo>
                  <a:lnTo>
                    <a:pt x="171" y="255"/>
                  </a:lnTo>
                  <a:lnTo>
                    <a:pt x="173" y="260"/>
                  </a:lnTo>
                  <a:lnTo>
                    <a:pt x="178" y="268"/>
                  </a:lnTo>
                  <a:lnTo>
                    <a:pt x="183" y="268"/>
                  </a:lnTo>
                  <a:lnTo>
                    <a:pt x="199" y="269"/>
                  </a:lnTo>
                  <a:lnTo>
                    <a:pt x="216" y="269"/>
                  </a:lnTo>
                  <a:lnTo>
                    <a:pt x="249" y="269"/>
                  </a:lnTo>
                  <a:lnTo>
                    <a:pt x="250" y="265"/>
                  </a:lnTo>
                  <a:lnTo>
                    <a:pt x="250" y="263"/>
                  </a:lnTo>
                  <a:lnTo>
                    <a:pt x="212" y="165"/>
                  </a:lnTo>
                  <a:close/>
                  <a:moveTo>
                    <a:pt x="580" y="64"/>
                  </a:moveTo>
                  <a:lnTo>
                    <a:pt x="305" y="64"/>
                  </a:lnTo>
                  <a:lnTo>
                    <a:pt x="357" y="65"/>
                  </a:lnTo>
                  <a:lnTo>
                    <a:pt x="303" y="269"/>
                  </a:lnTo>
                  <a:lnTo>
                    <a:pt x="331" y="269"/>
                  </a:lnTo>
                  <a:lnTo>
                    <a:pt x="372" y="269"/>
                  </a:lnTo>
                  <a:lnTo>
                    <a:pt x="376" y="265"/>
                  </a:lnTo>
                  <a:lnTo>
                    <a:pt x="384" y="233"/>
                  </a:lnTo>
                  <a:lnTo>
                    <a:pt x="390" y="208"/>
                  </a:lnTo>
                  <a:lnTo>
                    <a:pt x="402" y="165"/>
                  </a:lnTo>
                  <a:lnTo>
                    <a:pt x="414" y="122"/>
                  </a:lnTo>
                  <a:lnTo>
                    <a:pt x="427" y="73"/>
                  </a:lnTo>
                  <a:lnTo>
                    <a:pt x="433" y="66"/>
                  </a:lnTo>
                  <a:lnTo>
                    <a:pt x="437" y="65"/>
                  </a:lnTo>
                  <a:lnTo>
                    <a:pt x="456" y="65"/>
                  </a:lnTo>
                  <a:lnTo>
                    <a:pt x="580" y="65"/>
                  </a:lnTo>
                  <a:lnTo>
                    <a:pt x="580" y="64"/>
                  </a:lnTo>
                  <a:close/>
                  <a:moveTo>
                    <a:pt x="689" y="169"/>
                  </a:moveTo>
                  <a:lnTo>
                    <a:pt x="617" y="169"/>
                  </a:lnTo>
                  <a:lnTo>
                    <a:pt x="621" y="171"/>
                  </a:lnTo>
                  <a:lnTo>
                    <a:pt x="595" y="269"/>
                  </a:lnTo>
                  <a:lnTo>
                    <a:pt x="623" y="269"/>
                  </a:lnTo>
                  <a:lnTo>
                    <a:pt x="661" y="269"/>
                  </a:lnTo>
                  <a:lnTo>
                    <a:pt x="664" y="265"/>
                  </a:lnTo>
                  <a:lnTo>
                    <a:pt x="674" y="226"/>
                  </a:lnTo>
                  <a:lnTo>
                    <a:pt x="681" y="198"/>
                  </a:lnTo>
                  <a:lnTo>
                    <a:pt x="689" y="169"/>
                  </a:lnTo>
                  <a:close/>
                  <a:moveTo>
                    <a:pt x="74" y="0"/>
                  </a:moveTo>
                  <a:lnTo>
                    <a:pt x="70" y="5"/>
                  </a:lnTo>
                  <a:lnTo>
                    <a:pt x="67" y="16"/>
                  </a:lnTo>
                  <a:lnTo>
                    <a:pt x="54" y="68"/>
                  </a:lnTo>
                  <a:lnTo>
                    <a:pt x="40" y="119"/>
                  </a:lnTo>
                  <a:lnTo>
                    <a:pt x="12" y="221"/>
                  </a:lnTo>
                  <a:lnTo>
                    <a:pt x="9" y="233"/>
                  </a:lnTo>
                  <a:lnTo>
                    <a:pt x="0" y="269"/>
                  </a:lnTo>
                  <a:lnTo>
                    <a:pt x="15" y="269"/>
                  </a:lnTo>
                  <a:lnTo>
                    <a:pt x="25" y="268"/>
                  </a:lnTo>
                  <a:lnTo>
                    <a:pt x="61" y="268"/>
                  </a:lnTo>
                  <a:lnTo>
                    <a:pt x="68" y="265"/>
                  </a:lnTo>
                  <a:lnTo>
                    <a:pt x="75" y="258"/>
                  </a:lnTo>
                  <a:lnTo>
                    <a:pt x="78" y="244"/>
                  </a:lnTo>
                  <a:lnTo>
                    <a:pt x="84" y="220"/>
                  </a:lnTo>
                  <a:lnTo>
                    <a:pt x="97" y="199"/>
                  </a:lnTo>
                  <a:lnTo>
                    <a:pt x="116" y="182"/>
                  </a:lnTo>
                  <a:lnTo>
                    <a:pt x="136" y="165"/>
                  </a:lnTo>
                  <a:lnTo>
                    <a:pt x="212" y="165"/>
                  </a:lnTo>
                  <a:lnTo>
                    <a:pt x="202" y="138"/>
                  </a:lnTo>
                  <a:lnTo>
                    <a:pt x="200" y="120"/>
                  </a:lnTo>
                  <a:lnTo>
                    <a:pt x="209" y="106"/>
                  </a:lnTo>
                  <a:lnTo>
                    <a:pt x="120" y="106"/>
                  </a:lnTo>
                  <a:lnTo>
                    <a:pt x="116" y="104"/>
                  </a:lnTo>
                  <a:lnTo>
                    <a:pt x="142" y="2"/>
                  </a:lnTo>
                  <a:lnTo>
                    <a:pt x="113" y="2"/>
                  </a:lnTo>
                  <a:lnTo>
                    <a:pt x="99" y="2"/>
                  </a:lnTo>
                  <a:lnTo>
                    <a:pt x="86" y="1"/>
                  </a:lnTo>
                  <a:lnTo>
                    <a:pt x="74" y="0"/>
                  </a:lnTo>
                  <a:close/>
                  <a:moveTo>
                    <a:pt x="680" y="63"/>
                  </a:moveTo>
                  <a:lnTo>
                    <a:pt x="658" y="66"/>
                  </a:lnTo>
                  <a:lnTo>
                    <a:pt x="640" y="77"/>
                  </a:lnTo>
                  <a:lnTo>
                    <a:pt x="617" y="101"/>
                  </a:lnTo>
                  <a:lnTo>
                    <a:pt x="593" y="127"/>
                  </a:lnTo>
                  <a:lnTo>
                    <a:pt x="586" y="136"/>
                  </a:lnTo>
                  <a:lnTo>
                    <a:pt x="577" y="145"/>
                  </a:lnTo>
                  <a:lnTo>
                    <a:pt x="569" y="155"/>
                  </a:lnTo>
                  <a:lnTo>
                    <a:pt x="561" y="165"/>
                  </a:lnTo>
                  <a:lnTo>
                    <a:pt x="690" y="165"/>
                  </a:lnTo>
                  <a:lnTo>
                    <a:pt x="717" y="65"/>
                  </a:lnTo>
                  <a:lnTo>
                    <a:pt x="680" y="63"/>
                  </a:lnTo>
                  <a:close/>
                  <a:moveTo>
                    <a:pt x="378" y="1"/>
                  </a:moveTo>
                  <a:lnTo>
                    <a:pt x="232" y="2"/>
                  </a:lnTo>
                  <a:lnTo>
                    <a:pt x="223" y="7"/>
                  </a:lnTo>
                  <a:lnTo>
                    <a:pt x="216" y="13"/>
                  </a:lnTo>
                  <a:lnTo>
                    <a:pt x="192" y="36"/>
                  </a:lnTo>
                  <a:lnTo>
                    <a:pt x="161" y="66"/>
                  </a:lnTo>
                  <a:lnTo>
                    <a:pt x="120" y="106"/>
                  </a:lnTo>
                  <a:lnTo>
                    <a:pt x="209" y="106"/>
                  </a:lnTo>
                  <a:lnTo>
                    <a:pt x="209" y="105"/>
                  </a:lnTo>
                  <a:lnTo>
                    <a:pt x="231" y="84"/>
                  </a:lnTo>
                  <a:lnTo>
                    <a:pt x="239" y="77"/>
                  </a:lnTo>
                  <a:lnTo>
                    <a:pt x="248" y="66"/>
                  </a:lnTo>
                  <a:lnTo>
                    <a:pt x="257" y="66"/>
                  </a:lnTo>
                  <a:lnTo>
                    <a:pt x="281" y="65"/>
                  </a:lnTo>
                  <a:lnTo>
                    <a:pt x="580" y="64"/>
                  </a:lnTo>
                  <a:lnTo>
                    <a:pt x="580" y="63"/>
                  </a:lnTo>
                  <a:lnTo>
                    <a:pt x="511" y="63"/>
                  </a:lnTo>
                  <a:lnTo>
                    <a:pt x="525" y="3"/>
                  </a:lnTo>
                  <a:lnTo>
                    <a:pt x="522" y="2"/>
                  </a:lnTo>
                  <a:lnTo>
                    <a:pt x="519" y="1"/>
                  </a:lnTo>
                  <a:lnTo>
                    <a:pt x="378" y="1"/>
                  </a:lnTo>
                  <a:close/>
                  <a:moveTo>
                    <a:pt x="142" y="1"/>
                  </a:moveTo>
                  <a:lnTo>
                    <a:pt x="113" y="2"/>
                  </a:lnTo>
                  <a:lnTo>
                    <a:pt x="142" y="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1036" y="642"/>
              <a:ext cx="688" cy="554"/>
            </a:xfrm>
            <a:custGeom>
              <a:avLst/>
              <a:gdLst>
                <a:gd name="T0" fmla="*/ 618 w 688"/>
                <a:gd name="T1" fmla="*/ 643 h 554"/>
                <a:gd name="T2" fmla="*/ 550 w 688"/>
                <a:gd name="T3" fmla="*/ 647 h 554"/>
                <a:gd name="T4" fmla="*/ 485 w 688"/>
                <a:gd name="T5" fmla="*/ 659 h 554"/>
                <a:gd name="T6" fmla="*/ 420 w 688"/>
                <a:gd name="T7" fmla="*/ 677 h 554"/>
                <a:gd name="T8" fmla="*/ 421 w 688"/>
                <a:gd name="T9" fmla="*/ 691 h 554"/>
                <a:gd name="T10" fmla="*/ 421 w 688"/>
                <a:gd name="T11" fmla="*/ 704 h 554"/>
                <a:gd name="T12" fmla="*/ 422 w 688"/>
                <a:gd name="T13" fmla="*/ 717 h 554"/>
                <a:gd name="T14" fmla="*/ 424 w 688"/>
                <a:gd name="T15" fmla="*/ 729 h 554"/>
                <a:gd name="T16" fmla="*/ 428 w 688"/>
                <a:gd name="T17" fmla="*/ 745 h 554"/>
                <a:gd name="T18" fmla="*/ 421 w 688"/>
                <a:gd name="T19" fmla="*/ 750 h 554"/>
                <a:gd name="T20" fmla="*/ 338 w 688"/>
                <a:gd name="T21" fmla="*/ 789 h 554"/>
                <a:gd name="T22" fmla="*/ 274 w 688"/>
                <a:gd name="T23" fmla="*/ 828 h 554"/>
                <a:gd name="T24" fmla="*/ 215 w 688"/>
                <a:gd name="T25" fmla="*/ 872 h 554"/>
                <a:gd name="T26" fmla="*/ 162 w 688"/>
                <a:gd name="T27" fmla="*/ 922 h 554"/>
                <a:gd name="T28" fmla="*/ 114 w 688"/>
                <a:gd name="T29" fmla="*/ 978 h 554"/>
                <a:gd name="T30" fmla="*/ 72 w 688"/>
                <a:gd name="T31" fmla="*/ 1040 h 554"/>
                <a:gd name="T32" fmla="*/ 35 w 688"/>
                <a:gd name="T33" fmla="*/ 1108 h 554"/>
                <a:gd name="T34" fmla="*/ 9 w 688"/>
                <a:gd name="T35" fmla="*/ 1172 h 554"/>
                <a:gd name="T36" fmla="*/ 0 w 688"/>
                <a:gd name="T37" fmla="*/ 1196 h 554"/>
                <a:gd name="T38" fmla="*/ 88 w 688"/>
                <a:gd name="T39" fmla="*/ 1179 h 554"/>
                <a:gd name="T40" fmla="*/ 100 w 688"/>
                <a:gd name="T41" fmla="*/ 1177 h 554"/>
                <a:gd name="T42" fmla="*/ 117 w 688"/>
                <a:gd name="T43" fmla="*/ 1170 h 554"/>
                <a:gd name="T44" fmla="*/ 123 w 688"/>
                <a:gd name="T45" fmla="*/ 1163 h 554"/>
                <a:gd name="T46" fmla="*/ 126 w 688"/>
                <a:gd name="T47" fmla="*/ 1157 h 554"/>
                <a:gd name="T48" fmla="*/ 165 w 688"/>
                <a:gd name="T49" fmla="*/ 1089 h 554"/>
                <a:gd name="T50" fmla="*/ 209 w 688"/>
                <a:gd name="T51" fmla="*/ 1028 h 554"/>
                <a:gd name="T52" fmla="*/ 259 w 688"/>
                <a:gd name="T53" fmla="*/ 974 h 554"/>
                <a:gd name="T54" fmla="*/ 314 w 688"/>
                <a:gd name="T55" fmla="*/ 928 h 554"/>
                <a:gd name="T56" fmla="*/ 374 w 688"/>
                <a:gd name="T57" fmla="*/ 888 h 554"/>
                <a:gd name="T58" fmla="*/ 440 w 688"/>
                <a:gd name="T59" fmla="*/ 856 h 554"/>
                <a:gd name="T60" fmla="*/ 510 w 688"/>
                <a:gd name="T61" fmla="*/ 830 h 554"/>
                <a:gd name="T62" fmla="*/ 586 w 688"/>
                <a:gd name="T63" fmla="*/ 810 h 554"/>
                <a:gd name="T64" fmla="*/ 612 w 688"/>
                <a:gd name="T65" fmla="*/ 803 h 554"/>
                <a:gd name="T66" fmla="*/ 633 w 688"/>
                <a:gd name="T67" fmla="*/ 792 h 554"/>
                <a:gd name="T68" fmla="*/ 648 w 688"/>
                <a:gd name="T69" fmla="*/ 774 h 554"/>
                <a:gd name="T70" fmla="*/ 657 w 688"/>
                <a:gd name="T71" fmla="*/ 749 h 554"/>
                <a:gd name="T72" fmla="*/ 663 w 688"/>
                <a:gd name="T73" fmla="*/ 723 h 554"/>
                <a:gd name="T74" fmla="*/ 671 w 688"/>
                <a:gd name="T75" fmla="*/ 697 h 554"/>
                <a:gd name="T76" fmla="*/ 679 w 688"/>
                <a:gd name="T77" fmla="*/ 670 h 554"/>
                <a:gd name="T78" fmla="*/ 687 w 688"/>
                <a:gd name="T79" fmla="*/ 644 h 554"/>
                <a:gd name="T80" fmla="*/ 618 w 688"/>
                <a:gd name="T81" fmla="*/ 643 h 5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8" h="554">
                  <a:moveTo>
                    <a:pt x="618" y="0"/>
                  </a:moveTo>
                  <a:lnTo>
                    <a:pt x="550" y="4"/>
                  </a:lnTo>
                  <a:lnTo>
                    <a:pt x="485" y="16"/>
                  </a:lnTo>
                  <a:lnTo>
                    <a:pt x="420" y="34"/>
                  </a:lnTo>
                  <a:lnTo>
                    <a:pt x="421" y="48"/>
                  </a:lnTo>
                  <a:lnTo>
                    <a:pt x="421" y="61"/>
                  </a:lnTo>
                  <a:lnTo>
                    <a:pt x="422" y="74"/>
                  </a:lnTo>
                  <a:lnTo>
                    <a:pt x="424" y="86"/>
                  </a:lnTo>
                  <a:lnTo>
                    <a:pt x="428" y="102"/>
                  </a:lnTo>
                  <a:lnTo>
                    <a:pt x="421" y="107"/>
                  </a:lnTo>
                  <a:lnTo>
                    <a:pt x="338" y="146"/>
                  </a:lnTo>
                  <a:lnTo>
                    <a:pt x="274" y="185"/>
                  </a:lnTo>
                  <a:lnTo>
                    <a:pt x="215" y="229"/>
                  </a:lnTo>
                  <a:lnTo>
                    <a:pt x="162" y="279"/>
                  </a:lnTo>
                  <a:lnTo>
                    <a:pt x="114" y="335"/>
                  </a:lnTo>
                  <a:lnTo>
                    <a:pt x="72" y="397"/>
                  </a:lnTo>
                  <a:lnTo>
                    <a:pt x="35" y="465"/>
                  </a:lnTo>
                  <a:lnTo>
                    <a:pt x="9" y="529"/>
                  </a:lnTo>
                  <a:lnTo>
                    <a:pt x="0" y="553"/>
                  </a:lnTo>
                  <a:lnTo>
                    <a:pt x="88" y="536"/>
                  </a:lnTo>
                  <a:lnTo>
                    <a:pt x="100" y="534"/>
                  </a:lnTo>
                  <a:lnTo>
                    <a:pt x="117" y="527"/>
                  </a:lnTo>
                  <a:lnTo>
                    <a:pt x="123" y="520"/>
                  </a:lnTo>
                  <a:lnTo>
                    <a:pt x="126" y="514"/>
                  </a:lnTo>
                  <a:lnTo>
                    <a:pt x="165" y="446"/>
                  </a:lnTo>
                  <a:lnTo>
                    <a:pt x="209" y="385"/>
                  </a:lnTo>
                  <a:lnTo>
                    <a:pt x="259" y="331"/>
                  </a:lnTo>
                  <a:lnTo>
                    <a:pt x="314" y="285"/>
                  </a:lnTo>
                  <a:lnTo>
                    <a:pt x="374" y="245"/>
                  </a:lnTo>
                  <a:lnTo>
                    <a:pt x="440" y="213"/>
                  </a:lnTo>
                  <a:lnTo>
                    <a:pt x="510" y="187"/>
                  </a:lnTo>
                  <a:lnTo>
                    <a:pt x="586" y="167"/>
                  </a:lnTo>
                  <a:lnTo>
                    <a:pt x="612" y="160"/>
                  </a:lnTo>
                  <a:lnTo>
                    <a:pt x="633" y="149"/>
                  </a:lnTo>
                  <a:lnTo>
                    <a:pt x="648" y="131"/>
                  </a:lnTo>
                  <a:lnTo>
                    <a:pt x="657" y="106"/>
                  </a:lnTo>
                  <a:lnTo>
                    <a:pt x="663" y="80"/>
                  </a:lnTo>
                  <a:lnTo>
                    <a:pt x="671" y="54"/>
                  </a:lnTo>
                  <a:lnTo>
                    <a:pt x="679" y="27"/>
                  </a:lnTo>
                  <a:lnTo>
                    <a:pt x="687" y="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AutoShape 30"/>
            <p:cNvSpPr>
              <a:spLocks/>
            </p:cNvSpPr>
            <p:nvPr/>
          </p:nvSpPr>
          <p:spPr bwMode="auto">
            <a:xfrm>
              <a:off x="981" y="842"/>
              <a:ext cx="675" cy="669"/>
            </a:xfrm>
            <a:custGeom>
              <a:avLst/>
              <a:gdLst>
                <a:gd name="T0" fmla="*/ 532 w 675"/>
                <a:gd name="T1" fmla="*/ 1072 h 669"/>
                <a:gd name="T2" fmla="*/ 397 w 675"/>
                <a:gd name="T3" fmla="*/ 1072 h 669"/>
                <a:gd name="T4" fmla="*/ 357 w 675"/>
                <a:gd name="T5" fmla="*/ 1137 h 669"/>
                <a:gd name="T6" fmla="*/ 314 w 675"/>
                <a:gd name="T7" fmla="*/ 1199 h 669"/>
                <a:gd name="T8" fmla="*/ 269 w 675"/>
                <a:gd name="T9" fmla="*/ 1259 h 669"/>
                <a:gd name="T10" fmla="*/ 221 w 675"/>
                <a:gd name="T11" fmla="*/ 1315 h 669"/>
                <a:gd name="T12" fmla="*/ 170 w 675"/>
                <a:gd name="T13" fmla="*/ 1368 h 669"/>
                <a:gd name="T14" fmla="*/ 117 w 675"/>
                <a:gd name="T15" fmla="*/ 1419 h 669"/>
                <a:gd name="T16" fmla="*/ 60 w 675"/>
                <a:gd name="T17" fmla="*/ 1467 h 669"/>
                <a:gd name="T18" fmla="*/ 0 w 675"/>
                <a:gd name="T19" fmla="*/ 1511 h 669"/>
                <a:gd name="T20" fmla="*/ 72 w 675"/>
                <a:gd name="T21" fmla="*/ 1472 h 669"/>
                <a:gd name="T22" fmla="*/ 141 w 675"/>
                <a:gd name="T23" fmla="*/ 1430 h 669"/>
                <a:gd name="T24" fmla="*/ 208 w 675"/>
                <a:gd name="T25" fmla="*/ 1385 h 669"/>
                <a:gd name="T26" fmla="*/ 272 w 675"/>
                <a:gd name="T27" fmla="*/ 1338 h 669"/>
                <a:gd name="T28" fmla="*/ 333 w 675"/>
                <a:gd name="T29" fmla="*/ 1287 h 669"/>
                <a:gd name="T30" fmla="*/ 391 w 675"/>
                <a:gd name="T31" fmla="*/ 1233 h 669"/>
                <a:gd name="T32" fmla="*/ 446 w 675"/>
                <a:gd name="T33" fmla="*/ 1176 h 669"/>
                <a:gd name="T34" fmla="*/ 498 w 675"/>
                <a:gd name="T35" fmla="*/ 1116 h 669"/>
                <a:gd name="T36" fmla="*/ 532 w 675"/>
                <a:gd name="T37" fmla="*/ 1072 h 669"/>
                <a:gd name="T38" fmla="*/ 667 w 675"/>
                <a:gd name="T39" fmla="*/ 842 h 669"/>
                <a:gd name="T40" fmla="*/ 665 w 675"/>
                <a:gd name="T41" fmla="*/ 843 h 669"/>
                <a:gd name="T42" fmla="*/ 615 w 675"/>
                <a:gd name="T43" fmla="*/ 853 h 669"/>
                <a:gd name="T44" fmla="*/ 567 w 675"/>
                <a:gd name="T45" fmla="*/ 868 h 669"/>
                <a:gd name="T46" fmla="*/ 520 w 675"/>
                <a:gd name="T47" fmla="*/ 887 h 669"/>
                <a:gd name="T48" fmla="*/ 474 w 675"/>
                <a:gd name="T49" fmla="*/ 909 h 669"/>
                <a:gd name="T50" fmla="*/ 469 w 675"/>
                <a:gd name="T51" fmla="*/ 912 h 669"/>
                <a:gd name="T52" fmla="*/ 464 w 675"/>
                <a:gd name="T53" fmla="*/ 918 h 669"/>
                <a:gd name="T54" fmla="*/ 463 w 675"/>
                <a:gd name="T55" fmla="*/ 923 h 669"/>
                <a:gd name="T56" fmla="*/ 459 w 675"/>
                <a:gd name="T57" fmla="*/ 944 h 669"/>
                <a:gd name="T58" fmla="*/ 449 w 675"/>
                <a:gd name="T59" fmla="*/ 962 h 669"/>
                <a:gd name="T60" fmla="*/ 435 w 675"/>
                <a:gd name="T61" fmla="*/ 976 h 669"/>
                <a:gd name="T62" fmla="*/ 418 w 675"/>
                <a:gd name="T63" fmla="*/ 988 h 669"/>
                <a:gd name="T64" fmla="*/ 411 w 675"/>
                <a:gd name="T65" fmla="*/ 991 h 669"/>
                <a:gd name="T66" fmla="*/ 405 w 675"/>
                <a:gd name="T67" fmla="*/ 996 h 669"/>
                <a:gd name="T68" fmla="*/ 400 w 675"/>
                <a:gd name="T69" fmla="*/ 1001 h 669"/>
                <a:gd name="T70" fmla="*/ 368 w 675"/>
                <a:gd name="T71" fmla="*/ 1029 h 669"/>
                <a:gd name="T72" fmla="*/ 339 w 675"/>
                <a:gd name="T73" fmla="*/ 1060 h 669"/>
                <a:gd name="T74" fmla="*/ 312 w 675"/>
                <a:gd name="T75" fmla="*/ 1093 h 669"/>
                <a:gd name="T76" fmla="*/ 289 w 675"/>
                <a:gd name="T77" fmla="*/ 1130 h 669"/>
                <a:gd name="T78" fmla="*/ 397 w 675"/>
                <a:gd name="T79" fmla="*/ 1072 h 669"/>
                <a:gd name="T80" fmla="*/ 532 w 675"/>
                <a:gd name="T81" fmla="*/ 1072 h 669"/>
                <a:gd name="T82" fmla="*/ 547 w 675"/>
                <a:gd name="T83" fmla="*/ 1053 h 669"/>
                <a:gd name="T84" fmla="*/ 592 w 675"/>
                <a:gd name="T85" fmla="*/ 987 h 669"/>
                <a:gd name="T86" fmla="*/ 635 w 675"/>
                <a:gd name="T87" fmla="*/ 917 h 669"/>
                <a:gd name="T88" fmla="*/ 674 w 675"/>
                <a:gd name="T89" fmla="*/ 844 h 669"/>
                <a:gd name="T90" fmla="*/ 669 w 675"/>
                <a:gd name="T91" fmla="*/ 843 h 669"/>
                <a:gd name="T92" fmla="*/ 667 w 675"/>
                <a:gd name="T93" fmla="*/ 842 h 6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5" h="669">
                  <a:moveTo>
                    <a:pt x="532" y="230"/>
                  </a:moveTo>
                  <a:lnTo>
                    <a:pt x="397" y="230"/>
                  </a:lnTo>
                  <a:lnTo>
                    <a:pt x="357" y="295"/>
                  </a:lnTo>
                  <a:lnTo>
                    <a:pt x="314" y="357"/>
                  </a:lnTo>
                  <a:lnTo>
                    <a:pt x="269" y="417"/>
                  </a:lnTo>
                  <a:lnTo>
                    <a:pt x="221" y="473"/>
                  </a:lnTo>
                  <a:lnTo>
                    <a:pt x="170" y="526"/>
                  </a:lnTo>
                  <a:lnTo>
                    <a:pt x="117" y="577"/>
                  </a:lnTo>
                  <a:lnTo>
                    <a:pt x="60" y="625"/>
                  </a:lnTo>
                  <a:lnTo>
                    <a:pt x="0" y="669"/>
                  </a:lnTo>
                  <a:lnTo>
                    <a:pt x="72" y="630"/>
                  </a:lnTo>
                  <a:lnTo>
                    <a:pt x="141" y="588"/>
                  </a:lnTo>
                  <a:lnTo>
                    <a:pt x="208" y="543"/>
                  </a:lnTo>
                  <a:lnTo>
                    <a:pt x="272" y="496"/>
                  </a:lnTo>
                  <a:lnTo>
                    <a:pt x="333" y="445"/>
                  </a:lnTo>
                  <a:lnTo>
                    <a:pt x="391" y="391"/>
                  </a:lnTo>
                  <a:lnTo>
                    <a:pt x="446" y="334"/>
                  </a:lnTo>
                  <a:lnTo>
                    <a:pt x="498" y="274"/>
                  </a:lnTo>
                  <a:lnTo>
                    <a:pt x="532" y="230"/>
                  </a:lnTo>
                  <a:close/>
                  <a:moveTo>
                    <a:pt x="667" y="0"/>
                  </a:moveTo>
                  <a:lnTo>
                    <a:pt x="665" y="1"/>
                  </a:lnTo>
                  <a:lnTo>
                    <a:pt x="615" y="11"/>
                  </a:lnTo>
                  <a:lnTo>
                    <a:pt x="567" y="26"/>
                  </a:lnTo>
                  <a:lnTo>
                    <a:pt x="520" y="45"/>
                  </a:lnTo>
                  <a:lnTo>
                    <a:pt x="474" y="67"/>
                  </a:lnTo>
                  <a:lnTo>
                    <a:pt x="469" y="70"/>
                  </a:lnTo>
                  <a:lnTo>
                    <a:pt x="464" y="76"/>
                  </a:lnTo>
                  <a:lnTo>
                    <a:pt x="463" y="81"/>
                  </a:lnTo>
                  <a:lnTo>
                    <a:pt x="459" y="102"/>
                  </a:lnTo>
                  <a:lnTo>
                    <a:pt x="449" y="120"/>
                  </a:lnTo>
                  <a:lnTo>
                    <a:pt x="435" y="134"/>
                  </a:lnTo>
                  <a:lnTo>
                    <a:pt x="418" y="146"/>
                  </a:lnTo>
                  <a:lnTo>
                    <a:pt x="411" y="149"/>
                  </a:lnTo>
                  <a:lnTo>
                    <a:pt x="405" y="154"/>
                  </a:lnTo>
                  <a:lnTo>
                    <a:pt x="400" y="159"/>
                  </a:lnTo>
                  <a:lnTo>
                    <a:pt x="368" y="187"/>
                  </a:lnTo>
                  <a:lnTo>
                    <a:pt x="339" y="218"/>
                  </a:lnTo>
                  <a:lnTo>
                    <a:pt x="312" y="251"/>
                  </a:lnTo>
                  <a:lnTo>
                    <a:pt x="289" y="288"/>
                  </a:lnTo>
                  <a:lnTo>
                    <a:pt x="397" y="230"/>
                  </a:lnTo>
                  <a:lnTo>
                    <a:pt x="532" y="230"/>
                  </a:lnTo>
                  <a:lnTo>
                    <a:pt x="547" y="211"/>
                  </a:lnTo>
                  <a:lnTo>
                    <a:pt x="592" y="145"/>
                  </a:lnTo>
                  <a:lnTo>
                    <a:pt x="635" y="75"/>
                  </a:lnTo>
                  <a:lnTo>
                    <a:pt x="674" y="2"/>
                  </a:lnTo>
                  <a:lnTo>
                    <a:pt x="669" y="1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9" name="Picture 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3" y="1595"/>
              <a:ext cx="593" cy="277"/>
            </a:xfrm>
            <a:prstGeom prst="rect">
              <a:avLst/>
            </a:prstGeom>
            <a:noFill/>
          </p:spPr>
        </p:pic>
      </p:grp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7944147" y="4174627"/>
            <a:ext cx="6384946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Памятка для работы наставника (трек работодатель – студент)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Памятка для работы наставника (трек студент – студент)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Памятка для работы наставника (трек студент - ученик)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106657" y="3783531"/>
            <a:ext cx="4678319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99"/>
                </a:solidFill>
              </a:rPr>
              <a:t>План работы РИП на 2022 – 2023 учебный год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3691273" y="5929510"/>
            <a:ext cx="2197846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00099"/>
                </a:solidFill>
              </a:rPr>
              <a:t>Дневник наставника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xmlns="" id="{8B014364-0132-2016-57E3-9546BA966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7047" t="20600" r="28147" b="15351"/>
          <a:stretch>
            <a:fillRect/>
          </a:stretch>
        </p:blipFill>
        <p:spPr bwMode="auto">
          <a:xfrm>
            <a:off x="10129759" y="5929510"/>
            <a:ext cx="1814349" cy="2635126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FBF98FFB-E146-EC97-94B9-CC871485A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7047" t="21650" r="25785" b="11151"/>
          <a:stretch>
            <a:fillRect/>
          </a:stretch>
        </p:blipFill>
        <p:spPr bwMode="auto">
          <a:xfrm rot="900000">
            <a:off x="12217945" y="6380280"/>
            <a:ext cx="1716276" cy="23878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10B4386A-4897-83C7-F047-1F810DE3B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7638" t="21650" r="28147" b="16401"/>
          <a:stretch>
            <a:fillRect/>
          </a:stretch>
        </p:blipFill>
        <p:spPr bwMode="auto">
          <a:xfrm rot="-900000">
            <a:off x="7981533" y="6312272"/>
            <a:ext cx="1863385" cy="2476384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38092A-703D-F591-749F-B6423AB7A082}"/>
              </a:ext>
            </a:extLst>
          </p:cNvPr>
          <p:cNvSpPr txBox="1"/>
          <p:nvPr/>
        </p:nvSpPr>
        <p:spPr>
          <a:xfrm>
            <a:off x="147144" y="2052998"/>
            <a:ext cx="7637832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dirty="0">
                <a:solidFill>
                  <a:srgbClr val="000099"/>
                </a:solidFill>
                <a:effectLst/>
              </a:rPr>
              <a:t>Приказ </a:t>
            </a:r>
            <a:r>
              <a:rPr lang="ru-RU" sz="1800" dirty="0" err="1">
                <a:solidFill>
                  <a:srgbClr val="000099"/>
                </a:solidFill>
                <a:effectLst/>
              </a:rPr>
              <a:t>МОиН</a:t>
            </a:r>
            <a:r>
              <a:rPr lang="ru-RU" sz="1800" dirty="0">
                <a:solidFill>
                  <a:srgbClr val="000099"/>
                </a:solidFill>
                <a:effectLst/>
              </a:rPr>
              <a:t> СО «О признании в 2022 году организаций, осуществляющих образовательную деятельность, и иных, действующих в сфере образования организаций, а также их объединений, расположенных на территории Самарской области, региональными инновационными площадками в сфере образования от 15.08.2022 №420-од</a:t>
            </a:r>
            <a:endParaRPr lang="ru-RU" sz="1800" dirty="0">
              <a:solidFill>
                <a:srgbClr val="000099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F99E537-596E-FA06-4260-CE09525191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5732" b="4362"/>
          <a:stretch/>
        </p:blipFill>
        <p:spPr>
          <a:xfrm>
            <a:off x="584721" y="4360521"/>
            <a:ext cx="6356837" cy="4524171"/>
          </a:xfrm>
          <a:prstGeom prst="rect">
            <a:avLst/>
          </a:prstGeom>
        </p:spPr>
      </p:pic>
      <p:sp>
        <p:nvSpPr>
          <p:cNvPr id="16384" name="TextBox 16383">
            <a:extLst>
              <a:ext uri="{FF2B5EF4-FFF2-40B4-BE49-F238E27FC236}">
                <a16:creationId xmlns:a16="http://schemas.microsoft.com/office/drawing/2014/main" xmlns="" id="{79A27D42-A90E-5627-9694-1B97F18F3D23}"/>
              </a:ext>
            </a:extLst>
          </p:cNvPr>
          <p:cNvSpPr txBox="1"/>
          <p:nvPr/>
        </p:nvSpPr>
        <p:spPr>
          <a:xfrm>
            <a:off x="10541983" y="5295793"/>
            <a:ext cx="465156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разработки мероприятий</a:t>
            </a:r>
            <a:endParaRPr lang="ru-RU" sz="1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8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-8691" y="1260203"/>
            <a:ext cx="16002000" cy="7778322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 sz="20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6002000" cy="10886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99"/>
                </a:solidFill>
                <a:ea typeface="Times New Roman" panose="02020603050405020304" pitchFamily="18" charset="0"/>
              </a:rPr>
              <a:t>Многоуровневая модель наставничества как механизм создания эффективных социальных лифтов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66174" y="1092178"/>
            <a:ext cx="14869652" cy="60006"/>
          </a:xfrm>
          <a:prstGeom prst="rect">
            <a:avLst/>
          </a:prstGeom>
          <a:solidFill>
            <a:srgbClr val="00007E"/>
          </a:solidFill>
          <a:ln>
            <a:solidFill>
              <a:srgbClr val="00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091" tIns="75545" rIns="151091" bIns="75545" rtlCol="0" anchor="ctr"/>
          <a:lstStyle/>
          <a:p>
            <a:pPr algn="ctr"/>
            <a:endParaRPr lang="ru-RU" dirty="0">
              <a:solidFill>
                <a:srgbClr val="0033CC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548787" y="1260202"/>
            <a:ext cx="14887045" cy="1"/>
          </a:xfrm>
          <a:prstGeom prst="line">
            <a:avLst/>
          </a:prstGeom>
          <a:ln w="28575">
            <a:solidFill>
              <a:srgbClr val="000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2"/>
          <p:cNvGrpSpPr>
            <a:grpSpLocks/>
          </p:cNvGrpSpPr>
          <p:nvPr/>
        </p:nvGrpSpPr>
        <p:grpSpPr bwMode="auto">
          <a:xfrm>
            <a:off x="14697744" y="7668914"/>
            <a:ext cx="1114425" cy="1189038"/>
            <a:chOff x="0" y="0"/>
            <a:chExt cx="1755" cy="1873"/>
          </a:xfrm>
        </p:grpSpPr>
        <p:sp>
          <p:nvSpPr>
            <p:cNvPr id="12" name="AutoShape 24"/>
            <p:cNvSpPr>
              <a:spLocks/>
            </p:cNvSpPr>
            <p:nvPr/>
          </p:nvSpPr>
          <p:spPr bwMode="auto">
            <a:xfrm>
              <a:off x="0" y="0"/>
              <a:ext cx="1384" cy="1838"/>
            </a:xfrm>
            <a:custGeom>
              <a:avLst/>
              <a:gdLst>
                <a:gd name="T0" fmla="*/ 863 w 1384"/>
                <a:gd name="T1" fmla="*/ 123 h 1838"/>
                <a:gd name="T2" fmla="*/ 859 w 1384"/>
                <a:gd name="T3" fmla="*/ 129 h 1838"/>
                <a:gd name="T4" fmla="*/ 724 w 1384"/>
                <a:gd name="T5" fmla="*/ 221 h 1838"/>
                <a:gd name="T6" fmla="*/ 629 w 1384"/>
                <a:gd name="T7" fmla="*/ 271 h 1838"/>
                <a:gd name="T8" fmla="*/ 491 w 1384"/>
                <a:gd name="T9" fmla="*/ 361 h 1838"/>
                <a:gd name="T10" fmla="*/ 364 w 1384"/>
                <a:gd name="T11" fmla="*/ 470 h 1838"/>
                <a:gd name="T12" fmla="*/ 254 w 1384"/>
                <a:gd name="T13" fmla="*/ 594 h 1838"/>
                <a:gd name="T14" fmla="*/ 162 w 1384"/>
                <a:gd name="T15" fmla="*/ 730 h 1838"/>
                <a:gd name="T16" fmla="*/ 87 w 1384"/>
                <a:gd name="T17" fmla="*/ 880 h 1838"/>
                <a:gd name="T18" fmla="*/ 36 w 1384"/>
                <a:gd name="T19" fmla="*/ 1028 h 1838"/>
                <a:gd name="T20" fmla="*/ 6 w 1384"/>
                <a:gd name="T21" fmla="*/ 1180 h 1838"/>
                <a:gd name="T22" fmla="*/ 1 w 1384"/>
                <a:gd name="T23" fmla="*/ 1336 h 1838"/>
                <a:gd name="T24" fmla="*/ 22 w 1384"/>
                <a:gd name="T25" fmla="*/ 1487 h 1838"/>
                <a:gd name="T26" fmla="*/ 70 w 1384"/>
                <a:gd name="T27" fmla="*/ 1621 h 1838"/>
                <a:gd name="T28" fmla="*/ 149 w 1384"/>
                <a:gd name="T29" fmla="*/ 1742 h 1838"/>
                <a:gd name="T30" fmla="*/ 200 w 1384"/>
                <a:gd name="T31" fmla="*/ 1794 h 1838"/>
                <a:gd name="T32" fmla="*/ 259 w 1384"/>
                <a:gd name="T33" fmla="*/ 1837 h 1838"/>
                <a:gd name="T34" fmla="*/ 253 w 1384"/>
                <a:gd name="T35" fmla="*/ 1830 h 1838"/>
                <a:gd name="T36" fmla="*/ 204 w 1384"/>
                <a:gd name="T37" fmla="*/ 1777 h 1838"/>
                <a:gd name="T38" fmla="*/ 129 w 1384"/>
                <a:gd name="T39" fmla="*/ 1665 h 1838"/>
                <a:gd name="T40" fmla="*/ 74 w 1384"/>
                <a:gd name="T41" fmla="*/ 1522 h 1838"/>
                <a:gd name="T42" fmla="*/ 53 w 1384"/>
                <a:gd name="T43" fmla="*/ 1359 h 1838"/>
                <a:gd name="T44" fmla="*/ 69 w 1384"/>
                <a:gd name="T45" fmla="*/ 1195 h 1838"/>
                <a:gd name="T46" fmla="*/ 112 w 1384"/>
                <a:gd name="T47" fmla="*/ 1038 h 1838"/>
                <a:gd name="T48" fmla="*/ 173 w 1384"/>
                <a:gd name="T49" fmla="*/ 896 h 1838"/>
                <a:gd name="T50" fmla="*/ 251 w 1384"/>
                <a:gd name="T51" fmla="*/ 764 h 1838"/>
                <a:gd name="T52" fmla="*/ 345 w 1384"/>
                <a:gd name="T53" fmla="*/ 642 h 1838"/>
                <a:gd name="T54" fmla="*/ 455 w 1384"/>
                <a:gd name="T55" fmla="*/ 530 h 1838"/>
                <a:gd name="T56" fmla="*/ 488 w 1384"/>
                <a:gd name="T57" fmla="*/ 501 h 1838"/>
                <a:gd name="T58" fmla="*/ 578 w 1384"/>
                <a:gd name="T59" fmla="*/ 472 h 1838"/>
                <a:gd name="T60" fmla="*/ 651 w 1384"/>
                <a:gd name="T61" fmla="*/ 382 h 1838"/>
                <a:gd name="T62" fmla="*/ 771 w 1384"/>
                <a:gd name="T63" fmla="*/ 270 h 1838"/>
                <a:gd name="T64" fmla="*/ 909 w 1384"/>
                <a:gd name="T65" fmla="*/ 176 h 1838"/>
                <a:gd name="T66" fmla="*/ 1016 w 1384"/>
                <a:gd name="T67" fmla="*/ 123 h 1838"/>
                <a:gd name="T68" fmla="*/ 1056 w 1384"/>
                <a:gd name="T69" fmla="*/ 2 h 1838"/>
                <a:gd name="T70" fmla="*/ 901 w 1384"/>
                <a:gd name="T71" fmla="*/ 21 h 1838"/>
                <a:gd name="T72" fmla="*/ 753 w 1384"/>
                <a:gd name="T73" fmla="*/ 61 h 1838"/>
                <a:gd name="T74" fmla="*/ 614 w 1384"/>
                <a:gd name="T75" fmla="*/ 119 h 1838"/>
                <a:gd name="T76" fmla="*/ 485 w 1384"/>
                <a:gd name="T77" fmla="*/ 193 h 1838"/>
                <a:gd name="T78" fmla="*/ 369 w 1384"/>
                <a:gd name="T79" fmla="*/ 280 h 1838"/>
                <a:gd name="T80" fmla="*/ 265 w 1384"/>
                <a:gd name="T81" fmla="*/ 377 h 1838"/>
                <a:gd name="T82" fmla="*/ 177 w 1384"/>
                <a:gd name="T83" fmla="*/ 483 h 1838"/>
                <a:gd name="T84" fmla="*/ 105 w 1384"/>
                <a:gd name="T85" fmla="*/ 595 h 1838"/>
                <a:gd name="T86" fmla="*/ 50 w 1384"/>
                <a:gd name="T87" fmla="*/ 711 h 1838"/>
                <a:gd name="T88" fmla="*/ 65 w 1384"/>
                <a:gd name="T89" fmla="*/ 698 h 1838"/>
                <a:gd name="T90" fmla="*/ 147 w 1384"/>
                <a:gd name="T91" fmla="*/ 564 h 1838"/>
                <a:gd name="T92" fmla="*/ 247 w 1384"/>
                <a:gd name="T93" fmla="*/ 444 h 1838"/>
                <a:gd name="T94" fmla="*/ 365 w 1384"/>
                <a:gd name="T95" fmla="*/ 338 h 1838"/>
                <a:gd name="T96" fmla="*/ 495 w 1384"/>
                <a:gd name="T97" fmla="*/ 250 h 1838"/>
                <a:gd name="T98" fmla="*/ 635 w 1384"/>
                <a:gd name="T99" fmla="*/ 182 h 1838"/>
                <a:gd name="T100" fmla="*/ 784 w 1384"/>
                <a:gd name="T101" fmla="*/ 136 h 1838"/>
                <a:gd name="T102" fmla="*/ 1016 w 1384"/>
                <a:gd name="T103" fmla="*/ 123 h 1838"/>
                <a:gd name="T104" fmla="*/ 1135 w 1384"/>
                <a:gd name="T105" fmla="*/ 78 h 1838"/>
                <a:gd name="T106" fmla="*/ 1298 w 1384"/>
                <a:gd name="T107" fmla="*/ 41 h 1838"/>
                <a:gd name="T108" fmla="*/ 1300 w 1384"/>
                <a:gd name="T109" fmla="*/ 15 h 1838"/>
                <a:gd name="T110" fmla="*/ 1136 w 1384"/>
                <a:gd name="T111" fmla="*/ 0 h 1838"/>
                <a:gd name="T112" fmla="*/ 525 w 1384"/>
                <a:gd name="T113" fmla="*/ 472 h 1838"/>
                <a:gd name="T114" fmla="*/ 468 w 1384"/>
                <a:gd name="T115" fmla="*/ 655 h 1838"/>
                <a:gd name="T116" fmla="*/ 550 w 1384"/>
                <a:gd name="T117" fmla="*/ 510 h 18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4" h="1838">
                  <a:moveTo>
                    <a:pt x="1016" y="123"/>
                  </a:moveTo>
                  <a:lnTo>
                    <a:pt x="863" y="123"/>
                  </a:lnTo>
                  <a:lnTo>
                    <a:pt x="862" y="127"/>
                  </a:lnTo>
                  <a:lnTo>
                    <a:pt x="859" y="129"/>
                  </a:lnTo>
                  <a:lnTo>
                    <a:pt x="734" y="215"/>
                  </a:lnTo>
                  <a:lnTo>
                    <a:pt x="724" y="221"/>
                  </a:lnTo>
                  <a:lnTo>
                    <a:pt x="713" y="228"/>
                  </a:lnTo>
                  <a:lnTo>
                    <a:pt x="629" y="271"/>
                  </a:lnTo>
                  <a:lnTo>
                    <a:pt x="558" y="314"/>
                  </a:lnTo>
                  <a:lnTo>
                    <a:pt x="491" y="361"/>
                  </a:lnTo>
                  <a:lnTo>
                    <a:pt x="426" y="413"/>
                  </a:lnTo>
                  <a:lnTo>
                    <a:pt x="364" y="470"/>
                  </a:lnTo>
                  <a:lnTo>
                    <a:pt x="307" y="530"/>
                  </a:lnTo>
                  <a:lnTo>
                    <a:pt x="254" y="594"/>
                  </a:lnTo>
                  <a:lnTo>
                    <a:pt x="205" y="660"/>
                  </a:lnTo>
                  <a:lnTo>
                    <a:pt x="162" y="730"/>
                  </a:lnTo>
                  <a:lnTo>
                    <a:pt x="122" y="803"/>
                  </a:lnTo>
                  <a:lnTo>
                    <a:pt x="87" y="880"/>
                  </a:lnTo>
                  <a:lnTo>
                    <a:pt x="59" y="954"/>
                  </a:lnTo>
                  <a:lnTo>
                    <a:pt x="36" y="1028"/>
                  </a:lnTo>
                  <a:lnTo>
                    <a:pt x="18" y="1104"/>
                  </a:lnTo>
                  <a:lnTo>
                    <a:pt x="6" y="1180"/>
                  </a:lnTo>
                  <a:lnTo>
                    <a:pt x="0" y="1257"/>
                  </a:lnTo>
                  <a:lnTo>
                    <a:pt x="1" y="1336"/>
                  </a:lnTo>
                  <a:lnTo>
                    <a:pt x="8" y="1415"/>
                  </a:lnTo>
                  <a:lnTo>
                    <a:pt x="22" y="1487"/>
                  </a:lnTo>
                  <a:lnTo>
                    <a:pt x="42" y="1555"/>
                  </a:lnTo>
                  <a:lnTo>
                    <a:pt x="70" y="1621"/>
                  </a:lnTo>
                  <a:lnTo>
                    <a:pt x="105" y="1683"/>
                  </a:lnTo>
                  <a:lnTo>
                    <a:pt x="149" y="1742"/>
                  </a:lnTo>
                  <a:lnTo>
                    <a:pt x="173" y="1769"/>
                  </a:lnTo>
                  <a:lnTo>
                    <a:pt x="200" y="1794"/>
                  </a:lnTo>
                  <a:lnTo>
                    <a:pt x="228" y="1817"/>
                  </a:lnTo>
                  <a:lnTo>
                    <a:pt x="259" y="1837"/>
                  </a:lnTo>
                  <a:lnTo>
                    <a:pt x="256" y="1834"/>
                  </a:lnTo>
                  <a:lnTo>
                    <a:pt x="253" y="1830"/>
                  </a:lnTo>
                  <a:lnTo>
                    <a:pt x="250" y="1827"/>
                  </a:lnTo>
                  <a:lnTo>
                    <a:pt x="204" y="1777"/>
                  </a:lnTo>
                  <a:lnTo>
                    <a:pt x="163" y="1723"/>
                  </a:lnTo>
                  <a:lnTo>
                    <a:pt x="129" y="1665"/>
                  </a:lnTo>
                  <a:lnTo>
                    <a:pt x="100" y="1603"/>
                  </a:lnTo>
                  <a:lnTo>
                    <a:pt x="74" y="1522"/>
                  </a:lnTo>
                  <a:lnTo>
                    <a:pt x="59" y="1441"/>
                  </a:lnTo>
                  <a:lnTo>
                    <a:pt x="53" y="1359"/>
                  </a:lnTo>
                  <a:lnTo>
                    <a:pt x="57" y="1277"/>
                  </a:lnTo>
                  <a:lnTo>
                    <a:pt x="69" y="1195"/>
                  </a:lnTo>
                  <a:lnTo>
                    <a:pt x="88" y="1114"/>
                  </a:lnTo>
                  <a:lnTo>
                    <a:pt x="112" y="1038"/>
                  </a:lnTo>
                  <a:lnTo>
                    <a:pt x="140" y="966"/>
                  </a:lnTo>
                  <a:lnTo>
                    <a:pt x="173" y="896"/>
                  </a:lnTo>
                  <a:lnTo>
                    <a:pt x="210" y="828"/>
                  </a:lnTo>
                  <a:lnTo>
                    <a:pt x="251" y="764"/>
                  </a:lnTo>
                  <a:lnTo>
                    <a:pt x="296" y="701"/>
                  </a:lnTo>
                  <a:lnTo>
                    <a:pt x="345" y="642"/>
                  </a:lnTo>
                  <a:lnTo>
                    <a:pt x="398" y="585"/>
                  </a:lnTo>
                  <a:lnTo>
                    <a:pt x="455" y="530"/>
                  </a:lnTo>
                  <a:lnTo>
                    <a:pt x="471" y="515"/>
                  </a:lnTo>
                  <a:lnTo>
                    <a:pt x="488" y="501"/>
                  </a:lnTo>
                  <a:lnTo>
                    <a:pt x="525" y="472"/>
                  </a:lnTo>
                  <a:lnTo>
                    <a:pt x="578" y="472"/>
                  </a:lnTo>
                  <a:lnTo>
                    <a:pt x="598" y="444"/>
                  </a:lnTo>
                  <a:lnTo>
                    <a:pt x="651" y="382"/>
                  </a:lnTo>
                  <a:lnTo>
                    <a:pt x="708" y="324"/>
                  </a:lnTo>
                  <a:lnTo>
                    <a:pt x="771" y="270"/>
                  </a:lnTo>
                  <a:lnTo>
                    <a:pt x="838" y="221"/>
                  </a:lnTo>
                  <a:lnTo>
                    <a:pt x="909" y="176"/>
                  </a:lnTo>
                  <a:lnTo>
                    <a:pt x="982" y="137"/>
                  </a:lnTo>
                  <a:lnTo>
                    <a:pt x="1016" y="123"/>
                  </a:lnTo>
                  <a:close/>
                  <a:moveTo>
                    <a:pt x="1136" y="0"/>
                  </a:moveTo>
                  <a:lnTo>
                    <a:pt x="1056" y="2"/>
                  </a:lnTo>
                  <a:lnTo>
                    <a:pt x="978" y="9"/>
                  </a:lnTo>
                  <a:lnTo>
                    <a:pt x="901" y="21"/>
                  </a:lnTo>
                  <a:lnTo>
                    <a:pt x="826" y="39"/>
                  </a:lnTo>
                  <a:lnTo>
                    <a:pt x="753" y="61"/>
                  </a:lnTo>
                  <a:lnTo>
                    <a:pt x="682" y="88"/>
                  </a:lnTo>
                  <a:lnTo>
                    <a:pt x="614" y="119"/>
                  </a:lnTo>
                  <a:lnTo>
                    <a:pt x="548" y="154"/>
                  </a:lnTo>
                  <a:lnTo>
                    <a:pt x="485" y="193"/>
                  </a:lnTo>
                  <a:lnTo>
                    <a:pt x="425" y="235"/>
                  </a:lnTo>
                  <a:lnTo>
                    <a:pt x="369" y="280"/>
                  </a:lnTo>
                  <a:lnTo>
                    <a:pt x="315" y="327"/>
                  </a:lnTo>
                  <a:lnTo>
                    <a:pt x="265" y="377"/>
                  </a:lnTo>
                  <a:lnTo>
                    <a:pt x="219" y="429"/>
                  </a:lnTo>
                  <a:lnTo>
                    <a:pt x="177" y="483"/>
                  </a:lnTo>
                  <a:lnTo>
                    <a:pt x="139" y="539"/>
                  </a:lnTo>
                  <a:lnTo>
                    <a:pt x="105" y="595"/>
                  </a:lnTo>
                  <a:lnTo>
                    <a:pt x="75" y="653"/>
                  </a:lnTo>
                  <a:lnTo>
                    <a:pt x="50" y="711"/>
                  </a:lnTo>
                  <a:lnTo>
                    <a:pt x="30" y="770"/>
                  </a:lnTo>
                  <a:lnTo>
                    <a:pt x="65" y="698"/>
                  </a:lnTo>
                  <a:lnTo>
                    <a:pt x="104" y="629"/>
                  </a:lnTo>
                  <a:lnTo>
                    <a:pt x="147" y="564"/>
                  </a:lnTo>
                  <a:lnTo>
                    <a:pt x="195" y="502"/>
                  </a:lnTo>
                  <a:lnTo>
                    <a:pt x="247" y="444"/>
                  </a:lnTo>
                  <a:lnTo>
                    <a:pt x="304" y="390"/>
                  </a:lnTo>
                  <a:lnTo>
                    <a:pt x="365" y="338"/>
                  </a:lnTo>
                  <a:lnTo>
                    <a:pt x="429" y="291"/>
                  </a:lnTo>
                  <a:lnTo>
                    <a:pt x="495" y="250"/>
                  </a:lnTo>
                  <a:lnTo>
                    <a:pt x="564" y="213"/>
                  </a:lnTo>
                  <a:lnTo>
                    <a:pt x="635" y="182"/>
                  </a:lnTo>
                  <a:lnTo>
                    <a:pt x="708" y="156"/>
                  </a:lnTo>
                  <a:lnTo>
                    <a:pt x="784" y="136"/>
                  </a:lnTo>
                  <a:lnTo>
                    <a:pt x="863" y="123"/>
                  </a:lnTo>
                  <a:lnTo>
                    <a:pt x="1016" y="123"/>
                  </a:lnTo>
                  <a:lnTo>
                    <a:pt x="1057" y="105"/>
                  </a:lnTo>
                  <a:lnTo>
                    <a:pt x="1135" y="78"/>
                  </a:lnTo>
                  <a:lnTo>
                    <a:pt x="1215" y="57"/>
                  </a:lnTo>
                  <a:lnTo>
                    <a:pt x="1298" y="41"/>
                  </a:lnTo>
                  <a:lnTo>
                    <a:pt x="1383" y="32"/>
                  </a:lnTo>
                  <a:lnTo>
                    <a:pt x="1300" y="15"/>
                  </a:lnTo>
                  <a:lnTo>
                    <a:pt x="1217" y="4"/>
                  </a:lnTo>
                  <a:lnTo>
                    <a:pt x="1136" y="0"/>
                  </a:lnTo>
                  <a:close/>
                  <a:moveTo>
                    <a:pt x="578" y="472"/>
                  </a:moveTo>
                  <a:lnTo>
                    <a:pt x="525" y="472"/>
                  </a:lnTo>
                  <a:lnTo>
                    <a:pt x="462" y="652"/>
                  </a:lnTo>
                  <a:lnTo>
                    <a:pt x="468" y="655"/>
                  </a:lnTo>
                  <a:lnTo>
                    <a:pt x="507" y="581"/>
                  </a:lnTo>
                  <a:lnTo>
                    <a:pt x="550" y="510"/>
                  </a:lnTo>
                  <a:lnTo>
                    <a:pt x="578" y="472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AutoShape 25"/>
            <p:cNvSpPr>
              <a:spLocks/>
            </p:cNvSpPr>
            <p:nvPr/>
          </p:nvSpPr>
          <p:spPr bwMode="auto">
            <a:xfrm>
              <a:off x="494" y="65"/>
              <a:ext cx="1191" cy="975"/>
            </a:xfrm>
            <a:custGeom>
              <a:avLst/>
              <a:gdLst>
                <a:gd name="T0" fmla="*/ 863 w 1191"/>
                <a:gd name="T1" fmla="*/ 72 h 975"/>
                <a:gd name="T2" fmla="*/ 709 w 1191"/>
                <a:gd name="T3" fmla="*/ 100 h 975"/>
                <a:gd name="T4" fmla="*/ 560 w 1191"/>
                <a:gd name="T5" fmla="*/ 149 h 975"/>
                <a:gd name="T6" fmla="*/ 512 w 1191"/>
                <a:gd name="T7" fmla="*/ 171 h 975"/>
                <a:gd name="T8" fmla="*/ 576 w 1191"/>
                <a:gd name="T9" fmla="*/ 220 h 975"/>
                <a:gd name="T10" fmla="*/ 501 w 1191"/>
                <a:gd name="T11" fmla="*/ 257 h 975"/>
                <a:gd name="T12" fmla="*/ 376 w 1191"/>
                <a:gd name="T13" fmla="*/ 336 h 975"/>
                <a:gd name="T14" fmla="*/ 262 w 1191"/>
                <a:gd name="T15" fmla="*/ 432 h 975"/>
                <a:gd name="T16" fmla="*/ 156 w 1191"/>
                <a:gd name="T17" fmla="*/ 558 h 975"/>
                <a:gd name="T18" fmla="*/ 74 w 1191"/>
                <a:gd name="T19" fmla="*/ 698 h 975"/>
                <a:gd name="T20" fmla="*/ 11 w 1191"/>
                <a:gd name="T21" fmla="*/ 850 h 975"/>
                <a:gd name="T22" fmla="*/ 0 w 1191"/>
                <a:gd name="T23" fmla="*/ 922 h 975"/>
                <a:gd name="T24" fmla="*/ 29 w 1191"/>
                <a:gd name="T25" fmla="*/ 988 h 975"/>
                <a:gd name="T26" fmla="*/ 47 w 1191"/>
                <a:gd name="T27" fmla="*/ 1013 h 975"/>
                <a:gd name="T28" fmla="*/ 66 w 1191"/>
                <a:gd name="T29" fmla="*/ 1041 h 975"/>
                <a:gd name="T30" fmla="*/ 106 w 1191"/>
                <a:gd name="T31" fmla="*/ 887 h 975"/>
                <a:gd name="T32" fmla="*/ 165 w 1191"/>
                <a:gd name="T33" fmla="*/ 746 h 975"/>
                <a:gd name="T34" fmla="*/ 243 w 1191"/>
                <a:gd name="T35" fmla="*/ 619 h 975"/>
                <a:gd name="T36" fmla="*/ 342 w 1191"/>
                <a:gd name="T37" fmla="*/ 505 h 975"/>
                <a:gd name="T38" fmla="*/ 462 w 1191"/>
                <a:gd name="T39" fmla="*/ 405 h 975"/>
                <a:gd name="T40" fmla="*/ 596 w 1191"/>
                <a:gd name="T41" fmla="*/ 324 h 975"/>
                <a:gd name="T42" fmla="*/ 735 w 1191"/>
                <a:gd name="T43" fmla="*/ 266 h 975"/>
                <a:gd name="T44" fmla="*/ 881 w 1191"/>
                <a:gd name="T45" fmla="*/ 232 h 975"/>
                <a:gd name="T46" fmla="*/ 1033 w 1191"/>
                <a:gd name="T47" fmla="*/ 222 h 975"/>
                <a:gd name="T48" fmla="*/ 1184 w 1191"/>
                <a:gd name="T49" fmla="*/ 221 h 975"/>
                <a:gd name="T50" fmla="*/ 1157 w 1191"/>
                <a:gd name="T51" fmla="*/ 185 h 975"/>
                <a:gd name="T52" fmla="*/ 1100 w 1191"/>
                <a:gd name="T53" fmla="*/ 130 h 975"/>
                <a:gd name="T54" fmla="*/ 1039 w 1191"/>
                <a:gd name="T55" fmla="*/ 88 h 975"/>
                <a:gd name="T56" fmla="*/ 976 w 1191"/>
                <a:gd name="T57" fmla="*/ 68 h 975"/>
                <a:gd name="T58" fmla="*/ 1184 w 1191"/>
                <a:gd name="T59" fmla="*/ 222 h 975"/>
                <a:gd name="T60" fmla="*/ 1111 w 1191"/>
                <a:gd name="T61" fmla="*/ 225 h 975"/>
                <a:gd name="T62" fmla="*/ 1186 w 1191"/>
                <a:gd name="T63" fmla="*/ 226 h 9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91" h="975">
                  <a:moveTo>
                    <a:pt x="941" y="0"/>
                  </a:moveTo>
                  <a:lnTo>
                    <a:pt x="863" y="6"/>
                  </a:lnTo>
                  <a:lnTo>
                    <a:pt x="785" y="18"/>
                  </a:lnTo>
                  <a:lnTo>
                    <a:pt x="709" y="34"/>
                  </a:lnTo>
                  <a:lnTo>
                    <a:pt x="634" y="56"/>
                  </a:lnTo>
                  <a:lnTo>
                    <a:pt x="560" y="83"/>
                  </a:lnTo>
                  <a:lnTo>
                    <a:pt x="549" y="88"/>
                  </a:lnTo>
                  <a:lnTo>
                    <a:pt x="512" y="105"/>
                  </a:lnTo>
                  <a:lnTo>
                    <a:pt x="606" y="140"/>
                  </a:lnTo>
                  <a:lnTo>
                    <a:pt x="576" y="154"/>
                  </a:lnTo>
                  <a:lnTo>
                    <a:pt x="568" y="158"/>
                  </a:lnTo>
                  <a:lnTo>
                    <a:pt x="501" y="191"/>
                  </a:lnTo>
                  <a:lnTo>
                    <a:pt x="437" y="228"/>
                  </a:lnTo>
                  <a:lnTo>
                    <a:pt x="376" y="270"/>
                  </a:lnTo>
                  <a:lnTo>
                    <a:pt x="317" y="316"/>
                  </a:lnTo>
                  <a:lnTo>
                    <a:pt x="262" y="366"/>
                  </a:lnTo>
                  <a:lnTo>
                    <a:pt x="206" y="427"/>
                  </a:lnTo>
                  <a:lnTo>
                    <a:pt x="156" y="492"/>
                  </a:lnTo>
                  <a:lnTo>
                    <a:pt x="112" y="560"/>
                  </a:lnTo>
                  <a:lnTo>
                    <a:pt x="74" y="632"/>
                  </a:lnTo>
                  <a:lnTo>
                    <a:pt x="40" y="706"/>
                  </a:lnTo>
                  <a:lnTo>
                    <a:pt x="11" y="784"/>
                  </a:lnTo>
                  <a:lnTo>
                    <a:pt x="2" y="821"/>
                  </a:lnTo>
                  <a:lnTo>
                    <a:pt x="0" y="856"/>
                  </a:lnTo>
                  <a:lnTo>
                    <a:pt x="9" y="890"/>
                  </a:lnTo>
                  <a:lnTo>
                    <a:pt x="29" y="922"/>
                  </a:lnTo>
                  <a:lnTo>
                    <a:pt x="38" y="934"/>
                  </a:lnTo>
                  <a:lnTo>
                    <a:pt x="47" y="947"/>
                  </a:lnTo>
                  <a:lnTo>
                    <a:pt x="56" y="960"/>
                  </a:lnTo>
                  <a:lnTo>
                    <a:pt x="66" y="975"/>
                  </a:lnTo>
                  <a:lnTo>
                    <a:pt x="84" y="896"/>
                  </a:lnTo>
                  <a:lnTo>
                    <a:pt x="106" y="821"/>
                  </a:lnTo>
                  <a:lnTo>
                    <a:pt x="133" y="749"/>
                  </a:lnTo>
                  <a:lnTo>
                    <a:pt x="165" y="680"/>
                  </a:lnTo>
                  <a:lnTo>
                    <a:pt x="201" y="615"/>
                  </a:lnTo>
                  <a:lnTo>
                    <a:pt x="243" y="553"/>
                  </a:lnTo>
                  <a:lnTo>
                    <a:pt x="290" y="494"/>
                  </a:lnTo>
                  <a:lnTo>
                    <a:pt x="342" y="439"/>
                  </a:lnTo>
                  <a:lnTo>
                    <a:pt x="399" y="387"/>
                  </a:lnTo>
                  <a:lnTo>
                    <a:pt x="462" y="339"/>
                  </a:lnTo>
                  <a:lnTo>
                    <a:pt x="528" y="295"/>
                  </a:lnTo>
                  <a:lnTo>
                    <a:pt x="596" y="258"/>
                  </a:lnTo>
                  <a:lnTo>
                    <a:pt x="665" y="226"/>
                  </a:lnTo>
                  <a:lnTo>
                    <a:pt x="735" y="200"/>
                  </a:lnTo>
                  <a:lnTo>
                    <a:pt x="807" y="180"/>
                  </a:lnTo>
                  <a:lnTo>
                    <a:pt x="881" y="166"/>
                  </a:lnTo>
                  <a:lnTo>
                    <a:pt x="956" y="158"/>
                  </a:lnTo>
                  <a:lnTo>
                    <a:pt x="1033" y="156"/>
                  </a:lnTo>
                  <a:lnTo>
                    <a:pt x="1184" y="156"/>
                  </a:lnTo>
                  <a:lnTo>
                    <a:pt x="1184" y="155"/>
                  </a:lnTo>
                  <a:lnTo>
                    <a:pt x="1181" y="151"/>
                  </a:lnTo>
                  <a:lnTo>
                    <a:pt x="1157" y="119"/>
                  </a:lnTo>
                  <a:lnTo>
                    <a:pt x="1130" y="90"/>
                  </a:lnTo>
                  <a:lnTo>
                    <a:pt x="1100" y="64"/>
                  </a:lnTo>
                  <a:lnTo>
                    <a:pt x="1068" y="40"/>
                  </a:lnTo>
                  <a:lnTo>
                    <a:pt x="1039" y="22"/>
                  </a:lnTo>
                  <a:lnTo>
                    <a:pt x="1009" y="9"/>
                  </a:lnTo>
                  <a:lnTo>
                    <a:pt x="976" y="2"/>
                  </a:lnTo>
                  <a:lnTo>
                    <a:pt x="941" y="0"/>
                  </a:lnTo>
                  <a:close/>
                  <a:moveTo>
                    <a:pt x="1184" y="156"/>
                  </a:moveTo>
                  <a:lnTo>
                    <a:pt x="1033" y="156"/>
                  </a:lnTo>
                  <a:lnTo>
                    <a:pt x="1111" y="159"/>
                  </a:lnTo>
                  <a:lnTo>
                    <a:pt x="1190" y="168"/>
                  </a:lnTo>
                  <a:lnTo>
                    <a:pt x="1186" y="160"/>
                  </a:lnTo>
                  <a:lnTo>
                    <a:pt x="1184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AutoShape 26"/>
            <p:cNvSpPr>
              <a:spLocks/>
            </p:cNvSpPr>
            <p:nvPr/>
          </p:nvSpPr>
          <p:spPr bwMode="auto">
            <a:xfrm>
              <a:off x="650" y="259"/>
              <a:ext cx="1105" cy="905"/>
            </a:xfrm>
            <a:custGeom>
              <a:avLst/>
              <a:gdLst>
                <a:gd name="T0" fmla="*/ 888 w 1105"/>
                <a:gd name="T1" fmla="*/ 259 h 905"/>
                <a:gd name="T2" fmla="*/ 814 w 1105"/>
                <a:gd name="T3" fmla="*/ 262 h 905"/>
                <a:gd name="T4" fmla="*/ 741 w 1105"/>
                <a:gd name="T5" fmla="*/ 271 h 905"/>
                <a:gd name="T6" fmla="*/ 668 w 1105"/>
                <a:gd name="T7" fmla="*/ 284 h 905"/>
                <a:gd name="T8" fmla="*/ 651 w 1105"/>
                <a:gd name="T9" fmla="*/ 289 h 905"/>
                <a:gd name="T10" fmla="*/ 598 w 1105"/>
                <a:gd name="T11" fmla="*/ 303 h 905"/>
                <a:gd name="T12" fmla="*/ 653 w 1105"/>
                <a:gd name="T13" fmla="*/ 358 h 905"/>
                <a:gd name="T14" fmla="*/ 645 w 1105"/>
                <a:gd name="T15" fmla="*/ 361 h 905"/>
                <a:gd name="T16" fmla="*/ 640 w 1105"/>
                <a:gd name="T17" fmla="*/ 363 h 905"/>
                <a:gd name="T18" fmla="*/ 635 w 1105"/>
                <a:gd name="T19" fmla="*/ 365 h 905"/>
                <a:gd name="T20" fmla="*/ 554 w 1105"/>
                <a:gd name="T21" fmla="*/ 394 h 905"/>
                <a:gd name="T22" fmla="*/ 476 w 1105"/>
                <a:gd name="T23" fmla="*/ 430 h 905"/>
                <a:gd name="T24" fmla="*/ 403 w 1105"/>
                <a:gd name="T25" fmla="*/ 473 h 905"/>
                <a:gd name="T26" fmla="*/ 333 w 1105"/>
                <a:gd name="T27" fmla="*/ 524 h 905"/>
                <a:gd name="T28" fmla="*/ 274 w 1105"/>
                <a:gd name="T29" fmla="*/ 576 h 905"/>
                <a:gd name="T30" fmla="*/ 221 w 1105"/>
                <a:gd name="T31" fmla="*/ 631 h 905"/>
                <a:gd name="T32" fmla="*/ 174 w 1105"/>
                <a:gd name="T33" fmla="*/ 689 h 905"/>
                <a:gd name="T34" fmla="*/ 132 w 1105"/>
                <a:gd name="T35" fmla="*/ 751 h 905"/>
                <a:gd name="T36" fmla="*/ 95 w 1105"/>
                <a:gd name="T37" fmla="*/ 816 h 905"/>
                <a:gd name="T38" fmla="*/ 64 w 1105"/>
                <a:gd name="T39" fmla="*/ 884 h 905"/>
                <a:gd name="T40" fmla="*/ 38 w 1105"/>
                <a:gd name="T41" fmla="*/ 954 h 905"/>
                <a:gd name="T42" fmla="*/ 17 w 1105"/>
                <a:gd name="T43" fmla="*/ 1028 h 905"/>
                <a:gd name="T44" fmla="*/ 1 w 1105"/>
                <a:gd name="T45" fmla="*/ 1104 h 905"/>
                <a:gd name="T46" fmla="*/ 0 w 1105"/>
                <a:gd name="T47" fmla="*/ 1109 h 905"/>
                <a:gd name="T48" fmla="*/ 2 w 1105"/>
                <a:gd name="T49" fmla="*/ 1118 h 905"/>
                <a:gd name="T50" fmla="*/ 5 w 1105"/>
                <a:gd name="T51" fmla="*/ 1120 h 905"/>
                <a:gd name="T52" fmla="*/ 25 w 1105"/>
                <a:gd name="T53" fmla="*/ 1131 h 905"/>
                <a:gd name="T54" fmla="*/ 45 w 1105"/>
                <a:gd name="T55" fmla="*/ 1142 h 905"/>
                <a:gd name="T56" fmla="*/ 87 w 1105"/>
                <a:gd name="T57" fmla="*/ 1164 h 905"/>
                <a:gd name="T58" fmla="*/ 103 w 1105"/>
                <a:gd name="T59" fmla="*/ 1085 h 905"/>
                <a:gd name="T60" fmla="*/ 125 w 1105"/>
                <a:gd name="T61" fmla="*/ 1009 h 905"/>
                <a:gd name="T62" fmla="*/ 152 w 1105"/>
                <a:gd name="T63" fmla="*/ 936 h 905"/>
                <a:gd name="T64" fmla="*/ 185 w 1105"/>
                <a:gd name="T65" fmla="*/ 867 h 905"/>
                <a:gd name="T66" fmla="*/ 223 w 1105"/>
                <a:gd name="T67" fmla="*/ 802 h 905"/>
                <a:gd name="T68" fmla="*/ 268 w 1105"/>
                <a:gd name="T69" fmla="*/ 741 h 905"/>
                <a:gd name="T70" fmla="*/ 319 w 1105"/>
                <a:gd name="T71" fmla="*/ 684 h 905"/>
                <a:gd name="T72" fmla="*/ 375 w 1105"/>
                <a:gd name="T73" fmla="*/ 630 h 905"/>
                <a:gd name="T74" fmla="*/ 438 w 1105"/>
                <a:gd name="T75" fmla="*/ 580 h 905"/>
                <a:gd name="T76" fmla="*/ 505 w 1105"/>
                <a:gd name="T77" fmla="*/ 536 h 905"/>
                <a:gd name="T78" fmla="*/ 574 w 1105"/>
                <a:gd name="T79" fmla="*/ 499 h 905"/>
                <a:gd name="T80" fmla="*/ 644 w 1105"/>
                <a:gd name="T81" fmla="*/ 469 h 905"/>
                <a:gd name="T82" fmla="*/ 716 w 1105"/>
                <a:gd name="T83" fmla="*/ 445 h 905"/>
                <a:gd name="T84" fmla="*/ 790 w 1105"/>
                <a:gd name="T85" fmla="*/ 429 h 905"/>
                <a:gd name="T86" fmla="*/ 866 w 1105"/>
                <a:gd name="T87" fmla="*/ 418 h 905"/>
                <a:gd name="T88" fmla="*/ 944 w 1105"/>
                <a:gd name="T89" fmla="*/ 415 h 905"/>
                <a:gd name="T90" fmla="*/ 1101 w 1105"/>
                <a:gd name="T91" fmla="*/ 415 h 905"/>
                <a:gd name="T92" fmla="*/ 1085 w 1105"/>
                <a:gd name="T93" fmla="*/ 361 h 905"/>
                <a:gd name="T94" fmla="*/ 1076 w 1105"/>
                <a:gd name="T95" fmla="*/ 329 h 905"/>
                <a:gd name="T96" fmla="*/ 1068 w 1105"/>
                <a:gd name="T97" fmla="*/ 298 h 905"/>
                <a:gd name="T98" fmla="*/ 1063 w 1105"/>
                <a:gd name="T99" fmla="*/ 286 h 905"/>
                <a:gd name="T100" fmla="*/ 1056 w 1105"/>
                <a:gd name="T101" fmla="*/ 279 h 905"/>
                <a:gd name="T102" fmla="*/ 1047 w 1105"/>
                <a:gd name="T103" fmla="*/ 274 h 905"/>
                <a:gd name="T104" fmla="*/ 1035 w 1105"/>
                <a:gd name="T105" fmla="*/ 271 h 905"/>
                <a:gd name="T106" fmla="*/ 961 w 1105"/>
                <a:gd name="T107" fmla="*/ 262 h 905"/>
                <a:gd name="T108" fmla="*/ 888 w 1105"/>
                <a:gd name="T109" fmla="*/ 259 h 905"/>
                <a:gd name="T110" fmla="*/ 1101 w 1105"/>
                <a:gd name="T111" fmla="*/ 415 h 905"/>
                <a:gd name="T112" fmla="*/ 944 w 1105"/>
                <a:gd name="T113" fmla="*/ 415 h 905"/>
                <a:gd name="T114" fmla="*/ 1023 w 1105"/>
                <a:gd name="T115" fmla="*/ 418 h 905"/>
                <a:gd name="T116" fmla="*/ 1105 w 1105"/>
                <a:gd name="T117" fmla="*/ 427 h 905"/>
                <a:gd name="T118" fmla="*/ 1101 w 1105"/>
                <a:gd name="T119" fmla="*/ 415 h 9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05" h="905">
                  <a:moveTo>
                    <a:pt x="888" y="0"/>
                  </a:moveTo>
                  <a:lnTo>
                    <a:pt x="814" y="3"/>
                  </a:lnTo>
                  <a:lnTo>
                    <a:pt x="741" y="12"/>
                  </a:lnTo>
                  <a:lnTo>
                    <a:pt x="668" y="25"/>
                  </a:lnTo>
                  <a:lnTo>
                    <a:pt x="651" y="30"/>
                  </a:lnTo>
                  <a:lnTo>
                    <a:pt x="598" y="44"/>
                  </a:lnTo>
                  <a:lnTo>
                    <a:pt x="653" y="99"/>
                  </a:lnTo>
                  <a:lnTo>
                    <a:pt x="645" y="102"/>
                  </a:lnTo>
                  <a:lnTo>
                    <a:pt x="640" y="104"/>
                  </a:lnTo>
                  <a:lnTo>
                    <a:pt x="635" y="106"/>
                  </a:lnTo>
                  <a:lnTo>
                    <a:pt x="554" y="135"/>
                  </a:lnTo>
                  <a:lnTo>
                    <a:pt x="476" y="171"/>
                  </a:lnTo>
                  <a:lnTo>
                    <a:pt x="403" y="214"/>
                  </a:lnTo>
                  <a:lnTo>
                    <a:pt x="333" y="265"/>
                  </a:lnTo>
                  <a:lnTo>
                    <a:pt x="274" y="317"/>
                  </a:lnTo>
                  <a:lnTo>
                    <a:pt x="221" y="372"/>
                  </a:lnTo>
                  <a:lnTo>
                    <a:pt x="174" y="430"/>
                  </a:lnTo>
                  <a:lnTo>
                    <a:pt x="132" y="492"/>
                  </a:lnTo>
                  <a:lnTo>
                    <a:pt x="95" y="557"/>
                  </a:lnTo>
                  <a:lnTo>
                    <a:pt x="64" y="625"/>
                  </a:lnTo>
                  <a:lnTo>
                    <a:pt x="38" y="695"/>
                  </a:lnTo>
                  <a:lnTo>
                    <a:pt x="17" y="769"/>
                  </a:lnTo>
                  <a:lnTo>
                    <a:pt x="1" y="845"/>
                  </a:lnTo>
                  <a:lnTo>
                    <a:pt x="0" y="850"/>
                  </a:lnTo>
                  <a:lnTo>
                    <a:pt x="2" y="859"/>
                  </a:lnTo>
                  <a:lnTo>
                    <a:pt x="5" y="861"/>
                  </a:lnTo>
                  <a:lnTo>
                    <a:pt x="25" y="872"/>
                  </a:lnTo>
                  <a:lnTo>
                    <a:pt x="45" y="883"/>
                  </a:lnTo>
                  <a:lnTo>
                    <a:pt x="87" y="905"/>
                  </a:lnTo>
                  <a:lnTo>
                    <a:pt x="103" y="826"/>
                  </a:lnTo>
                  <a:lnTo>
                    <a:pt x="125" y="750"/>
                  </a:lnTo>
                  <a:lnTo>
                    <a:pt x="152" y="677"/>
                  </a:lnTo>
                  <a:lnTo>
                    <a:pt x="185" y="608"/>
                  </a:lnTo>
                  <a:lnTo>
                    <a:pt x="223" y="543"/>
                  </a:lnTo>
                  <a:lnTo>
                    <a:pt x="268" y="482"/>
                  </a:lnTo>
                  <a:lnTo>
                    <a:pt x="319" y="425"/>
                  </a:lnTo>
                  <a:lnTo>
                    <a:pt x="375" y="371"/>
                  </a:lnTo>
                  <a:lnTo>
                    <a:pt x="438" y="321"/>
                  </a:lnTo>
                  <a:lnTo>
                    <a:pt x="505" y="277"/>
                  </a:lnTo>
                  <a:lnTo>
                    <a:pt x="574" y="240"/>
                  </a:lnTo>
                  <a:lnTo>
                    <a:pt x="644" y="210"/>
                  </a:lnTo>
                  <a:lnTo>
                    <a:pt x="716" y="186"/>
                  </a:lnTo>
                  <a:lnTo>
                    <a:pt x="790" y="170"/>
                  </a:lnTo>
                  <a:lnTo>
                    <a:pt x="866" y="159"/>
                  </a:lnTo>
                  <a:lnTo>
                    <a:pt x="944" y="156"/>
                  </a:lnTo>
                  <a:lnTo>
                    <a:pt x="1101" y="156"/>
                  </a:lnTo>
                  <a:lnTo>
                    <a:pt x="1085" y="102"/>
                  </a:lnTo>
                  <a:lnTo>
                    <a:pt x="1076" y="70"/>
                  </a:lnTo>
                  <a:lnTo>
                    <a:pt x="1068" y="39"/>
                  </a:lnTo>
                  <a:lnTo>
                    <a:pt x="1063" y="27"/>
                  </a:lnTo>
                  <a:lnTo>
                    <a:pt x="1056" y="20"/>
                  </a:lnTo>
                  <a:lnTo>
                    <a:pt x="1047" y="15"/>
                  </a:lnTo>
                  <a:lnTo>
                    <a:pt x="1035" y="12"/>
                  </a:lnTo>
                  <a:lnTo>
                    <a:pt x="961" y="3"/>
                  </a:lnTo>
                  <a:lnTo>
                    <a:pt x="888" y="0"/>
                  </a:lnTo>
                  <a:close/>
                  <a:moveTo>
                    <a:pt x="1101" y="156"/>
                  </a:moveTo>
                  <a:lnTo>
                    <a:pt x="944" y="156"/>
                  </a:lnTo>
                  <a:lnTo>
                    <a:pt x="1023" y="159"/>
                  </a:lnTo>
                  <a:lnTo>
                    <a:pt x="1105" y="168"/>
                  </a:lnTo>
                  <a:lnTo>
                    <a:pt x="1101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AutoShape 27"/>
            <p:cNvSpPr>
              <a:spLocks/>
            </p:cNvSpPr>
            <p:nvPr/>
          </p:nvSpPr>
          <p:spPr bwMode="auto">
            <a:xfrm>
              <a:off x="835" y="452"/>
              <a:ext cx="918" cy="749"/>
            </a:xfrm>
            <a:custGeom>
              <a:avLst/>
              <a:gdLst>
                <a:gd name="T0" fmla="*/ 771 w 918"/>
                <a:gd name="T1" fmla="*/ 452 h 749"/>
                <a:gd name="T2" fmla="*/ 684 w 918"/>
                <a:gd name="T3" fmla="*/ 456 h 749"/>
                <a:gd name="T4" fmla="*/ 608 w 918"/>
                <a:gd name="T5" fmla="*/ 466 h 749"/>
                <a:gd name="T6" fmla="*/ 557 w 918"/>
                <a:gd name="T7" fmla="*/ 481 h 749"/>
                <a:gd name="T8" fmla="*/ 583 w 918"/>
                <a:gd name="T9" fmla="*/ 542 h 749"/>
                <a:gd name="T10" fmla="*/ 508 w 918"/>
                <a:gd name="T11" fmla="*/ 566 h 749"/>
                <a:gd name="T12" fmla="*/ 438 w 918"/>
                <a:gd name="T13" fmla="*/ 597 h 749"/>
                <a:gd name="T14" fmla="*/ 372 w 918"/>
                <a:gd name="T15" fmla="*/ 634 h 749"/>
                <a:gd name="T16" fmla="*/ 310 w 918"/>
                <a:gd name="T17" fmla="*/ 677 h 749"/>
                <a:gd name="T18" fmla="*/ 252 w 918"/>
                <a:gd name="T19" fmla="*/ 727 h 749"/>
                <a:gd name="T20" fmla="*/ 198 w 918"/>
                <a:gd name="T21" fmla="*/ 782 h 749"/>
                <a:gd name="T22" fmla="*/ 149 w 918"/>
                <a:gd name="T23" fmla="*/ 842 h 749"/>
                <a:gd name="T24" fmla="*/ 106 w 918"/>
                <a:gd name="T25" fmla="*/ 905 h 749"/>
                <a:gd name="T26" fmla="*/ 70 w 918"/>
                <a:gd name="T27" fmla="*/ 972 h 749"/>
                <a:gd name="T28" fmla="*/ 40 w 918"/>
                <a:gd name="T29" fmla="*/ 1042 h 749"/>
                <a:gd name="T30" fmla="*/ 17 w 918"/>
                <a:gd name="T31" fmla="*/ 1115 h 749"/>
                <a:gd name="T32" fmla="*/ 0 w 918"/>
                <a:gd name="T33" fmla="*/ 1191 h 749"/>
                <a:gd name="T34" fmla="*/ 95 w 918"/>
                <a:gd name="T35" fmla="*/ 1201 h 749"/>
                <a:gd name="T36" fmla="*/ 118 w 918"/>
                <a:gd name="T37" fmla="*/ 1124 h 749"/>
                <a:gd name="T38" fmla="*/ 146 w 918"/>
                <a:gd name="T39" fmla="*/ 1052 h 749"/>
                <a:gd name="T40" fmla="*/ 181 w 918"/>
                <a:gd name="T41" fmla="*/ 983 h 749"/>
                <a:gd name="T42" fmla="*/ 222 w 918"/>
                <a:gd name="T43" fmla="*/ 919 h 749"/>
                <a:gd name="T44" fmla="*/ 270 w 918"/>
                <a:gd name="T45" fmla="*/ 860 h 749"/>
                <a:gd name="T46" fmla="*/ 324 w 918"/>
                <a:gd name="T47" fmla="*/ 805 h 749"/>
                <a:gd name="T48" fmla="*/ 386 w 918"/>
                <a:gd name="T49" fmla="*/ 755 h 749"/>
                <a:gd name="T50" fmla="*/ 453 w 918"/>
                <a:gd name="T51" fmla="*/ 712 h 749"/>
                <a:gd name="T52" fmla="*/ 521 w 918"/>
                <a:gd name="T53" fmla="*/ 676 h 749"/>
                <a:gd name="T54" fmla="*/ 592 w 918"/>
                <a:gd name="T55" fmla="*/ 647 h 749"/>
                <a:gd name="T56" fmla="*/ 666 w 918"/>
                <a:gd name="T57" fmla="*/ 626 h 749"/>
                <a:gd name="T58" fmla="*/ 742 w 918"/>
                <a:gd name="T59" fmla="*/ 612 h 749"/>
                <a:gd name="T60" fmla="*/ 820 w 918"/>
                <a:gd name="T61" fmla="*/ 606 h 749"/>
                <a:gd name="T62" fmla="*/ 901 w 918"/>
                <a:gd name="T63" fmla="*/ 606 h 749"/>
                <a:gd name="T64" fmla="*/ 918 w 918"/>
                <a:gd name="T65" fmla="*/ 465 h 749"/>
                <a:gd name="T66" fmla="*/ 853 w 918"/>
                <a:gd name="T67" fmla="*/ 455 h 749"/>
                <a:gd name="T68" fmla="*/ 771 w 918"/>
                <a:gd name="T69" fmla="*/ 452 h 749"/>
                <a:gd name="T70" fmla="*/ 901 w 918"/>
                <a:gd name="T71" fmla="*/ 606 h 749"/>
                <a:gd name="T72" fmla="*/ 820 w 918"/>
                <a:gd name="T73" fmla="*/ 606 h 749"/>
                <a:gd name="T74" fmla="*/ 901 w 918"/>
                <a:gd name="T75" fmla="*/ 607 h 749"/>
                <a:gd name="T76" fmla="*/ 901 w 918"/>
                <a:gd name="T77" fmla="*/ 606 h 7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18" h="749">
                  <a:moveTo>
                    <a:pt x="771" y="0"/>
                  </a:moveTo>
                  <a:lnTo>
                    <a:pt x="684" y="4"/>
                  </a:lnTo>
                  <a:lnTo>
                    <a:pt x="608" y="14"/>
                  </a:lnTo>
                  <a:lnTo>
                    <a:pt x="557" y="29"/>
                  </a:lnTo>
                  <a:lnTo>
                    <a:pt x="583" y="90"/>
                  </a:lnTo>
                  <a:lnTo>
                    <a:pt x="508" y="114"/>
                  </a:lnTo>
                  <a:lnTo>
                    <a:pt x="438" y="145"/>
                  </a:lnTo>
                  <a:lnTo>
                    <a:pt x="372" y="182"/>
                  </a:lnTo>
                  <a:lnTo>
                    <a:pt x="310" y="225"/>
                  </a:lnTo>
                  <a:lnTo>
                    <a:pt x="252" y="275"/>
                  </a:lnTo>
                  <a:lnTo>
                    <a:pt x="198" y="330"/>
                  </a:lnTo>
                  <a:lnTo>
                    <a:pt x="149" y="390"/>
                  </a:lnTo>
                  <a:lnTo>
                    <a:pt x="106" y="453"/>
                  </a:lnTo>
                  <a:lnTo>
                    <a:pt x="70" y="520"/>
                  </a:lnTo>
                  <a:lnTo>
                    <a:pt x="40" y="590"/>
                  </a:lnTo>
                  <a:lnTo>
                    <a:pt x="17" y="663"/>
                  </a:lnTo>
                  <a:lnTo>
                    <a:pt x="0" y="739"/>
                  </a:lnTo>
                  <a:lnTo>
                    <a:pt x="95" y="749"/>
                  </a:lnTo>
                  <a:lnTo>
                    <a:pt x="118" y="672"/>
                  </a:lnTo>
                  <a:lnTo>
                    <a:pt x="146" y="600"/>
                  </a:lnTo>
                  <a:lnTo>
                    <a:pt x="181" y="531"/>
                  </a:lnTo>
                  <a:lnTo>
                    <a:pt x="222" y="467"/>
                  </a:lnTo>
                  <a:lnTo>
                    <a:pt x="270" y="408"/>
                  </a:lnTo>
                  <a:lnTo>
                    <a:pt x="324" y="353"/>
                  </a:lnTo>
                  <a:lnTo>
                    <a:pt x="386" y="303"/>
                  </a:lnTo>
                  <a:lnTo>
                    <a:pt x="453" y="260"/>
                  </a:lnTo>
                  <a:lnTo>
                    <a:pt x="521" y="224"/>
                  </a:lnTo>
                  <a:lnTo>
                    <a:pt x="592" y="195"/>
                  </a:lnTo>
                  <a:lnTo>
                    <a:pt x="666" y="174"/>
                  </a:lnTo>
                  <a:lnTo>
                    <a:pt x="742" y="160"/>
                  </a:lnTo>
                  <a:lnTo>
                    <a:pt x="820" y="154"/>
                  </a:lnTo>
                  <a:lnTo>
                    <a:pt x="901" y="154"/>
                  </a:lnTo>
                  <a:lnTo>
                    <a:pt x="918" y="13"/>
                  </a:lnTo>
                  <a:lnTo>
                    <a:pt x="853" y="3"/>
                  </a:lnTo>
                  <a:lnTo>
                    <a:pt x="771" y="0"/>
                  </a:lnTo>
                  <a:close/>
                  <a:moveTo>
                    <a:pt x="901" y="154"/>
                  </a:moveTo>
                  <a:lnTo>
                    <a:pt x="820" y="154"/>
                  </a:lnTo>
                  <a:lnTo>
                    <a:pt x="901" y="155"/>
                  </a:lnTo>
                  <a:lnTo>
                    <a:pt x="901" y="154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AutoShape 28"/>
            <p:cNvSpPr>
              <a:spLocks/>
            </p:cNvSpPr>
            <p:nvPr/>
          </p:nvSpPr>
          <p:spPr bwMode="auto">
            <a:xfrm>
              <a:off x="369" y="1599"/>
              <a:ext cx="717" cy="270"/>
            </a:xfrm>
            <a:custGeom>
              <a:avLst/>
              <a:gdLst>
                <a:gd name="T0" fmla="*/ 513 w 717"/>
                <a:gd name="T1" fmla="*/ 1664 h 270"/>
                <a:gd name="T2" fmla="*/ 517 w 717"/>
                <a:gd name="T3" fmla="*/ 1865 h 270"/>
                <a:gd name="T4" fmla="*/ 564 w 717"/>
                <a:gd name="T5" fmla="*/ 1821 h 270"/>
                <a:gd name="T6" fmla="*/ 689 w 717"/>
                <a:gd name="T7" fmla="*/ 1768 h 270"/>
                <a:gd name="T8" fmla="*/ 555 w 717"/>
                <a:gd name="T9" fmla="*/ 1760 h 270"/>
                <a:gd name="T10" fmla="*/ 331 w 717"/>
                <a:gd name="T11" fmla="*/ 1868 h 270"/>
                <a:gd name="T12" fmla="*/ 371 w 717"/>
                <a:gd name="T13" fmla="*/ 1869 h 270"/>
                <a:gd name="T14" fmla="*/ 623 w 717"/>
                <a:gd name="T15" fmla="*/ 1868 h 270"/>
                <a:gd name="T16" fmla="*/ 660 w 717"/>
                <a:gd name="T17" fmla="*/ 1869 h 270"/>
                <a:gd name="T18" fmla="*/ 25 w 717"/>
                <a:gd name="T19" fmla="*/ 1867 h 270"/>
                <a:gd name="T20" fmla="*/ 59 w 717"/>
                <a:gd name="T21" fmla="*/ 1868 h 270"/>
                <a:gd name="T22" fmla="*/ 136 w 717"/>
                <a:gd name="T23" fmla="*/ 1764 h 270"/>
                <a:gd name="T24" fmla="*/ 171 w 717"/>
                <a:gd name="T25" fmla="*/ 1854 h 270"/>
                <a:gd name="T26" fmla="*/ 183 w 717"/>
                <a:gd name="T27" fmla="*/ 1867 h 270"/>
                <a:gd name="T28" fmla="*/ 249 w 717"/>
                <a:gd name="T29" fmla="*/ 1868 h 270"/>
                <a:gd name="T30" fmla="*/ 212 w 717"/>
                <a:gd name="T31" fmla="*/ 1764 h 270"/>
                <a:gd name="T32" fmla="*/ 357 w 717"/>
                <a:gd name="T33" fmla="*/ 1664 h 270"/>
                <a:gd name="T34" fmla="*/ 372 w 717"/>
                <a:gd name="T35" fmla="*/ 1868 h 270"/>
                <a:gd name="T36" fmla="*/ 390 w 717"/>
                <a:gd name="T37" fmla="*/ 1807 h 270"/>
                <a:gd name="T38" fmla="*/ 427 w 717"/>
                <a:gd name="T39" fmla="*/ 1672 h 270"/>
                <a:gd name="T40" fmla="*/ 456 w 717"/>
                <a:gd name="T41" fmla="*/ 1664 h 270"/>
                <a:gd name="T42" fmla="*/ 689 w 717"/>
                <a:gd name="T43" fmla="*/ 1768 h 270"/>
                <a:gd name="T44" fmla="*/ 595 w 717"/>
                <a:gd name="T45" fmla="*/ 1868 h 270"/>
                <a:gd name="T46" fmla="*/ 664 w 717"/>
                <a:gd name="T47" fmla="*/ 1864 h 270"/>
                <a:gd name="T48" fmla="*/ 689 w 717"/>
                <a:gd name="T49" fmla="*/ 1768 h 270"/>
                <a:gd name="T50" fmla="*/ 67 w 717"/>
                <a:gd name="T51" fmla="*/ 1615 h 270"/>
                <a:gd name="T52" fmla="*/ 12 w 717"/>
                <a:gd name="T53" fmla="*/ 1820 h 270"/>
                <a:gd name="T54" fmla="*/ 15 w 717"/>
                <a:gd name="T55" fmla="*/ 1868 h 270"/>
                <a:gd name="T56" fmla="*/ 68 w 717"/>
                <a:gd name="T57" fmla="*/ 1864 h 270"/>
                <a:gd name="T58" fmla="*/ 84 w 717"/>
                <a:gd name="T59" fmla="*/ 1819 h 270"/>
                <a:gd name="T60" fmla="*/ 136 w 717"/>
                <a:gd name="T61" fmla="*/ 1764 h 270"/>
                <a:gd name="T62" fmla="*/ 200 w 717"/>
                <a:gd name="T63" fmla="*/ 1719 h 270"/>
                <a:gd name="T64" fmla="*/ 116 w 717"/>
                <a:gd name="T65" fmla="*/ 1703 h 270"/>
                <a:gd name="T66" fmla="*/ 99 w 717"/>
                <a:gd name="T67" fmla="*/ 1601 h 270"/>
                <a:gd name="T68" fmla="*/ 680 w 717"/>
                <a:gd name="T69" fmla="*/ 1662 h 270"/>
                <a:gd name="T70" fmla="*/ 617 w 717"/>
                <a:gd name="T71" fmla="*/ 1700 h 270"/>
                <a:gd name="T72" fmla="*/ 577 w 717"/>
                <a:gd name="T73" fmla="*/ 1744 h 270"/>
                <a:gd name="T74" fmla="*/ 690 w 717"/>
                <a:gd name="T75" fmla="*/ 1764 h 270"/>
                <a:gd name="T76" fmla="*/ 378 w 717"/>
                <a:gd name="T77" fmla="*/ 1600 h 270"/>
                <a:gd name="T78" fmla="*/ 216 w 717"/>
                <a:gd name="T79" fmla="*/ 1612 h 270"/>
                <a:gd name="T80" fmla="*/ 120 w 717"/>
                <a:gd name="T81" fmla="*/ 1705 h 270"/>
                <a:gd name="T82" fmla="*/ 231 w 717"/>
                <a:gd name="T83" fmla="*/ 1683 h 270"/>
                <a:gd name="T84" fmla="*/ 257 w 717"/>
                <a:gd name="T85" fmla="*/ 1665 h 270"/>
                <a:gd name="T86" fmla="*/ 580 w 717"/>
                <a:gd name="T87" fmla="*/ 1662 h 270"/>
                <a:gd name="T88" fmla="*/ 522 w 717"/>
                <a:gd name="T89" fmla="*/ 1601 h 270"/>
                <a:gd name="T90" fmla="*/ 142 w 717"/>
                <a:gd name="T91" fmla="*/ 1600 h 270"/>
                <a:gd name="T92" fmla="*/ 142 w 717"/>
                <a:gd name="T93" fmla="*/ 160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17" h="270">
                  <a:moveTo>
                    <a:pt x="580" y="65"/>
                  </a:moveTo>
                  <a:lnTo>
                    <a:pt x="474" y="65"/>
                  </a:lnTo>
                  <a:lnTo>
                    <a:pt x="513" y="65"/>
                  </a:lnTo>
                  <a:lnTo>
                    <a:pt x="460" y="265"/>
                  </a:lnTo>
                  <a:lnTo>
                    <a:pt x="491" y="270"/>
                  </a:lnTo>
                  <a:lnTo>
                    <a:pt x="517" y="266"/>
                  </a:lnTo>
                  <a:lnTo>
                    <a:pt x="540" y="252"/>
                  </a:lnTo>
                  <a:lnTo>
                    <a:pt x="559" y="230"/>
                  </a:lnTo>
                  <a:lnTo>
                    <a:pt x="564" y="222"/>
                  </a:lnTo>
                  <a:lnTo>
                    <a:pt x="572" y="216"/>
                  </a:lnTo>
                  <a:lnTo>
                    <a:pt x="617" y="169"/>
                  </a:lnTo>
                  <a:lnTo>
                    <a:pt x="689" y="169"/>
                  </a:lnTo>
                  <a:lnTo>
                    <a:pt x="690" y="165"/>
                  </a:lnTo>
                  <a:lnTo>
                    <a:pt x="561" y="165"/>
                  </a:lnTo>
                  <a:lnTo>
                    <a:pt x="555" y="161"/>
                  </a:lnTo>
                  <a:lnTo>
                    <a:pt x="580" y="65"/>
                  </a:lnTo>
                  <a:close/>
                  <a:moveTo>
                    <a:pt x="372" y="269"/>
                  </a:moveTo>
                  <a:lnTo>
                    <a:pt x="331" y="269"/>
                  </a:lnTo>
                  <a:lnTo>
                    <a:pt x="344" y="269"/>
                  </a:lnTo>
                  <a:lnTo>
                    <a:pt x="357" y="269"/>
                  </a:lnTo>
                  <a:lnTo>
                    <a:pt x="371" y="270"/>
                  </a:lnTo>
                  <a:lnTo>
                    <a:pt x="372" y="269"/>
                  </a:lnTo>
                  <a:close/>
                  <a:moveTo>
                    <a:pt x="661" y="269"/>
                  </a:moveTo>
                  <a:lnTo>
                    <a:pt x="623" y="269"/>
                  </a:lnTo>
                  <a:lnTo>
                    <a:pt x="636" y="269"/>
                  </a:lnTo>
                  <a:lnTo>
                    <a:pt x="648" y="269"/>
                  </a:lnTo>
                  <a:lnTo>
                    <a:pt x="660" y="270"/>
                  </a:lnTo>
                  <a:lnTo>
                    <a:pt x="661" y="269"/>
                  </a:lnTo>
                  <a:close/>
                  <a:moveTo>
                    <a:pt x="61" y="268"/>
                  </a:moveTo>
                  <a:lnTo>
                    <a:pt x="25" y="268"/>
                  </a:lnTo>
                  <a:lnTo>
                    <a:pt x="36" y="268"/>
                  </a:lnTo>
                  <a:lnTo>
                    <a:pt x="46" y="269"/>
                  </a:lnTo>
                  <a:lnTo>
                    <a:pt x="59" y="269"/>
                  </a:lnTo>
                  <a:lnTo>
                    <a:pt x="61" y="268"/>
                  </a:lnTo>
                  <a:close/>
                  <a:moveTo>
                    <a:pt x="212" y="165"/>
                  </a:moveTo>
                  <a:lnTo>
                    <a:pt x="136" y="165"/>
                  </a:lnTo>
                  <a:lnTo>
                    <a:pt x="154" y="211"/>
                  </a:lnTo>
                  <a:lnTo>
                    <a:pt x="162" y="233"/>
                  </a:lnTo>
                  <a:lnTo>
                    <a:pt x="171" y="255"/>
                  </a:lnTo>
                  <a:lnTo>
                    <a:pt x="173" y="260"/>
                  </a:lnTo>
                  <a:lnTo>
                    <a:pt x="178" y="268"/>
                  </a:lnTo>
                  <a:lnTo>
                    <a:pt x="183" y="268"/>
                  </a:lnTo>
                  <a:lnTo>
                    <a:pt x="199" y="269"/>
                  </a:lnTo>
                  <a:lnTo>
                    <a:pt x="216" y="269"/>
                  </a:lnTo>
                  <a:lnTo>
                    <a:pt x="249" y="269"/>
                  </a:lnTo>
                  <a:lnTo>
                    <a:pt x="250" y="265"/>
                  </a:lnTo>
                  <a:lnTo>
                    <a:pt x="250" y="263"/>
                  </a:lnTo>
                  <a:lnTo>
                    <a:pt x="212" y="165"/>
                  </a:lnTo>
                  <a:close/>
                  <a:moveTo>
                    <a:pt x="580" y="64"/>
                  </a:moveTo>
                  <a:lnTo>
                    <a:pt x="305" y="64"/>
                  </a:lnTo>
                  <a:lnTo>
                    <a:pt x="357" y="65"/>
                  </a:lnTo>
                  <a:lnTo>
                    <a:pt x="303" y="269"/>
                  </a:lnTo>
                  <a:lnTo>
                    <a:pt x="331" y="269"/>
                  </a:lnTo>
                  <a:lnTo>
                    <a:pt x="372" y="269"/>
                  </a:lnTo>
                  <a:lnTo>
                    <a:pt x="376" y="265"/>
                  </a:lnTo>
                  <a:lnTo>
                    <a:pt x="384" y="233"/>
                  </a:lnTo>
                  <a:lnTo>
                    <a:pt x="390" y="208"/>
                  </a:lnTo>
                  <a:lnTo>
                    <a:pt x="402" y="165"/>
                  </a:lnTo>
                  <a:lnTo>
                    <a:pt x="414" y="122"/>
                  </a:lnTo>
                  <a:lnTo>
                    <a:pt x="427" y="73"/>
                  </a:lnTo>
                  <a:lnTo>
                    <a:pt x="433" y="66"/>
                  </a:lnTo>
                  <a:lnTo>
                    <a:pt x="437" y="65"/>
                  </a:lnTo>
                  <a:lnTo>
                    <a:pt x="456" y="65"/>
                  </a:lnTo>
                  <a:lnTo>
                    <a:pt x="580" y="65"/>
                  </a:lnTo>
                  <a:lnTo>
                    <a:pt x="580" y="64"/>
                  </a:lnTo>
                  <a:close/>
                  <a:moveTo>
                    <a:pt x="689" y="169"/>
                  </a:moveTo>
                  <a:lnTo>
                    <a:pt x="617" y="169"/>
                  </a:lnTo>
                  <a:lnTo>
                    <a:pt x="621" y="171"/>
                  </a:lnTo>
                  <a:lnTo>
                    <a:pt x="595" y="269"/>
                  </a:lnTo>
                  <a:lnTo>
                    <a:pt x="623" y="269"/>
                  </a:lnTo>
                  <a:lnTo>
                    <a:pt x="661" y="269"/>
                  </a:lnTo>
                  <a:lnTo>
                    <a:pt x="664" y="265"/>
                  </a:lnTo>
                  <a:lnTo>
                    <a:pt x="674" y="226"/>
                  </a:lnTo>
                  <a:lnTo>
                    <a:pt x="681" y="198"/>
                  </a:lnTo>
                  <a:lnTo>
                    <a:pt x="689" y="169"/>
                  </a:lnTo>
                  <a:close/>
                  <a:moveTo>
                    <a:pt x="74" y="0"/>
                  </a:moveTo>
                  <a:lnTo>
                    <a:pt x="70" y="5"/>
                  </a:lnTo>
                  <a:lnTo>
                    <a:pt x="67" y="16"/>
                  </a:lnTo>
                  <a:lnTo>
                    <a:pt x="54" y="68"/>
                  </a:lnTo>
                  <a:lnTo>
                    <a:pt x="40" y="119"/>
                  </a:lnTo>
                  <a:lnTo>
                    <a:pt x="12" y="221"/>
                  </a:lnTo>
                  <a:lnTo>
                    <a:pt x="9" y="233"/>
                  </a:lnTo>
                  <a:lnTo>
                    <a:pt x="0" y="269"/>
                  </a:lnTo>
                  <a:lnTo>
                    <a:pt x="15" y="269"/>
                  </a:lnTo>
                  <a:lnTo>
                    <a:pt x="25" y="268"/>
                  </a:lnTo>
                  <a:lnTo>
                    <a:pt x="61" y="268"/>
                  </a:lnTo>
                  <a:lnTo>
                    <a:pt x="68" y="265"/>
                  </a:lnTo>
                  <a:lnTo>
                    <a:pt x="75" y="258"/>
                  </a:lnTo>
                  <a:lnTo>
                    <a:pt x="78" y="244"/>
                  </a:lnTo>
                  <a:lnTo>
                    <a:pt x="84" y="220"/>
                  </a:lnTo>
                  <a:lnTo>
                    <a:pt x="97" y="199"/>
                  </a:lnTo>
                  <a:lnTo>
                    <a:pt x="116" y="182"/>
                  </a:lnTo>
                  <a:lnTo>
                    <a:pt x="136" y="165"/>
                  </a:lnTo>
                  <a:lnTo>
                    <a:pt x="212" y="165"/>
                  </a:lnTo>
                  <a:lnTo>
                    <a:pt x="202" y="138"/>
                  </a:lnTo>
                  <a:lnTo>
                    <a:pt x="200" y="120"/>
                  </a:lnTo>
                  <a:lnTo>
                    <a:pt x="209" y="106"/>
                  </a:lnTo>
                  <a:lnTo>
                    <a:pt x="120" y="106"/>
                  </a:lnTo>
                  <a:lnTo>
                    <a:pt x="116" y="104"/>
                  </a:lnTo>
                  <a:lnTo>
                    <a:pt x="142" y="2"/>
                  </a:lnTo>
                  <a:lnTo>
                    <a:pt x="113" y="2"/>
                  </a:lnTo>
                  <a:lnTo>
                    <a:pt x="99" y="2"/>
                  </a:lnTo>
                  <a:lnTo>
                    <a:pt x="86" y="1"/>
                  </a:lnTo>
                  <a:lnTo>
                    <a:pt x="74" y="0"/>
                  </a:lnTo>
                  <a:close/>
                  <a:moveTo>
                    <a:pt x="680" y="63"/>
                  </a:moveTo>
                  <a:lnTo>
                    <a:pt x="658" y="66"/>
                  </a:lnTo>
                  <a:lnTo>
                    <a:pt x="640" y="77"/>
                  </a:lnTo>
                  <a:lnTo>
                    <a:pt x="617" y="101"/>
                  </a:lnTo>
                  <a:lnTo>
                    <a:pt x="593" y="127"/>
                  </a:lnTo>
                  <a:lnTo>
                    <a:pt x="586" y="136"/>
                  </a:lnTo>
                  <a:lnTo>
                    <a:pt x="577" y="145"/>
                  </a:lnTo>
                  <a:lnTo>
                    <a:pt x="569" y="155"/>
                  </a:lnTo>
                  <a:lnTo>
                    <a:pt x="561" y="165"/>
                  </a:lnTo>
                  <a:lnTo>
                    <a:pt x="690" y="165"/>
                  </a:lnTo>
                  <a:lnTo>
                    <a:pt x="717" y="65"/>
                  </a:lnTo>
                  <a:lnTo>
                    <a:pt x="680" y="63"/>
                  </a:lnTo>
                  <a:close/>
                  <a:moveTo>
                    <a:pt x="378" y="1"/>
                  </a:moveTo>
                  <a:lnTo>
                    <a:pt x="232" y="2"/>
                  </a:lnTo>
                  <a:lnTo>
                    <a:pt x="223" y="7"/>
                  </a:lnTo>
                  <a:lnTo>
                    <a:pt x="216" y="13"/>
                  </a:lnTo>
                  <a:lnTo>
                    <a:pt x="192" y="36"/>
                  </a:lnTo>
                  <a:lnTo>
                    <a:pt x="161" y="66"/>
                  </a:lnTo>
                  <a:lnTo>
                    <a:pt x="120" y="106"/>
                  </a:lnTo>
                  <a:lnTo>
                    <a:pt x="209" y="106"/>
                  </a:lnTo>
                  <a:lnTo>
                    <a:pt x="209" y="105"/>
                  </a:lnTo>
                  <a:lnTo>
                    <a:pt x="231" y="84"/>
                  </a:lnTo>
                  <a:lnTo>
                    <a:pt x="239" y="77"/>
                  </a:lnTo>
                  <a:lnTo>
                    <a:pt x="248" y="66"/>
                  </a:lnTo>
                  <a:lnTo>
                    <a:pt x="257" y="66"/>
                  </a:lnTo>
                  <a:lnTo>
                    <a:pt x="281" y="65"/>
                  </a:lnTo>
                  <a:lnTo>
                    <a:pt x="580" y="64"/>
                  </a:lnTo>
                  <a:lnTo>
                    <a:pt x="580" y="63"/>
                  </a:lnTo>
                  <a:lnTo>
                    <a:pt x="511" y="63"/>
                  </a:lnTo>
                  <a:lnTo>
                    <a:pt x="525" y="3"/>
                  </a:lnTo>
                  <a:lnTo>
                    <a:pt x="522" y="2"/>
                  </a:lnTo>
                  <a:lnTo>
                    <a:pt x="519" y="1"/>
                  </a:lnTo>
                  <a:lnTo>
                    <a:pt x="378" y="1"/>
                  </a:lnTo>
                  <a:close/>
                  <a:moveTo>
                    <a:pt x="142" y="1"/>
                  </a:moveTo>
                  <a:lnTo>
                    <a:pt x="113" y="2"/>
                  </a:lnTo>
                  <a:lnTo>
                    <a:pt x="142" y="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29"/>
            <p:cNvSpPr>
              <a:spLocks/>
            </p:cNvSpPr>
            <p:nvPr/>
          </p:nvSpPr>
          <p:spPr bwMode="auto">
            <a:xfrm>
              <a:off x="1036" y="642"/>
              <a:ext cx="688" cy="554"/>
            </a:xfrm>
            <a:custGeom>
              <a:avLst/>
              <a:gdLst>
                <a:gd name="T0" fmla="*/ 618 w 688"/>
                <a:gd name="T1" fmla="*/ 643 h 554"/>
                <a:gd name="T2" fmla="*/ 550 w 688"/>
                <a:gd name="T3" fmla="*/ 647 h 554"/>
                <a:gd name="T4" fmla="*/ 485 w 688"/>
                <a:gd name="T5" fmla="*/ 659 h 554"/>
                <a:gd name="T6" fmla="*/ 420 w 688"/>
                <a:gd name="T7" fmla="*/ 677 h 554"/>
                <a:gd name="T8" fmla="*/ 421 w 688"/>
                <a:gd name="T9" fmla="*/ 691 h 554"/>
                <a:gd name="T10" fmla="*/ 421 w 688"/>
                <a:gd name="T11" fmla="*/ 704 h 554"/>
                <a:gd name="T12" fmla="*/ 422 w 688"/>
                <a:gd name="T13" fmla="*/ 717 h 554"/>
                <a:gd name="T14" fmla="*/ 424 w 688"/>
                <a:gd name="T15" fmla="*/ 729 h 554"/>
                <a:gd name="T16" fmla="*/ 428 w 688"/>
                <a:gd name="T17" fmla="*/ 745 h 554"/>
                <a:gd name="T18" fmla="*/ 421 w 688"/>
                <a:gd name="T19" fmla="*/ 750 h 554"/>
                <a:gd name="T20" fmla="*/ 338 w 688"/>
                <a:gd name="T21" fmla="*/ 789 h 554"/>
                <a:gd name="T22" fmla="*/ 274 w 688"/>
                <a:gd name="T23" fmla="*/ 828 h 554"/>
                <a:gd name="T24" fmla="*/ 215 w 688"/>
                <a:gd name="T25" fmla="*/ 872 h 554"/>
                <a:gd name="T26" fmla="*/ 162 w 688"/>
                <a:gd name="T27" fmla="*/ 922 h 554"/>
                <a:gd name="T28" fmla="*/ 114 w 688"/>
                <a:gd name="T29" fmla="*/ 978 h 554"/>
                <a:gd name="T30" fmla="*/ 72 w 688"/>
                <a:gd name="T31" fmla="*/ 1040 h 554"/>
                <a:gd name="T32" fmla="*/ 35 w 688"/>
                <a:gd name="T33" fmla="*/ 1108 h 554"/>
                <a:gd name="T34" fmla="*/ 9 w 688"/>
                <a:gd name="T35" fmla="*/ 1172 h 554"/>
                <a:gd name="T36" fmla="*/ 0 w 688"/>
                <a:gd name="T37" fmla="*/ 1196 h 554"/>
                <a:gd name="T38" fmla="*/ 88 w 688"/>
                <a:gd name="T39" fmla="*/ 1179 h 554"/>
                <a:gd name="T40" fmla="*/ 100 w 688"/>
                <a:gd name="T41" fmla="*/ 1177 h 554"/>
                <a:gd name="T42" fmla="*/ 117 w 688"/>
                <a:gd name="T43" fmla="*/ 1170 h 554"/>
                <a:gd name="T44" fmla="*/ 123 w 688"/>
                <a:gd name="T45" fmla="*/ 1163 h 554"/>
                <a:gd name="T46" fmla="*/ 126 w 688"/>
                <a:gd name="T47" fmla="*/ 1157 h 554"/>
                <a:gd name="T48" fmla="*/ 165 w 688"/>
                <a:gd name="T49" fmla="*/ 1089 h 554"/>
                <a:gd name="T50" fmla="*/ 209 w 688"/>
                <a:gd name="T51" fmla="*/ 1028 h 554"/>
                <a:gd name="T52" fmla="*/ 259 w 688"/>
                <a:gd name="T53" fmla="*/ 974 h 554"/>
                <a:gd name="T54" fmla="*/ 314 w 688"/>
                <a:gd name="T55" fmla="*/ 928 h 554"/>
                <a:gd name="T56" fmla="*/ 374 w 688"/>
                <a:gd name="T57" fmla="*/ 888 h 554"/>
                <a:gd name="T58" fmla="*/ 440 w 688"/>
                <a:gd name="T59" fmla="*/ 856 h 554"/>
                <a:gd name="T60" fmla="*/ 510 w 688"/>
                <a:gd name="T61" fmla="*/ 830 h 554"/>
                <a:gd name="T62" fmla="*/ 586 w 688"/>
                <a:gd name="T63" fmla="*/ 810 h 554"/>
                <a:gd name="T64" fmla="*/ 612 w 688"/>
                <a:gd name="T65" fmla="*/ 803 h 554"/>
                <a:gd name="T66" fmla="*/ 633 w 688"/>
                <a:gd name="T67" fmla="*/ 792 h 554"/>
                <a:gd name="T68" fmla="*/ 648 w 688"/>
                <a:gd name="T69" fmla="*/ 774 h 554"/>
                <a:gd name="T70" fmla="*/ 657 w 688"/>
                <a:gd name="T71" fmla="*/ 749 h 554"/>
                <a:gd name="T72" fmla="*/ 663 w 688"/>
                <a:gd name="T73" fmla="*/ 723 h 554"/>
                <a:gd name="T74" fmla="*/ 671 w 688"/>
                <a:gd name="T75" fmla="*/ 697 h 554"/>
                <a:gd name="T76" fmla="*/ 679 w 688"/>
                <a:gd name="T77" fmla="*/ 670 h 554"/>
                <a:gd name="T78" fmla="*/ 687 w 688"/>
                <a:gd name="T79" fmla="*/ 644 h 554"/>
                <a:gd name="T80" fmla="*/ 618 w 688"/>
                <a:gd name="T81" fmla="*/ 643 h 5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8" h="554">
                  <a:moveTo>
                    <a:pt x="618" y="0"/>
                  </a:moveTo>
                  <a:lnTo>
                    <a:pt x="550" y="4"/>
                  </a:lnTo>
                  <a:lnTo>
                    <a:pt x="485" y="16"/>
                  </a:lnTo>
                  <a:lnTo>
                    <a:pt x="420" y="34"/>
                  </a:lnTo>
                  <a:lnTo>
                    <a:pt x="421" y="48"/>
                  </a:lnTo>
                  <a:lnTo>
                    <a:pt x="421" y="61"/>
                  </a:lnTo>
                  <a:lnTo>
                    <a:pt x="422" y="74"/>
                  </a:lnTo>
                  <a:lnTo>
                    <a:pt x="424" y="86"/>
                  </a:lnTo>
                  <a:lnTo>
                    <a:pt x="428" y="102"/>
                  </a:lnTo>
                  <a:lnTo>
                    <a:pt x="421" y="107"/>
                  </a:lnTo>
                  <a:lnTo>
                    <a:pt x="338" y="146"/>
                  </a:lnTo>
                  <a:lnTo>
                    <a:pt x="274" y="185"/>
                  </a:lnTo>
                  <a:lnTo>
                    <a:pt x="215" y="229"/>
                  </a:lnTo>
                  <a:lnTo>
                    <a:pt x="162" y="279"/>
                  </a:lnTo>
                  <a:lnTo>
                    <a:pt x="114" y="335"/>
                  </a:lnTo>
                  <a:lnTo>
                    <a:pt x="72" y="397"/>
                  </a:lnTo>
                  <a:lnTo>
                    <a:pt x="35" y="465"/>
                  </a:lnTo>
                  <a:lnTo>
                    <a:pt x="9" y="529"/>
                  </a:lnTo>
                  <a:lnTo>
                    <a:pt x="0" y="553"/>
                  </a:lnTo>
                  <a:lnTo>
                    <a:pt x="88" y="536"/>
                  </a:lnTo>
                  <a:lnTo>
                    <a:pt x="100" y="534"/>
                  </a:lnTo>
                  <a:lnTo>
                    <a:pt x="117" y="527"/>
                  </a:lnTo>
                  <a:lnTo>
                    <a:pt x="123" y="520"/>
                  </a:lnTo>
                  <a:lnTo>
                    <a:pt x="126" y="514"/>
                  </a:lnTo>
                  <a:lnTo>
                    <a:pt x="165" y="446"/>
                  </a:lnTo>
                  <a:lnTo>
                    <a:pt x="209" y="385"/>
                  </a:lnTo>
                  <a:lnTo>
                    <a:pt x="259" y="331"/>
                  </a:lnTo>
                  <a:lnTo>
                    <a:pt x="314" y="285"/>
                  </a:lnTo>
                  <a:lnTo>
                    <a:pt x="374" y="245"/>
                  </a:lnTo>
                  <a:lnTo>
                    <a:pt x="440" y="213"/>
                  </a:lnTo>
                  <a:lnTo>
                    <a:pt x="510" y="187"/>
                  </a:lnTo>
                  <a:lnTo>
                    <a:pt x="586" y="167"/>
                  </a:lnTo>
                  <a:lnTo>
                    <a:pt x="612" y="160"/>
                  </a:lnTo>
                  <a:lnTo>
                    <a:pt x="633" y="149"/>
                  </a:lnTo>
                  <a:lnTo>
                    <a:pt x="648" y="131"/>
                  </a:lnTo>
                  <a:lnTo>
                    <a:pt x="657" y="106"/>
                  </a:lnTo>
                  <a:lnTo>
                    <a:pt x="663" y="80"/>
                  </a:lnTo>
                  <a:lnTo>
                    <a:pt x="671" y="54"/>
                  </a:lnTo>
                  <a:lnTo>
                    <a:pt x="679" y="27"/>
                  </a:lnTo>
                  <a:lnTo>
                    <a:pt x="687" y="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AutoShape 30"/>
            <p:cNvSpPr>
              <a:spLocks/>
            </p:cNvSpPr>
            <p:nvPr/>
          </p:nvSpPr>
          <p:spPr bwMode="auto">
            <a:xfrm>
              <a:off x="981" y="842"/>
              <a:ext cx="675" cy="669"/>
            </a:xfrm>
            <a:custGeom>
              <a:avLst/>
              <a:gdLst>
                <a:gd name="T0" fmla="*/ 532 w 675"/>
                <a:gd name="T1" fmla="*/ 1072 h 669"/>
                <a:gd name="T2" fmla="*/ 397 w 675"/>
                <a:gd name="T3" fmla="*/ 1072 h 669"/>
                <a:gd name="T4" fmla="*/ 357 w 675"/>
                <a:gd name="T5" fmla="*/ 1137 h 669"/>
                <a:gd name="T6" fmla="*/ 314 w 675"/>
                <a:gd name="T7" fmla="*/ 1199 h 669"/>
                <a:gd name="T8" fmla="*/ 269 w 675"/>
                <a:gd name="T9" fmla="*/ 1259 h 669"/>
                <a:gd name="T10" fmla="*/ 221 w 675"/>
                <a:gd name="T11" fmla="*/ 1315 h 669"/>
                <a:gd name="T12" fmla="*/ 170 w 675"/>
                <a:gd name="T13" fmla="*/ 1368 h 669"/>
                <a:gd name="T14" fmla="*/ 117 w 675"/>
                <a:gd name="T15" fmla="*/ 1419 h 669"/>
                <a:gd name="T16" fmla="*/ 60 w 675"/>
                <a:gd name="T17" fmla="*/ 1467 h 669"/>
                <a:gd name="T18" fmla="*/ 0 w 675"/>
                <a:gd name="T19" fmla="*/ 1511 h 669"/>
                <a:gd name="T20" fmla="*/ 72 w 675"/>
                <a:gd name="T21" fmla="*/ 1472 h 669"/>
                <a:gd name="T22" fmla="*/ 141 w 675"/>
                <a:gd name="T23" fmla="*/ 1430 h 669"/>
                <a:gd name="T24" fmla="*/ 208 w 675"/>
                <a:gd name="T25" fmla="*/ 1385 h 669"/>
                <a:gd name="T26" fmla="*/ 272 w 675"/>
                <a:gd name="T27" fmla="*/ 1338 h 669"/>
                <a:gd name="T28" fmla="*/ 333 w 675"/>
                <a:gd name="T29" fmla="*/ 1287 h 669"/>
                <a:gd name="T30" fmla="*/ 391 w 675"/>
                <a:gd name="T31" fmla="*/ 1233 h 669"/>
                <a:gd name="T32" fmla="*/ 446 w 675"/>
                <a:gd name="T33" fmla="*/ 1176 h 669"/>
                <a:gd name="T34" fmla="*/ 498 w 675"/>
                <a:gd name="T35" fmla="*/ 1116 h 669"/>
                <a:gd name="T36" fmla="*/ 532 w 675"/>
                <a:gd name="T37" fmla="*/ 1072 h 669"/>
                <a:gd name="T38" fmla="*/ 667 w 675"/>
                <a:gd name="T39" fmla="*/ 842 h 669"/>
                <a:gd name="T40" fmla="*/ 665 w 675"/>
                <a:gd name="T41" fmla="*/ 843 h 669"/>
                <a:gd name="T42" fmla="*/ 615 w 675"/>
                <a:gd name="T43" fmla="*/ 853 h 669"/>
                <a:gd name="T44" fmla="*/ 567 w 675"/>
                <a:gd name="T45" fmla="*/ 868 h 669"/>
                <a:gd name="T46" fmla="*/ 520 w 675"/>
                <a:gd name="T47" fmla="*/ 887 h 669"/>
                <a:gd name="T48" fmla="*/ 474 w 675"/>
                <a:gd name="T49" fmla="*/ 909 h 669"/>
                <a:gd name="T50" fmla="*/ 469 w 675"/>
                <a:gd name="T51" fmla="*/ 912 h 669"/>
                <a:gd name="T52" fmla="*/ 464 w 675"/>
                <a:gd name="T53" fmla="*/ 918 h 669"/>
                <a:gd name="T54" fmla="*/ 463 w 675"/>
                <a:gd name="T55" fmla="*/ 923 h 669"/>
                <a:gd name="T56" fmla="*/ 459 w 675"/>
                <a:gd name="T57" fmla="*/ 944 h 669"/>
                <a:gd name="T58" fmla="*/ 449 w 675"/>
                <a:gd name="T59" fmla="*/ 962 h 669"/>
                <a:gd name="T60" fmla="*/ 435 w 675"/>
                <a:gd name="T61" fmla="*/ 976 h 669"/>
                <a:gd name="T62" fmla="*/ 418 w 675"/>
                <a:gd name="T63" fmla="*/ 988 h 669"/>
                <a:gd name="T64" fmla="*/ 411 w 675"/>
                <a:gd name="T65" fmla="*/ 991 h 669"/>
                <a:gd name="T66" fmla="*/ 405 w 675"/>
                <a:gd name="T67" fmla="*/ 996 h 669"/>
                <a:gd name="T68" fmla="*/ 400 w 675"/>
                <a:gd name="T69" fmla="*/ 1001 h 669"/>
                <a:gd name="T70" fmla="*/ 368 w 675"/>
                <a:gd name="T71" fmla="*/ 1029 h 669"/>
                <a:gd name="T72" fmla="*/ 339 w 675"/>
                <a:gd name="T73" fmla="*/ 1060 h 669"/>
                <a:gd name="T74" fmla="*/ 312 w 675"/>
                <a:gd name="T75" fmla="*/ 1093 h 669"/>
                <a:gd name="T76" fmla="*/ 289 w 675"/>
                <a:gd name="T77" fmla="*/ 1130 h 669"/>
                <a:gd name="T78" fmla="*/ 397 w 675"/>
                <a:gd name="T79" fmla="*/ 1072 h 669"/>
                <a:gd name="T80" fmla="*/ 532 w 675"/>
                <a:gd name="T81" fmla="*/ 1072 h 669"/>
                <a:gd name="T82" fmla="*/ 547 w 675"/>
                <a:gd name="T83" fmla="*/ 1053 h 669"/>
                <a:gd name="T84" fmla="*/ 592 w 675"/>
                <a:gd name="T85" fmla="*/ 987 h 669"/>
                <a:gd name="T86" fmla="*/ 635 w 675"/>
                <a:gd name="T87" fmla="*/ 917 h 669"/>
                <a:gd name="T88" fmla="*/ 674 w 675"/>
                <a:gd name="T89" fmla="*/ 844 h 669"/>
                <a:gd name="T90" fmla="*/ 669 w 675"/>
                <a:gd name="T91" fmla="*/ 843 h 669"/>
                <a:gd name="T92" fmla="*/ 667 w 675"/>
                <a:gd name="T93" fmla="*/ 842 h 6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5" h="669">
                  <a:moveTo>
                    <a:pt x="532" y="230"/>
                  </a:moveTo>
                  <a:lnTo>
                    <a:pt x="397" y="230"/>
                  </a:lnTo>
                  <a:lnTo>
                    <a:pt x="357" y="295"/>
                  </a:lnTo>
                  <a:lnTo>
                    <a:pt x="314" y="357"/>
                  </a:lnTo>
                  <a:lnTo>
                    <a:pt x="269" y="417"/>
                  </a:lnTo>
                  <a:lnTo>
                    <a:pt x="221" y="473"/>
                  </a:lnTo>
                  <a:lnTo>
                    <a:pt x="170" y="526"/>
                  </a:lnTo>
                  <a:lnTo>
                    <a:pt x="117" y="577"/>
                  </a:lnTo>
                  <a:lnTo>
                    <a:pt x="60" y="625"/>
                  </a:lnTo>
                  <a:lnTo>
                    <a:pt x="0" y="669"/>
                  </a:lnTo>
                  <a:lnTo>
                    <a:pt x="72" y="630"/>
                  </a:lnTo>
                  <a:lnTo>
                    <a:pt x="141" y="588"/>
                  </a:lnTo>
                  <a:lnTo>
                    <a:pt x="208" y="543"/>
                  </a:lnTo>
                  <a:lnTo>
                    <a:pt x="272" y="496"/>
                  </a:lnTo>
                  <a:lnTo>
                    <a:pt x="333" y="445"/>
                  </a:lnTo>
                  <a:lnTo>
                    <a:pt x="391" y="391"/>
                  </a:lnTo>
                  <a:lnTo>
                    <a:pt x="446" y="334"/>
                  </a:lnTo>
                  <a:lnTo>
                    <a:pt x="498" y="274"/>
                  </a:lnTo>
                  <a:lnTo>
                    <a:pt x="532" y="230"/>
                  </a:lnTo>
                  <a:close/>
                  <a:moveTo>
                    <a:pt x="667" y="0"/>
                  </a:moveTo>
                  <a:lnTo>
                    <a:pt x="665" y="1"/>
                  </a:lnTo>
                  <a:lnTo>
                    <a:pt x="615" y="11"/>
                  </a:lnTo>
                  <a:lnTo>
                    <a:pt x="567" y="26"/>
                  </a:lnTo>
                  <a:lnTo>
                    <a:pt x="520" y="45"/>
                  </a:lnTo>
                  <a:lnTo>
                    <a:pt x="474" y="67"/>
                  </a:lnTo>
                  <a:lnTo>
                    <a:pt x="469" y="70"/>
                  </a:lnTo>
                  <a:lnTo>
                    <a:pt x="464" y="76"/>
                  </a:lnTo>
                  <a:lnTo>
                    <a:pt x="463" y="81"/>
                  </a:lnTo>
                  <a:lnTo>
                    <a:pt x="459" y="102"/>
                  </a:lnTo>
                  <a:lnTo>
                    <a:pt x="449" y="120"/>
                  </a:lnTo>
                  <a:lnTo>
                    <a:pt x="435" y="134"/>
                  </a:lnTo>
                  <a:lnTo>
                    <a:pt x="418" y="146"/>
                  </a:lnTo>
                  <a:lnTo>
                    <a:pt x="411" y="149"/>
                  </a:lnTo>
                  <a:lnTo>
                    <a:pt x="405" y="154"/>
                  </a:lnTo>
                  <a:lnTo>
                    <a:pt x="400" y="159"/>
                  </a:lnTo>
                  <a:lnTo>
                    <a:pt x="368" y="187"/>
                  </a:lnTo>
                  <a:lnTo>
                    <a:pt x="339" y="218"/>
                  </a:lnTo>
                  <a:lnTo>
                    <a:pt x="312" y="251"/>
                  </a:lnTo>
                  <a:lnTo>
                    <a:pt x="289" y="288"/>
                  </a:lnTo>
                  <a:lnTo>
                    <a:pt x="397" y="230"/>
                  </a:lnTo>
                  <a:lnTo>
                    <a:pt x="532" y="230"/>
                  </a:lnTo>
                  <a:lnTo>
                    <a:pt x="547" y="211"/>
                  </a:lnTo>
                  <a:lnTo>
                    <a:pt x="592" y="145"/>
                  </a:lnTo>
                  <a:lnTo>
                    <a:pt x="635" y="75"/>
                  </a:lnTo>
                  <a:lnTo>
                    <a:pt x="674" y="2"/>
                  </a:lnTo>
                  <a:lnTo>
                    <a:pt x="669" y="1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9" name="Picture 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3" y="1595"/>
              <a:ext cx="593" cy="277"/>
            </a:xfrm>
            <a:prstGeom prst="rect">
              <a:avLst/>
            </a:prstGeom>
            <a:noFill/>
          </p:spPr>
        </p:pic>
      </p:grp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24136" y="1975609"/>
            <a:ext cx="8568952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6213" marR="0" lvl="0" indent="-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Arial" pitchFamily="34" charset="0"/>
              </a:rPr>
              <a:t>непрерывный профессиональный рост, личностное развитие и самореализация участников проекта;</a:t>
            </a:r>
          </a:p>
          <a:p>
            <a:pPr marL="176213" marR="0" lvl="0" indent="-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Arial" pitchFamily="34" charset="0"/>
              </a:rPr>
              <a:t>рост числа закрепившихся в профессии молодых/начинающих специалистов;</a:t>
            </a:r>
          </a:p>
          <a:p>
            <a:pPr marL="176213" marR="0" lvl="0" indent="-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Arial" pitchFamily="34" charset="0"/>
              </a:rPr>
              <a:t>повышение качества подготовки и квалификации будущих специалистов,</a:t>
            </a:r>
          </a:p>
          <a:p>
            <a:pPr marL="176213" marR="0" lvl="0" indent="-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Arial" pitchFamily="34" charset="0"/>
              </a:rPr>
              <a:t>минимизация периода адаптации молодых специалистов к корпоративной культуре, усвоения традиций и правил поведения на предприятии/в организации;</a:t>
            </a:r>
          </a:p>
          <a:p>
            <a:pPr marL="176213" marR="0" lvl="0" indent="-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Arial" pitchFamily="34" charset="0"/>
              </a:rPr>
              <a:t>снижение текучести кадров;</a:t>
            </a:r>
          </a:p>
          <a:p>
            <a:pPr marL="176213" marR="0" lvl="0" indent="-1762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Arial" pitchFamily="34" charset="0"/>
              </a:rPr>
              <a:t>повышение производительности труда.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ADF4EC-CBD5-1B12-5094-FE31200659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268" r="8780" b="9889"/>
          <a:stretch/>
        </p:blipFill>
        <p:spPr>
          <a:xfrm>
            <a:off x="9846661" y="1468854"/>
            <a:ext cx="2369498" cy="3135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11D3A82-B262-F072-074E-E8C75CA8B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5146" t="3825" r="8260" b="5554"/>
          <a:stretch/>
        </p:blipFill>
        <p:spPr>
          <a:xfrm>
            <a:off x="14198125" y="1339913"/>
            <a:ext cx="1237701" cy="1331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D3E495-FD59-7401-0622-C34CD9D2491B}"/>
              </a:ext>
            </a:extLst>
          </p:cNvPr>
          <p:cNvSpPr txBox="1"/>
          <p:nvPr/>
        </p:nvSpPr>
        <p:spPr>
          <a:xfrm>
            <a:off x="13763780" y="2880962"/>
            <a:ext cx="2115572" cy="367409"/>
          </a:xfrm>
          <a:prstGeom prst="rect">
            <a:avLst/>
          </a:prstGeom>
          <a:noFill/>
        </p:spPr>
        <p:txBody>
          <a:bodyPr wrap="square" lIns="120015" tIns="60008" rIns="120015" bIns="60008">
            <a:spAutoFit/>
          </a:bodyPr>
          <a:lstStyle/>
          <a:p>
            <a:pPr algn="just"/>
            <a:r>
              <a:rPr lang="ru-RU" sz="1600" b="1" dirty="0">
                <a:solidFill>
                  <a:srgbClr val="000099"/>
                </a:solidFill>
                <a:latin typeface="Arial Narrow" panose="020B0606020202030204" pitchFamily="34" charset="0"/>
              </a:rPr>
              <a:t>МБУ ДО ДШИ "Форте"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6E37D8-2649-CE6F-7B64-F59463A4C845}"/>
              </a:ext>
            </a:extLst>
          </p:cNvPr>
          <p:cNvSpPr txBox="1"/>
          <p:nvPr/>
        </p:nvSpPr>
        <p:spPr>
          <a:xfrm>
            <a:off x="12594399" y="6681254"/>
            <a:ext cx="3407601" cy="9521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20015" tIns="60008" rIns="120015" bIns="60008">
            <a:spAutoFit/>
          </a:bodyPr>
          <a:lstStyle/>
          <a:p>
            <a:pPr algn="l"/>
            <a:r>
              <a:rPr lang="ru-RU" sz="1800" b="1" dirty="0">
                <a:solidFill>
                  <a:srgbClr val="253038"/>
                </a:solidFill>
              </a:rPr>
              <a:t>Гладкова Кристина Валерьевна</a:t>
            </a:r>
            <a:endParaRPr lang="ru-RU" sz="1800" b="1" i="0" u="none" strike="noStrike" dirty="0">
              <a:solidFill>
                <a:srgbClr val="253038"/>
              </a:solidFill>
              <a:effectLst/>
            </a:endParaRPr>
          </a:p>
          <a:p>
            <a:pPr algn="l"/>
            <a:r>
              <a:rPr lang="ru-RU" sz="1800" b="1" i="0" u="none" strike="noStrike" dirty="0">
                <a:solidFill>
                  <a:srgbClr val="111111"/>
                </a:solidFill>
                <a:effectLst/>
              </a:rPr>
              <a:t>Должность:</a:t>
            </a:r>
            <a:r>
              <a:rPr lang="ru-RU" sz="1800" b="0" i="0" u="none" strike="noStrike" dirty="0">
                <a:solidFill>
                  <a:srgbClr val="111111"/>
                </a:solidFill>
                <a:effectLst/>
              </a:rPr>
              <a:t> преподаватель хореографии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13AAB13-E4ED-3495-BCCF-A4275130BA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7966" t="12566" r="3513" b="-632"/>
          <a:stretch/>
        </p:blipFill>
        <p:spPr>
          <a:xfrm>
            <a:off x="13222415" y="3476901"/>
            <a:ext cx="2526889" cy="3135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B91460-EB57-D992-2764-41FD9C0EED64}"/>
              </a:ext>
            </a:extLst>
          </p:cNvPr>
          <p:cNvSpPr txBox="1"/>
          <p:nvPr/>
        </p:nvSpPr>
        <p:spPr>
          <a:xfrm>
            <a:off x="9274791" y="4775781"/>
            <a:ext cx="3713213" cy="9521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20015" tIns="60008" rIns="120015" bIns="60008">
            <a:spAutoFit/>
          </a:bodyPr>
          <a:lstStyle/>
          <a:p>
            <a:pPr algn="l"/>
            <a:r>
              <a:rPr lang="ru-RU" sz="1800" b="1" i="0" u="none" strike="noStrike" dirty="0" err="1">
                <a:solidFill>
                  <a:srgbClr val="253038"/>
                </a:solidFill>
                <a:effectLst/>
              </a:rPr>
              <a:t>Якимчук</a:t>
            </a:r>
            <a:r>
              <a:rPr lang="ru-RU" sz="1800" b="1" i="0" u="none" strike="noStrike" dirty="0">
                <a:solidFill>
                  <a:srgbClr val="253038"/>
                </a:solidFill>
                <a:effectLst/>
              </a:rPr>
              <a:t> Юлия Александровна</a:t>
            </a:r>
          </a:p>
          <a:p>
            <a:pPr algn="l"/>
            <a:r>
              <a:rPr lang="ru-RU" sz="1800" b="1" i="0" u="none" strike="noStrike" dirty="0">
                <a:solidFill>
                  <a:srgbClr val="111111"/>
                </a:solidFill>
                <a:effectLst/>
              </a:rPr>
              <a:t>Должность:</a:t>
            </a:r>
            <a:r>
              <a:rPr lang="ru-RU" sz="1800" b="0" i="0" u="none" strike="noStrike" dirty="0">
                <a:solidFill>
                  <a:srgbClr val="111111"/>
                </a:solidFill>
                <a:effectLst/>
              </a:rPr>
              <a:t> заведующий учебной частью, преподаватель ИЗО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E4AD09-ABFD-2A64-BD37-128343B5BB28}"/>
              </a:ext>
            </a:extLst>
          </p:cNvPr>
          <p:cNvSpPr txBox="1"/>
          <p:nvPr/>
        </p:nvSpPr>
        <p:spPr>
          <a:xfrm>
            <a:off x="2652171" y="1428166"/>
            <a:ext cx="657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sz="2400" b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Ожидаемые эффекты от реализации проекта</a:t>
            </a:r>
            <a:endParaRPr kumimoji="0" lang="ru-RU" sz="2400" b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xmlns="" id="{AF74B6FE-EF4D-6E4E-3D9F-54BABE1A0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5558" y="6385477"/>
            <a:ext cx="4228611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повышение осознанности выбора будущей профессии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повышение мотивации к освоению дополнительной образовательной программы у школьников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повышение эффективности профориентационной работы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повышение процента трудоустройства выпускников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49265C9-3908-B8D6-FDDF-74936022D095}"/>
              </a:ext>
            </a:extLst>
          </p:cNvPr>
          <p:cNvSpPr txBox="1"/>
          <p:nvPr/>
        </p:nvSpPr>
        <p:spPr>
          <a:xfrm>
            <a:off x="8274119" y="5824651"/>
            <a:ext cx="4320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Эффекты для обучающихся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xmlns="" id="{C7037FF0-23D7-47FA-4CF0-2A79AF658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22" y="5149364"/>
            <a:ext cx="6490199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 смена установки при работе с обучающимися (от убеждения к сопровождению)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 профессиональное развитие, связанное с совершенствованием технологии наставничества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 возможность участия в конкурсах, форумах, семинарах, мастер-классах с использованием ресурсов социальных партнёров;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  <a:sym typeface="Symbol" pitchFamily="18" charset="2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  <a:sym typeface="Symbol" pitchFamily="18" charset="2"/>
              </a:rPr>
              <a:t> возможность использования ресурсов предприятий-партнеров для организации мероприятий, направленных на формирование социально и профессионально значимых качеств обучающихся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8928E9A-6628-F32C-2164-7FB842F7CB0B}"/>
              </a:ext>
            </a:extLst>
          </p:cNvPr>
          <p:cNvSpPr txBox="1"/>
          <p:nvPr/>
        </p:nvSpPr>
        <p:spPr>
          <a:xfrm>
            <a:off x="1179612" y="4611664"/>
            <a:ext cx="3456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Эффекты для педагогов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8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908273"/>
            <a:ext cx="16002000" cy="7092851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48672" y="4428554"/>
            <a:ext cx="10393230" cy="1113767"/>
          </a:xfrm>
          <a:prstGeom prst="rect">
            <a:avLst/>
          </a:prstGeom>
        </p:spPr>
        <p:txBody>
          <a:bodyPr wrap="none" lIns="142875" tIns="71438" rIns="142875" bIns="71438">
            <a:spAutoFit/>
          </a:bodyPr>
          <a:lstStyle/>
          <a:p>
            <a:pPr algn="ctr">
              <a:defRPr/>
            </a:pPr>
            <a:r>
              <a:rPr lang="ru-RU" sz="63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Благодарю за внимание!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00" t="22661" r="9551" b="46521"/>
          <a:stretch/>
        </p:blipFill>
        <p:spPr bwMode="auto">
          <a:xfrm>
            <a:off x="512168" y="396106"/>
            <a:ext cx="9361040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825536" y="7452890"/>
            <a:ext cx="2844240" cy="114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99"/>
                </a:solidFill>
                <a:hlinkClick r:id="rId3"/>
              </a:rPr>
              <a:t>http://www.ktiho.ru</a:t>
            </a:r>
            <a:endParaRPr lang="ru-RU" sz="2400" b="1" dirty="0">
              <a:solidFill>
                <a:srgbClr val="000099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hlinkClick r:id="rId4"/>
              </a:rPr>
              <a:t>ktiho@edu.tgl.ru</a:t>
            </a:r>
            <a:r>
              <a:rPr lang="ru-RU" sz="2400" b="1" dirty="0"/>
              <a:t> </a:t>
            </a:r>
            <a:endParaRPr lang="ru-RU" sz="2400" b="1" dirty="0">
              <a:solidFill>
                <a:srgbClr val="000099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78CCFC3-016C-4247-F03D-1292B5105F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200" y="6305530"/>
            <a:ext cx="2210172" cy="2210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-8691" y="1260203"/>
            <a:ext cx="16002000" cy="7778322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 sz="20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6002000" cy="10886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99"/>
                </a:solidFill>
                <a:ea typeface="Times New Roman" panose="02020603050405020304" pitchFamily="18" charset="0"/>
              </a:rPr>
              <a:t>Многоуровневая модель наставничества как механизм создания эффективных социальных лифтов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66174" y="1092178"/>
            <a:ext cx="14869652" cy="60006"/>
          </a:xfrm>
          <a:prstGeom prst="rect">
            <a:avLst/>
          </a:prstGeom>
          <a:solidFill>
            <a:srgbClr val="00007E"/>
          </a:solidFill>
          <a:ln>
            <a:solidFill>
              <a:srgbClr val="00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091" tIns="75545" rIns="151091" bIns="75545" rtlCol="0" anchor="ctr"/>
          <a:lstStyle/>
          <a:p>
            <a:pPr algn="ctr"/>
            <a:endParaRPr lang="ru-RU" dirty="0">
              <a:solidFill>
                <a:srgbClr val="0033CC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548787" y="1260202"/>
            <a:ext cx="14887045" cy="1"/>
          </a:xfrm>
          <a:prstGeom prst="line">
            <a:avLst/>
          </a:prstGeom>
          <a:ln w="28575">
            <a:solidFill>
              <a:srgbClr val="000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 noChangeArrowheads="1"/>
          </p:cNvSpPr>
          <p:nvPr/>
        </p:nvSpPr>
        <p:spPr bwMode="auto">
          <a:xfrm>
            <a:off x="8865096" y="1299881"/>
            <a:ext cx="4104456" cy="648072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clip" vert="horz" wrap="square" lIns="142875" tIns="71438" rIns="142875" bIns="71438" numCol="1" spcCol="0" rtlCol="0" fromWordArt="0" anchor="t" anchorCtr="0" forceAA="0" compatLnSpc="1">
            <a:prstTxWarp prst="textNoShape">
              <a:avLst/>
            </a:prstTxWarp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3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9pPr>
          </a:lstStyle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</a:rPr>
              <a:t>Цель проекта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88232" y="2109089"/>
            <a:ext cx="11161240" cy="18172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4500" algn="just">
              <a:lnSpc>
                <a:spcPct val="130000"/>
              </a:lnSpc>
            </a:pPr>
            <a:r>
              <a:rPr lang="ru-RU" sz="2200" dirty="0"/>
              <a:t>Разработать и внедрить многоуровневую модель наставничества для максимально полного раскрытия потенциала личности, профессиональной самореализации будущих специалистов, самоопределения и профессиональной ориентации детей и подростков разных уровней образования и обучающихся колледжа</a:t>
            </a:r>
          </a:p>
        </p:txBody>
      </p:sp>
      <p:grpSp>
        <p:nvGrpSpPr>
          <p:cNvPr id="16" name="Группа 22"/>
          <p:cNvGrpSpPr>
            <a:grpSpLocks/>
          </p:cNvGrpSpPr>
          <p:nvPr/>
        </p:nvGrpSpPr>
        <p:grpSpPr bwMode="auto">
          <a:xfrm>
            <a:off x="14697744" y="7668914"/>
            <a:ext cx="1114425" cy="1189038"/>
            <a:chOff x="0" y="0"/>
            <a:chExt cx="1755" cy="1873"/>
          </a:xfrm>
        </p:grpSpPr>
        <p:sp>
          <p:nvSpPr>
            <p:cNvPr id="17" name="AutoShape 24"/>
            <p:cNvSpPr>
              <a:spLocks/>
            </p:cNvSpPr>
            <p:nvPr/>
          </p:nvSpPr>
          <p:spPr bwMode="auto">
            <a:xfrm>
              <a:off x="0" y="0"/>
              <a:ext cx="1384" cy="1838"/>
            </a:xfrm>
            <a:custGeom>
              <a:avLst/>
              <a:gdLst>
                <a:gd name="T0" fmla="*/ 863 w 1384"/>
                <a:gd name="T1" fmla="*/ 123 h 1838"/>
                <a:gd name="T2" fmla="*/ 859 w 1384"/>
                <a:gd name="T3" fmla="*/ 129 h 1838"/>
                <a:gd name="T4" fmla="*/ 724 w 1384"/>
                <a:gd name="T5" fmla="*/ 221 h 1838"/>
                <a:gd name="T6" fmla="*/ 629 w 1384"/>
                <a:gd name="T7" fmla="*/ 271 h 1838"/>
                <a:gd name="T8" fmla="*/ 491 w 1384"/>
                <a:gd name="T9" fmla="*/ 361 h 1838"/>
                <a:gd name="T10" fmla="*/ 364 w 1384"/>
                <a:gd name="T11" fmla="*/ 470 h 1838"/>
                <a:gd name="T12" fmla="*/ 254 w 1384"/>
                <a:gd name="T13" fmla="*/ 594 h 1838"/>
                <a:gd name="T14" fmla="*/ 162 w 1384"/>
                <a:gd name="T15" fmla="*/ 730 h 1838"/>
                <a:gd name="T16" fmla="*/ 87 w 1384"/>
                <a:gd name="T17" fmla="*/ 880 h 1838"/>
                <a:gd name="T18" fmla="*/ 36 w 1384"/>
                <a:gd name="T19" fmla="*/ 1028 h 1838"/>
                <a:gd name="T20" fmla="*/ 6 w 1384"/>
                <a:gd name="T21" fmla="*/ 1180 h 1838"/>
                <a:gd name="T22" fmla="*/ 1 w 1384"/>
                <a:gd name="T23" fmla="*/ 1336 h 1838"/>
                <a:gd name="T24" fmla="*/ 22 w 1384"/>
                <a:gd name="T25" fmla="*/ 1487 h 1838"/>
                <a:gd name="T26" fmla="*/ 70 w 1384"/>
                <a:gd name="T27" fmla="*/ 1621 h 1838"/>
                <a:gd name="T28" fmla="*/ 149 w 1384"/>
                <a:gd name="T29" fmla="*/ 1742 h 1838"/>
                <a:gd name="T30" fmla="*/ 200 w 1384"/>
                <a:gd name="T31" fmla="*/ 1794 h 1838"/>
                <a:gd name="T32" fmla="*/ 259 w 1384"/>
                <a:gd name="T33" fmla="*/ 1837 h 1838"/>
                <a:gd name="T34" fmla="*/ 253 w 1384"/>
                <a:gd name="T35" fmla="*/ 1830 h 1838"/>
                <a:gd name="T36" fmla="*/ 204 w 1384"/>
                <a:gd name="T37" fmla="*/ 1777 h 1838"/>
                <a:gd name="T38" fmla="*/ 129 w 1384"/>
                <a:gd name="T39" fmla="*/ 1665 h 1838"/>
                <a:gd name="T40" fmla="*/ 74 w 1384"/>
                <a:gd name="T41" fmla="*/ 1522 h 1838"/>
                <a:gd name="T42" fmla="*/ 53 w 1384"/>
                <a:gd name="T43" fmla="*/ 1359 h 1838"/>
                <a:gd name="T44" fmla="*/ 69 w 1384"/>
                <a:gd name="T45" fmla="*/ 1195 h 1838"/>
                <a:gd name="T46" fmla="*/ 112 w 1384"/>
                <a:gd name="T47" fmla="*/ 1038 h 1838"/>
                <a:gd name="T48" fmla="*/ 173 w 1384"/>
                <a:gd name="T49" fmla="*/ 896 h 1838"/>
                <a:gd name="T50" fmla="*/ 251 w 1384"/>
                <a:gd name="T51" fmla="*/ 764 h 1838"/>
                <a:gd name="T52" fmla="*/ 345 w 1384"/>
                <a:gd name="T53" fmla="*/ 642 h 1838"/>
                <a:gd name="T54" fmla="*/ 455 w 1384"/>
                <a:gd name="T55" fmla="*/ 530 h 1838"/>
                <a:gd name="T56" fmla="*/ 488 w 1384"/>
                <a:gd name="T57" fmla="*/ 501 h 1838"/>
                <a:gd name="T58" fmla="*/ 578 w 1384"/>
                <a:gd name="T59" fmla="*/ 472 h 1838"/>
                <a:gd name="T60" fmla="*/ 651 w 1384"/>
                <a:gd name="T61" fmla="*/ 382 h 1838"/>
                <a:gd name="T62" fmla="*/ 771 w 1384"/>
                <a:gd name="T63" fmla="*/ 270 h 1838"/>
                <a:gd name="T64" fmla="*/ 909 w 1384"/>
                <a:gd name="T65" fmla="*/ 176 h 1838"/>
                <a:gd name="T66" fmla="*/ 1016 w 1384"/>
                <a:gd name="T67" fmla="*/ 123 h 1838"/>
                <a:gd name="T68" fmla="*/ 1056 w 1384"/>
                <a:gd name="T69" fmla="*/ 2 h 1838"/>
                <a:gd name="T70" fmla="*/ 901 w 1384"/>
                <a:gd name="T71" fmla="*/ 21 h 1838"/>
                <a:gd name="T72" fmla="*/ 753 w 1384"/>
                <a:gd name="T73" fmla="*/ 61 h 1838"/>
                <a:gd name="T74" fmla="*/ 614 w 1384"/>
                <a:gd name="T75" fmla="*/ 119 h 1838"/>
                <a:gd name="T76" fmla="*/ 485 w 1384"/>
                <a:gd name="T77" fmla="*/ 193 h 1838"/>
                <a:gd name="T78" fmla="*/ 369 w 1384"/>
                <a:gd name="T79" fmla="*/ 280 h 1838"/>
                <a:gd name="T80" fmla="*/ 265 w 1384"/>
                <a:gd name="T81" fmla="*/ 377 h 1838"/>
                <a:gd name="T82" fmla="*/ 177 w 1384"/>
                <a:gd name="T83" fmla="*/ 483 h 1838"/>
                <a:gd name="T84" fmla="*/ 105 w 1384"/>
                <a:gd name="T85" fmla="*/ 595 h 1838"/>
                <a:gd name="T86" fmla="*/ 50 w 1384"/>
                <a:gd name="T87" fmla="*/ 711 h 1838"/>
                <a:gd name="T88" fmla="*/ 65 w 1384"/>
                <a:gd name="T89" fmla="*/ 698 h 1838"/>
                <a:gd name="T90" fmla="*/ 147 w 1384"/>
                <a:gd name="T91" fmla="*/ 564 h 1838"/>
                <a:gd name="T92" fmla="*/ 247 w 1384"/>
                <a:gd name="T93" fmla="*/ 444 h 1838"/>
                <a:gd name="T94" fmla="*/ 365 w 1384"/>
                <a:gd name="T95" fmla="*/ 338 h 1838"/>
                <a:gd name="T96" fmla="*/ 495 w 1384"/>
                <a:gd name="T97" fmla="*/ 250 h 1838"/>
                <a:gd name="T98" fmla="*/ 635 w 1384"/>
                <a:gd name="T99" fmla="*/ 182 h 1838"/>
                <a:gd name="T100" fmla="*/ 784 w 1384"/>
                <a:gd name="T101" fmla="*/ 136 h 1838"/>
                <a:gd name="T102" fmla="*/ 1016 w 1384"/>
                <a:gd name="T103" fmla="*/ 123 h 1838"/>
                <a:gd name="T104" fmla="*/ 1135 w 1384"/>
                <a:gd name="T105" fmla="*/ 78 h 1838"/>
                <a:gd name="T106" fmla="*/ 1298 w 1384"/>
                <a:gd name="T107" fmla="*/ 41 h 1838"/>
                <a:gd name="T108" fmla="*/ 1300 w 1384"/>
                <a:gd name="T109" fmla="*/ 15 h 1838"/>
                <a:gd name="T110" fmla="*/ 1136 w 1384"/>
                <a:gd name="T111" fmla="*/ 0 h 1838"/>
                <a:gd name="T112" fmla="*/ 525 w 1384"/>
                <a:gd name="T113" fmla="*/ 472 h 1838"/>
                <a:gd name="T114" fmla="*/ 468 w 1384"/>
                <a:gd name="T115" fmla="*/ 655 h 1838"/>
                <a:gd name="T116" fmla="*/ 550 w 1384"/>
                <a:gd name="T117" fmla="*/ 510 h 18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4" h="1838">
                  <a:moveTo>
                    <a:pt x="1016" y="123"/>
                  </a:moveTo>
                  <a:lnTo>
                    <a:pt x="863" y="123"/>
                  </a:lnTo>
                  <a:lnTo>
                    <a:pt x="862" y="127"/>
                  </a:lnTo>
                  <a:lnTo>
                    <a:pt x="859" y="129"/>
                  </a:lnTo>
                  <a:lnTo>
                    <a:pt x="734" y="215"/>
                  </a:lnTo>
                  <a:lnTo>
                    <a:pt x="724" y="221"/>
                  </a:lnTo>
                  <a:lnTo>
                    <a:pt x="713" y="228"/>
                  </a:lnTo>
                  <a:lnTo>
                    <a:pt x="629" y="271"/>
                  </a:lnTo>
                  <a:lnTo>
                    <a:pt x="558" y="314"/>
                  </a:lnTo>
                  <a:lnTo>
                    <a:pt x="491" y="361"/>
                  </a:lnTo>
                  <a:lnTo>
                    <a:pt x="426" y="413"/>
                  </a:lnTo>
                  <a:lnTo>
                    <a:pt x="364" y="470"/>
                  </a:lnTo>
                  <a:lnTo>
                    <a:pt x="307" y="530"/>
                  </a:lnTo>
                  <a:lnTo>
                    <a:pt x="254" y="594"/>
                  </a:lnTo>
                  <a:lnTo>
                    <a:pt x="205" y="660"/>
                  </a:lnTo>
                  <a:lnTo>
                    <a:pt x="162" y="730"/>
                  </a:lnTo>
                  <a:lnTo>
                    <a:pt x="122" y="803"/>
                  </a:lnTo>
                  <a:lnTo>
                    <a:pt x="87" y="880"/>
                  </a:lnTo>
                  <a:lnTo>
                    <a:pt x="59" y="954"/>
                  </a:lnTo>
                  <a:lnTo>
                    <a:pt x="36" y="1028"/>
                  </a:lnTo>
                  <a:lnTo>
                    <a:pt x="18" y="1104"/>
                  </a:lnTo>
                  <a:lnTo>
                    <a:pt x="6" y="1180"/>
                  </a:lnTo>
                  <a:lnTo>
                    <a:pt x="0" y="1257"/>
                  </a:lnTo>
                  <a:lnTo>
                    <a:pt x="1" y="1336"/>
                  </a:lnTo>
                  <a:lnTo>
                    <a:pt x="8" y="1415"/>
                  </a:lnTo>
                  <a:lnTo>
                    <a:pt x="22" y="1487"/>
                  </a:lnTo>
                  <a:lnTo>
                    <a:pt x="42" y="1555"/>
                  </a:lnTo>
                  <a:lnTo>
                    <a:pt x="70" y="1621"/>
                  </a:lnTo>
                  <a:lnTo>
                    <a:pt x="105" y="1683"/>
                  </a:lnTo>
                  <a:lnTo>
                    <a:pt x="149" y="1742"/>
                  </a:lnTo>
                  <a:lnTo>
                    <a:pt x="173" y="1769"/>
                  </a:lnTo>
                  <a:lnTo>
                    <a:pt x="200" y="1794"/>
                  </a:lnTo>
                  <a:lnTo>
                    <a:pt x="228" y="1817"/>
                  </a:lnTo>
                  <a:lnTo>
                    <a:pt x="259" y="1837"/>
                  </a:lnTo>
                  <a:lnTo>
                    <a:pt x="256" y="1834"/>
                  </a:lnTo>
                  <a:lnTo>
                    <a:pt x="253" y="1830"/>
                  </a:lnTo>
                  <a:lnTo>
                    <a:pt x="250" y="1827"/>
                  </a:lnTo>
                  <a:lnTo>
                    <a:pt x="204" y="1777"/>
                  </a:lnTo>
                  <a:lnTo>
                    <a:pt x="163" y="1723"/>
                  </a:lnTo>
                  <a:lnTo>
                    <a:pt x="129" y="1665"/>
                  </a:lnTo>
                  <a:lnTo>
                    <a:pt x="100" y="1603"/>
                  </a:lnTo>
                  <a:lnTo>
                    <a:pt x="74" y="1522"/>
                  </a:lnTo>
                  <a:lnTo>
                    <a:pt x="59" y="1441"/>
                  </a:lnTo>
                  <a:lnTo>
                    <a:pt x="53" y="1359"/>
                  </a:lnTo>
                  <a:lnTo>
                    <a:pt x="57" y="1277"/>
                  </a:lnTo>
                  <a:lnTo>
                    <a:pt x="69" y="1195"/>
                  </a:lnTo>
                  <a:lnTo>
                    <a:pt x="88" y="1114"/>
                  </a:lnTo>
                  <a:lnTo>
                    <a:pt x="112" y="1038"/>
                  </a:lnTo>
                  <a:lnTo>
                    <a:pt x="140" y="966"/>
                  </a:lnTo>
                  <a:lnTo>
                    <a:pt x="173" y="896"/>
                  </a:lnTo>
                  <a:lnTo>
                    <a:pt x="210" y="828"/>
                  </a:lnTo>
                  <a:lnTo>
                    <a:pt x="251" y="764"/>
                  </a:lnTo>
                  <a:lnTo>
                    <a:pt x="296" y="701"/>
                  </a:lnTo>
                  <a:lnTo>
                    <a:pt x="345" y="642"/>
                  </a:lnTo>
                  <a:lnTo>
                    <a:pt x="398" y="585"/>
                  </a:lnTo>
                  <a:lnTo>
                    <a:pt x="455" y="530"/>
                  </a:lnTo>
                  <a:lnTo>
                    <a:pt x="471" y="515"/>
                  </a:lnTo>
                  <a:lnTo>
                    <a:pt x="488" y="501"/>
                  </a:lnTo>
                  <a:lnTo>
                    <a:pt x="525" y="472"/>
                  </a:lnTo>
                  <a:lnTo>
                    <a:pt x="578" y="472"/>
                  </a:lnTo>
                  <a:lnTo>
                    <a:pt x="598" y="444"/>
                  </a:lnTo>
                  <a:lnTo>
                    <a:pt x="651" y="382"/>
                  </a:lnTo>
                  <a:lnTo>
                    <a:pt x="708" y="324"/>
                  </a:lnTo>
                  <a:lnTo>
                    <a:pt x="771" y="270"/>
                  </a:lnTo>
                  <a:lnTo>
                    <a:pt x="838" y="221"/>
                  </a:lnTo>
                  <a:lnTo>
                    <a:pt x="909" y="176"/>
                  </a:lnTo>
                  <a:lnTo>
                    <a:pt x="982" y="137"/>
                  </a:lnTo>
                  <a:lnTo>
                    <a:pt x="1016" y="123"/>
                  </a:lnTo>
                  <a:close/>
                  <a:moveTo>
                    <a:pt x="1136" y="0"/>
                  </a:moveTo>
                  <a:lnTo>
                    <a:pt x="1056" y="2"/>
                  </a:lnTo>
                  <a:lnTo>
                    <a:pt x="978" y="9"/>
                  </a:lnTo>
                  <a:lnTo>
                    <a:pt x="901" y="21"/>
                  </a:lnTo>
                  <a:lnTo>
                    <a:pt x="826" y="39"/>
                  </a:lnTo>
                  <a:lnTo>
                    <a:pt x="753" y="61"/>
                  </a:lnTo>
                  <a:lnTo>
                    <a:pt x="682" y="88"/>
                  </a:lnTo>
                  <a:lnTo>
                    <a:pt x="614" y="119"/>
                  </a:lnTo>
                  <a:lnTo>
                    <a:pt x="548" y="154"/>
                  </a:lnTo>
                  <a:lnTo>
                    <a:pt x="485" y="193"/>
                  </a:lnTo>
                  <a:lnTo>
                    <a:pt x="425" y="235"/>
                  </a:lnTo>
                  <a:lnTo>
                    <a:pt x="369" y="280"/>
                  </a:lnTo>
                  <a:lnTo>
                    <a:pt x="315" y="327"/>
                  </a:lnTo>
                  <a:lnTo>
                    <a:pt x="265" y="377"/>
                  </a:lnTo>
                  <a:lnTo>
                    <a:pt x="219" y="429"/>
                  </a:lnTo>
                  <a:lnTo>
                    <a:pt x="177" y="483"/>
                  </a:lnTo>
                  <a:lnTo>
                    <a:pt x="139" y="539"/>
                  </a:lnTo>
                  <a:lnTo>
                    <a:pt x="105" y="595"/>
                  </a:lnTo>
                  <a:lnTo>
                    <a:pt x="75" y="653"/>
                  </a:lnTo>
                  <a:lnTo>
                    <a:pt x="50" y="711"/>
                  </a:lnTo>
                  <a:lnTo>
                    <a:pt x="30" y="770"/>
                  </a:lnTo>
                  <a:lnTo>
                    <a:pt x="65" y="698"/>
                  </a:lnTo>
                  <a:lnTo>
                    <a:pt x="104" y="629"/>
                  </a:lnTo>
                  <a:lnTo>
                    <a:pt x="147" y="564"/>
                  </a:lnTo>
                  <a:lnTo>
                    <a:pt x="195" y="502"/>
                  </a:lnTo>
                  <a:lnTo>
                    <a:pt x="247" y="444"/>
                  </a:lnTo>
                  <a:lnTo>
                    <a:pt x="304" y="390"/>
                  </a:lnTo>
                  <a:lnTo>
                    <a:pt x="365" y="338"/>
                  </a:lnTo>
                  <a:lnTo>
                    <a:pt x="429" y="291"/>
                  </a:lnTo>
                  <a:lnTo>
                    <a:pt x="495" y="250"/>
                  </a:lnTo>
                  <a:lnTo>
                    <a:pt x="564" y="213"/>
                  </a:lnTo>
                  <a:lnTo>
                    <a:pt x="635" y="182"/>
                  </a:lnTo>
                  <a:lnTo>
                    <a:pt x="708" y="156"/>
                  </a:lnTo>
                  <a:lnTo>
                    <a:pt x="784" y="136"/>
                  </a:lnTo>
                  <a:lnTo>
                    <a:pt x="863" y="123"/>
                  </a:lnTo>
                  <a:lnTo>
                    <a:pt x="1016" y="123"/>
                  </a:lnTo>
                  <a:lnTo>
                    <a:pt x="1057" y="105"/>
                  </a:lnTo>
                  <a:lnTo>
                    <a:pt x="1135" y="78"/>
                  </a:lnTo>
                  <a:lnTo>
                    <a:pt x="1215" y="57"/>
                  </a:lnTo>
                  <a:lnTo>
                    <a:pt x="1298" y="41"/>
                  </a:lnTo>
                  <a:lnTo>
                    <a:pt x="1383" y="32"/>
                  </a:lnTo>
                  <a:lnTo>
                    <a:pt x="1300" y="15"/>
                  </a:lnTo>
                  <a:lnTo>
                    <a:pt x="1217" y="4"/>
                  </a:lnTo>
                  <a:lnTo>
                    <a:pt x="1136" y="0"/>
                  </a:lnTo>
                  <a:close/>
                  <a:moveTo>
                    <a:pt x="578" y="472"/>
                  </a:moveTo>
                  <a:lnTo>
                    <a:pt x="525" y="472"/>
                  </a:lnTo>
                  <a:lnTo>
                    <a:pt x="462" y="652"/>
                  </a:lnTo>
                  <a:lnTo>
                    <a:pt x="468" y="655"/>
                  </a:lnTo>
                  <a:lnTo>
                    <a:pt x="507" y="581"/>
                  </a:lnTo>
                  <a:lnTo>
                    <a:pt x="550" y="510"/>
                  </a:lnTo>
                  <a:lnTo>
                    <a:pt x="578" y="472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AutoShape 25"/>
            <p:cNvSpPr>
              <a:spLocks/>
            </p:cNvSpPr>
            <p:nvPr/>
          </p:nvSpPr>
          <p:spPr bwMode="auto">
            <a:xfrm>
              <a:off x="494" y="65"/>
              <a:ext cx="1191" cy="975"/>
            </a:xfrm>
            <a:custGeom>
              <a:avLst/>
              <a:gdLst>
                <a:gd name="T0" fmla="*/ 863 w 1191"/>
                <a:gd name="T1" fmla="*/ 72 h 975"/>
                <a:gd name="T2" fmla="*/ 709 w 1191"/>
                <a:gd name="T3" fmla="*/ 100 h 975"/>
                <a:gd name="T4" fmla="*/ 560 w 1191"/>
                <a:gd name="T5" fmla="*/ 149 h 975"/>
                <a:gd name="T6" fmla="*/ 512 w 1191"/>
                <a:gd name="T7" fmla="*/ 171 h 975"/>
                <a:gd name="T8" fmla="*/ 576 w 1191"/>
                <a:gd name="T9" fmla="*/ 220 h 975"/>
                <a:gd name="T10" fmla="*/ 501 w 1191"/>
                <a:gd name="T11" fmla="*/ 257 h 975"/>
                <a:gd name="T12" fmla="*/ 376 w 1191"/>
                <a:gd name="T13" fmla="*/ 336 h 975"/>
                <a:gd name="T14" fmla="*/ 262 w 1191"/>
                <a:gd name="T15" fmla="*/ 432 h 975"/>
                <a:gd name="T16" fmla="*/ 156 w 1191"/>
                <a:gd name="T17" fmla="*/ 558 h 975"/>
                <a:gd name="T18" fmla="*/ 74 w 1191"/>
                <a:gd name="T19" fmla="*/ 698 h 975"/>
                <a:gd name="T20" fmla="*/ 11 w 1191"/>
                <a:gd name="T21" fmla="*/ 850 h 975"/>
                <a:gd name="T22" fmla="*/ 0 w 1191"/>
                <a:gd name="T23" fmla="*/ 922 h 975"/>
                <a:gd name="T24" fmla="*/ 29 w 1191"/>
                <a:gd name="T25" fmla="*/ 988 h 975"/>
                <a:gd name="T26" fmla="*/ 47 w 1191"/>
                <a:gd name="T27" fmla="*/ 1013 h 975"/>
                <a:gd name="T28" fmla="*/ 66 w 1191"/>
                <a:gd name="T29" fmla="*/ 1041 h 975"/>
                <a:gd name="T30" fmla="*/ 106 w 1191"/>
                <a:gd name="T31" fmla="*/ 887 h 975"/>
                <a:gd name="T32" fmla="*/ 165 w 1191"/>
                <a:gd name="T33" fmla="*/ 746 h 975"/>
                <a:gd name="T34" fmla="*/ 243 w 1191"/>
                <a:gd name="T35" fmla="*/ 619 h 975"/>
                <a:gd name="T36" fmla="*/ 342 w 1191"/>
                <a:gd name="T37" fmla="*/ 505 h 975"/>
                <a:gd name="T38" fmla="*/ 462 w 1191"/>
                <a:gd name="T39" fmla="*/ 405 h 975"/>
                <a:gd name="T40" fmla="*/ 596 w 1191"/>
                <a:gd name="T41" fmla="*/ 324 h 975"/>
                <a:gd name="T42" fmla="*/ 735 w 1191"/>
                <a:gd name="T43" fmla="*/ 266 h 975"/>
                <a:gd name="T44" fmla="*/ 881 w 1191"/>
                <a:gd name="T45" fmla="*/ 232 h 975"/>
                <a:gd name="T46" fmla="*/ 1033 w 1191"/>
                <a:gd name="T47" fmla="*/ 222 h 975"/>
                <a:gd name="T48" fmla="*/ 1184 w 1191"/>
                <a:gd name="T49" fmla="*/ 221 h 975"/>
                <a:gd name="T50" fmla="*/ 1157 w 1191"/>
                <a:gd name="T51" fmla="*/ 185 h 975"/>
                <a:gd name="T52" fmla="*/ 1100 w 1191"/>
                <a:gd name="T53" fmla="*/ 130 h 975"/>
                <a:gd name="T54" fmla="*/ 1039 w 1191"/>
                <a:gd name="T55" fmla="*/ 88 h 975"/>
                <a:gd name="T56" fmla="*/ 976 w 1191"/>
                <a:gd name="T57" fmla="*/ 68 h 975"/>
                <a:gd name="T58" fmla="*/ 1184 w 1191"/>
                <a:gd name="T59" fmla="*/ 222 h 975"/>
                <a:gd name="T60" fmla="*/ 1111 w 1191"/>
                <a:gd name="T61" fmla="*/ 225 h 975"/>
                <a:gd name="T62" fmla="*/ 1186 w 1191"/>
                <a:gd name="T63" fmla="*/ 226 h 9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91" h="975">
                  <a:moveTo>
                    <a:pt x="941" y="0"/>
                  </a:moveTo>
                  <a:lnTo>
                    <a:pt x="863" y="6"/>
                  </a:lnTo>
                  <a:lnTo>
                    <a:pt x="785" y="18"/>
                  </a:lnTo>
                  <a:lnTo>
                    <a:pt x="709" y="34"/>
                  </a:lnTo>
                  <a:lnTo>
                    <a:pt x="634" y="56"/>
                  </a:lnTo>
                  <a:lnTo>
                    <a:pt x="560" y="83"/>
                  </a:lnTo>
                  <a:lnTo>
                    <a:pt x="549" y="88"/>
                  </a:lnTo>
                  <a:lnTo>
                    <a:pt x="512" y="105"/>
                  </a:lnTo>
                  <a:lnTo>
                    <a:pt x="606" y="140"/>
                  </a:lnTo>
                  <a:lnTo>
                    <a:pt x="576" y="154"/>
                  </a:lnTo>
                  <a:lnTo>
                    <a:pt x="568" y="158"/>
                  </a:lnTo>
                  <a:lnTo>
                    <a:pt x="501" y="191"/>
                  </a:lnTo>
                  <a:lnTo>
                    <a:pt x="437" y="228"/>
                  </a:lnTo>
                  <a:lnTo>
                    <a:pt x="376" y="270"/>
                  </a:lnTo>
                  <a:lnTo>
                    <a:pt x="317" y="316"/>
                  </a:lnTo>
                  <a:lnTo>
                    <a:pt x="262" y="366"/>
                  </a:lnTo>
                  <a:lnTo>
                    <a:pt x="206" y="427"/>
                  </a:lnTo>
                  <a:lnTo>
                    <a:pt x="156" y="492"/>
                  </a:lnTo>
                  <a:lnTo>
                    <a:pt x="112" y="560"/>
                  </a:lnTo>
                  <a:lnTo>
                    <a:pt x="74" y="632"/>
                  </a:lnTo>
                  <a:lnTo>
                    <a:pt x="40" y="706"/>
                  </a:lnTo>
                  <a:lnTo>
                    <a:pt x="11" y="784"/>
                  </a:lnTo>
                  <a:lnTo>
                    <a:pt x="2" y="821"/>
                  </a:lnTo>
                  <a:lnTo>
                    <a:pt x="0" y="856"/>
                  </a:lnTo>
                  <a:lnTo>
                    <a:pt x="9" y="890"/>
                  </a:lnTo>
                  <a:lnTo>
                    <a:pt x="29" y="922"/>
                  </a:lnTo>
                  <a:lnTo>
                    <a:pt x="38" y="934"/>
                  </a:lnTo>
                  <a:lnTo>
                    <a:pt x="47" y="947"/>
                  </a:lnTo>
                  <a:lnTo>
                    <a:pt x="56" y="960"/>
                  </a:lnTo>
                  <a:lnTo>
                    <a:pt x="66" y="975"/>
                  </a:lnTo>
                  <a:lnTo>
                    <a:pt x="84" y="896"/>
                  </a:lnTo>
                  <a:lnTo>
                    <a:pt x="106" y="821"/>
                  </a:lnTo>
                  <a:lnTo>
                    <a:pt x="133" y="749"/>
                  </a:lnTo>
                  <a:lnTo>
                    <a:pt x="165" y="680"/>
                  </a:lnTo>
                  <a:lnTo>
                    <a:pt x="201" y="615"/>
                  </a:lnTo>
                  <a:lnTo>
                    <a:pt x="243" y="553"/>
                  </a:lnTo>
                  <a:lnTo>
                    <a:pt x="290" y="494"/>
                  </a:lnTo>
                  <a:lnTo>
                    <a:pt x="342" y="439"/>
                  </a:lnTo>
                  <a:lnTo>
                    <a:pt x="399" y="387"/>
                  </a:lnTo>
                  <a:lnTo>
                    <a:pt x="462" y="339"/>
                  </a:lnTo>
                  <a:lnTo>
                    <a:pt x="528" y="295"/>
                  </a:lnTo>
                  <a:lnTo>
                    <a:pt x="596" y="258"/>
                  </a:lnTo>
                  <a:lnTo>
                    <a:pt x="665" y="226"/>
                  </a:lnTo>
                  <a:lnTo>
                    <a:pt x="735" y="200"/>
                  </a:lnTo>
                  <a:lnTo>
                    <a:pt x="807" y="180"/>
                  </a:lnTo>
                  <a:lnTo>
                    <a:pt x="881" y="166"/>
                  </a:lnTo>
                  <a:lnTo>
                    <a:pt x="956" y="158"/>
                  </a:lnTo>
                  <a:lnTo>
                    <a:pt x="1033" y="156"/>
                  </a:lnTo>
                  <a:lnTo>
                    <a:pt x="1184" y="156"/>
                  </a:lnTo>
                  <a:lnTo>
                    <a:pt x="1184" y="155"/>
                  </a:lnTo>
                  <a:lnTo>
                    <a:pt x="1181" y="151"/>
                  </a:lnTo>
                  <a:lnTo>
                    <a:pt x="1157" y="119"/>
                  </a:lnTo>
                  <a:lnTo>
                    <a:pt x="1130" y="90"/>
                  </a:lnTo>
                  <a:lnTo>
                    <a:pt x="1100" y="64"/>
                  </a:lnTo>
                  <a:lnTo>
                    <a:pt x="1068" y="40"/>
                  </a:lnTo>
                  <a:lnTo>
                    <a:pt x="1039" y="22"/>
                  </a:lnTo>
                  <a:lnTo>
                    <a:pt x="1009" y="9"/>
                  </a:lnTo>
                  <a:lnTo>
                    <a:pt x="976" y="2"/>
                  </a:lnTo>
                  <a:lnTo>
                    <a:pt x="941" y="0"/>
                  </a:lnTo>
                  <a:close/>
                  <a:moveTo>
                    <a:pt x="1184" y="156"/>
                  </a:moveTo>
                  <a:lnTo>
                    <a:pt x="1033" y="156"/>
                  </a:lnTo>
                  <a:lnTo>
                    <a:pt x="1111" y="159"/>
                  </a:lnTo>
                  <a:lnTo>
                    <a:pt x="1190" y="168"/>
                  </a:lnTo>
                  <a:lnTo>
                    <a:pt x="1186" y="160"/>
                  </a:lnTo>
                  <a:lnTo>
                    <a:pt x="1184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AutoShape 26"/>
            <p:cNvSpPr>
              <a:spLocks/>
            </p:cNvSpPr>
            <p:nvPr/>
          </p:nvSpPr>
          <p:spPr bwMode="auto">
            <a:xfrm>
              <a:off x="650" y="259"/>
              <a:ext cx="1105" cy="905"/>
            </a:xfrm>
            <a:custGeom>
              <a:avLst/>
              <a:gdLst>
                <a:gd name="T0" fmla="*/ 888 w 1105"/>
                <a:gd name="T1" fmla="*/ 259 h 905"/>
                <a:gd name="T2" fmla="*/ 814 w 1105"/>
                <a:gd name="T3" fmla="*/ 262 h 905"/>
                <a:gd name="T4" fmla="*/ 741 w 1105"/>
                <a:gd name="T5" fmla="*/ 271 h 905"/>
                <a:gd name="T6" fmla="*/ 668 w 1105"/>
                <a:gd name="T7" fmla="*/ 284 h 905"/>
                <a:gd name="T8" fmla="*/ 651 w 1105"/>
                <a:gd name="T9" fmla="*/ 289 h 905"/>
                <a:gd name="T10" fmla="*/ 598 w 1105"/>
                <a:gd name="T11" fmla="*/ 303 h 905"/>
                <a:gd name="T12" fmla="*/ 653 w 1105"/>
                <a:gd name="T13" fmla="*/ 358 h 905"/>
                <a:gd name="T14" fmla="*/ 645 w 1105"/>
                <a:gd name="T15" fmla="*/ 361 h 905"/>
                <a:gd name="T16" fmla="*/ 640 w 1105"/>
                <a:gd name="T17" fmla="*/ 363 h 905"/>
                <a:gd name="T18" fmla="*/ 635 w 1105"/>
                <a:gd name="T19" fmla="*/ 365 h 905"/>
                <a:gd name="T20" fmla="*/ 554 w 1105"/>
                <a:gd name="T21" fmla="*/ 394 h 905"/>
                <a:gd name="T22" fmla="*/ 476 w 1105"/>
                <a:gd name="T23" fmla="*/ 430 h 905"/>
                <a:gd name="T24" fmla="*/ 403 w 1105"/>
                <a:gd name="T25" fmla="*/ 473 h 905"/>
                <a:gd name="T26" fmla="*/ 333 w 1105"/>
                <a:gd name="T27" fmla="*/ 524 h 905"/>
                <a:gd name="T28" fmla="*/ 274 w 1105"/>
                <a:gd name="T29" fmla="*/ 576 h 905"/>
                <a:gd name="T30" fmla="*/ 221 w 1105"/>
                <a:gd name="T31" fmla="*/ 631 h 905"/>
                <a:gd name="T32" fmla="*/ 174 w 1105"/>
                <a:gd name="T33" fmla="*/ 689 h 905"/>
                <a:gd name="T34" fmla="*/ 132 w 1105"/>
                <a:gd name="T35" fmla="*/ 751 h 905"/>
                <a:gd name="T36" fmla="*/ 95 w 1105"/>
                <a:gd name="T37" fmla="*/ 816 h 905"/>
                <a:gd name="T38" fmla="*/ 64 w 1105"/>
                <a:gd name="T39" fmla="*/ 884 h 905"/>
                <a:gd name="T40" fmla="*/ 38 w 1105"/>
                <a:gd name="T41" fmla="*/ 954 h 905"/>
                <a:gd name="T42" fmla="*/ 17 w 1105"/>
                <a:gd name="T43" fmla="*/ 1028 h 905"/>
                <a:gd name="T44" fmla="*/ 1 w 1105"/>
                <a:gd name="T45" fmla="*/ 1104 h 905"/>
                <a:gd name="T46" fmla="*/ 0 w 1105"/>
                <a:gd name="T47" fmla="*/ 1109 h 905"/>
                <a:gd name="T48" fmla="*/ 2 w 1105"/>
                <a:gd name="T49" fmla="*/ 1118 h 905"/>
                <a:gd name="T50" fmla="*/ 5 w 1105"/>
                <a:gd name="T51" fmla="*/ 1120 h 905"/>
                <a:gd name="T52" fmla="*/ 25 w 1105"/>
                <a:gd name="T53" fmla="*/ 1131 h 905"/>
                <a:gd name="T54" fmla="*/ 45 w 1105"/>
                <a:gd name="T55" fmla="*/ 1142 h 905"/>
                <a:gd name="T56" fmla="*/ 87 w 1105"/>
                <a:gd name="T57" fmla="*/ 1164 h 905"/>
                <a:gd name="T58" fmla="*/ 103 w 1105"/>
                <a:gd name="T59" fmla="*/ 1085 h 905"/>
                <a:gd name="T60" fmla="*/ 125 w 1105"/>
                <a:gd name="T61" fmla="*/ 1009 h 905"/>
                <a:gd name="T62" fmla="*/ 152 w 1105"/>
                <a:gd name="T63" fmla="*/ 936 h 905"/>
                <a:gd name="T64" fmla="*/ 185 w 1105"/>
                <a:gd name="T65" fmla="*/ 867 h 905"/>
                <a:gd name="T66" fmla="*/ 223 w 1105"/>
                <a:gd name="T67" fmla="*/ 802 h 905"/>
                <a:gd name="T68" fmla="*/ 268 w 1105"/>
                <a:gd name="T69" fmla="*/ 741 h 905"/>
                <a:gd name="T70" fmla="*/ 319 w 1105"/>
                <a:gd name="T71" fmla="*/ 684 h 905"/>
                <a:gd name="T72" fmla="*/ 375 w 1105"/>
                <a:gd name="T73" fmla="*/ 630 h 905"/>
                <a:gd name="T74" fmla="*/ 438 w 1105"/>
                <a:gd name="T75" fmla="*/ 580 h 905"/>
                <a:gd name="T76" fmla="*/ 505 w 1105"/>
                <a:gd name="T77" fmla="*/ 536 h 905"/>
                <a:gd name="T78" fmla="*/ 574 w 1105"/>
                <a:gd name="T79" fmla="*/ 499 h 905"/>
                <a:gd name="T80" fmla="*/ 644 w 1105"/>
                <a:gd name="T81" fmla="*/ 469 h 905"/>
                <a:gd name="T82" fmla="*/ 716 w 1105"/>
                <a:gd name="T83" fmla="*/ 445 h 905"/>
                <a:gd name="T84" fmla="*/ 790 w 1105"/>
                <a:gd name="T85" fmla="*/ 429 h 905"/>
                <a:gd name="T86" fmla="*/ 866 w 1105"/>
                <a:gd name="T87" fmla="*/ 418 h 905"/>
                <a:gd name="T88" fmla="*/ 944 w 1105"/>
                <a:gd name="T89" fmla="*/ 415 h 905"/>
                <a:gd name="T90" fmla="*/ 1101 w 1105"/>
                <a:gd name="T91" fmla="*/ 415 h 905"/>
                <a:gd name="T92" fmla="*/ 1085 w 1105"/>
                <a:gd name="T93" fmla="*/ 361 h 905"/>
                <a:gd name="T94" fmla="*/ 1076 w 1105"/>
                <a:gd name="T95" fmla="*/ 329 h 905"/>
                <a:gd name="T96" fmla="*/ 1068 w 1105"/>
                <a:gd name="T97" fmla="*/ 298 h 905"/>
                <a:gd name="T98" fmla="*/ 1063 w 1105"/>
                <a:gd name="T99" fmla="*/ 286 h 905"/>
                <a:gd name="T100" fmla="*/ 1056 w 1105"/>
                <a:gd name="T101" fmla="*/ 279 h 905"/>
                <a:gd name="T102" fmla="*/ 1047 w 1105"/>
                <a:gd name="T103" fmla="*/ 274 h 905"/>
                <a:gd name="T104" fmla="*/ 1035 w 1105"/>
                <a:gd name="T105" fmla="*/ 271 h 905"/>
                <a:gd name="T106" fmla="*/ 961 w 1105"/>
                <a:gd name="T107" fmla="*/ 262 h 905"/>
                <a:gd name="T108" fmla="*/ 888 w 1105"/>
                <a:gd name="T109" fmla="*/ 259 h 905"/>
                <a:gd name="T110" fmla="*/ 1101 w 1105"/>
                <a:gd name="T111" fmla="*/ 415 h 905"/>
                <a:gd name="T112" fmla="*/ 944 w 1105"/>
                <a:gd name="T113" fmla="*/ 415 h 905"/>
                <a:gd name="T114" fmla="*/ 1023 w 1105"/>
                <a:gd name="T115" fmla="*/ 418 h 905"/>
                <a:gd name="T116" fmla="*/ 1105 w 1105"/>
                <a:gd name="T117" fmla="*/ 427 h 905"/>
                <a:gd name="T118" fmla="*/ 1101 w 1105"/>
                <a:gd name="T119" fmla="*/ 415 h 9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05" h="905">
                  <a:moveTo>
                    <a:pt x="888" y="0"/>
                  </a:moveTo>
                  <a:lnTo>
                    <a:pt x="814" y="3"/>
                  </a:lnTo>
                  <a:lnTo>
                    <a:pt x="741" y="12"/>
                  </a:lnTo>
                  <a:lnTo>
                    <a:pt x="668" y="25"/>
                  </a:lnTo>
                  <a:lnTo>
                    <a:pt x="651" y="30"/>
                  </a:lnTo>
                  <a:lnTo>
                    <a:pt x="598" y="44"/>
                  </a:lnTo>
                  <a:lnTo>
                    <a:pt x="653" y="99"/>
                  </a:lnTo>
                  <a:lnTo>
                    <a:pt x="645" y="102"/>
                  </a:lnTo>
                  <a:lnTo>
                    <a:pt x="640" y="104"/>
                  </a:lnTo>
                  <a:lnTo>
                    <a:pt x="635" y="106"/>
                  </a:lnTo>
                  <a:lnTo>
                    <a:pt x="554" y="135"/>
                  </a:lnTo>
                  <a:lnTo>
                    <a:pt x="476" y="171"/>
                  </a:lnTo>
                  <a:lnTo>
                    <a:pt x="403" y="214"/>
                  </a:lnTo>
                  <a:lnTo>
                    <a:pt x="333" y="265"/>
                  </a:lnTo>
                  <a:lnTo>
                    <a:pt x="274" y="317"/>
                  </a:lnTo>
                  <a:lnTo>
                    <a:pt x="221" y="372"/>
                  </a:lnTo>
                  <a:lnTo>
                    <a:pt x="174" y="430"/>
                  </a:lnTo>
                  <a:lnTo>
                    <a:pt x="132" y="492"/>
                  </a:lnTo>
                  <a:lnTo>
                    <a:pt x="95" y="557"/>
                  </a:lnTo>
                  <a:lnTo>
                    <a:pt x="64" y="625"/>
                  </a:lnTo>
                  <a:lnTo>
                    <a:pt x="38" y="695"/>
                  </a:lnTo>
                  <a:lnTo>
                    <a:pt x="17" y="769"/>
                  </a:lnTo>
                  <a:lnTo>
                    <a:pt x="1" y="845"/>
                  </a:lnTo>
                  <a:lnTo>
                    <a:pt x="0" y="850"/>
                  </a:lnTo>
                  <a:lnTo>
                    <a:pt x="2" y="859"/>
                  </a:lnTo>
                  <a:lnTo>
                    <a:pt x="5" y="861"/>
                  </a:lnTo>
                  <a:lnTo>
                    <a:pt x="25" y="872"/>
                  </a:lnTo>
                  <a:lnTo>
                    <a:pt x="45" y="883"/>
                  </a:lnTo>
                  <a:lnTo>
                    <a:pt x="87" y="905"/>
                  </a:lnTo>
                  <a:lnTo>
                    <a:pt x="103" y="826"/>
                  </a:lnTo>
                  <a:lnTo>
                    <a:pt x="125" y="750"/>
                  </a:lnTo>
                  <a:lnTo>
                    <a:pt x="152" y="677"/>
                  </a:lnTo>
                  <a:lnTo>
                    <a:pt x="185" y="608"/>
                  </a:lnTo>
                  <a:lnTo>
                    <a:pt x="223" y="543"/>
                  </a:lnTo>
                  <a:lnTo>
                    <a:pt x="268" y="482"/>
                  </a:lnTo>
                  <a:lnTo>
                    <a:pt x="319" y="425"/>
                  </a:lnTo>
                  <a:lnTo>
                    <a:pt x="375" y="371"/>
                  </a:lnTo>
                  <a:lnTo>
                    <a:pt x="438" y="321"/>
                  </a:lnTo>
                  <a:lnTo>
                    <a:pt x="505" y="277"/>
                  </a:lnTo>
                  <a:lnTo>
                    <a:pt x="574" y="240"/>
                  </a:lnTo>
                  <a:lnTo>
                    <a:pt x="644" y="210"/>
                  </a:lnTo>
                  <a:lnTo>
                    <a:pt x="716" y="186"/>
                  </a:lnTo>
                  <a:lnTo>
                    <a:pt x="790" y="170"/>
                  </a:lnTo>
                  <a:lnTo>
                    <a:pt x="866" y="159"/>
                  </a:lnTo>
                  <a:lnTo>
                    <a:pt x="944" y="156"/>
                  </a:lnTo>
                  <a:lnTo>
                    <a:pt x="1101" y="156"/>
                  </a:lnTo>
                  <a:lnTo>
                    <a:pt x="1085" y="102"/>
                  </a:lnTo>
                  <a:lnTo>
                    <a:pt x="1076" y="70"/>
                  </a:lnTo>
                  <a:lnTo>
                    <a:pt x="1068" y="39"/>
                  </a:lnTo>
                  <a:lnTo>
                    <a:pt x="1063" y="27"/>
                  </a:lnTo>
                  <a:lnTo>
                    <a:pt x="1056" y="20"/>
                  </a:lnTo>
                  <a:lnTo>
                    <a:pt x="1047" y="15"/>
                  </a:lnTo>
                  <a:lnTo>
                    <a:pt x="1035" y="12"/>
                  </a:lnTo>
                  <a:lnTo>
                    <a:pt x="961" y="3"/>
                  </a:lnTo>
                  <a:lnTo>
                    <a:pt x="888" y="0"/>
                  </a:lnTo>
                  <a:close/>
                  <a:moveTo>
                    <a:pt x="1101" y="156"/>
                  </a:moveTo>
                  <a:lnTo>
                    <a:pt x="944" y="156"/>
                  </a:lnTo>
                  <a:lnTo>
                    <a:pt x="1023" y="159"/>
                  </a:lnTo>
                  <a:lnTo>
                    <a:pt x="1105" y="168"/>
                  </a:lnTo>
                  <a:lnTo>
                    <a:pt x="1101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AutoShape 27"/>
            <p:cNvSpPr>
              <a:spLocks/>
            </p:cNvSpPr>
            <p:nvPr/>
          </p:nvSpPr>
          <p:spPr bwMode="auto">
            <a:xfrm>
              <a:off x="835" y="452"/>
              <a:ext cx="918" cy="749"/>
            </a:xfrm>
            <a:custGeom>
              <a:avLst/>
              <a:gdLst>
                <a:gd name="T0" fmla="*/ 771 w 918"/>
                <a:gd name="T1" fmla="*/ 452 h 749"/>
                <a:gd name="T2" fmla="*/ 684 w 918"/>
                <a:gd name="T3" fmla="*/ 456 h 749"/>
                <a:gd name="T4" fmla="*/ 608 w 918"/>
                <a:gd name="T5" fmla="*/ 466 h 749"/>
                <a:gd name="T6" fmla="*/ 557 w 918"/>
                <a:gd name="T7" fmla="*/ 481 h 749"/>
                <a:gd name="T8" fmla="*/ 583 w 918"/>
                <a:gd name="T9" fmla="*/ 542 h 749"/>
                <a:gd name="T10" fmla="*/ 508 w 918"/>
                <a:gd name="T11" fmla="*/ 566 h 749"/>
                <a:gd name="T12" fmla="*/ 438 w 918"/>
                <a:gd name="T13" fmla="*/ 597 h 749"/>
                <a:gd name="T14" fmla="*/ 372 w 918"/>
                <a:gd name="T15" fmla="*/ 634 h 749"/>
                <a:gd name="T16" fmla="*/ 310 w 918"/>
                <a:gd name="T17" fmla="*/ 677 h 749"/>
                <a:gd name="T18" fmla="*/ 252 w 918"/>
                <a:gd name="T19" fmla="*/ 727 h 749"/>
                <a:gd name="T20" fmla="*/ 198 w 918"/>
                <a:gd name="T21" fmla="*/ 782 h 749"/>
                <a:gd name="T22" fmla="*/ 149 w 918"/>
                <a:gd name="T23" fmla="*/ 842 h 749"/>
                <a:gd name="T24" fmla="*/ 106 w 918"/>
                <a:gd name="T25" fmla="*/ 905 h 749"/>
                <a:gd name="T26" fmla="*/ 70 w 918"/>
                <a:gd name="T27" fmla="*/ 972 h 749"/>
                <a:gd name="T28" fmla="*/ 40 w 918"/>
                <a:gd name="T29" fmla="*/ 1042 h 749"/>
                <a:gd name="T30" fmla="*/ 17 w 918"/>
                <a:gd name="T31" fmla="*/ 1115 h 749"/>
                <a:gd name="T32" fmla="*/ 0 w 918"/>
                <a:gd name="T33" fmla="*/ 1191 h 749"/>
                <a:gd name="T34" fmla="*/ 95 w 918"/>
                <a:gd name="T35" fmla="*/ 1201 h 749"/>
                <a:gd name="T36" fmla="*/ 118 w 918"/>
                <a:gd name="T37" fmla="*/ 1124 h 749"/>
                <a:gd name="T38" fmla="*/ 146 w 918"/>
                <a:gd name="T39" fmla="*/ 1052 h 749"/>
                <a:gd name="T40" fmla="*/ 181 w 918"/>
                <a:gd name="T41" fmla="*/ 983 h 749"/>
                <a:gd name="T42" fmla="*/ 222 w 918"/>
                <a:gd name="T43" fmla="*/ 919 h 749"/>
                <a:gd name="T44" fmla="*/ 270 w 918"/>
                <a:gd name="T45" fmla="*/ 860 h 749"/>
                <a:gd name="T46" fmla="*/ 324 w 918"/>
                <a:gd name="T47" fmla="*/ 805 h 749"/>
                <a:gd name="T48" fmla="*/ 386 w 918"/>
                <a:gd name="T49" fmla="*/ 755 h 749"/>
                <a:gd name="T50" fmla="*/ 453 w 918"/>
                <a:gd name="T51" fmla="*/ 712 h 749"/>
                <a:gd name="T52" fmla="*/ 521 w 918"/>
                <a:gd name="T53" fmla="*/ 676 h 749"/>
                <a:gd name="T54" fmla="*/ 592 w 918"/>
                <a:gd name="T55" fmla="*/ 647 h 749"/>
                <a:gd name="T56" fmla="*/ 666 w 918"/>
                <a:gd name="T57" fmla="*/ 626 h 749"/>
                <a:gd name="T58" fmla="*/ 742 w 918"/>
                <a:gd name="T59" fmla="*/ 612 h 749"/>
                <a:gd name="T60" fmla="*/ 820 w 918"/>
                <a:gd name="T61" fmla="*/ 606 h 749"/>
                <a:gd name="T62" fmla="*/ 901 w 918"/>
                <a:gd name="T63" fmla="*/ 606 h 749"/>
                <a:gd name="T64" fmla="*/ 918 w 918"/>
                <a:gd name="T65" fmla="*/ 465 h 749"/>
                <a:gd name="T66" fmla="*/ 853 w 918"/>
                <a:gd name="T67" fmla="*/ 455 h 749"/>
                <a:gd name="T68" fmla="*/ 771 w 918"/>
                <a:gd name="T69" fmla="*/ 452 h 749"/>
                <a:gd name="T70" fmla="*/ 901 w 918"/>
                <a:gd name="T71" fmla="*/ 606 h 749"/>
                <a:gd name="T72" fmla="*/ 820 w 918"/>
                <a:gd name="T73" fmla="*/ 606 h 749"/>
                <a:gd name="T74" fmla="*/ 901 w 918"/>
                <a:gd name="T75" fmla="*/ 607 h 749"/>
                <a:gd name="T76" fmla="*/ 901 w 918"/>
                <a:gd name="T77" fmla="*/ 606 h 7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18" h="749">
                  <a:moveTo>
                    <a:pt x="771" y="0"/>
                  </a:moveTo>
                  <a:lnTo>
                    <a:pt x="684" y="4"/>
                  </a:lnTo>
                  <a:lnTo>
                    <a:pt x="608" y="14"/>
                  </a:lnTo>
                  <a:lnTo>
                    <a:pt x="557" y="29"/>
                  </a:lnTo>
                  <a:lnTo>
                    <a:pt x="583" y="90"/>
                  </a:lnTo>
                  <a:lnTo>
                    <a:pt x="508" y="114"/>
                  </a:lnTo>
                  <a:lnTo>
                    <a:pt x="438" y="145"/>
                  </a:lnTo>
                  <a:lnTo>
                    <a:pt x="372" y="182"/>
                  </a:lnTo>
                  <a:lnTo>
                    <a:pt x="310" y="225"/>
                  </a:lnTo>
                  <a:lnTo>
                    <a:pt x="252" y="275"/>
                  </a:lnTo>
                  <a:lnTo>
                    <a:pt x="198" y="330"/>
                  </a:lnTo>
                  <a:lnTo>
                    <a:pt x="149" y="390"/>
                  </a:lnTo>
                  <a:lnTo>
                    <a:pt x="106" y="453"/>
                  </a:lnTo>
                  <a:lnTo>
                    <a:pt x="70" y="520"/>
                  </a:lnTo>
                  <a:lnTo>
                    <a:pt x="40" y="590"/>
                  </a:lnTo>
                  <a:lnTo>
                    <a:pt x="17" y="663"/>
                  </a:lnTo>
                  <a:lnTo>
                    <a:pt x="0" y="739"/>
                  </a:lnTo>
                  <a:lnTo>
                    <a:pt x="95" y="749"/>
                  </a:lnTo>
                  <a:lnTo>
                    <a:pt x="118" y="672"/>
                  </a:lnTo>
                  <a:lnTo>
                    <a:pt x="146" y="600"/>
                  </a:lnTo>
                  <a:lnTo>
                    <a:pt x="181" y="531"/>
                  </a:lnTo>
                  <a:lnTo>
                    <a:pt x="222" y="467"/>
                  </a:lnTo>
                  <a:lnTo>
                    <a:pt x="270" y="408"/>
                  </a:lnTo>
                  <a:lnTo>
                    <a:pt x="324" y="353"/>
                  </a:lnTo>
                  <a:lnTo>
                    <a:pt x="386" y="303"/>
                  </a:lnTo>
                  <a:lnTo>
                    <a:pt x="453" y="260"/>
                  </a:lnTo>
                  <a:lnTo>
                    <a:pt x="521" y="224"/>
                  </a:lnTo>
                  <a:lnTo>
                    <a:pt x="592" y="195"/>
                  </a:lnTo>
                  <a:lnTo>
                    <a:pt x="666" y="174"/>
                  </a:lnTo>
                  <a:lnTo>
                    <a:pt x="742" y="160"/>
                  </a:lnTo>
                  <a:lnTo>
                    <a:pt x="820" y="154"/>
                  </a:lnTo>
                  <a:lnTo>
                    <a:pt x="901" y="154"/>
                  </a:lnTo>
                  <a:lnTo>
                    <a:pt x="918" y="13"/>
                  </a:lnTo>
                  <a:lnTo>
                    <a:pt x="853" y="3"/>
                  </a:lnTo>
                  <a:lnTo>
                    <a:pt x="771" y="0"/>
                  </a:lnTo>
                  <a:close/>
                  <a:moveTo>
                    <a:pt x="901" y="154"/>
                  </a:moveTo>
                  <a:lnTo>
                    <a:pt x="820" y="154"/>
                  </a:lnTo>
                  <a:lnTo>
                    <a:pt x="901" y="155"/>
                  </a:lnTo>
                  <a:lnTo>
                    <a:pt x="901" y="154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AutoShape 28"/>
            <p:cNvSpPr>
              <a:spLocks/>
            </p:cNvSpPr>
            <p:nvPr/>
          </p:nvSpPr>
          <p:spPr bwMode="auto">
            <a:xfrm>
              <a:off x="369" y="1599"/>
              <a:ext cx="717" cy="270"/>
            </a:xfrm>
            <a:custGeom>
              <a:avLst/>
              <a:gdLst>
                <a:gd name="T0" fmla="*/ 513 w 717"/>
                <a:gd name="T1" fmla="*/ 1664 h 270"/>
                <a:gd name="T2" fmla="*/ 517 w 717"/>
                <a:gd name="T3" fmla="*/ 1865 h 270"/>
                <a:gd name="T4" fmla="*/ 564 w 717"/>
                <a:gd name="T5" fmla="*/ 1821 h 270"/>
                <a:gd name="T6" fmla="*/ 689 w 717"/>
                <a:gd name="T7" fmla="*/ 1768 h 270"/>
                <a:gd name="T8" fmla="*/ 555 w 717"/>
                <a:gd name="T9" fmla="*/ 1760 h 270"/>
                <a:gd name="T10" fmla="*/ 331 w 717"/>
                <a:gd name="T11" fmla="*/ 1868 h 270"/>
                <a:gd name="T12" fmla="*/ 371 w 717"/>
                <a:gd name="T13" fmla="*/ 1869 h 270"/>
                <a:gd name="T14" fmla="*/ 623 w 717"/>
                <a:gd name="T15" fmla="*/ 1868 h 270"/>
                <a:gd name="T16" fmla="*/ 660 w 717"/>
                <a:gd name="T17" fmla="*/ 1869 h 270"/>
                <a:gd name="T18" fmla="*/ 25 w 717"/>
                <a:gd name="T19" fmla="*/ 1867 h 270"/>
                <a:gd name="T20" fmla="*/ 59 w 717"/>
                <a:gd name="T21" fmla="*/ 1868 h 270"/>
                <a:gd name="T22" fmla="*/ 136 w 717"/>
                <a:gd name="T23" fmla="*/ 1764 h 270"/>
                <a:gd name="T24" fmla="*/ 171 w 717"/>
                <a:gd name="T25" fmla="*/ 1854 h 270"/>
                <a:gd name="T26" fmla="*/ 183 w 717"/>
                <a:gd name="T27" fmla="*/ 1867 h 270"/>
                <a:gd name="T28" fmla="*/ 249 w 717"/>
                <a:gd name="T29" fmla="*/ 1868 h 270"/>
                <a:gd name="T30" fmla="*/ 212 w 717"/>
                <a:gd name="T31" fmla="*/ 1764 h 270"/>
                <a:gd name="T32" fmla="*/ 357 w 717"/>
                <a:gd name="T33" fmla="*/ 1664 h 270"/>
                <a:gd name="T34" fmla="*/ 372 w 717"/>
                <a:gd name="T35" fmla="*/ 1868 h 270"/>
                <a:gd name="T36" fmla="*/ 390 w 717"/>
                <a:gd name="T37" fmla="*/ 1807 h 270"/>
                <a:gd name="T38" fmla="*/ 427 w 717"/>
                <a:gd name="T39" fmla="*/ 1672 h 270"/>
                <a:gd name="T40" fmla="*/ 456 w 717"/>
                <a:gd name="T41" fmla="*/ 1664 h 270"/>
                <a:gd name="T42" fmla="*/ 689 w 717"/>
                <a:gd name="T43" fmla="*/ 1768 h 270"/>
                <a:gd name="T44" fmla="*/ 595 w 717"/>
                <a:gd name="T45" fmla="*/ 1868 h 270"/>
                <a:gd name="T46" fmla="*/ 664 w 717"/>
                <a:gd name="T47" fmla="*/ 1864 h 270"/>
                <a:gd name="T48" fmla="*/ 689 w 717"/>
                <a:gd name="T49" fmla="*/ 1768 h 270"/>
                <a:gd name="T50" fmla="*/ 67 w 717"/>
                <a:gd name="T51" fmla="*/ 1615 h 270"/>
                <a:gd name="T52" fmla="*/ 12 w 717"/>
                <a:gd name="T53" fmla="*/ 1820 h 270"/>
                <a:gd name="T54" fmla="*/ 15 w 717"/>
                <a:gd name="T55" fmla="*/ 1868 h 270"/>
                <a:gd name="T56" fmla="*/ 68 w 717"/>
                <a:gd name="T57" fmla="*/ 1864 h 270"/>
                <a:gd name="T58" fmla="*/ 84 w 717"/>
                <a:gd name="T59" fmla="*/ 1819 h 270"/>
                <a:gd name="T60" fmla="*/ 136 w 717"/>
                <a:gd name="T61" fmla="*/ 1764 h 270"/>
                <a:gd name="T62" fmla="*/ 200 w 717"/>
                <a:gd name="T63" fmla="*/ 1719 h 270"/>
                <a:gd name="T64" fmla="*/ 116 w 717"/>
                <a:gd name="T65" fmla="*/ 1703 h 270"/>
                <a:gd name="T66" fmla="*/ 99 w 717"/>
                <a:gd name="T67" fmla="*/ 1601 h 270"/>
                <a:gd name="T68" fmla="*/ 680 w 717"/>
                <a:gd name="T69" fmla="*/ 1662 h 270"/>
                <a:gd name="T70" fmla="*/ 617 w 717"/>
                <a:gd name="T71" fmla="*/ 1700 h 270"/>
                <a:gd name="T72" fmla="*/ 577 w 717"/>
                <a:gd name="T73" fmla="*/ 1744 h 270"/>
                <a:gd name="T74" fmla="*/ 690 w 717"/>
                <a:gd name="T75" fmla="*/ 1764 h 270"/>
                <a:gd name="T76" fmla="*/ 378 w 717"/>
                <a:gd name="T77" fmla="*/ 1600 h 270"/>
                <a:gd name="T78" fmla="*/ 216 w 717"/>
                <a:gd name="T79" fmla="*/ 1612 h 270"/>
                <a:gd name="T80" fmla="*/ 120 w 717"/>
                <a:gd name="T81" fmla="*/ 1705 h 270"/>
                <a:gd name="T82" fmla="*/ 231 w 717"/>
                <a:gd name="T83" fmla="*/ 1683 h 270"/>
                <a:gd name="T84" fmla="*/ 257 w 717"/>
                <a:gd name="T85" fmla="*/ 1665 h 270"/>
                <a:gd name="T86" fmla="*/ 580 w 717"/>
                <a:gd name="T87" fmla="*/ 1662 h 270"/>
                <a:gd name="T88" fmla="*/ 522 w 717"/>
                <a:gd name="T89" fmla="*/ 1601 h 270"/>
                <a:gd name="T90" fmla="*/ 142 w 717"/>
                <a:gd name="T91" fmla="*/ 1600 h 270"/>
                <a:gd name="T92" fmla="*/ 142 w 717"/>
                <a:gd name="T93" fmla="*/ 160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17" h="270">
                  <a:moveTo>
                    <a:pt x="580" y="65"/>
                  </a:moveTo>
                  <a:lnTo>
                    <a:pt x="474" y="65"/>
                  </a:lnTo>
                  <a:lnTo>
                    <a:pt x="513" y="65"/>
                  </a:lnTo>
                  <a:lnTo>
                    <a:pt x="460" y="265"/>
                  </a:lnTo>
                  <a:lnTo>
                    <a:pt x="491" y="270"/>
                  </a:lnTo>
                  <a:lnTo>
                    <a:pt x="517" y="266"/>
                  </a:lnTo>
                  <a:lnTo>
                    <a:pt x="540" y="252"/>
                  </a:lnTo>
                  <a:lnTo>
                    <a:pt x="559" y="230"/>
                  </a:lnTo>
                  <a:lnTo>
                    <a:pt x="564" y="222"/>
                  </a:lnTo>
                  <a:lnTo>
                    <a:pt x="572" y="216"/>
                  </a:lnTo>
                  <a:lnTo>
                    <a:pt x="617" y="169"/>
                  </a:lnTo>
                  <a:lnTo>
                    <a:pt x="689" y="169"/>
                  </a:lnTo>
                  <a:lnTo>
                    <a:pt x="690" y="165"/>
                  </a:lnTo>
                  <a:lnTo>
                    <a:pt x="561" y="165"/>
                  </a:lnTo>
                  <a:lnTo>
                    <a:pt x="555" y="161"/>
                  </a:lnTo>
                  <a:lnTo>
                    <a:pt x="580" y="65"/>
                  </a:lnTo>
                  <a:close/>
                  <a:moveTo>
                    <a:pt x="372" y="269"/>
                  </a:moveTo>
                  <a:lnTo>
                    <a:pt x="331" y="269"/>
                  </a:lnTo>
                  <a:lnTo>
                    <a:pt x="344" y="269"/>
                  </a:lnTo>
                  <a:lnTo>
                    <a:pt x="357" y="269"/>
                  </a:lnTo>
                  <a:lnTo>
                    <a:pt x="371" y="270"/>
                  </a:lnTo>
                  <a:lnTo>
                    <a:pt x="372" y="269"/>
                  </a:lnTo>
                  <a:close/>
                  <a:moveTo>
                    <a:pt x="661" y="269"/>
                  </a:moveTo>
                  <a:lnTo>
                    <a:pt x="623" y="269"/>
                  </a:lnTo>
                  <a:lnTo>
                    <a:pt x="636" y="269"/>
                  </a:lnTo>
                  <a:lnTo>
                    <a:pt x="648" y="269"/>
                  </a:lnTo>
                  <a:lnTo>
                    <a:pt x="660" y="270"/>
                  </a:lnTo>
                  <a:lnTo>
                    <a:pt x="661" y="269"/>
                  </a:lnTo>
                  <a:close/>
                  <a:moveTo>
                    <a:pt x="61" y="268"/>
                  </a:moveTo>
                  <a:lnTo>
                    <a:pt x="25" y="268"/>
                  </a:lnTo>
                  <a:lnTo>
                    <a:pt x="36" y="268"/>
                  </a:lnTo>
                  <a:lnTo>
                    <a:pt x="46" y="269"/>
                  </a:lnTo>
                  <a:lnTo>
                    <a:pt x="59" y="269"/>
                  </a:lnTo>
                  <a:lnTo>
                    <a:pt x="61" y="268"/>
                  </a:lnTo>
                  <a:close/>
                  <a:moveTo>
                    <a:pt x="212" y="165"/>
                  </a:moveTo>
                  <a:lnTo>
                    <a:pt x="136" y="165"/>
                  </a:lnTo>
                  <a:lnTo>
                    <a:pt x="154" y="211"/>
                  </a:lnTo>
                  <a:lnTo>
                    <a:pt x="162" y="233"/>
                  </a:lnTo>
                  <a:lnTo>
                    <a:pt x="171" y="255"/>
                  </a:lnTo>
                  <a:lnTo>
                    <a:pt x="173" y="260"/>
                  </a:lnTo>
                  <a:lnTo>
                    <a:pt x="178" y="268"/>
                  </a:lnTo>
                  <a:lnTo>
                    <a:pt x="183" y="268"/>
                  </a:lnTo>
                  <a:lnTo>
                    <a:pt x="199" y="269"/>
                  </a:lnTo>
                  <a:lnTo>
                    <a:pt x="216" y="269"/>
                  </a:lnTo>
                  <a:lnTo>
                    <a:pt x="249" y="269"/>
                  </a:lnTo>
                  <a:lnTo>
                    <a:pt x="250" y="265"/>
                  </a:lnTo>
                  <a:lnTo>
                    <a:pt x="250" y="263"/>
                  </a:lnTo>
                  <a:lnTo>
                    <a:pt x="212" y="165"/>
                  </a:lnTo>
                  <a:close/>
                  <a:moveTo>
                    <a:pt x="580" y="64"/>
                  </a:moveTo>
                  <a:lnTo>
                    <a:pt x="305" y="64"/>
                  </a:lnTo>
                  <a:lnTo>
                    <a:pt x="357" y="65"/>
                  </a:lnTo>
                  <a:lnTo>
                    <a:pt x="303" y="269"/>
                  </a:lnTo>
                  <a:lnTo>
                    <a:pt x="331" y="269"/>
                  </a:lnTo>
                  <a:lnTo>
                    <a:pt x="372" y="269"/>
                  </a:lnTo>
                  <a:lnTo>
                    <a:pt x="376" y="265"/>
                  </a:lnTo>
                  <a:lnTo>
                    <a:pt x="384" y="233"/>
                  </a:lnTo>
                  <a:lnTo>
                    <a:pt x="390" y="208"/>
                  </a:lnTo>
                  <a:lnTo>
                    <a:pt x="402" y="165"/>
                  </a:lnTo>
                  <a:lnTo>
                    <a:pt x="414" y="122"/>
                  </a:lnTo>
                  <a:lnTo>
                    <a:pt x="427" y="73"/>
                  </a:lnTo>
                  <a:lnTo>
                    <a:pt x="433" y="66"/>
                  </a:lnTo>
                  <a:lnTo>
                    <a:pt x="437" y="65"/>
                  </a:lnTo>
                  <a:lnTo>
                    <a:pt x="456" y="65"/>
                  </a:lnTo>
                  <a:lnTo>
                    <a:pt x="580" y="65"/>
                  </a:lnTo>
                  <a:lnTo>
                    <a:pt x="580" y="64"/>
                  </a:lnTo>
                  <a:close/>
                  <a:moveTo>
                    <a:pt x="689" y="169"/>
                  </a:moveTo>
                  <a:lnTo>
                    <a:pt x="617" y="169"/>
                  </a:lnTo>
                  <a:lnTo>
                    <a:pt x="621" y="171"/>
                  </a:lnTo>
                  <a:lnTo>
                    <a:pt x="595" y="269"/>
                  </a:lnTo>
                  <a:lnTo>
                    <a:pt x="623" y="269"/>
                  </a:lnTo>
                  <a:lnTo>
                    <a:pt x="661" y="269"/>
                  </a:lnTo>
                  <a:lnTo>
                    <a:pt x="664" y="265"/>
                  </a:lnTo>
                  <a:lnTo>
                    <a:pt x="674" y="226"/>
                  </a:lnTo>
                  <a:lnTo>
                    <a:pt x="681" y="198"/>
                  </a:lnTo>
                  <a:lnTo>
                    <a:pt x="689" y="169"/>
                  </a:lnTo>
                  <a:close/>
                  <a:moveTo>
                    <a:pt x="74" y="0"/>
                  </a:moveTo>
                  <a:lnTo>
                    <a:pt x="70" y="5"/>
                  </a:lnTo>
                  <a:lnTo>
                    <a:pt x="67" y="16"/>
                  </a:lnTo>
                  <a:lnTo>
                    <a:pt x="54" y="68"/>
                  </a:lnTo>
                  <a:lnTo>
                    <a:pt x="40" y="119"/>
                  </a:lnTo>
                  <a:lnTo>
                    <a:pt x="12" y="221"/>
                  </a:lnTo>
                  <a:lnTo>
                    <a:pt x="9" y="233"/>
                  </a:lnTo>
                  <a:lnTo>
                    <a:pt x="0" y="269"/>
                  </a:lnTo>
                  <a:lnTo>
                    <a:pt x="15" y="269"/>
                  </a:lnTo>
                  <a:lnTo>
                    <a:pt x="25" y="268"/>
                  </a:lnTo>
                  <a:lnTo>
                    <a:pt x="61" y="268"/>
                  </a:lnTo>
                  <a:lnTo>
                    <a:pt x="68" y="265"/>
                  </a:lnTo>
                  <a:lnTo>
                    <a:pt x="75" y="258"/>
                  </a:lnTo>
                  <a:lnTo>
                    <a:pt x="78" y="244"/>
                  </a:lnTo>
                  <a:lnTo>
                    <a:pt x="84" y="220"/>
                  </a:lnTo>
                  <a:lnTo>
                    <a:pt x="97" y="199"/>
                  </a:lnTo>
                  <a:lnTo>
                    <a:pt x="116" y="182"/>
                  </a:lnTo>
                  <a:lnTo>
                    <a:pt x="136" y="165"/>
                  </a:lnTo>
                  <a:lnTo>
                    <a:pt x="212" y="165"/>
                  </a:lnTo>
                  <a:lnTo>
                    <a:pt x="202" y="138"/>
                  </a:lnTo>
                  <a:lnTo>
                    <a:pt x="200" y="120"/>
                  </a:lnTo>
                  <a:lnTo>
                    <a:pt x="209" y="106"/>
                  </a:lnTo>
                  <a:lnTo>
                    <a:pt x="120" y="106"/>
                  </a:lnTo>
                  <a:lnTo>
                    <a:pt x="116" y="104"/>
                  </a:lnTo>
                  <a:lnTo>
                    <a:pt x="142" y="2"/>
                  </a:lnTo>
                  <a:lnTo>
                    <a:pt x="113" y="2"/>
                  </a:lnTo>
                  <a:lnTo>
                    <a:pt x="99" y="2"/>
                  </a:lnTo>
                  <a:lnTo>
                    <a:pt x="86" y="1"/>
                  </a:lnTo>
                  <a:lnTo>
                    <a:pt x="74" y="0"/>
                  </a:lnTo>
                  <a:close/>
                  <a:moveTo>
                    <a:pt x="680" y="63"/>
                  </a:moveTo>
                  <a:lnTo>
                    <a:pt x="658" y="66"/>
                  </a:lnTo>
                  <a:lnTo>
                    <a:pt x="640" y="77"/>
                  </a:lnTo>
                  <a:lnTo>
                    <a:pt x="617" y="101"/>
                  </a:lnTo>
                  <a:lnTo>
                    <a:pt x="593" y="127"/>
                  </a:lnTo>
                  <a:lnTo>
                    <a:pt x="586" y="136"/>
                  </a:lnTo>
                  <a:lnTo>
                    <a:pt x="577" y="145"/>
                  </a:lnTo>
                  <a:lnTo>
                    <a:pt x="569" y="155"/>
                  </a:lnTo>
                  <a:lnTo>
                    <a:pt x="561" y="165"/>
                  </a:lnTo>
                  <a:lnTo>
                    <a:pt x="690" y="165"/>
                  </a:lnTo>
                  <a:lnTo>
                    <a:pt x="717" y="65"/>
                  </a:lnTo>
                  <a:lnTo>
                    <a:pt x="680" y="63"/>
                  </a:lnTo>
                  <a:close/>
                  <a:moveTo>
                    <a:pt x="378" y="1"/>
                  </a:moveTo>
                  <a:lnTo>
                    <a:pt x="232" y="2"/>
                  </a:lnTo>
                  <a:lnTo>
                    <a:pt x="223" y="7"/>
                  </a:lnTo>
                  <a:lnTo>
                    <a:pt x="216" y="13"/>
                  </a:lnTo>
                  <a:lnTo>
                    <a:pt x="192" y="36"/>
                  </a:lnTo>
                  <a:lnTo>
                    <a:pt x="161" y="66"/>
                  </a:lnTo>
                  <a:lnTo>
                    <a:pt x="120" y="106"/>
                  </a:lnTo>
                  <a:lnTo>
                    <a:pt x="209" y="106"/>
                  </a:lnTo>
                  <a:lnTo>
                    <a:pt x="209" y="105"/>
                  </a:lnTo>
                  <a:lnTo>
                    <a:pt x="231" y="84"/>
                  </a:lnTo>
                  <a:lnTo>
                    <a:pt x="239" y="77"/>
                  </a:lnTo>
                  <a:lnTo>
                    <a:pt x="248" y="66"/>
                  </a:lnTo>
                  <a:lnTo>
                    <a:pt x="257" y="66"/>
                  </a:lnTo>
                  <a:lnTo>
                    <a:pt x="281" y="65"/>
                  </a:lnTo>
                  <a:lnTo>
                    <a:pt x="580" y="64"/>
                  </a:lnTo>
                  <a:lnTo>
                    <a:pt x="580" y="63"/>
                  </a:lnTo>
                  <a:lnTo>
                    <a:pt x="511" y="63"/>
                  </a:lnTo>
                  <a:lnTo>
                    <a:pt x="525" y="3"/>
                  </a:lnTo>
                  <a:lnTo>
                    <a:pt x="522" y="2"/>
                  </a:lnTo>
                  <a:lnTo>
                    <a:pt x="519" y="1"/>
                  </a:lnTo>
                  <a:lnTo>
                    <a:pt x="378" y="1"/>
                  </a:lnTo>
                  <a:close/>
                  <a:moveTo>
                    <a:pt x="142" y="1"/>
                  </a:moveTo>
                  <a:lnTo>
                    <a:pt x="113" y="2"/>
                  </a:lnTo>
                  <a:lnTo>
                    <a:pt x="142" y="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29"/>
            <p:cNvSpPr>
              <a:spLocks/>
            </p:cNvSpPr>
            <p:nvPr/>
          </p:nvSpPr>
          <p:spPr bwMode="auto">
            <a:xfrm>
              <a:off x="1036" y="642"/>
              <a:ext cx="688" cy="554"/>
            </a:xfrm>
            <a:custGeom>
              <a:avLst/>
              <a:gdLst>
                <a:gd name="T0" fmla="*/ 618 w 688"/>
                <a:gd name="T1" fmla="*/ 643 h 554"/>
                <a:gd name="T2" fmla="*/ 550 w 688"/>
                <a:gd name="T3" fmla="*/ 647 h 554"/>
                <a:gd name="T4" fmla="*/ 485 w 688"/>
                <a:gd name="T5" fmla="*/ 659 h 554"/>
                <a:gd name="T6" fmla="*/ 420 w 688"/>
                <a:gd name="T7" fmla="*/ 677 h 554"/>
                <a:gd name="T8" fmla="*/ 421 w 688"/>
                <a:gd name="T9" fmla="*/ 691 h 554"/>
                <a:gd name="T10" fmla="*/ 421 w 688"/>
                <a:gd name="T11" fmla="*/ 704 h 554"/>
                <a:gd name="T12" fmla="*/ 422 w 688"/>
                <a:gd name="T13" fmla="*/ 717 h 554"/>
                <a:gd name="T14" fmla="*/ 424 w 688"/>
                <a:gd name="T15" fmla="*/ 729 h 554"/>
                <a:gd name="T16" fmla="*/ 428 w 688"/>
                <a:gd name="T17" fmla="*/ 745 h 554"/>
                <a:gd name="T18" fmla="*/ 421 w 688"/>
                <a:gd name="T19" fmla="*/ 750 h 554"/>
                <a:gd name="T20" fmla="*/ 338 w 688"/>
                <a:gd name="T21" fmla="*/ 789 h 554"/>
                <a:gd name="T22" fmla="*/ 274 w 688"/>
                <a:gd name="T23" fmla="*/ 828 h 554"/>
                <a:gd name="T24" fmla="*/ 215 w 688"/>
                <a:gd name="T25" fmla="*/ 872 h 554"/>
                <a:gd name="T26" fmla="*/ 162 w 688"/>
                <a:gd name="T27" fmla="*/ 922 h 554"/>
                <a:gd name="T28" fmla="*/ 114 w 688"/>
                <a:gd name="T29" fmla="*/ 978 h 554"/>
                <a:gd name="T30" fmla="*/ 72 w 688"/>
                <a:gd name="T31" fmla="*/ 1040 h 554"/>
                <a:gd name="T32" fmla="*/ 35 w 688"/>
                <a:gd name="T33" fmla="*/ 1108 h 554"/>
                <a:gd name="T34" fmla="*/ 9 w 688"/>
                <a:gd name="T35" fmla="*/ 1172 h 554"/>
                <a:gd name="T36" fmla="*/ 0 w 688"/>
                <a:gd name="T37" fmla="*/ 1196 h 554"/>
                <a:gd name="T38" fmla="*/ 88 w 688"/>
                <a:gd name="T39" fmla="*/ 1179 h 554"/>
                <a:gd name="T40" fmla="*/ 100 w 688"/>
                <a:gd name="T41" fmla="*/ 1177 h 554"/>
                <a:gd name="T42" fmla="*/ 117 w 688"/>
                <a:gd name="T43" fmla="*/ 1170 h 554"/>
                <a:gd name="T44" fmla="*/ 123 w 688"/>
                <a:gd name="T45" fmla="*/ 1163 h 554"/>
                <a:gd name="T46" fmla="*/ 126 w 688"/>
                <a:gd name="T47" fmla="*/ 1157 h 554"/>
                <a:gd name="T48" fmla="*/ 165 w 688"/>
                <a:gd name="T49" fmla="*/ 1089 h 554"/>
                <a:gd name="T50" fmla="*/ 209 w 688"/>
                <a:gd name="T51" fmla="*/ 1028 h 554"/>
                <a:gd name="T52" fmla="*/ 259 w 688"/>
                <a:gd name="T53" fmla="*/ 974 h 554"/>
                <a:gd name="T54" fmla="*/ 314 w 688"/>
                <a:gd name="T55" fmla="*/ 928 h 554"/>
                <a:gd name="T56" fmla="*/ 374 w 688"/>
                <a:gd name="T57" fmla="*/ 888 h 554"/>
                <a:gd name="T58" fmla="*/ 440 w 688"/>
                <a:gd name="T59" fmla="*/ 856 h 554"/>
                <a:gd name="T60" fmla="*/ 510 w 688"/>
                <a:gd name="T61" fmla="*/ 830 h 554"/>
                <a:gd name="T62" fmla="*/ 586 w 688"/>
                <a:gd name="T63" fmla="*/ 810 h 554"/>
                <a:gd name="T64" fmla="*/ 612 w 688"/>
                <a:gd name="T65" fmla="*/ 803 h 554"/>
                <a:gd name="T66" fmla="*/ 633 w 688"/>
                <a:gd name="T67" fmla="*/ 792 h 554"/>
                <a:gd name="T68" fmla="*/ 648 w 688"/>
                <a:gd name="T69" fmla="*/ 774 h 554"/>
                <a:gd name="T70" fmla="*/ 657 w 688"/>
                <a:gd name="T71" fmla="*/ 749 h 554"/>
                <a:gd name="T72" fmla="*/ 663 w 688"/>
                <a:gd name="T73" fmla="*/ 723 h 554"/>
                <a:gd name="T74" fmla="*/ 671 w 688"/>
                <a:gd name="T75" fmla="*/ 697 h 554"/>
                <a:gd name="T76" fmla="*/ 679 w 688"/>
                <a:gd name="T77" fmla="*/ 670 h 554"/>
                <a:gd name="T78" fmla="*/ 687 w 688"/>
                <a:gd name="T79" fmla="*/ 644 h 554"/>
                <a:gd name="T80" fmla="*/ 618 w 688"/>
                <a:gd name="T81" fmla="*/ 643 h 5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8" h="554">
                  <a:moveTo>
                    <a:pt x="618" y="0"/>
                  </a:moveTo>
                  <a:lnTo>
                    <a:pt x="550" y="4"/>
                  </a:lnTo>
                  <a:lnTo>
                    <a:pt x="485" y="16"/>
                  </a:lnTo>
                  <a:lnTo>
                    <a:pt x="420" y="34"/>
                  </a:lnTo>
                  <a:lnTo>
                    <a:pt x="421" y="48"/>
                  </a:lnTo>
                  <a:lnTo>
                    <a:pt x="421" y="61"/>
                  </a:lnTo>
                  <a:lnTo>
                    <a:pt x="422" y="74"/>
                  </a:lnTo>
                  <a:lnTo>
                    <a:pt x="424" y="86"/>
                  </a:lnTo>
                  <a:lnTo>
                    <a:pt x="428" y="102"/>
                  </a:lnTo>
                  <a:lnTo>
                    <a:pt x="421" y="107"/>
                  </a:lnTo>
                  <a:lnTo>
                    <a:pt x="338" y="146"/>
                  </a:lnTo>
                  <a:lnTo>
                    <a:pt x="274" y="185"/>
                  </a:lnTo>
                  <a:lnTo>
                    <a:pt x="215" y="229"/>
                  </a:lnTo>
                  <a:lnTo>
                    <a:pt x="162" y="279"/>
                  </a:lnTo>
                  <a:lnTo>
                    <a:pt x="114" y="335"/>
                  </a:lnTo>
                  <a:lnTo>
                    <a:pt x="72" y="397"/>
                  </a:lnTo>
                  <a:lnTo>
                    <a:pt x="35" y="465"/>
                  </a:lnTo>
                  <a:lnTo>
                    <a:pt x="9" y="529"/>
                  </a:lnTo>
                  <a:lnTo>
                    <a:pt x="0" y="553"/>
                  </a:lnTo>
                  <a:lnTo>
                    <a:pt x="88" y="536"/>
                  </a:lnTo>
                  <a:lnTo>
                    <a:pt x="100" y="534"/>
                  </a:lnTo>
                  <a:lnTo>
                    <a:pt x="117" y="527"/>
                  </a:lnTo>
                  <a:lnTo>
                    <a:pt x="123" y="520"/>
                  </a:lnTo>
                  <a:lnTo>
                    <a:pt x="126" y="514"/>
                  </a:lnTo>
                  <a:lnTo>
                    <a:pt x="165" y="446"/>
                  </a:lnTo>
                  <a:lnTo>
                    <a:pt x="209" y="385"/>
                  </a:lnTo>
                  <a:lnTo>
                    <a:pt x="259" y="331"/>
                  </a:lnTo>
                  <a:lnTo>
                    <a:pt x="314" y="285"/>
                  </a:lnTo>
                  <a:lnTo>
                    <a:pt x="374" y="245"/>
                  </a:lnTo>
                  <a:lnTo>
                    <a:pt x="440" y="213"/>
                  </a:lnTo>
                  <a:lnTo>
                    <a:pt x="510" y="187"/>
                  </a:lnTo>
                  <a:lnTo>
                    <a:pt x="586" y="167"/>
                  </a:lnTo>
                  <a:lnTo>
                    <a:pt x="612" y="160"/>
                  </a:lnTo>
                  <a:lnTo>
                    <a:pt x="633" y="149"/>
                  </a:lnTo>
                  <a:lnTo>
                    <a:pt x="648" y="131"/>
                  </a:lnTo>
                  <a:lnTo>
                    <a:pt x="657" y="106"/>
                  </a:lnTo>
                  <a:lnTo>
                    <a:pt x="663" y="80"/>
                  </a:lnTo>
                  <a:lnTo>
                    <a:pt x="671" y="54"/>
                  </a:lnTo>
                  <a:lnTo>
                    <a:pt x="679" y="27"/>
                  </a:lnTo>
                  <a:lnTo>
                    <a:pt x="687" y="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AutoShape 30"/>
            <p:cNvSpPr>
              <a:spLocks/>
            </p:cNvSpPr>
            <p:nvPr/>
          </p:nvSpPr>
          <p:spPr bwMode="auto">
            <a:xfrm>
              <a:off x="981" y="842"/>
              <a:ext cx="675" cy="669"/>
            </a:xfrm>
            <a:custGeom>
              <a:avLst/>
              <a:gdLst>
                <a:gd name="T0" fmla="*/ 532 w 675"/>
                <a:gd name="T1" fmla="*/ 1072 h 669"/>
                <a:gd name="T2" fmla="*/ 397 w 675"/>
                <a:gd name="T3" fmla="*/ 1072 h 669"/>
                <a:gd name="T4" fmla="*/ 357 w 675"/>
                <a:gd name="T5" fmla="*/ 1137 h 669"/>
                <a:gd name="T6" fmla="*/ 314 w 675"/>
                <a:gd name="T7" fmla="*/ 1199 h 669"/>
                <a:gd name="T8" fmla="*/ 269 w 675"/>
                <a:gd name="T9" fmla="*/ 1259 h 669"/>
                <a:gd name="T10" fmla="*/ 221 w 675"/>
                <a:gd name="T11" fmla="*/ 1315 h 669"/>
                <a:gd name="T12" fmla="*/ 170 w 675"/>
                <a:gd name="T13" fmla="*/ 1368 h 669"/>
                <a:gd name="T14" fmla="*/ 117 w 675"/>
                <a:gd name="T15" fmla="*/ 1419 h 669"/>
                <a:gd name="T16" fmla="*/ 60 w 675"/>
                <a:gd name="T17" fmla="*/ 1467 h 669"/>
                <a:gd name="T18" fmla="*/ 0 w 675"/>
                <a:gd name="T19" fmla="*/ 1511 h 669"/>
                <a:gd name="T20" fmla="*/ 72 w 675"/>
                <a:gd name="T21" fmla="*/ 1472 h 669"/>
                <a:gd name="T22" fmla="*/ 141 w 675"/>
                <a:gd name="T23" fmla="*/ 1430 h 669"/>
                <a:gd name="T24" fmla="*/ 208 w 675"/>
                <a:gd name="T25" fmla="*/ 1385 h 669"/>
                <a:gd name="T26" fmla="*/ 272 w 675"/>
                <a:gd name="T27" fmla="*/ 1338 h 669"/>
                <a:gd name="T28" fmla="*/ 333 w 675"/>
                <a:gd name="T29" fmla="*/ 1287 h 669"/>
                <a:gd name="T30" fmla="*/ 391 w 675"/>
                <a:gd name="T31" fmla="*/ 1233 h 669"/>
                <a:gd name="T32" fmla="*/ 446 w 675"/>
                <a:gd name="T33" fmla="*/ 1176 h 669"/>
                <a:gd name="T34" fmla="*/ 498 w 675"/>
                <a:gd name="T35" fmla="*/ 1116 h 669"/>
                <a:gd name="T36" fmla="*/ 532 w 675"/>
                <a:gd name="T37" fmla="*/ 1072 h 669"/>
                <a:gd name="T38" fmla="*/ 667 w 675"/>
                <a:gd name="T39" fmla="*/ 842 h 669"/>
                <a:gd name="T40" fmla="*/ 665 w 675"/>
                <a:gd name="T41" fmla="*/ 843 h 669"/>
                <a:gd name="T42" fmla="*/ 615 w 675"/>
                <a:gd name="T43" fmla="*/ 853 h 669"/>
                <a:gd name="T44" fmla="*/ 567 w 675"/>
                <a:gd name="T45" fmla="*/ 868 h 669"/>
                <a:gd name="T46" fmla="*/ 520 w 675"/>
                <a:gd name="T47" fmla="*/ 887 h 669"/>
                <a:gd name="T48" fmla="*/ 474 w 675"/>
                <a:gd name="T49" fmla="*/ 909 h 669"/>
                <a:gd name="T50" fmla="*/ 469 w 675"/>
                <a:gd name="T51" fmla="*/ 912 h 669"/>
                <a:gd name="T52" fmla="*/ 464 w 675"/>
                <a:gd name="T53" fmla="*/ 918 h 669"/>
                <a:gd name="T54" fmla="*/ 463 w 675"/>
                <a:gd name="T55" fmla="*/ 923 h 669"/>
                <a:gd name="T56" fmla="*/ 459 w 675"/>
                <a:gd name="T57" fmla="*/ 944 h 669"/>
                <a:gd name="T58" fmla="*/ 449 w 675"/>
                <a:gd name="T59" fmla="*/ 962 h 669"/>
                <a:gd name="T60" fmla="*/ 435 w 675"/>
                <a:gd name="T61" fmla="*/ 976 h 669"/>
                <a:gd name="T62" fmla="*/ 418 w 675"/>
                <a:gd name="T63" fmla="*/ 988 h 669"/>
                <a:gd name="T64" fmla="*/ 411 w 675"/>
                <a:gd name="T65" fmla="*/ 991 h 669"/>
                <a:gd name="T66" fmla="*/ 405 w 675"/>
                <a:gd name="T67" fmla="*/ 996 h 669"/>
                <a:gd name="T68" fmla="*/ 400 w 675"/>
                <a:gd name="T69" fmla="*/ 1001 h 669"/>
                <a:gd name="T70" fmla="*/ 368 w 675"/>
                <a:gd name="T71" fmla="*/ 1029 h 669"/>
                <a:gd name="T72" fmla="*/ 339 w 675"/>
                <a:gd name="T73" fmla="*/ 1060 h 669"/>
                <a:gd name="T74" fmla="*/ 312 w 675"/>
                <a:gd name="T75" fmla="*/ 1093 h 669"/>
                <a:gd name="T76" fmla="*/ 289 w 675"/>
                <a:gd name="T77" fmla="*/ 1130 h 669"/>
                <a:gd name="T78" fmla="*/ 397 w 675"/>
                <a:gd name="T79" fmla="*/ 1072 h 669"/>
                <a:gd name="T80" fmla="*/ 532 w 675"/>
                <a:gd name="T81" fmla="*/ 1072 h 669"/>
                <a:gd name="T82" fmla="*/ 547 w 675"/>
                <a:gd name="T83" fmla="*/ 1053 h 669"/>
                <a:gd name="T84" fmla="*/ 592 w 675"/>
                <a:gd name="T85" fmla="*/ 987 h 669"/>
                <a:gd name="T86" fmla="*/ 635 w 675"/>
                <a:gd name="T87" fmla="*/ 917 h 669"/>
                <a:gd name="T88" fmla="*/ 674 w 675"/>
                <a:gd name="T89" fmla="*/ 844 h 669"/>
                <a:gd name="T90" fmla="*/ 669 w 675"/>
                <a:gd name="T91" fmla="*/ 843 h 669"/>
                <a:gd name="T92" fmla="*/ 667 w 675"/>
                <a:gd name="T93" fmla="*/ 842 h 6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5" h="669">
                  <a:moveTo>
                    <a:pt x="532" y="230"/>
                  </a:moveTo>
                  <a:lnTo>
                    <a:pt x="397" y="230"/>
                  </a:lnTo>
                  <a:lnTo>
                    <a:pt x="357" y="295"/>
                  </a:lnTo>
                  <a:lnTo>
                    <a:pt x="314" y="357"/>
                  </a:lnTo>
                  <a:lnTo>
                    <a:pt x="269" y="417"/>
                  </a:lnTo>
                  <a:lnTo>
                    <a:pt x="221" y="473"/>
                  </a:lnTo>
                  <a:lnTo>
                    <a:pt x="170" y="526"/>
                  </a:lnTo>
                  <a:lnTo>
                    <a:pt x="117" y="577"/>
                  </a:lnTo>
                  <a:lnTo>
                    <a:pt x="60" y="625"/>
                  </a:lnTo>
                  <a:lnTo>
                    <a:pt x="0" y="669"/>
                  </a:lnTo>
                  <a:lnTo>
                    <a:pt x="72" y="630"/>
                  </a:lnTo>
                  <a:lnTo>
                    <a:pt x="141" y="588"/>
                  </a:lnTo>
                  <a:lnTo>
                    <a:pt x="208" y="543"/>
                  </a:lnTo>
                  <a:lnTo>
                    <a:pt x="272" y="496"/>
                  </a:lnTo>
                  <a:lnTo>
                    <a:pt x="333" y="445"/>
                  </a:lnTo>
                  <a:lnTo>
                    <a:pt x="391" y="391"/>
                  </a:lnTo>
                  <a:lnTo>
                    <a:pt x="446" y="334"/>
                  </a:lnTo>
                  <a:lnTo>
                    <a:pt x="498" y="274"/>
                  </a:lnTo>
                  <a:lnTo>
                    <a:pt x="532" y="230"/>
                  </a:lnTo>
                  <a:close/>
                  <a:moveTo>
                    <a:pt x="667" y="0"/>
                  </a:moveTo>
                  <a:lnTo>
                    <a:pt x="665" y="1"/>
                  </a:lnTo>
                  <a:lnTo>
                    <a:pt x="615" y="11"/>
                  </a:lnTo>
                  <a:lnTo>
                    <a:pt x="567" y="26"/>
                  </a:lnTo>
                  <a:lnTo>
                    <a:pt x="520" y="45"/>
                  </a:lnTo>
                  <a:lnTo>
                    <a:pt x="474" y="67"/>
                  </a:lnTo>
                  <a:lnTo>
                    <a:pt x="469" y="70"/>
                  </a:lnTo>
                  <a:lnTo>
                    <a:pt x="464" y="76"/>
                  </a:lnTo>
                  <a:lnTo>
                    <a:pt x="463" y="81"/>
                  </a:lnTo>
                  <a:lnTo>
                    <a:pt x="459" y="102"/>
                  </a:lnTo>
                  <a:lnTo>
                    <a:pt x="449" y="120"/>
                  </a:lnTo>
                  <a:lnTo>
                    <a:pt x="435" y="134"/>
                  </a:lnTo>
                  <a:lnTo>
                    <a:pt x="418" y="146"/>
                  </a:lnTo>
                  <a:lnTo>
                    <a:pt x="411" y="149"/>
                  </a:lnTo>
                  <a:lnTo>
                    <a:pt x="405" y="154"/>
                  </a:lnTo>
                  <a:lnTo>
                    <a:pt x="400" y="159"/>
                  </a:lnTo>
                  <a:lnTo>
                    <a:pt x="368" y="187"/>
                  </a:lnTo>
                  <a:lnTo>
                    <a:pt x="339" y="218"/>
                  </a:lnTo>
                  <a:lnTo>
                    <a:pt x="312" y="251"/>
                  </a:lnTo>
                  <a:lnTo>
                    <a:pt x="289" y="288"/>
                  </a:lnTo>
                  <a:lnTo>
                    <a:pt x="397" y="230"/>
                  </a:lnTo>
                  <a:lnTo>
                    <a:pt x="532" y="230"/>
                  </a:lnTo>
                  <a:lnTo>
                    <a:pt x="547" y="211"/>
                  </a:lnTo>
                  <a:lnTo>
                    <a:pt x="592" y="145"/>
                  </a:lnTo>
                  <a:lnTo>
                    <a:pt x="635" y="75"/>
                  </a:lnTo>
                  <a:lnTo>
                    <a:pt x="674" y="2"/>
                  </a:lnTo>
                  <a:lnTo>
                    <a:pt x="669" y="1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7" name="Picture 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3" y="1595"/>
              <a:ext cx="593" cy="277"/>
            </a:xfrm>
            <a:prstGeom prst="rect">
              <a:avLst/>
            </a:prstGeom>
            <a:noFill/>
          </p:spPr>
        </p:pic>
      </p:grpSp>
      <p:sp>
        <p:nvSpPr>
          <p:cNvPr id="35" name="Прямоугольник 34"/>
          <p:cNvSpPr/>
          <p:nvPr/>
        </p:nvSpPr>
        <p:spPr>
          <a:xfrm>
            <a:off x="491735" y="4522836"/>
            <a:ext cx="36211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Аудитория проекта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1632" y="5279166"/>
            <a:ext cx="4443238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428750">
              <a:defRPr/>
            </a:pPr>
            <a:r>
              <a:rPr lang="ru-RU" sz="2200" dirty="0"/>
              <a:t>Студенты </a:t>
            </a:r>
            <a:r>
              <a:rPr lang="ru-RU" sz="2200" dirty="0">
                <a:ea typeface="Times New Roman" pitchFamily="18" charset="0"/>
                <a:cs typeface="Times New Roman" pitchFamily="18" charset="0"/>
              </a:rPr>
              <a:t>СПО</a:t>
            </a:r>
            <a:r>
              <a:rPr lang="ru-RU" sz="2200" dirty="0"/>
              <a:t>, </a:t>
            </a:r>
            <a:r>
              <a:rPr lang="ru-RU" sz="2200" dirty="0">
                <a:ea typeface="Times New Roman" pitchFamily="18" charset="0"/>
                <a:cs typeface="Arial" pitchFamily="34" charset="0"/>
              </a:rPr>
              <a:t>в том числе инвалиды и лица с ОВЗ</a:t>
            </a: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9076416" y="4938997"/>
            <a:ext cx="6511487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организация и проведение практической подготовки студентов ПОО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1256705" y="4129798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2800" b="1" dirty="0">
                <a:solidFill>
                  <a:srgbClr val="C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Сфера проектирования</a:t>
            </a:r>
            <a:endParaRPr lang="ru-RU" sz="1600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B27A63E-3F24-F650-7E29-B77452722AB5}"/>
              </a:ext>
            </a:extLst>
          </p:cNvPr>
          <p:cNvSpPr/>
          <p:nvPr/>
        </p:nvSpPr>
        <p:spPr>
          <a:xfrm>
            <a:off x="511632" y="6219674"/>
            <a:ext cx="4443238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1428750">
              <a:defRPr/>
            </a:pPr>
            <a:r>
              <a:rPr lang="ru-RU" sz="2200" dirty="0">
                <a:ea typeface="Calibri" pitchFamily="34" charset="0"/>
                <a:cs typeface="Times New Roman" pitchFamily="18" charset="0"/>
              </a:rPr>
              <a:t>Учащиеся  общеобразовательных организаций</a:t>
            </a:r>
            <a:endParaRPr lang="ru-RU" sz="2200" dirty="0">
              <a:cs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357D507-266F-7ED7-56B0-7411C9D31B00}"/>
              </a:ext>
            </a:extLst>
          </p:cNvPr>
          <p:cNvSpPr/>
          <p:nvPr/>
        </p:nvSpPr>
        <p:spPr>
          <a:xfrm>
            <a:off x="511632" y="7175524"/>
            <a:ext cx="4443238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1428750">
              <a:defRPr/>
            </a:pPr>
            <a:r>
              <a:rPr lang="ru-RU" sz="2200" dirty="0">
                <a:ea typeface="Calibri" pitchFamily="34" charset="0"/>
                <a:cs typeface="Times New Roman" pitchFamily="18" charset="0"/>
              </a:rPr>
              <a:t>Учащиеся  организаций дополнительного образования</a:t>
            </a:r>
            <a:r>
              <a:rPr lang="ru-RU" sz="2200" dirty="0">
                <a:cs typeface="Arial" pitchFamily="34" charset="0"/>
              </a:rPr>
              <a:t>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14CF1F88-D3A1-D70F-996E-EE7B5890E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076" y="5794580"/>
            <a:ext cx="6511487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формирование предпрофессиональных навыков у обучающихся ОО и ДО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97D903C0-1E45-00E3-F740-F1C450D9C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6211" y="6711805"/>
            <a:ext cx="6511487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проведение внеаудиторных обучающих, диагностических, воспитательных мероприятий с обучающимися ПОО, ОО и ДО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29C12A50-33BC-7D29-0EC2-11D7C130E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524" y="7875165"/>
            <a:ext cx="6511487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организация самостоятельной работы обучающихся во внеаудиторное время по отработке профессиональных навыков и формированию общих компетенций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8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-8691" y="1260203"/>
            <a:ext cx="16002000" cy="7778322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 sz="20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6002000" cy="10886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99"/>
                </a:solidFill>
                <a:ea typeface="Times New Roman" panose="02020603050405020304" pitchFamily="18" charset="0"/>
              </a:rPr>
              <a:t>Многоуровневая модель наставничества как механизм создания эффективных социальных лифтов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66174" y="1092178"/>
            <a:ext cx="14869652" cy="60006"/>
          </a:xfrm>
          <a:prstGeom prst="rect">
            <a:avLst/>
          </a:prstGeom>
          <a:solidFill>
            <a:srgbClr val="00007E"/>
          </a:solidFill>
          <a:ln>
            <a:solidFill>
              <a:srgbClr val="00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091" tIns="75545" rIns="151091" bIns="75545" rtlCol="0" anchor="ctr"/>
          <a:lstStyle/>
          <a:p>
            <a:pPr algn="ctr"/>
            <a:endParaRPr lang="ru-RU" dirty="0">
              <a:solidFill>
                <a:srgbClr val="0033CC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548787" y="1260202"/>
            <a:ext cx="14887045" cy="1"/>
          </a:xfrm>
          <a:prstGeom prst="line">
            <a:avLst/>
          </a:prstGeom>
          <a:ln w="28575">
            <a:solidFill>
              <a:srgbClr val="000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957480" y="2894344"/>
            <a:ext cx="4561954" cy="636714"/>
          </a:xfrm>
          <a:prstGeom prst="rect">
            <a:avLst/>
          </a:prstGeom>
          <a:noFill/>
        </p:spPr>
        <p:txBody>
          <a:bodyPr wrap="none" lIns="142875" tIns="71438" rIns="142875" bIns="71438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Соисполнители проекта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21554" y="3723162"/>
            <a:ext cx="9585176" cy="16970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99"/>
                </a:solidFill>
              </a:rPr>
              <a:t>- МБУ  ДО Детская школа искусств "Гармония" г.о. Тольятти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99"/>
                </a:solidFill>
              </a:rPr>
              <a:t>- МБУ  ДО  Детская школа искусств "Форте" г.о. Тольятти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99"/>
                </a:solidFill>
              </a:rPr>
              <a:t>- МБУ  ДО «Дворец детского и юношеского творчества» г.о. Тольятти</a:t>
            </a:r>
          </a:p>
        </p:txBody>
      </p:sp>
      <p:grpSp>
        <p:nvGrpSpPr>
          <p:cNvPr id="10" name="Группа 22"/>
          <p:cNvGrpSpPr>
            <a:grpSpLocks/>
          </p:cNvGrpSpPr>
          <p:nvPr/>
        </p:nvGrpSpPr>
        <p:grpSpPr bwMode="auto">
          <a:xfrm>
            <a:off x="14697744" y="7668914"/>
            <a:ext cx="1114425" cy="1189038"/>
            <a:chOff x="0" y="0"/>
            <a:chExt cx="1755" cy="1873"/>
          </a:xfrm>
        </p:grpSpPr>
        <p:sp>
          <p:nvSpPr>
            <p:cNvPr id="11" name="AutoShape 24"/>
            <p:cNvSpPr>
              <a:spLocks/>
            </p:cNvSpPr>
            <p:nvPr/>
          </p:nvSpPr>
          <p:spPr bwMode="auto">
            <a:xfrm>
              <a:off x="0" y="0"/>
              <a:ext cx="1384" cy="1838"/>
            </a:xfrm>
            <a:custGeom>
              <a:avLst/>
              <a:gdLst>
                <a:gd name="T0" fmla="*/ 863 w 1384"/>
                <a:gd name="T1" fmla="*/ 123 h 1838"/>
                <a:gd name="T2" fmla="*/ 859 w 1384"/>
                <a:gd name="T3" fmla="*/ 129 h 1838"/>
                <a:gd name="T4" fmla="*/ 724 w 1384"/>
                <a:gd name="T5" fmla="*/ 221 h 1838"/>
                <a:gd name="T6" fmla="*/ 629 w 1384"/>
                <a:gd name="T7" fmla="*/ 271 h 1838"/>
                <a:gd name="T8" fmla="*/ 491 w 1384"/>
                <a:gd name="T9" fmla="*/ 361 h 1838"/>
                <a:gd name="T10" fmla="*/ 364 w 1384"/>
                <a:gd name="T11" fmla="*/ 470 h 1838"/>
                <a:gd name="T12" fmla="*/ 254 w 1384"/>
                <a:gd name="T13" fmla="*/ 594 h 1838"/>
                <a:gd name="T14" fmla="*/ 162 w 1384"/>
                <a:gd name="T15" fmla="*/ 730 h 1838"/>
                <a:gd name="T16" fmla="*/ 87 w 1384"/>
                <a:gd name="T17" fmla="*/ 880 h 1838"/>
                <a:gd name="T18" fmla="*/ 36 w 1384"/>
                <a:gd name="T19" fmla="*/ 1028 h 1838"/>
                <a:gd name="T20" fmla="*/ 6 w 1384"/>
                <a:gd name="T21" fmla="*/ 1180 h 1838"/>
                <a:gd name="T22" fmla="*/ 1 w 1384"/>
                <a:gd name="T23" fmla="*/ 1336 h 1838"/>
                <a:gd name="T24" fmla="*/ 22 w 1384"/>
                <a:gd name="T25" fmla="*/ 1487 h 1838"/>
                <a:gd name="T26" fmla="*/ 70 w 1384"/>
                <a:gd name="T27" fmla="*/ 1621 h 1838"/>
                <a:gd name="T28" fmla="*/ 149 w 1384"/>
                <a:gd name="T29" fmla="*/ 1742 h 1838"/>
                <a:gd name="T30" fmla="*/ 200 w 1384"/>
                <a:gd name="T31" fmla="*/ 1794 h 1838"/>
                <a:gd name="T32" fmla="*/ 259 w 1384"/>
                <a:gd name="T33" fmla="*/ 1837 h 1838"/>
                <a:gd name="T34" fmla="*/ 253 w 1384"/>
                <a:gd name="T35" fmla="*/ 1830 h 1838"/>
                <a:gd name="T36" fmla="*/ 204 w 1384"/>
                <a:gd name="T37" fmla="*/ 1777 h 1838"/>
                <a:gd name="T38" fmla="*/ 129 w 1384"/>
                <a:gd name="T39" fmla="*/ 1665 h 1838"/>
                <a:gd name="T40" fmla="*/ 74 w 1384"/>
                <a:gd name="T41" fmla="*/ 1522 h 1838"/>
                <a:gd name="T42" fmla="*/ 53 w 1384"/>
                <a:gd name="T43" fmla="*/ 1359 h 1838"/>
                <a:gd name="T44" fmla="*/ 69 w 1384"/>
                <a:gd name="T45" fmla="*/ 1195 h 1838"/>
                <a:gd name="T46" fmla="*/ 112 w 1384"/>
                <a:gd name="T47" fmla="*/ 1038 h 1838"/>
                <a:gd name="T48" fmla="*/ 173 w 1384"/>
                <a:gd name="T49" fmla="*/ 896 h 1838"/>
                <a:gd name="T50" fmla="*/ 251 w 1384"/>
                <a:gd name="T51" fmla="*/ 764 h 1838"/>
                <a:gd name="T52" fmla="*/ 345 w 1384"/>
                <a:gd name="T53" fmla="*/ 642 h 1838"/>
                <a:gd name="T54" fmla="*/ 455 w 1384"/>
                <a:gd name="T55" fmla="*/ 530 h 1838"/>
                <a:gd name="T56" fmla="*/ 488 w 1384"/>
                <a:gd name="T57" fmla="*/ 501 h 1838"/>
                <a:gd name="T58" fmla="*/ 578 w 1384"/>
                <a:gd name="T59" fmla="*/ 472 h 1838"/>
                <a:gd name="T60" fmla="*/ 651 w 1384"/>
                <a:gd name="T61" fmla="*/ 382 h 1838"/>
                <a:gd name="T62" fmla="*/ 771 w 1384"/>
                <a:gd name="T63" fmla="*/ 270 h 1838"/>
                <a:gd name="T64" fmla="*/ 909 w 1384"/>
                <a:gd name="T65" fmla="*/ 176 h 1838"/>
                <a:gd name="T66" fmla="*/ 1016 w 1384"/>
                <a:gd name="T67" fmla="*/ 123 h 1838"/>
                <a:gd name="T68" fmla="*/ 1056 w 1384"/>
                <a:gd name="T69" fmla="*/ 2 h 1838"/>
                <a:gd name="T70" fmla="*/ 901 w 1384"/>
                <a:gd name="T71" fmla="*/ 21 h 1838"/>
                <a:gd name="T72" fmla="*/ 753 w 1384"/>
                <a:gd name="T73" fmla="*/ 61 h 1838"/>
                <a:gd name="T74" fmla="*/ 614 w 1384"/>
                <a:gd name="T75" fmla="*/ 119 h 1838"/>
                <a:gd name="T76" fmla="*/ 485 w 1384"/>
                <a:gd name="T77" fmla="*/ 193 h 1838"/>
                <a:gd name="T78" fmla="*/ 369 w 1384"/>
                <a:gd name="T79" fmla="*/ 280 h 1838"/>
                <a:gd name="T80" fmla="*/ 265 w 1384"/>
                <a:gd name="T81" fmla="*/ 377 h 1838"/>
                <a:gd name="T82" fmla="*/ 177 w 1384"/>
                <a:gd name="T83" fmla="*/ 483 h 1838"/>
                <a:gd name="T84" fmla="*/ 105 w 1384"/>
                <a:gd name="T85" fmla="*/ 595 h 1838"/>
                <a:gd name="T86" fmla="*/ 50 w 1384"/>
                <a:gd name="T87" fmla="*/ 711 h 1838"/>
                <a:gd name="T88" fmla="*/ 65 w 1384"/>
                <a:gd name="T89" fmla="*/ 698 h 1838"/>
                <a:gd name="T90" fmla="*/ 147 w 1384"/>
                <a:gd name="T91" fmla="*/ 564 h 1838"/>
                <a:gd name="T92" fmla="*/ 247 w 1384"/>
                <a:gd name="T93" fmla="*/ 444 h 1838"/>
                <a:gd name="T94" fmla="*/ 365 w 1384"/>
                <a:gd name="T95" fmla="*/ 338 h 1838"/>
                <a:gd name="T96" fmla="*/ 495 w 1384"/>
                <a:gd name="T97" fmla="*/ 250 h 1838"/>
                <a:gd name="T98" fmla="*/ 635 w 1384"/>
                <a:gd name="T99" fmla="*/ 182 h 1838"/>
                <a:gd name="T100" fmla="*/ 784 w 1384"/>
                <a:gd name="T101" fmla="*/ 136 h 1838"/>
                <a:gd name="T102" fmla="*/ 1016 w 1384"/>
                <a:gd name="T103" fmla="*/ 123 h 1838"/>
                <a:gd name="T104" fmla="*/ 1135 w 1384"/>
                <a:gd name="T105" fmla="*/ 78 h 1838"/>
                <a:gd name="T106" fmla="*/ 1298 w 1384"/>
                <a:gd name="T107" fmla="*/ 41 h 1838"/>
                <a:gd name="T108" fmla="*/ 1300 w 1384"/>
                <a:gd name="T109" fmla="*/ 15 h 1838"/>
                <a:gd name="T110" fmla="*/ 1136 w 1384"/>
                <a:gd name="T111" fmla="*/ 0 h 1838"/>
                <a:gd name="T112" fmla="*/ 525 w 1384"/>
                <a:gd name="T113" fmla="*/ 472 h 1838"/>
                <a:gd name="T114" fmla="*/ 468 w 1384"/>
                <a:gd name="T115" fmla="*/ 655 h 1838"/>
                <a:gd name="T116" fmla="*/ 550 w 1384"/>
                <a:gd name="T117" fmla="*/ 510 h 18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4" h="1838">
                  <a:moveTo>
                    <a:pt x="1016" y="123"/>
                  </a:moveTo>
                  <a:lnTo>
                    <a:pt x="863" y="123"/>
                  </a:lnTo>
                  <a:lnTo>
                    <a:pt x="862" y="127"/>
                  </a:lnTo>
                  <a:lnTo>
                    <a:pt x="859" y="129"/>
                  </a:lnTo>
                  <a:lnTo>
                    <a:pt x="734" y="215"/>
                  </a:lnTo>
                  <a:lnTo>
                    <a:pt x="724" y="221"/>
                  </a:lnTo>
                  <a:lnTo>
                    <a:pt x="713" y="228"/>
                  </a:lnTo>
                  <a:lnTo>
                    <a:pt x="629" y="271"/>
                  </a:lnTo>
                  <a:lnTo>
                    <a:pt x="558" y="314"/>
                  </a:lnTo>
                  <a:lnTo>
                    <a:pt x="491" y="361"/>
                  </a:lnTo>
                  <a:lnTo>
                    <a:pt x="426" y="413"/>
                  </a:lnTo>
                  <a:lnTo>
                    <a:pt x="364" y="470"/>
                  </a:lnTo>
                  <a:lnTo>
                    <a:pt x="307" y="530"/>
                  </a:lnTo>
                  <a:lnTo>
                    <a:pt x="254" y="594"/>
                  </a:lnTo>
                  <a:lnTo>
                    <a:pt x="205" y="660"/>
                  </a:lnTo>
                  <a:lnTo>
                    <a:pt x="162" y="730"/>
                  </a:lnTo>
                  <a:lnTo>
                    <a:pt x="122" y="803"/>
                  </a:lnTo>
                  <a:lnTo>
                    <a:pt x="87" y="880"/>
                  </a:lnTo>
                  <a:lnTo>
                    <a:pt x="59" y="954"/>
                  </a:lnTo>
                  <a:lnTo>
                    <a:pt x="36" y="1028"/>
                  </a:lnTo>
                  <a:lnTo>
                    <a:pt x="18" y="1104"/>
                  </a:lnTo>
                  <a:lnTo>
                    <a:pt x="6" y="1180"/>
                  </a:lnTo>
                  <a:lnTo>
                    <a:pt x="0" y="1257"/>
                  </a:lnTo>
                  <a:lnTo>
                    <a:pt x="1" y="1336"/>
                  </a:lnTo>
                  <a:lnTo>
                    <a:pt x="8" y="1415"/>
                  </a:lnTo>
                  <a:lnTo>
                    <a:pt x="22" y="1487"/>
                  </a:lnTo>
                  <a:lnTo>
                    <a:pt x="42" y="1555"/>
                  </a:lnTo>
                  <a:lnTo>
                    <a:pt x="70" y="1621"/>
                  </a:lnTo>
                  <a:lnTo>
                    <a:pt x="105" y="1683"/>
                  </a:lnTo>
                  <a:lnTo>
                    <a:pt x="149" y="1742"/>
                  </a:lnTo>
                  <a:lnTo>
                    <a:pt x="173" y="1769"/>
                  </a:lnTo>
                  <a:lnTo>
                    <a:pt x="200" y="1794"/>
                  </a:lnTo>
                  <a:lnTo>
                    <a:pt x="228" y="1817"/>
                  </a:lnTo>
                  <a:lnTo>
                    <a:pt x="259" y="1837"/>
                  </a:lnTo>
                  <a:lnTo>
                    <a:pt x="256" y="1834"/>
                  </a:lnTo>
                  <a:lnTo>
                    <a:pt x="253" y="1830"/>
                  </a:lnTo>
                  <a:lnTo>
                    <a:pt x="250" y="1827"/>
                  </a:lnTo>
                  <a:lnTo>
                    <a:pt x="204" y="1777"/>
                  </a:lnTo>
                  <a:lnTo>
                    <a:pt x="163" y="1723"/>
                  </a:lnTo>
                  <a:lnTo>
                    <a:pt x="129" y="1665"/>
                  </a:lnTo>
                  <a:lnTo>
                    <a:pt x="100" y="1603"/>
                  </a:lnTo>
                  <a:lnTo>
                    <a:pt x="74" y="1522"/>
                  </a:lnTo>
                  <a:lnTo>
                    <a:pt x="59" y="1441"/>
                  </a:lnTo>
                  <a:lnTo>
                    <a:pt x="53" y="1359"/>
                  </a:lnTo>
                  <a:lnTo>
                    <a:pt x="57" y="1277"/>
                  </a:lnTo>
                  <a:lnTo>
                    <a:pt x="69" y="1195"/>
                  </a:lnTo>
                  <a:lnTo>
                    <a:pt x="88" y="1114"/>
                  </a:lnTo>
                  <a:lnTo>
                    <a:pt x="112" y="1038"/>
                  </a:lnTo>
                  <a:lnTo>
                    <a:pt x="140" y="966"/>
                  </a:lnTo>
                  <a:lnTo>
                    <a:pt x="173" y="896"/>
                  </a:lnTo>
                  <a:lnTo>
                    <a:pt x="210" y="828"/>
                  </a:lnTo>
                  <a:lnTo>
                    <a:pt x="251" y="764"/>
                  </a:lnTo>
                  <a:lnTo>
                    <a:pt x="296" y="701"/>
                  </a:lnTo>
                  <a:lnTo>
                    <a:pt x="345" y="642"/>
                  </a:lnTo>
                  <a:lnTo>
                    <a:pt x="398" y="585"/>
                  </a:lnTo>
                  <a:lnTo>
                    <a:pt x="455" y="530"/>
                  </a:lnTo>
                  <a:lnTo>
                    <a:pt x="471" y="515"/>
                  </a:lnTo>
                  <a:lnTo>
                    <a:pt x="488" y="501"/>
                  </a:lnTo>
                  <a:lnTo>
                    <a:pt x="525" y="472"/>
                  </a:lnTo>
                  <a:lnTo>
                    <a:pt x="578" y="472"/>
                  </a:lnTo>
                  <a:lnTo>
                    <a:pt x="598" y="444"/>
                  </a:lnTo>
                  <a:lnTo>
                    <a:pt x="651" y="382"/>
                  </a:lnTo>
                  <a:lnTo>
                    <a:pt x="708" y="324"/>
                  </a:lnTo>
                  <a:lnTo>
                    <a:pt x="771" y="270"/>
                  </a:lnTo>
                  <a:lnTo>
                    <a:pt x="838" y="221"/>
                  </a:lnTo>
                  <a:lnTo>
                    <a:pt x="909" y="176"/>
                  </a:lnTo>
                  <a:lnTo>
                    <a:pt x="982" y="137"/>
                  </a:lnTo>
                  <a:lnTo>
                    <a:pt x="1016" y="123"/>
                  </a:lnTo>
                  <a:close/>
                  <a:moveTo>
                    <a:pt x="1136" y="0"/>
                  </a:moveTo>
                  <a:lnTo>
                    <a:pt x="1056" y="2"/>
                  </a:lnTo>
                  <a:lnTo>
                    <a:pt x="978" y="9"/>
                  </a:lnTo>
                  <a:lnTo>
                    <a:pt x="901" y="21"/>
                  </a:lnTo>
                  <a:lnTo>
                    <a:pt x="826" y="39"/>
                  </a:lnTo>
                  <a:lnTo>
                    <a:pt x="753" y="61"/>
                  </a:lnTo>
                  <a:lnTo>
                    <a:pt x="682" y="88"/>
                  </a:lnTo>
                  <a:lnTo>
                    <a:pt x="614" y="119"/>
                  </a:lnTo>
                  <a:lnTo>
                    <a:pt x="548" y="154"/>
                  </a:lnTo>
                  <a:lnTo>
                    <a:pt x="485" y="193"/>
                  </a:lnTo>
                  <a:lnTo>
                    <a:pt x="425" y="235"/>
                  </a:lnTo>
                  <a:lnTo>
                    <a:pt x="369" y="280"/>
                  </a:lnTo>
                  <a:lnTo>
                    <a:pt x="315" y="327"/>
                  </a:lnTo>
                  <a:lnTo>
                    <a:pt x="265" y="377"/>
                  </a:lnTo>
                  <a:lnTo>
                    <a:pt x="219" y="429"/>
                  </a:lnTo>
                  <a:lnTo>
                    <a:pt x="177" y="483"/>
                  </a:lnTo>
                  <a:lnTo>
                    <a:pt x="139" y="539"/>
                  </a:lnTo>
                  <a:lnTo>
                    <a:pt x="105" y="595"/>
                  </a:lnTo>
                  <a:lnTo>
                    <a:pt x="75" y="653"/>
                  </a:lnTo>
                  <a:lnTo>
                    <a:pt x="50" y="711"/>
                  </a:lnTo>
                  <a:lnTo>
                    <a:pt x="30" y="770"/>
                  </a:lnTo>
                  <a:lnTo>
                    <a:pt x="65" y="698"/>
                  </a:lnTo>
                  <a:lnTo>
                    <a:pt x="104" y="629"/>
                  </a:lnTo>
                  <a:lnTo>
                    <a:pt x="147" y="564"/>
                  </a:lnTo>
                  <a:lnTo>
                    <a:pt x="195" y="502"/>
                  </a:lnTo>
                  <a:lnTo>
                    <a:pt x="247" y="444"/>
                  </a:lnTo>
                  <a:lnTo>
                    <a:pt x="304" y="390"/>
                  </a:lnTo>
                  <a:lnTo>
                    <a:pt x="365" y="338"/>
                  </a:lnTo>
                  <a:lnTo>
                    <a:pt x="429" y="291"/>
                  </a:lnTo>
                  <a:lnTo>
                    <a:pt x="495" y="250"/>
                  </a:lnTo>
                  <a:lnTo>
                    <a:pt x="564" y="213"/>
                  </a:lnTo>
                  <a:lnTo>
                    <a:pt x="635" y="182"/>
                  </a:lnTo>
                  <a:lnTo>
                    <a:pt x="708" y="156"/>
                  </a:lnTo>
                  <a:lnTo>
                    <a:pt x="784" y="136"/>
                  </a:lnTo>
                  <a:lnTo>
                    <a:pt x="863" y="123"/>
                  </a:lnTo>
                  <a:lnTo>
                    <a:pt x="1016" y="123"/>
                  </a:lnTo>
                  <a:lnTo>
                    <a:pt x="1057" y="105"/>
                  </a:lnTo>
                  <a:lnTo>
                    <a:pt x="1135" y="78"/>
                  </a:lnTo>
                  <a:lnTo>
                    <a:pt x="1215" y="57"/>
                  </a:lnTo>
                  <a:lnTo>
                    <a:pt x="1298" y="41"/>
                  </a:lnTo>
                  <a:lnTo>
                    <a:pt x="1383" y="32"/>
                  </a:lnTo>
                  <a:lnTo>
                    <a:pt x="1300" y="15"/>
                  </a:lnTo>
                  <a:lnTo>
                    <a:pt x="1217" y="4"/>
                  </a:lnTo>
                  <a:lnTo>
                    <a:pt x="1136" y="0"/>
                  </a:lnTo>
                  <a:close/>
                  <a:moveTo>
                    <a:pt x="578" y="472"/>
                  </a:moveTo>
                  <a:lnTo>
                    <a:pt x="525" y="472"/>
                  </a:lnTo>
                  <a:lnTo>
                    <a:pt x="462" y="652"/>
                  </a:lnTo>
                  <a:lnTo>
                    <a:pt x="468" y="655"/>
                  </a:lnTo>
                  <a:lnTo>
                    <a:pt x="507" y="581"/>
                  </a:lnTo>
                  <a:lnTo>
                    <a:pt x="550" y="510"/>
                  </a:lnTo>
                  <a:lnTo>
                    <a:pt x="578" y="472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AutoShape 25"/>
            <p:cNvSpPr>
              <a:spLocks/>
            </p:cNvSpPr>
            <p:nvPr/>
          </p:nvSpPr>
          <p:spPr bwMode="auto">
            <a:xfrm>
              <a:off x="494" y="65"/>
              <a:ext cx="1191" cy="975"/>
            </a:xfrm>
            <a:custGeom>
              <a:avLst/>
              <a:gdLst>
                <a:gd name="T0" fmla="*/ 863 w 1191"/>
                <a:gd name="T1" fmla="*/ 72 h 975"/>
                <a:gd name="T2" fmla="*/ 709 w 1191"/>
                <a:gd name="T3" fmla="*/ 100 h 975"/>
                <a:gd name="T4" fmla="*/ 560 w 1191"/>
                <a:gd name="T5" fmla="*/ 149 h 975"/>
                <a:gd name="T6" fmla="*/ 512 w 1191"/>
                <a:gd name="T7" fmla="*/ 171 h 975"/>
                <a:gd name="T8" fmla="*/ 576 w 1191"/>
                <a:gd name="T9" fmla="*/ 220 h 975"/>
                <a:gd name="T10" fmla="*/ 501 w 1191"/>
                <a:gd name="T11" fmla="*/ 257 h 975"/>
                <a:gd name="T12" fmla="*/ 376 w 1191"/>
                <a:gd name="T13" fmla="*/ 336 h 975"/>
                <a:gd name="T14" fmla="*/ 262 w 1191"/>
                <a:gd name="T15" fmla="*/ 432 h 975"/>
                <a:gd name="T16" fmla="*/ 156 w 1191"/>
                <a:gd name="T17" fmla="*/ 558 h 975"/>
                <a:gd name="T18" fmla="*/ 74 w 1191"/>
                <a:gd name="T19" fmla="*/ 698 h 975"/>
                <a:gd name="T20" fmla="*/ 11 w 1191"/>
                <a:gd name="T21" fmla="*/ 850 h 975"/>
                <a:gd name="T22" fmla="*/ 0 w 1191"/>
                <a:gd name="T23" fmla="*/ 922 h 975"/>
                <a:gd name="T24" fmla="*/ 29 w 1191"/>
                <a:gd name="T25" fmla="*/ 988 h 975"/>
                <a:gd name="T26" fmla="*/ 47 w 1191"/>
                <a:gd name="T27" fmla="*/ 1013 h 975"/>
                <a:gd name="T28" fmla="*/ 66 w 1191"/>
                <a:gd name="T29" fmla="*/ 1041 h 975"/>
                <a:gd name="T30" fmla="*/ 106 w 1191"/>
                <a:gd name="T31" fmla="*/ 887 h 975"/>
                <a:gd name="T32" fmla="*/ 165 w 1191"/>
                <a:gd name="T33" fmla="*/ 746 h 975"/>
                <a:gd name="T34" fmla="*/ 243 w 1191"/>
                <a:gd name="T35" fmla="*/ 619 h 975"/>
                <a:gd name="T36" fmla="*/ 342 w 1191"/>
                <a:gd name="T37" fmla="*/ 505 h 975"/>
                <a:gd name="T38" fmla="*/ 462 w 1191"/>
                <a:gd name="T39" fmla="*/ 405 h 975"/>
                <a:gd name="T40" fmla="*/ 596 w 1191"/>
                <a:gd name="T41" fmla="*/ 324 h 975"/>
                <a:gd name="T42" fmla="*/ 735 w 1191"/>
                <a:gd name="T43" fmla="*/ 266 h 975"/>
                <a:gd name="T44" fmla="*/ 881 w 1191"/>
                <a:gd name="T45" fmla="*/ 232 h 975"/>
                <a:gd name="T46" fmla="*/ 1033 w 1191"/>
                <a:gd name="T47" fmla="*/ 222 h 975"/>
                <a:gd name="T48" fmla="*/ 1184 w 1191"/>
                <a:gd name="T49" fmla="*/ 221 h 975"/>
                <a:gd name="T50" fmla="*/ 1157 w 1191"/>
                <a:gd name="T51" fmla="*/ 185 h 975"/>
                <a:gd name="T52" fmla="*/ 1100 w 1191"/>
                <a:gd name="T53" fmla="*/ 130 h 975"/>
                <a:gd name="T54" fmla="*/ 1039 w 1191"/>
                <a:gd name="T55" fmla="*/ 88 h 975"/>
                <a:gd name="T56" fmla="*/ 976 w 1191"/>
                <a:gd name="T57" fmla="*/ 68 h 975"/>
                <a:gd name="T58" fmla="*/ 1184 w 1191"/>
                <a:gd name="T59" fmla="*/ 222 h 975"/>
                <a:gd name="T60" fmla="*/ 1111 w 1191"/>
                <a:gd name="T61" fmla="*/ 225 h 975"/>
                <a:gd name="T62" fmla="*/ 1186 w 1191"/>
                <a:gd name="T63" fmla="*/ 226 h 9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91" h="975">
                  <a:moveTo>
                    <a:pt x="941" y="0"/>
                  </a:moveTo>
                  <a:lnTo>
                    <a:pt x="863" y="6"/>
                  </a:lnTo>
                  <a:lnTo>
                    <a:pt x="785" y="18"/>
                  </a:lnTo>
                  <a:lnTo>
                    <a:pt x="709" y="34"/>
                  </a:lnTo>
                  <a:lnTo>
                    <a:pt x="634" y="56"/>
                  </a:lnTo>
                  <a:lnTo>
                    <a:pt x="560" y="83"/>
                  </a:lnTo>
                  <a:lnTo>
                    <a:pt x="549" y="88"/>
                  </a:lnTo>
                  <a:lnTo>
                    <a:pt x="512" y="105"/>
                  </a:lnTo>
                  <a:lnTo>
                    <a:pt x="606" y="140"/>
                  </a:lnTo>
                  <a:lnTo>
                    <a:pt x="576" y="154"/>
                  </a:lnTo>
                  <a:lnTo>
                    <a:pt x="568" y="158"/>
                  </a:lnTo>
                  <a:lnTo>
                    <a:pt x="501" y="191"/>
                  </a:lnTo>
                  <a:lnTo>
                    <a:pt x="437" y="228"/>
                  </a:lnTo>
                  <a:lnTo>
                    <a:pt x="376" y="270"/>
                  </a:lnTo>
                  <a:lnTo>
                    <a:pt x="317" y="316"/>
                  </a:lnTo>
                  <a:lnTo>
                    <a:pt x="262" y="366"/>
                  </a:lnTo>
                  <a:lnTo>
                    <a:pt x="206" y="427"/>
                  </a:lnTo>
                  <a:lnTo>
                    <a:pt x="156" y="492"/>
                  </a:lnTo>
                  <a:lnTo>
                    <a:pt x="112" y="560"/>
                  </a:lnTo>
                  <a:lnTo>
                    <a:pt x="74" y="632"/>
                  </a:lnTo>
                  <a:lnTo>
                    <a:pt x="40" y="706"/>
                  </a:lnTo>
                  <a:lnTo>
                    <a:pt x="11" y="784"/>
                  </a:lnTo>
                  <a:lnTo>
                    <a:pt x="2" y="821"/>
                  </a:lnTo>
                  <a:lnTo>
                    <a:pt x="0" y="856"/>
                  </a:lnTo>
                  <a:lnTo>
                    <a:pt x="9" y="890"/>
                  </a:lnTo>
                  <a:lnTo>
                    <a:pt x="29" y="922"/>
                  </a:lnTo>
                  <a:lnTo>
                    <a:pt x="38" y="934"/>
                  </a:lnTo>
                  <a:lnTo>
                    <a:pt x="47" y="947"/>
                  </a:lnTo>
                  <a:lnTo>
                    <a:pt x="56" y="960"/>
                  </a:lnTo>
                  <a:lnTo>
                    <a:pt x="66" y="975"/>
                  </a:lnTo>
                  <a:lnTo>
                    <a:pt x="84" y="896"/>
                  </a:lnTo>
                  <a:lnTo>
                    <a:pt x="106" y="821"/>
                  </a:lnTo>
                  <a:lnTo>
                    <a:pt x="133" y="749"/>
                  </a:lnTo>
                  <a:lnTo>
                    <a:pt x="165" y="680"/>
                  </a:lnTo>
                  <a:lnTo>
                    <a:pt x="201" y="615"/>
                  </a:lnTo>
                  <a:lnTo>
                    <a:pt x="243" y="553"/>
                  </a:lnTo>
                  <a:lnTo>
                    <a:pt x="290" y="494"/>
                  </a:lnTo>
                  <a:lnTo>
                    <a:pt x="342" y="439"/>
                  </a:lnTo>
                  <a:lnTo>
                    <a:pt x="399" y="387"/>
                  </a:lnTo>
                  <a:lnTo>
                    <a:pt x="462" y="339"/>
                  </a:lnTo>
                  <a:lnTo>
                    <a:pt x="528" y="295"/>
                  </a:lnTo>
                  <a:lnTo>
                    <a:pt x="596" y="258"/>
                  </a:lnTo>
                  <a:lnTo>
                    <a:pt x="665" y="226"/>
                  </a:lnTo>
                  <a:lnTo>
                    <a:pt x="735" y="200"/>
                  </a:lnTo>
                  <a:lnTo>
                    <a:pt x="807" y="180"/>
                  </a:lnTo>
                  <a:lnTo>
                    <a:pt x="881" y="166"/>
                  </a:lnTo>
                  <a:lnTo>
                    <a:pt x="956" y="158"/>
                  </a:lnTo>
                  <a:lnTo>
                    <a:pt x="1033" y="156"/>
                  </a:lnTo>
                  <a:lnTo>
                    <a:pt x="1184" y="156"/>
                  </a:lnTo>
                  <a:lnTo>
                    <a:pt x="1184" y="155"/>
                  </a:lnTo>
                  <a:lnTo>
                    <a:pt x="1181" y="151"/>
                  </a:lnTo>
                  <a:lnTo>
                    <a:pt x="1157" y="119"/>
                  </a:lnTo>
                  <a:lnTo>
                    <a:pt x="1130" y="90"/>
                  </a:lnTo>
                  <a:lnTo>
                    <a:pt x="1100" y="64"/>
                  </a:lnTo>
                  <a:lnTo>
                    <a:pt x="1068" y="40"/>
                  </a:lnTo>
                  <a:lnTo>
                    <a:pt x="1039" y="22"/>
                  </a:lnTo>
                  <a:lnTo>
                    <a:pt x="1009" y="9"/>
                  </a:lnTo>
                  <a:lnTo>
                    <a:pt x="976" y="2"/>
                  </a:lnTo>
                  <a:lnTo>
                    <a:pt x="941" y="0"/>
                  </a:lnTo>
                  <a:close/>
                  <a:moveTo>
                    <a:pt x="1184" y="156"/>
                  </a:moveTo>
                  <a:lnTo>
                    <a:pt x="1033" y="156"/>
                  </a:lnTo>
                  <a:lnTo>
                    <a:pt x="1111" y="159"/>
                  </a:lnTo>
                  <a:lnTo>
                    <a:pt x="1190" y="168"/>
                  </a:lnTo>
                  <a:lnTo>
                    <a:pt x="1186" y="160"/>
                  </a:lnTo>
                  <a:lnTo>
                    <a:pt x="1184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AutoShape 26"/>
            <p:cNvSpPr>
              <a:spLocks/>
            </p:cNvSpPr>
            <p:nvPr/>
          </p:nvSpPr>
          <p:spPr bwMode="auto">
            <a:xfrm>
              <a:off x="650" y="259"/>
              <a:ext cx="1105" cy="905"/>
            </a:xfrm>
            <a:custGeom>
              <a:avLst/>
              <a:gdLst>
                <a:gd name="T0" fmla="*/ 888 w 1105"/>
                <a:gd name="T1" fmla="*/ 259 h 905"/>
                <a:gd name="T2" fmla="*/ 814 w 1105"/>
                <a:gd name="T3" fmla="*/ 262 h 905"/>
                <a:gd name="T4" fmla="*/ 741 w 1105"/>
                <a:gd name="T5" fmla="*/ 271 h 905"/>
                <a:gd name="T6" fmla="*/ 668 w 1105"/>
                <a:gd name="T7" fmla="*/ 284 h 905"/>
                <a:gd name="T8" fmla="*/ 651 w 1105"/>
                <a:gd name="T9" fmla="*/ 289 h 905"/>
                <a:gd name="T10" fmla="*/ 598 w 1105"/>
                <a:gd name="T11" fmla="*/ 303 h 905"/>
                <a:gd name="T12" fmla="*/ 653 w 1105"/>
                <a:gd name="T13" fmla="*/ 358 h 905"/>
                <a:gd name="T14" fmla="*/ 645 w 1105"/>
                <a:gd name="T15" fmla="*/ 361 h 905"/>
                <a:gd name="T16" fmla="*/ 640 w 1105"/>
                <a:gd name="T17" fmla="*/ 363 h 905"/>
                <a:gd name="T18" fmla="*/ 635 w 1105"/>
                <a:gd name="T19" fmla="*/ 365 h 905"/>
                <a:gd name="T20" fmla="*/ 554 w 1105"/>
                <a:gd name="T21" fmla="*/ 394 h 905"/>
                <a:gd name="T22" fmla="*/ 476 w 1105"/>
                <a:gd name="T23" fmla="*/ 430 h 905"/>
                <a:gd name="T24" fmla="*/ 403 w 1105"/>
                <a:gd name="T25" fmla="*/ 473 h 905"/>
                <a:gd name="T26" fmla="*/ 333 w 1105"/>
                <a:gd name="T27" fmla="*/ 524 h 905"/>
                <a:gd name="T28" fmla="*/ 274 w 1105"/>
                <a:gd name="T29" fmla="*/ 576 h 905"/>
                <a:gd name="T30" fmla="*/ 221 w 1105"/>
                <a:gd name="T31" fmla="*/ 631 h 905"/>
                <a:gd name="T32" fmla="*/ 174 w 1105"/>
                <a:gd name="T33" fmla="*/ 689 h 905"/>
                <a:gd name="T34" fmla="*/ 132 w 1105"/>
                <a:gd name="T35" fmla="*/ 751 h 905"/>
                <a:gd name="T36" fmla="*/ 95 w 1105"/>
                <a:gd name="T37" fmla="*/ 816 h 905"/>
                <a:gd name="T38" fmla="*/ 64 w 1105"/>
                <a:gd name="T39" fmla="*/ 884 h 905"/>
                <a:gd name="T40" fmla="*/ 38 w 1105"/>
                <a:gd name="T41" fmla="*/ 954 h 905"/>
                <a:gd name="T42" fmla="*/ 17 w 1105"/>
                <a:gd name="T43" fmla="*/ 1028 h 905"/>
                <a:gd name="T44" fmla="*/ 1 w 1105"/>
                <a:gd name="T45" fmla="*/ 1104 h 905"/>
                <a:gd name="T46" fmla="*/ 0 w 1105"/>
                <a:gd name="T47" fmla="*/ 1109 h 905"/>
                <a:gd name="T48" fmla="*/ 2 w 1105"/>
                <a:gd name="T49" fmla="*/ 1118 h 905"/>
                <a:gd name="T50" fmla="*/ 5 w 1105"/>
                <a:gd name="T51" fmla="*/ 1120 h 905"/>
                <a:gd name="T52" fmla="*/ 25 w 1105"/>
                <a:gd name="T53" fmla="*/ 1131 h 905"/>
                <a:gd name="T54" fmla="*/ 45 w 1105"/>
                <a:gd name="T55" fmla="*/ 1142 h 905"/>
                <a:gd name="T56" fmla="*/ 87 w 1105"/>
                <a:gd name="T57" fmla="*/ 1164 h 905"/>
                <a:gd name="T58" fmla="*/ 103 w 1105"/>
                <a:gd name="T59" fmla="*/ 1085 h 905"/>
                <a:gd name="T60" fmla="*/ 125 w 1105"/>
                <a:gd name="T61" fmla="*/ 1009 h 905"/>
                <a:gd name="T62" fmla="*/ 152 w 1105"/>
                <a:gd name="T63" fmla="*/ 936 h 905"/>
                <a:gd name="T64" fmla="*/ 185 w 1105"/>
                <a:gd name="T65" fmla="*/ 867 h 905"/>
                <a:gd name="T66" fmla="*/ 223 w 1105"/>
                <a:gd name="T67" fmla="*/ 802 h 905"/>
                <a:gd name="T68" fmla="*/ 268 w 1105"/>
                <a:gd name="T69" fmla="*/ 741 h 905"/>
                <a:gd name="T70" fmla="*/ 319 w 1105"/>
                <a:gd name="T71" fmla="*/ 684 h 905"/>
                <a:gd name="T72" fmla="*/ 375 w 1105"/>
                <a:gd name="T73" fmla="*/ 630 h 905"/>
                <a:gd name="T74" fmla="*/ 438 w 1105"/>
                <a:gd name="T75" fmla="*/ 580 h 905"/>
                <a:gd name="T76" fmla="*/ 505 w 1105"/>
                <a:gd name="T77" fmla="*/ 536 h 905"/>
                <a:gd name="T78" fmla="*/ 574 w 1105"/>
                <a:gd name="T79" fmla="*/ 499 h 905"/>
                <a:gd name="T80" fmla="*/ 644 w 1105"/>
                <a:gd name="T81" fmla="*/ 469 h 905"/>
                <a:gd name="T82" fmla="*/ 716 w 1105"/>
                <a:gd name="T83" fmla="*/ 445 h 905"/>
                <a:gd name="T84" fmla="*/ 790 w 1105"/>
                <a:gd name="T85" fmla="*/ 429 h 905"/>
                <a:gd name="T86" fmla="*/ 866 w 1105"/>
                <a:gd name="T87" fmla="*/ 418 h 905"/>
                <a:gd name="T88" fmla="*/ 944 w 1105"/>
                <a:gd name="T89" fmla="*/ 415 h 905"/>
                <a:gd name="T90" fmla="*/ 1101 w 1105"/>
                <a:gd name="T91" fmla="*/ 415 h 905"/>
                <a:gd name="T92" fmla="*/ 1085 w 1105"/>
                <a:gd name="T93" fmla="*/ 361 h 905"/>
                <a:gd name="T94" fmla="*/ 1076 w 1105"/>
                <a:gd name="T95" fmla="*/ 329 h 905"/>
                <a:gd name="T96" fmla="*/ 1068 w 1105"/>
                <a:gd name="T97" fmla="*/ 298 h 905"/>
                <a:gd name="T98" fmla="*/ 1063 w 1105"/>
                <a:gd name="T99" fmla="*/ 286 h 905"/>
                <a:gd name="T100" fmla="*/ 1056 w 1105"/>
                <a:gd name="T101" fmla="*/ 279 h 905"/>
                <a:gd name="T102" fmla="*/ 1047 w 1105"/>
                <a:gd name="T103" fmla="*/ 274 h 905"/>
                <a:gd name="T104" fmla="*/ 1035 w 1105"/>
                <a:gd name="T105" fmla="*/ 271 h 905"/>
                <a:gd name="T106" fmla="*/ 961 w 1105"/>
                <a:gd name="T107" fmla="*/ 262 h 905"/>
                <a:gd name="T108" fmla="*/ 888 w 1105"/>
                <a:gd name="T109" fmla="*/ 259 h 905"/>
                <a:gd name="T110" fmla="*/ 1101 w 1105"/>
                <a:gd name="T111" fmla="*/ 415 h 905"/>
                <a:gd name="T112" fmla="*/ 944 w 1105"/>
                <a:gd name="T113" fmla="*/ 415 h 905"/>
                <a:gd name="T114" fmla="*/ 1023 w 1105"/>
                <a:gd name="T115" fmla="*/ 418 h 905"/>
                <a:gd name="T116" fmla="*/ 1105 w 1105"/>
                <a:gd name="T117" fmla="*/ 427 h 905"/>
                <a:gd name="T118" fmla="*/ 1101 w 1105"/>
                <a:gd name="T119" fmla="*/ 415 h 9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05" h="905">
                  <a:moveTo>
                    <a:pt x="888" y="0"/>
                  </a:moveTo>
                  <a:lnTo>
                    <a:pt x="814" y="3"/>
                  </a:lnTo>
                  <a:lnTo>
                    <a:pt x="741" y="12"/>
                  </a:lnTo>
                  <a:lnTo>
                    <a:pt x="668" y="25"/>
                  </a:lnTo>
                  <a:lnTo>
                    <a:pt x="651" y="30"/>
                  </a:lnTo>
                  <a:lnTo>
                    <a:pt x="598" y="44"/>
                  </a:lnTo>
                  <a:lnTo>
                    <a:pt x="653" y="99"/>
                  </a:lnTo>
                  <a:lnTo>
                    <a:pt x="645" y="102"/>
                  </a:lnTo>
                  <a:lnTo>
                    <a:pt x="640" y="104"/>
                  </a:lnTo>
                  <a:lnTo>
                    <a:pt x="635" y="106"/>
                  </a:lnTo>
                  <a:lnTo>
                    <a:pt x="554" y="135"/>
                  </a:lnTo>
                  <a:lnTo>
                    <a:pt x="476" y="171"/>
                  </a:lnTo>
                  <a:lnTo>
                    <a:pt x="403" y="214"/>
                  </a:lnTo>
                  <a:lnTo>
                    <a:pt x="333" y="265"/>
                  </a:lnTo>
                  <a:lnTo>
                    <a:pt x="274" y="317"/>
                  </a:lnTo>
                  <a:lnTo>
                    <a:pt x="221" y="372"/>
                  </a:lnTo>
                  <a:lnTo>
                    <a:pt x="174" y="430"/>
                  </a:lnTo>
                  <a:lnTo>
                    <a:pt x="132" y="492"/>
                  </a:lnTo>
                  <a:lnTo>
                    <a:pt x="95" y="557"/>
                  </a:lnTo>
                  <a:lnTo>
                    <a:pt x="64" y="625"/>
                  </a:lnTo>
                  <a:lnTo>
                    <a:pt x="38" y="695"/>
                  </a:lnTo>
                  <a:lnTo>
                    <a:pt x="17" y="769"/>
                  </a:lnTo>
                  <a:lnTo>
                    <a:pt x="1" y="845"/>
                  </a:lnTo>
                  <a:lnTo>
                    <a:pt x="0" y="850"/>
                  </a:lnTo>
                  <a:lnTo>
                    <a:pt x="2" y="859"/>
                  </a:lnTo>
                  <a:lnTo>
                    <a:pt x="5" y="861"/>
                  </a:lnTo>
                  <a:lnTo>
                    <a:pt x="25" y="872"/>
                  </a:lnTo>
                  <a:lnTo>
                    <a:pt x="45" y="883"/>
                  </a:lnTo>
                  <a:lnTo>
                    <a:pt x="87" y="905"/>
                  </a:lnTo>
                  <a:lnTo>
                    <a:pt x="103" y="826"/>
                  </a:lnTo>
                  <a:lnTo>
                    <a:pt x="125" y="750"/>
                  </a:lnTo>
                  <a:lnTo>
                    <a:pt x="152" y="677"/>
                  </a:lnTo>
                  <a:lnTo>
                    <a:pt x="185" y="608"/>
                  </a:lnTo>
                  <a:lnTo>
                    <a:pt x="223" y="543"/>
                  </a:lnTo>
                  <a:lnTo>
                    <a:pt x="268" y="482"/>
                  </a:lnTo>
                  <a:lnTo>
                    <a:pt x="319" y="425"/>
                  </a:lnTo>
                  <a:lnTo>
                    <a:pt x="375" y="371"/>
                  </a:lnTo>
                  <a:lnTo>
                    <a:pt x="438" y="321"/>
                  </a:lnTo>
                  <a:lnTo>
                    <a:pt x="505" y="277"/>
                  </a:lnTo>
                  <a:lnTo>
                    <a:pt x="574" y="240"/>
                  </a:lnTo>
                  <a:lnTo>
                    <a:pt x="644" y="210"/>
                  </a:lnTo>
                  <a:lnTo>
                    <a:pt x="716" y="186"/>
                  </a:lnTo>
                  <a:lnTo>
                    <a:pt x="790" y="170"/>
                  </a:lnTo>
                  <a:lnTo>
                    <a:pt x="866" y="159"/>
                  </a:lnTo>
                  <a:lnTo>
                    <a:pt x="944" y="156"/>
                  </a:lnTo>
                  <a:lnTo>
                    <a:pt x="1101" y="156"/>
                  </a:lnTo>
                  <a:lnTo>
                    <a:pt x="1085" y="102"/>
                  </a:lnTo>
                  <a:lnTo>
                    <a:pt x="1076" y="70"/>
                  </a:lnTo>
                  <a:lnTo>
                    <a:pt x="1068" y="39"/>
                  </a:lnTo>
                  <a:lnTo>
                    <a:pt x="1063" y="27"/>
                  </a:lnTo>
                  <a:lnTo>
                    <a:pt x="1056" y="20"/>
                  </a:lnTo>
                  <a:lnTo>
                    <a:pt x="1047" y="15"/>
                  </a:lnTo>
                  <a:lnTo>
                    <a:pt x="1035" y="12"/>
                  </a:lnTo>
                  <a:lnTo>
                    <a:pt x="961" y="3"/>
                  </a:lnTo>
                  <a:lnTo>
                    <a:pt x="888" y="0"/>
                  </a:lnTo>
                  <a:close/>
                  <a:moveTo>
                    <a:pt x="1101" y="156"/>
                  </a:moveTo>
                  <a:lnTo>
                    <a:pt x="944" y="156"/>
                  </a:lnTo>
                  <a:lnTo>
                    <a:pt x="1023" y="159"/>
                  </a:lnTo>
                  <a:lnTo>
                    <a:pt x="1105" y="168"/>
                  </a:lnTo>
                  <a:lnTo>
                    <a:pt x="1101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AutoShape 27"/>
            <p:cNvSpPr>
              <a:spLocks/>
            </p:cNvSpPr>
            <p:nvPr/>
          </p:nvSpPr>
          <p:spPr bwMode="auto">
            <a:xfrm>
              <a:off x="835" y="452"/>
              <a:ext cx="918" cy="749"/>
            </a:xfrm>
            <a:custGeom>
              <a:avLst/>
              <a:gdLst>
                <a:gd name="T0" fmla="*/ 771 w 918"/>
                <a:gd name="T1" fmla="*/ 452 h 749"/>
                <a:gd name="T2" fmla="*/ 684 w 918"/>
                <a:gd name="T3" fmla="*/ 456 h 749"/>
                <a:gd name="T4" fmla="*/ 608 w 918"/>
                <a:gd name="T5" fmla="*/ 466 h 749"/>
                <a:gd name="T6" fmla="*/ 557 w 918"/>
                <a:gd name="T7" fmla="*/ 481 h 749"/>
                <a:gd name="T8" fmla="*/ 583 w 918"/>
                <a:gd name="T9" fmla="*/ 542 h 749"/>
                <a:gd name="T10" fmla="*/ 508 w 918"/>
                <a:gd name="T11" fmla="*/ 566 h 749"/>
                <a:gd name="T12" fmla="*/ 438 w 918"/>
                <a:gd name="T13" fmla="*/ 597 h 749"/>
                <a:gd name="T14" fmla="*/ 372 w 918"/>
                <a:gd name="T15" fmla="*/ 634 h 749"/>
                <a:gd name="T16" fmla="*/ 310 w 918"/>
                <a:gd name="T17" fmla="*/ 677 h 749"/>
                <a:gd name="T18" fmla="*/ 252 w 918"/>
                <a:gd name="T19" fmla="*/ 727 h 749"/>
                <a:gd name="T20" fmla="*/ 198 w 918"/>
                <a:gd name="T21" fmla="*/ 782 h 749"/>
                <a:gd name="T22" fmla="*/ 149 w 918"/>
                <a:gd name="T23" fmla="*/ 842 h 749"/>
                <a:gd name="T24" fmla="*/ 106 w 918"/>
                <a:gd name="T25" fmla="*/ 905 h 749"/>
                <a:gd name="T26" fmla="*/ 70 w 918"/>
                <a:gd name="T27" fmla="*/ 972 h 749"/>
                <a:gd name="T28" fmla="*/ 40 w 918"/>
                <a:gd name="T29" fmla="*/ 1042 h 749"/>
                <a:gd name="T30" fmla="*/ 17 w 918"/>
                <a:gd name="T31" fmla="*/ 1115 h 749"/>
                <a:gd name="T32" fmla="*/ 0 w 918"/>
                <a:gd name="T33" fmla="*/ 1191 h 749"/>
                <a:gd name="T34" fmla="*/ 95 w 918"/>
                <a:gd name="T35" fmla="*/ 1201 h 749"/>
                <a:gd name="T36" fmla="*/ 118 w 918"/>
                <a:gd name="T37" fmla="*/ 1124 h 749"/>
                <a:gd name="T38" fmla="*/ 146 w 918"/>
                <a:gd name="T39" fmla="*/ 1052 h 749"/>
                <a:gd name="T40" fmla="*/ 181 w 918"/>
                <a:gd name="T41" fmla="*/ 983 h 749"/>
                <a:gd name="T42" fmla="*/ 222 w 918"/>
                <a:gd name="T43" fmla="*/ 919 h 749"/>
                <a:gd name="T44" fmla="*/ 270 w 918"/>
                <a:gd name="T45" fmla="*/ 860 h 749"/>
                <a:gd name="T46" fmla="*/ 324 w 918"/>
                <a:gd name="T47" fmla="*/ 805 h 749"/>
                <a:gd name="T48" fmla="*/ 386 w 918"/>
                <a:gd name="T49" fmla="*/ 755 h 749"/>
                <a:gd name="T50" fmla="*/ 453 w 918"/>
                <a:gd name="T51" fmla="*/ 712 h 749"/>
                <a:gd name="T52" fmla="*/ 521 w 918"/>
                <a:gd name="T53" fmla="*/ 676 h 749"/>
                <a:gd name="T54" fmla="*/ 592 w 918"/>
                <a:gd name="T55" fmla="*/ 647 h 749"/>
                <a:gd name="T56" fmla="*/ 666 w 918"/>
                <a:gd name="T57" fmla="*/ 626 h 749"/>
                <a:gd name="T58" fmla="*/ 742 w 918"/>
                <a:gd name="T59" fmla="*/ 612 h 749"/>
                <a:gd name="T60" fmla="*/ 820 w 918"/>
                <a:gd name="T61" fmla="*/ 606 h 749"/>
                <a:gd name="T62" fmla="*/ 901 w 918"/>
                <a:gd name="T63" fmla="*/ 606 h 749"/>
                <a:gd name="T64" fmla="*/ 918 w 918"/>
                <a:gd name="T65" fmla="*/ 465 h 749"/>
                <a:gd name="T66" fmla="*/ 853 w 918"/>
                <a:gd name="T67" fmla="*/ 455 h 749"/>
                <a:gd name="T68" fmla="*/ 771 w 918"/>
                <a:gd name="T69" fmla="*/ 452 h 749"/>
                <a:gd name="T70" fmla="*/ 901 w 918"/>
                <a:gd name="T71" fmla="*/ 606 h 749"/>
                <a:gd name="T72" fmla="*/ 820 w 918"/>
                <a:gd name="T73" fmla="*/ 606 h 749"/>
                <a:gd name="T74" fmla="*/ 901 w 918"/>
                <a:gd name="T75" fmla="*/ 607 h 749"/>
                <a:gd name="T76" fmla="*/ 901 w 918"/>
                <a:gd name="T77" fmla="*/ 606 h 7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18" h="749">
                  <a:moveTo>
                    <a:pt x="771" y="0"/>
                  </a:moveTo>
                  <a:lnTo>
                    <a:pt x="684" y="4"/>
                  </a:lnTo>
                  <a:lnTo>
                    <a:pt x="608" y="14"/>
                  </a:lnTo>
                  <a:lnTo>
                    <a:pt x="557" y="29"/>
                  </a:lnTo>
                  <a:lnTo>
                    <a:pt x="583" y="90"/>
                  </a:lnTo>
                  <a:lnTo>
                    <a:pt x="508" y="114"/>
                  </a:lnTo>
                  <a:lnTo>
                    <a:pt x="438" y="145"/>
                  </a:lnTo>
                  <a:lnTo>
                    <a:pt x="372" y="182"/>
                  </a:lnTo>
                  <a:lnTo>
                    <a:pt x="310" y="225"/>
                  </a:lnTo>
                  <a:lnTo>
                    <a:pt x="252" y="275"/>
                  </a:lnTo>
                  <a:lnTo>
                    <a:pt x="198" y="330"/>
                  </a:lnTo>
                  <a:lnTo>
                    <a:pt x="149" y="390"/>
                  </a:lnTo>
                  <a:lnTo>
                    <a:pt x="106" y="453"/>
                  </a:lnTo>
                  <a:lnTo>
                    <a:pt x="70" y="520"/>
                  </a:lnTo>
                  <a:lnTo>
                    <a:pt x="40" y="590"/>
                  </a:lnTo>
                  <a:lnTo>
                    <a:pt x="17" y="663"/>
                  </a:lnTo>
                  <a:lnTo>
                    <a:pt x="0" y="739"/>
                  </a:lnTo>
                  <a:lnTo>
                    <a:pt x="95" y="749"/>
                  </a:lnTo>
                  <a:lnTo>
                    <a:pt x="118" y="672"/>
                  </a:lnTo>
                  <a:lnTo>
                    <a:pt x="146" y="600"/>
                  </a:lnTo>
                  <a:lnTo>
                    <a:pt x="181" y="531"/>
                  </a:lnTo>
                  <a:lnTo>
                    <a:pt x="222" y="467"/>
                  </a:lnTo>
                  <a:lnTo>
                    <a:pt x="270" y="408"/>
                  </a:lnTo>
                  <a:lnTo>
                    <a:pt x="324" y="353"/>
                  </a:lnTo>
                  <a:lnTo>
                    <a:pt x="386" y="303"/>
                  </a:lnTo>
                  <a:lnTo>
                    <a:pt x="453" y="260"/>
                  </a:lnTo>
                  <a:lnTo>
                    <a:pt x="521" y="224"/>
                  </a:lnTo>
                  <a:lnTo>
                    <a:pt x="592" y="195"/>
                  </a:lnTo>
                  <a:lnTo>
                    <a:pt x="666" y="174"/>
                  </a:lnTo>
                  <a:lnTo>
                    <a:pt x="742" y="160"/>
                  </a:lnTo>
                  <a:lnTo>
                    <a:pt x="820" y="154"/>
                  </a:lnTo>
                  <a:lnTo>
                    <a:pt x="901" y="154"/>
                  </a:lnTo>
                  <a:lnTo>
                    <a:pt x="918" y="13"/>
                  </a:lnTo>
                  <a:lnTo>
                    <a:pt x="853" y="3"/>
                  </a:lnTo>
                  <a:lnTo>
                    <a:pt x="771" y="0"/>
                  </a:lnTo>
                  <a:close/>
                  <a:moveTo>
                    <a:pt x="901" y="154"/>
                  </a:moveTo>
                  <a:lnTo>
                    <a:pt x="820" y="154"/>
                  </a:lnTo>
                  <a:lnTo>
                    <a:pt x="901" y="155"/>
                  </a:lnTo>
                  <a:lnTo>
                    <a:pt x="901" y="154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AutoShape 28"/>
            <p:cNvSpPr>
              <a:spLocks/>
            </p:cNvSpPr>
            <p:nvPr/>
          </p:nvSpPr>
          <p:spPr bwMode="auto">
            <a:xfrm>
              <a:off x="369" y="1599"/>
              <a:ext cx="717" cy="270"/>
            </a:xfrm>
            <a:custGeom>
              <a:avLst/>
              <a:gdLst>
                <a:gd name="T0" fmla="*/ 513 w 717"/>
                <a:gd name="T1" fmla="*/ 1664 h 270"/>
                <a:gd name="T2" fmla="*/ 517 w 717"/>
                <a:gd name="T3" fmla="*/ 1865 h 270"/>
                <a:gd name="T4" fmla="*/ 564 w 717"/>
                <a:gd name="T5" fmla="*/ 1821 h 270"/>
                <a:gd name="T6" fmla="*/ 689 w 717"/>
                <a:gd name="T7" fmla="*/ 1768 h 270"/>
                <a:gd name="T8" fmla="*/ 555 w 717"/>
                <a:gd name="T9" fmla="*/ 1760 h 270"/>
                <a:gd name="T10" fmla="*/ 331 w 717"/>
                <a:gd name="T11" fmla="*/ 1868 h 270"/>
                <a:gd name="T12" fmla="*/ 371 w 717"/>
                <a:gd name="T13" fmla="*/ 1869 h 270"/>
                <a:gd name="T14" fmla="*/ 623 w 717"/>
                <a:gd name="T15" fmla="*/ 1868 h 270"/>
                <a:gd name="T16" fmla="*/ 660 w 717"/>
                <a:gd name="T17" fmla="*/ 1869 h 270"/>
                <a:gd name="T18" fmla="*/ 25 w 717"/>
                <a:gd name="T19" fmla="*/ 1867 h 270"/>
                <a:gd name="T20" fmla="*/ 59 w 717"/>
                <a:gd name="T21" fmla="*/ 1868 h 270"/>
                <a:gd name="T22" fmla="*/ 136 w 717"/>
                <a:gd name="T23" fmla="*/ 1764 h 270"/>
                <a:gd name="T24" fmla="*/ 171 w 717"/>
                <a:gd name="T25" fmla="*/ 1854 h 270"/>
                <a:gd name="T26" fmla="*/ 183 w 717"/>
                <a:gd name="T27" fmla="*/ 1867 h 270"/>
                <a:gd name="T28" fmla="*/ 249 w 717"/>
                <a:gd name="T29" fmla="*/ 1868 h 270"/>
                <a:gd name="T30" fmla="*/ 212 w 717"/>
                <a:gd name="T31" fmla="*/ 1764 h 270"/>
                <a:gd name="T32" fmla="*/ 357 w 717"/>
                <a:gd name="T33" fmla="*/ 1664 h 270"/>
                <a:gd name="T34" fmla="*/ 372 w 717"/>
                <a:gd name="T35" fmla="*/ 1868 h 270"/>
                <a:gd name="T36" fmla="*/ 390 w 717"/>
                <a:gd name="T37" fmla="*/ 1807 h 270"/>
                <a:gd name="T38" fmla="*/ 427 w 717"/>
                <a:gd name="T39" fmla="*/ 1672 h 270"/>
                <a:gd name="T40" fmla="*/ 456 w 717"/>
                <a:gd name="T41" fmla="*/ 1664 h 270"/>
                <a:gd name="T42" fmla="*/ 689 w 717"/>
                <a:gd name="T43" fmla="*/ 1768 h 270"/>
                <a:gd name="T44" fmla="*/ 595 w 717"/>
                <a:gd name="T45" fmla="*/ 1868 h 270"/>
                <a:gd name="T46" fmla="*/ 664 w 717"/>
                <a:gd name="T47" fmla="*/ 1864 h 270"/>
                <a:gd name="T48" fmla="*/ 689 w 717"/>
                <a:gd name="T49" fmla="*/ 1768 h 270"/>
                <a:gd name="T50" fmla="*/ 67 w 717"/>
                <a:gd name="T51" fmla="*/ 1615 h 270"/>
                <a:gd name="T52" fmla="*/ 12 w 717"/>
                <a:gd name="T53" fmla="*/ 1820 h 270"/>
                <a:gd name="T54" fmla="*/ 15 w 717"/>
                <a:gd name="T55" fmla="*/ 1868 h 270"/>
                <a:gd name="T56" fmla="*/ 68 w 717"/>
                <a:gd name="T57" fmla="*/ 1864 h 270"/>
                <a:gd name="T58" fmla="*/ 84 w 717"/>
                <a:gd name="T59" fmla="*/ 1819 h 270"/>
                <a:gd name="T60" fmla="*/ 136 w 717"/>
                <a:gd name="T61" fmla="*/ 1764 h 270"/>
                <a:gd name="T62" fmla="*/ 200 w 717"/>
                <a:gd name="T63" fmla="*/ 1719 h 270"/>
                <a:gd name="T64" fmla="*/ 116 w 717"/>
                <a:gd name="T65" fmla="*/ 1703 h 270"/>
                <a:gd name="T66" fmla="*/ 99 w 717"/>
                <a:gd name="T67" fmla="*/ 1601 h 270"/>
                <a:gd name="T68" fmla="*/ 680 w 717"/>
                <a:gd name="T69" fmla="*/ 1662 h 270"/>
                <a:gd name="T70" fmla="*/ 617 w 717"/>
                <a:gd name="T71" fmla="*/ 1700 h 270"/>
                <a:gd name="T72" fmla="*/ 577 w 717"/>
                <a:gd name="T73" fmla="*/ 1744 h 270"/>
                <a:gd name="T74" fmla="*/ 690 w 717"/>
                <a:gd name="T75" fmla="*/ 1764 h 270"/>
                <a:gd name="T76" fmla="*/ 378 w 717"/>
                <a:gd name="T77" fmla="*/ 1600 h 270"/>
                <a:gd name="T78" fmla="*/ 216 w 717"/>
                <a:gd name="T79" fmla="*/ 1612 h 270"/>
                <a:gd name="T80" fmla="*/ 120 w 717"/>
                <a:gd name="T81" fmla="*/ 1705 h 270"/>
                <a:gd name="T82" fmla="*/ 231 w 717"/>
                <a:gd name="T83" fmla="*/ 1683 h 270"/>
                <a:gd name="T84" fmla="*/ 257 w 717"/>
                <a:gd name="T85" fmla="*/ 1665 h 270"/>
                <a:gd name="T86" fmla="*/ 580 w 717"/>
                <a:gd name="T87" fmla="*/ 1662 h 270"/>
                <a:gd name="T88" fmla="*/ 522 w 717"/>
                <a:gd name="T89" fmla="*/ 1601 h 270"/>
                <a:gd name="T90" fmla="*/ 142 w 717"/>
                <a:gd name="T91" fmla="*/ 1600 h 270"/>
                <a:gd name="T92" fmla="*/ 142 w 717"/>
                <a:gd name="T93" fmla="*/ 160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17" h="270">
                  <a:moveTo>
                    <a:pt x="580" y="65"/>
                  </a:moveTo>
                  <a:lnTo>
                    <a:pt x="474" y="65"/>
                  </a:lnTo>
                  <a:lnTo>
                    <a:pt x="513" y="65"/>
                  </a:lnTo>
                  <a:lnTo>
                    <a:pt x="460" y="265"/>
                  </a:lnTo>
                  <a:lnTo>
                    <a:pt x="491" y="270"/>
                  </a:lnTo>
                  <a:lnTo>
                    <a:pt x="517" y="266"/>
                  </a:lnTo>
                  <a:lnTo>
                    <a:pt x="540" y="252"/>
                  </a:lnTo>
                  <a:lnTo>
                    <a:pt x="559" y="230"/>
                  </a:lnTo>
                  <a:lnTo>
                    <a:pt x="564" y="222"/>
                  </a:lnTo>
                  <a:lnTo>
                    <a:pt x="572" y="216"/>
                  </a:lnTo>
                  <a:lnTo>
                    <a:pt x="617" y="169"/>
                  </a:lnTo>
                  <a:lnTo>
                    <a:pt x="689" y="169"/>
                  </a:lnTo>
                  <a:lnTo>
                    <a:pt x="690" y="165"/>
                  </a:lnTo>
                  <a:lnTo>
                    <a:pt x="561" y="165"/>
                  </a:lnTo>
                  <a:lnTo>
                    <a:pt x="555" y="161"/>
                  </a:lnTo>
                  <a:lnTo>
                    <a:pt x="580" y="65"/>
                  </a:lnTo>
                  <a:close/>
                  <a:moveTo>
                    <a:pt x="372" y="269"/>
                  </a:moveTo>
                  <a:lnTo>
                    <a:pt x="331" y="269"/>
                  </a:lnTo>
                  <a:lnTo>
                    <a:pt x="344" y="269"/>
                  </a:lnTo>
                  <a:lnTo>
                    <a:pt x="357" y="269"/>
                  </a:lnTo>
                  <a:lnTo>
                    <a:pt x="371" y="270"/>
                  </a:lnTo>
                  <a:lnTo>
                    <a:pt x="372" y="269"/>
                  </a:lnTo>
                  <a:close/>
                  <a:moveTo>
                    <a:pt x="661" y="269"/>
                  </a:moveTo>
                  <a:lnTo>
                    <a:pt x="623" y="269"/>
                  </a:lnTo>
                  <a:lnTo>
                    <a:pt x="636" y="269"/>
                  </a:lnTo>
                  <a:lnTo>
                    <a:pt x="648" y="269"/>
                  </a:lnTo>
                  <a:lnTo>
                    <a:pt x="660" y="270"/>
                  </a:lnTo>
                  <a:lnTo>
                    <a:pt x="661" y="269"/>
                  </a:lnTo>
                  <a:close/>
                  <a:moveTo>
                    <a:pt x="61" y="268"/>
                  </a:moveTo>
                  <a:lnTo>
                    <a:pt x="25" y="268"/>
                  </a:lnTo>
                  <a:lnTo>
                    <a:pt x="36" y="268"/>
                  </a:lnTo>
                  <a:lnTo>
                    <a:pt x="46" y="269"/>
                  </a:lnTo>
                  <a:lnTo>
                    <a:pt x="59" y="269"/>
                  </a:lnTo>
                  <a:lnTo>
                    <a:pt x="61" y="268"/>
                  </a:lnTo>
                  <a:close/>
                  <a:moveTo>
                    <a:pt x="212" y="165"/>
                  </a:moveTo>
                  <a:lnTo>
                    <a:pt x="136" y="165"/>
                  </a:lnTo>
                  <a:lnTo>
                    <a:pt x="154" y="211"/>
                  </a:lnTo>
                  <a:lnTo>
                    <a:pt x="162" y="233"/>
                  </a:lnTo>
                  <a:lnTo>
                    <a:pt x="171" y="255"/>
                  </a:lnTo>
                  <a:lnTo>
                    <a:pt x="173" y="260"/>
                  </a:lnTo>
                  <a:lnTo>
                    <a:pt x="178" y="268"/>
                  </a:lnTo>
                  <a:lnTo>
                    <a:pt x="183" y="268"/>
                  </a:lnTo>
                  <a:lnTo>
                    <a:pt x="199" y="269"/>
                  </a:lnTo>
                  <a:lnTo>
                    <a:pt x="216" y="269"/>
                  </a:lnTo>
                  <a:lnTo>
                    <a:pt x="249" y="269"/>
                  </a:lnTo>
                  <a:lnTo>
                    <a:pt x="250" y="265"/>
                  </a:lnTo>
                  <a:lnTo>
                    <a:pt x="250" y="263"/>
                  </a:lnTo>
                  <a:lnTo>
                    <a:pt x="212" y="165"/>
                  </a:lnTo>
                  <a:close/>
                  <a:moveTo>
                    <a:pt x="580" y="64"/>
                  </a:moveTo>
                  <a:lnTo>
                    <a:pt x="305" y="64"/>
                  </a:lnTo>
                  <a:lnTo>
                    <a:pt x="357" y="65"/>
                  </a:lnTo>
                  <a:lnTo>
                    <a:pt x="303" y="269"/>
                  </a:lnTo>
                  <a:lnTo>
                    <a:pt x="331" y="269"/>
                  </a:lnTo>
                  <a:lnTo>
                    <a:pt x="372" y="269"/>
                  </a:lnTo>
                  <a:lnTo>
                    <a:pt x="376" y="265"/>
                  </a:lnTo>
                  <a:lnTo>
                    <a:pt x="384" y="233"/>
                  </a:lnTo>
                  <a:lnTo>
                    <a:pt x="390" y="208"/>
                  </a:lnTo>
                  <a:lnTo>
                    <a:pt x="402" y="165"/>
                  </a:lnTo>
                  <a:lnTo>
                    <a:pt x="414" y="122"/>
                  </a:lnTo>
                  <a:lnTo>
                    <a:pt x="427" y="73"/>
                  </a:lnTo>
                  <a:lnTo>
                    <a:pt x="433" y="66"/>
                  </a:lnTo>
                  <a:lnTo>
                    <a:pt x="437" y="65"/>
                  </a:lnTo>
                  <a:lnTo>
                    <a:pt x="456" y="65"/>
                  </a:lnTo>
                  <a:lnTo>
                    <a:pt x="580" y="65"/>
                  </a:lnTo>
                  <a:lnTo>
                    <a:pt x="580" y="64"/>
                  </a:lnTo>
                  <a:close/>
                  <a:moveTo>
                    <a:pt x="689" y="169"/>
                  </a:moveTo>
                  <a:lnTo>
                    <a:pt x="617" y="169"/>
                  </a:lnTo>
                  <a:lnTo>
                    <a:pt x="621" y="171"/>
                  </a:lnTo>
                  <a:lnTo>
                    <a:pt x="595" y="269"/>
                  </a:lnTo>
                  <a:lnTo>
                    <a:pt x="623" y="269"/>
                  </a:lnTo>
                  <a:lnTo>
                    <a:pt x="661" y="269"/>
                  </a:lnTo>
                  <a:lnTo>
                    <a:pt x="664" y="265"/>
                  </a:lnTo>
                  <a:lnTo>
                    <a:pt x="674" y="226"/>
                  </a:lnTo>
                  <a:lnTo>
                    <a:pt x="681" y="198"/>
                  </a:lnTo>
                  <a:lnTo>
                    <a:pt x="689" y="169"/>
                  </a:lnTo>
                  <a:close/>
                  <a:moveTo>
                    <a:pt x="74" y="0"/>
                  </a:moveTo>
                  <a:lnTo>
                    <a:pt x="70" y="5"/>
                  </a:lnTo>
                  <a:lnTo>
                    <a:pt x="67" y="16"/>
                  </a:lnTo>
                  <a:lnTo>
                    <a:pt x="54" y="68"/>
                  </a:lnTo>
                  <a:lnTo>
                    <a:pt x="40" y="119"/>
                  </a:lnTo>
                  <a:lnTo>
                    <a:pt x="12" y="221"/>
                  </a:lnTo>
                  <a:lnTo>
                    <a:pt x="9" y="233"/>
                  </a:lnTo>
                  <a:lnTo>
                    <a:pt x="0" y="269"/>
                  </a:lnTo>
                  <a:lnTo>
                    <a:pt x="15" y="269"/>
                  </a:lnTo>
                  <a:lnTo>
                    <a:pt x="25" y="268"/>
                  </a:lnTo>
                  <a:lnTo>
                    <a:pt x="61" y="268"/>
                  </a:lnTo>
                  <a:lnTo>
                    <a:pt x="68" y="265"/>
                  </a:lnTo>
                  <a:lnTo>
                    <a:pt x="75" y="258"/>
                  </a:lnTo>
                  <a:lnTo>
                    <a:pt x="78" y="244"/>
                  </a:lnTo>
                  <a:lnTo>
                    <a:pt x="84" y="220"/>
                  </a:lnTo>
                  <a:lnTo>
                    <a:pt x="97" y="199"/>
                  </a:lnTo>
                  <a:lnTo>
                    <a:pt x="116" y="182"/>
                  </a:lnTo>
                  <a:lnTo>
                    <a:pt x="136" y="165"/>
                  </a:lnTo>
                  <a:lnTo>
                    <a:pt x="212" y="165"/>
                  </a:lnTo>
                  <a:lnTo>
                    <a:pt x="202" y="138"/>
                  </a:lnTo>
                  <a:lnTo>
                    <a:pt x="200" y="120"/>
                  </a:lnTo>
                  <a:lnTo>
                    <a:pt x="209" y="106"/>
                  </a:lnTo>
                  <a:lnTo>
                    <a:pt x="120" y="106"/>
                  </a:lnTo>
                  <a:lnTo>
                    <a:pt x="116" y="104"/>
                  </a:lnTo>
                  <a:lnTo>
                    <a:pt x="142" y="2"/>
                  </a:lnTo>
                  <a:lnTo>
                    <a:pt x="113" y="2"/>
                  </a:lnTo>
                  <a:lnTo>
                    <a:pt x="99" y="2"/>
                  </a:lnTo>
                  <a:lnTo>
                    <a:pt x="86" y="1"/>
                  </a:lnTo>
                  <a:lnTo>
                    <a:pt x="74" y="0"/>
                  </a:lnTo>
                  <a:close/>
                  <a:moveTo>
                    <a:pt x="680" y="63"/>
                  </a:moveTo>
                  <a:lnTo>
                    <a:pt x="658" y="66"/>
                  </a:lnTo>
                  <a:lnTo>
                    <a:pt x="640" y="77"/>
                  </a:lnTo>
                  <a:lnTo>
                    <a:pt x="617" y="101"/>
                  </a:lnTo>
                  <a:lnTo>
                    <a:pt x="593" y="127"/>
                  </a:lnTo>
                  <a:lnTo>
                    <a:pt x="586" y="136"/>
                  </a:lnTo>
                  <a:lnTo>
                    <a:pt x="577" y="145"/>
                  </a:lnTo>
                  <a:lnTo>
                    <a:pt x="569" y="155"/>
                  </a:lnTo>
                  <a:lnTo>
                    <a:pt x="561" y="165"/>
                  </a:lnTo>
                  <a:lnTo>
                    <a:pt x="690" y="165"/>
                  </a:lnTo>
                  <a:lnTo>
                    <a:pt x="717" y="65"/>
                  </a:lnTo>
                  <a:lnTo>
                    <a:pt x="680" y="63"/>
                  </a:lnTo>
                  <a:close/>
                  <a:moveTo>
                    <a:pt x="378" y="1"/>
                  </a:moveTo>
                  <a:lnTo>
                    <a:pt x="232" y="2"/>
                  </a:lnTo>
                  <a:lnTo>
                    <a:pt x="223" y="7"/>
                  </a:lnTo>
                  <a:lnTo>
                    <a:pt x="216" y="13"/>
                  </a:lnTo>
                  <a:lnTo>
                    <a:pt x="192" y="36"/>
                  </a:lnTo>
                  <a:lnTo>
                    <a:pt x="161" y="66"/>
                  </a:lnTo>
                  <a:lnTo>
                    <a:pt x="120" y="106"/>
                  </a:lnTo>
                  <a:lnTo>
                    <a:pt x="209" y="106"/>
                  </a:lnTo>
                  <a:lnTo>
                    <a:pt x="209" y="105"/>
                  </a:lnTo>
                  <a:lnTo>
                    <a:pt x="231" y="84"/>
                  </a:lnTo>
                  <a:lnTo>
                    <a:pt x="239" y="77"/>
                  </a:lnTo>
                  <a:lnTo>
                    <a:pt x="248" y="66"/>
                  </a:lnTo>
                  <a:lnTo>
                    <a:pt x="257" y="66"/>
                  </a:lnTo>
                  <a:lnTo>
                    <a:pt x="281" y="65"/>
                  </a:lnTo>
                  <a:lnTo>
                    <a:pt x="580" y="64"/>
                  </a:lnTo>
                  <a:lnTo>
                    <a:pt x="580" y="63"/>
                  </a:lnTo>
                  <a:lnTo>
                    <a:pt x="511" y="63"/>
                  </a:lnTo>
                  <a:lnTo>
                    <a:pt x="525" y="3"/>
                  </a:lnTo>
                  <a:lnTo>
                    <a:pt x="522" y="2"/>
                  </a:lnTo>
                  <a:lnTo>
                    <a:pt x="519" y="1"/>
                  </a:lnTo>
                  <a:lnTo>
                    <a:pt x="378" y="1"/>
                  </a:lnTo>
                  <a:close/>
                  <a:moveTo>
                    <a:pt x="142" y="1"/>
                  </a:moveTo>
                  <a:lnTo>
                    <a:pt x="113" y="2"/>
                  </a:lnTo>
                  <a:lnTo>
                    <a:pt x="142" y="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1036" y="642"/>
              <a:ext cx="688" cy="554"/>
            </a:xfrm>
            <a:custGeom>
              <a:avLst/>
              <a:gdLst>
                <a:gd name="T0" fmla="*/ 618 w 688"/>
                <a:gd name="T1" fmla="*/ 643 h 554"/>
                <a:gd name="T2" fmla="*/ 550 w 688"/>
                <a:gd name="T3" fmla="*/ 647 h 554"/>
                <a:gd name="T4" fmla="*/ 485 w 688"/>
                <a:gd name="T5" fmla="*/ 659 h 554"/>
                <a:gd name="T6" fmla="*/ 420 w 688"/>
                <a:gd name="T7" fmla="*/ 677 h 554"/>
                <a:gd name="T8" fmla="*/ 421 w 688"/>
                <a:gd name="T9" fmla="*/ 691 h 554"/>
                <a:gd name="T10" fmla="*/ 421 w 688"/>
                <a:gd name="T11" fmla="*/ 704 h 554"/>
                <a:gd name="T12" fmla="*/ 422 w 688"/>
                <a:gd name="T13" fmla="*/ 717 h 554"/>
                <a:gd name="T14" fmla="*/ 424 w 688"/>
                <a:gd name="T15" fmla="*/ 729 h 554"/>
                <a:gd name="T16" fmla="*/ 428 w 688"/>
                <a:gd name="T17" fmla="*/ 745 h 554"/>
                <a:gd name="T18" fmla="*/ 421 w 688"/>
                <a:gd name="T19" fmla="*/ 750 h 554"/>
                <a:gd name="T20" fmla="*/ 338 w 688"/>
                <a:gd name="T21" fmla="*/ 789 h 554"/>
                <a:gd name="T22" fmla="*/ 274 w 688"/>
                <a:gd name="T23" fmla="*/ 828 h 554"/>
                <a:gd name="T24" fmla="*/ 215 w 688"/>
                <a:gd name="T25" fmla="*/ 872 h 554"/>
                <a:gd name="T26" fmla="*/ 162 w 688"/>
                <a:gd name="T27" fmla="*/ 922 h 554"/>
                <a:gd name="T28" fmla="*/ 114 w 688"/>
                <a:gd name="T29" fmla="*/ 978 h 554"/>
                <a:gd name="T30" fmla="*/ 72 w 688"/>
                <a:gd name="T31" fmla="*/ 1040 h 554"/>
                <a:gd name="T32" fmla="*/ 35 w 688"/>
                <a:gd name="T33" fmla="*/ 1108 h 554"/>
                <a:gd name="T34" fmla="*/ 9 w 688"/>
                <a:gd name="T35" fmla="*/ 1172 h 554"/>
                <a:gd name="T36" fmla="*/ 0 w 688"/>
                <a:gd name="T37" fmla="*/ 1196 h 554"/>
                <a:gd name="T38" fmla="*/ 88 w 688"/>
                <a:gd name="T39" fmla="*/ 1179 h 554"/>
                <a:gd name="T40" fmla="*/ 100 w 688"/>
                <a:gd name="T41" fmla="*/ 1177 h 554"/>
                <a:gd name="T42" fmla="*/ 117 w 688"/>
                <a:gd name="T43" fmla="*/ 1170 h 554"/>
                <a:gd name="T44" fmla="*/ 123 w 688"/>
                <a:gd name="T45" fmla="*/ 1163 h 554"/>
                <a:gd name="T46" fmla="*/ 126 w 688"/>
                <a:gd name="T47" fmla="*/ 1157 h 554"/>
                <a:gd name="T48" fmla="*/ 165 w 688"/>
                <a:gd name="T49" fmla="*/ 1089 h 554"/>
                <a:gd name="T50" fmla="*/ 209 w 688"/>
                <a:gd name="T51" fmla="*/ 1028 h 554"/>
                <a:gd name="T52" fmla="*/ 259 w 688"/>
                <a:gd name="T53" fmla="*/ 974 h 554"/>
                <a:gd name="T54" fmla="*/ 314 w 688"/>
                <a:gd name="T55" fmla="*/ 928 h 554"/>
                <a:gd name="T56" fmla="*/ 374 w 688"/>
                <a:gd name="T57" fmla="*/ 888 h 554"/>
                <a:gd name="T58" fmla="*/ 440 w 688"/>
                <a:gd name="T59" fmla="*/ 856 h 554"/>
                <a:gd name="T60" fmla="*/ 510 w 688"/>
                <a:gd name="T61" fmla="*/ 830 h 554"/>
                <a:gd name="T62" fmla="*/ 586 w 688"/>
                <a:gd name="T63" fmla="*/ 810 h 554"/>
                <a:gd name="T64" fmla="*/ 612 w 688"/>
                <a:gd name="T65" fmla="*/ 803 h 554"/>
                <a:gd name="T66" fmla="*/ 633 w 688"/>
                <a:gd name="T67" fmla="*/ 792 h 554"/>
                <a:gd name="T68" fmla="*/ 648 w 688"/>
                <a:gd name="T69" fmla="*/ 774 h 554"/>
                <a:gd name="T70" fmla="*/ 657 w 688"/>
                <a:gd name="T71" fmla="*/ 749 h 554"/>
                <a:gd name="T72" fmla="*/ 663 w 688"/>
                <a:gd name="T73" fmla="*/ 723 h 554"/>
                <a:gd name="T74" fmla="*/ 671 w 688"/>
                <a:gd name="T75" fmla="*/ 697 h 554"/>
                <a:gd name="T76" fmla="*/ 679 w 688"/>
                <a:gd name="T77" fmla="*/ 670 h 554"/>
                <a:gd name="T78" fmla="*/ 687 w 688"/>
                <a:gd name="T79" fmla="*/ 644 h 554"/>
                <a:gd name="T80" fmla="*/ 618 w 688"/>
                <a:gd name="T81" fmla="*/ 643 h 5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8" h="554">
                  <a:moveTo>
                    <a:pt x="618" y="0"/>
                  </a:moveTo>
                  <a:lnTo>
                    <a:pt x="550" y="4"/>
                  </a:lnTo>
                  <a:lnTo>
                    <a:pt x="485" y="16"/>
                  </a:lnTo>
                  <a:lnTo>
                    <a:pt x="420" y="34"/>
                  </a:lnTo>
                  <a:lnTo>
                    <a:pt x="421" y="48"/>
                  </a:lnTo>
                  <a:lnTo>
                    <a:pt x="421" y="61"/>
                  </a:lnTo>
                  <a:lnTo>
                    <a:pt x="422" y="74"/>
                  </a:lnTo>
                  <a:lnTo>
                    <a:pt x="424" y="86"/>
                  </a:lnTo>
                  <a:lnTo>
                    <a:pt x="428" y="102"/>
                  </a:lnTo>
                  <a:lnTo>
                    <a:pt x="421" y="107"/>
                  </a:lnTo>
                  <a:lnTo>
                    <a:pt x="338" y="146"/>
                  </a:lnTo>
                  <a:lnTo>
                    <a:pt x="274" y="185"/>
                  </a:lnTo>
                  <a:lnTo>
                    <a:pt x="215" y="229"/>
                  </a:lnTo>
                  <a:lnTo>
                    <a:pt x="162" y="279"/>
                  </a:lnTo>
                  <a:lnTo>
                    <a:pt x="114" y="335"/>
                  </a:lnTo>
                  <a:lnTo>
                    <a:pt x="72" y="397"/>
                  </a:lnTo>
                  <a:lnTo>
                    <a:pt x="35" y="465"/>
                  </a:lnTo>
                  <a:lnTo>
                    <a:pt x="9" y="529"/>
                  </a:lnTo>
                  <a:lnTo>
                    <a:pt x="0" y="553"/>
                  </a:lnTo>
                  <a:lnTo>
                    <a:pt x="88" y="536"/>
                  </a:lnTo>
                  <a:lnTo>
                    <a:pt x="100" y="534"/>
                  </a:lnTo>
                  <a:lnTo>
                    <a:pt x="117" y="527"/>
                  </a:lnTo>
                  <a:lnTo>
                    <a:pt x="123" y="520"/>
                  </a:lnTo>
                  <a:lnTo>
                    <a:pt x="126" y="514"/>
                  </a:lnTo>
                  <a:lnTo>
                    <a:pt x="165" y="446"/>
                  </a:lnTo>
                  <a:lnTo>
                    <a:pt x="209" y="385"/>
                  </a:lnTo>
                  <a:lnTo>
                    <a:pt x="259" y="331"/>
                  </a:lnTo>
                  <a:lnTo>
                    <a:pt x="314" y="285"/>
                  </a:lnTo>
                  <a:lnTo>
                    <a:pt x="374" y="245"/>
                  </a:lnTo>
                  <a:lnTo>
                    <a:pt x="440" y="213"/>
                  </a:lnTo>
                  <a:lnTo>
                    <a:pt x="510" y="187"/>
                  </a:lnTo>
                  <a:lnTo>
                    <a:pt x="586" y="167"/>
                  </a:lnTo>
                  <a:lnTo>
                    <a:pt x="612" y="160"/>
                  </a:lnTo>
                  <a:lnTo>
                    <a:pt x="633" y="149"/>
                  </a:lnTo>
                  <a:lnTo>
                    <a:pt x="648" y="131"/>
                  </a:lnTo>
                  <a:lnTo>
                    <a:pt x="657" y="106"/>
                  </a:lnTo>
                  <a:lnTo>
                    <a:pt x="663" y="80"/>
                  </a:lnTo>
                  <a:lnTo>
                    <a:pt x="671" y="54"/>
                  </a:lnTo>
                  <a:lnTo>
                    <a:pt x="679" y="27"/>
                  </a:lnTo>
                  <a:lnTo>
                    <a:pt x="687" y="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AutoShape 30"/>
            <p:cNvSpPr>
              <a:spLocks/>
            </p:cNvSpPr>
            <p:nvPr/>
          </p:nvSpPr>
          <p:spPr bwMode="auto">
            <a:xfrm>
              <a:off x="981" y="842"/>
              <a:ext cx="675" cy="669"/>
            </a:xfrm>
            <a:custGeom>
              <a:avLst/>
              <a:gdLst>
                <a:gd name="T0" fmla="*/ 532 w 675"/>
                <a:gd name="T1" fmla="*/ 1072 h 669"/>
                <a:gd name="T2" fmla="*/ 397 w 675"/>
                <a:gd name="T3" fmla="*/ 1072 h 669"/>
                <a:gd name="T4" fmla="*/ 357 w 675"/>
                <a:gd name="T5" fmla="*/ 1137 h 669"/>
                <a:gd name="T6" fmla="*/ 314 w 675"/>
                <a:gd name="T7" fmla="*/ 1199 h 669"/>
                <a:gd name="T8" fmla="*/ 269 w 675"/>
                <a:gd name="T9" fmla="*/ 1259 h 669"/>
                <a:gd name="T10" fmla="*/ 221 w 675"/>
                <a:gd name="T11" fmla="*/ 1315 h 669"/>
                <a:gd name="T12" fmla="*/ 170 w 675"/>
                <a:gd name="T13" fmla="*/ 1368 h 669"/>
                <a:gd name="T14" fmla="*/ 117 w 675"/>
                <a:gd name="T15" fmla="*/ 1419 h 669"/>
                <a:gd name="T16" fmla="*/ 60 w 675"/>
                <a:gd name="T17" fmla="*/ 1467 h 669"/>
                <a:gd name="T18" fmla="*/ 0 w 675"/>
                <a:gd name="T19" fmla="*/ 1511 h 669"/>
                <a:gd name="T20" fmla="*/ 72 w 675"/>
                <a:gd name="T21" fmla="*/ 1472 h 669"/>
                <a:gd name="T22" fmla="*/ 141 w 675"/>
                <a:gd name="T23" fmla="*/ 1430 h 669"/>
                <a:gd name="T24" fmla="*/ 208 w 675"/>
                <a:gd name="T25" fmla="*/ 1385 h 669"/>
                <a:gd name="T26" fmla="*/ 272 w 675"/>
                <a:gd name="T27" fmla="*/ 1338 h 669"/>
                <a:gd name="T28" fmla="*/ 333 w 675"/>
                <a:gd name="T29" fmla="*/ 1287 h 669"/>
                <a:gd name="T30" fmla="*/ 391 w 675"/>
                <a:gd name="T31" fmla="*/ 1233 h 669"/>
                <a:gd name="T32" fmla="*/ 446 w 675"/>
                <a:gd name="T33" fmla="*/ 1176 h 669"/>
                <a:gd name="T34" fmla="*/ 498 w 675"/>
                <a:gd name="T35" fmla="*/ 1116 h 669"/>
                <a:gd name="T36" fmla="*/ 532 w 675"/>
                <a:gd name="T37" fmla="*/ 1072 h 669"/>
                <a:gd name="T38" fmla="*/ 667 w 675"/>
                <a:gd name="T39" fmla="*/ 842 h 669"/>
                <a:gd name="T40" fmla="*/ 665 w 675"/>
                <a:gd name="T41" fmla="*/ 843 h 669"/>
                <a:gd name="T42" fmla="*/ 615 w 675"/>
                <a:gd name="T43" fmla="*/ 853 h 669"/>
                <a:gd name="T44" fmla="*/ 567 w 675"/>
                <a:gd name="T45" fmla="*/ 868 h 669"/>
                <a:gd name="T46" fmla="*/ 520 w 675"/>
                <a:gd name="T47" fmla="*/ 887 h 669"/>
                <a:gd name="T48" fmla="*/ 474 w 675"/>
                <a:gd name="T49" fmla="*/ 909 h 669"/>
                <a:gd name="T50" fmla="*/ 469 w 675"/>
                <a:gd name="T51" fmla="*/ 912 h 669"/>
                <a:gd name="T52" fmla="*/ 464 w 675"/>
                <a:gd name="T53" fmla="*/ 918 h 669"/>
                <a:gd name="T54" fmla="*/ 463 w 675"/>
                <a:gd name="T55" fmla="*/ 923 h 669"/>
                <a:gd name="T56" fmla="*/ 459 w 675"/>
                <a:gd name="T57" fmla="*/ 944 h 669"/>
                <a:gd name="T58" fmla="*/ 449 w 675"/>
                <a:gd name="T59" fmla="*/ 962 h 669"/>
                <a:gd name="T60" fmla="*/ 435 w 675"/>
                <a:gd name="T61" fmla="*/ 976 h 669"/>
                <a:gd name="T62" fmla="*/ 418 w 675"/>
                <a:gd name="T63" fmla="*/ 988 h 669"/>
                <a:gd name="T64" fmla="*/ 411 w 675"/>
                <a:gd name="T65" fmla="*/ 991 h 669"/>
                <a:gd name="T66" fmla="*/ 405 w 675"/>
                <a:gd name="T67" fmla="*/ 996 h 669"/>
                <a:gd name="T68" fmla="*/ 400 w 675"/>
                <a:gd name="T69" fmla="*/ 1001 h 669"/>
                <a:gd name="T70" fmla="*/ 368 w 675"/>
                <a:gd name="T71" fmla="*/ 1029 h 669"/>
                <a:gd name="T72" fmla="*/ 339 w 675"/>
                <a:gd name="T73" fmla="*/ 1060 h 669"/>
                <a:gd name="T74" fmla="*/ 312 w 675"/>
                <a:gd name="T75" fmla="*/ 1093 h 669"/>
                <a:gd name="T76" fmla="*/ 289 w 675"/>
                <a:gd name="T77" fmla="*/ 1130 h 669"/>
                <a:gd name="T78" fmla="*/ 397 w 675"/>
                <a:gd name="T79" fmla="*/ 1072 h 669"/>
                <a:gd name="T80" fmla="*/ 532 w 675"/>
                <a:gd name="T81" fmla="*/ 1072 h 669"/>
                <a:gd name="T82" fmla="*/ 547 w 675"/>
                <a:gd name="T83" fmla="*/ 1053 h 669"/>
                <a:gd name="T84" fmla="*/ 592 w 675"/>
                <a:gd name="T85" fmla="*/ 987 h 669"/>
                <a:gd name="T86" fmla="*/ 635 w 675"/>
                <a:gd name="T87" fmla="*/ 917 h 669"/>
                <a:gd name="T88" fmla="*/ 674 w 675"/>
                <a:gd name="T89" fmla="*/ 844 h 669"/>
                <a:gd name="T90" fmla="*/ 669 w 675"/>
                <a:gd name="T91" fmla="*/ 843 h 669"/>
                <a:gd name="T92" fmla="*/ 667 w 675"/>
                <a:gd name="T93" fmla="*/ 842 h 6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5" h="669">
                  <a:moveTo>
                    <a:pt x="532" y="230"/>
                  </a:moveTo>
                  <a:lnTo>
                    <a:pt x="397" y="230"/>
                  </a:lnTo>
                  <a:lnTo>
                    <a:pt x="357" y="295"/>
                  </a:lnTo>
                  <a:lnTo>
                    <a:pt x="314" y="357"/>
                  </a:lnTo>
                  <a:lnTo>
                    <a:pt x="269" y="417"/>
                  </a:lnTo>
                  <a:lnTo>
                    <a:pt x="221" y="473"/>
                  </a:lnTo>
                  <a:lnTo>
                    <a:pt x="170" y="526"/>
                  </a:lnTo>
                  <a:lnTo>
                    <a:pt x="117" y="577"/>
                  </a:lnTo>
                  <a:lnTo>
                    <a:pt x="60" y="625"/>
                  </a:lnTo>
                  <a:lnTo>
                    <a:pt x="0" y="669"/>
                  </a:lnTo>
                  <a:lnTo>
                    <a:pt x="72" y="630"/>
                  </a:lnTo>
                  <a:lnTo>
                    <a:pt x="141" y="588"/>
                  </a:lnTo>
                  <a:lnTo>
                    <a:pt x="208" y="543"/>
                  </a:lnTo>
                  <a:lnTo>
                    <a:pt x="272" y="496"/>
                  </a:lnTo>
                  <a:lnTo>
                    <a:pt x="333" y="445"/>
                  </a:lnTo>
                  <a:lnTo>
                    <a:pt x="391" y="391"/>
                  </a:lnTo>
                  <a:lnTo>
                    <a:pt x="446" y="334"/>
                  </a:lnTo>
                  <a:lnTo>
                    <a:pt x="498" y="274"/>
                  </a:lnTo>
                  <a:lnTo>
                    <a:pt x="532" y="230"/>
                  </a:lnTo>
                  <a:close/>
                  <a:moveTo>
                    <a:pt x="667" y="0"/>
                  </a:moveTo>
                  <a:lnTo>
                    <a:pt x="665" y="1"/>
                  </a:lnTo>
                  <a:lnTo>
                    <a:pt x="615" y="11"/>
                  </a:lnTo>
                  <a:lnTo>
                    <a:pt x="567" y="26"/>
                  </a:lnTo>
                  <a:lnTo>
                    <a:pt x="520" y="45"/>
                  </a:lnTo>
                  <a:lnTo>
                    <a:pt x="474" y="67"/>
                  </a:lnTo>
                  <a:lnTo>
                    <a:pt x="469" y="70"/>
                  </a:lnTo>
                  <a:lnTo>
                    <a:pt x="464" y="76"/>
                  </a:lnTo>
                  <a:lnTo>
                    <a:pt x="463" y="81"/>
                  </a:lnTo>
                  <a:lnTo>
                    <a:pt x="459" y="102"/>
                  </a:lnTo>
                  <a:lnTo>
                    <a:pt x="449" y="120"/>
                  </a:lnTo>
                  <a:lnTo>
                    <a:pt x="435" y="134"/>
                  </a:lnTo>
                  <a:lnTo>
                    <a:pt x="418" y="146"/>
                  </a:lnTo>
                  <a:lnTo>
                    <a:pt x="411" y="149"/>
                  </a:lnTo>
                  <a:lnTo>
                    <a:pt x="405" y="154"/>
                  </a:lnTo>
                  <a:lnTo>
                    <a:pt x="400" y="159"/>
                  </a:lnTo>
                  <a:lnTo>
                    <a:pt x="368" y="187"/>
                  </a:lnTo>
                  <a:lnTo>
                    <a:pt x="339" y="218"/>
                  </a:lnTo>
                  <a:lnTo>
                    <a:pt x="312" y="251"/>
                  </a:lnTo>
                  <a:lnTo>
                    <a:pt x="289" y="288"/>
                  </a:lnTo>
                  <a:lnTo>
                    <a:pt x="397" y="230"/>
                  </a:lnTo>
                  <a:lnTo>
                    <a:pt x="532" y="230"/>
                  </a:lnTo>
                  <a:lnTo>
                    <a:pt x="547" y="211"/>
                  </a:lnTo>
                  <a:lnTo>
                    <a:pt x="592" y="145"/>
                  </a:lnTo>
                  <a:lnTo>
                    <a:pt x="635" y="75"/>
                  </a:lnTo>
                  <a:lnTo>
                    <a:pt x="674" y="2"/>
                  </a:lnTo>
                  <a:lnTo>
                    <a:pt x="669" y="1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3" y="1595"/>
              <a:ext cx="593" cy="277"/>
            </a:xfrm>
            <a:prstGeom prst="rect">
              <a:avLst/>
            </a:prstGeom>
            <a:noFill/>
          </p:spPr>
        </p:pic>
      </p:grp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17105" y="2161682"/>
            <a:ext cx="914619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17 сотрудников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482 обучающихся (38% от общего количества обучающихся ПОО)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96144" y="6726090"/>
            <a:ext cx="7056784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ООО Агентство «</a:t>
            </a:r>
            <a:r>
              <a:rPr kumimoji="0" lang="ru-RU" sz="2400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Премиум</a:t>
            </a: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Арт</a:t>
            </a: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АНО «Центр эстетического развития»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АНО «ПСК «Олимпиец»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Школа современного танца «Дуэт»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МБУК «МДК» </a:t>
            </a:r>
            <a:r>
              <a:rPr kumimoji="0" lang="ru-RU" sz="2400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м.р.Ставропольский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3009C2-DD3A-EDC9-9748-CEF4DA0AAF54}"/>
              </a:ext>
            </a:extLst>
          </p:cNvPr>
          <p:cNvSpPr txBox="1"/>
          <p:nvPr/>
        </p:nvSpPr>
        <p:spPr>
          <a:xfrm>
            <a:off x="728192" y="1457629"/>
            <a:ext cx="61926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Задействовано в реализации РИП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D99D04-CF7E-7449-487F-BB33A5709848}"/>
              </a:ext>
            </a:extLst>
          </p:cNvPr>
          <p:cNvSpPr txBox="1"/>
          <p:nvPr/>
        </p:nvSpPr>
        <p:spPr>
          <a:xfrm>
            <a:off x="5966162" y="5928490"/>
            <a:ext cx="3597139" cy="636714"/>
          </a:xfrm>
          <a:prstGeom prst="rect">
            <a:avLst/>
          </a:prstGeom>
          <a:noFill/>
        </p:spPr>
        <p:txBody>
          <a:bodyPr wrap="none" lIns="142875" tIns="71438" rIns="142875" bIns="71438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Партнеры проекта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D7447BA1-1C16-4D6C-AA50-0A9974E4C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188" y="6739956"/>
            <a:ext cx="7056784" cy="18355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МБУК «Многофункциональный культурный центр» г.Жигулевск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МБОУ ДО «Детский морской центр имени Героя Советского Союза Е.А. Никонова» г.о.Тольятти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  <p:pic>
        <p:nvPicPr>
          <p:cNvPr id="19" name="Рисунок 18" descr="17.11.22 8">
            <a:extLst>
              <a:ext uri="{FF2B5EF4-FFF2-40B4-BE49-F238E27FC236}">
                <a16:creationId xmlns:a16="http://schemas.microsoft.com/office/drawing/2014/main" xmlns="" id="{2D0D4724-0B8F-A87D-B41E-1D1606C7D0AC}"/>
              </a:ext>
            </a:extLst>
          </p:cNvPr>
          <p:cNvPicPr/>
          <p:nvPr/>
        </p:nvPicPr>
        <p:blipFill>
          <a:blip r:embed="rId4" cstate="print"/>
          <a:srcRect t="13716" r="5130" b="7035"/>
          <a:stretch>
            <a:fillRect/>
          </a:stretch>
        </p:blipFill>
        <p:spPr bwMode="auto">
          <a:xfrm>
            <a:off x="566174" y="3417903"/>
            <a:ext cx="43204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718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-8691" y="0"/>
            <a:ext cx="16002000" cy="9038525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 sz="2000"/>
          </a:p>
        </p:txBody>
      </p:sp>
      <p:grpSp>
        <p:nvGrpSpPr>
          <p:cNvPr id="55" name="Группа 22"/>
          <p:cNvGrpSpPr>
            <a:grpSpLocks/>
          </p:cNvGrpSpPr>
          <p:nvPr/>
        </p:nvGrpSpPr>
        <p:grpSpPr bwMode="auto">
          <a:xfrm>
            <a:off x="14697744" y="7668914"/>
            <a:ext cx="1114425" cy="1189038"/>
            <a:chOff x="0" y="0"/>
            <a:chExt cx="1755" cy="1873"/>
          </a:xfrm>
        </p:grpSpPr>
        <p:sp>
          <p:nvSpPr>
            <p:cNvPr id="56" name="AutoShape 24"/>
            <p:cNvSpPr>
              <a:spLocks/>
            </p:cNvSpPr>
            <p:nvPr/>
          </p:nvSpPr>
          <p:spPr bwMode="auto">
            <a:xfrm>
              <a:off x="0" y="0"/>
              <a:ext cx="1384" cy="1838"/>
            </a:xfrm>
            <a:custGeom>
              <a:avLst/>
              <a:gdLst>
                <a:gd name="T0" fmla="*/ 863 w 1384"/>
                <a:gd name="T1" fmla="*/ 123 h 1838"/>
                <a:gd name="T2" fmla="*/ 859 w 1384"/>
                <a:gd name="T3" fmla="*/ 129 h 1838"/>
                <a:gd name="T4" fmla="*/ 724 w 1384"/>
                <a:gd name="T5" fmla="*/ 221 h 1838"/>
                <a:gd name="T6" fmla="*/ 629 w 1384"/>
                <a:gd name="T7" fmla="*/ 271 h 1838"/>
                <a:gd name="T8" fmla="*/ 491 w 1384"/>
                <a:gd name="T9" fmla="*/ 361 h 1838"/>
                <a:gd name="T10" fmla="*/ 364 w 1384"/>
                <a:gd name="T11" fmla="*/ 470 h 1838"/>
                <a:gd name="T12" fmla="*/ 254 w 1384"/>
                <a:gd name="T13" fmla="*/ 594 h 1838"/>
                <a:gd name="T14" fmla="*/ 162 w 1384"/>
                <a:gd name="T15" fmla="*/ 730 h 1838"/>
                <a:gd name="T16" fmla="*/ 87 w 1384"/>
                <a:gd name="T17" fmla="*/ 880 h 1838"/>
                <a:gd name="T18" fmla="*/ 36 w 1384"/>
                <a:gd name="T19" fmla="*/ 1028 h 1838"/>
                <a:gd name="T20" fmla="*/ 6 w 1384"/>
                <a:gd name="T21" fmla="*/ 1180 h 1838"/>
                <a:gd name="T22" fmla="*/ 1 w 1384"/>
                <a:gd name="T23" fmla="*/ 1336 h 1838"/>
                <a:gd name="T24" fmla="*/ 22 w 1384"/>
                <a:gd name="T25" fmla="*/ 1487 h 1838"/>
                <a:gd name="T26" fmla="*/ 70 w 1384"/>
                <a:gd name="T27" fmla="*/ 1621 h 1838"/>
                <a:gd name="T28" fmla="*/ 149 w 1384"/>
                <a:gd name="T29" fmla="*/ 1742 h 1838"/>
                <a:gd name="T30" fmla="*/ 200 w 1384"/>
                <a:gd name="T31" fmla="*/ 1794 h 1838"/>
                <a:gd name="T32" fmla="*/ 259 w 1384"/>
                <a:gd name="T33" fmla="*/ 1837 h 1838"/>
                <a:gd name="T34" fmla="*/ 253 w 1384"/>
                <a:gd name="T35" fmla="*/ 1830 h 1838"/>
                <a:gd name="T36" fmla="*/ 204 w 1384"/>
                <a:gd name="T37" fmla="*/ 1777 h 1838"/>
                <a:gd name="T38" fmla="*/ 129 w 1384"/>
                <a:gd name="T39" fmla="*/ 1665 h 1838"/>
                <a:gd name="T40" fmla="*/ 74 w 1384"/>
                <a:gd name="T41" fmla="*/ 1522 h 1838"/>
                <a:gd name="T42" fmla="*/ 53 w 1384"/>
                <a:gd name="T43" fmla="*/ 1359 h 1838"/>
                <a:gd name="T44" fmla="*/ 69 w 1384"/>
                <a:gd name="T45" fmla="*/ 1195 h 1838"/>
                <a:gd name="T46" fmla="*/ 112 w 1384"/>
                <a:gd name="T47" fmla="*/ 1038 h 1838"/>
                <a:gd name="T48" fmla="*/ 173 w 1384"/>
                <a:gd name="T49" fmla="*/ 896 h 1838"/>
                <a:gd name="T50" fmla="*/ 251 w 1384"/>
                <a:gd name="T51" fmla="*/ 764 h 1838"/>
                <a:gd name="T52" fmla="*/ 345 w 1384"/>
                <a:gd name="T53" fmla="*/ 642 h 1838"/>
                <a:gd name="T54" fmla="*/ 455 w 1384"/>
                <a:gd name="T55" fmla="*/ 530 h 1838"/>
                <a:gd name="T56" fmla="*/ 488 w 1384"/>
                <a:gd name="T57" fmla="*/ 501 h 1838"/>
                <a:gd name="T58" fmla="*/ 578 w 1384"/>
                <a:gd name="T59" fmla="*/ 472 h 1838"/>
                <a:gd name="T60" fmla="*/ 651 w 1384"/>
                <a:gd name="T61" fmla="*/ 382 h 1838"/>
                <a:gd name="T62" fmla="*/ 771 w 1384"/>
                <a:gd name="T63" fmla="*/ 270 h 1838"/>
                <a:gd name="T64" fmla="*/ 909 w 1384"/>
                <a:gd name="T65" fmla="*/ 176 h 1838"/>
                <a:gd name="T66" fmla="*/ 1016 w 1384"/>
                <a:gd name="T67" fmla="*/ 123 h 1838"/>
                <a:gd name="T68" fmla="*/ 1056 w 1384"/>
                <a:gd name="T69" fmla="*/ 2 h 1838"/>
                <a:gd name="T70" fmla="*/ 901 w 1384"/>
                <a:gd name="T71" fmla="*/ 21 h 1838"/>
                <a:gd name="T72" fmla="*/ 753 w 1384"/>
                <a:gd name="T73" fmla="*/ 61 h 1838"/>
                <a:gd name="T74" fmla="*/ 614 w 1384"/>
                <a:gd name="T75" fmla="*/ 119 h 1838"/>
                <a:gd name="T76" fmla="*/ 485 w 1384"/>
                <a:gd name="T77" fmla="*/ 193 h 1838"/>
                <a:gd name="T78" fmla="*/ 369 w 1384"/>
                <a:gd name="T79" fmla="*/ 280 h 1838"/>
                <a:gd name="T80" fmla="*/ 265 w 1384"/>
                <a:gd name="T81" fmla="*/ 377 h 1838"/>
                <a:gd name="T82" fmla="*/ 177 w 1384"/>
                <a:gd name="T83" fmla="*/ 483 h 1838"/>
                <a:gd name="T84" fmla="*/ 105 w 1384"/>
                <a:gd name="T85" fmla="*/ 595 h 1838"/>
                <a:gd name="T86" fmla="*/ 50 w 1384"/>
                <a:gd name="T87" fmla="*/ 711 h 1838"/>
                <a:gd name="T88" fmla="*/ 65 w 1384"/>
                <a:gd name="T89" fmla="*/ 698 h 1838"/>
                <a:gd name="T90" fmla="*/ 147 w 1384"/>
                <a:gd name="T91" fmla="*/ 564 h 1838"/>
                <a:gd name="T92" fmla="*/ 247 w 1384"/>
                <a:gd name="T93" fmla="*/ 444 h 1838"/>
                <a:gd name="T94" fmla="*/ 365 w 1384"/>
                <a:gd name="T95" fmla="*/ 338 h 1838"/>
                <a:gd name="T96" fmla="*/ 495 w 1384"/>
                <a:gd name="T97" fmla="*/ 250 h 1838"/>
                <a:gd name="T98" fmla="*/ 635 w 1384"/>
                <a:gd name="T99" fmla="*/ 182 h 1838"/>
                <a:gd name="T100" fmla="*/ 784 w 1384"/>
                <a:gd name="T101" fmla="*/ 136 h 1838"/>
                <a:gd name="T102" fmla="*/ 1016 w 1384"/>
                <a:gd name="T103" fmla="*/ 123 h 1838"/>
                <a:gd name="T104" fmla="*/ 1135 w 1384"/>
                <a:gd name="T105" fmla="*/ 78 h 1838"/>
                <a:gd name="T106" fmla="*/ 1298 w 1384"/>
                <a:gd name="T107" fmla="*/ 41 h 1838"/>
                <a:gd name="T108" fmla="*/ 1300 w 1384"/>
                <a:gd name="T109" fmla="*/ 15 h 1838"/>
                <a:gd name="T110" fmla="*/ 1136 w 1384"/>
                <a:gd name="T111" fmla="*/ 0 h 1838"/>
                <a:gd name="T112" fmla="*/ 525 w 1384"/>
                <a:gd name="T113" fmla="*/ 472 h 1838"/>
                <a:gd name="T114" fmla="*/ 468 w 1384"/>
                <a:gd name="T115" fmla="*/ 655 h 1838"/>
                <a:gd name="T116" fmla="*/ 550 w 1384"/>
                <a:gd name="T117" fmla="*/ 510 h 18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4" h="1838">
                  <a:moveTo>
                    <a:pt x="1016" y="123"/>
                  </a:moveTo>
                  <a:lnTo>
                    <a:pt x="863" y="123"/>
                  </a:lnTo>
                  <a:lnTo>
                    <a:pt x="862" y="127"/>
                  </a:lnTo>
                  <a:lnTo>
                    <a:pt x="859" y="129"/>
                  </a:lnTo>
                  <a:lnTo>
                    <a:pt x="734" y="215"/>
                  </a:lnTo>
                  <a:lnTo>
                    <a:pt x="724" y="221"/>
                  </a:lnTo>
                  <a:lnTo>
                    <a:pt x="713" y="228"/>
                  </a:lnTo>
                  <a:lnTo>
                    <a:pt x="629" y="271"/>
                  </a:lnTo>
                  <a:lnTo>
                    <a:pt x="558" y="314"/>
                  </a:lnTo>
                  <a:lnTo>
                    <a:pt x="491" y="361"/>
                  </a:lnTo>
                  <a:lnTo>
                    <a:pt x="426" y="413"/>
                  </a:lnTo>
                  <a:lnTo>
                    <a:pt x="364" y="470"/>
                  </a:lnTo>
                  <a:lnTo>
                    <a:pt x="307" y="530"/>
                  </a:lnTo>
                  <a:lnTo>
                    <a:pt x="254" y="594"/>
                  </a:lnTo>
                  <a:lnTo>
                    <a:pt x="205" y="660"/>
                  </a:lnTo>
                  <a:lnTo>
                    <a:pt x="162" y="730"/>
                  </a:lnTo>
                  <a:lnTo>
                    <a:pt x="122" y="803"/>
                  </a:lnTo>
                  <a:lnTo>
                    <a:pt x="87" y="880"/>
                  </a:lnTo>
                  <a:lnTo>
                    <a:pt x="59" y="954"/>
                  </a:lnTo>
                  <a:lnTo>
                    <a:pt x="36" y="1028"/>
                  </a:lnTo>
                  <a:lnTo>
                    <a:pt x="18" y="1104"/>
                  </a:lnTo>
                  <a:lnTo>
                    <a:pt x="6" y="1180"/>
                  </a:lnTo>
                  <a:lnTo>
                    <a:pt x="0" y="1257"/>
                  </a:lnTo>
                  <a:lnTo>
                    <a:pt x="1" y="1336"/>
                  </a:lnTo>
                  <a:lnTo>
                    <a:pt x="8" y="1415"/>
                  </a:lnTo>
                  <a:lnTo>
                    <a:pt x="22" y="1487"/>
                  </a:lnTo>
                  <a:lnTo>
                    <a:pt x="42" y="1555"/>
                  </a:lnTo>
                  <a:lnTo>
                    <a:pt x="70" y="1621"/>
                  </a:lnTo>
                  <a:lnTo>
                    <a:pt x="105" y="1683"/>
                  </a:lnTo>
                  <a:lnTo>
                    <a:pt x="149" y="1742"/>
                  </a:lnTo>
                  <a:lnTo>
                    <a:pt x="173" y="1769"/>
                  </a:lnTo>
                  <a:lnTo>
                    <a:pt x="200" y="1794"/>
                  </a:lnTo>
                  <a:lnTo>
                    <a:pt x="228" y="1817"/>
                  </a:lnTo>
                  <a:lnTo>
                    <a:pt x="259" y="1837"/>
                  </a:lnTo>
                  <a:lnTo>
                    <a:pt x="256" y="1834"/>
                  </a:lnTo>
                  <a:lnTo>
                    <a:pt x="253" y="1830"/>
                  </a:lnTo>
                  <a:lnTo>
                    <a:pt x="250" y="1827"/>
                  </a:lnTo>
                  <a:lnTo>
                    <a:pt x="204" y="1777"/>
                  </a:lnTo>
                  <a:lnTo>
                    <a:pt x="163" y="1723"/>
                  </a:lnTo>
                  <a:lnTo>
                    <a:pt x="129" y="1665"/>
                  </a:lnTo>
                  <a:lnTo>
                    <a:pt x="100" y="1603"/>
                  </a:lnTo>
                  <a:lnTo>
                    <a:pt x="74" y="1522"/>
                  </a:lnTo>
                  <a:lnTo>
                    <a:pt x="59" y="1441"/>
                  </a:lnTo>
                  <a:lnTo>
                    <a:pt x="53" y="1359"/>
                  </a:lnTo>
                  <a:lnTo>
                    <a:pt x="57" y="1277"/>
                  </a:lnTo>
                  <a:lnTo>
                    <a:pt x="69" y="1195"/>
                  </a:lnTo>
                  <a:lnTo>
                    <a:pt x="88" y="1114"/>
                  </a:lnTo>
                  <a:lnTo>
                    <a:pt x="112" y="1038"/>
                  </a:lnTo>
                  <a:lnTo>
                    <a:pt x="140" y="966"/>
                  </a:lnTo>
                  <a:lnTo>
                    <a:pt x="173" y="896"/>
                  </a:lnTo>
                  <a:lnTo>
                    <a:pt x="210" y="828"/>
                  </a:lnTo>
                  <a:lnTo>
                    <a:pt x="251" y="764"/>
                  </a:lnTo>
                  <a:lnTo>
                    <a:pt x="296" y="701"/>
                  </a:lnTo>
                  <a:lnTo>
                    <a:pt x="345" y="642"/>
                  </a:lnTo>
                  <a:lnTo>
                    <a:pt x="398" y="585"/>
                  </a:lnTo>
                  <a:lnTo>
                    <a:pt x="455" y="530"/>
                  </a:lnTo>
                  <a:lnTo>
                    <a:pt x="471" y="515"/>
                  </a:lnTo>
                  <a:lnTo>
                    <a:pt x="488" y="501"/>
                  </a:lnTo>
                  <a:lnTo>
                    <a:pt x="525" y="472"/>
                  </a:lnTo>
                  <a:lnTo>
                    <a:pt x="578" y="472"/>
                  </a:lnTo>
                  <a:lnTo>
                    <a:pt x="598" y="444"/>
                  </a:lnTo>
                  <a:lnTo>
                    <a:pt x="651" y="382"/>
                  </a:lnTo>
                  <a:lnTo>
                    <a:pt x="708" y="324"/>
                  </a:lnTo>
                  <a:lnTo>
                    <a:pt x="771" y="270"/>
                  </a:lnTo>
                  <a:lnTo>
                    <a:pt x="838" y="221"/>
                  </a:lnTo>
                  <a:lnTo>
                    <a:pt x="909" y="176"/>
                  </a:lnTo>
                  <a:lnTo>
                    <a:pt x="982" y="137"/>
                  </a:lnTo>
                  <a:lnTo>
                    <a:pt x="1016" y="123"/>
                  </a:lnTo>
                  <a:close/>
                  <a:moveTo>
                    <a:pt x="1136" y="0"/>
                  </a:moveTo>
                  <a:lnTo>
                    <a:pt x="1056" y="2"/>
                  </a:lnTo>
                  <a:lnTo>
                    <a:pt x="978" y="9"/>
                  </a:lnTo>
                  <a:lnTo>
                    <a:pt x="901" y="21"/>
                  </a:lnTo>
                  <a:lnTo>
                    <a:pt x="826" y="39"/>
                  </a:lnTo>
                  <a:lnTo>
                    <a:pt x="753" y="61"/>
                  </a:lnTo>
                  <a:lnTo>
                    <a:pt x="682" y="88"/>
                  </a:lnTo>
                  <a:lnTo>
                    <a:pt x="614" y="119"/>
                  </a:lnTo>
                  <a:lnTo>
                    <a:pt x="548" y="154"/>
                  </a:lnTo>
                  <a:lnTo>
                    <a:pt x="485" y="193"/>
                  </a:lnTo>
                  <a:lnTo>
                    <a:pt x="425" y="235"/>
                  </a:lnTo>
                  <a:lnTo>
                    <a:pt x="369" y="280"/>
                  </a:lnTo>
                  <a:lnTo>
                    <a:pt x="315" y="327"/>
                  </a:lnTo>
                  <a:lnTo>
                    <a:pt x="265" y="377"/>
                  </a:lnTo>
                  <a:lnTo>
                    <a:pt x="219" y="429"/>
                  </a:lnTo>
                  <a:lnTo>
                    <a:pt x="177" y="483"/>
                  </a:lnTo>
                  <a:lnTo>
                    <a:pt x="139" y="539"/>
                  </a:lnTo>
                  <a:lnTo>
                    <a:pt x="105" y="595"/>
                  </a:lnTo>
                  <a:lnTo>
                    <a:pt x="75" y="653"/>
                  </a:lnTo>
                  <a:lnTo>
                    <a:pt x="50" y="711"/>
                  </a:lnTo>
                  <a:lnTo>
                    <a:pt x="30" y="770"/>
                  </a:lnTo>
                  <a:lnTo>
                    <a:pt x="65" y="698"/>
                  </a:lnTo>
                  <a:lnTo>
                    <a:pt x="104" y="629"/>
                  </a:lnTo>
                  <a:lnTo>
                    <a:pt x="147" y="564"/>
                  </a:lnTo>
                  <a:lnTo>
                    <a:pt x="195" y="502"/>
                  </a:lnTo>
                  <a:lnTo>
                    <a:pt x="247" y="444"/>
                  </a:lnTo>
                  <a:lnTo>
                    <a:pt x="304" y="390"/>
                  </a:lnTo>
                  <a:lnTo>
                    <a:pt x="365" y="338"/>
                  </a:lnTo>
                  <a:lnTo>
                    <a:pt x="429" y="291"/>
                  </a:lnTo>
                  <a:lnTo>
                    <a:pt x="495" y="250"/>
                  </a:lnTo>
                  <a:lnTo>
                    <a:pt x="564" y="213"/>
                  </a:lnTo>
                  <a:lnTo>
                    <a:pt x="635" y="182"/>
                  </a:lnTo>
                  <a:lnTo>
                    <a:pt x="708" y="156"/>
                  </a:lnTo>
                  <a:lnTo>
                    <a:pt x="784" y="136"/>
                  </a:lnTo>
                  <a:lnTo>
                    <a:pt x="863" y="123"/>
                  </a:lnTo>
                  <a:lnTo>
                    <a:pt x="1016" y="123"/>
                  </a:lnTo>
                  <a:lnTo>
                    <a:pt x="1057" y="105"/>
                  </a:lnTo>
                  <a:lnTo>
                    <a:pt x="1135" y="78"/>
                  </a:lnTo>
                  <a:lnTo>
                    <a:pt x="1215" y="57"/>
                  </a:lnTo>
                  <a:lnTo>
                    <a:pt x="1298" y="41"/>
                  </a:lnTo>
                  <a:lnTo>
                    <a:pt x="1383" y="32"/>
                  </a:lnTo>
                  <a:lnTo>
                    <a:pt x="1300" y="15"/>
                  </a:lnTo>
                  <a:lnTo>
                    <a:pt x="1217" y="4"/>
                  </a:lnTo>
                  <a:lnTo>
                    <a:pt x="1136" y="0"/>
                  </a:lnTo>
                  <a:close/>
                  <a:moveTo>
                    <a:pt x="578" y="472"/>
                  </a:moveTo>
                  <a:lnTo>
                    <a:pt x="525" y="472"/>
                  </a:lnTo>
                  <a:lnTo>
                    <a:pt x="462" y="652"/>
                  </a:lnTo>
                  <a:lnTo>
                    <a:pt x="468" y="655"/>
                  </a:lnTo>
                  <a:lnTo>
                    <a:pt x="507" y="581"/>
                  </a:lnTo>
                  <a:lnTo>
                    <a:pt x="550" y="510"/>
                  </a:lnTo>
                  <a:lnTo>
                    <a:pt x="578" y="472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AutoShape 25"/>
            <p:cNvSpPr>
              <a:spLocks/>
            </p:cNvSpPr>
            <p:nvPr/>
          </p:nvSpPr>
          <p:spPr bwMode="auto">
            <a:xfrm>
              <a:off x="494" y="65"/>
              <a:ext cx="1191" cy="975"/>
            </a:xfrm>
            <a:custGeom>
              <a:avLst/>
              <a:gdLst>
                <a:gd name="T0" fmla="*/ 863 w 1191"/>
                <a:gd name="T1" fmla="*/ 72 h 975"/>
                <a:gd name="T2" fmla="*/ 709 w 1191"/>
                <a:gd name="T3" fmla="*/ 100 h 975"/>
                <a:gd name="T4" fmla="*/ 560 w 1191"/>
                <a:gd name="T5" fmla="*/ 149 h 975"/>
                <a:gd name="T6" fmla="*/ 512 w 1191"/>
                <a:gd name="T7" fmla="*/ 171 h 975"/>
                <a:gd name="T8" fmla="*/ 576 w 1191"/>
                <a:gd name="T9" fmla="*/ 220 h 975"/>
                <a:gd name="T10" fmla="*/ 501 w 1191"/>
                <a:gd name="T11" fmla="*/ 257 h 975"/>
                <a:gd name="T12" fmla="*/ 376 w 1191"/>
                <a:gd name="T13" fmla="*/ 336 h 975"/>
                <a:gd name="T14" fmla="*/ 262 w 1191"/>
                <a:gd name="T15" fmla="*/ 432 h 975"/>
                <a:gd name="T16" fmla="*/ 156 w 1191"/>
                <a:gd name="T17" fmla="*/ 558 h 975"/>
                <a:gd name="T18" fmla="*/ 74 w 1191"/>
                <a:gd name="T19" fmla="*/ 698 h 975"/>
                <a:gd name="T20" fmla="*/ 11 w 1191"/>
                <a:gd name="T21" fmla="*/ 850 h 975"/>
                <a:gd name="T22" fmla="*/ 0 w 1191"/>
                <a:gd name="T23" fmla="*/ 922 h 975"/>
                <a:gd name="T24" fmla="*/ 29 w 1191"/>
                <a:gd name="T25" fmla="*/ 988 h 975"/>
                <a:gd name="T26" fmla="*/ 47 w 1191"/>
                <a:gd name="T27" fmla="*/ 1013 h 975"/>
                <a:gd name="T28" fmla="*/ 66 w 1191"/>
                <a:gd name="T29" fmla="*/ 1041 h 975"/>
                <a:gd name="T30" fmla="*/ 106 w 1191"/>
                <a:gd name="T31" fmla="*/ 887 h 975"/>
                <a:gd name="T32" fmla="*/ 165 w 1191"/>
                <a:gd name="T33" fmla="*/ 746 h 975"/>
                <a:gd name="T34" fmla="*/ 243 w 1191"/>
                <a:gd name="T35" fmla="*/ 619 h 975"/>
                <a:gd name="T36" fmla="*/ 342 w 1191"/>
                <a:gd name="T37" fmla="*/ 505 h 975"/>
                <a:gd name="T38" fmla="*/ 462 w 1191"/>
                <a:gd name="T39" fmla="*/ 405 h 975"/>
                <a:gd name="T40" fmla="*/ 596 w 1191"/>
                <a:gd name="T41" fmla="*/ 324 h 975"/>
                <a:gd name="T42" fmla="*/ 735 w 1191"/>
                <a:gd name="T43" fmla="*/ 266 h 975"/>
                <a:gd name="T44" fmla="*/ 881 w 1191"/>
                <a:gd name="T45" fmla="*/ 232 h 975"/>
                <a:gd name="T46" fmla="*/ 1033 w 1191"/>
                <a:gd name="T47" fmla="*/ 222 h 975"/>
                <a:gd name="T48" fmla="*/ 1184 w 1191"/>
                <a:gd name="T49" fmla="*/ 221 h 975"/>
                <a:gd name="T50" fmla="*/ 1157 w 1191"/>
                <a:gd name="T51" fmla="*/ 185 h 975"/>
                <a:gd name="T52" fmla="*/ 1100 w 1191"/>
                <a:gd name="T53" fmla="*/ 130 h 975"/>
                <a:gd name="T54" fmla="*/ 1039 w 1191"/>
                <a:gd name="T55" fmla="*/ 88 h 975"/>
                <a:gd name="T56" fmla="*/ 976 w 1191"/>
                <a:gd name="T57" fmla="*/ 68 h 975"/>
                <a:gd name="T58" fmla="*/ 1184 w 1191"/>
                <a:gd name="T59" fmla="*/ 222 h 975"/>
                <a:gd name="T60" fmla="*/ 1111 w 1191"/>
                <a:gd name="T61" fmla="*/ 225 h 975"/>
                <a:gd name="T62" fmla="*/ 1186 w 1191"/>
                <a:gd name="T63" fmla="*/ 226 h 9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91" h="975">
                  <a:moveTo>
                    <a:pt x="941" y="0"/>
                  </a:moveTo>
                  <a:lnTo>
                    <a:pt x="863" y="6"/>
                  </a:lnTo>
                  <a:lnTo>
                    <a:pt x="785" y="18"/>
                  </a:lnTo>
                  <a:lnTo>
                    <a:pt x="709" y="34"/>
                  </a:lnTo>
                  <a:lnTo>
                    <a:pt x="634" y="56"/>
                  </a:lnTo>
                  <a:lnTo>
                    <a:pt x="560" y="83"/>
                  </a:lnTo>
                  <a:lnTo>
                    <a:pt x="549" y="88"/>
                  </a:lnTo>
                  <a:lnTo>
                    <a:pt x="512" y="105"/>
                  </a:lnTo>
                  <a:lnTo>
                    <a:pt x="606" y="140"/>
                  </a:lnTo>
                  <a:lnTo>
                    <a:pt x="576" y="154"/>
                  </a:lnTo>
                  <a:lnTo>
                    <a:pt x="568" y="158"/>
                  </a:lnTo>
                  <a:lnTo>
                    <a:pt x="501" y="191"/>
                  </a:lnTo>
                  <a:lnTo>
                    <a:pt x="437" y="228"/>
                  </a:lnTo>
                  <a:lnTo>
                    <a:pt x="376" y="270"/>
                  </a:lnTo>
                  <a:lnTo>
                    <a:pt x="317" y="316"/>
                  </a:lnTo>
                  <a:lnTo>
                    <a:pt x="262" y="366"/>
                  </a:lnTo>
                  <a:lnTo>
                    <a:pt x="206" y="427"/>
                  </a:lnTo>
                  <a:lnTo>
                    <a:pt x="156" y="492"/>
                  </a:lnTo>
                  <a:lnTo>
                    <a:pt x="112" y="560"/>
                  </a:lnTo>
                  <a:lnTo>
                    <a:pt x="74" y="632"/>
                  </a:lnTo>
                  <a:lnTo>
                    <a:pt x="40" y="706"/>
                  </a:lnTo>
                  <a:lnTo>
                    <a:pt x="11" y="784"/>
                  </a:lnTo>
                  <a:lnTo>
                    <a:pt x="2" y="821"/>
                  </a:lnTo>
                  <a:lnTo>
                    <a:pt x="0" y="856"/>
                  </a:lnTo>
                  <a:lnTo>
                    <a:pt x="9" y="890"/>
                  </a:lnTo>
                  <a:lnTo>
                    <a:pt x="29" y="922"/>
                  </a:lnTo>
                  <a:lnTo>
                    <a:pt x="38" y="934"/>
                  </a:lnTo>
                  <a:lnTo>
                    <a:pt x="47" y="947"/>
                  </a:lnTo>
                  <a:lnTo>
                    <a:pt x="56" y="960"/>
                  </a:lnTo>
                  <a:lnTo>
                    <a:pt x="66" y="975"/>
                  </a:lnTo>
                  <a:lnTo>
                    <a:pt x="84" y="896"/>
                  </a:lnTo>
                  <a:lnTo>
                    <a:pt x="106" y="821"/>
                  </a:lnTo>
                  <a:lnTo>
                    <a:pt x="133" y="749"/>
                  </a:lnTo>
                  <a:lnTo>
                    <a:pt x="165" y="680"/>
                  </a:lnTo>
                  <a:lnTo>
                    <a:pt x="201" y="615"/>
                  </a:lnTo>
                  <a:lnTo>
                    <a:pt x="243" y="553"/>
                  </a:lnTo>
                  <a:lnTo>
                    <a:pt x="290" y="494"/>
                  </a:lnTo>
                  <a:lnTo>
                    <a:pt x="342" y="439"/>
                  </a:lnTo>
                  <a:lnTo>
                    <a:pt x="399" y="387"/>
                  </a:lnTo>
                  <a:lnTo>
                    <a:pt x="462" y="339"/>
                  </a:lnTo>
                  <a:lnTo>
                    <a:pt x="528" y="295"/>
                  </a:lnTo>
                  <a:lnTo>
                    <a:pt x="596" y="258"/>
                  </a:lnTo>
                  <a:lnTo>
                    <a:pt x="665" y="226"/>
                  </a:lnTo>
                  <a:lnTo>
                    <a:pt x="735" y="200"/>
                  </a:lnTo>
                  <a:lnTo>
                    <a:pt x="807" y="180"/>
                  </a:lnTo>
                  <a:lnTo>
                    <a:pt x="881" y="166"/>
                  </a:lnTo>
                  <a:lnTo>
                    <a:pt x="956" y="158"/>
                  </a:lnTo>
                  <a:lnTo>
                    <a:pt x="1033" y="156"/>
                  </a:lnTo>
                  <a:lnTo>
                    <a:pt x="1184" y="156"/>
                  </a:lnTo>
                  <a:lnTo>
                    <a:pt x="1184" y="155"/>
                  </a:lnTo>
                  <a:lnTo>
                    <a:pt x="1181" y="151"/>
                  </a:lnTo>
                  <a:lnTo>
                    <a:pt x="1157" y="119"/>
                  </a:lnTo>
                  <a:lnTo>
                    <a:pt x="1130" y="90"/>
                  </a:lnTo>
                  <a:lnTo>
                    <a:pt x="1100" y="64"/>
                  </a:lnTo>
                  <a:lnTo>
                    <a:pt x="1068" y="40"/>
                  </a:lnTo>
                  <a:lnTo>
                    <a:pt x="1039" y="22"/>
                  </a:lnTo>
                  <a:lnTo>
                    <a:pt x="1009" y="9"/>
                  </a:lnTo>
                  <a:lnTo>
                    <a:pt x="976" y="2"/>
                  </a:lnTo>
                  <a:lnTo>
                    <a:pt x="941" y="0"/>
                  </a:lnTo>
                  <a:close/>
                  <a:moveTo>
                    <a:pt x="1184" y="156"/>
                  </a:moveTo>
                  <a:lnTo>
                    <a:pt x="1033" y="156"/>
                  </a:lnTo>
                  <a:lnTo>
                    <a:pt x="1111" y="159"/>
                  </a:lnTo>
                  <a:lnTo>
                    <a:pt x="1190" y="168"/>
                  </a:lnTo>
                  <a:lnTo>
                    <a:pt x="1186" y="160"/>
                  </a:lnTo>
                  <a:lnTo>
                    <a:pt x="1184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AutoShape 26"/>
            <p:cNvSpPr>
              <a:spLocks/>
            </p:cNvSpPr>
            <p:nvPr/>
          </p:nvSpPr>
          <p:spPr bwMode="auto">
            <a:xfrm>
              <a:off x="650" y="259"/>
              <a:ext cx="1105" cy="905"/>
            </a:xfrm>
            <a:custGeom>
              <a:avLst/>
              <a:gdLst>
                <a:gd name="T0" fmla="*/ 888 w 1105"/>
                <a:gd name="T1" fmla="*/ 259 h 905"/>
                <a:gd name="T2" fmla="*/ 814 w 1105"/>
                <a:gd name="T3" fmla="*/ 262 h 905"/>
                <a:gd name="T4" fmla="*/ 741 w 1105"/>
                <a:gd name="T5" fmla="*/ 271 h 905"/>
                <a:gd name="T6" fmla="*/ 668 w 1105"/>
                <a:gd name="T7" fmla="*/ 284 h 905"/>
                <a:gd name="T8" fmla="*/ 651 w 1105"/>
                <a:gd name="T9" fmla="*/ 289 h 905"/>
                <a:gd name="T10" fmla="*/ 598 w 1105"/>
                <a:gd name="T11" fmla="*/ 303 h 905"/>
                <a:gd name="T12" fmla="*/ 653 w 1105"/>
                <a:gd name="T13" fmla="*/ 358 h 905"/>
                <a:gd name="T14" fmla="*/ 645 w 1105"/>
                <a:gd name="T15" fmla="*/ 361 h 905"/>
                <a:gd name="T16" fmla="*/ 640 w 1105"/>
                <a:gd name="T17" fmla="*/ 363 h 905"/>
                <a:gd name="T18" fmla="*/ 635 w 1105"/>
                <a:gd name="T19" fmla="*/ 365 h 905"/>
                <a:gd name="T20" fmla="*/ 554 w 1105"/>
                <a:gd name="T21" fmla="*/ 394 h 905"/>
                <a:gd name="T22" fmla="*/ 476 w 1105"/>
                <a:gd name="T23" fmla="*/ 430 h 905"/>
                <a:gd name="T24" fmla="*/ 403 w 1105"/>
                <a:gd name="T25" fmla="*/ 473 h 905"/>
                <a:gd name="T26" fmla="*/ 333 w 1105"/>
                <a:gd name="T27" fmla="*/ 524 h 905"/>
                <a:gd name="T28" fmla="*/ 274 w 1105"/>
                <a:gd name="T29" fmla="*/ 576 h 905"/>
                <a:gd name="T30" fmla="*/ 221 w 1105"/>
                <a:gd name="T31" fmla="*/ 631 h 905"/>
                <a:gd name="T32" fmla="*/ 174 w 1105"/>
                <a:gd name="T33" fmla="*/ 689 h 905"/>
                <a:gd name="T34" fmla="*/ 132 w 1105"/>
                <a:gd name="T35" fmla="*/ 751 h 905"/>
                <a:gd name="T36" fmla="*/ 95 w 1105"/>
                <a:gd name="T37" fmla="*/ 816 h 905"/>
                <a:gd name="T38" fmla="*/ 64 w 1105"/>
                <a:gd name="T39" fmla="*/ 884 h 905"/>
                <a:gd name="T40" fmla="*/ 38 w 1105"/>
                <a:gd name="T41" fmla="*/ 954 h 905"/>
                <a:gd name="T42" fmla="*/ 17 w 1105"/>
                <a:gd name="T43" fmla="*/ 1028 h 905"/>
                <a:gd name="T44" fmla="*/ 1 w 1105"/>
                <a:gd name="T45" fmla="*/ 1104 h 905"/>
                <a:gd name="T46" fmla="*/ 0 w 1105"/>
                <a:gd name="T47" fmla="*/ 1109 h 905"/>
                <a:gd name="T48" fmla="*/ 2 w 1105"/>
                <a:gd name="T49" fmla="*/ 1118 h 905"/>
                <a:gd name="T50" fmla="*/ 5 w 1105"/>
                <a:gd name="T51" fmla="*/ 1120 h 905"/>
                <a:gd name="T52" fmla="*/ 25 w 1105"/>
                <a:gd name="T53" fmla="*/ 1131 h 905"/>
                <a:gd name="T54" fmla="*/ 45 w 1105"/>
                <a:gd name="T55" fmla="*/ 1142 h 905"/>
                <a:gd name="T56" fmla="*/ 87 w 1105"/>
                <a:gd name="T57" fmla="*/ 1164 h 905"/>
                <a:gd name="T58" fmla="*/ 103 w 1105"/>
                <a:gd name="T59" fmla="*/ 1085 h 905"/>
                <a:gd name="T60" fmla="*/ 125 w 1105"/>
                <a:gd name="T61" fmla="*/ 1009 h 905"/>
                <a:gd name="T62" fmla="*/ 152 w 1105"/>
                <a:gd name="T63" fmla="*/ 936 h 905"/>
                <a:gd name="T64" fmla="*/ 185 w 1105"/>
                <a:gd name="T65" fmla="*/ 867 h 905"/>
                <a:gd name="T66" fmla="*/ 223 w 1105"/>
                <a:gd name="T67" fmla="*/ 802 h 905"/>
                <a:gd name="T68" fmla="*/ 268 w 1105"/>
                <a:gd name="T69" fmla="*/ 741 h 905"/>
                <a:gd name="T70" fmla="*/ 319 w 1105"/>
                <a:gd name="T71" fmla="*/ 684 h 905"/>
                <a:gd name="T72" fmla="*/ 375 w 1105"/>
                <a:gd name="T73" fmla="*/ 630 h 905"/>
                <a:gd name="T74" fmla="*/ 438 w 1105"/>
                <a:gd name="T75" fmla="*/ 580 h 905"/>
                <a:gd name="T76" fmla="*/ 505 w 1105"/>
                <a:gd name="T77" fmla="*/ 536 h 905"/>
                <a:gd name="T78" fmla="*/ 574 w 1105"/>
                <a:gd name="T79" fmla="*/ 499 h 905"/>
                <a:gd name="T80" fmla="*/ 644 w 1105"/>
                <a:gd name="T81" fmla="*/ 469 h 905"/>
                <a:gd name="T82" fmla="*/ 716 w 1105"/>
                <a:gd name="T83" fmla="*/ 445 h 905"/>
                <a:gd name="T84" fmla="*/ 790 w 1105"/>
                <a:gd name="T85" fmla="*/ 429 h 905"/>
                <a:gd name="T86" fmla="*/ 866 w 1105"/>
                <a:gd name="T87" fmla="*/ 418 h 905"/>
                <a:gd name="T88" fmla="*/ 944 w 1105"/>
                <a:gd name="T89" fmla="*/ 415 h 905"/>
                <a:gd name="T90" fmla="*/ 1101 w 1105"/>
                <a:gd name="T91" fmla="*/ 415 h 905"/>
                <a:gd name="T92" fmla="*/ 1085 w 1105"/>
                <a:gd name="T93" fmla="*/ 361 h 905"/>
                <a:gd name="T94" fmla="*/ 1076 w 1105"/>
                <a:gd name="T95" fmla="*/ 329 h 905"/>
                <a:gd name="T96" fmla="*/ 1068 w 1105"/>
                <a:gd name="T97" fmla="*/ 298 h 905"/>
                <a:gd name="T98" fmla="*/ 1063 w 1105"/>
                <a:gd name="T99" fmla="*/ 286 h 905"/>
                <a:gd name="T100" fmla="*/ 1056 w 1105"/>
                <a:gd name="T101" fmla="*/ 279 h 905"/>
                <a:gd name="T102" fmla="*/ 1047 w 1105"/>
                <a:gd name="T103" fmla="*/ 274 h 905"/>
                <a:gd name="T104" fmla="*/ 1035 w 1105"/>
                <a:gd name="T105" fmla="*/ 271 h 905"/>
                <a:gd name="T106" fmla="*/ 961 w 1105"/>
                <a:gd name="T107" fmla="*/ 262 h 905"/>
                <a:gd name="T108" fmla="*/ 888 w 1105"/>
                <a:gd name="T109" fmla="*/ 259 h 905"/>
                <a:gd name="T110" fmla="*/ 1101 w 1105"/>
                <a:gd name="T111" fmla="*/ 415 h 905"/>
                <a:gd name="T112" fmla="*/ 944 w 1105"/>
                <a:gd name="T113" fmla="*/ 415 h 905"/>
                <a:gd name="T114" fmla="*/ 1023 w 1105"/>
                <a:gd name="T115" fmla="*/ 418 h 905"/>
                <a:gd name="T116" fmla="*/ 1105 w 1105"/>
                <a:gd name="T117" fmla="*/ 427 h 905"/>
                <a:gd name="T118" fmla="*/ 1101 w 1105"/>
                <a:gd name="T119" fmla="*/ 415 h 9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05" h="905">
                  <a:moveTo>
                    <a:pt x="888" y="0"/>
                  </a:moveTo>
                  <a:lnTo>
                    <a:pt x="814" y="3"/>
                  </a:lnTo>
                  <a:lnTo>
                    <a:pt x="741" y="12"/>
                  </a:lnTo>
                  <a:lnTo>
                    <a:pt x="668" y="25"/>
                  </a:lnTo>
                  <a:lnTo>
                    <a:pt x="651" y="30"/>
                  </a:lnTo>
                  <a:lnTo>
                    <a:pt x="598" y="44"/>
                  </a:lnTo>
                  <a:lnTo>
                    <a:pt x="653" y="99"/>
                  </a:lnTo>
                  <a:lnTo>
                    <a:pt x="645" y="102"/>
                  </a:lnTo>
                  <a:lnTo>
                    <a:pt x="640" y="104"/>
                  </a:lnTo>
                  <a:lnTo>
                    <a:pt x="635" y="106"/>
                  </a:lnTo>
                  <a:lnTo>
                    <a:pt x="554" y="135"/>
                  </a:lnTo>
                  <a:lnTo>
                    <a:pt x="476" y="171"/>
                  </a:lnTo>
                  <a:lnTo>
                    <a:pt x="403" y="214"/>
                  </a:lnTo>
                  <a:lnTo>
                    <a:pt x="333" y="265"/>
                  </a:lnTo>
                  <a:lnTo>
                    <a:pt x="274" y="317"/>
                  </a:lnTo>
                  <a:lnTo>
                    <a:pt x="221" y="372"/>
                  </a:lnTo>
                  <a:lnTo>
                    <a:pt x="174" y="430"/>
                  </a:lnTo>
                  <a:lnTo>
                    <a:pt x="132" y="492"/>
                  </a:lnTo>
                  <a:lnTo>
                    <a:pt x="95" y="557"/>
                  </a:lnTo>
                  <a:lnTo>
                    <a:pt x="64" y="625"/>
                  </a:lnTo>
                  <a:lnTo>
                    <a:pt x="38" y="695"/>
                  </a:lnTo>
                  <a:lnTo>
                    <a:pt x="17" y="769"/>
                  </a:lnTo>
                  <a:lnTo>
                    <a:pt x="1" y="845"/>
                  </a:lnTo>
                  <a:lnTo>
                    <a:pt x="0" y="850"/>
                  </a:lnTo>
                  <a:lnTo>
                    <a:pt x="2" y="859"/>
                  </a:lnTo>
                  <a:lnTo>
                    <a:pt x="5" y="861"/>
                  </a:lnTo>
                  <a:lnTo>
                    <a:pt x="25" y="872"/>
                  </a:lnTo>
                  <a:lnTo>
                    <a:pt x="45" y="883"/>
                  </a:lnTo>
                  <a:lnTo>
                    <a:pt x="87" y="905"/>
                  </a:lnTo>
                  <a:lnTo>
                    <a:pt x="103" y="826"/>
                  </a:lnTo>
                  <a:lnTo>
                    <a:pt x="125" y="750"/>
                  </a:lnTo>
                  <a:lnTo>
                    <a:pt x="152" y="677"/>
                  </a:lnTo>
                  <a:lnTo>
                    <a:pt x="185" y="608"/>
                  </a:lnTo>
                  <a:lnTo>
                    <a:pt x="223" y="543"/>
                  </a:lnTo>
                  <a:lnTo>
                    <a:pt x="268" y="482"/>
                  </a:lnTo>
                  <a:lnTo>
                    <a:pt x="319" y="425"/>
                  </a:lnTo>
                  <a:lnTo>
                    <a:pt x="375" y="371"/>
                  </a:lnTo>
                  <a:lnTo>
                    <a:pt x="438" y="321"/>
                  </a:lnTo>
                  <a:lnTo>
                    <a:pt x="505" y="277"/>
                  </a:lnTo>
                  <a:lnTo>
                    <a:pt x="574" y="240"/>
                  </a:lnTo>
                  <a:lnTo>
                    <a:pt x="644" y="210"/>
                  </a:lnTo>
                  <a:lnTo>
                    <a:pt x="716" y="186"/>
                  </a:lnTo>
                  <a:lnTo>
                    <a:pt x="790" y="170"/>
                  </a:lnTo>
                  <a:lnTo>
                    <a:pt x="866" y="159"/>
                  </a:lnTo>
                  <a:lnTo>
                    <a:pt x="944" y="156"/>
                  </a:lnTo>
                  <a:lnTo>
                    <a:pt x="1101" y="156"/>
                  </a:lnTo>
                  <a:lnTo>
                    <a:pt x="1085" y="102"/>
                  </a:lnTo>
                  <a:lnTo>
                    <a:pt x="1076" y="70"/>
                  </a:lnTo>
                  <a:lnTo>
                    <a:pt x="1068" y="39"/>
                  </a:lnTo>
                  <a:lnTo>
                    <a:pt x="1063" y="27"/>
                  </a:lnTo>
                  <a:lnTo>
                    <a:pt x="1056" y="20"/>
                  </a:lnTo>
                  <a:lnTo>
                    <a:pt x="1047" y="15"/>
                  </a:lnTo>
                  <a:lnTo>
                    <a:pt x="1035" y="12"/>
                  </a:lnTo>
                  <a:lnTo>
                    <a:pt x="961" y="3"/>
                  </a:lnTo>
                  <a:lnTo>
                    <a:pt x="888" y="0"/>
                  </a:lnTo>
                  <a:close/>
                  <a:moveTo>
                    <a:pt x="1101" y="156"/>
                  </a:moveTo>
                  <a:lnTo>
                    <a:pt x="944" y="156"/>
                  </a:lnTo>
                  <a:lnTo>
                    <a:pt x="1023" y="159"/>
                  </a:lnTo>
                  <a:lnTo>
                    <a:pt x="1105" y="168"/>
                  </a:lnTo>
                  <a:lnTo>
                    <a:pt x="1101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AutoShape 27"/>
            <p:cNvSpPr>
              <a:spLocks/>
            </p:cNvSpPr>
            <p:nvPr/>
          </p:nvSpPr>
          <p:spPr bwMode="auto">
            <a:xfrm>
              <a:off x="835" y="452"/>
              <a:ext cx="918" cy="749"/>
            </a:xfrm>
            <a:custGeom>
              <a:avLst/>
              <a:gdLst>
                <a:gd name="T0" fmla="*/ 771 w 918"/>
                <a:gd name="T1" fmla="*/ 452 h 749"/>
                <a:gd name="T2" fmla="*/ 684 w 918"/>
                <a:gd name="T3" fmla="*/ 456 h 749"/>
                <a:gd name="T4" fmla="*/ 608 w 918"/>
                <a:gd name="T5" fmla="*/ 466 h 749"/>
                <a:gd name="T6" fmla="*/ 557 w 918"/>
                <a:gd name="T7" fmla="*/ 481 h 749"/>
                <a:gd name="T8" fmla="*/ 583 w 918"/>
                <a:gd name="T9" fmla="*/ 542 h 749"/>
                <a:gd name="T10" fmla="*/ 508 w 918"/>
                <a:gd name="T11" fmla="*/ 566 h 749"/>
                <a:gd name="T12" fmla="*/ 438 w 918"/>
                <a:gd name="T13" fmla="*/ 597 h 749"/>
                <a:gd name="T14" fmla="*/ 372 w 918"/>
                <a:gd name="T15" fmla="*/ 634 h 749"/>
                <a:gd name="T16" fmla="*/ 310 w 918"/>
                <a:gd name="T17" fmla="*/ 677 h 749"/>
                <a:gd name="T18" fmla="*/ 252 w 918"/>
                <a:gd name="T19" fmla="*/ 727 h 749"/>
                <a:gd name="T20" fmla="*/ 198 w 918"/>
                <a:gd name="T21" fmla="*/ 782 h 749"/>
                <a:gd name="T22" fmla="*/ 149 w 918"/>
                <a:gd name="T23" fmla="*/ 842 h 749"/>
                <a:gd name="T24" fmla="*/ 106 w 918"/>
                <a:gd name="T25" fmla="*/ 905 h 749"/>
                <a:gd name="T26" fmla="*/ 70 w 918"/>
                <a:gd name="T27" fmla="*/ 972 h 749"/>
                <a:gd name="T28" fmla="*/ 40 w 918"/>
                <a:gd name="T29" fmla="*/ 1042 h 749"/>
                <a:gd name="T30" fmla="*/ 17 w 918"/>
                <a:gd name="T31" fmla="*/ 1115 h 749"/>
                <a:gd name="T32" fmla="*/ 0 w 918"/>
                <a:gd name="T33" fmla="*/ 1191 h 749"/>
                <a:gd name="T34" fmla="*/ 95 w 918"/>
                <a:gd name="T35" fmla="*/ 1201 h 749"/>
                <a:gd name="T36" fmla="*/ 118 w 918"/>
                <a:gd name="T37" fmla="*/ 1124 h 749"/>
                <a:gd name="T38" fmla="*/ 146 w 918"/>
                <a:gd name="T39" fmla="*/ 1052 h 749"/>
                <a:gd name="T40" fmla="*/ 181 w 918"/>
                <a:gd name="T41" fmla="*/ 983 h 749"/>
                <a:gd name="T42" fmla="*/ 222 w 918"/>
                <a:gd name="T43" fmla="*/ 919 h 749"/>
                <a:gd name="T44" fmla="*/ 270 w 918"/>
                <a:gd name="T45" fmla="*/ 860 h 749"/>
                <a:gd name="T46" fmla="*/ 324 w 918"/>
                <a:gd name="T47" fmla="*/ 805 h 749"/>
                <a:gd name="T48" fmla="*/ 386 w 918"/>
                <a:gd name="T49" fmla="*/ 755 h 749"/>
                <a:gd name="T50" fmla="*/ 453 w 918"/>
                <a:gd name="T51" fmla="*/ 712 h 749"/>
                <a:gd name="T52" fmla="*/ 521 w 918"/>
                <a:gd name="T53" fmla="*/ 676 h 749"/>
                <a:gd name="T54" fmla="*/ 592 w 918"/>
                <a:gd name="T55" fmla="*/ 647 h 749"/>
                <a:gd name="T56" fmla="*/ 666 w 918"/>
                <a:gd name="T57" fmla="*/ 626 h 749"/>
                <a:gd name="T58" fmla="*/ 742 w 918"/>
                <a:gd name="T59" fmla="*/ 612 h 749"/>
                <a:gd name="T60" fmla="*/ 820 w 918"/>
                <a:gd name="T61" fmla="*/ 606 h 749"/>
                <a:gd name="T62" fmla="*/ 901 w 918"/>
                <a:gd name="T63" fmla="*/ 606 h 749"/>
                <a:gd name="T64" fmla="*/ 918 w 918"/>
                <a:gd name="T65" fmla="*/ 465 h 749"/>
                <a:gd name="T66" fmla="*/ 853 w 918"/>
                <a:gd name="T67" fmla="*/ 455 h 749"/>
                <a:gd name="T68" fmla="*/ 771 w 918"/>
                <a:gd name="T69" fmla="*/ 452 h 749"/>
                <a:gd name="T70" fmla="*/ 901 w 918"/>
                <a:gd name="T71" fmla="*/ 606 h 749"/>
                <a:gd name="T72" fmla="*/ 820 w 918"/>
                <a:gd name="T73" fmla="*/ 606 h 749"/>
                <a:gd name="T74" fmla="*/ 901 w 918"/>
                <a:gd name="T75" fmla="*/ 607 h 749"/>
                <a:gd name="T76" fmla="*/ 901 w 918"/>
                <a:gd name="T77" fmla="*/ 606 h 7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18" h="749">
                  <a:moveTo>
                    <a:pt x="771" y="0"/>
                  </a:moveTo>
                  <a:lnTo>
                    <a:pt x="684" y="4"/>
                  </a:lnTo>
                  <a:lnTo>
                    <a:pt x="608" y="14"/>
                  </a:lnTo>
                  <a:lnTo>
                    <a:pt x="557" y="29"/>
                  </a:lnTo>
                  <a:lnTo>
                    <a:pt x="583" y="90"/>
                  </a:lnTo>
                  <a:lnTo>
                    <a:pt x="508" y="114"/>
                  </a:lnTo>
                  <a:lnTo>
                    <a:pt x="438" y="145"/>
                  </a:lnTo>
                  <a:lnTo>
                    <a:pt x="372" y="182"/>
                  </a:lnTo>
                  <a:lnTo>
                    <a:pt x="310" y="225"/>
                  </a:lnTo>
                  <a:lnTo>
                    <a:pt x="252" y="275"/>
                  </a:lnTo>
                  <a:lnTo>
                    <a:pt x="198" y="330"/>
                  </a:lnTo>
                  <a:lnTo>
                    <a:pt x="149" y="390"/>
                  </a:lnTo>
                  <a:lnTo>
                    <a:pt x="106" y="453"/>
                  </a:lnTo>
                  <a:lnTo>
                    <a:pt x="70" y="520"/>
                  </a:lnTo>
                  <a:lnTo>
                    <a:pt x="40" y="590"/>
                  </a:lnTo>
                  <a:lnTo>
                    <a:pt x="17" y="663"/>
                  </a:lnTo>
                  <a:lnTo>
                    <a:pt x="0" y="739"/>
                  </a:lnTo>
                  <a:lnTo>
                    <a:pt x="95" y="749"/>
                  </a:lnTo>
                  <a:lnTo>
                    <a:pt x="118" y="672"/>
                  </a:lnTo>
                  <a:lnTo>
                    <a:pt x="146" y="600"/>
                  </a:lnTo>
                  <a:lnTo>
                    <a:pt x="181" y="531"/>
                  </a:lnTo>
                  <a:lnTo>
                    <a:pt x="222" y="467"/>
                  </a:lnTo>
                  <a:lnTo>
                    <a:pt x="270" y="408"/>
                  </a:lnTo>
                  <a:lnTo>
                    <a:pt x="324" y="353"/>
                  </a:lnTo>
                  <a:lnTo>
                    <a:pt x="386" y="303"/>
                  </a:lnTo>
                  <a:lnTo>
                    <a:pt x="453" y="260"/>
                  </a:lnTo>
                  <a:lnTo>
                    <a:pt x="521" y="224"/>
                  </a:lnTo>
                  <a:lnTo>
                    <a:pt x="592" y="195"/>
                  </a:lnTo>
                  <a:lnTo>
                    <a:pt x="666" y="174"/>
                  </a:lnTo>
                  <a:lnTo>
                    <a:pt x="742" y="160"/>
                  </a:lnTo>
                  <a:lnTo>
                    <a:pt x="820" y="154"/>
                  </a:lnTo>
                  <a:lnTo>
                    <a:pt x="901" y="154"/>
                  </a:lnTo>
                  <a:lnTo>
                    <a:pt x="918" y="13"/>
                  </a:lnTo>
                  <a:lnTo>
                    <a:pt x="853" y="3"/>
                  </a:lnTo>
                  <a:lnTo>
                    <a:pt x="771" y="0"/>
                  </a:lnTo>
                  <a:close/>
                  <a:moveTo>
                    <a:pt x="901" y="154"/>
                  </a:moveTo>
                  <a:lnTo>
                    <a:pt x="820" y="154"/>
                  </a:lnTo>
                  <a:lnTo>
                    <a:pt x="901" y="155"/>
                  </a:lnTo>
                  <a:lnTo>
                    <a:pt x="901" y="154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AutoShape 28"/>
            <p:cNvSpPr>
              <a:spLocks/>
            </p:cNvSpPr>
            <p:nvPr/>
          </p:nvSpPr>
          <p:spPr bwMode="auto">
            <a:xfrm>
              <a:off x="369" y="1599"/>
              <a:ext cx="717" cy="270"/>
            </a:xfrm>
            <a:custGeom>
              <a:avLst/>
              <a:gdLst>
                <a:gd name="T0" fmla="*/ 513 w 717"/>
                <a:gd name="T1" fmla="*/ 1664 h 270"/>
                <a:gd name="T2" fmla="*/ 517 w 717"/>
                <a:gd name="T3" fmla="*/ 1865 h 270"/>
                <a:gd name="T4" fmla="*/ 564 w 717"/>
                <a:gd name="T5" fmla="*/ 1821 h 270"/>
                <a:gd name="T6" fmla="*/ 689 w 717"/>
                <a:gd name="T7" fmla="*/ 1768 h 270"/>
                <a:gd name="T8" fmla="*/ 555 w 717"/>
                <a:gd name="T9" fmla="*/ 1760 h 270"/>
                <a:gd name="T10" fmla="*/ 331 w 717"/>
                <a:gd name="T11" fmla="*/ 1868 h 270"/>
                <a:gd name="T12" fmla="*/ 371 w 717"/>
                <a:gd name="T13" fmla="*/ 1869 h 270"/>
                <a:gd name="T14" fmla="*/ 623 w 717"/>
                <a:gd name="T15" fmla="*/ 1868 h 270"/>
                <a:gd name="T16" fmla="*/ 660 w 717"/>
                <a:gd name="T17" fmla="*/ 1869 h 270"/>
                <a:gd name="T18" fmla="*/ 25 w 717"/>
                <a:gd name="T19" fmla="*/ 1867 h 270"/>
                <a:gd name="T20" fmla="*/ 59 w 717"/>
                <a:gd name="T21" fmla="*/ 1868 h 270"/>
                <a:gd name="T22" fmla="*/ 136 w 717"/>
                <a:gd name="T23" fmla="*/ 1764 h 270"/>
                <a:gd name="T24" fmla="*/ 171 w 717"/>
                <a:gd name="T25" fmla="*/ 1854 h 270"/>
                <a:gd name="T26" fmla="*/ 183 w 717"/>
                <a:gd name="T27" fmla="*/ 1867 h 270"/>
                <a:gd name="T28" fmla="*/ 249 w 717"/>
                <a:gd name="T29" fmla="*/ 1868 h 270"/>
                <a:gd name="T30" fmla="*/ 212 w 717"/>
                <a:gd name="T31" fmla="*/ 1764 h 270"/>
                <a:gd name="T32" fmla="*/ 357 w 717"/>
                <a:gd name="T33" fmla="*/ 1664 h 270"/>
                <a:gd name="T34" fmla="*/ 372 w 717"/>
                <a:gd name="T35" fmla="*/ 1868 h 270"/>
                <a:gd name="T36" fmla="*/ 390 w 717"/>
                <a:gd name="T37" fmla="*/ 1807 h 270"/>
                <a:gd name="T38" fmla="*/ 427 w 717"/>
                <a:gd name="T39" fmla="*/ 1672 h 270"/>
                <a:gd name="T40" fmla="*/ 456 w 717"/>
                <a:gd name="T41" fmla="*/ 1664 h 270"/>
                <a:gd name="T42" fmla="*/ 689 w 717"/>
                <a:gd name="T43" fmla="*/ 1768 h 270"/>
                <a:gd name="T44" fmla="*/ 595 w 717"/>
                <a:gd name="T45" fmla="*/ 1868 h 270"/>
                <a:gd name="T46" fmla="*/ 664 w 717"/>
                <a:gd name="T47" fmla="*/ 1864 h 270"/>
                <a:gd name="T48" fmla="*/ 689 w 717"/>
                <a:gd name="T49" fmla="*/ 1768 h 270"/>
                <a:gd name="T50" fmla="*/ 67 w 717"/>
                <a:gd name="T51" fmla="*/ 1615 h 270"/>
                <a:gd name="T52" fmla="*/ 12 w 717"/>
                <a:gd name="T53" fmla="*/ 1820 h 270"/>
                <a:gd name="T54" fmla="*/ 15 w 717"/>
                <a:gd name="T55" fmla="*/ 1868 h 270"/>
                <a:gd name="T56" fmla="*/ 68 w 717"/>
                <a:gd name="T57" fmla="*/ 1864 h 270"/>
                <a:gd name="T58" fmla="*/ 84 w 717"/>
                <a:gd name="T59" fmla="*/ 1819 h 270"/>
                <a:gd name="T60" fmla="*/ 136 w 717"/>
                <a:gd name="T61" fmla="*/ 1764 h 270"/>
                <a:gd name="T62" fmla="*/ 200 w 717"/>
                <a:gd name="T63" fmla="*/ 1719 h 270"/>
                <a:gd name="T64" fmla="*/ 116 w 717"/>
                <a:gd name="T65" fmla="*/ 1703 h 270"/>
                <a:gd name="T66" fmla="*/ 99 w 717"/>
                <a:gd name="T67" fmla="*/ 1601 h 270"/>
                <a:gd name="T68" fmla="*/ 680 w 717"/>
                <a:gd name="T69" fmla="*/ 1662 h 270"/>
                <a:gd name="T70" fmla="*/ 617 w 717"/>
                <a:gd name="T71" fmla="*/ 1700 h 270"/>
                <a:gd name="T72" fmla="*/ 577 w 717"/>
                <a:gd name="T73" fmla="*/ 1744 h 270"/>
                <a:gd name="T74" fmla="*/ 690 w 717"/>
                <a:gd name="T75" fmla="*/ 1764 h 270"/>
                <a:gd name="T76" fmla="*/ 378 w 717"/>
                <a:gd name="T77" fmla="*/ 1600 h 270"/>
                <a:gd name="T78" fmla="*/ 216 w 717"/>
                <a:gd name="T79" fmla="*/ 1612 h 270"/>
                <a:gd name="T80" fmla="*/ 120 w 717"/>
                <a:gd name="T81" fmla="*/ 1705 h 270"/>
                <a:gd name="T82" fmla="*/ 231 w 717"/>
                <a:gd name="T83" fmla="*/ 1683 h 270"/>
                <a:gd name="T84" fmla="*/ 257 w 717"/>
                <a:gd name="T85" fmla="*/ 1665 h 270"/>
                <a:gd name="T86" fmla="*/ 580 w 717"/>
                <a:gd name="T87" fmla="*/ 1662 h 270"/>
                <a:gd name="T88" fmla="*/ 522 w 717"/>
                <a:gd name="T89" fmla="*/ 1601 h 270"/>
                <a:gd name="T90" fmla="*/ 142 w 717"/>
                <a:gd name="T91" fmla="*/ 1600 h 270"/>
                <a:gd name="T92" fmla="*/ 142 w 717"/>
                <a:gd name="T93" fmla="*/ 160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17" h="270">
                  <a:moveTo>
                    <a:pt x="580" y="65"/>
                  </a:moveTo>
                  <a:lnTo>
                    <a:pt x="474" y="65"/>
                  </a:lnTo>
                  <a:lnTo>
                    <a:pt x="513" y="65"/>
                  </a:lnTo>
                  <a:lnTo>
                    <a:pt x="460" y="265"/>
                  </a:lnTo>
                  <a:lnTo>
                    <a:pt x="491" y="270"/>
                  </a:lnTo>
                  <a:lnTo>
                    <a:pt x="517" y="266"/>
                  </a:lnTo>
                  <a:lnTo>
                    <a:pt x="540" y="252"/>
                  </a:lnTo>
                  <a:lnTo>
                    <a:pt x="559" y="230"/>
                  </a:lnTo>
                  <a:lnTo>
                    <a:pt x="564" y="222"/>
                  </a:lnTo>
                  <a:lnTo>
                    <a:pt x="572" y="216"/>
                  </a:lnTo>
                  <a:lnTo>
                    <a:pt x="617" y="169"/>
                  </a:lnTo>
                  <a:lnTo>
                    <a:pt x="689" y="169"/>
                  </a:lnTo>
                  <a:lnTo>
                    <a:pt x="690" y="165"/>
                  </a:lnTo>
                  <a:lnTo>
                    <a:pt x="561" y="165"/>
                  </a:lnTo>
                  <a:lnTo>
                    <a:pt x="555" y="161"/>
                  </a:lnTo>
                  <a:lnTo>
                    <a:pt x="580" y="65"/>
                  </a:lnTo>
                  <a:close/>
                  <a:moveTo>
                    <a:pt x="372" y="269"/>
                  </a:moveTo>
                  <a:lnTo>
                    <a:pt x="331" y="269"/>
                  </a:lnTo>
                  <a:lnTo>
                    <a:pt x="344" y="269"/>
                  </a:lnTo>
                  <a:lnTo>
                    <a:pt x="357" y="269"/>
                  </a:lnTo>
                  <a:lnTo>
                    <a:pt x="371" y="270"/>
                  </a:lnTo>
                  <a:lnTo>
                    <a:pt x="372" y="269"/>
                  </a:lnTo>
                  <a:close/>
                  <a:moveTo>
                    <a:pt x="661" y="269"/>
                  </a:moveTo>
                  <a:lnTo>
                    <a:pt x="623" y="269"/>
                  </a:lnTo>
                  <a:lnTo>
                    <a:pt x="636" y="269"/>
                  </a:lnTo>
                  <a:lnTo>
                    <a:pt x="648" y="269"/>
                  </a:lnTo>
                  <a:lnTo>
                    <a:pt x="660" y="270"/>
                  </a:lnTo>
                  <a:lnTo>
                    <a:pt x="661" y="269"/>
                  </a:lnTo>
                  <a:close/>
                  <a:moveTo>
                    <a:pt x="61" y="268"/>
                  </a:moveTo>
                  <a:lnTo>
                    <a:pt x="25" y="268"/>
                  </a:lnTo>
                  <a:lnTo>
                    <a:pt x="36" y="268"/>
                  </a:lnTo>
                  <a:lnTo>
                    <a:pt x="46" y="269"/>
                  </a:lnTo>
                  <a:lnTo>
                    <a:pt x="59" y="269"/>
                  </a:lnTo>
                  <a:lnTo>
                    <a:pt x="61" y="268"/>
                  </a:lnTo>
                  <a:close/>
                  <a:moveTo>
                    <a:pt x="212" y="165"/>
                  </a:moveTo>
                  <a:lnTo>
                    <a:pt x="136" y="165"/>
                  </a:lnTo>
                  <a:lnTo>
                    <a:pt x="154" y="211"/>
                  </a:lnTo>
                  <a:lnTo>
                    <a:pt x="162" y="233"/>
                  </a:lnTo>
                  <a:lnTo>
                    <a:pt x="171" y="255"/>
                  </a:lnTo>
                  <a:lnTo>
                    <a:pt x="173" y="260"/>
                  </a:lnTo>
                  <a:lnTo>
                    <a:pt x="178" y="268"/>
                  </a:lnTo>
                  <a:lnTo>
                    <a:pt x="183" y="268"/>
                  </a:lnTo>
                  <a:lnTo>
                    <a:pt x="199" y="269"/>
                  </a:lnTo>
                  <a:lnTo>
                    <a:pt x="216" y="269"/>
                  </a:lnTo>
                  <a:lnTo>
                    <a:pt x="249" y="269"/>
                  </a:lnTo>
                  <a:lnTo>
                    <a:pt x="250" y="265"/>
                  </a:lnTo>
                  <a:lnTo>
                    <a:pt x="250" y="263"/>
                  </a:lnTo>
                  <a:lnTo>
                    <a:pt x="212" y="165"/>
                  </a:lnTo>
                  <a:close/>
                  <a:moveTo>
                    <a:pt x="580" y="64"/>
                  </a:moveTo>
                  <a:lnTo>
                    <a:pt x="305" y="64"/>
                  </a:lnTo>
                  <a:lnTo>
                    <a:pt x="357" y="65"/>
                  </a:lnTo>
                  <a:lnTo>
                    <a:pt x="303" y="269"/>
                  </a:lnTo>
                  <a:lnTo>
                    <a:pt x="331" y="269"/>
                  </a:lnTo>
                  <a:lnTo>
                    <a:pt x="372" y="269"/>
                  </a:lnTo>
                  <a:lnTo>
                    <a:pt x="376" y="265"/>
                  </a:lnTo>
                  <a:lnTo>
                    <a:pt x="384" y="233"/>
                  </a:lnTo>
                  <a:lnTo>
                    <a:pt x="390" y="208"/>
                  </a:lnTo>
                  <a:lnTo>
                    <a:pt x="402" y="165"/>
                  </a:lnTo>
                  <a:lnTo>
                    <a:pt x="414" y="122"/>
                  </a:lnTo>
                  <a:lnTo>
                    <a:pt x="427" y="73"/>
                  </a:lnTo>
                  <a:lnTo>
                    <a:pt x="433" y="66"/>
                  </a:lnTo>
                  <a:lnTo>
                    <a:pt x="437" y="65"/>
                  </a:lnTo>
                  <a:lnTo>
                    <a:pt x="456" y="65"/>
                  </a:lnTo>
                  <a:lnTo>
                    <a:pt x="580" y="65"/>
                  </a:lnTo>
                  <a:lnTo>
                    <a:pt x="580" y="64"/>
                  </a:lnTo>
                  <a:close/>
                  <a:moveTo>
                    <a:pt x="689" y="169"/>
                  </a:moveTo>
                  <a:lnTo>
                    <a:pt x="617" y="169"/>
                  </a:lnTo>
                  <a:lnTo>
                    <a:pt x="621" y="171"/>
                  </a:lnTo>
                  <a:lnTo>
                    <a:pt x="595" y="269"/>
                  </a:lnTo>
                  <a:lnTo>
                    <a:pt x="623" y="269"/>
                  </a:lnTo>
                  <a:lnTo>
                    <a:pt x="661" y="269"/>
                  </a:lnTo>
                  <a:lnTo>
                    <a:pt x="664" y="265"/>
                  </a:lnTo>
                  <a:lnTo>
                    <a:pt x="674" y="226"/>
                  </a:lnTo>
                  <a:lnTo>
                    <a:pt x="681" y="198"/>
                  </a:lnTo>
                  <a:lnTo>
                    <a:pt x="689" y="169"/>
                  </a:lnTo>
                  <a:close/>
                  <a:moveTo>
                    <a:pt x="74" y="0"/>
                  </a:moveTo>
                  <a:lnTo>
                    <a:pt x="70" y="5"/>
                  </a:lnTo>
                  <a:lnTo>
                    <a:pt x="67" y="16"/>
                  </a:lnTo>
                  <a:lnTo>
                    <a:pt x="54" y="68"/>
                  </a:lnTo>
                  <a:lnTo>
                    <a:pt x="40" y="119"/>
                  </a:lnTo>
                  <a:lnTo>
                    <a:pt x="12" y="221"/>
                  </a:lnTo>
                  <a:lnTo>
                    <a:pt x="9" y="233"/>
                  </a:lnTo>
                  <a:lnTo>
                    <a:pt x="0" y="269"/>
                  </a:lnTo>
                  <a:lnTo>
                    <a:pt x="15" y="269"/>
                  </a:lnTo>
                  <a:lnTo>
                    <a:pt x="25" y="268"/>
                  </a:lnTo>
                  <a:lnTo>
                    <a:pt x="61" y="268"/>
                  </a:lnTo>
                  <a:lnTo>
                    <a:pt x="68" y="265"/>
                  </a:lnTo>
                  <a:lnTo>
                    <a:pt x="75" y="258"/>
                  </a:lnTo>
                  <a:lnTo>
                    <a:pt x="78" y="244"/>
                  </a:lnTo>
                  <a:lnTo>
                    <a:pt x="84" y="220"/>
                  </a:lnTo>
                  <a:lnTo>
                    <a:pt x="97" y="199"/>
                  </a:lnTo>
                  <a:lnTo>
                    <a:pt x="116" y="182"/>
                  </a:lnTo>
                  <a:lnTo>
                    <a:pt x="136" y="165"/>
                  </a:lnTo>
                  <a:lnTo>
                    <a:pt x="212" y="165"/>
                  </a:lnTo>
                  <a:lnTo>
                    <a:pt x="202" y="138"/>
                  </a:lnTo>
                  <a:lnTo>
                    <a:pt x="200" y="120"/>
                  </a:lnTo>
                  <a:lnTo>
                    <a:pt x="209" y="106"/>
                  </a:lnTo>
                  <a:lnTo>
                    <a:pt x="120" y="106"/>
                  </a:lnTo>
                  <a:lnTo>
                    <a:pt x="116" y="104"/>
                  </a:lnTo>
                  <a:lnTo>
                    <a:pt x="142" y="2"/>
                  </a:lnTo>
                  <a:lnTo>
                    <a:pt x="113" y="2"/>
                  </a:lnTo>
                  <a:lnTo>
                    <a:pt x="99" y="2"/>
                  </a:lnTo>
                  <a:lnTo>
                    <a:pt x="86" y="1"/>
                  </a:lnTo>
                  <a:lnTo>
                    <a:pt x="74" y="0"/>
                  </a:lnTo>
                  <a:close/>
                  <a:moveTo>
                    <a:pt x="680" y="63"/>
                  </a:moveTo>
                  <a:lnTo>
                    <a:pt x="658" y="66"/>
                  </a:lnTo>
                  <a:lnTo>
                    <a:pt x="640" y="77"/>
                  </a:lnTo>
                  <a:lnTo>
                    <a:pt x="617" y="101"/>
                  </a:lnTo>
                  <a:lnTo>
                    <a:pt x="593" y="127"/>
                  </a:lnTo>
                  <a:lnTo>
                    <a:pt x="586" y="136"/>
                  </a:lnTo>
                  <a:lnTo>
                    <a:pt x="577" y="145"/>
                  </a:lnTo>
                  <a:lnTo>
                    <a:pt x="569" y="155"/>
                  </a:lnTo>
                  <a:lnTo>
                    <a:pt x="561" y="165"/>
                  </a:lnTo>
                  <a:lnTo>
                    <a:pt x="690" y="165"/>
                  </a:lnTo>
                  <a:lnTo>
                    <a:pt x="717" y="65"/>
                  </a:lnTo>
                  <a:lnTo>
                    <a:pt x="680" y="63"/>
                  </a:lnTo>
                  <a:close/>
                  <a:moveTo>
                    <a:pt x="378" y="1"/>
                  </a:moveTo>
                  <a:lnTo>
                    <a:pt x="232" y="2"/>
                  </a:lnTo>
                  <a:lnTo>
                    <a:pt x="223" y="7"/>
                  </a:lnTo>
                  <a:lnTo>
                    <a:pt x="216" y="13"/>
                  </a:lnTo>
                  <a:lnTo>
                    <a:pt x="192" y="36"/>
                  </a:lnTo>
                  <a:lnTo>
                    <a:pt x="161" y="66"/>
                  </a:lnTo>
                  <a:lnTo>
                    <a:pt x="120" y="106"/>
                  </a:lnTo>
                  <a:lnTo>
                    <a:pt x="209" y="106"/>
                  </a:lnTo>
                  <a:lnTo>
                    <a:pt x="209" y="105"/>
                  </a:lnTo>
                  <a:lnTo>
                    <a:pt x="231" y="84"/>
                  </a:lnTo>
                  <a:lnTo>
                    <a:pt x="239" y="77"/>
                  </a:lnTo>
                  <a:lnTo>
                    <a:pt x="248" y="66"/>
                  </a:lnTo>
                  <a:lnTo>
                    <a:pt x="257" y="66"/>
                  </a:lnTo>
                  <a:lnTo>
                    <a:pt x="281" y="65"/>
                  </a:lnTo>
                  <a:lnTo>
                    <a:pt x="580" y="64"/>
                  </a:lnTo>
                  <a:lnTo>
                    <a:pt x="580" y="63"/>
                  </a:lnTo>
                  <a:lnTo>
                    <a:pt x="511" y="63"/>
                  </a:lnTo>
                  <a:lnTo>
                    <a:pt x="525" y="3"/>
                  </a:lnTo>
                  <a:lnTo>
                    <a:pt x="522" y="2"/>
                  </a:lnTo>
                  <a:lnTo>
                    <a:pt x="519" y="1"/>
                  </a:lnTo>
                  <a:lnTo>
                    <a:pt x="378" y="1"/>
                  </a:lnTo>
                  <a:close/>
                  <a:moveTo>
                    <a:pt x="142" y="1"/>
                  </a:moveTo>
                  <a:lnTo>
                    <a:pt x="113" y="2"/>
                  </a:lnTo>
                  <a:lnTo>
                    <a:pt x="142" y="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29"/>
            <p:cNvSpPr>
              <a:spLocks/>
            </p:cNvSpPr>
            <p:nvPr/>
          </p:nvSpPr>
          <p:spPr bwMode="auto">
            <a:xfrm>
              <a:off x="1036" y="642"/>
              <a:ext cx="688" cy="554"/>
            </a:xfrm>
            <a:custGeom>
              <a:avLst/>
              <a:gdLst>
                <a:gd name="T0" fmla="*/ 618 w 688"/>
                <a:gd name="T1" fmla="*/ 643 h 554"/>
                <a:gd name="T2" fmla="*/ 550 w 688"/>
                <a:gd name="T3" fmla="*/ 647 h 554"/>
                <a:gd name="T4" fmla="*/ 485 w 688"/>
                <a:gd name="T5" fmla="*/ 659 h 554"/>
                <a:gd name="T6" fmla="*/ 420 w 688"/>
                <a:gd name="T7" fmla="*/ 677 h 554"/>
                <a:gd name="T8" fmla="*/ 421 w 688"/>
                <a:gd name="T9" fmla="*/ 691 h 554"/>
                <a:gd name="T10" fmla="*/ 421 w 688"/>
                <a:gd name="T11" fmla="*/ 704 h 554"/>
                <a:gd name="T12" fmla="*/ 422 w 688"/>
                <a:gd name="T13" fmla="*/ 717 h 554"/>
                <a:gd name="T14" fmla="*/ 424 w 688"/>
                <a:gd name="T15" fmla="*/ 729 h 554"/>
                <a:gd name="T16" fmla="*/ 428 w 688"/>
                <a:gd name="T17" fmla="*/ 745 h 554"/>
                <a:gd name="T18" fmla="*/ 421 w 688"/>
                <a:gd name="T19" fmla="*/ 750 h 554"/>
                <a:gd name="T20" fmla="*/ 338 w 688"/>
                <a:gd name="T21" fmla="*/ 789 h 554"/>
                <a:gd name="T22" fmla="*/ 274 w 688"/>
                <a:gd name="T23" fmla="*/ 828 h 554"/>
                <a:gd name="T24" fmla="*/ 215 w 688"/>
                <a:gd name="T25" fmla="*/ 872 h 554"/>
                <a:gd name="T26" fmla="*/ 162 w 688"/>
                <a:gd name="T27" fmla="*/ 922 h 554"/>
                <a:gd name="T28" fmla="*/ 114 w 688"/>
                <a:gd name="T29" fmla="*/ 978 h 554"/>
                <a:gd name="T30" fmla="*/ 72 w 688"/>
                <a:gd name="T31" fmla="*/ 1040 h 554"/>
                <a:gd name="T32" fmla="*/ 35 w 688"/>
                <a:gd name="T33" fmla="*/ 1108 h 554"/>
                <a:gd name="T34" fmla="*/ 9 w 688"/>
                <a:gd name="T35" fmla="*/ 1172 h 554"/>
                <a:gd name="T36" fmla="*/ 0 w 688"/>
                <a:gd name="T37" fmla="*/ 1196 h 554"/>
                <a:gd name="T38" fmla="*/ 88 w 688"/>
                <a:gd name="T39" fmla="*/ 1179 h 554"/>
                <a:gd name="T40" fmla="*/ 100 w 688"/>
                <a:gd name="T41" fmla="*/ 1177 h 554"/>
                <a:gd name="T42" fmla="*/ 117 w 688"/>
                <a:gd name="T43" fmla="*/ 1170 h 554"/>
                <a:gd name="T44" fmla="*/ 123 w 688"/>
                <a:gd name="T45" fmla="*/ 1163 h 554"/>
                <a:gd name="T46" fmla="*/ 126 w 688"/>
                <a:gd name="T47" fmla="*/ 1157 h 554"/>
                <a:gd name="T48" fmla="*/ 165 w 688"/>
                <a:gd name="T49" fmla="*/ 1089 h 554"/>
                <a:gd name="T50" fmla="*/ 209 w 688"/>
                <a:gd name="T51" fmla="*/ 1028 h 554"/>
                <a:gd name="T52" fmla="*/ 259 w 688"/>
                <a:gd name="T53" fmla="*/ 974 h 554"/>
                <a:gd name="T54" fmla="*/ 314 w 688"/>
                <a:gd name="T55" fmla="*/ 928 h 554"/>
                <a:gd name="T56" fmla="*/ 374 w 688"/>
                <a:gd name="T57" fmla="*/ 888 h 554"/>
                <a:gd name="T58" fmla="*/ 440 w 688"/>
                <a:gd name="T59" fmla="*/ 856 h 554"/>
                <a:gd name="T60" fmla="*/ 510 w 688"/>
                <a:gd name="T61" fmla="*/ 830 h 554"/>
                <a:gd name="T62" fmla="*/ 586 w 688"/>
                <a:gd name="T63" fmla="*/ 810 h 554"/>
                <a:gd name="T64" fmla="*/ 612 w 688"/>
                <a:gd name="T65" fmla="*/ 803 h 554"/>
                <a:gd name="T66" fmla="*/ 633 w 688"/>
                <a:gd name="T67" fmla="*/ 792 h 554"/>
                <a:gd name="T68" fmla="*/ 648 w 688"/>
                <a:gd name="T69" fmla="*/ 774 h 554"/>
                <a:gd name="T70" fmla="*/ 657 w 688"/>
                <a:gd name="T71" fmla="*/ 749 h 554"/>
                <a:gd name="T72" fmla="*/ 663 w 688"/>
                <a:gd name="T73" fmla="*/ 723 h 554"/>
                <a:gd name="T74" fmla="*/ 671 w 688"/>
                <a:gd name="T75" fmla="*/ 697 h 554"/>
                <a:gd name="T76" fmla="*/ 679 w 688"/>
                <a:gd name="T77" fmla="*/ 670 h 554"/>
                <a:gd name="T78" fmla="*/ 687 w 688"/>
                <a:gd name="T79" fmla="*/ 644 h 554"/>
                <a:gd name="T80" fmla="*/ 618 w 688"/>
                <a:gd name="T81" fmla="*/ 643 h 5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8" h="554">
                  <a:moveTo>
                    <a:pt x="618" y="0"/>
                  </a:moveTo>
                  <a:lnTo>
                    <a:pt x="550" y="4"/>
                  </a:lnTo>
                  <a:lnTo>
                    <a:pt x="485" y="16"/>
                  </a:lnTo>
                  <a:lnTo>
                    <a:pt x="420" y="34"/>
                  </a:lnTo>
                  <a:lnTo>
                    <a:pt x="421" y="48"/>
                  </a:lnTo>
                  <a:lnTo>
                    <a:pt x="421" y="61"/>
                  </a:lnTo>
                  <a:lnTo>
                    <a:pt x="422" y="74"/>
                  </a:lnTo>
                  <a:lnTo>
                    <a:pt x="424" y="86"/>
                  </a:lnTo>
                  <a:lnTo>
                    <a:pt x="428" y="102"/>
                  </a:lnTo>
                  <a:lnTo>
                    <a:pt x="421" y="107"/>
                  </a:lnTo>
                  <a:lnTo>
                    <a:pt x="338" y="146"/>
                  </a:lnTo>
                  <a:lnTo>
                    <a:pt x="274" y="185"/>
                  </a:lnTo>
                  <a:lnTo>
                    <a:pt x="215" y="229"/>
                  </a:lnTo>
                  <a:lnTo>
                    <a:pt x="162" y="279"/>
                  </a:lnTo>
                  <a:lnTo>
                    <a:pt x="114" y="335"/>
                  </a:lnTo>
                  <a:lnTo>
                    <a:pt x="72" y="397"/>
                  </a:lnTo>
                  <a:lnTo>
                    <a:pt x="35" y="465"/>
                  </a:lnTo>
                  <a:lnTo>
                    <a:pt x="9" y="529"/>
                  </a:lnTo>
                  <a:lnTo>
                    <a:pt x="0" y="553"/>
                  </a:lnTo>
                  <a:lnTo>
                    <a:pt x="88" y="536"/>
                  </a:lnTo>
                  <a:lnTo>
                    <a:pt x="100" y="534"/>
                  </a:lnTo>
                  <a:lnTo>
                    <a:pt x="117" y="527"/>
                  </a:lnTo>
                  <a:lnTo>
                    <a:pt x="123" y="520"/>
                  </a:lnTo>
                  <a:lnTo>
                    <a:pt x="126" y="514"/>
                  </a:lnTo>
                  <a:lnTo>
                    <a:pt x="165" y="446"/>
                  </a:lnTo>
                  <a:lnTo>
                    <a:pt x="209" y="385"/>
                  </a:lnTo>
                  <a:lnTo>
                    <a:pt x="259" y="331"/>
                  </a:lnTo>
                  <a:lnTo>
                    <a:pt x="314" y="285"/>
                  </a:lnTo>
                  <a:lnTo>
                    <a:pt x="374" y="245"/>
                  </a:lnTo>
                  <a:lnTo>
                    <a:pt x="440" y="213"/>
                  </a:lnTo>
                  <a:lnTo>
                    <a:pt x="510" y="187"/>
                  </a:lnTo>
                  <a:lnTo>
                    <a:pt x="586" y="167"/>
                  </a:lnTo>
                  <a:lnTo>
                    <a:pt x="612" y="160"/>
                  </a:lnTo>
                  <a:lnTo>
                    <a:pt x="633" y="149"/>
                  </a:lnTo>
                  <a:lnTo>
                    <a:pt x="648" y="131"/>
                  </a:lnTo>
                  <a:lnTo>
                    <a:pt x="657" y="106"/>
                  </a:lnTo>
                  <a:lnTo>
                    <a:pt x="663" y="80"/>
                  </a:lnTo>
                  <a:lnTo>
                    <a:pt x="671" y="54"/>
                  </a:lnTo>
                  <a:lnTo>
                    <a:pt x="679" y="27"/>
                  </a:lnTo>
                  <a:lnTo>
                    <a:pt x="687" y="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AutoShape 30"/>
            <p:cNvSpPr>
              <a:spLocks/>
            </p:cNvSpPr>
            <p:nvPr/>
          </p:nvSpPr>
          <p:spPr bwMode="auto">
            <a:xfrm>
              <a:off x="981" y="842"/>
              <a:ext cx="675" cy="669"/>
            </a:xfrm>
            <a:custGeom>
              <a:avLst/>
              <a:gdLst>
                <a:gd name="T0" fmla="*/ 532 w 675"/>
                <a:gd name="T1" fmla="*/ 1072 h 669"/>
                <a:gd name="T2" fmla="*/ 397 w 675"/>
                <a:gd name="T3" fmla="*/ 1072 h 669"/>
                <a:gd name="T4" fmla="*/ 357 w 675"/>
                <a:gd name="T5" fmla="*/ 1137 h 669"/>
                <a:gd name="T6" fmla="*/ 314 w 675"/>
                <a:gd name="T7" fmla="*/ 1199 h 669"/>
                <a:gd name="T8" fmla="*/ 269 w 675"/>
                <a:gd name="T9" fmla="*/ 1259 h 669"/>
                <a:gd name="T10" fmla="*/ 221 w 675"/>
                <a:gd name="T11" fmla="*/ 1315 h 669"/>
                <a:gd name="T12" fmla="*/ 170 w 675"/>
                <a:gd name="T13" fmla="*/ 1368 h 669"/>
                <a:gd name="T14" fmla="*/ 117 w 675"/>
                <a:gd name="T15" fmla="*/ 1419 h 669"/>
                <a:gd name="T16" fmla="*/ 60 w 675"/>
                <a:gd name="T17" fmla="*/ 1467 h 669"/>
                <a:gd name="T18" fmla="*/ 0 w 675"/>
                <a:gd name="T19" fmla="*/ 1511 h 669"/>
                <a:gd name="T20" fmla="*/ 72 w 675"/>
                <a:gd name="T21" fmla="*/ 1472 h 669"/>
                <a:gd name="T22" fmla="*/ 141 w 675"/>
                <a:gd name="T23" fmla="*/ 1430 h 669"/>
                <a:gd name="T24" fmla="*/ 208 w 675"/>
                <a:gd name="T25" fmla="*/ 1385 h 669"/>
                <a:gd name="T26" fmla="*/ 272 w 675"/>
                <a:gd name="T27" fmla="*/ 1338 h 669"/>
                <a:gd name="T28" fmla="*/ 333 w 675"/>
                <a:gd name="T29" fmla="*/ 1287 h 669"/>
                <a:gd name="T30" fmla="*/ 391 w 675"/>
                <a:gd name="T31" fmla="*/ 1233 h 669"/>
                <a:gd name="T32" fmla="*/ 446 w 675"/>
                <a:gd name="T33" fmla="*/ 1176 h 669"/>
                <a:gd name="T34" fmla="*/ 498 w 675"/>
                <a:gd name="T35" fmla="*/ 1116 h 669"/>
                <a:gd name="T36" fmla="*/ 532 w 675"/>
                <a:gd name="T37" fmla="*/ 1072 h 669"/>
                <a:gd name="T38" fmla="*/ 667 w 675"/>
                <a:gd name="T39" fmla="*/ 842 h 669"/>
                <a:gd name="T40" fmla="*/ 665 w 675"/>
                <a:gd name="T41" fmla="*/ 843 h 669"/>
                <a:gd name="T42" fmla="*/ 615 w 675"/>
                <a:gd name="T43" fmla="*/ 853 h 669"/>
                <a:gd name="T44" fmla="*/ 567 w 675"/>
                <a:gd name="T45" fmla="*/ 868 h 669"/>
                <a:gd name="T46" fmla="*/ 520 w 675"/>
                <a:gd name="T47" fmla="*/ 887 h 669"/>
                <a:gd name="T48" fmla="*/ 474 w 675"/>
                <a:gd name="T49" fmla="*/ 909 h 669"/>
                <a:gd name="T50" fmla="*/ 469 w 675"/>
                <a:gd name="T51" fmla="*/ 912 h 669"/>
                <a:gd name="T52" fmla="*/ 464 w 675"/>
                <a:gd name="T53" fmla="*/ 918 h 669"/>
                <a:gd name="T54" fmla="*/ 463 w 675"/>
                <a:gd name="T55" fmla="*/ 923 h 669"/>
                <a:gd name="T56" fmla="*/ 459 w 675"/>
                <a:gd name="T57" fmla="*/ 944 h 669"/>
                <a:gd name="T58" fmla="*/ 449 w 675"/>
                <a:gd name="T59" fmla="*/ 962 h 669"/>
                <a:gd name="T60" fmla="*/ 435 w 675"/>
                <a:gd name="T61" fmla="*/ 976 h 669"/>
                <a:gd name="T62" fmla="*/ 418 w 675"/>
                <a:gd name="T63" fmla="*/ 988 h 669"/>
                <a:gd name="T64" fmla="*/ 411 w 675"/>
                <a:gd name="T65" fmla="*/ 991 h 669"/>
                <a:gd name="T66" fmla="*/ 405 w 675"/>
                <a:gd name="T67" fmla="*/ 996 h 669"/>
                <a:gd name="T68" fmla="*/ 400 w 675"/>
                <a:gd name="T69" fmla="*/ 1001 h 669"/>
                <a:gd name="T70" fmla="*/ 368 w 675"/>
                <a:gd name="T71" fmla="*/ 1029 h 669"/>
                <a:gd name="T72" fmla="*/ 339 w 675"/>
                <a:gd name="T73" fmla="*/ 1060 h 669"/>
                <a:gd name="T74" fmla="*/ 312 w 675"/>
                <a:gd name="T75" fmla="*/ 1093 h 669"/>
                <a:gd name="T76" fmla="*/ 289 w 675"/>
                <a:gd name="T77" fmla="*/ 1130 h 669"/>
                <a:gd name="T78" fmla="*/ 397 w 675"/>
                <a:gd name="T79" fmla="*/ 1072 h 669"/>
                <a:gd name="T80" fmla="*/ 532 w 675"/>
                <a:gd name="T81" fmla="*/ 1072 h 669"/>
                <a:gd name="T82" fmla="*/ 547 w 675"/>
                <a:gd name="T83" fmla="*/ 1053 h 669"/>
                <a:gd name="T84" fmla="*/ 592 w 675"/>
                <a:gd name="T85" fmla="*/ 987 h 669"/>
                <a:gd name="T86" fmla="*/ 635 w 675"/>
                <a:gd name="T87" fmla="*/ 917 h 669"/>
                <a:gd name="T88" fmla="*/ 674 w 675"/>
                <a:gd name="T89" fmla="*/ 844 h 669"/>
                <a:gd name="T90" fmla="*/ 669 w 675"/>
                <a:gd name="T91" fmla="*/ 843 h 669"/>
                <a:gd name="T92" fmla="*/ 667 w 675"/>
                <a:gd name="T93" fmla="*/ 842 h 6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5" h="669">
                  <a:moveTo>
                    <a:pt x="532" y="230"/>
                  </a:moveTo>
                  <a:lnTo>
                    <a:pt x="397" y="230"/>
                  </a:lnTo>
                  <a:lnTo>
                    <a:pt x="357" y="295"/>
                  </a:lnTo>
                  <a:lnTo>
                    <a:pt x="314" y="357"/>
                  </a:lnTo>
                  <a:lnTo>
                    <a:pt x="269" y="417"/>
                  </a:lnTo>
                  <a:lnTo>
                    <a:pt x="221" y="473"/>
                  </a:lnTo>
                  <a:lnTo>
                    <a:pt x="170" y="526"/>
                  </a:lnTo>
                  <a:lnTo>
                    <a:pt x="117" y="577"/>
                  </a:lnTo>
                  <a:lnTo>
                    <a:pt x="60" y="625"/>
                  </a:lnTo>
                  <a:lnTo>
                    <a:pt x="0" y="669"/>
                  </a:lnTo>
                  <a:lnTo>
                    <a:pt x="72" y="630"/>
                  </a:lnTo>
                  <a:lnTo>
                    <a:pt x="141" y="588"/>
                  </a:lnTo>
                  <a:lnTo>
                    <a:pt x="208" y="543"/>
                  </a:lnTo>
                  <a:lnTo>
                    <a:pt x="272" y="496"/>
                  </a:lnTo>
                  <a:lnTo>
                    <a:pt x="333" y="445"/>
                  </a:lnTo>
                  <a:lnTo>
                    <a:pt x="391" y="391"/>
                  </a:lnTo>
                  <a:lnTo>
                    <a:pt x="446" y="334"/>
                  </a:lnTo>
                  <a:lnTo>
                    <a:pt x="498" y="274"/>
                  </a:lnTo>
                  <a:lnTo>
                    <a:pt x="532" y="230"/>
                  </a:lnTo>
                  <a:close/>
                  <a:moveTo>
                    <a:pt x="667" y="0"/>
                  </a:moveTo>
                  <a:lnTo>
                    <a:pt x="665" y="1"/>
                  </a:lnTo>
                  <a:lnTo>
                    <a:pt x="615" y="11"/>
                  </a:lnTo>
                  <a:lnTo>
                    <a:pt x="567" y="26"/>
                  </a:lnTo>
                  <a:lnTo>
                    <a:pt x="520" y="45"/>
                  </a:lnTo>
                  <a:lnTo>
                    <a:pt x="474" y="67"/>
                  </a:lnTo>
                  <a:lnTo>
                    <a:pt x="469" y="70"/>
                  </a:lnTo>
                  <a:lnTo>
                    <a:pt x="464" y="76"/>
                  </a:lnTo>
                  <a:lnTo>
                    <a:pt x="463" y="81"/>
                  </a:lnTo>
                  <a:lnTo>
                    <a:pt x="459" y="102"/>
                  </a:lnTo>
                  <a:lnTo>
                    <a:pt x="449" y="120"/>
                  </a:lnTo>
                  <a:lnTo>
                    <a:pt x="435" y="134"/>
                  </a:lnTo>
                  <a:lnTo>
                    <a:pt x="418" y="146"/>
                  </a:lnTo>
                  <a:lnTo>
                    <a:pt x="411" y="149"/>
                  </a:lnTo>
                  <a:lnTo>
                    <a:pt x="405" y="154"/>
                  </a:lnTo>
                  <a:lnTo>
                    <a:pt x="400" y="159"/>
                  </a:lnTo>
                  <a:lnTo>
                    <a:pt x="368" y="187"/>
                  </a:lnTo>
                  <a:lnTo>
                    <a:pt x="339" y="218"/>
                  </a:lnTo>
                  <a:lnTo>
                    <a:pt x="312" y="251"/>
                  </a:lnTo>
                  <a:lnTo>
                    <a:pt x="289" y="288"/>
                  </a:lnTo>
                  <a:lnTo>
                    <a:pt x="397" y="230"/>
                  </a:lnTo>
                  <a:lnTo>
                    <a:pt x="532" y="230"/>
                  </a:lnTo>
                  <a:lnTo>
                    <a:pt x="547" y="211"/>
                  </a:lnTo>
                  <a:lnTo>
                    <a:pt x="592" y="145"/>
                  </a:lnTo>
                  <a:lnTo>
                    <a:pt x="635" y="75"/>
                  </a:lnTo>
                  <a:lnTo>
                    <a:pt x="674" y="2"/>
                  </a:lnTo>
                  <a:lnTo>
                    <a:pt x="669" y="1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3" name="Picture 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3" y="1595"/>
              <a:ext cx="593" cy="277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4936" y="180082"/>
            <a:ext cx="6912768" cy="432048"/>
          </a:xfrm>
        </p:spPr>
        <p:txBody>
          <a:bodyPr>
            <a:noAutofit/>
          </a:bodyPr>
          <a:lstStyle/>
          <a:p>
            <a:r>
              <a:rPr lang="ru-RU" sz="2800" b="1" u="sng" dirty="0">
                <a:solidFill>
                  <a:srgbClr val="000099"/>
                </a:solidFill>
                <a:ea typeface="Times New Roman" panose="02020603050405020304" pitchFamily="18" charset="0"/>
              </a:rPr>
              <a:t>Многоуровневая модель наставничества</a:t>
            </a:r>
          </a:p>
        </p:txBody>
      </p:sp>
      <p:sp>
        <p:nvSpPr>
          <p:cNvPr id="6" name="Прямоугольник: скругленные углы 68">
            <a:extLst>
              <a:ext uri="{FF2B5EF4-FFF2-40B4-BE49-F238E27FC236}">
                <a16:creationId xmlns:a16="http://schemas.microsoft.com/office/drawing/2014/main" xmlns="" id="{4C53A806-6C54-F799-D5E8-37C9326390B8}"/>
              </a:ext>
            </a:extLst>
          </p:cNvPr>
          <p:cNvSpPr/>
          <p:nvPr/>
        </p:nvSpPr>
        <p:spPr>
          <a:xfrm>
            <a:off x="10774090" y="5037245"/>
            <a:ext cx="5096923" cy="30548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/>
          </a:p>
        </p:txBody>
      </p:sp>
      <p:sp>
        <p:nvSpPr>
          <p:cNvPr id="7" name="Прямоугольник: скругленные углы 59">
            <a:extLst>
              <a:ext uri="{FF2B5EF4-FFF2-40B4-BE49-F238E27FC236}">
                <a16:creationId xmlns:a16="http://schemas.microsoft.com/office/drawing/2014/main" xmlns="" id="{6CF849C1-7FB0-E668-C6FC-4AF9BCA68FBD}"/>
              </a:ext>
            </a:extLst>
          </p:cNvPr>
          <p:cNvSpPr/>
          <p:nvPr/>
        </p:nvSpPr>
        <p:spPr>
          <a:xfrm>
            <a:off x="10627082" y="1185086"/>
            <a:ext cx="5096923" cy="30548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/>
          </a:p>
        </p:txBody>
      </p:sp>
      <p:sp>
        <p:nvSpPr>
          <p:cNvPr id="8" name="Прямоугольник: скругленные углы 86">
            <a:extLst>
              <a:ext uri="{FF2B5EF4-FFF2-40B4-BE49-F238E27FC236}">
                <a16:creationId xmlns:a16="http://schemas.microsoft.com/office/drawing/2014/main" xmlns="" id="{E05EC2A4-20AA-A943-2542-37A929918F4E}"/>
              </a:ext>
            </a:extLst>
          </p:cNvPr>
          <p:cNvSpPr/>
          <p:nvPr/>
        </p:nvSpPr>
        <p:spPr>
          <a:xfrm>
            <a:off x="130988" y="3462940"/>
            <a:ext cx="10241517" cy="4197928"/>
          </a:xfrm>
          <a:prstGeom prst="roundRect">
            <a:avLst/>
          </a:prstGeom>
          <a:solidFill>
            <a:srgbClr val="DCFF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xmlns="" id="{5EA74FBB-FC62-B29B-9B29-825DFF7813AD}"/>
              </a:ext>
            </a:extLst>
          </p:cNvPr>
          <p:cNvSpPr txBox="1"/>
          <p:nvPr/>
        </p:nvSpPr>
        <p:spPr>
          <a:xfrm>
            <a:off x="11733823" y="825371"/>
            <a:ext cx="2663752" cy="3597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Практика / Дуальное обучение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B883D7-E56C-C6D8-8C1C-A38119A67495}"/>
              </a:ext>
            </a:extLst>
          </p:cNvPr>
          <p:cNvSpPr txBox="1"/>
          <p:nvPr/>
        </p:nvSpPr>
        <p:spPr>
          <a:xfrm>
            <a:off x="395918" y="550617"/>
            <a:ext cx="6408712" cy="3597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Студенты специальностей: Дизайн, ДПИ, НХТ, Графический дизайнер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1B5DB747-4789-1AD3-B87D-577DB77CB0C2}"/>
              </a:ext>
            </a:extLst>
          </p:cNvPr>
          <p:cNvSpPr txBox="1"/>
          <p:nvPr/>
        </p:nvSpPr>
        <p:spPr>
          <a:xfrm>
            <a:off x="2348881" y="3560715"/>
            <a:ext cx="2016224" cy="3597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Наставляемые 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xmlns="" id="{96FE29EA-C854-9BDB-04EB-D20F2DE3A273}"/>
              </a:ext>
            </a:extLst>
          </p:cNvPr>
          <p:cNvSpPr txBox="1"/>
          <p:nvPr/>
        </p:nvSpPr>
        <p:spPr>
          <a:xfrm>
            <a:off x="4715209" y="3540479"/>
            <a:ext cx="2232248" cy="3597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Трек «студент - студент»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xmlns="" id="{DE3D1D01-317C-8198-3660-CB93C5CBF59A}"/>
              </a:ext>
            </a:extLst>
          </p:cNvPr>
          <p:cNvSpPr txBox="1"/>
          <p:nvPr/>
        </p:nvSpPr>
        <p:spPr>
          <a:xfrm>
            <a:off x="7272719" y="3560715"/>
            <a:ext cx="2016224" cy="3597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Наставники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xmlns="" id="{5EA01F9A-21E7-7FF1-98C7-3E9CB4EF6F78}"/>
              </a:ext>
            </a:extLst>
          </p:cNvPr>
          <p:cNvSpPr txBox="1"/>
          <p:nvPr/>
        </p:nvSpPr>
        <p:spPr>
          <a:xfrm>
            <a:off x="4211671" y="4268793"/>
            <a:ext cx="2016224" cy="3597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Студенты 1-2 курсов 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xmlns="" id="{6994AE18-D654-E14E-6745-402F4ECD0952}"/>
              </a:ext>
            </a:extLst>
          </p:cNvPr>
          <p:cNvSpPr txBox="1"/>
          <p:nvPr/>
        </p:nvSpPr>
        <p:spPr>
          <a:xfrm>
            <a:off x="7272719" y="4364532"/>
            <a:ext cx="2016224" cy="3597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Студенты 3-4 курсов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xmlns="" id="{941D9253-32D9-CE5C-E57C-AAAA15320BEA}"/>
              </a:ext>
            </a:extLst>
          </p:cNvPr>
          <p:cNvSpPr txBox="1"/>
          <p:nvPr/>
        </p:nvSpPr>
        <p:spPr>
          <a:xfrm>
            <a:off x="347320" y="4203627"/>
            <a:ext cx="3492388" cy="79060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Студенты 1-2 курсов, участвовавшие в программе Наставничества по треку «студент - ученик»</a:t>
            </a:r>
          </a:p>
        </p:txBody>
      </p:sp>
      <p:sp>
        <p:nvSpPr>
          <p:cNvPr id="18" name="Прямоугольник: скругленные углы 20">
            <a:extLst>
              <a:ext uri="{FF2B5EF4-FFF2-40B4-BE49-F238E27FC236}">
                <a16:creationId xmlns:a16="http://schemas.microsoft.com/office/drawing/2014/main" xmlns="" id="{DA0F3DDE-DF15-1BB0-4D17-E6EE6F460F0C}"/>
              </a:ext>
            </a:extLst>
          </p:cNvPr>
          <p:cNvSpPr/>
          <p:nvPr/>
        </p:nvSpPr>
        <p:spPr>
          <a:xfrm>
            <a:off x="251231" y="4066796"/>
            <a:ext cx="6120680" cy="10649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/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xmlns="" id="{AF2C28D7-CEF8-C35D-FA7F-60002F852E90}"/>
              </a:ext>
            </a:extLst>
          </p:cNvPr>
          <p:cNvSpPr txBox="1"/>
          <p:nvPr/>
        </p:nvSpPr>
        <p:spPr>
          <a:xfrm>
            <a:off x="710192" y="1039416"/>
            <a:ext cx="4456058" cy="3597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Отбор и обучение наставников</a:t>
            </a: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xmlns="" id="{CF0C5467-AF10-9467-EC57-2BCFCB503350}"/>
              </a:ext>
            </a:extLst>
          </p:cNvPr>
          <p:cNvSpPr txBox="1"/>
          <p:nvPr/>
        </p:nvSpPr>
        <p:spPr>
          <a:xfrm>
            <a:off x="699630" y="1487213"/>
            <a:ext cx="4456058" cy="3597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Входное анкетирование наставников и наставляемых</a:t>
            </a: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xmlns="" id="{4154C354-E7A7-60A9-F420-6DCE6E155DDD}"/>
              </a:ext>
            </a:extLst>
          </p:cNvPr>
          <p:cNvSpPr txBox="1"/>
          <p:nvPr/>
        </p:nvSpPr>
        <p:spPr>
          <a:xfrm>
            <a:off x="691192" y="1951960"/>
            <a:ext cx="8928992" cy="3597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Входное тестирование наставников и наставляемых по вопросам профессиональной и социальной идентичности</a:t>
            </a:r>
          </a:p>
        </p:txBody>
      </p:sp>
      <p:sp>
        <p:nvSpPr>
          <p:cNvPr id="22" name="TextBox 26">
            <a:extLst>
              <a:ext uri="{FF2B5EF4-FFF2-40B4-BE49-F238E27FC236}">
                <a16:creationId xmlns:a16="http://schemas.microsoft.com/office/drawing/2014/main" xmlns="" id="{6DDC93C8-4650-00E6-01A8-A31075E28AF7}"/>
              </a:ext>
            </a:extLst>
          </p:cNvPr>
          <p:cNvSpPr txBox="1"/>
          <p:nvPr/>
        </p:nvSpPr>
        <p:spPr>
          <a:xfrm>
            <a:off x="679197" y="2407676"/>
            <a:ext cx="8928992" cy="3597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Мониторинг трудоустройства выпускников: всего, по специальности, на места прохождения практики</a:t>
            </a:r>
          </a:p>
        </p:txBody>
      </p:sp>
      <p:sp>
        <p:nvSpPr>
          <p:cNvPr id="23" name="Правая фигурная скобка 22">
            <a:extLst>
              <a:ext uri="{FF2B5EF4-FFF2-40B4-BE49-F238E27FC236}">
                <a16:creationId xmlns:a16="http://schemas.microsoft.com/office/drawing/2014/main" xmlns="" id="{6055C4CC-33E3-45EA-AA9D-86274F479248}"/>
              </a:ext>
            </a:extLst>
          </p:cNvPr>
          <p:cNvSpPr/>
          <p:nvPr/>
        </p:nvSpPr>
        <p:spPr>
          <a:xfrm rot="5400000">
            <a:off x="4541042" y="924526"/>
            <a:ext cx="359718" cy="8856986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xmlns="" id="{3343CA7E-530E-9F4B-AE7E-CF23BAF4DBA3}"/>
              </a:ext>
            </a:extLst>
          </p:cNvPr>
          <p:cNvSpPr txBox="1"/>
          <p:nvPr/>
        </p:nvSpPr>
        <p:spPr>
          <a:xfrm>
            <a:off x="701754" y="2874902"/>
            <a:ext cx="8928992" cy="3597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Формирование электронной базы наставников и наставляемых, формирование наставнических пар / групп</a:t>
            </a: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xmlns="" id="{D6000556-C155-164A-DF2D-FA20326DA513}"/>
              </a:ext>
            </a:extLst>
          </p:cNvPr>
          <p:cNvSpPr txBox="1"/>
          <p:nvPr/>
        </p:nvSpPr>
        <p:spPr>
          <a:xfrm>
            <a:off x="3839708" y="5557574"/>
            <a:ext cx="4176464" cy="35971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Индивидуальные программы наставничества</a:t>
            </a:r>
            <a:endParaRPr lang="ru-RU" sz="11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9" name="TextBox 32">
            <a:extLst>
              <a:ext uri="{FF2B5EF4-FFF2-40B4-BE49-F238E27FC236}">
                <a16:creationId xmlns:a16="http://schemas.microsoft.com/office/drawing/2014/main" xmlns="" id="{E1BE5E08-ECE6-6FAA-15B3-7AC0009D1111}"/>
              </a:ext>
            </a:extLst>
          </p:cNvPr>
          <p:cNvSpPr txBox="1"/>
          <p:nvPr/>
        </p:nvSpPr>
        <p:spPr>
          <a:xfrm>
            <a:off x="3839708" y="6053616"/>
            <a:ext cx="4176464" cy="35971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План наставнической деятельности</a:t>
            </a:r>
            <a:endParaRPr lang="ru-RU" sz="1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0" name="TextBox 33">
            <a:extLst>
              <a:ext uri="{FF2B5EF4-FFF2-40B4-BE49-F238E27FC236}">
                <a16:creationId xmlns:a16="http://schemas.microsoft.com/office/drawing/2014/main" xmlns="" id="{2C48344B-B8A8-CE5E-3843-159235729AD8}"/>
              </a:ext>
            </a:extLst>
          </p:cNvPr>
          <p:cNvSpPr txBox="1"/>
          <p:nvPr/>
        </p:nvSpPr>
        <p:spPr>
          <a:xfrm>
            <a:off x="268633" y="5796706"/>
            <a:ext cx="2799175" cy="100604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План воспитательной работы</a:t>
            </a:r>
          </a:p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Проектно-аналитические сессии</a:t>
            </a:r>
          </a:p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Профессиональные конкурсы, выставки, семинары</a:t>
            </a:r>
            <a:endParaRPr lang="ru-RU" sz="1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1" name="TextBox 40">
            <a:extLst>
              <a:ext uri="{FF2B5EF4-FFF2-40B4-BE49-F238E27FC236}">
                <a16:creationId xmlns:a16="http://schemas.microsoft.com/office/drawing/2014/main" xmlns="" id="{F9DA111D-A595-9BA4-6D97-80683B178CD3}"/>
              </a:ext>
            </a:extLst>
          </p:cNvPr>
          <p:cNvSpPr txBox="1"/>
          <p:nvPr/>
        </p:nvSpPr>
        <p:spPr>
          <a:xfrm>
            <a:off x="3839708" y="6594689"/>
            <a:ext cx="4176464" cy="5751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Реализация Плана наставнической деятельности, проведение мероприятий</a:t>
            </a:r>
            <a:endParaRPr lang="ru-RU" sz="1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3" name="TextBox 42">
            <a:extLst>
              <a:ext uri="{FF2B5EF4-FFF2-40B4-BE49-F238E27FC236}">
                <a16:creationId xmlns:a16="http://schemas.microsoft.com/office/drawing/2014/main" xmlns="" id="{0434BAE7-B7EB-32ED-923D-7B5175896D89}"/>
              </a:ext>
            </a:extLst>
          </p:cNvPr>
          <p:cNvSpPr txBox="1"/>
          <p:nvPr/>
        </p:nvSpPr>
        <p:spPr>
          <a:xfrm>
            <a:off x="8292587" y="6790342"/>
            <a:ext cx="1668216" cy="79060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Проведение инструктажей и консультаций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xmlns="" id="{B61C1285-0B97-2107-E48F-1B46CDC4CD71}"/>
              </a:ext>
            </a:extLst>
          </p:cNvPr>
          <p:cNvCxnSpPr>
            <a:cxnSpLocks/>
          </p:cNvCxnSpPr>
          <p:nvPr/>
        </p:nvCxnSpPr>
        <p:spPr>
          <a:xfrm flipH="1" flipV="1">
            <a:off x="8022873" y="6891163"/>
            <a:ext cx="239501" cy="440576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46">
            <a:extLst>
              <a:ext uri="{FF2B5EF4-FFF2-40B4-BE49-F238E27FC236}">
                <a16:creationId xmlns:a16="http://schemas.microsoft.com/office/drawing/2014/main" xmlns="" id="{DBA8FC21-92F9-DB19-B676-C67FFE2E6EB7}"/>
              </a:ext>
            </a:extLst>
          </p:cNvPr>
          <p:cNvSpPr txBox="1"/>
          <p:nvPr/>
        </p:nvSpPr>
        <p:spPr>
          <a:xfrm>
            <a:off x="13065699" y="2434440"/>
            <a:ext cx="2511298" cy="5751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Работники организаций – партнеров (мест практики)</a:t>
            </a:r>
          </a:p>
        </p:txBody>
      </p:sp>
      <p:sp>
        <p:nvSpPr>
          <p:cNvPr id="36" name="TextBox 47">
            <a:extLst>
              <a:ext uri="{FF2B5EF4-FFF2-40B4-BE49-F238E27FC236}">
                <a16:creationId xmlns:a16="http://schemas.microsoft.com/office/drawing/2014/main" xmlns="" id="{7E49177B-CEA7-4BA8-DCE1-F51921A2D3C1}"/>
              </a:ext>
            </a:extLst>
          </p:cNvPr>
          <p:cNvSpPr txBox="1"/>
          <p:nvPr/>
        </p:nvSpPr>
        <p:spPr>
          <a:xfrm>
            <a:off x="10755726" y="1783561"/>
            <a:ext cx="2016224" cy="3597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Наставляемые 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0CC3DD69-5DA2-5D19-FE05-8CD0C63419CE}"/>
              </a:ext>
            </a:extLst>
          </p:cNvPr>
          <p:cNvCxnSpPr>
            <a:stCxn id="16" idx="3"/>
            <a:endCxn id="36" idx="1"/>
          </p:cNvCxnSpPr>
          <p:nvPr/>
        </p:nvCxnSpPr>
        <p:spPr>
          <a:xfrm flipV="1">
            <a:off x="9288943" y="1963419"/>
            <a:ext cx="1466783" cy="2580971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50">
            <a:extLst>
              <a:ext uri="{FF2B5EF4-FFF2-40B4-BE49-F238E27FC236}">
                <a16:creationId xmlns:a16="http://schemas.microsoft.com/office/drawing/2014/main" xmlns="" id="{EC5E4B9A-9A51-E94B-7646-612388E07B9B}"/>
              </a:ext>
            </a:extLst>
          </p:cNvPr>
          <p:cNvSpPr txBox="1"/>
          <p:nvPr/>
        </p:nvSpPr>
        <p:spPr>
          <a:xfrm>
            <a:off x="13313236" y="1795685"/>
            <a:ext cx="2016224" cy="3597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Наставники</a:t>
            </a:r>
          </a:p>
        </p:txBody>
      </p:sp>
      <p:sp>
        <p:nvSpPr>
          <p:cNvPr id="39" name="Правая фигурная скобка 38">
            <a:extLst>
              <a:ext uri="{FF2B5EF4-FFF2-40B4-BE49-F238E27FC236}">
                <a16:creationId xmlns:a16="http://schemas.microsoft.com/office/drawing/2014/main" xmlns="" id="{42577837-1C9B-1F75-20FC-B5A5758C11DC}"/>
              </a:ext>
            </a:extLst>
          </p:cNvPr>
          <p:cNvSpPr/>
          <p:nvPr/>
        </p:nvSpPr>
        <p:spPr>
          <a:xfrm rot="5400000">
            <a:off x="13070866" y="826575"/>
            <a:ext cx="484738" cy="482127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40" name="TextBox 57">
            <a:extLst>
              <a:ext uri="{FF2B5EF4-FFF2-40B4-BE49-F238E27FC236}">
                <a16:creationId xmlns:a16="http://schemas.microsoft.com/office/drawing/2014/main" xmlns="" id="{A21E6447-72A2-B078-A9A5-616061D6AF6D}"/>
              </a:ext>
            </a:extLst>
          </p:cNvPr>
          <p:cNvSpPr txBox="1"/>
          <p:nvPr/>
        </p:nvSpPr>
        <p:spPr>
          <a:xfrm>
            <a:off x="11225003" y="3569999"/>
            <a:ext cx="4176464" cy="5751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Составление и реализация индивидуальной программы наставничества</a:t>
            </a:r>
            <a:endParaRPr lang="ru-RU" sz="1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1" name="TextBox 58">
            <a:extLst>
              <a:ext uri="{FF2B5EF4-FFF2-40B4-BE49-F238E27FC236}">
                <a16:creationId xmlns:a16="http://schemas.microsoft.com/office/drawing/2014/main" xmlns="" id="{F3593A22-6C37-A5A6-5BE9-AF7421DEE7EF}"/>
              </a:ext>
            </a:extLst>
          </p:cNvPr>
          <p:cNvSpPr txBox="1"/>
          <p:nvPr/>
        </p:nvSpPr>
        <p:spPr>
          <a:xfrm>
            <a:off x="11763838" y="1300647"/>
            <a:ext cx="2663752" cy="3597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Трек «работодатель - студент»</a:t>
            </a:r>
          </a:p>
        </p:txBody>
      </p:sp>
      <p:sp>
        <p:nvSpPr>
          <p:cNvPr id="42" name="TextBox 61">
            <a:extLst>
              <a:ext uri="{FF2B5EF4-FFF2-40B4-BE49-F238E27FC236}">
                <a16:creationId xmlns:a16="http://schemas.microsoft.com/office/drawing/2014/main" xmlns="" id="{9F6B9A58-45DA-B707-E8CA-80B0BFCDD12E}"/>
              </a:ext>
            </a:extLst>
          </p:cNvPr>
          <p:cNvSpPr txBox="1"/>
          <p:nvPr/>
        </p:nvSpPr>
        <p:spPr>
          <a:xfrm>
            <a:off x="11880831" y="4677530"/>
            <a:ext cx="2663752" cy="3597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Практика / Дуальное обучение</a:t>
            </a:r>
          </a:p>
        </p:txBody>
      </p:sp>
      <p:sp>
        <p:nvSpPr>
          <p:cNvPr id="43" name="TextBox 62">
            <a:extLst>
              <a:ext uri="{FF2B5EF4-FFF2-40B4-BE49-F238E27FC236}">
                <a16:creationId xmlns:a16="http://schemas.microsoft.com/office/drawing/2014/main" xmlns="" id="{6006BBF2-B6BC-BB68-2E09-C5CF689103AC}"/>
              </a:ext>
            </a:extLst>
          </p:cNvPr>
          <p:cNvSpPr txBox="1"/>
          <p:nvPr/>
        </p:nvSpPr>
        <p:spPr>
          <a:xfrm>
            <a:off x="13268834" y="6173194"/>
            <a:ext cx="2511298" cy="79060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Учащиеся ОО (общеобразовательных и доп. образования)</a:t>
            </a:r>
          </a:p>
        </p:txBody>
      </p:sp>
      <p:sp>
        <p:nvSpPr>
          <p:cNvPr id="44" name="TextBox 63">
            <a:extLst>
              <a:ext uri="{FF2B5EF4-FFF2-40B4-BE49-F238E27FC236}">
                <a16:creationId xmlns:a16="http://schemas.microsoft.com/office/drawing/2014/main" xmlns="" id="{A0A9C16D-437E-B953-A5B9-92FE72DE0C4C}"/>
              </a:ext>
            </a:extLst>
          </p:cNvPr>
          <p:cNvSpPr txBox="1"/>
          <p:nvPr/>
        </p:nvSpPr>
        <p:spPr>
          <a:xfrm>
            <a:off x="13536471" y="5667303"/>
            <a:ext cx="2016224" cy="3597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Наставляемые </a:t>
            </a:r>
          </a:p>
        </p:txBody>
      </p:sp>
      <p:sp>
        <p:nvSpPr>
          <p:cNvPr id="45" name="TextBox 64">
            <a:extLst>
              <a:ext uri="{FF2B5EF4-FFF2-40B4-BE49-F238E27FC236}">
                <a16:creationId xmlns:a16="http://schemas.microsoft.com/office/drawing/2014/main" xmlns="" id="{A519EEE7-1CF0-876F-8563-0402A78A7A93}"/>
              </a:ext>
            </a:extLst>
          </p:cNvPr>
          <p:cNvSpPr txBox="1"/>
          <p:nvPr/>
        </p:nvSpPr>
        <p:spPr>
          <a:xfrm>
            <a:off x="11030353" y="5677369"/>
            <a:ext cx="2016224" cy="3597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Наставники</a:t>
            </a:r>
          </a:p>
        </p:txBody>
      </p:sp>
      <p:sp>
        <p:nvSpPr>
          <p:cNvPr id="46" name="Правая фигурная скобка 45">
            <a:extLst>
              <a:ext uri="{FF2B5EF4-FFF2-40B4-BE49-F238E27FC236}">
                <a16:creationId xmlns:a16="http://schemas.microsoft.com/office/drawing/2014/main" xmlns="" id="{A30D8E6C-0406-B7B1-A160-4EC2ABBE8DED}"/>
              </a:ext>
            </a:extLst>
          </p:cNvPr>
          <p:cNvSpPr/>
          <p:nvPr/>
        </p:nvSpPr>
        <p:spPr>
          <a:xfrm rot="5400000">
            <a:off x="13217874" y="4678734"/>
            <a:ext cx="484738" cy="482127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47" name="TextBox 66">
            <a:extLst>
              <a:ext uri="{FF2B5EF4-FFF2-40B4-BE49-F238E27FC236}">
                <a16:creationId xmlns:a16="http://schemas.microsoft.com/office/drawing/2014/main" xmlns="" id="{F24BFFC3-804A-2591-ABF9-0A70A309C57E}"/>
              </a:ext>
            </a:extLst>
          </p:cNvPr>
          <p:cNvSpPr txBox="1"/>
          <p:nvPr/>
        </p:nvSpPr>
        <p:spPr>
          <a:xfrm>
            <a:off x="11372011" y="7422158"/>
            <a:ext cx="4176464" cy="5751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Составление и реализация индивидуальной программы наставничества</a:t>
            </a:r>
            <a:endParaRPr lang="ru-RU" sz="1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8" name="TextBox 67">
            <a:extLst>
              <a:ext uri="{FF2B5EF4-FFF2-40B4-BE49-F238E27FC236}">
                <a16:creationId xmlns:a16="http://schemas.microsoft.com/office/drawing/2014/main" xmlns="" id="{F5C54B23-39A5-E06A-3B12-0B811F76FAA5}"/>
              </a:ext>
            </a:extLst>
          </p:cNvPr>
          <p:cNvSpPr txBox="1"/>
          <p:nvPr/>
        </p:nvSpPr>
        <p:spPr>
          <a:xfrm>
            <a:off x="11910846" y="5152806"/>
            <a:ext cx="2663752" cy="3597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Трек «студент - ученик»</a:t>
            </a:r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xmlns="" id="{0734142B-2445-C33D-857B-51988F6C0E5E}"/>
              </a:ext>
            </a:extLst>
          </p:cNvPr>
          <p:cNvCxnSpPr>
            <a:cxnSpLocks/>
            <a:stCxn id="16" idx="3"/>
            <a:endCxn id="45" idx="1"/>
          </p:cNvCxnSpPr>
          <p:nvPr/>
        </p:nvCxnSpPr>
        <p:spPr>
          <a:xfrm>
            <a:off x="9288943" y="4544390"/>
            <a:ext cx="1741410" cy="1312837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xmlns="" id="{AD39315A-5214-C7B0-B927-EB23927DBFBC}"/>
              </a:ext>
            </a:extLst>
          </p:cNvPr>
          <p:cNvCxnSpPr>
            <a:cxnSpLocks/>
          </p:cNvCxnSpPr>
          <p:nvPr/>
        </p:nvCxnSpPr>
        <p:spPr>
          <a:xfrm flipH="1">
            <a:off x="8016172" y="4233077"/>
            <a:ext cx="3107615" cy="2329144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xmlns="" id="{C15D162E-9E21-03D6-0FB5-C55AFB796C4F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992399" y="6564649"/>
            <a:ext cx="2781691" cy="161495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87">
            <a:extLst>
              <a:ext uri="{FF2B5EF4-FFF2-40B4-BE49-F238E27FC236}">
                <a16:creationId xmlns:a16="http://schemas.microsoft.com/office/drawing/2014/main" xmlns="" id="{B7ADF3AF-2565-CF17-6E86-733B6CB10609}"/>
              </a:ext>
            </a:extLst>
          </p:cNvPr>
          <p:cNvSpPr txBox="1"/>
          <p:nvPr/>
        </p:nvSpPr>
        <p:spPr>
          <a:xfrm>
            <a:off x="525780" y="7878086"/>
            <a:ext cx="9551430" cy="5751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Мониторинг  реализации проекта: промежуточное / итоговое тестирование наставников и наставляемых по вопросам профессиональной и социальной идентичности, мониторинг трудоустройства выпускников</a:t>
            </a:r>
          </a:p>
        </p:txBody>
      </p:sp>
      <p:sp>
        <p:nvSpPr>
          <p:cNvPr id="53" name="TextBox 88">
            <a:extLst>
              <a:ext uri="{FF2B5EF4-FFF2-40B4-BE49-F238E27FC236}">
                <a16:creationId xmlns:a16="http://schemas.microsoft.com/office/drawing/2014/main" xmlns="" id="{9D1EA514-0A66-1456-1070-96C310336986}"/>
              </a:ext>
            </a:extLst>
          </p:cNvPr>
          <p:cNvSpPr txBox="1"/>
          <p:nvPr/>
        </p:nvSpPr>
        <p:spPr>
          <a:xfrm>
            <a:off x="7895398" y="8512780"/>
            <a:ext cx="5204249" cy="3597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42875" tIns="71438" rIns="142875" bIns="7143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Обобщение, систематизация, трансляция опыта деятельности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xmlns="" id="{04E64DF1-BAE6-F0D4-A618-809BA2663EA0}"/>
              </a:ext>
            </a:extLst>
          </p:cNvPr>
          <p:cNvCxnSpPr>
            <a:stCxn id="30" idx="3"/>
            <a:endCxn id="29" idx="1"/>
          </p:cNvCxnSpPr>
          <p:nvPr/>
        </p:nvCxnSpPr>
        <p:spPr>
          <a:xfrm flipV="1">
            <a:off x="3067808" y="6233476"/>
            <a:ext cx="771900" cy="66253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718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-8691" y="1260203"/>
            <a:ext cx="16002000" cy="7778322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6002000" cy="10886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99"/>
                </a:solidFill>
                <a:ea typeface="Times New Roman" panose="02020603050405020304" pitchFamily="18" charset="0"/>
              </a:rPr>
              <a:t>Многоуровневая модель наставничества как механизм создания эффективных социальных лифтов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66174" y="1092178"/>
            <a:ext cx="14869652" cy="60006"/>
          </a:xfrm>
          <a:prstGeom prst="rect">
            <a:avLst/>
          </a:prstGeom>
          <a:solidFill>
            <a:srgbClr val="00007E"/>
          </a:solidFill>
          <a:ln>
            <a:solidFill>
              <a:srgbClr val="00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091" tIns="75545" rIns="151091" bIns="75545" rtlCol="0" anchor="ctr"/>
          <a:lstStyle/>
          <a:p>
            <a:pPr algn="ctr"/>
            <a:endParaRPr lang="ru-RU" dirty="0">
              <a:solidFill>
                <a:srgbClr val="0033CC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548787" y="1260202"/>
            <a:ext cx="14887045" cy="1"/>
          </a:xfrm>
          <a:prstGeom prst="line">
            <a:avLst/>
          </a:prstGeom>
          <a:ln w="28575">
            <a:solidFill>
              <a:srgbClr val="000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2"/>
          <p:cNvGrpSpPr>
            <a:grpSpLocks/>
          </p:cNvGrpSpPr>
          <p:nvPr/>
        </p:nvGrpSpPr>
        <p:grpSpPr bwMode="auto">
          <a:xfrm>
            <a:off x="14697744" y="7668914"/>
            <a:ext cx="1114425" cy="1189038"/>
            <a:chOff x="0" y="0"/>
            <a:chExt cx="1755" cy="1873"/>
          </a:xfrm>
        </p:grpSpPr>
        <p:sp>
          <p:nvSpPr>
            <p:cNvPr id="17" name="AutoShape 24"/>
            <p:cNvSpPr>
              <a:spLocks/>
            </p:cNvSpPr>
            <p:nvPr/>
          </p:nvSpPr>
          <p:spPr bwMode="auto">
            <a:xfrm>
              <a:off x="0" y="0"/>
              <a:ext cx="1384" cy="1838"/>
            </a:xfrm>
            <a:custGeom>
              <a:avLst/>
              <a:gdLst>
                <a:gd name="T0" fmla="*/ 863 w 1384"/>
                <a:gd name="T1" fmla="*/ 123 h 1838"/>
                <a:gd name="T2" fmla="*/ 859 w 1384"/>
                <a:gd name="T3" fmla="*/ 129 h 1838"/>
                <a:gd name="T4" fmla="*/ 724 w 1384"/>
                <a:gd name="T5" fmla="*/ 221 h 1838"/>
                <a:gd name="T6" fmla="*/ 629 w 1384"/>
                <a:gd name="T7" fmla="*/ 271 h 1838"/>
                <a:gd name="T8" fmla="*/ 491 w 1384"/>
                <a:gd name="T9" fmla="*/ 361 h 1838"/>
                <a:gd name="T10" fmla="*/ 364 w 1384"/>
                <a:gd name="T11" fmla="*/ 470 h 1838"/>
                <a:gd name="T12" fmla="*/ 254 w 1384"/>
                <a:gd name="T13" fmla="*/ 594 h 1838"/>
                <a:gd name="T14" fmla="*/ 162 w 1384"/>
                <a:gd name="T15" fmla="*/ 730 h 1838"/>
                <a:gd name="T16" fmla="*/ 87 w 1384"/>
                <a:gd name="T17" fmla="*/ 880 h 1838"/>
                <a:gd name="T18" fmla="*/ 36 w 1384"/>
                <a:gd name="T19" fmla="*/ 1028 h 1838"/>
                <a:gd name="T20" fmla="*/ 6 w 1384"/>
                <a:gd name="T21" fmla="*/ 1180 h 1838"/>
                <a:gd name="T22" fmla="*/ 1 w 1384"/>
                <a:gd name="T23" fmla="*/ 1336 h 1838"/>
                <a:gd name="T24" fmla="*/ 22 w 1384"/>
                <a:gd name="T25" fmla="*/ 1487 h 1838"/>
                <a:gd name="T26" fmla="*/ 70 w 1384"/>
                <a:gd name="T27" fmla="*/ 1621 h 1838"/>
                <a:gd name="T28" fmla="*/ 149 w 1384"/>
                <a:gd name="T29" fmla="*/ 1742 h 1838"/>
                <a:gd name="T30" fmla="*/ 200 w 1384"/>
                <a:gd name="T31" fmla="*/ 1794 h 1838"/>
                <a:gd name="T32" fmla="*/ 259 w 1384"/>
                <a:gd name="T33" fmla="*/ 1837 h 1838"/>
                <a:gd name="T34" fmla="*/ 253 w 1384"/>
                <a:gd name="T35" fmla="*/ 1830 h 1838"/>
                <a:gd name="T36" fmla="*/ 204 w 1384"/>
                <a:gd name="T37" fmla="*/ 1777 h 1838"/>
                <a:gd name="T38" fmla="*/ 129 w 1384"/>
                <a:gd name="T39" fmla="*/ 1665 h 1838"/>
                <a:gd name="T40" fmla="*/ 74 w 1384"/>
                <a:gd name="T41" fmla="*/ 1522 h 1838"/>
                <a:gd name="T42" fmla="*/ 53 w 1384"/>
                <a:gd name="T43" fmla="*/ 1359 h 1838"/>
                <a:gd name="T44" fmla="*/ 69 w 1384"/>
                <a:gd name="T45" fmla="*/ 1195 h 1838"/>
                <a:gd name="T46" fmla="*/ 112 w 1384"/>
                <a:gd name="T47" fmla="*/ 1038 h 1838"/>
                <a:gd name="T48" fmla="*/ 173 w 1384"/>
                <a:gd name="T49" fmla="*/ 896 h 1838"/>
                <a:gd name="T50" fmla="*/ 251 w 1384"/>
                <a:gd name="T51" fmla="*/ 764 h 1838"/>
                <a:gd name="T52" fmla="*/ 345 w 1384"/>
                <a:gd name="T53" fmla="*/ 642 h 1838"/>
                <a:gd name="T54" fmla="*/ 455 w 1384"/>
                <a:gd name="T55" fmla="*/ 530 h 1838"/>
                <a:gd name="T56" fmla="*/ 488 w 1384"/>
                <a:gd name="T57" fmla="*/ 501 h 1838"/>
                <a:gd name="T58" fmla="*/ 578 w 1384"/>
                <a:gd name="T59" fmla="*/ 472 h 1838"/>
                <a:gd name="T60" fmla="*/ 651 w 1384"/>
                <a:gd name="T61" fmla="*/ 382 h 1838"/>
                <a:gd name="T62" fmla="*/ 771 w 1384"/>
                <a:gd name="T63" fmla="*/ 270 h 1838"/>
                <a:gd name="T64" fmla="*/ 909 w 1384"/>
                <a:gd name="T65" fmla="*/ 176 h 1838"/>
                <a:gd name="T66" fmla="*/ 1016 w 1384"/>
                <a:gd name="T67" fmla="*/ 123 h 1838"/>
                <a:gd name="T68" fmla="*/ 1056 w 1384"/>
                <a:gd name="T69" fmla="*/ 2 h 1838"/>
                <a:gd name="T70" fmla="*/ 901 w 1384"/>
                <a:gd name="T71" fmla="*/ 21 h 1838"/>
                <a:gd name="T72" fmla="*/ 753 w 1384"/>
                <a:gd name="T73" fmla="*/ 61 h 1838"/>
                <a:gd name="T74" fmla="*/ 614 w 1384"/>
                <a:gd name="T75" fmla="*/ 119 h 1838"/>
                <a:gd name="T76" fmla="*/ 485 w 1384"/>
                <a:gd name="T77" fmla="*/ 193 h 1838"/>
                <a:gd name="T78" fmla="*/ 369 w 1384"/>
                <a:gd name="T79" fmla="*/ 280 h 1838"/>
                <a:gd name="T80" fmla="*/ 265 w 1384"/>
                <a:gd name="T81" fmla="*/ 377 h 1838"/>
                <a:gd name="T82" fmla="*/ 177 w 1384"/>
                <a:gd name="T83" fmla="*/ 483 h 1838"/>
                <a:gd name="T84" fmla="*/ 105 w 1384"/>
                <a:gd name="T85" fmla="*/ 595 h 1838"/>
                <a:gd name="T86" fmla="*/ 50 w 1384"/>
                <a:gd name="T87" fmla="*/ 711 h 1838"/>
                <a:gd name="T88" fmla="*/ 65 w 1384"/>
                <a:gd name="T89" fmla="*/ 698 h 1838"/>
                <a:gd name="T90" fmla="*/ 147 w 1384"/>
                <a:gd name="T91" fmla="*/ 564 h 1838"/>
                <a:gd name="T92" fmla="*/ 247 w 1384"/>
                <a:gd name="T93" fmla="*/ 444 h 1838"/>
                <a:gd name="T94" fmla="*/ 365 w 1384"/>
                <a:gd name="T95" fmla="*/ 338 h 1838"/>
                <a:gd name="T96" fmla="*/ 495 w 1384"/>
                <a:gd name="T97" fmla="*/ 250 h 1838"/>
                <a:gd name="T98" fmla="*/ 635 w 1384"/>
                <a:gd name="T99" fmla="*/ 182 h 1838"/>
                <a:gd name="T100" fmla="*/ 784 w 1384"/>
                <a:gd name="T101" fmla="*/ 136 h 1838"/>
                <a:gd name="T102" fmla="*/ 1016 w 1384"/>
                <a:gd name="T103" fmla="*/ 123 h 1838"/>
                <a:gd name="T104" fmla="*/ 1135 w 1384"/>
                <a:gd name="T105" fmla="*/ 78 h 1838"/>
                <a:gd name="T106" fmla="*/ 1298 w 1384"/>
                <a:gd name="T107" fmla="*/ 41 h 1838"/>
                <a:gd name="T108" fmla="*/ 1300 w 1384"/>
                <a:gd name="T109" fmla="*/ 15 h 1838"/>
                <a:gd name="T110" fmla="*/ 1136 w 1384"/>
                <a:gd name="T111" fmla="*/ 0 h 1838"/>
                <a:gd name="T112" fmla="*/ 525 w 1384"/>
                <a:gd name="T113" fmla="*/ 472 h 1838"/>
                <a:gd name="T114" fmla="*/ 468 w 1384"/>
                <a:gd name="T115" fmla="*/ 655 h 1838"/>
                <a:gd name="T116" fmla="*/ 550 w 1384"/>
                <a:gd name="T117" fmla="*/ 510 h 18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4" h="1838">
                  <a:moveTo>
                    <a:pt x="1016" y="123"/>
                  </a:moveTo>
                  <a:lnTo>
                    <a:pt x="863" y="123"/>
                  </a:lnTo>
                  <a:lnTo>
                    <a:pt x="862" y="127"/>
                  </a:lnTo>
                  <a:lnTo>
                    <a:pt x="859" y="129"/>
                  </a:lnTo>
                  <a:lnTo>
                    <a:pt x="734" y="215"/>
                  </a:lnTo>
                  <a:lnTo>
                    <a:pt x="724" y="221"/>
                  </a:lnTo>
                  <a:lnTo>
                    <a:pt x="713" y="228"/>
                  </a:lnTo>
                  <a:lnTo>
                    <a:pt x="629" y="271"/>
                  </a:lnTo>
                  <a:lnTo>
                    <a:pt x="558" y="314"/>
                  </a:lnTo>
                  <a:lnTo>
                    <a:pt x="491" y="361"/>
                  </a:lnTo>
                  <a:lnTo>
                    <a:pt x="426" y="413"/>
                  </a:lnTo>
                  <a:lnTo>
                    <a:pt x="364" y="470"/>
                  </a:lnTo>
                  <a:lnTo>
                    <a:pt x="307" y="530"/>
                  </a:lnTo>
                  <a:lnTo>
                    <a:pt x="254" y="594"/>
                  </a:lnTo>
                  <a:lnTo>
                    <a:pt x="205" y="660"/>
                  </a:lnTo>
                  <a:lnTo>
                    <a:pt x="162" y="730"/>
                  </a:lnTo>
                  <a:lnTo>
                    <a:pt x="122" y="803"/>
                  </a:lnTo>
                  <a:lnTo>
                    <a:pt x="87" y="880"/>
                  </a:lnTo>
                  <a:lnTo>
                    <a:pt x="59" y="954"/>
                  </a:lnTo>
                  <a:lnTo>
                    <a:pt x="36" y="1028"/>
                  </a:lnTo>
                  <a:lnTo>
                    <a:pt x="18" y="1104"/>
                  </a:lnTo>
                  <a:lnTo>
                    <a:pt x="6" y="1180"/>
                  </a:lnTo>
                  <a:lnTo>
                    <a:pt x="0" y="1257"/>
                  </a:lnTo>
                  <a:lnTo>
                    <a:pt x="1" y="1336"/>
                  </a:lnTo>
                  <a:lnTo>
                    <a:pt x="8" y="1415"/>
                  </a:lnTo>
                  <a:lnTo>
                    <a:pt x="22" y="1487"/>
                  </a:lnTo>
                  <a:lnTo>
                    <a:pt x="42" y="1555"/>
                  </a:lnTo>
                  <a:lnTo>
                    <a:pt x="70" y="1621"/>
                  </a:lnTo>
                  <a:lnTo>
                    <a:pt x="105" y="1683"/>
                  </a:lnTo>
                  <a:lnTo>
                    <a:pt x="149" y="1742"/>
                  </a:lnTo>
                  <a:lnTo>
                    <a:pt x="173" y="1769"/>
                  </a:lnTo>
                  <a:lnTo>
                    <a:pt x="200" y="1794"/>
                  </a:lnTo>
                  <a:lnTo>
                    <a:pt x="228" y="1817"/>
                  </a:lnTo>
                  <a:lnTo>
                    <a:pt x="259" y="1837"/>
                  </a:lnTo>
                  <a:lnTo>
                    <a:pt x="256" y="1834"/>
                  </a:lnTo>
                  <a:lnTo>
                    <a:pt x="253" y="1830"/>
                  </a:lnTo>
                  <a:lnTo>
                    <a:pt x="250" y="1827"/>
                  </a:lnTo>
                  <a:lnTo>
                    <a:pt x="204" y="1777"/>
                  </a:lnTo>
                  <a:lnTo>
                    <a:pt x="163" y="1723"/>
                  </a:lnTo>
                  <a:lnTo>
                    <a:pt x="129" y="1665"/>
                  </a:lnTo>
                  <a:lnTo>
                    <a:pt x="100" y="1603"/>
                  </a:lnTo>
                  <a:lnTo>
                    <a:pt x="74" y="1522"/>
                  </a:lnTo>
                  <a:lnTo>
                    <a:pt x="59" y="1441"/>
                  </a:lnTo>
                  <a:lnTo>
                    <a:pt x="53" y="1359"/>
                  </a:lnTo>
                  <a:lnTo>
                    <a:pt x="57" y="1277"/>
                  </a:lnTo>
                  <a:lnTo>
                    <a:pt x="69" y="1195"/>
                  </a:lnTo>
                  <a:lnTo>
                    <a:pt x="88" y="1114"/>
                  </a:lnTo>
                  <a:lnTo>
                    <a:pt x="112" y="1038"/>
                  </a:lnTo>
                  <a:lnTo>
                    <a:pt x="140" y="966"/>
                  </a:lnTo>
                  <a:lnTo>
                    <a:pt x="173" y="896"/>
                  </a:lnTo>
                  <a:lnTo>
                    <a:pt x="210" y="828"/>
                  </a:lnTo>
                  <a:lnTo>
                    <a:pt x="251" y="764"/>
                  </a:lnTo>
                  <a:lnTo>
                    <a:pt x="296" y="701"/>
                  </a:lnTo>
                  <a:lnTo>
                    <a:pt x="345" y="642"/>
                  </a:lnTo>
                  <a:lnTo>
                    <a:pt x="398" y="585"/>
                  </a:lnTo>
                  <a:lnTo>
                    <a:pt x="455" y="530"/>
                  </a:lnTo>
                  <a:lnTo>
                    <a:pt x="471" y="515"/>
                  </a:lnTo>
                  <a:lnTo>
                    <a:pt x="488" y="501"/>
                  </a:lnTo>
                  <a:lnTo>
                    <a:pt x="525" y="472"/>
                  </a:lnTo>
                  <a:lnTo>
                    <a:pt x="578" y="472"/>
                  </a:lnTo>
                  <a:lnTo>
                    <a:pt x="598" y="444"/>
                  </a:lnTo>
                  <a:lnTo>
                    <a:pt x="651" y="382"/>
                  </a:lnTo>
                  <a:lnTo>
                    <a:pt x="708" y="324"/>
                  </a:lnTo>
                  <a:lnTo>
                    <a:pt x="771" y="270"/>
                  </a:lnTo>
                  <a:lnTo>
                    <a:pt x="838" y="221"/>
                  </a:lnTo>
                  <a:lnTo>
                    <a:pt x="909" y="176"/>
                  </a:lnTo>
                  <a:lnTo>
                    <a:pt x="982" y="137"/>
                  </a:lnTo>
                  <a:lnTo>
                    <a:pt x="1016" y="123"/>
                  </a:lnTo>
                  <a:close/>
                  <a:moveTo>
                    <a:pt x="1136" y="0"/>
                  </a:moveTo>
                  <a:lnTo>
                    <a:pt x="1056" y="2"/>
                  </a:lnTo>
                  <a:lnTo>
                    <a:pt x="978" y="9"/>
                  </a:lnTo>
                  <a:lnTo>
                    <a:pt x="901" y="21"/>
                  </a:lnTo>
                  <a:lnTo>
                    <a:pt x="826" y="39"/>
                  </a:lnTo>
                  <a:lnTo>
                    <a:pt x="753" y="61"/>
                  </a:lnTo>
                  <a:lnTo>
                    <a:pt x="682" y="88"/>
                  </a:lnTo>
                  <a:lnTo>
                    <a:pt x="614" y="119"/>
                  </a:lnTo>
                  <a:lnTo>
                    <a:pt x="548" y="154"/>
                  </a:lnTo>
                  <a:lnTo>
                    <a:pt x="485" y="193"/>
                  </a:lnTo>
                  <a:lnTo>
                    <a:pt x="425" y="235"/>
                  </a:lnTo>
                  <a:lnTo>
                    <a:pt x="369" y="280"/>
                  </a:lnTo>
                  <a:lnTo>
                    <a:pt x="315" y="327"/>
                  </a:lnTo>
                  <a:lnTo>
                    <a:pt x="265" y="377"/>
                  </a:lnTo>
                  <a:lnTo>
                    <a:pt x="219" y="429"/>
                  </a:lnTo>
                  <a:lnTo>
                    <a:pt x="177" y="483"/>
                  </a:lnTo>
                  <a:lnTo>
                    <a:pt x="139" y="539"/>
                  </a:lnTo>
                  <a:lnTo>
                    <a:pt x="105" y="595"/>
                  </a:lnTo>
                  <a:lnTo>
                    <a:pt x="75" y="653"/>
                  </a:lnTo>
                  <a:lnTo>
                    <a:pt x="50" y="711"/>
                  </a:lnTo>
                  <a:lnTo>
                    <a:pt x="30" y="770"/>
                  </a:lnTo>
                  <a:lnTo>
                    <a:pt x="65" y="698"/>
                  </a:lnTo>
                  <a:lnTo>
                    <a:pt x="104" y="629"/>
                  </a:lnTo>
                  <a:lnTo>
                    <a:pt x="147" y="564"/>
                  </a:lnTo>
                  <a:lnTo>
                    <a:pt x="195" y="502"/>
                  </a:lnTo>
                  <a:lnTo>
                    <a:pt x="247" y="444"/>
                  </a:lnTo>
                  <a:lnTo>
                    <a:pt x="304" y="390"/>
                  </a:lnTo>
                  <a:lnTo>
                    <a:pt x="365" y="338"/>
                  </a:lnTo>
                  <a:lnTo>
                    <a:pt x="429" y="291"/>
                  </a:lnTo>
                  <a:lnTo>
                    <a:pt x="495" y="250"/>
                  </a:lnTo>
                  <a:lnTo>
                    <a:pt x="564" y="213"/>
                  </a:lnTo>
                  <a:lnTo>
                    <a:pt x="635" y="182"/>
                  </a:lnTo>
                  <a:lnTo>
                    <a:pt x="708" y="156"/>
                  </a:lnTo>
                  <a:lnTo>
                    <a:pt x="784" y="136"/>
                  </a:lnTo>
                  <a:lnTo>
                    <a:pt x="863" y="123"/>
                  </a:lnTo>
                  <a:lnTo>
                    <a:pt x="1016" y="123"/>
                  </a:lnTo>
                  <a:lnTo>
                    <a:pt x="1057" y="105"/>
                  </a:lnTo>
                  <a:lnTo>
                    <a:pt x="1135" y="78"/>
                  </a:lnTo>
                  <a:lnTo>
                    <a:pt x="1215" y="57"/>
                  </a:lnTo>
                  <a:lnTo>
                    <a:pt x="1298" y="41"/>
                  </a:lnTo>
                  <a:lnTo>
                    <a:pt x="1383" y="32"/>
                  </a:lnTo>
                  <a:lnTo>
                    <a:pt x="1300" y="15"/>
                  </a:lnTo>
                  <a:lnTo>
                    <a:pt x="1217" y="4"/>
                  </a:lnTo>
                  <a:lnTo>
                    <a:pt x="1136" y="0"/>
                  </a:lnTo>
                  <a:close/>
                  <a:moveTo>
                    <a:pt x="578" y="472"/>
                  </a:moveTo>
                  <a:lnTo>
                    <a:pt x="525" y="472"/>
                  </a:lnTo>
                  <a:lnTo>
                    <a:pt x="462" y="652"/>
                  </a:lnTo>
                  <a:lnTo>
                    <a:pt x="468" y="655"/>
                  </a:lnTo>
                  <a:lnTo>
                    <a:pt x="507" y="581"/>
                  </a:lnTo>
                  <a:lnTo>
                    <a:pt x="550" y="510"/>
                  </a:lnTo>
                  <a:lnTo>
                    <a:pt x="578" y="472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AutoShape 25"/>
            <p:cNvSpPr>
              <a:spLocks/>
            </p:cNvSpPr>
            <p:nvPr/>
          </p:nvSpPr>
          <p:spPr bwMode="auto">
            <a:xfrm>
              <a:off x="494" y="65"/>
              <a:ext cx="1191" cy="975"/>
            </a:xfrm>
            <a:custGeom>
              <a:avLst/>
              <a:gdLst>
                <a:gd name="T0" fmla="*/ 863 w 1191"/>
                <a:gd name="T1" fmla="*/ 72 h 975"/>
                <a:gd name="T2" fmla="*/ 709 w 1191"/>
                <a:gd name="T3" fmla="*/ 100 h 975"/>
                <a:gd name="T4" fmla="*/ 560 w 1191"/>
                <a:gd name="T5" fmla="*/ 149 h 975"/>
                <a:gd name="T6" fmla="*/ 512 w 1191"/>
                <a:gd name="T7" fmla="*/ 171 h 975"/>
                <a:gd name="T8" fmla="*/ 576 w 1191"/>
                <a:gd name="T9" fmla="*/ 220 h 975"/>
                <a:gd name="T10" fmla="*/ 501 w 1191"/>
                <a:gd name="T11" fmla="*/ 257 h 975"/>
                <a:gd name="T12" fmla="*/ 376 w 1191"/>
                <a:gd name="T13" fmla="*/ 336 h 975"/>
                <a:gd name="T14" fmla="*/ 262 w 1191"/>
                <a:gd name="T15" fmla="*/ 432 h 975"/>
                <a:gd name="T16" fmla="*/ 156 w 1191"/>
                <a:gd name="T17" fmla="*/ 558 h 975"/>
                <a:gd name="T18" fmla="*/ 74 w 1191"/>
                <a:gd name="T19" fmla="*/ 698 h 975"/>
                <a:gd name="T20" fmla="*/ 11 w 1191"/>
                <a:gd name="T21" fmla="*/ 850 h 975"/>
                <a:gd name="T22" fmla="*/ 0 w 1191"/>
                <a:gd name="T23" fmla="*/ 922 h 975"/>
                <a:gd name="T24" fmla="*/ 29 w 1191"/>
                <a:gd name="T25" fmla="*/ 988 h 975"/>
                <a:gd name="T26" fmla="*/ 47 w 1191"/>
                <a:gd name="T27" fmla="*/ 1013 h 975"/>
                <a:gd name="T28" fmla="*/ 66 w 1191"/>
                <a:gd name="T29" fmla="*/ 1041 h 975"/>
                <a:gd name="T30" fmla="*/ 106 w 1191"/>
                <a:gd name="T31" fmla="*/ 887 h 975"/>
                <a:gd name="T32" fmla="*/ 165 w 1191"/>
                <a:gd name="T33" fmla="*/ 746 h 975"/>
                <a:gd name="T34" fmla="*/ 243 w 1191"/>
                <a:gd name="T35" fmla="*/ 619 h 975"/>
                <a:gd name="T36" fmla="*/ 342 w 1191"/>
                <a:gd name="T37" fmla="*/ 505 h 975"/>
                <a:gd name="T38" fmla="*/ 462 w 1191"/>
                <a:gd name="T39" fmla="*/ 405 h 975"/>
                <a:gd name="T40" fmla="*/ 596 w 1191"/>
                <a:gd name="T41" fmla="*/ 324 h 975"/>
                <a:gd name="T42" fmla="*/ 735 w 1191"/>
                <a:gd name="T43" fmla="*/ 266 h 975"/>
                <a:gd name="T44" fmla="*/ 881 w 1191"/>
                <a:gd name="T45" fmla="*/ 232 h 975"/>
                <a:gd name="T46" fmla="*/ 1033 w 1191"/>
                <a:gd name="T47" fmla="*/ 222 h 975"/>
                <a:gd name="T48" fmla="*/ 1184 w 1191"/>
                <a:gd name="T49" fmla="*/ 221 h 975"/>
                <a:gd name="T50" fmla="*/ 1157 w 1191"/>
                <a:gd name="T51" fmla="*/ 185 h 975"/>
                <a:gd name="T52" fmla="*/ 1100 w 1191"/>
                <a:gd name="T53" fmla="*/ 130 h 975"/>
                <a:gd name="T54" fmla="*/ 1039 w 1191"/>
                <a:gd name="T55" fmla="*/ 88 h 975"/>
                <a:gd name="T56" fmla="*/ 976 w 1191"/>
                <a:gd name="T57" fmla="*/ 68 h 975"/>
                <a:gd name="T58" fmla="*/ 1184 w 1191"/>
                <a:gd name="T59" fmla="*/ 222 h 975"/>
                <a:gd name="T60" fmla="*/ 1111 w 1191"/>
                <a:gd name="T61" fmla="*/ 225 h 975"/>
                <a:gd name="T62" fmla="*/ 1186 w 1191"/>
                <a:gd name="T63" fmla="*/ 226 h 9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91" h="975">
                  <a:moveTo>
                    <a:pt x="941" y="0"/>
                  </a:moveTo>
                  <a:lnTo>
                    <a:pt x="863" y="6"/>
                  </a:lnTo>
                  <a:lnTo>
                    <a:pt x="785" y="18"/>
                  </a:lnTo>
                  <a:lnTo>
                    <a:pt x="709" y="34"/>
                  </a:lnTo>
                  <a:lnTo>
                    <a:pt x="634" y="56"/>
                  </a:lnTo>
                  <a:lnTo>
                    <a:pt x="560" y="83"/>
                  </a:lnTo>
                  <a:lnTo>
                    <a:pt x="549" y="88"/>
                  </a:lnTo>
                  <a:lnTo>
                    <a:pt x="512" y="105"/>
                  </a:lnTo>
                  <a:lnTo>
                    <a:pt x="606" y="140"/>
                  </a:lnTo>
                  <a:lnTo>
                    <a:pt x="576" y="154"/>
                  </a:lnTo>
                  <a:lnTo>
                    <a:pt x="568" y="158"/>
                  </a:lnTo>
                  <a:lnTo>
                    <a:pt x="501" y="191"/>
                  </a:lnTo>
                  <a:lnTo>
                    <a:pt x="437" y="228"/>
                  </a:lnTo>
                  <a:lnTo>
                    <a:pt x="376" y="270"/>
                  </a:lnTo>
                  <a:lnTo>
                    <a:pt x="317" y="316"/>
                  </a:lnTo>
                  <a:lnTo>
                    <a:pt x="262" y="366"/>
                  </a:lnTo>
                  <a:lnTo>
                    <a:pt x="206" y="427"/>
                  </a:lnTo>
                  <a:lnTo>
                    <a:pt x="156" y="492"/>
                  </a:lnTo>
                  <a:lnTo>
                    <a:pt x="112" y="560"/>
                  </a:lnTo>
                  <a:lnTo>
                    <a:pt x="74" y="632"/>
                  </a:lnTo>
                  <a:lnTo>
                    <a:pt x="40" y="706"/>
                  </a:lnTo>
                  <a:lnTo>
                    <a:pt x="11" y="784"/>
                  </a:lnTo>
                  <a:lnTo>
                    <a:pt x="2" y="821"/>
                  </a:lnTo>
                  <a:lnTo>
                    <a:pt x="0" y="856"/>
                  </a:lnTo>
                  <a:lnTo>
                    <a:pt x="9" y="890"/>
                  </a:lnTo>
                  <a:lnTo>
                    <a:pt x="29" y="922"/>
                  </a:lnTo>
                  <a:lnTo>
                    <a:pt x="38" y="934"/>
                  </a:lnTo>
                  <a:lnTo>
                    <a:pt x="47" y="947"/>
                  </a:lnTo>
                  <a:lnTo>
                    <a:pt x="56" y="960"/>
                  </a:lnTo>
                  <a:lnTo>
                    <a:pt x="66" y="975"/>
                  </a:lnTo>
                  <a:lnTo>
                    <a:pt x="84" y="896"/>
                  </a:lnTo>
                  <a:lnTo>
                    <a:pt x="106" y="821"/>
                  </a:lnTo>
                  <a:lnTo>
                    <a:pt x="133" y="749"/>
                  </a:lnTo>
                  <a:lnTo>
                    <a:pt x="165" y="680"/>
                  </a:lnTo>
                  <a:lnTo>
                    <a:pt x="201" y="615"/>
                  </a:lnTo>
                  <a:lnTo>
                    <a:pt x="243" y="553"/>
                  </a:lnTo>
                  <a:lnTo>
                    <a:pt x="290" y="494"/>
                  </a:lnTo>
                  <a:lnTo>
                    <a:pt x="342" y="439"/>
                  </a:lnTo>
                  <a:lnTo>
                    <a:pt x="399" y="387"/>
                  </a:lnTo>
                  <a:lnTo>
                    <a:pt x="462" y="339"/>
                  </a:lnTo>
                  <a:lnTo>
                    <a:pt x="528" y="295"/>
                  </a:lnTo>
                  <a:lnTo>
                    <a:pt x="596" y="258"/>
                  </a:lnTo>
                  <a:lnTo>
                    <a:pt x="665" y="226"/>
                  </a:lnTo>
                  <a:lnTo>
                    <a:pt x="735" y="200"/>
                  </a:lnTo>
                  <a:lnTo>
                    <a:pt x="807" y="180"/>
                  </a:lnTo>
                  <a:lnTo>
                    <a:pt x="881" y="166"/>
                  </a:lnTo>
                  <a:lnTo>
                    <a:pt x="956" y="158"/>
                  </a:lnTo>
                  <a:lnTo>
                    <a:pt x="1033" y="156"/>
                  </a:lnTo>
                  <a:lnTo>
                    <a:pt x="1184" y="156"/>
                  </a:lnTo>
                  <a:lnTo>
                    <a:pt x="1184" y="155"/>
                  </a:lnTo>
                  <a:lnTo>
                    <a:pt x="1181" y="151"/>
                  </a:lnTo>
                  <a:lnTo>
                    <a:pt x="1157" y="119"/>
                  </a:lnTo>
                  <a:lnTo>
                    <a:pt x="1130" y="90"/>
                  </a:lnTo>
                  <a:lnTo>
                    <a:pt x="1100" y="64"/>
                  </a:lnTo>
                  <a:lnTo>
                    <a:pt x="1068" y="40"/>
                  </a:lnTo>
                  <a:lnTo>
                    <a:pt x="1039" y="22"/>
                  </a:lnTo>
                  <a:lnTo>
                    <a:pt x="1009" y="9"/>
                  </a:lnTo>
                  <a:lnTo>
                    <a:pt x="976" y="2"/>
                  </a:lnTo>
                  <a:lnTo>
                    <a:pt x="941" y="0"/>
                  </a:lnTo>
                  <a:close/>
                  <a:moveTo>
                    <a:pt x="1184" y="156"/>
                  </a:moveTo>
                  <a:lnTo>
                    <a:pt x="1033" y="156"/>
                  </a:lnTo>
                  <a:lnTo>
                    <a:pt x="1111" y="159"/>
                  </a:lnTo>
                  <a:lnTo>
                    <a:pt x="1190" y="168"/>
                  </a:lnTo>
                  <a:lnTo>
                    <a:pt x="1186" y="160"/>
                  </a:lnTo>
                  <a:lnTo>
                    <a:pt x="1184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AutoShape 26"/>
            <p:cNvSpPr>
              <a:spLocks/>
            </p:cNvSpPr>
            <p:nvPr/>
          </p:nvSpPr>
          <p:spPr bwMode="auto">
            <a:xfrm>
              <a:off x="650" y="259"/>
              <a:ext cx="1105" cy="905"/>
            </a:xfrm>
            <a:custGeom>
              <a:avLst/>
              <a:gdLst>
                <a:gd name="T0" fmla="*/ 888 w 1105"/>
                <a:gd name="T1" fmla="*/ 259 h 905"/>
                <a:gd name="T2" fmla="*/ 814 w 1105"/>
                <a:gd name="T3" fmla="*/ 262 h 905"/>
                <a:gd name="T4" fmla="*/ 741 w 1105"/>
                <a:gd name="T5" fmla="*/ 271 h 905"/>
                <a:gd name="T6" fmla="*/ 668 w 1105"/>
                <a:gd name="T7" fmla="*/ 284 h 905"/>
                <a:gd name="T8" fmla="*/ 651 w 1105"/>
                <a:gd name="T9" fmla="*/ 289 h 905"/>
                <a:gd name="T10" fmla="*/ 598 w 1105"/>
                <a:gd name="T11" fmla="*/ 303 h 905"/>
                <a:gd name="T12" fmla="*/ 653 w 1105"/>
                <a:gd name="T13" fmla="*/ 358 h 905"/>
                <a:gd name="T14" fmla="*/ 645 w 1105"/>
                <a:gd name="T15" fmla="*/ 361 h 905"/>
                <a:gd name="T16" fmla="*/ 640 w 1105"/>
                <a:gd name="T17" fmla="*/ 363 h 905"/>
                <a:gd name="T18" fmla="*/ 635 w 1105"/>
                <a:gd name="T19" fmla="*/ 365 h 905"/>
                <a:gd name="T20" fmla="*/ 554 w 1105"/>
                <a:gd name="T21" fmla="*/ 394 h 905"/>
                <a:gd name="T22" fmla="*/ 476 w 1105"/>
                <a:gd name="T23" fmla="*/ 430 h 905"/>
                <a:gd name="T24" fmla="*/ 403 w 1105"/>
                <a:gd name="T25" fmla="*/ 473 h 905"/>
                <a:gd name="T26" fmla="*/ 333 w 1105"/>
                <a:gd name="T27" fmla="*/ 524 h 905"/>
                <a:gd name="T28" fmla="*/ 274 w 1105"/>
                <a:gd name="T29" fmla="*/ 576 h 905"/>
                <a:gd name="T30" fmla="*/ 221 w 1105"/>
                <a:gd name="T31" fmla="*/ 631 h 905"/>
                <a:gd name="T32" fmla="*/ 174 w 1105"/>
                <a:gd name="T33" fmla="*/ 689 h 905"/>
                <a:gd name="T34" fmla="*/ 132 w 1105"/>
                <a:gd name="T35" fmla="*/ 751 h 905"/>
                <a:gd name="T36" fmla="*/ 95 w 1105"/>
                <a:gd name="T37" fmla="*/ 816 h 905"/>
                <a:gd name="T38" fmla="*/ 64 w 1105"/>
                <a:gd name="T39" fmla="*/ 884 h 905"/>
                <a:gd name="T40" fmla="*/ 38 w 1105"/>
                <a:gd name="T41" fmla="*/ 954 h 905"/>
                <a:gd name="T42" fmla="*/ 17 w 1105"/>
                <a:gd name="T43" fmla="*/ 1028 h 905"/>
                <a:gd name="T44" fmla="*/ 1 w 1105"/>
                <a:gd name="T45" fmla="*/ 1104 h 905"/>
                <a:gd name="T46" fmla="*/ 0 w 1105"/>
                <a:gd name="T47" fmla="*/ 1109 h 905"/>
                <a:gd name="T48" fmla="*/ 2 w 1105"/>
                <a:gd name="T49" fmla="*/ 1118 h 905"/>
                <a:gd name="T50" fmla="*/ 5 w 1105"/>
                <a:gd name="T51" fmla="*/ 1120 h 905"/>
                <a:gd name="T52" fmla="*/ 25 w 1105"/>
                <a:gd name="T53" fmla="*/ 1131 h 905"/>
                <a:gd name="T54" fmla="*/ 45 w 1105"/>
                <a:gd name="T55" fmla="*/ 1142 h 905"/>
                <a:gd name="T56" fmla="*/ 87 w 1105"/>
                <a:gd name="T57" fmla="*/ 1164 h 905"/>
                <a:gd name="T58" fmla="*/ 103 w 1105"/>
                <a:gd name="T59" fmla="*/ 1085 h 905"/>
                <a:gd name="T60" fmla="*/ 125 w 1105"/>
                <a:gd name="T61" fmla="*/ 1009 h 905"/>
                <a:gd name="T62" fmla="*/ 152 w 1105"/>
                <a:gd name="T63" fmla="*/ 936 h 905"/>
                <a:gd name="T64" fmla="*/ 185 w 1105"/>
                <a:gd name="T65" fmla="*/ 867 h 905"/>
                <a:gd name="T66" fmla="*/ 223 w 1105"/>
                <a:gd name="T67" fmla="*/ 802 h 905"/>
                <a:gd name="T68" fmla="*/ 268 w 1105"/>
                <a:gd name="T69" fmla="*/ 741 h 905"/>
                <a:gd name="T70" fmla="*/ 319 w 1105"/>
                <a:gd name="T71" fmla="*/ 684 h 905"/>
                <a:gd name="T72" fmla="*/ 375 w 1105"/>
                <a:gd name="T73" fmla="*/ 630 h 905"/>
                <a:gd name="T74" fmla="*/ 438 w 1105"/>
                <a:gd name="T75" fmla="*/ 580 h 905"/>
                <a:gd name="T76" fmla="*/ 505 w 1105"/>
                <a:gd name="T77" fmla="*/ 536 h 905"/>
                <a:gd name="T78" fmla="*/ 574 w 1105"/>
                <a:gd name="T79" fmla="*/ 499 h 905"/>
                <a:gd name="T80" fmla="*/ 644 w 1105"/>
                <a:gd name="T81" fmla="*/ 469 h 905"/>
                <a:gd name="T82" fmla="*/ 716 w 1105"/>
                <a:gd name="T83" fmla="*/ 445 h 905"/>
                <a:gd name="T84" fmla="*/ 790 w 1105"/>
                <a:gd name="T85" fmla="*/ 429 h 905"/>
                <a:gd name="T86" fmla="*/ 866 w 1105"/>
                <a:gd name="T87" fmla="*/ 418 h 905"/>
                <a:gd name="T88" fmla="*/ 944 w 1105"/>
                <a:gd name="T89" fmla="*/ 415 h 905"/>
                <a:gd name="T90" fmla="*/ 1101 w 1105"/>
                <a:gd name="T91" fmla="*/ 415 h 905"/>
                <a:gd name="T92" fmla="*/ 1085 w 1105"/>
                <a:gd name="T93" fmla="*/ 361 h 905"/>
                <a:gd name="T94" fmla="*/ 1076 w 1105"/>
                <a:gd name="T95" fmla="*/ 329 h 905"/>
                <a:gd name="T96" fmla="*/ 1068 w 1105"/>
                <a:gd name="T97" fmla="*/ 298 h 905"/>
                <a:gd name="T98" fmla="*/ 1063 w 1105"/>
                <a:gd name="T99" fmla="*/ 286 h 905"/>
                <a:gd name="T100" fmla="*/ 1056 w 1105"/>
                <a:gd name="T101" fmla="*/ 279 h 905"/>
                <a:gd name="T102" fmla="*/ 1047 w 1105"/>
                <a:gd name="T103" fmla="*/ 274 h 905"/>
                <a:gd name="T104" fmla="*/ 1035 w 1105"/>
                <a:gd name="T105" fmla="*/ 271 h 905"/>
                <a:gd name="T106" fmla="*/ 961 w 1105"/>
                <a:gd name="T107" fmla="*/ 262 h 905"/>
                <a:gd name="T108" fmla="*/ 888 w 1105"/>
                <a:gd name="T109" fmla="*/ 259 h 905"/>
                <a:gd name="T110" fmla="*/ 1101 w 1105"/>
                <a:gd name="T111" fmla="*/ 415 h 905"/>
                <a:gd name="T112" fmla="*/ 944 w 1105"/>
                <a:gd name="T113" fmla="*/ 415 h 905"/>
                <a:gd name="T114" fmla="*/ 1023 w 1105"/>
                <a:gd name="T115" fmla="*/ 418 h 905"/>
                <a:gd name="T116" fmla="*/ 1105 w 1105"/>
                <a:gd name="T117" fmla="*/ 427 h 905"/>
                <a:gd name="T118" fmla="*/ 1101 w 1105"/>
                <a:gd name="T119" fmla="*/ 415 h 9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05" h="905">
                  <a:moveTo>
                    <a:pt x="888" y="0"/>
                  </a:moveTo>
                  <a:lnTo>
                    <a:pt x="814" y="3"/>
                  </a:lnTo>
                  <a:lnTo>
                    <a:pt x="741" y="12"/>
                  </a:lnTo>
                  <a:lnTo>
                    <a:pt x="668" y="25"/>
                  </a:lnTo>
                  <a:lnTo>
                    <a:pt x="651" y="30"/>
                  </a:lnTo>
                  <a:lnTo>
                    <a:pt x="598" y="44"/>
                  </a:lnTo>
                  <a:lnTo>
                    <a:pt x="653" y="99"/>
                  </a:lnTo>
                  <a:lnTo>
                    <a:pt x="645" y="102"/>
                  </a:lnTo>
                  <a:lnTo>
                    <a:pt x="640" y="104"/>
                  </a:lnTo>
                  <a:lnTo>
                    <a:pt x="635" y="106"/>
                  </a:lnTo>
                  <a:lnTo>
                    <a:pt x="554" y="135"/>
                  </a:lnTo>
                  <a:lnTo>
                    <a:pt x="476" y="171"/>
                  </a:lnTo>
                  <a:lnTo>
                    <a:pt x="403" y="214"/>
                  </a:lnTo>
                  <a:lnTo>
                    <a:pt x="333" y="265"/>
                  </a:lnTo>
                  <a:lnTo>
                    <a:pt x="274" y="317"/>
                  </a:lnTo>
                  <a:lnTo>
                    <a:pt x="221" y="372"/>
                  </a:lnTo>
                  <a:lnTo>
                    <a:pt x="174" y="430"/>
                  </a:lnTo>
                  <a:lnTo>
                    <a:pt x="132" y="492"/>
                  </a:lnTo>
                  <a:lnTo>
                    <a:pt x="95" y="557"/>
                  </a:lnTo>
                  <a:lnTo>
                    <a:pt x="64" y="625"/>
                  </a:lnTo>
                  <a:lnTo>
                    <a:pt x="38" y="695"/>
                  </a:lnTo>
                  <a:lnTo>
                    <a:pt x="17" y="769"/>
                  </a:lnTo>
                  <a:lnTo>
                    <a:pt x="1" y="845"/>
                  </a:lnTo>
                  <a:lnTo>
                    <a:pt x="0" y="850"/>
                  </a:lnTo>
                  <a:lnTo>
                    <a:pt x="2" y="859"/>
                  </a:lnTo>
                  <a:lnTo>
                    <a:pt x="5" y="861"/>
                  </a:lnTo>
                  <a:lnTo>
                    <a:pt x="25" y="872"/>
                  </a:lnTo>
                  <a:lnTo>
                    <a:pt x="45" y="883"/>
                  </a:lnTo>
                  <a:lnTo>
                    <a:pt x="87" y="905"/>
                  </a:lnTo>
                  <a:lnTo>
                    <a:pt x="103" y="826"/>
                  </a:lnTo>
                  <a:lnTo>
                    <a:pt x="125" y="750"/>
                  </a:lnTo>
                  <a:lnTo>
                    <a:pt x="152" y="677"/>
                  </a:lnTo>
                  <a:lnTo>
                    <a:pt x="185" y="608"/>
                  </a:lnTo>
                  <a:lnTo>
                    <a:pt x="223" y="543"/>
                  </a:lnTo>
                  <a:lnTo>
                    <a:pt x="268" y="482"/>
                  </a:lnTo>
                  <a:lnTo>
                    <a:pt x="319" y="425"/>
                  </a:lnTo>
                  <a:lnTo>
                    <a:pt x="375" y="371"/>
                  </a:lnTo>
                  <a:lnTo>
                    <a:pt x="438" y="321"/>
                  </a:lnTo>
                  <a:lnTo>
                    <a:pt x="505" y="277"/>
                  </a:lnTo>
                  <a:lnTo>
                    <a:pt x="574" y="240"/>
                  </a:lnTo>
                  <a:lnTo>
                    <a:pt x="644" y="210"/>
                  </a:lnTo>
                  <a:lnTo>
                    <a:pt x="716" y="186"/>
                  </a:lnTo>
                  <a:lnTo>
                    <a:pt x="790" y="170"/>
                  </a:lnTo>
                  <a:lnTo>
                    <a:pt x="866" y="159"/>
                  </a:lnTo>
                  <a:lnTo>
                    <a:pt x="944" y="156"/>
                  </a:lnTo>
                  <a:lnTo>
                    <a:pt x="1101" y="156"/>
                  </a:lnTo>
                  <a:lnTo>
                    <a:pt x="1085" y="102"/>
                  </a:lnTo>
                  <a:lnTo>
                    <a:pt x="1076" y="70"/>
                  </a:lnTo>
                  <a:lnTo>
                    <a:pt x="1068" y="39"/>
                  </a:lnTo>
                  <a:lnTo>
                    <a:pt x="1063" y="27"/>
                  </a:lnTo>
                  <a:lnTo>
                    <a:pt x="1056" y="20"/>
                  </a:lnTo>
                  <a:lnTo>
                    <a:pt x="1047" y="15"/>
                  </a:lnTo>
                  <a:lnTo>
                    <a:pt x="1035" y="12"/>
                  </a:lnTo>
                  <a:lnTo>
                    <a:pt x="961" y="3"/>
                  </a:lnTo>
                  <a:lnTo>
                    <a:pt x="888" y="0"/>
                  </a:lnTo>
                  <a:close/>
                  <a:moveTo>
                    <a:pt x="1101" y="156"/>
                  </a:moveTo>
                  <a:lnTo>
                    <a:pt x="944" y="156"/>
                  </a:lnTo>
                  <a:lnTo>
                    <a:pt x="1023" y="159"/>
                  </a:lnTo>
                  <a:lnTo>
                    <a:pt x="1105" y="168"/>
                  </a:lnTo>
                  <a:lnTo>
                    <a:pt x="1101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AutoShape 27"/>
            <p:cNvSpPr>
              <a:spLocks/>
            </p:cNvSpPr>
            <p:nvPr/>
          </p:nvSpPr>
          <p:spPr bwMode="auto">
            <a:xfrm>
              <a:off x="835" y="452"/>
              <a:ext cx="918" cy="749"/>
            </a:xfrm>
            <a:custGeom>
              <a:avLst/>
              <a:gdLst>
                <a:gd name="T0" fmla="*/ 771 w 918"/>
                <a:gd name="T1" fmla="*/ 452 h 749"/>
                <a:gd name="T2" fmla="*/ 684 w 918"/>
                <a:gd name="T3" fmla="*/ 456 h 749"/>
                <a:gd name="T4" fmla="*/ 608 w 918"/>
                <a:gd name="T5" fmla="*/ 466 h 749"/>
                <a:gd name="T6" fmla="*/ 557 w 918"/>
                <a:gd name="T7" fmla="*/ 481 h 749"/>
                <a:gd name="T8" fmla="*/ 583 w 918"/>
                <a:gd name="T9" fmla="*/ 542 h 749"/>
                <a:gd name="T10" fmla="*/ 508 w 918"/>
                <a:gd name="T11" fmla="*/ 566 h 749"/>
                <a:gd name="T12" fmla="*/ 438 w 918"/>
                <a:gd name="T13" fmla="*/ 597 h 749"/>
                <a:gd name="T14" fmla="*/ 372 w 918"/>
                <a:gd name="T15" fmla="*/ 634 h 749"/>
                <a:gd name="T16" fmla="*/ 310 w 918"/>
                <a:gd name="T17" fmla="*/ 677 h 749"/>
                <a:gd name="T18" fmla="*/ 252 w 918"/>
                <a:gd name="T19" fmla="*/ 727 h 749"/>
                <a:gd name="T20" fmla="*/ 198 w 918"/>
                <a:gd name="T21" fmla="*/ 782 h 749"/>
                <a:gd name="T22" fmla="*/ 149 w 918"/>
                <a:gd name="T23" fmla="*/ 842 h 749"/>
                <a:gd name="T24" fmla="*/ 106 w 918"/>
                <a:gd name="T25" fmla="*/ 905 h 749"/>
                <a:gd name="T26" fmla="*/ 70 w 918"/>
                <a:gd name="T27" fmla="*/ 972 h 749"/>
                <a:gd name="T28" fmla="*/ 40 w 918"/>
                <a:gd name="T29" fmla="*/ 1042 h 749"/>
                <a:gd name="T30" fmla="*/ 17 w 918"/>
                <a:gd name="T31" fmla="*/ 1115 h 749"/>
                <a:gd name="T32" fmla="*/ 0 w 918"/>
                <a:gd name="T33" fmla="*/ 1191 h 749"/>
                <a:gd name="T34" fmla="*/ 95 w 918"/>
                <a:gd name="T35" fmla="*/ 1201 h 749"/>
                <a:gd name="T36" fmla="*/ 118 w 918"/>
                <a:gd name="T37" fmla="*/ 1124 h 749"/>
                <a:gd name="T38" fmla="*/ 146 w 918"/>
                <a:gd name="T39" fmla="*/ 1052 h 749"/>
                <a:gd name="T40" fmla="*/ 181 w 918"/>
                <a:gd name="T41" fmla="*/ 983 h 749"/>
                <a:gd name="T42" fmla="*/ 222 w 918"/>
                <a:gd name="T43" fmla="*/ 919 h 749"/>
                <a:gd name="T44" fmla="*/ 270 w 918"/>
                <a:gd name="T45" fmla="*/ 860 h 749"/>
                <a:gd name="T46" fmla="*/ 324 w 918"/>
                <a:gd name="T47" fmla="*/ 805 h 749"/>
                <a:gd name="T48" fmla="*/ 386 w 918"/>
                <a:gd name="T49" fmla="*/ 755 h 749"/>
                <a:gd name="T50" fmla="*/ 453 w 918"/>
                <a:gd name="T51" fmla="*/ 712 h 749"/>
                <a:gd name="T52" fmla="*/ 521 w 918"/>
                <a:gd name="T53" fmla="*/ 676 h 749"/>
                <a:gd name="T54" fmla="*/ 592 w 918"/>
                <a:gd name="T55" fmla="*/ 647 h 749"/>
                <a:gd name="T56" fmla="*/ 666 w 918"/>
                <a:gd name="T57" fmla="*/ 626 h 749"/>
                <a:gd name="T58" fmla="*/ 742 w 918"/>
                <a:gd name="T59" fmla="*/ 612 h 749"/>
                <a:gd name="T60" fmla="*/ 820 w 918"/>
                <a:gd name="T61" fmla="*/ 606 h 749"/>
                <a:gd name="T62" fmla="*/ 901 w 918"/>
                <a:gd name="T63" fmla="*/ 606 h 749"/>
                <a:gd name="T64" fmla="*/ 918 w 918"/>
                <a:gd name="T65" fmla="*/ 465 h 749"/>
                <a:gd name="T66" fmla="*/ 853 w 918"/>
                <a:gd name="T67" fmla="*/ 455 h 749"/>
                <a:gd name="T68" fmla="*/ 771 w 918"/>
                <a:gd name="T69" fmla="*/ 452 h 749"/>
                <a:gd name="T70" fmla="*/ 901 w 918"/>
                <a:gd name="T71" fmla="*/ 606 h 749"/>
                <a:gd name="T72" fmla="*/ 820 w 918"/>
                <a:gd name="T73" fmla="*/ 606 h 749"/>
                <a:gd name="T74" fmla="*/ 901 w 918"/>
                <a:gd name="T75" fmla="*/ 607 h 749"/>
                <a:gd name="T76" fmla="*/ 901 w 918"/>
                <a:gd name="T77" fmla="*/ 606 h 7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18" h="749">
                  <a:moveTo>
                    <a:pt x="771" y="0"/>
                  </a:moveTo>
                  <a:lnTo>
                    <a:pt x="684" y="4"/>
                  </a:lnTo>
                  <a:lnTo>
                    <a:pt x="608" y="14"/>
                  </a:lnTo>
                  <a:lnTo>
                    <a:pt x="557" y="29"/>
                  </a:lnTo>
                  <a:lnTo>
                    <a:pt x="583" y="90"/>
                  </a:lnTo>
                  <a:lnTo>
                    <a:pt x="508" y="114"/>
                  </a:lnTo>
                  <a:lnTo>
                    <a:pt x="438" y="145"/>
                  </a:lnTo>
                  <a:lnTo>
                    <a:pt x="372" y="182"/>
                  </a:lnTo>
                  <a:lnTo>
                    <a:pt x="310" y="225"/>
                  </a:lnTo>
                  <a:lnTo>
                    <a:pt x="252" y="275"/>
                  </a:lnTo>
                  <a:lnTo>
                    <a:pt x="198" y="330"/>
                  </a:lnTo>
                  <a:lnTo>
                    <a:pt x="149" y="390"/>
                  </a:lnTo>
                  <a:lnTo>
                    <a:pt x="106" y="453"/>
                  </a:lnTo>
                  <a:lnTo>
                    <a:pt x="70" y="520"/>
                  </a:lnTo>
                  <a:lnTo>
                    <a:pt x="40" y="590"/>
                  </a:lnTo>
                  <a:lnTo>
                    <a:pt x="17" y="663"/>
                  </a:lnTo>
                  <a:lnTo>
                    <a:pt x="0" y="739"/>
                  </a:lnTo>
                  <a:lnTo>
                    <a:pt x="95" y="749"/>
                  </a:lnTo>
                  <a:lnTo>
                    <a:pt x="118" y="672"/>
                  </a:lnTo>
                  <a:lnTo>
                    <a:pt x="146" y="600"/>
                  </a:lnTo>
                  <a:lnTo>
                    <a:pt x="181" y="531"/>
                  </a:lnTo>
                  <a:lnTo>
                    <a:pt x="222" y="467"/>
                  </a:lnTo>
                  <a:lnTo>
                    <a:pt x="270" y="408"/>
                  </a:lnTo>
                  <a:lnTo>
                    <a:pt x="324" y="353"/>
                  </a:lnTo>
                  <a:lnTo>
                    <a:pt x="386" y="303"/>
                  </a:lnTo>
                  <a:lnTo>
                    <a:pt x="453" y="260"/>
                  </a:lnTo>
                  <a:lnTo>
                    <a:pt x="521" y="224"/>
                  </a:lnTo>
                  <a:lnTo>
                    <a:pt x="592" y="195"/>
                  </a:lnTo>
                  <a:lnTo>
                    <a:pt x="666" y="174"/>
                  </a:lnTo>
                  <a:lnTo>
                    <a:pt x="742" y="160"/>
                  </a:lnTo>
                  <a:lnTo>
                    <a:pt x="820" y="154"/>
                  </a:lnTo>
                  <a:lnTo>
                    <a:pt x="901" y="154"/>
                  </a:lnTo>
                  <a:lnTo>
                    <a:pt x="918" y="13"/>
                  </a:lnTo>
                  <a:lnTo>
                    <a:pt x="853" y="3"/>
                  </a:lnTo>
                  <a:lnTo>
                    <a:pt x="771" y="0"/>
                  </a:lnTo>
                  <a:close/>
                  <a:moveTo>
                    <a:pt x="901" y="154"/>
                  </a:moveTo>
                  <a:lnTo>
                    <a:pt x="820" y="154"/>
                  </a:lnTo>
                  <a:lnTo>
                    <a:pt x="901" y="155"/>
                  </a:lnTo>
                  <a:lnTo>
                    <a:pt x="901" y="154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AutoShape 28"/>
            <p:cNvSpPr>
              <a:spLocks/>
            </p:cNvSpPr>
            <p:nvPr/>
          </p:nvSpPr>
          <p:spPr bwMode="auto">
            <a:xfrm>
              <a:off x="369" y="1599"/>
              <a:ext cx="717" cy="270"/>
            </a:xfrm>
            <a:custGeom>
              <a:avLst/>
              <a:gdLst>
                <a:gd name="T0" fmla="*/ 513 w 717"/>
                <a:gd name="T1" fmla="*/ 1664 h 270"/>
                <a:gd name="T2" fmla="*/ 517 w 717"/>
                <a:gd name="T3" fmla="*/ 1865 h 270"/>
                <a:gd name="T4" fmla="*/ 564 w 717"/>
                <a:gd name="T5" fmla="*/ 1821 h 270"/>
                <a:gd name="T6" fmla="*/ 689 w 717"/>
                <a:gd name="T7" fmla="*/ 1768 h 270"/>
                <a:gd name="T8" fmla="*/ 555 w 717"/>
                <a:gd name="T9" fmla="*/ 1760 h 270"/>
                <a:gd name="T10" fmla="*/ 331 w 717"/>
                <a:gd name="T11" fmla="*/ 1868 h 270"/>
                <a:gd name="T12" fmla="*/ 371 w 717"/>
                <a:gd name="T13" fmla="*/ 1869 h 270"/>
                <a:gd name="T14" fmla="*/ 623 w 717"/>
                <a:gd name="T15" fmla="*/ 1868 h 270"/>
                <a:gd name="T16" fmla="*/ 660 w 717"/>
                <a:gd name="T17" fmla="*/ 1869 h 270"/>
                <a:gd name="T18" fmla="*/ 25 w 717"/>
                <a:gd name="T19" fmla="*/ 1867 h 270"/>
                <a:gd name="T20" fmla="*/ 59 w 717"/>
                <a:gd name="T21" fmla="*/ 1868 h 270"/>
                <a:gd name="T22" fmla="*/ 136 w 717"/>
                <a:gd name="T23" fmla="*/ 1764 h 270"/>
                <a:gd name="T24" fmla="*/ 171 w 717"/>
                <a:gd name="T25" fmla="*/ 1854 h 270"/>
                <a:gd name="T26" fmla="*/ 183 w 717"/>
                <a:gd name="T27" fmla="*/ 1867 h 270"/>
                <a:gd name="T28" fmla="*/ 249 w 717"/>
                <a:gd name="T29" fmla="*/ 1868 h 270"/>
                <a:gd name="T30" fmla="*/ 212 w 717"/>
                <a:gd name="T31" fmla="*/ 1764 h 270"/>
                <a:gd name="T32" fmla="*/ 357 w 717"/>
                <a:gd name="T33" fmla="*/ 1664 h 270"/>
                <a:gd name="T34" fmla="*/ 372 w 717"/>
                <a:gd name="T35" fmla="*/ 1868 h 270"/>
                <a:gd name="T36" fmla="*/ 390 w 717"/>
                <a:gd name="T37" fmla="*/ 1807 h 270"/>
                <a:gd name="T38" fmla="*/ 427 w 717"/>
                <a:gd name="T39" fmla="*/ 1672 h 270"/>
                <a:gd name="T40" fmla="*/ 456 w 717"/>
                <a:gd name="T41" fmla="*/ 1664 h 270"/>
                <a:gd name="T42" fmla="*/ 689 w 717"/>
                <a:gd name="T43" fmla="*/ 1768 h 270"/>
                <a:gd name="T44" fmla="*/ 595 w 717"/>
                <a:gd name="T45" fmla="*/ 1868 h 270"/>
                <a:gd name="T46" fmla="*/ 664 w 717"/>
                <a:gd name="T47" fmla="*/ 1864 h 270"/>
                <a:gd name="T48" fmla="*/ 689 w 717"/>
                <a:gd name="T49" fmla="*/ 1768 h 270"/>
                <a:gd name="T50" fmla="*/ 67 w 717"/>
                <a:gd name="T51" fmla="*/ 1615 h 270"/>
                <a:gd name="T52" fmla="*/ 12 w 717"/>
                <a:gd name="T53" fmla="*/ 1820 h 270"/>
                <a:gd name="T54" fmla="*/ 15 w 717"/>
                <a:gd name="T55" fmla="*/ 1868 h 270"/>
                <a:gd name="T56" fmla="*/ 68 w 717"/>
                <a:gd name="T57" fmla="*/ 1864 h 270"/>
                <a:gd name="T58" fmla="*/ 84 w 717"/>
                <a:gd name="T59" fmla="*/ 1819 h 270"/>
                <a:gd name="T60" fmla="*/ 136 w 717"/>
                <a:gd name="T61" fmla="*/ 1764 h 270"/>
                <a:gd name="T62" fmla="*/ 200 w 717"/>
                <a:gd name="T63" fmla="*/ 1719 h 270"/>
                <a:gd name="T64" fmla="*/ 116 w 717"/>
                <a:gd name="T65" fmla="*/ 1703 h 270"/>
                <a:gd name="T66" fmla="*/ 99 w 717"/>
                <a:gd name="T67" fmla="*/ 1601 h 270"/>
                <a:gd name="T68" fmla="*/ 680 w 717"/>
                <a:gd name="T69" fmla="*/ 1662 h 270"/>
                <a:gd name="T70" fmla="*/ 617 w 717"/>
                <a:gd name="T71" fmla="*/ 1700 h 270"/>
                <a:gd name="T72" fmla="*/ 577 w 717"/>
                <a:gd name="T73" fmla="*/ 1744 h 270"/>
                <a:gd name="T74" fmla="*/ 690 w 717"/>
                <a:gd name="T75" fmla="*/ 1764 h 270"/>
                <a:gd name="T76" fmla="*/ 378 w 717"/>
                <a:gd name="T77" fmla="*/ 1600 h 270"/>
                <a:gd name="T78" fmla="*/ 216 w 717"/>
                <a:gd name="T79" fmla="*/ 1612 h 270"/>
                <a:gd name="T80" fmla="*/ 120 w 717"/>
                <a:gd name="T81" fmla="*/ 1705 h 270"/>
                <a:gd name="T82" fmla="*/ 231 w 717"/>
                <a:gd name="T83" fmla="*/ 1683 h 270"/>
                <a:gd name="T84" fmla="*/ 257 w 717"/>
                <a:gd name="T85" fmla="*/ 1665 h 270"/>
                <a:gd name="T86" fmla="*/ 580 w 717"/>
                <a:gd name="T87" fmla="*/ 1662 h 270"/>
                <a:gd name="T88" fmla="*/ 522 w 717"/>
                <a:gd name="T89" fmla="*/ 1601 h 270"/>
                <a:gd name="T90" fmla="*/ 142 w 717"/>
                <a:gd name="T91" fmla="*/ 1600 h 270"/>
                <a:gd name="T92" fmla="*/ 142 w 717"/>
                <a:gd name="T93" fmla="*/ 160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17" h="270">
                  <a:moveTo>
                    <a:pt x="580" y="65"/>
                  </a:moveTo>
                  <a:lnTo>
                    <a:pt x="474" y="65"/>
                  </a:lnTo>
                  <a:lnTo>
                    <a:pt x="513" y="65"/>
                  </a:lnTo>
                  <a:lnTo>
                    <a:pt x="460" y="265"/>
                  </a:lnTo>
                  <a:lnTo>
                    <a:pt x="491" y="270"/>
                  </a:lnTo>
                  <a:lnTo>
                    <a:pt x="517" y="266"/>
                  </a:lnTo>
                  <a:lnTo>
                    <a:pt x="540" y="252"/>
                  </a:lnTo>
                  <a:lnTo>
                    <a:pt x="559" y="230"/>
                  </a:lnTo>
                  <a:lnTo>
                    <a:pt x="564" y="222"/>
                  </a:lnTo>
                  <a:lnTo>
                    <a:pt x="572" y="216"/>
                  </a:lnTo>
                  <a:lnTo>
                    <a:pt x="617" y="169"/>
                  </a:lnTo>
                  <a:lnTo>
                    <a:pt x="689" y="169"/>
                  </a:lnTo>
                  <a:lnTo>
                    <a:pt x="690" y="165"/>
                  </a:lnTo>
                  <a:lnTo>
                    <a:pt x="561" y="165"/>
                  </a:lnTo>
                  <a:lnTo>
                    <a:pt x="555" y="161"/>
                  </a:lnTo>
                  <a:lnTo>
                    <a:pt x="580" y="65"/>
                  </a:lnTo>
                  <a:close/>
                  <a:moveTo>
                    <a:pt x="372" y="269"/>
                  </a:moveTo>
                  <a:lnTo>
                    <a:pt x="331" y="269"/>
                  </a:lnTo>
                  <a:lnTo>
                    <a:pt x="344" y="269"/>
                  </a:lnTo>
                  <a:lnTo>
                    <a:pt x="357" y="269"/>
                  </a:lnTo>
                  <a:lnTo>
                    <a:pt x="371" y="270"/>
                  </a:lnTo>
                  <a:lnTo>
                    <a:pt x="372" y="269"/>
                  </a:lnTo>
                  <a:close/>
                  <a:moveTo>
                    <a:pt x="661" y="269"/>
                  </a:moveTo>
                  <a:lnTo>
                    <a:pt x="623" y="269"/>
                  </a:lnTo>
                  <a:lnTo>
                    <a:pt x="636" y="269"/>
                  </a:lnTo>
                  <a:lnTo>
                    <a:pt x="648" y="269"/>
                  </a:lnTo>
                  <a:lnTo>
                    <a:pt x="660" y="270"/>
                  </a:lnTo>
                  <a:lnTo>
                    <a:pt x="661" y="269"/>
                  </a:lnTo>
                  <a:close/>
                  <a:moveTo>
                    <a:pt x="61" y="268"/>
                  </a:moveTo>
                  <a:lnTo>
                    <a:pt x="25" y="268"/>
                  </a:lnTo>
                  <a:lnTo>
                    <a:pt x="36" y="268"/>
                  </a:lnTo>
                  <a:lnTo>
                    <a:pt x="46" y="269"/>
                  </a:lnTo>
                  <a:lnTo>
                    <a:pt x="59" y="269"/>
                  </a:lnTo>
                  <a:lnTo>
                    <a:pt x="61" y="268"/>
                  </a:lnTo>
                  <a:close/>
                  <a:moveTo>
                    <a:pt x="212" y="165"/>
                  </a:moveTo>
                  <a:lnTo>
                    <a:pt x="136" y="165"/>
                  </a:lnTo>
                  <a:lnTo>
                    <a:pt x="154" y="211"/>
                  </a:lnTo>
                  <a:lnTo>
                    <a:pt x="162" y="233"/>
                  </a:lnTo>
                  <a:lnTo>
                    <a:pt x="171" y="255"/>
                  </a:lnTo>
                  <a:lnTo>
                    <a:pt x="173" y="260"/>
                  </a:lnTo>
                  <a:lnTo>
                    <a:pt x="178" y="268"/>
                  </a:lnTo>
                  <a:lnTo>
                    <a:pt x="183" y="268"/>
                  </a:lnTo>
                  <a:lnTo>
                    <a:pt x="199" y="269"/>
                  </a:lnTo>
                  <a:lnTo>
                    <a:pt x="216" y="269"/>
                  </a:lnTo>
                  <a:lnTo>
                    <a:pt x="249" y="269"/>
                  </a:lnTo>
                  <a:lnTo>
                    <a:pt x="250" y="265"/>
                  </a:lnTo>
                  <a:lnTo>
                    <a:pt x="250" y="263"/>
                  </a:lnTo>
                  <a:lnTo>
                    <a:pt x="212" y="165"/>
                  </a:lnTo>
                  <a:close/>
                  <a:moveTo>
                    <a:pt x="580" y="64"/>
                  </a:moveTo>
                  <a:lnTo>
                    <a:pt x="305" y="64"/>
                  </a:lnTo>
                  <a:lnTo>
                    <a:pt x="357" y="65"/>
                  </a:lnTo>
                  <a:lnTo>
                    <a:pt x="303" y="269"/>
                  </a:lnTo>
                  <a:lnTo>
                    <a:pt x="331" y="269"/>
                  </a:lnTo>
                  <a:lnTo>
                    <a:pt x="372" y="269"/>
                  </a:lnTo>
                  <a:lnTo>
                    <a:pt x="376" y="265"/>
                  </a:lnTo>
                  <a:lnTo>
                    <a:pt x="384" y="233"/>
                  </a:lnTo>
                  <a:lnTo>
                    <a:pt x="390" y="208"/>
                  </a:lnTo>
                  <a:lnTo>
                    <a:pt x="402" y="165"/>
                  </a:lnTo>
                  <a:lnTo>
                    <a:pt x="414" y="122"/>
                  </a:lnTo>
                  <a:lnTo>
                    <a:pt x="427" y="73"/>
                  </a:lnTo>
                  <a:lnTo>
                    <a:pt x="433" y="66"/>
                  </a:lnTo>
                  <a:lnTo>
                    <a:pt x="437" y="65"/>
                  </a:lnTo>
                  <a:lnTo>
                    <a:pt x="456" y="65"/>
                  </a:lnTo>
                  <a:lnTo>
                    <a:pt x="580" y="65"/>
                  </a:lnTo>
                  <a:lnTo>
                    <a:pt x="580" y="64"/>
                  </a:lnTo>
                  <a:close/>
                  <a:moveTo>
                    <a:pt x="689" y="169"/>
                  </a:moveTo>
                  <a:lnTo>
                    <a:pt x="617" y="169"/>
                  </a:lnTo>
                  <a:lnTo>
                    <a:pt x="621" y="171"/>
                  </a:lnTo>
                  <a:lnTo>
                    <a:pt x="595" y="269"/>
                  </a:lnTo>
                  <a:lnTo>
                    <a:pt x="623" y="269"/>
                  </a:lnTo>
                  <a:lnTo>
                    <a:pt x="661" y="269"/>
                  </a:lnTo>
                  <a:lnTo>
                    <a:pt x="664" y="265"/>
                  </a:lnTo>
                  <a:lnTo>
                    <a:pt x="674" y="226"/>
                  </a:lnTo>
                  <a:lnTo>
                    <a:pt x="681" y="198"/>
                  </a:lnTo>
                  <a:lnTo>
                    <a:pt x="689" y="169"/>
                  </a:lnTo>
                  <a:close/>
                  <a:moveTo>
                    <a:pt x="74" y="0"/>
                  </a:moveTo>
                  <a:lnTo>
                    <a:pt x="70" y="5"/>
                  </a:lnTo>
                  <a:lnTo>
                    <a:pt x="67" y="16"/>
                  </a:lnTo>
                  <a:lnTo>
                    <a:pt x="54" y="68"/>
                  </a:lnTo>
                  <a:lnTo>
                    <a:pt x="40" y="119"/>
                  </a:lnTo>
                  <a:lnTo>
                    <a:pt x="12" y="221"/>
                  </a:lnTo>
                  <a:lnTo>
                    <a:pt x="9" y="233"/>
                  </a:lnTo>
                  <a:lnTo>
                    <a:pt x="0" y="269"/>
                  </a:lnTo>
                  <a:lnTo>
                    <a:pt x="15" y="269"/>
                  </a:lnTo>
                  <a:lnTo>
                    <a:pt x="25" y="268"/>
                  </a:lnTo>
                  <a:lnTo>
                    <a:pt x="61" y="268"/>
                  </a:lnTo>
                  <a:lnTo>
                    <a:pt x="68" y="265"/>
                  </a:lnTo>
                  <a:lnTo>
                    <a:pt x="75" y="258"/>
                  </a:lnTo>
                  <a:lnTo>
                    <a:pt x="78" y="244"/>
                  </a:lnTo>
                  <a:lnTo>
                    <a:pt x="84" y="220"/>
                  </a:lnTo>
                  <a:lnTo>
                    <a:pt x="97" y="199"/>
                  </a:lnTo>
                  <a:lnTo>
                    <a:pt x="116" y="182"/>
                  </a:lnTo>
                  <a:lnTo>
                    <a:pt x="136" y="165"/>
                  </a:lnTo>
                  <a:lnTo>
                    <a:pt x="212" y="165"/>
                  </a:lnTo>
                  <a:lnTo>
                    <a:pt x="202" y="138"/>
                  </a:lnTo>
                  <a:lnTo>
                    <a:pt x="200" y="120"/>
                  </a:lnTo>
                  <a:lnTo>
                    <a:pt x="209" y="106"/>
                  </a:lnTo>
                  <a:lnTo>
                    <a:pt x="120" y="106"/>
                  </a:lnTo>
                  <a:lnTo>
                    <a:pt x="116" y="104"/>
                  </a:lnTo>
                  <a:lnTo>
                    <a:pt x="142" y="2"/>
                  </a:lnTo>
                  <a:lnTo>
                    <a:pt x="113" y="2"/>
                  </a:lnTo>
                  <a:lnTo>
                    <a:pt x="99" y="2"/>
                  </a:lnTo>
                  <a:lnTo>
                    <a:pt x="86" y="1"/>
                  </a:lnTo>
                  <a:lnTo>
                    <a:pt x="74" y="0"/>
                  </a:lnTo>
                  <a:close/>
                  <a:moveTo>
                    <a:pt x="680" y="63"/>
                  </a:moveTo>
                  <a:lnTo>
                    <a:pt x="658" y="66"/>
                  </a:lnTo>
                  <a:lnTo>
                    <a:pt x="640" y="77"/>
                  </a:lnTo>
                  <a:lnTo>
                    <a:pt x="617" y="101"/>
                  </a:lnTo>
                  <a:lnTo>
                    <a:pt x="593" y="127"/>
                  </a:lnTo>
                  <a:lnTo>
                    <a:pt x="586" y="136"/>
                  </a:lnTo>
                  <a:lnTo>
                    <a:pt x="577" y="145"/>
                  </a:lnTo>
                  <a:lnTo>
                    <a:pt x="569" y="155"/>
                  </a:lnTo>
                  <a:lnTo>
                    <a:pt x="561" y="165"/>
                  </a:lnTo>
                  <a:lnTo>
                    <a:pt x="690" y="165"/>
                  </a:lnTo>
                  <a:lnTo>
                    <a:pt x="717" y="65"/>
                  </a:lnTo>
                  <a:lnTo>
                    <a:pt x="680" y="63"/>
                  </a:lnTo>
                  <a:close/>
                  <a:moveTo>
                    <a:pt x="378" y="1"/>
                  </a:moveTo>
                  <a:lnTo>
                    <a:pt x="232" y="2"/>
                  </a:lnTo>
                  <a:lnTo>
                    <a:pt x="223" y="7"/>
                  </a:lnTo>
                  <a:lnTo>
                    <a:pt x="216" y="13"/>
                  </a:lnTo>
                  <a:lnTo>
                    <a:pt x="192" y="36"/>
                  </a:lnTo>
                  <a:lnTo>
                    <a:pt x="161" y="66"/>
                  </a:lnTo>
                  <a:lnTo>
                    <a:pt x="120" y="106"/>
                  </a:lnTo>
                  <a:lnTo>
                    <a:pt x="209" y="106"/>
                  </a:lnTo>
                  <a:lnTo>
                    <a:pt x="209" y="105"/>
                  </a:lnTo>
                  <a:lnTo>
                    <a:pt x="231" y="84"/>
                  </a:lnTo>
                  <a:lnTo>
                    <a:pt x="239" y="77"/>
                  </a:lnTo>
                  <a:lnTo>
                    <a:pt x="248" y="66"/>
                  </a:lnTo>
                  <a:lnTo>
                    <a:pt x="257" y="66"/>
                  </a:lnTo>
                  <a:lnTo>
                    <a:pt x="281" y="65"/>
                  </a:lnTo>
                  <a:lnTo>
                    <a:pt x="580" y="64"/>
                  </a:lnTo>
                  <a:lnTo>
                    <a:pt x="580" y="63"/>
                  </a:lnTo>
                  <a:lnTo>
                    <a:pt x="511" y="63"/>
                  </a:lnTo>
                  <a:lnTo>
                    <a:pt x="525" y="3"/>
                  </a:lnTo>
                  <a:lnTo>
                    <a:pt x="522" y="2"/>
                  </a:lnTo>
                  <a:lnTo>
                    <a:pt x="519" y="1"/>
                  </a:lnTo>
                  <a:lnTo>
                    <a:pt x="378" y="1"/>
                  </a:lnTo>
                  <a:close/>
                  <a:moveTo>
                    <a:pt x="142" y="1"/>
                  </a:moveTo>
                  <a:lnTo>
                    <a:pt x="113" y="2"/>
                  </a:lnTo>
                  <a:lnTo>
                    <a:pt x="142" y="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29"/>
            <p:cNvSpPr>
              <a:spLocks/>
            </p:cNvSpPr>
            <p:nvPr/>
          </p:nvSpPr>
          <p:spPr bwMode="auto">
            <a:xfrm>
              <a:off x="1036" y="642"/>
              <a:ext cx="688" cy="554"/>
            </a:xfrm>
            <a:custGeom>
              <a:avLst/>
              <a:gdLst>
                <a:gd name="T0" fmla="*/ 618 w 688"/>
                <a:gd name="T1" fmla="*/ 643 h 554"/>
                <a:gd name="T2" fmla="*/ 550 w 688"/>
                <a:gd name="T3" fmla="*/ 647 h 554"/>
                <a:gd name="T4" fmla="*/ 485 w 688"/>
                <a:gd name="T5" fmla="*/ 659 h 554"/>
                <a:gd name="T6" fmla="*/ 420 w 688"/>
                <a:gd name="T7" fmla="*/ 677 h 554"/>
                <a:gd name="T8" fmla="*/ 421 w 688"/>
                <a:gd name="T9" fmla="*/ 691 h 554"/>
                <a:gd name="T10" fmla="*/ 421 w 688"/>
                <a:gd name="T11" fmla="*/ 704 h 554"/>
                <a:gd name="T12" fmla="*/ 422 w 688"/>
                <a:gd name="T13" fmla="*/ 717 h 554"/>
                <a:gd name="T14" fmla="*/ 424 w 688"/>
                <a:gd name="T15" fmla="*/ 729 h 554"/>
                <a:gd name="T16" fmla="*/ 428 w 688"/>
                <a:gd name="T17" fmla="*/ 745 h 554"/>
                <a:gd name="T18" fmla="*/ 421 w 688"/>
                <a:gd name="T19" fmla="*/ 750 h 554"/>
                <a:gd name="T20" fmla="*/ 338 w 688"/>
                <a:gd name="T21" fmla="*/ 789 h 554"/>
                <a:gd name="T22" fmla="*/ 274 w 688"/>
                <a:gd name="T23" fmla="*/ 828 h 554"/>
                <a:gd name="T24" fmla="*/ 215 w 688"/>
                <a:gd name="T25" fmla="*/ 872 h 554"/>
                <a:gd name="T26" fmla="*/ 162 w 688"/>
                <a:gd name="T27" fmla="*/ 922 h 554"/>
                <a:gd name="T28" fmla="*/ 114 w 688"/>
                <a:gd name="T29" fmla="*/ 978 h 554"/>
                <a:gd name="T30" fmla="*/ 72 w 688"/>
                <a:gd name="T31" fmla="*/ 1040 h 554"/>
                <a:gd name="T32" fmla="*/ 35 w 688"/>
                <a:gd name="T33" fmla="*/ 1108 h 554"/>
                <a:gd name="T34" fmla="*/ 9 w 688"/>
                <a:gd name="T35" fmla="*/ 1172 h 554"/>
                <a:gd name="T36" fmla="*/ 0 w 688"/>
                <a:gd name="T37" fmla="*/ 1196 h 554"/>
                <a:gd name="T38" fmla="*/ 88 w 688"/>
                <a:gd name="T39" fmla="*/ 1179 h 554"/>
                <a:gd name="T40" fmla="*/ 100 w 688"/>
                <a:gd name="T41" fmla="*/ 1177 h 554"/>
                <a:gd name="T42" fmla="*/ 117 w 688"/>
                <a:gd name="T43" fmla="*/ 1170 h 554"/>
                <a:gd name="T44" fmla="*/ 123 w 688"/>
                <a:gd name="T45" fmla="*/ 1163 h 554"/>
                <a:gd name="T46" fmla="*/ 126 w 688"/>
                <a:gd name="T47" fmla="*/ 1157 h 554"/>
                <a:gd name="T48" fmla="*/ 165 w 688"/>
                <a:gd name="T49" fmla="*/ 1089 h 554"/>
                <a:gd name="T50" fmla="*/ 209 w 688"/>
                <a:gd name="T51" fmla="*/ 1028 h 554"/>
                <a:gd name="T52" fmla="*/ 259 w 688"/>
                <a:gd name="T53" fmla="*/ 974 h 554"/>
                <a:gd name="T54" fmla="*/ 314 w 688"/>
                <a:gd name="T55" fmla="*/ 928 h 554"/>
                <a:gd name="T56" fmla="*/ 374 w 688"/>
                <a:gd name="T57" fmla="*/ 888 h 554"/>
                <a:gd name="T58" fmla="*/ 440 w 688"/>
                <a:gd name="T59" fmla="*/ 856 h 554"/>
                <a:gd name="T60" fmla="*/ 510 w 688"/>
                <a:gd name="T61" fmla="*/ 830 h 554"/>
                <a:gd name="T62" fmla="*/ 586 w 688"/>
                <a:gd name="T63" fmla="*/ 810 h 554"/>
                <a:gd name="T64" fmla="*/ 612 w 688"/>
                <a:gd name="T65" fmla="*/ 803 h 554"/>
                <a:gd name="T66" fmla="*/ 633 w 688"/>
                <a:gd name="T67" fmla="*/ 792 h 554"/>
                <a:gd name="T68" fmla="*/ 648 w 688"/>
                <a:gd name="T69" fmla="*/ 774 h 554"/>
                <a:gd name="T70" fmla="*/ 657 w 688"/>
                <a:gd name="T71" fmla="*/ 749 h 554"/>
                <a:gd name="T72" fmla="*/ 663 w 688"/>
                <a:gd name="T73" fmla="*/ 723 h 554"/>
                <a:gd name="T74" fmla="*/ 671 w 688"/>
                <a:gd name="T75" fmla="*/ 697 h 554"/>
                <a:gd name="T76" fmla="*/ 679 w 688"/>
                <a:gd name="T77" fmla="*/ 670 h 554"/>
                <a:gd name="T78" fmla="*/ 687 w 688"/>
                <a:gd name="T79" fmla="*/ 644 h 554"/>
                <a:gd name="T80" fmla="*/ 618 w 688"/>
                <a:gd name="T81" fmla="*/ 643 h 5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8" h="554">
                  <a:moveTo>
                    <a:pt x="618" y="0"/>
                  </a:moveTo>
                  <a:lnTo>
                    <a:pt x="550" y="4"/>
                  </a:lnTo>
                  <a:lnTo>
                    <a:pt x="485" y="16"/>
                  </a:lnTo>
                  <a:lnTo>
                    <a:pt x="420" y="34"/>
                  </a:lnTo>
                  <a:lnTo>
                    <a:pt x="421" y="48"/>
                  </a:lnTo>
                  <a:lnTo>
                    <a:pt x="421" y="61"/>
                  </a:lnTo>
                  <a:lnTo>
                    <a:pt x="422" y="74"/>
                  </a:lnTo>
                  <a:lnTo>
                    <a:pt x="424" y="86"/>
                  </a:lnTo>
                  <a:lnTo>
                    <a:pt x="428" y="102"/>
                  </a:lnTo>
                  <a:lnTo>
                    <a:pt x="421" y="107"/>
                  </a:lnTo>
                  <a:lnTo>
                    <a:pt x="338" y="146"/>
                  </a:lnTo>
                  <a:lnTo>
                    <a:pt x="274" y="185"/>
                  </a:lnTo>
                  <a:lnTo>
                    <a:pt x="215" y="229"/>
                  </a:lnTo>
                  <a:lnTo>
                    <a:pt x="162" y="279"/>
                  </a:lnTo>
                  <a:lnTo>
                    <a:pt x="114" y="335"/>
                  </a:lnTo>
                  <a:lnTo>
                    <a:pt x="72" y="397"/>
                  </a:lnTo>
                  <a:lnTo>
                    <a:pt x="35" y="465"/>
                  </a:lnTo>
                  <a:lnTo>
                    <a:pt x="9" y="529"/>
                  </a:lnTo>
                  <a:lnTo>
                    <a:pt x="0" y="553"/>
                  </a:lnTo>
                  <a:lnTo>
                    <a:pt x="88" y="536"/>
                  </a:lnTo>
                  <a:lnTo>
                    <a:pt x="100" y="534"/>
                  </a:lnTo>
                  <a:lnTo>
                    <a:pt x="117" y="527"/>
                  </a:lnTo>
                  <a:lnTo>
                    <a:pt x="123" y="520"/>
                  </a:lnTo>
                  <a:lnTo>
                    <a:pt x="126" y="514"/>
                  </a:lnTo>
                  <a:lnTo>
                    <a:pt x="165" y="446"/>
                  </a:lnTo>
                  <a:lnTo>
                    <a:pt x="209" y="385"/>
                  </a:lnTo>
                  <a:lnTo>
                    <a:pt x="259" y="331"/>
                  </a:lnTo>
                  <a:lnTo>
                    <a:pt x="314" y="285"/>
                  </a:lnTo>
                  <a:lnTo>
                    <a:pt x="374" y="245"/>
                  </a:lnTo>
                  <a:lnTo>
                    <a:pt x="440" y="213"/>
                  </a:lnTo>
                  <a:lnTo>
                    <a:pt x="510" y="187"/>
                  </a:lnTo>
                  <a:lnTo>
                    <a:pt x="586" y="167"/>
                  </a:lnTo>
                  <a:lnTo>
                    <a:pt x="612" y="160"/>
                  </a:lnTo>
                  <a:lnTo>
                    <a:pt x="633" y="149"/>
                  </a:lnTo>
                  <a:lnTo>
                    <a:pt x="648" y="131"/>
                  </a:lnTo>
                  <a:lnTo>
                    <a:pt x="657" y="106"/>
                  </a:lnTo>
                  <a:lnTo>
                    <a:pt x="663" y="80"/>
                  </a:lnTo>
                  <a:lnTo>
                    <a:pt x="671" y="54"/>
                  </a:lnTo>
                  <a:lnTo>
                    <a:pt x="679" y="27"/>
                  </a:lnTo>
                  <a:lnTo>
                    <a:pt x="687" y="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AutoShape 30"/>
            <p:cNvSpPr>
              <a:spLocks/>
            </p:cNvSpPr>
            <p:nvPr/>
          </p:nvSpPr>
          <p:spPr bwMode="auto">
            <a:xfrm>
              <a:off x="981" y="842"/>
              <a:ext cx="675" cy="669"/>
            </a:xfrm>
            <a:custGeom>
              <a:avLst/>
              <a:gdLst>
                <a:gd name="T0" fmla="*/ 532 w 675"/>
                <a:gd name="T1" fmla="*/ 1072 h 669"/>
                <a:gd name="T2" fmla="*/ 397 w 675"/>
                <a:gd name="T3" fmla="*/ 1072 h 669"/>
                <a:gd name="T4" fmla="*/ 357 w 675"/>
                <a:gd name="T5" fmla="*/ 1137 h 669"/>
                <a:gd name="T6" fmla="*/ 314 w 675"/>
                <a:gd name="T7" fmla="*/ 1199 h 669"/>
                <a:gd name="T8" fmla="*/ 269 w 675"/>
                <a:gd name="T9" fmla="*/ 1259 h 669"/>
                <a:gd name="T10" fmla="*/ 221 w 675"/>
                <a:gd name="T11" fmla="*/ 1315 h 669"/>
                <a:gd name="T12" fmla="*/ 170 w 675"/>
                <a:gd name="T13" fmla="*/ 1368 h 669"/>
                <a:gd name="T14" fmla="*/ 117 w 675"/>
                <a:gd name="T15" fmla="*/ 1419 h 669"/>
                <a:gd name="T16" fmla="*/ 60 w 675"/>
                <a:gd name="T17" fmla="*/ 1467 h 669"/>
                <a:gd name="T18" fmla="*/ 0 w 675"/>
                <a:gd name="T19" fmla="*/ 1511 h 669"/>
                <a:gd name="T20" fmla="*/ 72 w 675"/>
                <a:gd name="T21" fmla="*/ 1472 h 669"/>
                <a:gd name="T22" fmla="*/ 141 w 675"/>
                <a:gd name="T23" fmla="*/ 1430 h 669"/>
                <a:gd name="T24" fmla="*/ 208 w 675"/>
                <a:gd name="T25" fmla="*/ 1385 h 669"/>
                <a:gd name="T26" fmla="*/ 272 w 675"/>
                <a:gd name="T27" fmla="*/ 1338 h 669"/>
                <a:gd name="T28" fmla="*/ 333 w 675"/>
                <a:gd name="T29" fmla="*/ 1287 h 669"/>
                <a:gd name="T30" fmla="*/ 391 w 675"/>
                <a:gd name="T31" fmla="*/ 1233 h 669"/>
                <a:gd name="T32" fmla="*/ 446 w 675"/>
                <a:gd name="T33" fmla="*/ 1176 h 669"/>
                <a:gd name="T34" fmla="*/ 498 w 675"/>
                <a:gd name="T35" fmla="*/ 1116 h 669"/>
                <a:gd name="T36" fmla="*/ 532 w 675"/>
                <a:gd name="T37" fmla="*/ 1072 h 669"/>
                <a:gd name="T38" fmla="*/ 667 w 675"/>
                <a:gd name="T39" fmla="*/ 842 h 669"/>
                <a:gd name="T40" fmla="*/ 665 w 675"/>
                <a:gd name="T41" fmla="*/ 843 h 669"/>
                <a:gd name="T42" fmla="*/ 615 w 675"/>
                <a:gd name="T43" fmla="*/ 853 h 669"/>
                <a:gd name="T44" fmla="*/ 567 w 675"/>
                <a:gd name="T45" fmla="*/ 868 h 669"/>
                <a:gd name="T46" fmla="*/ 520 w 675"/>
                <a:gd name="T47" fmla="*/ 887 h 669"/>
                <a:gd name="T48" fmla="*/ 474 w 675"/>
                <a:gd name="T49" fmla="*/ 909 h 669"/>
                <a:gd name="T50" fmla="*/ 469 w 675"/>
                <a:gd name="T51" fmla="*/ 912 h 669"/>
                <a:gd name="T52" fmla="*/ 464 w 675"/>
                <a:gd name="T53" fmla="*/ 918 h 669"/>
                <a:gd name="T54" fmla="*/ 463 w 675"/>
                <a:gd name="T55" fmla="*/ 923 h 669"/>
                <a:gd name="T56" fmla="*/ 459 w 675"/>
                <a:gd name="T57" fmla="*/ 944 h 669"/>
                <a:gd name="T58" fmla="*/ 449 w 675"/>
                <a:gd name="T59" fmla="*/ 962 h 669"/>
                <a:gd name="T60" fmla="*/ 435 w 675"/>
                <a:gd name="T61" fmla="*/ 976 h 669"/>
                <a:gd name="T62" fmla="*/ 418 w 675"/>
                <a:gd name="T63" fmla="*/ 988 h 669"/>
                <a:gd name="T64" fmla="*/ 411 w 675"/>
                <a:gd name="T65" fmla="*/ 991 h 669"/>
                <a:gd name="T66" fmla="*/ 405 w 675"/>
                <a:gd name="T67" fmla="*/ 996 h 669"/>
                <a:gd name="T68" fmla="*/ 400 w 675"/>
                <a:gd name="T69" fmla="*/ 1001 h 669"/>
                <a:gd name="T70" fmla="*/ 368 w 675"/>
                <a:gd name="T71" fmla="*/ 1029 h 669"/>
                <a:gd name="T72" fmla="*/ 339 w 675"/>
                <a:gd name="T73" fmla="*/ 1060 h 669"/>
                <a:gd name="T74" fmla="*/ 312 w 675"/>
                <a:gd name="T75" fmla="*/ 1093 h 669"/>
                <a:gd name="T76" fmla="*/ 289 w 675"/>
                <a:gd name="T77" fmla="*/ 1130 h 669"/>
                <a:gd name="T78" fmla="*/ 397 w 675"/>
                <a:gd name="T79" fmla="*/ 1072 h 669"/>
                <a:gd name="T80" fmla="*/ 532 w 675"/>
                <a:gd name="T81" fmla="*/ 1072 h 669"/>
                <a:gd name="T82" fmla="*/ 547 w 675"/>
                <a:gd name="T83" fmla="*/ 1053 h 669"/>
                <a:gd name="T84" fmla="*/ 592 w 675"/>
                <a:gd name="T85" fmla="*/ 987 h 669"/>
                <a:gd name="T86" fmla="*/ 635 w 675"/>
                <a:gd name="T87" fmla="*/ 917 h 669"/>
                <a:gd name="T88" fmla="*/ 674 w 675"/>
                <a:gd name="T89" fmla="*/ 844 h 669"/>
                <a:gd name="T90" fmla="*/ 669 w 675"/>
                <a:gd name="T91" fmla="*/ 843 h 669"/>
                <a:gd name="T92" fmla="*/ 667 w 675"/>
                <a:gd name="T93" fmla="*/ 842 h 6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5" h="669">
                  <a:moveTo>
                    <a:pt x="532" y="230"/>
                  </a:moveTo>
                  <a:lnTo>
                    <a:pt x="397" y="230"/>
                  </a:lnTo>
                  <a:lnTo>
                    <a:pt x="357" y="295"/>
                  </a:lnTo>
                  <a:lnTo>
                    <a:pt x="314" y="357"/>
                  </a:lnTo>
                  <a:lnTo>
                    <a:pt x="269" y="417"/>
                  </a:lnTo>
                  <a:lnTo>
                    <a:pt x="221" y="473"/>
                  </a:lnTo>
                  <a:lnTo>
                    <a:pt x="170" y="526"/>
                  </a:lnTo>
                  <a:lnTo>
                    <a:pt x="117" y="577"/>
                  </a:lnTo>
                  <a:lnTo>
                    <a:pt x="60" y="625"/>
                  </a:lnTo>
                  <a:lnTo>
                    <a:pt x="0" y="669"/>
                  </a:lnTo>
                  <a:lnTo>
                    <a:pt x="72" y="630"/>
                  </a:lnTo>
                  <a:lnTo>
                    <a:pt x="141" y="588"/>
                  </a:lnTo>
                  <a:lnTo>
                    <a:pt x="208" y="543"/>
                  </a:lnTo>
                  <a:lnTo>
                    <a:pt x="272" y="496"/>
                  </a:lnTo>
                  <a:lnTo>
                    <a:pt x="333" y="445"/>
                  </a:lnTo>
                  <a:lnTo>
                    <a:pt x="391" y="391"/>
                  </a:lnTo>
                  <a:lnTo>
                    <a:pt x="446" y="334"/>
                  </a:lnTo>
                  <a:lnTo>
                    <a:pt x="498" y="274"/>
                  </a:lnTo>
                  <a:lnTo>
                    <a:pt x="532" y="230"/>
                  </a:lnTo>
                  <a:close/>
                  <a:moveTo>
                    <a:pt x="667" y="0"/>
                  </a:moveTo>
                  <a:lnTo>
                    <a:pt x="665" y="1"/>
                  </a:lnTo>
                  <a:lnTo>
                    <a:pt x="615" y="11"/>
                  </a:lnTo>
                  <a:lnTo>
                    <a:pt x="567" y="26"/>
                  </a:lnTo>
                  <a:lnTo>
                    <a:pt x="520" y="45"/>
                  </a:lnTo>
                  <a:lnTo>
                    <a:pt x="474" y="67"/>
                  </a:lnTo>
                  <a:lnTo>
                    <a:pt x="469" y="70"/>
                  </a:lnTo>
                  <a:lnTo>
                    <a:pt x="464" y="76"/>
                  </a:lnTo>
                  <a:lnTo>
                    <a:pt x="463" y="81"/>
                  </a:lnTo>
                  <a:lnTo>
                    <a:pt x="459" y="102"/>
                  </a:lnTo>
                  <a:lnTo>
                    <a:pt x="449" y="120"/>
                  </a:lnTo>
                  <a:lnTo>
                    <a:pt x="435" y="134"/>
                  </a:lnTo>
                  <a:lnTo>
                    <a:pt x="418" y="146"/>
                  </a:lnTo>
                  <a:lnTo>
                    <a:pt x="411" y="149"/>
                  </a:lnTo>
                  <a:lnTo>
                    <a:pt x="405" y="154"/>
                  </a:lnTo>
                  <a:lnTo>
                    <a:pt x="400" y="159"/>
                  </a:lnTo>
                  <a:lnTo>
                    <a:pt x="368" y="187"/>
                  </a:lnTo>
                  <a:lnTo>
                    <a:pt x="339" y="218"/>
                  </a:lnTo>
                  <a:lnTo>
                    <a:pt x="312" y="251"/>
                  </a:lnTo>
                  <a:lnTo>
                    <a:pt x="289" y="288"/>
                  </a:lnTo>
                  <a:lnTo>
                    <a:pt x="397" y="230"/>
                  </a:lnTo>
                  <a:lnTo>
                    <a:pt x="532" y="230"/>
                  </a:lnTo>
                  <a:lnTo>
                    <a:pt x="547" y="211"/>
                  </a:lnTo>
                  <a:lnTo>
                    <a:pt x="592" y="145"/>
                  </a:lnTo>
                  <a:lnTo>
                    <a:pt x="635" y="75"/>
                  </a:lnTo>
                  <a:lnTo>
                    <a:pt x="674" y="2"/>
                  </a:lnTo>
                  <a:lnTo>
                    <a:pt x="669" y="1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7" name="Picture 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3" y="1595"/>
              <a:ext cx="593" cy="277"/>
            </a:xfrm>
            <a:prstGeom prst="rect">
              <a:avLst/>
            </a:prstGeom>
            <a:noFill/>
          </p:spPr>
        </p:pic>
      </p:grpSp>
      <p:sp>
        <p:nvSpPr>
          <p:cNvPr id="31" name="Прямоугольник 30"/>
          <p:cNvSpPr/>
          <p:nvPr/>
        </p:nvSpPr>
        <p:spPr>
          <a:xfrm>
            <a:off x="452418" y="2951059"/>
            <a:ext cx="5110823" cy="7794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kern="0" dirty="0">
                <a:solidFill>
                  <a:srgbClr val="000099"/>
                </a:solidFill>
                <a:ea typeface="Times New Roman"/>
                <a:cs typeface="Times New Roman"/>
              </a:rPr>
              <a:t>Мастер - класс "Мезенская роспись" совместно с Лицеем № 51 г.о. Тольятти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29408" y="7266207"/>
            <a:ext cx="4144516" cy="12708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«Городецкая роспись»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«Роспись футболок»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«Трафаретная роспись по ткани»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2136049" y="1794616"/>
            <a:ext cx="3159332" cy="28959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Times New Roman"/>
                <a:cs typeface="Times New Roman"/>
              </a:rPr>
              <a:t>«Оформление социальных сетей для личного бренда»</a:t>
            </a:r>
            <a:endParaRPr lang="ru-RU" sz="2000" dirty="0">
              <a:solidFill>
                <a:srgbClr val="000099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Times New Roman"/>
                <a:cs typeface="Times New Roman"/>
              </a:rPr>
              <a:t>«Работа фото-дизайнера"</a:t>
            </a: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«Живопись и рисунок»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«</a:t>
            </a:r>
            <a:r>
              <a:rPr lang="ru-RU" sz="2000" dirty="0" err="1">
                <a:solidFill>
                  <a:srgbClr val="000099"/>
                </a:solidFill>
                <a:ea typeface="Calibri"/>
                <a:cs typeface="Times New Roman"/>
              </a:rPr>
              <a:t>Скетчинг</a:t>
            </a: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«Составление логотипа»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«Стилизация и её виды»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125507" y="4078737"/>
            <a:ext cx="5039780" cy="21346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«Танцевальный конструктор»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«Развитие координации движений»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«ЛФК для осанки»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 «Диагностика тела»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«Изготовление народной тряпичной куклы»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34649" y="1435277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Организация и проведение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мастер-классов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профессиональной направленности</a:t>
            </a:r>
          </a:p>
        </p:txBody>
      </p:sp>
      <p:pic>
        <p:nvPicPr>
          <p:cNvPr id="28" name="Рисунок 27" descr="Станкеева И.П., Лицей 51, мастер-класс Мезенская роспись.jpg"/>
          <p:cNvPicPr/>
          <p:nvPr/>
        </p:nvPicPr>
        <p:blipFill rotWithShape="1">
          <a:blip r:embed="rId4" cstate="print"/>
          <a:srcRect l="3848" r="7664"/>
          <a:stretch/>
        </p:blipFill>
        <p:spPr>
          <a:xfrm>
            <a:off x="306657" y="4117725"/>
            <a:ext cx="5256584" cy="2673350"/>
          </a:xfrm>
          <a:prstGeom prst="rect">
            <a:avLst/>
          </a:prstGeom>
        </p:spPr>
      </p:pic>
      <p:pic>
        <p:nvPicPr>
          <p:cNvPr id="29" name="Рисунок 28" descr="Гамаюрова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08259" y="4926734"/>
            <a:ext cx="3865507" cy="274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48" t="7337" b="4361"/>
          <a:stretch/>
        </p:blipFill>
        <p:spPr bwMode="auto">
          <a:xfrm>
            <a:off x="6543414" y="6467136"/>
            <a:ext cx="4203963" cy="248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E7A8DB0-00B5-8118-E112-B3B369C38541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605"/>
          <a:stretch/>
        </p:blipFill>
        <p:spPr bwMode="auto">
          <a:xfrm>
            <a:off x="6648639" y="1470600"/>
            <a:ext cx="3993515" cy="2408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718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1222803"/>
            <a:ext cx="16002000" cy="7778322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6002000" cy="10886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99"/>
                </a:solidFill>
                <a:ea typeface="Times New Roman" panose="02020603050405020304" pitchFamily="18" charset="0"/>
              </a:rPr>
              <a:t>Многоуровневая модель наставничества как механизм создания эффективных социальных лифтов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66174" y="1092178"/>
            <a:ext cx="14869652" cy="60006"/>
          </a:xfrm>
          <a:prstGeom prst="rect">
            <a:avLst/>
          </a:prstGeom>
          <a:solidFill>
            <a:srgbClr val="00007E"/>
          </a:solidFill>
          <a:ln>
            <a:solidFill>
              <a:srgbClr val="00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091" tIns="75545" rIns="151091" bIns="75545" rtlCol="0" anchor="ctr"/>
          <a:lstStyle/>
          <a:p>
            <a:pPr algn="ctr"/>
            <a:endParaRPr lang="ru-RU" dirty="0">
              <a:solidFill>
                <a:srgbClr val="0033CC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548787" y="1260202"/>
            <a:ext cx="14887045" cy="1"/>
          </a:xfrm>
          <a:prstGeom prst="line">
            <a:avLst/>
          </a:prstGeom>
          <a:ln w="28575">
            <a:solidFill>
              <a:srgbClr val="000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22"/>
          <p:cNvGrpSpPr>
            <a:grpSpLocks/>
          </p:cNvGrpSpPr>
          <p:nvPr/>
        </p:nvGrpSpPr>
        <p:grpSpPr bwMode="auto">
          <a:xfrm>
            <a:off x="14697744" y="7668914"/>
            <a:ext cx="1114425" cy="1189038"/>
            <a:chOff x="0" y="0"/>
            <a:chExt cx="1755" cy="1873"/>
          </a:xfrm>
        </p:grpSpPr>
        <p:sp>
          <p:nvSpPr>
            <p:cNvPr id="11" name="AutoShape 24"/>
            <p:cNvSpPr>
              <a:spLocks/>
            </p:cNvSpPr>
            <p:nvPr/>
          </p:nvSpPr>
          <p:spPr bwMode="auto">
            <a:xfrm>
              <a:off x="0" y="0"/>
              <a:ext cx="1384" cy="1838"/>
            </a:xfrm>
            <a:custGeom>
              <a:avLst/>
              <a:gdLst>
                <a:gd name="T0" fmla="*/ 863 w 1384"/>
                <a:gd name="T1" fmla="*/ 123 h 1838"/>
                <a:gd name="T2" fmla="*/ 859 w 1384"/>
                <a:gd name="T3" fmla="*/ 129 h 1838"/>
                <a:gd name="T4" fmla="*/ 724 w 1384"/>
                <a:gd name="T5" fmla="*/ 221 h 1838"/>
                <a:gd name="T6" fmla="*/ 629 w 1384"/>
                <a:gd name="T7" fmla="*/ 271 h 1838"/>
                <a:gd name="T8" fmla="*/ 491 w 1384"/>
                <a:gd name="T9" fmla="*/ 361 h 1838"/>
                <a:gd name="T10" fmla="*/ 364 w 1384"/>
                <a:gd name="T11" fmla="*/ 470 h 1838"/>
                <a:gd name="T12" fmla="*/ 254 w 1384"/>
                <a:gd name="T13" fmla="*/ 594 h 1838"/>
                <a:gd name="T14" fmla="*/ 162 w 1384"/>
                <a:gd name="T15" fmla="*/ 730 h 1838"/>
                <a:gd name="T16" fmla="*/ 87 w 1384"/>
                <a:gd name="T17" fmla="*/ 880 h 1838"/>
                <a:gd name="T18" fmla="*/ 36 w 1384"/>
                <a:gd name="T19" fmla="*/ 1028 h 1838"/>
                <a:gd name="T20" fmla="*/ 6 w 1384"/>
                <a:gd name="T21" fmla="*/ 1180 h 1838"/>
                <a:gd name="T22" fmla="*/ 1 w 1384"/>
                <a:gd name="T23" fmla="*/ 1336 h 1838"/>
                <a:gd name="T24" fmla="*/ 22 w 1384"/>
                <a:gd name="T25" fmla="*/ 1487 h 1838"/>
                <a:gd name="T26" fmla="*/ 70 w 1384"/>
                <a:gd name="T27" fmla="*/ 1621 h 1838"/>
                <a:gd name="T28" fmla="*/ 149 w 1384"/>
                <a:gd name="T29" fmla="*/ 1742 h 1838"/>
                <a:gd name="T30" fmla="*/ 200 w 1384"/>
                <a:gd name="T31" fmla="*/ 1794 h 1838"/>
                <a:gd name="T32" fmla="*/ 259 w 1384"/>
                <a:gd name="T33" fmla="*/ 1837 h 1838"/>
                <a:gd name="T34" fmla="*/ 253 w 1384"/>
                <a:gd name="T35" fmla="*/ 1830 h 1838"/>
                <a:gd name="T36" fmla="*/ 204 w 1384"/>
                <a:gd name="T37" fmla="*/ 1777 h 1838"/>
                <a:gd name="T38" fmla="*/ 129 w 1384"/>
                <a:gd name="T39" fmla="*/ 1665 h 1838"/>
                <a:gd name="T40" fmla="*/ 74 w 1384"/>
                <a:gd name="T41" fmla="*/ 1522 h 1838"/>
                <a:gd name="T42" fmla="*/ 53 w 1384"/>
                <a:gd name="T43" fmla="*/ 1359 h 1838"/>
                <a:gd name="T44" fmla="*/ 69 w 1384"/>
                <a:gd name="T45" fmla="*/ 1195 h 1838"/>
                <a:gd name="T46" fmla="*/ 112 w 1384"/>
                <a:gd name="T47" fmla="*/ 1038 h 1838"/>
                <a:gd name="T48" fmla="*/ 173 w 1384"/>
                <a:gd name="T49" fmla="*/ 896 h 1838"/>
                <a:gd name="T50" fmla="*/ 251 w 1384"/>
                <a:gd name="T51" fmla="*/ 764 h 1838"/>
                <a:gd name="T52" fmla="*/ 345 w 1384"/>
                <a:gd name="T53" fmla="*/ 642 h 1838"/>
                <a:gd name="T54" fmla="*/ 455 w 1384"/>
                <a:gd name="T55" fmla="*/ 530 h 1838"/>
                <a:gd name="T56" fmla="*/ 488 w 1384"/>
                <a:gd name="T57" fmla="*/ 501 h 1838"/>
                <a:gd name="T58" fmla="*/ 578 w 1384"/>
                <a:gd name="T59" fmla="*/ 472 h 1838"/>
                <a:gd name="T60" fmla="*/ 651 w 1384"/>
                <a:gd name="T61" fmla="*/ 382 h 1838"/>
                <a:gd name="T62" fmla="*/ 771 w 1384"/>
                <a:gd name="T63" fmla="*/ 270 h 1838"/>
                <a:gd name="T64" fmla="*/ 909 w 1384"/>
                <a:gd name="T65" fmla="*/ 176 h 1838"/>
                <a:gd name="T66" fmla="*/ 1016 w 1384"/>
                <a:gd name="T67" fmla="*/ 123 h 1838"/>
                <a:gd name="T68" fmla="*/ 1056 w 1384"/>
                <a:gd name="T69" fmla="*/ 2 h 1838"/>
                <a:gd name="T70" fmla="*/ 901 w 1384"/>
                <a:gd name="T71" fmla="*/ 21 h 1838"/>
                <a:gd name="T72" fmla="*/ 753 w 1384"/>
                <a:gd name="T73" fmla="*/ 61 h 1838"/>
                <a:gd name="T74" fmla="*/ 614 w 1384"/>
                <a:gd name="T75" fmla="*/ 119 h 1838"/>
                <a:gd name="T76" fmla="*/ 485 w 1384"/>
                <a:gd name="T77" fmla="*/ 193 h 1838"/>
                <a:gd name="T78" fmla="*/ 369 w 1384"/>
                <a:gd name="T79" fmla="*/ 280 h 1838"/>
                <a:gd name="T80" fmla="*/ 265 w 1384"/>
                <a:gd name="T81" fmla="*/ 377 h 1838"/>
                <a:gd name="T82" fmla="*/ 177 w 1384"/>
                <a:gd name="T83" fmla="*/ 483 h 1838"/>
                <a:gd name="T84" fmla="*/ 105 w 1384"/>
                <a:gd name="T85" fmla="*/ 595 h 1838"/>
                <a:gd name="T86" fmla="*/ 50 w 1384"/>
                <a:gd name="T87" fmla="*/ 711 h 1838"/>
                <a:gd name="T88" fmla="*/ 65 w 1384"/>
                <a:gd name="T89" fmla="*/ 698 h 1838"/>
                <a:gd name="T90" fmla="*/ 147 w 1384"/>
                <a:gd name="T91" fmla="*/ 564 h 1838"/>
                <a:gd name="T92" fmla="*/ 247 w 1384"/>
                <a:gd name="T93" fmla="*/ 444 h 1838"/>
                <a:gd name="T94" fmla="*/ 365 w 1384"/>
                <a:gd name="T95" fmla="*/ 338 h 1838"/>
                <a:gd name="T96" fmla="*/ 495 w 1384"/>
                <a:gd name="T97" fmla="*/ 250 h 1838"/>
                <a:gd name="T98" fmla="*/ 635 w 1384"/>
                <a:gd name="T99" fmla="*/ 182 h 1838"/>
                <a:gd name="T100" fmla="*/ 784 w 1384"/>
                <a:gd name="T101" fmla="*/ 136 h 1838"/>
                <a:gd name="T102" fmla="*/ 1016 w 1384"/>
                <a:gd name="T103" fmla="*/ 123 h 1838"/>
                <a:gd name="T104" fmla="*/ 1135 w 1384"/>
                <a:gd name="T105" fmla="*/ 78 h 1838"/>
                <a:gd name="T106" fmla="*/ 1298 w 1384"/>
                <a:gd name="T107" fmla="*/ 41 h 1838"/>
                <a:gd name="T108" fmla="*/ 1300 w 1384"/>
                <a:gd name="T109" fmla="*/ 15 h 1838"/>
                <a:gd name="T110" fmla="*/ 1136 w 1384"/>
                <a:gd name="T111" fmla="*/ 0 h 1838"/>
                <a:gd name="T112" fmla="*/ 525 w 1384"/>
                <a:gd name="T113" fmla="*/ 472 h 1838"/>
                <a:gd name="T114" fmla="*/ 468 w 1384"/>
                <a:gd name="T115" fmla="*/ 655 h 1838"/>
                <a:gd name="T116" fmla="*/ 550 w 1384"/>
                <a:gd name="T117" fmla="*/ 510 h 18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4" h="1838">
                  <a:moveTo>
                    <a:pt x="1016" y="123"/>
                  </a:moveTo>
                  <a:lnTo>
                    <a:pt x="863" y="123"/>
                  </a:lnTo>
                  <a:lnTo>
                    <a:pt x="862" y="127"/>
                  </a:lnTo>
                  <a:lnTo>
                    <a:pt x="859" y="129"/>
                  </a:lnTo>
                  <a:lnTo>
                    <a:pt x="734" y="215"/>
                  </a:lnTo>
                  <a:lnTo>
                    <a:pt x="724" y="221"/>
                  </a:lnTo>
                  <a:lnTo>
                    <a:pt x="713" y="228"/>
                  </a:lnTo>
                  <a:lnTo>
                    <a:pt x="629" y="271"/>
                  </a:lnTo>
                  <a:lnTo>
                    <a:pt x="558" y="314"/>
                  </a:lnTo>
                  <a:lnTo>
                    <a:pt x="491" y="361"/>
                  </a:lnTo>
                  <a:lnTo>
                    <a:pt x="426" y="413"/>
                  </a:lnTo>
                  <a:lnTo>
                    <a:pt x="364" y="470"/>
                  </a:lnTo>
                  <a:lnTo>
                    <a:pt x="307" y="530"/>
                  </a:lnTo>
                  <a:lnTo>
                    <a:pt x="254" y="594"/>
                  </a:lnTo>
                  <a:lnTo>
                    <a:pt x="205" y="660"/>
                  </a:lnTo>
                  <a:lnTo>
                    <a:pt x="162" y="730"/>
                  </a:lnTo>
                  <a:lnTo>
                    <a:pt x="122" y="803"/>
                  </a:lnTo>
                  <a:lnTo>
                    <a:pt x="87" y="880"/>
                  </a:lnTo>
                  <a:lnTo>
                    <a:pt x="59" y="954"/>
                  </a:lnTo>
                  <a:lnTo>
                    <a:pt x="36" y="1028"/>
                  </a:lnTo>
                  <a:lnTo>
                    <a:pt x="18" y="1104"/>
                  </a:lnTo>
                  <a:lnTo>
                    <a:pt x="6" y="1180"/>
                  </a:lnTo>
                  <a:lnTo>
                    <a:pt x="0" y="1257"/>
                  </a:lnTo>
                  <a:lnTo>
                    <a:pt x="1" y="1336"/>
                  </a:lnTo>
                  <a:lnTo>
                    <a:pt x="8" y="1415"/>
                  </a:lnTo>
                  <a:lnTo>
                    <a:pt x="22" y="1487"/>
                  </a:lnTo>
                  <a:lnTo>
                    <a:pt x="42" y="1555"/>
                  </a:lnTo>
                  <a:lnTo>
                    <a:pt x="70" y="1621"/>
                  </a:lnTo>
                  <a:lnTo>
                    <a:pt x="105" y="1683"/>
                  </a:lnTo>
                  <a:lnTo>
                    <a:pt x="149" y="1742"/>
                  </a:lnTo>
                  <a:lnTo>
                    <a:pt x="173" y="1769"/>
                  </a:lnTo>
                  <a:lnTo>
                    <a:pt x="200" y="1794"/>
                  </a:lnTo>
                  <a:lnTo>
                    <a:pt x="228" y="1817"/>
                  </a:lnTo>
                  <a:lnTo>
                    <a:pt x="259" y="1837"/>
                  </a:lnTo>
                  <a:lnTo>
                    <a:pt x="256" y="1834"/>
                  </a:lnTo>
                  <a:lnTo>
                    <a:pt x="253" y="1830"/>
                  </a:lnTo>
                  <a:lnTo>
                    <a:pt x="250" y="1827"/>
                  </a:lnTo>
                  <a:lnTo>
                    <a:pt x="204" y="1777"/>
                  </a:lnTo>
                  <a:lnTo>
                    <a:pt x="163" y="1723"/>
                  </a:lnTo>
                  <a:lnTo>
                    <a:pt x="129" y="1665"/>
                  </a:lnTo>
                  <a:lnTo>
                    <a:pt x="100" y="1603"/>
                  </a:lnTo>
                  <a:lnTo>
                    <a:pt x="74" y="1522"/>
                  </a:lnTo>
                  <a:lnTo>
                    <a:pt x="59" y="1441"/>
                  </a:lnTo>
                  <a:lnTo>
                    <a:pt x="53" y="1359"/>
                  </a:lnTo>
                  <a:lnTo>
                    <a:pt x="57" y="1277"/>
                  </a:lnTo>
                  <a:lnTo>
                    <a:pt x="69" y="1195"/>
                  </a:lnTo>
                  <a:lnTo>
                    <a:pt x="88" y="1114"/>
                  </a:lnTo>
                  <a:lnTo>
                    <a:pt x="112" y="1038"/>
                  </a:lnTo>
                  <a:lnTo>
                    <a:pt x="140" y="966"/>
                  </a:lnTo>
                  <a:lnTo>
                    <a:pt x="173" y="896"/>
                  </a:lnTo>
                  <a:lnTo>
                    <a:pt x="210" y="828"/>
                  </a:lnTo>
                  <a:lnTo>
                    <a:pt x="251" y="764"/>
                  </a:lnTo>
                  <a:lnTo>
                    <a:pt x="296" y="701"/>
                  </a:lnTo>
                  <a:lnTo>
                    <a:pt x="345" y="642"/>
                  </a:lnTo>
                  <a:lnTo>
                    <a:pt x="398" y="585"/>
                  </a:lnTo>
                  <a:lnTo>
                    <a:pt x="455" y="530"/>
                  </a:lnTo>
                  <a:lnTo>
                    <a:pt x="471" y="515"/>
                  </a:lnTo>
                  <a:lnTo>
                    <a:pt x="488" y="501"/>
                  </a:lnTo>
                  <a:lnTo>
                    <a:pt x="525" y="472"/>
                  </a:lnTo>
                  <a:lnTo>
                    <a:pt x="578" y="472"/>
                  </a:lnTo>
                  <a:lnTo>
                    <a:pt x="598" y="444"/>
                  </a:lnTo>
                  <a:lnTo>
                    <a:pt x="651" y="382"/>
                  </a:lnTo>
                  <a:lnTo>
                    <a:pt x="708" y="324"/>
                  </a:lnTo>
                  <a:lnTo>
                    <a:pt x="771" y="270"/>
                  </a:lnTo>
                  <a:lnTo>
                    <a:pt x="838" y="221"/>
                  </a:lnTo>
                  <a:lnTo>
                    <a:pt x="909" y="176"/>
                  </a:lnTo>
                  <a:lnTo>
                    <a:pt x="982" y="137"/>
                  </a:lnTo>
                  <a:lnTo>
                    <a:pt x="1016" y="123"/>
                  </a:lnTo>
                  <a:close/>
                  <a:moveTo>
                    <a:pt x="1136" y="0"/>
                  </a:moveTo>
                  <a:lnTo>
                    <a:pt x="1056" y="2"/>
                  </a:lnTo>
                  <a:lnTo>
                    <a:pt x="978" y="9"/>
                  </a:lnTo>
                  <a:lnTo>
                    <a:pt x="901" y="21"/>
                  </a:lnTo>
                  <a:lnTo>
                    <a:pt x="826" y="39"/>
                  </a:lnTo>
                  <a:lnTo>
                    <a:pt x="753" y="61"/>
                  </a:lnTo>
                  <a:lnTo>
                    <a:pt x="682" y="88"/>
                  </a:lnTo>
                  <a:lnTo>
                    <a:pt x="614" y="119"/>
                  </a:lnTo>
                  <a:lnTo>
                    <a:pt x="548" y="154"/>
                  </a:lnTo>
                  <a:lnTo>
                    <a:pt x="485" y="193"/>
                  </a:lnTo>
                  <a:lnTo>
                    <a:pt x="425" y="235"/>
                  </a:lnTo>
                  <a:lnTo>
                    <a:pt x="369" y="280"/>
                  </a:lnTo>
                  <a:lnTo>
                    <a:pt x="315" y="327"/>
                  </a:lnTo>
                  <a:lnTo>
                    <a:pt x="265" y="377"/>
                  </a:lnTo>
                  <a:lnTo>
                    <a:pt x="219" y="429"/>
                  </a:lnTo>
                  <a:lnTo>
                    <a:pt x="177" y="483"/>
                  </a:lnTo>
                  <a:lnTo>
                    <a:pt x="139" y="539"/>
                  </a:lnTo>
                  <a:lnTo>
                    <a:pt x="105" y="595"/>
                  </a:lnTo>
                  <a:lnTo>
                    <a:pt x="75" y="653"/>
                  </a:lnTo>
                  <a:lnTo>
                    <a:pt x="50" y="711"/>
                  </a:lnTo>
                  <a:lnTo>
                    <a:pt x="30" y="770"/>
                  </a:lnTo>
                  <a:lnTo>
                    <a:pt x="65" y="698"/>
                  </a:lnTo>
                  <a:lnTo>
                    <a:pt x="104" y="629"/>
                  </a:lnTo>
                  <a:lnTo>
                    <a:pt x="147" y="564"/>
                  </a:lnTo>
                  <a:lnTo>
                    <a:pt x="195" y="502"/>
                  </a:lnTo>
                  <a:lnTo>
                    <a:pt x="247" y="444"/>
                  </a:lnTo>
                  <a:lnTo>
                    <a:pt x="304" y="390"/>
                  </a:lnTo>
                  <a:lnTo>
                    <a:pt x="365" y="338"/>
                  </a:lnTo>
                  <a:lnTo>
                    <a:pt x="429" y="291"/>
                  </a:lnTo>
                  <a:lnTo>
                    <a:pt x="495" y="250"/>
                  </a:lnTo>
                  <a:lnTo>
                    <a:pt x="564" y="213"/>
                  </a:lnTo>
                  <a:lnTo>
                    <a:pt x="635" y="182"/>
                  </a:lnTo>
                  <a:lnTo>
                    <a:pt x="708" y="156"/>
                  </a:lnTo>
                  <a:lnTo>
                    <a:pt x="784" y="136"/>
                  </a:lnTo>
                  <a:lnTo>
                    <a:pt x="863" y="123"/>
                  </a:lnTo>
                  <a:lnTo>
                    <a:pt x="1016" y="123"/>
                  </a:lnTo>
                  <a:lnTo>
                    <a:pt x="1057" y="105"/>
                  </a:lnTo>
                  <a:lnTo>
                    <a:pt x="1135" y="78"/>
                  </a:lnTo>
                  <a:lnTo>
                    <a:pt x="1215" y="57"/>
                  </a:lnTo>
                  <a:lnTo>
                    <a:pt x="1298" y="41"/>
                  </a:lnTo>
                  <a:lnTo>
                    <a:pt x="1383" y="32"/>
                  </a:lnTo>
                  <a:lnTo>
                    <a:pt x="1300" y="15"/>
                  </a:lnTo>
                  <a:lnTo>
                    <a:pt x="1217" y="4"/>
                  </a:lnTo>
                  <a:lnTo>
                    <a:pt x="1136" y="0"/>
                  </a:lnTo>
                  <a:close/>
                  <a:moveTo>
                    <a:pt x="578" y="472"/>
                  </a:moveTo>
                  <a:lnTo>
                    <a:pt x="525" y="472"/>
                  </a:lnTo>
                  <a:lnTo>
                    <a:pt x="462" y="652"/>
                  </a:lnTo>
                  <a:lnTo>
                    <a:pt x="468" y="655"/>
                  </a:lnTo>
                  <a:lnTo>
                    <a:pt x="507" y="581"/>
                  </a:lnTo>
                  <a:lnTo>
                    <a:pt x="550" y="510"/>
                  </a:lnTo>
                  <a:lnTo>
                    <a:pt x="578" y="472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AutoShape 25"/>
            <p:cNvSpPr>
              <a:spLocks/>
            </p:cNvSpPr>
            <p:nvPr/>
          </p:nvSpPr>
          <p:spPr bwMode="auto">
            <a:xfrm>
              <a:off x="494" y="65"/>
              <a:ext cx="1191" cy="975"/>
            </a:xfrm>
            <a:custGeom>
              <a:avLst/>
              <a:gdLst>
                <a:gd name="T0" fmla="*/ 863 w 1191"/>
                <a:gd name="T1" fmla="*/ 72 h 975"/>
                <a:gd name="T2" fmla="*/ 709 w 1191"/>
                <a:gd name="T3" fmla="*/ 100 h 975"/>
                <a:gd name="T4" fmla="*/ 560 w 1191"/>
                <a:gd name="T5" fmla="*/ 149 h 975"/>
                <a:gd name="T6" fmla="*/ 512 w 1191"/>
                <a:gd name="T7" fmla="*/ 171 h 975"/>
                <a:gd name="T8" fmla="*/ 576 w 1191"/>
                <a:gd name="T9" fmla="*/ 220 h 975"/>
                <a:gd name="T10" fmla="*/ 501 w 1191"/>
                <a:gd name="T11" fmla="*/ 257 h 975"/>
                <a:gd name="T12" fmla="*/ 376 w 1191"/>
                <a:gd name="T13" fmla="*/ 336 h 975"/>
                <a:gd name="T14" fmla="*/ 262 w 1191"/>
                <a:gd name="T15" fmla="*/ 432 h 975"/>
                <a:gd name="T16" fmla="*/ 156 w 1191"/>
                <a:gd name="T17" fmla="*/ 558 h 975"/>
                <a:gd name="T18" fmla="*/ 74 w 1191"/>
                <a:gd name="T19" fmla="*/ 698 h 975"/>
                <a:gd name="T20" fmla="*/ 11 w 1191"/>
                <a:gd name="T21" fmla="*/ 850 h 975"/>
                <a:gd name="T22" fmla="*/ 0 w 1191"/>
                <a:gd name="T23" fmla="*/ 922 h 975"/>
                <a:gd name="T24" fmla="*/ 29 w 1191"/>
                <a:gd name="T25" fmla="*/ 988 h 975"/>
                <a:gd name="T26" fmla="*/ 47 w 1191"/>
                <a:gd name="T27" fmla="*/ 1013 h 975"/>
                <a:gd name="T28" fmla="*/ 66 w 1191"/>
                <a:gd name="T29" fmla="*/ 1041 h 975"/>
                <a:gd name="T30" fmla="*/ 106 w 1191"/>
                <a:gd name="T31" fmla="*/ 887 h 975"/>
                <a:gd name="T32" fmla="*/ 165 w 1191"/>
                <a:gd name="T33" fmla="*/ 746 h 975"/>
                <a:gd name="T34" fmla="*/ 243 w 1191"/>
                <a:gd name="T35" fmla="*/ 619 h 975"/>
                <a:gd name="T36" fmla="*/ 342 w 1191"/>
                <a:gd name="T37" fmla="*/ 505 h 975"/>
                <a:gd name="T38" fmla="*/ 462 w 1191"/>
                <a:gd name="T39" fmla="*/ 405 h 975"/>
                <a:gd name="T40" fmla="*/ 596 w 1191"/>
                <a:gd name="T41" fmla="*/ 324 h 975"/>
                <a:gd name="T42" fmla="*/ 735 w 1191"/>
                <a:gd name="T43" fmla="*/ 266 h 975"/>
                <a:gd name="T44" fmla="*/ 881 w 1191"/>
                <a:gd name="T45" fmla="*/ 232 h 975"/>
                <a:gd name="T46" fmla="*/ 1033 w 1191"/>
                <a:gd name="T47" fmla="*/ 222 h 975"/>
                <a:gd name="T48" fmla="*/ 1184 w 1191"/>
                <a:gd name="T49" fmla="*/ 221 h 975"/>
                <a:gd name="T50" fmla="*/ 1157 w 1191"/>
                <a:gd name="T51" fmla="*/ 185 h 975"/>
                <a:gd name="T52" fmla="*/ 1100 w 1191"/>
                <a:gd name="T53" fmla="*/ 130 h 975"/>
                <a:gd name="T54" fmla="*/ 1039 w 1191"/>
                <a:gd name="T55" fmla="*/ 88 h 975"/>
                <a:gd name="T56" fmla="*/ 976 w 1191"/>
                <a:gd name="T57" fmla="*/ 68 h 975"/>
                <a:gd name="T58" fmla="*/ 1184 w 1191"/>
                <a:gd name="T59" fmla="*/ 222 h 975"/>
                <a:gd name="T60" fmla="*/ 1111 w 1191"/>
                <a:gd name="T61" fmla="*/ 225 h 975"/>
                <a:gd name="T62" fmla="*/ 1186 w 1191"/>
                <a:gd name="T63" fmla="*/ 226 h 9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91" h="975">
                  <a:moveTo>
                    <a:pt x="941" y="0"/>
                  </a:moveTo>
                  <a:lnTo>
                    <a:pt x="863" y="6"/>
                  </a:lnTo>
                  <a:lnTo>
                    <a:pt x="785" y="18"/>
                  </a:lnTo>
                  <a:lnTo>
                    <a:pt x="709" y="34"/>
                  </a:lnTo>
                  <a:lnTo>
                    <a:pt x="634" y="56"/>
                  </a:lnTo>
                  <a:lnTo>
                    <a:pt x="560" y="83"/>
                  </a:lnTo>
                  <a:lnTo>
                    <a:pt x="549" y="88"/>
                  </a:lnTo>
                  <a:lnTo>
                    <a:pt x="512" y="105"/>
                  </a:lnTo>
                  <a:lnTo>
                    <a:pt x="606" y="140"/>
                  </a:lnTo>
                  <a:lnTo>
                    <a:pt x="576" y="154"/>
                  </a:lnTo>
                  <a:lnTo>
                    <a:pt x="568" y="158"/>
                  </a:lnTo>
                  <a:lnTo>
                    <a:pt x="501" y="191"/>
                  </a:lnTo>
                  <a:lnTo>
                    <a:pt x="437" y="228"/>
                  </a:lnTo>
                  <a:lnTo>
                    <a:pt x="376" y="270"/>
                  </a:lnTo>
                  <a:lnTo>
                    <a:pt x="317" y="316"/>
                  </a:lnTo>
                  <a:lnTo>
                    <a:pt x="262" y="366"/>
                  </a:lnTo>
                  <a:lnTo>
                    <a:pt x="206" y="427"/>
                  </a:lnTo>
                  <a:lnTo>
                    <a:pt x="156" y="492"/>
                  </a:lnTo>
                  <a:lnTo>
                    <a:pt x="112" y="560"/>
                  </a:lnTo>
                  <a:lnTo>
                    <a:pt x="74" y="632"/>
                  </a:lnTo>
                  <a:lnTo>
                    <a:pt x="40" y="706"/>
                  </a:lnTo>
                  <a:lnTo>
                    <a:pt x="11" y="784"/>
                  </a:lnTo>
                  <a:lnTo>
                    <a:pt x="2" y="821"/>
                  </a:lnTo>
                  <a:lnTo>
                    <a:pt x="0" y="856"/>
                  </a:lnTo>
                  <a:lnTo>
                    <a:pt x="9" y="890"/>
                  </a:lnTo>
                  <a:lnTo>
                    <a:pt x="29" y="922"/>
                  </a:lnTo>
                  <a:lnTo>
                    <a:pt x="38" y="934"/>
                  </a:lnTo>
                  <a:lnTo>
                    <a:pt x="47" y="947"/>
                  </a:lnTo>
                  <a:lnTo>
                    <a:pt x="56" y="960"/>
                  </a:lnTo>
                  <a:lnTo>
                    <a:pt x="66" y="975"/>
                  </a:lnTo>
                  <a:lnTo>
                    <a:pt x="84" y="896"/>
                  </a:lnTo>
                  <a:lnTo>
                    <a:pt x="106" y="821"/>
                  </a:lnTo>
                  <a:lnTo>
                    <a:pt x="133" y="749"/>
                  </a:lnTo>
                  <a:lnTo>
                    <a:pt x="165" y="680"/>
                  </a:lnTo>
                  <a:lnTo>
                    <a:pt x="201" y="615"/>
                  </a:lnTo>
                  <a:lnTo>
                    <a:pt x="243" y="553"/>
                  </a:lnTo>
                  <a:lnTo>
                    <a:pt x="290" y="494"/>
                  </a:lnTo>
                  <a:lnTo>
                    <a:pt x="342" y="439"/>
                  </a:lnTo>
                  <a:lnTo>
                    <a:pt x="399" y="387"/>
                  </a:lnTo>
                  <a:lnTo>
                    <a:pt x="462" y="339"/>
                  </a:lnTo>
                  <a:lnTo>
                    <a:pt x="528" y="295"/>
                  </a:lnTo>
                  <a:lnTo>
                    <a:pt x="596" y="258"/>
                  </a:lnTo>
                  <a:lnTo>
                    <a:pt x="665" y="226"/>
                  </a:lnTo>
                  <a:lnTo>
                    <a:pt x="735" y="200"/>
                  </a:lnTo>
                  <a:lnTo>
                    <a:pt x="807" y="180"/>
                  </a:lnTo>
                  <a:lnTo>
                    <a:pt x="881" y="166"/>
                  </a:lnTo>
                  <a:lnTo>
                    <a:pt x="956" y="158"/>
                  </a:lnTo>
                  <a:lnTo>
                    <a:pt x="1033" y="156"/>
                  </a:lnTo>
                  <a:lnTo>
                    <a:pt x="1184" y="156"/>
                  </a:lnTo>
                  <a:lnTo>
                    <a:pt x="1184" y="155"/>
                  </a:lnTo>
                  <a:lnTo>
                    <a:pt x="1181" y="151"/>
                  </a:lnTo>
                  <a:lnTo>
                    <a:pt x="1157" y="119"/>
                  </a:lnTo>
                  <a:lnTo>
                    <a:pt x="1130" y="90"/>
                  </a:lnTo>
                  <a:lnTo>
                    <a:pt x="1100" y="64"/>
                  </a:lnTo>
                  <a:lnTo>
                    <a:pt x="1068" y="40"/>
                  </a:lnTo>
                  <a:lnTo>
                    <a:pt x="1039" y="22"/>
                  </a:lnTo>
                  <a:lnTo>
                    <a:pt x="1009" y="9"/>
                  </a:lnTo>
                  <a:lnTo>
                    <a:pt x="976" y="2"/>
                  </a:lnTo>
                  <a:lnTo>
                    <a:pt x="941" y="0"/>
                  </a:lnTo>
                  <a:close/>
                  <a:moveTo>
                    <a:pt x="1184" y="156"/>
                  </a:moveTo>
                  <a:lnTo>
                    <a:pt x="1033" y="156"/>
                  </a:lnTo>
                  <a:lnTo>
                    <a:pt x="1111" y="159"/>
                  </a:lnTo>
                  <a:lnTo>
                    <a:pt x="1190" y="168"/>
                  </a:lnTo>
                  <a:lnTo>
                    <a:pt x="1186" y="160"/>
                  </a:lnTo>
                  <a:lnTo>
                    <a:pt x="1184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AutoShape 26"/>
            <p:cNvSpPr>
              <a:spLocks/>
            </p:cNvSpPr>
            <p:nvPr/>
          </p:nvSpPr>
          <p:spPr bwMode="auto">
            <a:xfrm>
              <a:off x="650" y="259"/>
              <a:ext cx="1105" cy="905"/>
            </a:xfrm>
            <a:custGeom>
              <a:avLst/>
              <a:gdLst>
                <a:gd name="T0" fmla="*/ 888 w 1105"/>
                <a:gd name="T1" fmla="*/ 259 h 905"/>
                <a:gd name="T2" fmla="*/ 814 w 1105"/>
                <a:gd name="T3" fmla="*/ 262 h 905"/>
                <a:gd name="T4" fmla="*/ 741 w 1105"/>
                <a:gd name="T5" fmla="*/ 271 h 905"/>
                <a:gd name="T6" fmla="*/ 668 w 1105"/>
                <a:gd name="T7" fmla="*/ 284 h 905"/>
                <a:gd name="T8" fmla="*/ 651 w 1105"/>
                <a:gd name="T9" fmla="*/ 289 h 905"/>
                <a:gd name="T10" fmla="*/ 598 w 1105"/>
                <a:gd name="T11" fmla="*/ 303 h 905"/>
                <a:gd name="T12" fmla="*/ 653 w 1105"/>
                <a:gd name="T13" fmla="*/ 358 h 905"/>
                <a:gd name="T14" fmla="*/ 645 w 1105"/>
                <a:gd name="T15" fmla="*/ 361 h 905"/>
                <a:gd name="T16" fmla="*/ 640 w 1105"/>
                <a:gd name="T17" fmla="*/ 363 h 905"/>
                <a:gd name="T18" fmla="*/ 635 w 1105"/>
                <a:gd name="T19" fmla="*/ 365 h 905"/>
                <a:gd name="T20" fmla="*/ 554 w 1105"/>
                <a:gd name="T21" fmla="*/ 394 h 905"/>
                <a:gd name="T22" fmla="*/ 476 w 1105"/>
                <a:gd name="T23" fmla="*/ 430 h 905"/>
                <a:gd name="T24" fmla="*/ 403 w 1105"/>
                <a:gd name="T25" fmla="*/ 473 h 905"/>
                <a:gd name="T26" fmla="*/ 333 w 1105"/>
                <a:gd name="T27" fmla="*/ 524 h 905"/>
                <a:gd name="T28" fmla="*/ 274 w 1105"/>
                <a:gd name="T29" fmla="*/ 576 h 905"/>
                <a:gd name="T30" fmla="*/ 221 w 1105"/>
                <a:gd name="T31" fmla="*/ 631 h 905"/>
                <a:gd name="T32" fmla="*/ 174 w 1105"/>
                <a:gd name="T33" fmla="*/ 689 h 905"/>
                <a:gd name="T34" fmla="*/ 132 w 1105"/>
                <a:gd name="T35" fmla="*/ 751 h 905"/>
                <a:gd name="T36" fmla="*/ 95 w 1105"/>
                <a:gd name="T37" fmla="*/ 816 h 905"/>
                <a:gd name="T38" fmla="*/ 64 w 1105"/>
                <a:gd name="T39" fmla="*/ 884 h 905"/>
                <a:gd name="T40" fmla="*/ 38 w 1105"/>
                <a:gd name="T41" fmla="*/ 954 h 905"/>
                <a:gd name="T42" fmla="*/ 17 w 1105"/>
                <a:gd name="T43" fmla="*/ 1028 h 905"/>
                <a:gd name="T44" fmla="*/ 1 w 1105"/>
                <a:gd name="T45" fmla="*/ 1104 h 905"/>
                <a:gd name="T46" fmla="*/ 0 w 1105"/>
                <a:gd name="T47" fmla="*/ 1109 h 905"/>
                <a:gd name="T48" fmla="*/ 2 w 1105"/>
                <a:gd name="T49" fmla="*/ 1118 h 905"/>
                <a:gd name="T50" fmla="*/ 5 w 1105"/>
                <a:gd name="T51" fmla="*/ 1120 h 905"/>
                <a:gd name="T52" fmla="*/ 25 w 1105"/>
                <a:gd name="T53" fmla="*/ 1131 h 905"/>
                <a:gd name="T54" fmla="*/ 45 w 1105"/>
                <a:gd name="T55" fmla="*/ 1142 h 905"/>
                <a:gd name="T56" fmla="*/ 87 w 1105"/>
                <a:gd name="T57" fmla="*/ 1164 h 905"/>
                <a:gd name="T58" fmla="*/ 103 w 1105"/>
                <a:gd name="T59" fmla="*/ 1085 h 905"/>
                <a:gd name="T60" fmla="*/ 125 w 1105"/>
                <a:gd name="T61" fmla="*/ 1009 h 905"/>
                <a:gd name="T62" fmla="*/ 152 w 1105"/>
                <a:gd name="T63" fmla="*/ 936 h 905"/>
                <a:gd name="T64" fmla="*/ 185 w 1105"/>
                <a:gd name="T65" fmla="*/ 867 h 905"/>
                <a:gd name="T66" fmla="*/ 223 w 1105"/>
                <a:gd name="T67" fmla="*/ 802 h 905"/>
                <a:gd name="T68" fmla="*/ 268 w 1105"/>
                <a:gd name="T69" fmla="*/ 741 h 905"/>
                <a:gd name="T70" fmla="*/ 319 w 1105"/>
                <a:gd name="T71" fmla="*/ 684 h 905"/>
                <a:gd name="T72" fmla="*/ 375 w 1105"/>
                <a:gd name="T73" fmla="*/ 630 h 905"/>
                <a:gd name="T74" fmla="*/ 438 w 1105"/>
                <a:gd name="T75" fmla="*/ 580 h 905"/>
                <a:gd name="T76" fmla="*/ 505 w 1105"/>
                <a:gd name="T77" fmla="*/ 536 h 905"/>
                <a:gd name="T78" fmla="*/ 574 w 1105"/>
                <a:gd name="T79" fmla="*/ 499 h 905"/>
                <a:gd name="T80" fmla="*/ 644 w 1105"/>
                <a:gd name="T81" fmla="*/ 469 h 905"/>
                <a:gd name="T82" fmla="*/ 716 w 1105"/>
                <a:gd name="T83" fmla="*/ 445 h 905"/>
                <a:gd name="T84" fmla="*/ 790 w 1105"/>
                <a:gd name="T85" fmla="*/ 429 h 905"/>
                <a:gd name="T86" fmla="*/ 866 w 1105"/>
                <a:gd name="T87" fmla="*/ 418 h 905"/>
                <a:gd name="T88" fmla="*/ 944 w 1105"/>
                <a:gd name="T89" fmla="*/ 415 h 905"/>
                <a:gd name="T90" fmla="*/ 1101 w 1105"/>
                <a:gd name="T91" fmla="*/ 415 h 905"/>
                <a:gd name="T92" fmla="*/ 1085 w 1105"/>
                <a:gd name="T93" fmla="*/ 361 h 905"/>
                <a:gd name="T94" fmla="*/ 1076 w 1105"/>
                <a:gd name="T95" fmla="*/ 329 h 905"/>
                <a:gd name="T96" fmla="*/ 1068 w 1105"/>
                <a:gd name="T97" fmla="*/ 298 h 905"/>
                <a:gd name="T98" fmla="*/ 1063 w 1105"/>
                <a:gd name="T99" fmla="*/ 286 h 905"/>
                <a:gd name="T100" fmla="*/ 1056 w 1105"/>
                <a:gd name="T101" fmla="*/ 279 h 905"/>
                <a:gd name="T102" fmla="*/ 1047 w 1105"/>
                <a:gd name="T103" fmla="*/ 274 h 905"/>
                <a:gd name="T104" fmla="*/ 1035 w 1105"/>
                <a:gd name="T105" fmla="*/ 271 h 905"/>
                <a:gd name="T106" fmla="*/ 961 w 1105"/>
                <a:gd name="T107" fmla="*/ 262 h 905"/>
                <a:gd name="T108" fmla="*/ 888 w 1105"/>
                <a:gd name="T109" fmla="*/ 259 h 905"/>
                <a:gd name="T110" fmla="*/ 1101 w 1105"/>
                <a:gd name="T111" fmla="*/ 415 h 905"/>
                <a:gd name="T112" fmla="*/ 944 w 1105"/>
                <a:gd name="T113" fmla="*/ 415 h 905"/>
                <a:gd name="T114" fmla="*/ 1023 w 1105"/>
                <a:gd name="T115" fmla="*/ 418 h 905"/>
                <a:gd name="T116" fmla="*/ 1105 w 1105"/>
                <a:gd name="T117" fmla="*/ 427 h 905"/>
                <a:gd name="T118" fmla="*/ 1101 w 1105"/>
                <a:gd name="T119" fmla="*/ 415 h 9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05" h="905">
                  <a:moveTo>
                    <a:pt x="888" y="0"/>
                  </a:moveTo>
                  <a:lnTo>
                    <a:pt x="814" y="3"/>
                  </a:lnTo>
                  <a:lnTo>
                    <a:pt x="741" y="12"/>
                  </a:lnTo>
                  <a:lnTo>
                    <a:pt x="668" y="25"/>
                  </a:lnTo>
                  <a:lnTo>
                    <a:pt x="651" y="30"/>
                  </a:lnTo>
                  <a:lnTo>
                    <a:pt x="598" y="44"/>
                  </a:lnTo>
                  <a:lnTo>
                    <a:pt x="653" y="99"/>
                  </a:lnTo>
                  <a:lnTo>
                    <a:pt x="645" y="102"/>
                  </a:lnTo>
                  <a:lnTo>
                    <a:pt x="640" y="104"/>
                  </a:lnTo>
                  <a:lnTo>
                    <a:pt x="635" y="106"/>
                  </a:lnTo>
                  <a:lnTo>
                    <a:pt x="554" y="135"/>
                  </a:lnTo>
                  <a:lnTo>
                    <a:pt x="476" y="171"/>
                  </a:lnTo>
                  <a:lnTo>
                    <a:pt x="403" y="214"/>
                  </a:lnTo>
                  <a:lnTo>
                    <a:pt x="333" y="265"/>
                  </a:lnTo>
                  <a:lnTo>
                    <a:pt x="274" y="317"/>
                  </a:lnTo>
                  <a:lnTo>
                    <a:pt x="221" y="372"/>
                  </a:lnTo>
                  <a:lnTo>
                    <a:pt x="174" y="430"/>
                  </a:lnTo>
                  <a:lnTo>
                    <a:pt x="132" y="492"/>
                  </a:lnTo>
                  <a:lnTo>
                    <a:pt x="95" y="557"/>
                  </a:lnTo>
                  <a:lnTo>
                    <a:pt x="64" y="625"/>
                  </a:lnTo>
                  <a:lnTo>
                    <a:pt x="38" y="695"/>
                  </a:lnTo>
                  <a:lnTo>
                    <a:pt x="17" y="769"/>
                  </a:lnTo>
                  <a:lnTo>
                    <a:pt x="1" y="845"/>
                  </a:lnTo>
                  <a:lnTo>
                    <a:pt x="0" y="850"/>
                  </a:lnTo>
                  <a:lnTo>
                    <a:pt x="2" y="859"/>
                  </a:lnTo>
                  <a:lnTo>
                    <a:pt x="5" y="861"/>
                  </a:lnTo>
                  <a:lnTo>
                    <a:pt x="25" y="872"/>
                  </a:lnTo>
                  <a:lnTo>
                    <a:pt x="45" y="883"/>
                  </a:lnTo>
                  <a:lnTo>
                    <a:pt x="87" y="905"/>
                  </a:lnTo>
                  <a:lnTo>
                    <a:pt x="103" y="826"/>
                  </a:lnTo>
                  <a:lnTo>
                    <a:pt x="125" y="750"/>
                  </a:lnTo>
                  <a:lnTo>
                    <a:pt x="152" y="677"/>
                  </a:lnTo>
                  <a:lnTo>
                    <a:pt x="185" y="608"/>
                  </a:lnTo>
                  <a:lnTo>
                    <a:pt x="223" y="543"/>
                  </a:lnTo>
                  <a:lnTo>
                    <a:pt x="268" y="482"/>
                  </a:lnTo>
                  <a:lnTo>
                    <a:pt x="319" y="425"/>
                  </a:lnTo>
                  <a:lnTo>
                    <a:pt x="375" y="371"/>
                  </a:lnTo>
                  <a:lnTo>
                    <a:pt x="438" y="321"/>
                  </a:lnTo>
                  <a:lnTo>
                    <a:pt x="505" y="277"/>
                  </a:lnTo>
                  <a:lnTo>
                    <a:pt x="574" y="240"/>
                  </a:lnTo>
                  <a:lnTo>
                    <a:pt x="644" y="210"/>
                  </a:lnTo>
                  <a:lnTo>
                    <a:pt x="716" y="186"/>
                  </a:lnTo>
                  <a:lnTo>
                    <a:pt x="790" y="170"/>
                  </a:lnTo>
                  <a:lnTo>
                    <a:pt x="866" y="159"/>
                  </a:lnTo>
                  <a:lnTo>
                    <a:pt x="944" y="156"/>
                  </a:lnTo>
                  <a:lnTo>
                    <a:pt x="1101" y="156"/>
                  </a:lnTo>
                  <a:lnTo>
                    <a:pt x="1085" y="102"/>
                  </a:lnTo>
                  <a:lnTo>
                    <a:pt x="1076" y="70"/>
                  </a:lnTo>
                  <a:lnTo>
                    <a:pt x="1068" y="39"/>
                  </a:lnTo>
                  <a:lnTo>
                    <a:pt x="1063" y="27"/>
                  </a:lnTo>
                  <a:lnTo>
                    <a:pt x="1056" y="20"/>
                  </a:lnTo>
                  <a:lnTo>
                    <a:pt x="1047" y="15"/>
                  </a:lnTo>
                  <a:lnTo>
                    <a:pt x="1035" y="12"/>
                  </a:lnTo>
                  <a:lnTo>
                    <a:pt x="961" y="3"/>
                  </a:lnTo>
                  <a:lnTo>
                    <a:pt x="888" y="0"/>
                  </a:lnTo>
                  <a:close/>
                  <a:moveTo>
                    <a:pt x="1101" y="156"/>
                  </a:moveTo>
                  <a:lnTo>
                    <a:pt x="944" y="156"/>
                  </a:lnTo>
                  <a:lnTo>
                    <a:pt x="1023" y="159"/>
                  </a:lnTo>
                  <a:lnTo>
                    <a:pt x="1105" y="168"/>
                  </a:lnTo>
                  <a:lnTo>
                    <a:pt x="1101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AutoShape 27"/>
            <p:cNvSpPr>
              <a:spLocks/>
            </p:cNvSpPr>
            <p:nvPr/>
          </p:nvSpPr>
          <p:spPr bwMode="auto">
            <a:xfrm>
              <a:off x="835" y="452"/>
              <a:ext cx="918" cy="749"/>
            </a:xfrm>
            <a:custGeom>
              <a:avLst/>
              <a:gdLst>
                <a:gd name="T0" fmla="*/ 771 w 918"/>
                <a:gd name="T1" fmla="*/ 452 h 749"/>
                <a:gd name="T2" fmla="*/ 684 w 918"/>
                <a:gd name="T3" fmla="*/ 456 h 749"/>
                <a:gd name="T4" fmla="*/ 608 w 918"/>
                <a:gd name="T5" fmla="*/ 466 h 749"/>
                <a:gd name="T6" fmla="*/ 557 w 918"/>
                <a:gd name="T7" fmla="*/ 481 h 749"/>
                <a:gd name="T8" fmla="*/ 583 w 918"/>
                <a:gd name="T9" fmla="*/ 542 h 749"/>
                <a:gd name="T10" fmla="*/ 508 w 918"/>
                <a:gd name="T11" fmla="*/ 566 h 749"/>
                <a:gd name="T12" fmla="*/ 438 w 918"/>
                <a:gd name="T13" fmla="*/ 597 h 749"/>
                <a:gd name="T14" fmla="*/ 372 w 918"/>
                <a:gd name="T15" fmla="*/ 634 h 749"/>
                <a:gd name="T16" fmla="*/ 310 w 918"/>
                <a:gd name="T17" fmla="*/ 677 h 749"/>
                <a:gd name="T18" fmla="*/ 252 w 918"/>
                <a:gd name="T19" fmla="*/ 727 h 749"/>
                <a:gd name="T20" fmla="*/ 198 w 918"/>
                <a:gd name="T21" fmla="*/ 782 h 749"/>
                <a:gd name="T22" fmla="*/ 149 w 918"/>
                <a:gd name="T23" fmla="*/ 842 h 749"/>
                <a:gd name="T24" fmla="*/ 106 w 918"/>
                <a:gd name="T25" fmla="*/ 905 h 749"/>
                <a:gd name="T26" fmla="*/ 70 w 918"/>
                <a:gd name="T27" fmla="*/ 972 h 749"/>
                <a:gd name="T28" fmla="*/ 40 w 918"/>
                <a:gd name="T29" fmla="*/ 1042 h 749"/>
                <a:gd name="T30" fmla="*/ 17 w 918"/>
                <a:gd name="T31" fmla="*/ 1115 h 749"/>
                <a:gd name="T32" fmla="*/ 0 w 918"/>
                <a:gd name="T33" fmla="*/ 1191 h 749"/>
                <a:gd name="T34" fmla="*/ 95 w 918"/>
                <a:gd name="T35" fmla="*/ 1201 h 749"/>
                <a:gd name="T36" fmla="*/ 118 w 918"/>
                <a:gd name="T37" fmla="*/ 1124 h 749"/>
                <a:gd name="T38" fmla="*/ 146 w 918"/>
                <a:gd name="T39" fmla="*/ 1052 h 749"/>
                <a:gd name="T40" fmla="*/ 181 w 918"/>
                <a:gd name="T41" fmla="*/ 983 h 749"/>
                <a:gd name="T42" fmla="*/ 222 w 918"/>
                <a:gd name="T43" fmla="*/ 919 h 749"/>
                <a:gd name="T44" fmla="*/ 270 w 918"/>
                <a:gd name="T45" fmla="*/ 860 h 749"/>
                <a:gd name="T46" fmla="*/ 324 w 918"/>
                <a:gd name="T47" fmla="*/ 805 h 749"/>
                <a:gd name="T48" fmla="*/ 386 w 918"/>
                <a:gd name="T49" fmla="*/ 755 h 749"/>
                <a:gd name="T50" fmla="*/ 453 w 918"/>
                <a:gd name="T51" fmla="*/ 712 h 749"/>
                <a:gd name="T52" fmla="*/ 521 w 918"/>
                <a:gd name="T53" fmla="*/ 676 h 749"/>
                <a:gd name="T54" fmla="*/ 592 w 918"/>
                <a:gd name="T55" fmla="*/ 647 h 749"/>
                <a:gd name="T56" fmla="*/ 666 w 918"/>
                <a:gd name="T57" fmla="*/ 626 h 749"/>
                <a:gd name="T58" fmla="*/ 742 w 918"/>
                <a:gd name="T59" fmla="*/ 612 h 749"/>
                <a:gd name="T60" fmla="*/ 820 w 918"/>
                <a:gd name="T61" fmla="*/ 606 h 749"/>
                <a:gd name="T62" fmla="*/ 901 w 918"/>
                <a:gd name="T63" fmla="*/ 606 h 749"/>
                <a:gd name="T64" fmla="*/ 918 w 918"/>
                <a:gd name="T65" fmla="*/ 465 h 749"/>
                <a:gd name="T66" fmla="*/ 853 w 918"/>
                <a:gd name="T67" fmla="*/ 455 h 749"/>
                <a:gd name="T68" fmla="*/ 771 w 918"/>
                <a:gd name="T69" fmla="*/ 452 h 749"/>
                <a:gd name="T70" fmla="*/ 901 w 918"/>
                <a:gd name="T71" fmla="*/ 606 h 749"/>
                <a:gd name="T72" fmla="*/ 820 w 918"/>
                <a:gd name="T73" fmla="*/ 606 h 749"/>
                <a:gd name="T74" fmla="*/ 901 w 918"/>
                <a:gd name="T75" fmla="*/ 607 h 749"/>
                <a:gd name="T76" fmla="*/ 901 w 918"/>
                <a:gd name="T77" fmla="*/ 606 h 7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18" h="749">
                  <a:moveTo>
                    <a:pt x="771" y="0"/>
                  </a:moveTo>
                  <a:lnTo>
                    <a:pt x="684" y="4"/>
                  </a:lnTo>
                  <a:lnTo>
                    <a:pt x="608" y="14"/>
                  </a:lnTo>
                  <a:lnTo>
                    <a:pt x="557" y="29"/>
                  </a:lnTo>
                  <a:lnTo>
                    <a:pt x="583" y="90"/>
                  </a:lnTo>
                  <a:lnTo>
                    <a:pt x="508" y="114"/>
                  </a:lnTo>
                  <a:lnTo>
                    <a:pt x="438" y="145"/>
                  </a:lnTo>
                  <a:lnTo>
                    <a:pt x="372" y="182"/>
                  </a:lnTo>
                  <a:lnTo>
                    <a:pt x="310" y="225"/>
                  </a:lnTo>
                  <a:lnTo>
                    <a:pt x="252" y="275"/>
                  </a:lnTo>
                  <a:lnTo>
                    <a:pt x="198" y="330"/>
                  </a:lnTo>
                  <a:lnTo>
                    <a:pt x="149" y="390"/>
                  </a:lnTo>
                  <a:lnTo>
                    <a:pt x="106" y="453"/>
                  </a:lnTo>
                  <a:lnTo>
                    <a:pt x="70" y="520"/>
                  </a:lnTo>
                  <a:lnTo>
                    <a:pt x="40" y="590"/>
                  </a:lnTo>
                  <a:lnTo>
                    <a:pt x="17" y="663"/>
                  </a:lnTo>
                  <a:lnTo>
                    <a:pt x="0" y="739"/>
                  </a:lnTo>
                  <a:lnTo>
                    <a:pt x="95" y="749"/>
                  </a:lnTo>
                  <a:lnTo>
                    <a:pt x="118" y="672"/>
                  </a:lnTo>
                  <a:lnTo>
                    <a:pt x="146" y="600"/>
                  </a:lnTo>
                  <a:lnTo>
                    <a:pt x="181" y="531"/>
                  </a:lnTo>
                  <a:lnTo>
                    <a:pt x="222" y="467"/>
                  </a:lnTo>
                  <a:lnTo>
                    <a:pt x="270" y="408"/>
                  </a:lnTo>
                  <a:lnTo>
                    <a:pt x="324" y="353"/>
                  </a:lnTo>
                  <a:lnTo>
                    <a:pt x="386" y="303"/>
                  </a:lnTo>
                  <a:lnTo>
                    <a:pt x="453" y="260"/>
                  </a:lnTo>
                  <a:lnTo>
                    <a:pt x="521" y="224"/>
                  </a:lnTo>
                  <a:lnTo>
                    <a:pt x="592" y="195"/>
                  </a:lnTo>
                  <a:lnTo>
                    <a:pt x="666" y="174"/>
                  </a:lnTo>
                  <a:lnTo>
                    <a:pt x="742" y="160"/>
                  </a:lnTo>
                  <a:lnTo>
                    <a:pt x="820" y="154"/>
                  </a:lnTo>
                  <a:lnTo>
                    <a:pt x="901" y="154"/>
                  </a:lnTo>
                  <a:lnTo>
                    <a:pt x="918" y="13"/>
                  </a:lnTo>
                  <a:lnTo>
                    <a:pt x="853" y="3"/>
                  </a:lnTo>
                  <a:lnTo>
                    <a:pt x="771" y="0"/>
                  </a:lnTo>
                  <a:close/>
                  <a:moveTo>
                    <a:pt x="901" y="154"/>
                  </a:moveTo>
                  <a:lnTo>
                    <a:pt x="820" y="154"/>
                  </a:lnTo>
                  <a:lnTo>
                    <a:pt x="901" y="155"/>
                  </a:lnTo>
                  <a:lnTo>
                    <a:pt x="901" y="154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AutoShape 28"/>
            <p:cNvSpPr>
              <a:spLocks/>
            </p:cNvSpPr>
            <p:nvPr/>
          </p:nvSpPr>
          <p:spPr bwMode="auto">
            <a:xfrm>
              <a:off x="369" y="1599"/>
              <a:ext cx="717" cy="270"/>
            </a:xfrm>
            <a:custGeom>
              <a:avLst/>
              <a:gdLst>
                <a:gd name="T0" fmla="*/ 513 w 717"/>
                <a:gd name="T1" fmla="*/ 1664 h 270"/>
                <a:gd name="T2" fmla="*/ 517 w 717"/>
                <a:gd name="T3" fmla="*/ 1865 h 270"/>
                <a:gd name="T4" fmla="*/ 564 w 717"/>
                <a:gd name="T5" fmla="*/ 1821 h 270"/>
                <a:gd name="T6" fmla="*/ 689 w 717"/>
                <a:gd name="T7" fmla="*/ 1768 h 270"/>
                <a:gd name="T8" fmla="*/ 555 w 717"/>
                <a:gd name="T9" fmla="*/ 1760 h 270"/>
                <a:gd name="T10" fmla="*/ 331 w 717"/>
                <a:gd name="T11" fmla="*/ 1868 h 270"/>
                <a:gd name="T12" fmla="*/ 371 w 717"/>
                <a:gd name="T13" fmla="*/ 1869 h 270"/>
                <a:gd name="T14" fmla="*/ 623 w 717"/>
                <a:gd name="T15" fmla="*/ 1868 h 270"/>
                <a:gd name="T16" fmla="*/ 660 w 717"/>
                <a:gd name="T17" fmla="*/ 1869 h 270"/>
                <a:gd name="T18" fmla="*/ 25 w 717"/>
                <a:gd name="T19" fmla="*/ 1867 h 270"/>
                <a:gd name="T20" fmla="*/ 59 w 717"/>
                <a:gd name="T21" fmla="*/ 1868 h 270"/>
                <a:gd name="T22" fmla="*/ 136 w 717"/>
                <a:gd name="T23" fmla="*/ 1764 h 270"/>
                <a:gd name="T24" fmla="*/ 171 w 717"/>
                <a:gd name="T25" fmla="*/ 1854 h 270"/>
                <a:gd name="T26" fmla="*/ 183 w 717"/>
                <a:gd name="T27" fmla="*/ 1867 h 270"/>
                <a:gd name="T28" fmla="*/ 249 w 717"/>
                <a:gd name="T29" fmla="*/ 1868 h 270"/>
                <a:gd name="T30" fmla="*/ 212 w 717"/>
                <a:gd name="T31" fmla="*/ 1764 h 270"/>
                <a:gd name="T32" fmla="*/ 357 w 717"/>
                <a:gd name="T33" fmla="*/ 1664 h 270"/>
                <a:gd name="T34" fmla="*/ 372 w 717"/>
                <a:gd name="T35" fmla="*/ 1868 h 270"/>
                <a:gd name="T36" fmla="*/ 390 w 717"/>
                <a:gd name="T37" fmla="*/ 1807 h 270"/>
                <a:gd name="T38" fmla="*/ 427 w 717"/>
                <a:gd name="T39" fmla="*/ 1672 h 270"/>
                <a:gd name="T40" fmla="*/ 456 w 717"/>
                <a:gd name="T41" fmla="*/ 1664 h 270"/>
                <a:gd name="T42" fmla="*/ 689 w 717"/>
                <a:gd name="T43" fmla="*/ 1768 h 270"/>
                <a:gd name="T44" fmla="*/ 595 w 717"/>
                <a:gd name="T45" fmla="*/ 1868 h 270"/>
                <a:gd name="T46" fmla="*/ 664 w 717"/>
                <a:gd name="T47" fmla="*/ 1864 h 270"/>
                <a:gd name="T48" fmla="*/ 689 w 717"/>
                <a:gd name="T49" fmla="*/ 1768 h 270"/>
                <a:gd name="T50" fmla="*/ 67 w 717"/>
                <a:gd name="T51" fmla="*/ 1615 h 270"/>
                <a:gd name="T52" fmla="*/ 12 w 717"/>
                <a:gd name="T53" fmla="*/ 1820 h 270"/>
                <a:gd name="T54" fmla="*/ 15 w 717"/>
                <a:gd name="T55" fmla="*/ 1868 h 270"/>
                <a:gd name="T56" fmla="*/ 68 w 717"/>
                <a:gd name="T57" fmla="*/ 1864 h 270"/>
                <a:gd name="T58" fmla="*/ 84 w 717"/>
                <a:gd name="T59" fmla="*/ 1819 h 270"/>
                <a:gd name="T60" fmla="*/ 136 w 717"/>
                <a:gd name="T61" fmla="*/ 1764 h 270"/>
                <a:gd name="T62" fmla="*/ 200 w 717"/>
                <a:gd name="T63" fmla="*/ 1719 h 270"/>
                <a:gd name="T64" fmla="*/ 116 w 717"/>
                <a:gd name="T65" fmla="*/ 1703 h 270"/>
                <a:gd name="T66" fmla="*/ 99 w 717"/>
                <a:gd name="T67" fmla="*/ 1601 h 270"/>
                <a:gd name="T68" fmla="*/ 680 w 717"/>
                <a:gd name="T69" fmla="*/ 1662 h 270"/>
                <a:gd name="T70" fmla="*/ 617 w 717"/>
                <a:gd name="T71" fmla="*/ 1700 h 270"/>
                <a:gd name="T72" fmla="*/ 577 w 717"/>
                <a:gd name="T73" fmla="*/ 1744 h 270"/>
                <a:gd name="T74" fmla="*/ 690 w 717"/>
                <a:gd name="T75" fmla="*/ 1764 h 270"/>
                <a:gd name="T76" fmla="*/ 378 w 717"/>
                <a:gd name="T77" fmla="*/ 1600 h 270"/>
                <a:gd name="T78" fmla="*/ 216 w 717"/>
                <a:gd name="T79" fmla="*/ 1612 h 270"/>
                <a:gd name="T80" fmla="*/ 120 w 717"/>
                <a:gd name="T81" fmla="*/ 1705 h 270"/>
                <a:gd name="T82" fmla="*/ 231 w 717"/>
                <a:gd name="T83" fmla="*/ 1683 h 270"/>
                <a:gd name="T84" fmla="*/ 257 w 717"/>
                <a:gd name="T85" fmla="*/ 1665 h 270"/>
                <a:gd name="T86" fmla="*/ 580 w 717"/>
                <a:gd name="T87" fmla="*/ 1662 h 270"/>
                <a:gd name="T88" fmla="*/ 522 w 717"/>
                <a:gd name="T89" fmla="*/ 1601 h 270"/>
                <a:gd name="T90" fmla="*/ 142 w 717"/>
                <a:gd name="T91" fmla="*/ 1600 h 270"/>
                <a:gd name="T92" fmla="*/ 142 w 717"/>
                <a:gd name="T93" fmla="*/ 160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17" h="270">
                  <a:moveTo>
                    <a:pt x="580" y="65"/>
                  </a:moveTo>
                  <a:lnTo>
                    <a:pt x="474" y="65"/>
                  </a:lnTo>
                  <a:lnTo>
                    <a:pt x="513" y="65"/>
                  </a:lnTo>
                  <a:lnTo>
                    <a:pt x="460" y="265"/>
                  </a:lnTo>
                  <a:lnTo>
                    <a:pt x="491" y="270"/>
                  </a:lnTo>
                  <a:lnTo>
                    <a:pt x="517" y="266"/>
                  </a:lnTo>
                  <a:lnTo>
                    <a:pt x="540" y="252"/>
                  </a:lnTo>
                  <a:lnTo>
                    <a:pt x="559" y="230"/>
                  </a:lnTo>
                  <a:lnTo>
                    <a:pt x="564" y="222"/>
                  </a:lnTo>
                  <a:lnTo>
                    <a:pt x="572" y="216"/>
                  </a:lnTo>
                  <a:lnTo>
                    <a:pt x="617" y="169"/>
                  </a:lnTo>
                  <a:lnTo>
                    <a:pt x="689" y="169"/>
                  </a:lnTo>
                  <a:lnTo>
                    <a:pt x="690" y="165"/>
                  </a:lnTo>
                  <a:lnTo>
                    <a:pt x="561" y="165"/>
                  </a:lnTo>
                  <a:lnTo>
                    <a:pt x="555" y="161"/>
                  </a:lnTo>
                  <a:lnTo>
                    <a:pt x="580" y="65"/>
                  </a:lnTo>
                  <a:close/>
                  <a:moveTo>
                    <a:pt x="372" y="269"/>
                  </a:moveTo>
                  <a:lnTo>
                    <a:pt x="331" y="269"/>
                  </a:lnTo>
                  <a:lnTo>
                    <a:pt x="344" y="269"/>
                  </a:lnTo>
                  <a:lnTo>
                    <a:pt x="357" y="269"/>
                  </a:lnTo>
                  <a:lnTo>
                    <a:pt x="371" y="270"/>
                  </a:lnTo>
                  <a:lnTo>
                    <a:pt x="372" y="269"/>
                  </a:lnTo>
                  <a:close/>
                  <a:moveTo>
                    <a:pt x="661" y="269"/>
                  </a:moveTo>
                  <a:lnTo>
                    <a:pt x="623" y="269"/>
                  </a:lnTo>
                  <a:lnTo>
                    <a:pt x="636" y="269"/>
                  </a:lnTo>
                  <a:lnTo>
                    <a:pt x="648" y="269"/>
                  </a:lnTo>
                  <a:lnTo>
                    <a:pt x="660" y="270"/>
                  </a:lnTo>
                  <a:lnTo>
                    <a:pt x="661" y="269"/>
                  </a:lnTo>
                  <a:close/>
                  <a:moveTo>
                    <a:pt x="61" y="268"/>
                  </a:moveTo>
                  <a:lnTo>
                    <a:pt x="25" y="268"/>
                  </a:lnTo>
                  <a:lnTo>
                    <a:pt x="36" y="268"/>
                  </a:lnTo>
                  <a:lnTo>
                    <a:pt x="46" y="269"/>
                  </a:lnTo>
                  <a:lnTo>
                    <a:pt x="59" y="269"/>
                  </a:lnTo>
                  <a:lnTo>
                    <a:pt x="61" y="268"/>
                  </a:lnTo>
                  <a:close/>
                  <a:moveTo>
                    <a:pt x="212" y="165"/>
                  </a:moveTo>
                  <a:lnTo>
                    <a:pt x="136" y="165"/>
                  </a:lnTo>
                  <a:lnTo>
                    <a:pt x="154" y="211"/>
                  </a:lnTo>
                  <a:lnTo>
                    <a:pt x="162" y="233"/>
                  </a:lnTo>
                  <a:lnTo>
                    <a:pt x="171" y="255"/>
                  </a:lnTo>
                  <a:lnTo>
                    <a:pt x="173" y="260"/>
                  </a:lnTo>
                  <a:lnTo>
                    <a:pt x="178" y="268"/>
                  </a:lnTo>
                  <a:lnTo>
                    <a:pt x="183" y="268"/>
                  </a:lnTo>
                  <a:lnTo>
                    <a:pt x="199" y="269"/>
                  </a:lnTo>
                  <a:lnTo>
                    <a:pt x="216" y="269"/>
                  </a:lnTo>
                  <a:lnTo>
                    <a:pt x="249" y="269"/>
                  </a:lnTo>
                  <a:lnTo>
                    <a:pt x="250" y="265"/>
                  </a:lnTo>
                  <a:lnTo>
                    <a:pt x="250" y="263"/>
                  </a:lnTo>
                  <a:lnTo>
                    <a:pt x="212" y="165"/>
                  </a:lnTo>
                  <a:close/>
                  <a:moveTo>
                    <a:pt x="580" y="64"/>
                  </a:moveTo>
                  <a:lnTo>
                    <a:pt x="305" y="64"/>
                  </a:lnTo>
                  <a:lnTo>
                    <a:pt x="357" y="65"/>
                  </a:lnTo>
                  <a:lnTo>
                    <a:pt x="303" y="269"/>
                  </a:lnTo>
                  <a:lnTo>
                    <a:pt x="331" y="269"/>
                  </a:lnTo>
                  <a:lnTo>
                    <a:pt x="372" y="269"/>
                  </a:lnTo>
                  <a:lnTo>
                    <a:pt x="376" y="265"/>
                  </a:lnTo>
                  <a:lnTo>
                    <a:pt x="384" y="233"/>
                  </a:lnTo>
                  <a:lnTo>
                    <a:pt x="390" y="208"/>
                  </a:lnTo>
                  <a:lnTo>
                    <a:pt x="402" y="165"/>
                  </a:lnTo>
                  <a:lnTo>
                    <a:pt x="414" y="122"/>
                  </a:lnTo>
                  <a:lnTo>
                    <a:pt x="427" y="73"/>
                  </a:lnTo>
                  <a:lnTo>
                    <a:pt x="433" y="66"/>
                  </a:lnTo>
                  <a:lnTo>
                    <a:pt x="437" y="65"/>
                  </a:lnTo>
                  <a:lnTo>
                    <a:pt x="456" y="65"/>
                  </a:lnTo>
                  <a:lnTo>
                    <a:pt x="580" y="65"/>
                  </a:lnTo>
                  <a:lnTo>
                    <a:pt x="580" y="64"/>
                  </a:lnTo>
                  <a:close/>
                  <a:moveTo>
                    <a:pt x="689" y="169"/>
                  </a:moveTo>
                  <a:lnTo>
                    <a:pt x="617" y="169"/>
                  </a:lnTo>
                  <a:lnTo>
                    <a:pt x="621" y="171"/>
                  </a:lnTo>
                  <a:lnTo>
                    <a:pt x="595" y="269"/>
                  </a:lnTo>
                  <a:lnTo>
                    <a:pt x="623" y="269"/>
                  </a:lnTo>
                  <a:lnTo>
                    <a:pt x="661" y="269"/>
                  </a:lnTo>
                  <a:lnTo>
                    <a:pt x="664" y="265"/>
                  </a:lnTo>
                  <a:lnTo>
                    <a:pt x="674" y="226"/>
                  </a:lnTo>
                  <a:lnTo>
                    <a:pt x="681" y="198"/>
                  </a:lnTo>
                  <a:lnTo>
                    <a:pt x="689" y="169"/>
                  </a:lnTo>
                  <a:close/>
                  <a:moveTo>
                    <a:pt x="74" y="0"/>
                  </a:moveTo>
                  <a:lnTo>
                    <a:pt x="70" y="5"/>
                  </a:lnTo>
                  <a:lnTo>
                    <a:pt x="67" y="16"/>
                  </a:lnTo>
                  <a:lnTo>
                    <a:pt x="54" y="68"/>
                  </a:lnTo>
                  <a:lnTo>
                    <a:pt x="40" y="119"/>
                  </a:lnTo>
                  <a:lnTo>
                    <a:pt x="12" y="221"/>
                  </a:lnTo>
                  <a:lnTo>
                    <a:pt x="9" y="233"/>
                  </a:lnTo>
                  <a:lnTo>
                    <a:pt x="0" y="269"/>
                  </a:lnTo>
                  <a:lnTo>
                    <a:pt x="15" y="269"/>
                  </a:lnTo>
                  <a:lnTo>
                    <a:pt x="25" y="268"/>
                  </a:lnTo>
                  <a:lnTo>
                    <a:pt x="61" y="268"/>
                  </a:lnTo>
                  <a:lnTo>
                    <a:pt x="68" y="265"/>
                  </a:lnTo>
                  <a:lnTo>
                    <a:pt x="75" y="258"/>
                  </a:lnTo>
                  <a:lnTo>
                    <a:pt x="78" y="244"/>
                  </a:lnTo>
                  <a:lnTo>
                    <a:pt x="84" y="220"/>
                  </a:lnTo>
                  <a:lnTo>
                    <a:pt x="97" y="199"/>
                  </a:lnTo>
                  <a:lnTo>
                    <a:pt x="116" y="182"/>
                  </a:lnTo>
                  <a:lnTo>
                    <a:pt x="136" y="165"/>
                  </a:lnTo>
                  <a:lnTo>
                    <a:pt x="212" y="165"/>
                  </a:lnTo>
                  <a:lnTo>
                    <a:pt x="202" y="138"/>
                  </a:lnTo>
                  <a:lnTo>
                    <a:pt x="200" y="120"/>
                  </a:lnTo>
                  <a:lnTo>
                    <a:pt x="209" y="106"/>
                  </a:lnTo>
                  <a:lnTo>
                    <a:pt x="120" y="106"/>
                  </a:lnTo>
                  <a:lnTo>
                    <a:pt x="116" y="104"/>
                  </a:lnTo>
                  <a:lnTo>
                    <a:pt x="142" y="2"/>
                  </a:lnTo>
                  <a:lnTo>
                    <a:pt x="113" y="2"/>
                  </a:lnTo>
                  <a:lnTo>
                    <a:pt x="99" y="2"/>
                  </a:lnTo>
                  <a:lnTo>
                    <a:pt x="86" y="1"/>
                  </a:lnTo>
                  <a:lnTo>
                    <a:pt x="74" y="0"/>
                  </a:lnTo>
                  <a:close/>
                  <a:moveTo>
                    <a:pt x="680" y="63"/>
                  </a:moveTo>
                  <a:lnTo>
                    <a:pt x="658" y="66"/>
                  </a:lnTo>
                  <a:lnTo>
                    <a:pt x="640" y="77"/>
                  </a:lnTo>
                  <a:lnTo>
                    <a:pt x="617" y="101"/>
                  </a:lnTo>
                  <a:lnTo>
                    <a:pt x="593" y="127"/>
                  </a:lnTo>
                  <a:lnTo>
                    <a:pt x="586" y="136"/>
                  </a:lnTo>
                  <a:lnTo>
                    <a:pt x="577" y="145"/>
                  </a:lnTo>
                  <a:lnTo>
                    <a:pt x="569" y="155"/>
                  </a:lnTo>
                  <a:lnTo>
                    <a:pt x="561" y="165"/>
                  </a:lnTo>
                  <a:lnTo>
                    <a:pt x="690" y="165"/>
                  </a:lnTo>
                  <a:lnTo>
                    <a:pt x="717" y="65"/>
                  </a:lnTo>
                  <a:lnTo>
                    <a:pt x="680" y="63"/>
                  </a:lnTo>
                  <a:close/>
                  <a:moveTo>
                    <a:pt x="378" y="1"/>
                  </a:moveTo>
                  <a:lnTo>
                    <a:pt x="232" y="2"/>
                  </a:lnTo>
                  <a:lnTo>
                    <a:pt x="223" y="7"/>
                  </a:lnTo>
                  <a:lnTo>
                    <a:pt x="216" y="13"/>
                  </a:lnTo>
                  <a:lnTo>
                    <a:pt x="192" y="36"/>
                  </a:lnTo>
                  <a:lnTo>
                    <a:pt x="161" y="66"/>
                  </a:lnTo>
                  <a:lnTo>
                    <a:pt x="120" y="106"/>
                  </a:lnTo>
                  <a:lnTo>
                    <a:pt x="209" y="106"/>
                  </a:lnTo>
                  <a:lnTo>
                    <a:pt x="209" y="105"/>
                  </a:lnTo>
                  <a:lnTo>
                    <a:pt x="231" y="84"/>
                  </a:lnTo>
                  <a:lnTo>
                    <a:pt x="239" y="77"/>
                  </a:lnTo>
                  <a:lnTo>
                    <a:pt x="248" y="66"/>
                  </a:lnTo>
                  <a:lnTo>
                    <a:pt x="257" y="66"/>
                  </a:lnTo>
                  <a:lnTo>
                    <a:pt x="281" y="65"/>
                  </a:lnTo>
                  <a:lnTo>
                    <a:pt x="580" y="64"/>
                  </a:lnTo>
                  <a:lnTo>
                    <a:pt x="580" y="63"/>
                  </a:lnTo>
                  <a:lnTo>
                    <a:pt x="511" y="63"/>
                  </a:lnTo>
                  <a:lnTo>
                    <a:pt x="525" y="3"/>
                  </a:lnTo>
                  <a:lnTo>
                    <a:pt x="522" y="2"/>
                  </a:lnTo>
                  <a:lnTo>
                    <a:pt x="519" y="1"/>
                  </a:lnTo>
                  <a:lnTo>
                    <a:pt x="378" y="1"/>
                  </a:lnTo>
                  <a:close/>
                  <a:moveTo>
                    <a:pt x="142" y="1"/>
                  </a:moveTo>
                  <a:lnTo>
                    <a:pt x="113" y="2"/>
                  </a:lnTo>
                  <a:lnTo>
                    <a:pt x="142" y="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1036" y="642"/>
              <a:ext cx="688" cy="554"/>
            </a:xfrm>
            <a:custGeom>
              <a:avLst/>
              <a:gdLst>
                <a:gd name="T0" fmla="*/ 618 w 688"/>
                <a:gd name="T1" fmla="*/ 643 h 554"/>
                <a:gd name="T2" fmla="*/ 550 w 688"/>
                <a:gd name="T3" fmla="*/ 647 h 554"/>
                <a:gd name="T4" fmla="*/ 485 w 688"/>
                <a:gd name="T5" fmla="*/ 659 h 554"/>
                <a:gd name="T6" fmla="*/ 420 w 688"/>
                <a:gd name="T7" fmla="*/ 677 h 554"/>
                <a:gd name="T8" fmla="*/ 421 w 688"/>
                <a:gd name="T9" fmla="*/ 691 h 554"/>
                <a:gd name="T10" fmla="*/ 421 w 688"/>
                <a:gd name="T11" fmla="*/ 704 h 554"/>
                <a:gd name="T12" fmla="*/ 422 w 688"/>
                <a:gd name="T13" fmla="*/ 717 h 554"/>
                <a:gd name="T14" fmla="*/ 424 w 688"/>
                <a:gd name="T15" fmla="*/ 729 h 554"/>
                <a:gd name="T16" fmla="*/ 428 w 688"/>
                <a:gd name="T17" fmla="*/ 745 h 554"/>
                <a:gd name="T18" fmla="*/ 421 w 688"/>
                <a:gd name="T19" fmla="*/ 750 h 554"/>
                <a:gd name="T20" fmla="*/ 338 w 688"/>
                <a:gd name="T21" fmla="*/ 789 h 554"/>
                <a:gd name="T22" fmla="*/ 274 w 688"/>
                <a:gd name="T23" fmla="*/ 828 h 554"/>
                <a:gd name="T24" fmla="*/ 215 w 688"/>
                <a:gd name="T25" fmla="*/ 872 h 554"/>
                <a:gd name="T26" fmla="*/ 162 w 688"/>
                <a:gd name="T27" fmla="*/ 922 h 554"/>
                <a:gd name="T28" fmla="*/ 114 w 688"/>
                <a:gd name="T29" fmla="*/ 978 h 554"/>
                <a:gd name="T30" fmla="*/ 72 w 688"/>
                <a:gd name="T31" fmla="*/ 1040 h 554"/>
                <a:gd name="T32" fmla="*/ 35 w 688"/>
                <a:gd name="T33" fmla="*/ 1108 h 554"/>
                <a:gd name="T34" fmla="*/ 9 w 688"/>
                <a:gd name="T35" fmla="*/ 1172 h 554"/>
                <a:gd name="T36" fmla="*/ 0 w 688"/>
                <a:gd name="T37" fmla="*/ 1196 h 554"/>
                <a:gd name="T38" fmla="*/ 88 w 688"/>
                <a:gd name="T39" fmla="*/ 1179 h 554"/>
                <a:gd name="T40" fmla="*/ 100 w 688"/>
                <a:gd name="T41" fmla="*/ 1177 h 554"/>
                <a:gd name="T42" fmla="*/ 117 w 688"/>
                <a:gd name="T43" fmla="*/ 1170 h 554"/>
                <a:gd name="T44" fmla="*/ 123 w 688"/>
                <a:gd name="T45" fmla="*/ 1163 h 554"/>
                <a:gd name="T46" fmla="*/ 126 w 688"/>
                <a:gd name="T47" fmla="*/ 1157 h 554"/>
                <a:gd name="T48" fmla="*/ 165 w 688"/>
                <a:gd name="T49" fmla="*/ 1089 h 554"/>
                <a:gd name="T50" fmla="*/ 209 w 688"/>
                <a:gd name="T51" fmla="*/ 1028 h 554"/>
                <a:gd name="T52" fmla="*/ 259 w 688"/>
                <a:gd name="T53" fmla="*/ 974 h 554"/>
                <a:gd name="T54" fmla="*/ 314 w 688"/>
                <a:gd name="T55" fmla="*/ 928 h 554"/>
                <a:gd name="T56" fmla="*/ 374 w 688"/>
                <a:gd name="T57" fmla="*/ 888 h 554"/>
                <a:gd name="T58" fmla="*/ 440 w 688"/>
                <a:gd name="T59" fmla="*/ 856 h 554"/>
                <a:gd name="T60" fmla="*/ 510 w 688"/>
                <a:gd name="T61" fmla="*/ 830 h 554"/>
                <a:gd name="T62" fmla="*/ 586 w 688"/>
                <a:gd name="T63" fmla="*/ 810 h 554"/>
                <a:gd name="T64" fmla="*/ 612 w 688"/>
                <a:gd name="T65" fmla="*/ 803 h 554"/>
                <a:gd name="T66" fmla="*/ 633 w 688"/>
                <a:gd name="T67" fmla="*/ 792 h 554"/>
                <a:gd name="T68" fmla="*/ 648 w 688"/>
                <a:gd name="T69" fmla="*/ 774 h 554"/>
                <a:gd name="T70" fmla="*/ 657 w 688"/>
                <a:gd name="T71" fmla="*/ 749 h 554"/>
                <a:gd name="T72" fmla="*/ 663 w 688"/>
                <a:gd name="T73" fmla="*/ 723 h 554"/>
                <a:gd name="T74" fmla="*/ 671 w 688"/>
                <a:gd name="T75" fmla="*/ 697 h 554"/>
                <a:gd name="T76" fmla="*/ 679 w 688"/>
                <a:gd name="T77" fmla="*/ 670 h 554"/>
                <a:gd name="T78" fmla="*/ 687 w 688"/>
                <a:gd name="T79" fmla="*/ 644 h 554"/>
                <a:gd name="T80" fmla="*/ 618 w 688"/>
                <a:gd name="T81" fmla="*/ 643 h 5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8" h="554">
                  <a:moveTo>
                    <a:pt x="618" y="0"/>
                  </a:moveTo>
                  <a:lnTo>
                    <a:pt x="550" y="4"/>
                  </a:lnTo>
                  <a:lnTo>
                    <a:pt x="485" y="16"/>
                  </a:lnTo>
                  <a:lnTo>
                    <a:pt x="420" y="34"/>
                  </a:lnTo>
                  <a:lnTo>
                    <a:pt x="421" y="48"/>
                  </a:lnTo>
                  <a:lnTo>
                    <a:pt x="421" y="61"/>
                  </a:lnTo>
                  <a:lnTo>
                    <a:pt x="422" y="74"/>
                  </a:lnTo>
                  <a:lnTo>
                    <a:pt x="424" y="86"/>
                  </a:lnTo>
                  <a:lnTo>
                    <a:pt x="428" y="102"/>
                  </a:lnTo>
                  <a:lnTo>
                    <a:pt x="421" y="107"/>
                  </a:lnTo>
                  <a:lnTo>
                    <a:pt x="338" y="146"/>
                  </a:lnTo>
                  <a:lnTo>
                    <a:pt x="274" y="185"/>
                  </a:lnTo>
                  <a:lnTo>
                    <a:pt x="215" y="229"/>
                  </a:lnTo>
                  <a:lnTo>
                    <a:pt x="162" y="279"/>
                  </a:lnTo>
                  <a:lnTo>
                    <a:pt x="114" y="335"/>
                  </a:lnTo>
                  <a:lnTo>
                    <a:pt x="72" y="397"/>
                  </a:lnTo>
                  <a:lnTo>
                    <a:pt x="35" y="465"/>
                  </a:lnTo>
                  <a:lnTo>
                    <a:pt x="9" y="529"/>
                  </a:lnTo>
                  <a:lnTo>
                    <a:pt x="0" y="553"/>
                  </a:lnTo>
                  <a:lnTo>
                    <a:pt x="88" y="536"/>
                  </a:lnTo>
                  <a:lnTo>
                    <a:pt x="100" y="534"/>
                  </a:lnTo>
                  <a:lnTo>
                    <a:pt x="117" y="527"/>
                  </a:lnTo>
                  <a:lnTo>
                    <a:pt x="123" y="520"/>
                  </a:lnTo>
                  <a:lnTo>
                    <a:pt x="126" y="514"/>
                  </a:lnTo>
                  <a:lnTo>
                    <a:pt x="165" y="446"/>
                  </a:lnTo>
                  <a:lnTo>
                    <a:pt x="209" y="385"/>
                  </a:lnTo>
                  <a:lnTo>
                    <a:pt x="259" y="331"/>
                  </a:lnTo>
                  <a:lnTo>
                    <a:pt x="314" y="285"/>
                  </a:lnTo>
                  <a:lnTo>
                    <a:pt x="374" y="245"/>
                  </a:lnTo>
                  <a:lnTo>
                    <a:pt x="440" y="213"/>
                  </a:lnTo>
                  <a:lnTo>
                    <a:pt x="510" y="187"/>
                  </a:lnTo>
                  <a:lnTo>
                    <a:pt x="586" y="167"/>
                  </a:lnTo>
                  <a:lnTo>
                    <a:pt x="612" y="160"/>
                  </a:lnTo>
                  <a:lnTo>
                    <a:pt x="633" y="149"/>
                  </a:lnTo>
                  <a:lnTo>
                    <a:pt x="648" y="131"/>
                  </a:lnTo>
                  <a:lnTo>
                    <a:pt x="657" y="106"/>
                  </a:lnTo>
                  <a:lnTo>
                    <a:pt x="663" y="80"/>
                  </a:lnTo>
                  <a:lnTo>
                    <a:pt x="671" y="54"/>
                  </a:lnTo>
                  <a:lnTo>
                    <a:pt x="679" y="27"/>
                  </a:lnTo>
                  <a:lnTo>
                    <a:pt x="687" y="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AutoShape 30"/>
            <p:cNvSpPr>
              <a:spLocks/>
            </p:cNvSpPr>
            <p:nvPr/>
          </p:nvSpPr>
          <p:spPr bwMode="auto">
            <a:xfrm>
              <a:off x="981" y="842"/>
              <a:ext cx="675" cy="669"/>
            </a:xfrm>
            <a:custGeom>
              <a:avLst/>
              <a:gdLst>
                <a:gd name="T0" fmla="*/ 532 w 675"/>
                <a:gd name="T1" fmla="*/ 1072 h 669"/>
                <a:gd name="T2" fmla="*/ 397 w 675"/>
                <a:gd name="T3" fmla="*/ 1072 h 669"/>
                <a:gd name="T4" fmla="*/ 357 w 675"/>
                <a:gd name="T5" fmla="*/ 1137 h 669"/>
                <a:gd name="T6" fmla="*/ 314 w 675"/>
                <a:gd name="T7" fmla="*/ 1199 h 669"/>
                <a:gd name="T8" fmla="*/ 269 w 675"/>
                <a:gd name="T9" fmla="*/ 1259 h 669"/>
                <a:gd name="T10" fmla="*/ 221 w 675"/>
                <a:gd name="T11" fmla="*/ 1315 h 669"/>
                <a:gd name="T12" fmla="*/ 170 w 675"/>
                <a:gd name="T13" fmla="*/ 1368 h 669"/>
                <a:gd name="T14" fmla="*/ 117 w 675"/>
                <a:gd name="T15" fmla="*/ 1419 h 669"/>
                <a:gd name="T16" fmla="*/ 60 w 675"/>
                <a:gd name="T17" fmla="*/ 1467 h 669"/>
                <a:gd name="T18" fmla="*/ 0 w 675"/>
                <a:gd name="T19" fmla="*/ 1511 h 669"/>
                <a:gd name="T20" fmla="*/ 72 w 675"/>
                <a:gd name="T21" fmla="*/ 1472 h 669"/>
                <a:gd name="T22" fmla="*/ 141 w 675"/>
                <a:gd name="T23" fmla="*/ 1430 h 669"/>
                <a:gd name="T24" fmla="*/ 208 w 675"/>
                <a:gd name="T25" fmla="*/ 1385 h 669"/>
                <a:gd name="T26" fmla="*/ 272 w 675"/>
                <a:gd name="T27" fmla="*/ 1338 h 669"/>
                <a:gd name="T28" fmla="*/ 333 w 675"/>
                <a:gd name="T29" fmla="*/ 1287 h 669"/>
                <a:gd name="T30" fmla="*/ 391 w 675"/>
                <a:gd name="T31" fmla="*/ 1233 h 669"/>
                <a:gd name="T32" fmla="*/ 446 w 675"/>
                <a:gd name="T33" fmla="*/ 1176 h 669"/>
                <a:gd name="T34" fmla="*/ 498 w 675"/>
                <a:gd name="T35" fmla="*/ 1116 h 669"/>
                <a:gd name="T36" fmla="*/ 532 w 675"/>
                <a:gd name="T37" fmla="*/ 1072 h 669"/>
                <a:gd name="T38" fmla="*/ 667 w 675"/>
                <a:gd name="T39" fmla="*/ 842 h 669"/>
                <a:gd name="T40" fmla="*/ 665 w 675"/>
                <a:gd name="T41" fmla="*/ 843 h 669"/>
                <a:gd name="T42" fmla="*/ 615 w 675"/>
                <a:gd name="T43" fmla="*/ 853 h 669"/>
                <a:gd name="T44" fmla="*/ 567 w 675"/>
                <a:gd name="T45" fmla="*/ 868 h 669"/>
                <a:gd name="T46" fmla="*/ 520 w 675"/>
                <a:gd name="T47" fmla="*/ 887 h 669"/>
                <a:gd name="T48" fmla="*/ 474 w 675"/>
                <a:gd name="T49" fmla="*/ 909 h 669"/>
                <a:gd name="T50" fmla="*/ 469 w 675"/>
                <a:gd name="T51" fmla="*/ 912 h 669"/>
                <a:gd name="T52" fmla="*/ 464 w 675"/>
                <a:gd name="T53" fmla="*/ 918 h 669"/>
                <a:gd name="T54" fmla="*/ 463 w 675"/>
                <a:gd name="T55" fmla="*/ 923 h 669"/>
                <a:gd name="T56" fmla="*/ 459 w 675"/>
                <a:gd name="T57" fmla="*/ 944 h 669"/>
                <a:gd name="T58" fmla="*/ 449 w 675"/>
                <a:gd name="T59" fmla="*/ 962 h 669"/>
                <a:gd name="T60" fmla="*/ 435 w 675"/>
                <a:gd name="T61" fmla="*/ 976 h 669"/>
                <a:gd name="T62" fmla="*/ 418 w 675"/>
                <a:gd name="T63" fmla="*/ 988 h 669"/>
                <a:gd name="T64" fmla="*/ 411 w 675"/>
                <a:gd name="T65" fmla="*/ 991 h 669"/>
                <a:gd name="T66" fmla="*/ 405 w 675"/>
                <a:gd name="T67" fmla="*/ 996 h 669"/>
                <a:gd name="T68" fmla="*/ 400 w 675"/>
                <a:gd name="T69" fmla="*/ 1001 h 669"/>
                <a:gd name="T70" fmla="*/ 368 w 675"/>
                <a:gd name="T71" fmla="*/ 1029 h 669"/>
                <a:gd name="T72" fmla="*/ 339 w 675"/>
                <a:gd name="T73" fmla="*/ 1060 h 669"/>
                <a:gd name="T74" fmla="*/ 312 w 675"/>
                <a:gd name="T75" fmla="*/ 1093 h 669"/>
                <a:gd name="T76" fmla="*/ 289 w 675"/>
                <a:gd name="T77" fmla="*/ 1130 h 669"/>
                <a:gd name="T78" fmla="*/ 397 w 675"/>
                <a:gd name="T79" fmla="*/ 1072 h 669"/>
                <a:gd name="T80" fmla="*/ 532 w 675"/>
                <a:gd name="T81" fmla="*/ 1072 h 669"/>
                <a:gd name="T82" fmla="*/ 547 w 675"/>
                <a:gd name="T83" fmla="*/ 1053 h 669"/>
                <a:gd name="T84" fmla="*/ 592 w 675"/>
                <a:gd name="T85" fmla="*/ 987 h 669"/>
                <a:gd name="T86" fmla="*/ 635 w 675"/>
                <a:gd name="T87" fmla="*/ 917 h 669"/>
                <a:gd name="T88" fmla="*/ 674 w 675"/>
                <a:gd name="T89" fmla="*/ 844 h 669"/>
                <a:gd name="T90" fmla="*/ 669 w 675"/>
                <a:gd name="T91" fmla="*/ 843 h 669"/>
                <a:gd name="T92" fmla="*/ 667 w 675"/>
                <a:gd name="T93" fmla="*/ 842 h 6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5" h="669">
                  <a:moveTo>
                    <a:pt x="532" y="230"/>
                  </a:moveTo>
                  <a:lnTo>
                    <a:pt x="397" y="230"/>
                  </a:lnTo>
                  <a:lnTo>
                    <a:pt x="357" y="295"/>
                  </a:lnTo>
                  <a:lnTo>
                    <a:pt x="314" y="357"/>
                  </a:lnTo>
                  <a:lnTo>
                    <a:pt x="269" y="417"/>
                  </a:lnTo>
                  <a:lnTo>
                    <a:pt x="221" y="473"/>
                  </a:lnTo>
                  <a:lnTo>
                    <a:pt x="170" y="526"/>
                  </a:lnTo>
                  <a:lnTo>
                    <a:pt x="117" y="577"/>
                  </a:lnTo>
                  <a:lnTo>
                    <a:pt x="60" y="625"/>
                  </a:lnTo>
                  <a:lnTo>
                    <a:pt x="0" y="669"/>
                  </a:lnTo>
                  <a:lnTo>
                    <a:pt x="72" y="630"/>
                  </a:lnTo>
                  <a:lnTo>
                    <a:pt x="141" y="588"/>
                  </a:lnTo>
                  <a:lnTo>
                    <a:pt x="208" y="543"/>
                  </a:lnTo>
                  <a:lnTo>
                    <a:pt x="272" y="496"/>
                  </a:lnTo>
                  <a:lnTo>
                    <a:pt x="333" y="445"/>
                  </a:lnTo>
                  <a:lnTo>
                    <a:pt x="391" y="391"/>
                  </a:lnTo>
                  <a:lnTo>
                    <a:pt x="446" y="334"/>
                  </a:lnTo>
                  <a:lnTo>
                    <a:pt x="498" y="274"/>
                  </a:lnTo>
                  <a:lnTo>
                    <a:pt x="532" y="230"/>
                  </a:lnTo>
                  <a:close/>
                  <a:moveTo>
                    <a:pt x="667" y="0"/>
                  </a:moveTo>
                  <a:lnTo>
                    <a:pt x="665" y="1"/>
                  </a:lnTo>
                  <a:lnTo>
                    <a:pt x="615" y="11"/>
                  </a:lnTo>
                  <a:lnTo>
                    <a:pt x="567" y="26"/>
                  </a:lnTo>
                  <a:lnTo>
                    <a:pt x="520" y="45"/>
                  </a:lnTo>
                  <a:lnTo>
                    <a:pt x="474" y="67"/>
                  </a:lnTo>
                  <a:lnTo>
                    <a:pt x="469" y="70"/>
                  </a:lnTo>
                  <a:lnTo>
                    <a:pt x="464" y="76"/>
                  </a:lnTo>
                  <a:lnTo>
                    <a:pt x="463" y="81"/>
                  </a:lnTo>
                  <a:lnTo>
                    <a:pt x="459" y="102"/>
                  </a:lnTo>
                  <a:lnTo>
                    <a:pt x="449" y="120"/>
                  </a:lnTo>
                  <a:lnTo>
                    <a:pt x="435" y="134"/>
                  </a:lnTo>
                  <a:lnTo>
                    <a:pt x="418" y="146"/>
                  </a:lnTo>
                  <a:lnTo>
                    <a:pt x="411" y="149"/>
                  </a:lnTo>
                  <a:lnTo>
                    <a:pt x="405" y="154"/>
                  </a:lnTo>
                  <a:lnTo>
                    <a:pt x="400" y="159"/>
                  </a:lnTo>
                  <a:lnTo>
                    <a:pt x="368" y="187"/>
                  </a:lnTo>
                  <a:lnTo>
                    <a:pt x="339" y="218"/>
                  </a:lnTo>
                  <a:lnTo>
                    <a:pt x="312" y="251"/>
                  </a:lnTo>
                  <a:lnTo>
                    <a:pt x="289" y="288"/>
                  </a:lnTo>
                  <a:lnTo>
                    <a:pt x="397" y="230"/>
                  </a:lnTo>
                  <a:lnTo>
                    <a:pt x="532" y="230"/>
                  </a:lnTo>
                  <a:lnTo>
                    <a:pt x="547" y="211"/>
                  </a:lnTo>
                  <a:lnTo>
                    <a:pt x="592" y="145"/>
                  </a:lnTo>
                  <a:lnTo>
                    <a:pt x="635" y="75"/>
                  </a:lnTo>
                  <a:lnTo>
                    <a:pt x="674" y="2"/>
                  </a:lnTo>
                  <a:lnTo>
                    <a:pt x="669" y="1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3" y="1595"/>
              <a:ext cx="593" cy="277"/>
            </a:xfrm>
            <a:prstGeom prst="rect">
              <a:avLst/>
            </a:prstGeom>
            <a:noFill/>
          </p:spPr>
        </p:pic>
      </p:grp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226381" y="2707918"/>
            <a:ext cx="9785053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Проект «Наставничество» «Составной плакат «Мама, спасибо за....»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710933" y="1397735"/>
            <a:ext cx="539250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Проектная деятельность обучающихся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015555" y="5959541"/>
            <a:ext cx="3970890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Мокапы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 и их использование»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Мудборды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 и тренды»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«Дизайн интерьера»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«Особенности выстраивания коммуникации с заказчиком»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«Структурирование подачи»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«Создание концепта елки»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«Вводный курс иллюстрации»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  <p:pic>
        <p:nvPicPr>
          <p:cNvPr id="29" name="Рисунок 28" descr="бархатный сезон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31" y="1286340"/>
            <a:ext cx="4861221" cy="771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030"/>
          <a:stretch/>
        </p:blipFill>
        <p:spPr bwMode="auto">
          <a:xfrm>
            <a:off x="11907071" y="4830145"/>
            <a:ext cx="3984181" cy="234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63" b="19879"/>
          <a:stretch/>
        </p:blipFill>
        <p:spPr bwMode="auto">
          <a:xfrm>
            <a:off x="9641839" y="6952317"/>
            <a:ext cx="3970890" cy="18335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F4D99E86-D959-ECD5-5CE5-DDCFE6BD9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381" y="1866058"/>
            <a:ext cx="9785053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99"/>
                </a:solidFill>
                <a:ea typeface="Times New Roman" pitchFamily="18" charset="0"/>
                <a:cs typeface="Times New Roman" pitchFamily="18" charset="0"/>
              </a:rPr>
              <a:t>Проект «Бархатный сезон». Международный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творческо-образовательный фестиваль «Русские сезоны».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951D6D9D-402B-CF2C-FD0B-98EC90B38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381" y="3290808"/>
            <a:ext cx="9785053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Проекты: «Русский народный праздник Иван Купала», «Красная горка»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8380EC09-9000-A02E-5CBE-612089646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805" y="3845877"/>
            <a:ext cx="9785053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Проект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«Создание электронной коллекции архитектурного декора Тольятти (на материале орнаментальных карнизов кирпичных «хрущёвок»)»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441A80-2735-055E-29F5-D8A529B4B06D}"/>
              </a:ext>
            </a:extLst>
          </p:cNvPr>
          <p:cNvSpPr txBox="1"/>
          <p:nvPr/>
        </p:nvSpPr>
        <p:spPr>
          <a:xfrm>
            <a:off x="5356769" y="4994389"/>
            <a:ext cx="5611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Организация и проведение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семинаров профессиональной направленности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8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-8691" y="1260203"/>
            <a:ext cx="16002000" cy="7778322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6002000" cy="10886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99"/>
                </a:solidFill>
                <a:ea typeface="Times New Roman" panose="02020603050405020304" pitchFamily="18" charset="0"/>
              </a:rPr>
              <a:t>Многоуровневая модель наставничества как механизм создания эффективных социальных лифтов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66174" y="1092178"/>
            <a:ext cx="14869652" cy="60006"/>
          </a:xfrm>
          <a:prstGeom prst="rect">
            <a:avLst/>
          </a:prstGeom>
          <a:solidFill>
            <a:srgbClr val="00007E"/>
          </a:solidFill>
          <a:ln>
            <a:solidFill>
              <a:srgbClr val="00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091" tIns="75545" rIns="151091" bIns="75545" rtlCol="0" anchor="ctr"/>
          <a:lstStyle/>
          <a:p>
            <a:pPr algn="ctr"/>
            <a:endParaRPr lang="ru-RU" dirty="0">
              <a:solidFill>
                <a:srgbClr val="0033CC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548787" y="1260202"/>
            <a:ext cx="14887045" cy="1"/>
          </a:xfrm>
          <a:prstGeom prst="line">
            <a:avLst/>
          </a:prstGeom>
          <a:ln w="28575">
            <a:solidFill>
              <a:srgbClr val="000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22"/>
          <p:cNvGrpSpPr>
            <a:grpSpLocks/>
          </p:cNvGrpSpPr>
          <p:nvPr/>
        </p:nvGrpSpPr>
        <p:grpSpPr bwMode="auto">
          <a:xfrm>
            <a:off x="14697744" y="7668914"/>
            <a:ext cx="1114425" cy="1189038"/>
            <a:chOff x="0" y="0"/>
            <a:chExt cx="1755" cy="1873"/>
          </a:xfrm>
        </p:grpSpPr>
        <p:sp>
          <p:nvSpPr>
            <p:cNvPr id="17" name="AutoShape 24"/>
            <p:cNvSpPr>
              <a:spLocks/>
            </p:cNvSpPr>
            <p:nvPr/>
          </p:nvSpPr>
          <p:spPr bwMode="auto">
            <a:xfrm>
              <a:off x="0" y="0"/>
              <a:ext cx="1384" cy="1838"/>
            </a:xfrm>
            <a:custGeom>
              <a:avLst/>
              <a:gdLst>
                <a:gd name="T0" fmla="*/ 863 w 1384"/>
                <a:gd name="T1" fmla="*/ 123 h 1838"/>
                <a:gd name="T2" fmla="*/ 859 w 1384"/>
                <a:gd name="T3" fmla="*/ 129 h 1838"/>
                <a:gd name="T4" fmla="*/ 724 w 1384"/>
                <a:gd name="T5" fmla="*/ 221 h 1838"/>
                <a:gd name="T6" fmla="*/ 629 w 1384"/>
                <a:gd name="T7" fmla="*/ 271 h 1838"/>
                <a:gd name="T8" fmla="*/ 491 w 1384"/>
                <a:gd name="T9" fmla="*/ 361 h 1838"/>
                <a:gd name="T10" fmla="*/ 364 w 1384"/>
                <a:gd name="T11" fmla="*/ 470 h 1838"/>
                <a:gd name="T12" fmla="*/ 254 w 1384"/>
                <a:gd name="T13" fmla="*/ 594 h 1838"/>
                <a:gd name="T14" fmla="*/ 162 w 1384"/>
                <a:gd name="T15" fmla="*/ 730 h 1838"/>
                <a:gd name="T16" fmla="*/ 87 w 1384"/>
                <a:gd name="T17" fmla="*/ 880 h 1838"/>
                <a:gd name="T18" fmla="*/ 36 w 1384"/>
                <a:gd name="T19" fmla="*/ 1028 h 1838"/>
                <a:gd name="T20" fmla="*/ 6 w 1384"/>
                <a:gd name="T21" fmla="*/ 1180 h 1838"/>
                <a:gd name="T22" fmla="*/ 1 w 1384"/>
                <a:gd name="T23" fmla="*/ 1336 h 1838"/>
                <a:gd name="T24" fmla="*/ 22 w 1384"/>
                <a:gd name="T25" fmla="*/ 1487 h 1838"/>
                <a:gd name="T26" fmla="*/ 70 w 1384"/>
                <a:gd name="T27" fmla="*/ 1621 h 1838"/>
                <a:gd name="T28" fmla="*/ 149 w 1384"/>
                <a:gd name="T29" fmla="*/ 1742 h 1838"/>
                <a:gd name="T30" fmla="*/ 200 w 1384"/>
                <a:gd name="T31" fmla="*/ 1794 h 1838"/>
                <a:gd name="T32" fmla="*/ 259 w 1384"/>
                <a:gd name="T33" fmla="*/ 1837 h 1838"/>
                <a:gd name="T34" fmla="*/ 253 w 1384"/>
                <a:gd name="T35" fmla="*/ 1830 h 1838"/>
                <a:gd name="T36" fmla="*/ 204 w 1384"/>
                <a:gd name="T37" fmla="*/ 1777 h 1838"/>
                <a:gd name="T38" fmla="*/ 129 w 1384"/>
                <a:gd name="T39" fmla="*/ 1665 h 1838"/>
                <a:gd name="T40" fmla="*/ 74 w 1384"/>
                <a:gd name="T41" fmla="*/ 1522 h 1838"/>
                <a:gd name="T42" fmla="*/ 53 w 1384"/>
                <a:gd name="T43" fmla="*/ 1359 h 1838"/>
                <a:gd name="T44" fmla="*/ 69 w 1384"/>
                <a:gd name="T45" fmla="*/ 1195 h 1838"/>
                <a:gd name="T46" fmla="*/ 112 w 1384"/>
                <a:gd name="T47" fmla="*/ 1038 h 1838"/>
                <a:gd name="T48" fmla="*/ 173 w 1384"/>
                <a:gd name="T49" fmla="*/ 896 h 1838"/>
                <a:gd name="T50" fmla="*/ 251 w 1384"/>
                <a:gd name="T51" fmla="*/ 764 h 1838"/>
                <a:gd name="T52" fmla="*/ 345 w 1384"/>
                <a:gd name="T53" fmla="*/ 642 h 1838"/>
                <a:gd name="T54" fmla="*/ 455 w 1384"/>
                <a:gd name="T55" fmla="*/ 530 h 1838"/>
                <a:gd name="T56" fmla="*/ 488 w 1384"/>
                <a:gd name="T57" fmla="*/ 501 h 1838"/>
                <a:gd name="T58" fmla="*/ 578 w 1384"/>
                <a:gd name="T59" fmla="*/ 472 h 1838"/>
                <a:gd name="T60" fmla="*/ 651 w 1384"/>
                <a:gd name="T61" fmla="*/ 382 h 1838"/>
                <a:gd name="T62" fmla="*/ 771 w 1384"/>
                <a:gd name="T63" fmla="*/ 270 h 1838"/>
                <a:gd name="T64" fmla="*/ 909 w 1384"/>
                <a:gd name="T65" fmla="*/ 176 h 1838"/>
                <a:gd name="T66" fmla="*/ 1016 w 1384"/>
                <a:gd name="T67" fmla="*/ 123 h 1838"/>
                <a:gd name="T68" fmla="*/ 1056 w 1384"/>
                <a:gd name="T69" fmla="*/ 2 h 1838"/>
                <a:gd name="T70" fmla="*/ 901 w 1384"/>
                <a:gd name="T71" fmla="*/ 21 h 1838"/>
                <a:gd name="T72" fmla="*/ 753 w 1384"/>
                <a:gd name="T73" fmla="*/ 61 h 1838"/>
                <a:gd name="T74" fmla="*/ 614 w 1384"/>
                <a:gd name="T75" fmla="*/ 119 h 1838"/>
                <a:gd name="T76" fmla="*/ 485 w 1384"/>
                <a:gd name="T77" fmla="*/ 193 h 1838"/>
                <a:gd name="T78" fmla="*/ 369 w 1384"/>
                <a:gd name="T79" fmla="*/ 280 h 1838"/>
                <a:gd name="T80" fmla="*/ 265 w 1384"/>
                <a:gd name="T81" fmla="*/ 377 h 1838"/>
                <a:gd name="T82" fmla="*/ 177 w 1384"/>
                <a:gd name="T83" fmla="*/ 483 h 1838"/>
                <a:gd name="T84" fmla="*/ 105 w 1384"/>
                <a:gd name="T85" fmla="*/ 595 h 1838"/>
                <a:gd name="T86" fmla="*/ 50 w 1384"/>
                <a:gd name="T87" fmla="*/ 711 h 1838"/>
                <a:gd name="T88" fmla="*/ 65 w 1384"/>
                <a:gd name="T89" fmla="*/ 698 h 1838"/>
                <a:gd name="T90" fmla="*/ 147 w 1384"/>
                <a:gd name="T91" fmla="*/ 564 h 1838"/>
                <a:gd name="T92" fmla="*/ 247 w 1384"/>
                <a:gd name="T93" fmla="*/ 444 h 1838"/>
                <a:gd name="T94" fmla="*/ 365 w 1384"/>
                <a:gd name="T95" fmla="*/ 338 h 1838"/>
                <a:gd name="T96" fmla="*/ 495 w 1384"/>
                <a:gd name="T97" fmla="*/ 250 h 1838"/>
                <a:gd name="T98" fmla="*/ 635 w 1384"/>
                <a:gd name="T99" fmla="*/ 182 h 1838"/>
                <a:gd name="T100" fmla="*/ 784 w 1384"/>
                <a:gd name="T101" fmla="*/ 136 h 1838"/>
                <a:gd name="T102" fmla="*/ 1016 w 1384"/>
                <a:gd name="T103" fmla="*/ 123 h 1838"/>
                <a:gd name="T104" fmla="*/ 1135 w 1384"/>
                <a:gd name="T105" fmla="*/ 78 h 1838"/>
                <a:gd name="T106" fmla="*/ 1298 w 1384"/>
                <a:gd name="T107" fmla="*/ 41 h 1838"/>
                <a:gd name="T108" fmla="*/ 1300 w 1384"/>
                <a:gd name="T109" fmla="*/ 15 h 1838"/>
                <a:gd name="T110" fmla="*/ 1136 w 1384"/>
                <a:gd name="T111" fmla="*/ 0 h 1838"/>
                <a:gd name="T112" fmla="*/ 525 w 1384"/>
                <a:gd name="T113" fmla="*/ 472 h 1838"/>
                <a:gd name="T114" fmla="*/ 468 w 1384"/>
                <a:gd name="T115" fmla="*/ 655 h 1838"/>
                <a:gd name="T116" fmla="*/ 550 w 1384"/>
                <a:gd name="T117" fmla="*/ 510 h 18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4" h="1838">
                  <a:moveTo>
                    <a:pt x="1016" y="123"/>
                  </a:moveTo>
                  <a:lnTo>
                    <a:pt x="863" y="123"/>
                  </a:lnTo>
                  <a:lnTo>
                    <a:pt x="862" y="127"/>
                  </a:lnTo>
                  <a:lnTo>
                    <a:pt x="859" y="129"/>
                  </a:lnTo>
                  <a:lnTo>
                    <a:pt x="734" y="215"/>
                  </a:lnTo>
                  <a:lnTo>
                    <a:pt x="724" y="221"/>
                  </a:lnTo>
                  <a:lnTo>
                    <a:pt x="713" y="228"/>
                  </a:lnTo>
                  <a:lnTo>
                    <a:pt x="629" y="271"/>
                  </a:lnTo>
                  <a:lnTo>
                    <a:pt x="558" y="314"/>
                  </a:lnTo>
                  <a:lnTo>
                    <a:pt x="491" y="361"/>
                  </a:lnTo>
                  <a:lnTo>
                    <a:pt x="426" y="413"/>
                  </a:lnTo>
                  <a:lnTo>
                    <a:pt x="364" y="470"/>
                  </a:lnTo>
                  <a:lnTo>
                    <a:pt x="307" y="530"/>
                  </a:lnTo>
                  <a:lnTo>
                    <a:pt x="254" y="594"/>
                  </a:lnTo>
                  <a:lnTo>
                    <a:pt x="205" y="660"/>
                  </a:lnTo>
                  <a:lnTo>
                    <a:pt x="162" y="730"/>
                  </a:lnTo>
                  <a:lnTo>
                    <a:pt x="122" y="803"/>
                  </a:lnTo>
                  <a:lnTo>
                    <a:pt x="87" y="880"/>
                  </a:lnTo>
                  <a:lnTo>
                    <a:pt x="59" y="954"/>
                  </a:lnTo>
                  <a:lnTo>
                    <a:pt x="36" y="1028"/>
                  </a:lnTo>
                  <a:lnTo>
                    <a:pt x="18" y="1104"/>
                  </a:lnTo>
                  <a:lnTo>
                    <a:pt x="6" y="1180"/>
                  </a:lnTo>
                  <a:lnTo>
                    <a:pt x="0" y="1257"/>
                  </a:lnTo>
                  <a:lnTo>
                    <a:pt x="1" y="1336"/>
                  </a:lnTo>
                  <a:lnTo>
                    <a:pt x="8" y="1415"/>
                  </a:lnTo>
                  <a:lnTo>
                    <a:pt x="22" y="1487"/>
                  </a:lnTo>
                  <a:lnTo>
                    <a:pt x="42" y="1555"/>
                  </a:lnTo>
                  <a:lnTo>
                    <a:pt x="70" y="1621"/>
                  </a:lnTo>
                  <a:lnTo>
                    <a:pt x="105" y="1683"/>
                  </a:lnTo>
                  <a:lnTo>
                    <a:pt x="149" y="1742"/>
                  </a:lnTo>
                  <a:lnTo>
                    <a:pt x="173" y="1769"/>
                  </a:lnTo>
                  <a:lnTo>
                    <a:pt x="200" y="1794"/>
                  </a:lnTo>
                  <a:lnTo>
                    <a:pt x="228" y="1817"/>
                  </a:lnTo>
                  <a:lnTo>
                    <a:pt x="259" y="1837"/>
                  </a:lnTo>
                  <a:lnTo>
                    <a:pt x="256" y="1834"/>
                  </a:lnTo>
                  <a:lnTo>
                    <a:pt x="253" y="1830"/>
                  </a:lnTo>
                  <a:lnTo>
                    <a:pt x="250" y="1827"/>
                  </a:lnTo>
                  <a:lnTo>
                    <a:pt x="204" y="1777"/>
                  </a:lnTo>
                  <a:lnTo>
                    <a:pt x="163" y="1723"/>
                  </a:lnTo>
                  <a:lnTo>
                    <a:pt x="129" y="1665"/>
                  </a:lnTo>
                  <a:lnTo>
                    <a:pt x="100" y="1603"/>
                  </a:lnTo>
                  <a:lnTo>
                    <a:pt x="74" y="1522"/>
                  </a:lnTo>
                  <a:lnTo>
                    <a:pt x="59" y="1441"/>
                  </a:lnTo>
                  <a:lnTo>
                    <a:pt x="53" y="1359"/>
                  </a:lnTo>
                  <a:lnTo>
                    <a:pt x="57" y="1277"/>
                  </a:lnTo>
                  <a:lnTo>
                    <a:pt x="69" y="1195"/>
                  </a:lnTo>
                  <a:lnTo>
                    <a:pt x="88" y="1114"/>
                  </a:lnTo>
                  <a:lnTo>
                    <a:pt x="112" y="1038"/>
                  </a:lnTo>
                  <a:lnTo>
                    <a:pt x="140" y="966"/>
                  </a:lnTo>
                  <a:lnTo>
                    <a:pt x="173" y="896"/>
                  </a:lnTo>
                  <a:lnTo>
                    <a:pt x="210" y="828"/>
                  </a:lnTo>
                  <a:lnTo>
                    <a:pt x="251" y="764"/>
                  </a:lnTo>
                  <a:lnTo>
                    <a:pt x="296" y="701"/>
                  </a:lnTo>
                  <a:lnTo>
                    <a:pt x="345" y="642"/>
                  </a:lnTo>
                  <a:lnTo>
                    <a:pt x="398" y="585"/>
                  </a:lnTo>
                  <a:lnTo>
                    <a:pt x="455" y="530"/>
                  </a:lnTo>
                  <a:lnTo>
                    <a:pt x="471" y="515"/>
                  </a:lnTo>
                  <a:lnTo>
                    <a:pt x="488" y="501"/>
                  </a:lnTo>
                  <a:lnTo>
                    <a:pt x="525" y="472"/>
                  </a:lnTo>
                  <a:lnTo>
                    <a:pt x="578" y="472"/>
                  </a:lnTo>
                  <a:lnTo>
                    <a:pt x="598" y="444"/>
                  </a:lnTo>
                  <a:lnTo>
                    <a:pt x="651" y="382"/>
                  </a:lnTo>
                  <a:lnTo>
                    <a:pt x="708" y="324"/>
                  </a:lnTo>
                  <a:lnTo>
                    <a:pt x="771" y="270"/>
                  </a:lnTo>
                  <a:lnTo>
                    <a:pt x="838" y="221"/>
                  </a:lnTo>
                  <a:lnTo>
                    <a:pt x="909" y="176"/>
                  </a:lnTo>
                  <a:lnTo>
                    <a:pt x="982" y="137"/>
                  </a:lnTo>
                  <a:lnTo>
                    <a:pt x="1016" y="123"/>
                  </a:lnTo>
                  <a:close/>
                  <a:moveTo>
                    <a:pt x="1136" y="0"/>
                  </a:moveTo>
                  <a:lnTo>
                    <a:pt x="1056" y="2"/>
                  </a:lnTo>
                  <a:lnTo>
                    <a:pt x="978" y="9"/>
                  </a:lnTo>
                  <a:lnTo>
                    <a:pt x="901" y="21"/>
                  </a:lnTo>
                  <a:lnTo>
                    <a:pt x="826" y="39"/>
                  </a:lnTo>
                  <a:lnTo>
                    <a:pt x="753" y="61"/>
                  </a:lnTo>
                  <a:lnTo>
                    <a:pt x="682" y="88"/>
                  </a:lnTo>
                  <a:lnTo>
                    <a:pt x="614" y="119"/>
                  </a:lnTo>
                  <a:lnTo>
                    <a:pt x="548" y="154"/>
                  </a:lnTo>
                  <a:lnTo>
                    <a:pt x="485" y="193"/>
                  </a:lnTo>
                  <a:lnTo>
                    <a:pt x="425" y="235"/>
                  </a:lnTo>
                  <a:lnTo>
                    <a:pt x="369" y="280"/>
                  </a:lnTo>
                  <a:lnTo>
                    <a:pt x="315" y="327"/>
                  </a:lnTo>
                  <a:lnTo>
                    <a:pt x="265" y="377"/>
                  </a:lnTo>
                  <a:lnTo>
                    <a:pt x="219" y="429"/>
                  </a:lnTo>
                  <a:lnTo>
                    <a:pt x="177" y="483"/>
                  </a:lnTo>
                  <a:lnTo>
                    <a:pt x="139" y="539"/>
                  </a:lnTo>
                  <a:lnTo>
                    <a:pt x="105" y="595"/>
                  </a:lnTo>
                  <a:lnTo>
                    <a:pt x="75" y="653"/>
                  </a:lnTo>
                  <a:lnTo>
                    <a:pt x="50" y="711"/>
                  </a:lnTo>
                  <a:lnTo>
                    <a:pt x="30" y="770"/>
                  </a:lnTo>
                  <a:lnTo>
                    <a:pt x="65" y="698"/>
                  </a:lnTo>
                  <a:lnTo>
                    <a:pt x="104" y="629"/>
                  </a:lnTo>
                  <a:lnTo>
                    <a:pt x="147" y="564"/>
                  </a:lnTo>
                  <a:lnTo>
                    <a:pt x="195" y="502"/>
                  </a:lnTo>
                  <a:lnTo>
                    <a:pt x="247" y="444"/>
                  </a:lnTo>
                  <a:lnTo>
                    <a:pt x="304" y="390"/>
                  </a:lnTo>
                  <a:lnTo>
                    <a:pt x="365" y="338"/>
                  </a:lnTo>
                  <a:lnTo>
                    <a:pt x="429" y="291"/>
                  </a:lnTo>
                  <a:lnTo>
                    <a:pt x="495" y="250"/>
                  </a:lnTo>
                  <a:lnTo>
                    <a:pt x="564" y="213"/>
                  </a:lnTo>
                  <a:lnTo>
                    <a:pt x="635" y="182"/>
                  </a:lnTo>
                  <a:lnTo>
                    <a:pt x="708" y="156"/>
                  </a:lnTo>
                  <a:lnTo>
                    <a:pt x="784" y="136"/>
                  </a:lnTo>
                  <a:lnTo>
                    <a:pt x="863" y="123"/>
                  </a:lnTo>
                  <a:lnTo>
                    <a:pt x="1016" y="123"/>
                  </a:lnTo>
                  <a:lnTo>
                    <a:pt x="1057" y="105"/>
                  </a:lnTo>
                  <a:lnTo>
                    <a:pt x="1135" y="78"/>
                  </a:lnTo>
                  <a:lnTo>
                    <a:pt x="1215" y="57"/>
                  </a:lnTo>
                  <a:lnTo>
                    <a:pt x="1298" y="41"/>
                  </a:lnTo>
                  <a:lnTo>
                    <a:pt x="1383" y="32"/>
                  </a:lnTo>
                  <a:lnTo>
                    <a:pt x="1300" y="15"/>
                  </a:lnTo>
                  <a:lnTo>
                    <a:pt x="1217" y="4"/>
                  </a:lnTo>
                  <a:lnTo>
                    <a:pt x="1136" y="0"/>
                  </a:lnTo>
                  <a:close/>
                  <a:moveTo>
                    <a:pt x="578" y="472"/>
                  </a:moveTo>
                  <a:lnTo>
                    <a:pt x="525" y="472"/>
                  </a:lnTo>
                  <a:lnTo>
                    <a:pt x="462" y="652"/>
                  </a:lnTo>
                  <a:lnTo>
                    <a:pt x="468" y="655"/>
                  </a:lnTo>
                  <a:lnTo>
                    <a:pt x="507" y="581"/>
                  </a:lnTo>
                  <a:lnTo>
                    <a:pt x="550" y="510"/>
                  </a:lnTo>
                  <a:lnTo>
                    <a:pt x="578" y="472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AutoShape 25"/>
            <p:cNvSpPr>
              <a:spLocks/>
            </p:cNvSpPr>
            <p:nvPr/>
          </p:nvSpPr>
          <p:spPr bwMode="auto">
            <a:xfrm>
              <a:off x="494" y="65"/>
              <a:ext cx="1191" cy="975"/>
            </a:xfrm>
            <a:custGeom>
              <a:avLst/>
              <a:gdLst>
                <a:gd name="T0" fmla="*/ 863 w 1191"/>
                <a:gd name="T1" fmla="*/ 72 h 975"/>
                <a:gd name="T2" fmla="*/ 709 w 1191"/>
                <a:gd name="T3" fmla="*/ 100 h 975"/>
                <a:gd name="T4" fmla="*/ 560 w 1191"/>
                <a:gd name="T5" fmla="*/ 149 h 975"/>
                <a:gd name="T6" fmla="*/ 512 w 1191"/>
                <a:gd name="T7" fmla="*/ 171 h 975"/>
                <a:gd name="T8" fmla="*/ 576 w 1191"/>
                <a:gd name="T9" fmla="*/ 220 h 975"/>
                <a:gd name="T10" fmla="*/ 501 w 1191"/>
                <a:gd name="T11" fmla="*/ 257 h 975"/>
                <a:gd name="T12" fmla="*/ 376 w 1191"/>
                <a:gd name="T13" fmla="*/ 336 h 975"/>
                <a:gd name="T14" fmla="*/ 262 w 1191"/>
                <a:gd name="T15" fmla="*/ 432 h 975"/>
                <a:gd name="T16" fmla="*/ 156 w 1191"/>
                <a:gd name="T17" fmla="*/ 558 h 975"/>
                <a:gd name="T18" fmla="*/ 74 w 1191"/>
                <a:gd name="T19" fmla="*/ 698 h 975"/>
                <a:gd name="T20" fmla="*/ 11 w 1191"/>
                <a:gd name="T21" fmla="*/ 850 h 975"/>
                <a:gd name="T22" fmla="*/ 0 w 1191"/>
                <a:gd name="T23" fmla="*/ 922 h 975"/>
                <a:gd name="T24" fmla="*/ 29 w 1191"/>
                <a:gd name="T25" fmla="*/ 988 h 975"/>
                <a:gd name="T26" fmla="*/ 47 w 1191"/>
                <a:gd name="T27" fmla="*/ 1013 h 975"/>
                <a:gd name="T28" fmla="*/ 66 w 1191"/>
                <a:gd name="T29" fmla="*/ 1041 h 975"/>
                <a:gd name="T30" fmla="*/ 106 w 1191"/>
                <a:gd name="T31" fmla="*/ 887 h 975"/>
                <a:gd name="T32" fmla="*/ 165 w 1191"/>
                <a:gd name="T33" fmla="*/ 746 h 975"/>
                <a:gd name="T34" fmla="*/ 243 w 1191"/>
                <a:gd name="T35" fmla="*/ 619 h 975"/>
                <a:gd name="T36" fmla="*/ 342 w 1191"/>
                <a:gd name="T37" fmla="*/ 505 h 975"/>
                <a:gd name="T38" fmla="*/ 462 w 1191"/>
                <a:gd name="T39" fmla="*/ 405 h 975"/>
                <a:gd name="T40" fmla="*/ 596 w 1191"/>
                <a:gd name="T41" fmla="*/ 324 h 975"/>
                <a:gd name="T42" fmla="*/ 735 w 1191"/>
                <a:gd name="T43" fmla="*/ 266 h 975"/>
                <a:gd name="T44" fmla="*/ 881 w 1191"/>
                <a:gd name="T45" fmla="*/ 232 h 975"/>
                <a:gd name="T46" fmla="*/ 1033 w 1191"/>
                <a:gd name="T47" fmla="*/ 222 h 975"/>
                <a:gd name="T48" fmla="*/ 1184 w 1191"/>
                <a:gd name="T49" fmla="*/ 221 h 975"/>
                <a:gd name="T50" fmla="*/ 1157 w 1191"/>
                <a:gd name="T51" fmla="*/ 185 h 975"/>
                <a:gd name="T52" fmla="*/ 1100 w 1191"/>
                <a:gd name="T53" fmla="*/ 130 h 975"/>
                <a:gd name="T54" fmla="*/ 1039 w 1191"/>
                <a:gd name="T55" fmla="*/ 88 h 975"/>
                <a:gd name="T56" fmla="*/ 976 w 1191"/>
                <a:gd name="T57" fmla="*/ 68 h 975"/>
                <a:gd name="T58" fmla="*/ 1184 w 1191"/>
                <a:gd name="T59" fmla="*/ 222 h 975"/>
                <a:gd name="T60" fmla="*/ 1111 w 1191"/>
                <a:gd name="T61" fmla="*/ 225 h 975"/>
                <a:gd name="T62" fmla="*/ 1186 w 1191"/>
                <a:gd name="T63" fmla="*/ 226 h 9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91" h="975">
                  <a:moveTo>
                    <a:pt x="941" y="0"/>
                  </a:moveTo>
                  <a:lnTo>
                    <a:pt x="863" y="6"/>
                  </a:lnTo>
                  <a:lnTo>
                    <a:pt x="785" y="18"/>
                  </a:lnTo>
                  <a:lnTo>
                    <a:pt x="709" y="34"/>
                  </a:lnTo>
                  <a:lnTo>
                    <a:pt x="634" y="56"/>
                  </a:lnTo>
                  <a:lnTo>
                    <a:pt x="560" y="83"/>
                  </a:lnTo>
                  <a:lnTo>
                    <a:pt x="549" y="88"/>
                  </a:lnTo>
                  <a:lnTo>
                    <a:pt x="512" y="105"/>
                  </a:lnTo>
                  <a:lnTo>
                    <a:pt x="606" y="140"/>
                  </a:lnTo>
                  <a:lnTo>
                    <a:pt x="576" y="154"/>
                  </a:lnTo>
                  <a:lnTo>
                    <a:pt x="568" y="158"/>
                  </a:lnTo>
                  <a:lnTo>
                    <a:pt x="501" y="191"/>
                  </a:lnTo>
                  <a:lnTo>
                    <a:pt x="437" y="228"/>
                  </a:lnTo>
                  <a:lnTo>
                    <a:pt x="376" y="270"/>
                  </a:lnTo>
                  <a:lnTo>
                    <a:pt x="317" y="316"/>
                  </a:lnTo>
                  <a:lnTo>
                    <a:pt x="262" y="366"/>
                  </a:lnTo>
                  <a:lnTo>
                    <a:pt x="206" y="427"/>
                  </a:lnTo>
                  <a:lnTo>
                    <a:pt x="156" y="492"/>
                  </a:lnTo>
                  <a:lnTo>
                    <a:pt x="112" y="560"/>
                  </a:lnTo>
                  <a:lnTo>
                    <a:pt x="74" y="632"/>
                  </a:lnTo>
                  <a:lnTo>
                    <a:pt x="40" y="706"/>
                  </a:lnTo>
                  <a:lnTo>
                    <a:pt x="11" y="784"/>
                  </a:lnTo>
                  <a:lnTo>
                    <a:pt x="2" y="821"/>
                  </a:lnTo>
                  <a:lnTo>
                    <a:pt x="0" y="856"/>
                  </a:lnTo>
                  <a:lnTo>
                    <a:pt x="9" y="890"/>
                  </a:lnTo>
                  <a:lnTo>
                    <a:pt x="29" y="922"/>
                  </a:lnTo>
                  <a:lnTo>
                    <a:pt x="38" y="934"/>
                  </a:lnTo>
                  <a:lnTo>
                    <a:pt x="47" y="947"/>
                  </a:lnTo>
                  <a:lnTo>
                    <a:pt x="56" y="960"/>
                  </a:lnTo>
                  <a:lnTo>
                    <a:pt x="66" y="975"/>
                  </a:lnTo>
                  <a:lnTo>
                    <a:pt x="84" y="896"/>
                  </a:lnTo>
                  <a:lnTo>
                    <a:pt x="106" y="821"/>
                  </a:lnTo>
                  <a:lnTo>
                    <a:pt x="133" y="749"/>
                  </a:lnTo>
                  <a:lnTo>
                    <a:pt x="165" y="680"/>
                  </a:lnTo>
                  <a:lnTo>
                    <a:pt x="201" y="615"/>
                  </a:lnTo>
                  <a:lnTo>
                    <a:pt x="243" y="553"/>
                  </a:lnTo>
                  <a:lnTo>
                    <a:pt x="290" y="494"/>
                  </a:lnTo>
                  <a:lnTo>
                    <a:pt x="342" y="439"/>
                  </a:lnTo>
                  <a:lnTo>
                    <a:pt x="399" y="387"/>
                  </a:lnTo>
                  <a:lnTo>
                    <a:pt x="462" y="339"/>
                  </a:lnTo>
                  <a:lnTo>
                    <a:pt x="528" y="295"/>
                  </a:lnTo>
                  <a:lnTo>
                    <a:pt x="596" y="258"/>
                  </a:lnTo>
                  <a:lnTo>
                    <a:pt x="665" y="226"/>
                  </a:lnTo>
                  <a:lnTo>
                    <a:pt x="735" y="200"/>
                  </a:lnTo>
                  <a:lnTo>
                    <a:pt x="807" y="180"/>
                  </a:lnTo>
                  <a:lnTo>
                    <a:pt x="881" y="166"/>
                  </a:lnTo>
                  <a:lnTo>
                    <a:pt x="956" y="158"/>
                  </a:lnTo>
                  <a:lnTo>
                    <a:pt x="1033" y="156"/>
                  </a:lnTo>
                  <a:lnTo>
                    <a:pt x="1184" y="156"/>
                  </a:lnTo>
                  <a:lnTo>
                    <a:pt x="1184" y="155"/>
                  </a:lnTo>
                  <a:lnTo>
                    <a:pt x="1181" y="151"/>
                  </a:lnTo>
                  <a:lnTo>
                    <a:pt x="1157" y="119"/>
                  </a:lnTo>
                  <a:lnTo>
                    <a:pt x="1130" y="90"/>
                  </a:lnTo>
                  <a:lnTo>
                    <a:pt x="1100" y="64"/>
                  </a:lnTo>
                  <a:lnTo>
                    <a:pt x="1068" y="40"/>
                  </a:lnTo>
                  <a:lnTo>
                    <a:pt x="1039" y="22"/>
                  </a:lnTo>
                  <a:lnTo>
                    <a:pt x="1009" y="9"/>
                  </a:lnTo>
                  <a:lnTo>
                    <a:pt x="976" y="2"/>
                  </a:lnTo>
                  <a:lnTo>
                    <a:pt x="941" y="0"/>
                  </a:lnTo>
                  <a:close/>
                  <a:moveTo>
                    <a:pt x="1184" y="156"/>
                  </a:moveTo>
                  <a:lnTo>
                    <a:pt x="1033" y="156"/>
                  </a:lnTo>
                  <a:lnTo>
                    <a:pt x="1111" y="159"/>
                  </a:lnTo>
                  <a:lnTo>
                    <a:pt x="1190" y="168"/>
                  </a:lnTo>
                  <a:lnTo>
                    <a:pt x="1186" y="160"/>
                  </a:lnTo>
                  <a:lnTo>
                    <a:pt x="1184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AutoShape 26"/>
            <p:cNvSpPr>
              <a:spLocks/>
            </p:cNvSpPr>
            <p:nvPr/>
          </p:nvSpPr>
          <p:spPr bwMode="auto">
            <a:xfrm>
              <a:off x="650" y="259"/>
              <a:ext cx="1105" cy="905"/>
            </a:xfrm>
            <a:custGeom>
              <a:avLst/>
              <a:gdLst>
                <a:gd name="T0" fmla="*/ 888 w 1105"/>
                <a:gd name="T1" fmla="*/ 259 h 905"/>
                <a:gd name="T2" fmla="*/ 814 w 1105"/>
                <a:gd name="T3" fmla="*/ 262 h 905"/>
                <a:gd name="T4" fmla="*/ 741 w 1105"/>
                <a:gd name="T5" fmla="*/ 271 h 905"/>
                <a:gd name="T6" fmla="*/ 668 w 1105"/>
                <a:gd name="T7" fmla="*/ 284 h 905"/>
                <a:gd name="T8" fmla="*/ 651 w 1105"/>
                <a:gd name="T9" fmla="*/ 289 h 905"/>
                <a:gd name="T10" fmla="*/ 598 w 1105"/>
                <a:gd name="T11" fmla="*/ 303 h 905"/>
                <a:gd name="T12" fmla="*/ 653 w 1105"/>
                <a:gd name="T13" fmla="*/ 358 h 905"/>
                <a:gd name="T14" fmla="*/ 645 w 1105"/>
                <a:gd name="T15" fmla="*/ 361 h 905"/>
                <a:gd name="T16" fmla="*/ 640 w 1105"/>
                <a:gd name="T17" fmla="*/ 363 h 905"/>
                <a:gd name="T18" fmla="*/ 635 w 1105"/>
                <a:gd name="T19" fmla="*/ 365 h 905"/>
                <a:gd name="T20" fmla="*/ 554 w 1105"/>
                <a:gd name="T21" fmla="*/ 394 h 905"/>
                <a:gd name="T22" fmla="*/ 476 w 1105"/>
                <a:gd name="T23" fmla="*/ 430 h 905"/>
                <a:gd name="T24" fmla="*/ 403 w 1105"/>
                <a:gd name="T25" fmla="*/ 473 h 905"/>
                <a:gd name="T26" fmla="*/ 333 w 1105"/>
                <a:gd name="T27" fmla="*/ 524 h 905"/>
                <a:gd name="T28" fmla="*/ 274 w 1105"/>
                <a:gd name="T29" fmla="*/ 576 h 905"/>
                <a:gd name="T30" fmla="*/ 221 w 1105"/>
                <a:gd name="T31" fmla="*/ 631 h 905"/>
                <a:gd name="T32" fmla="*/ 174 w 1105"/>
                <a:gd name="T33" fmla="*/ 689 h 905"/>
                <a:gd name="T34" fmla="*/ 132 w 1105"/>
                <a:gd name="T35" fmla="*/ 751 h 905"/>
                <a:gd name="T36" fmla="*/ 95 w 1105"/>
                <a:gd name="T37" fmla="*/ 816 h 905"/>
                <a:gd name="T38" fmla="*/ 64 w 1105"/>
                <a:gd name="T39" fmla="*/ 884 h 905"/>
                <a:gd name="T40" fmla="*/ 38 w 1105"/>
                <a:gd name="T41" fmla="*/ 954 h 905"/>
                <a:gd name="T42" fmla="*/ 17 w 1105"/>
                <a:gd name="T43" fmla="*/ 1028 h 905"/>
                <a:gd name="T44" fmla="*/ 1 w 1105"/>
                <a:gd name="T45" fmla="*/ 1104 h 905"/>
                <a:gd name="T46" fmla="*/ 0 w 1105"/>
                <a:gd name="T47" fmla="*/ 1109 h 905"/>
                <a:gd name="T48" fmla="*/ 2 w 1105"/>
                <a:gd name="T49" fmla="*/ 1118 h 905"/>
                <a:gd name="T50" fmla="*/ 5 w 1105"/>
                <a:gd name="T51" fmla="*/ 1120 h 905"/>
                <a:gd name="T52" fmla="*/ 25 w 1105"/>
                <a:gd name="T53" fmla="*/ 1131 h 905"/>
                <a:gd name="T54" fmla="*/ 45 w 1105"/>
                <a:gd name="T55" fmla="*/ 1142 h 905"/>
                <a:gd name="T56" fmla="*/ 87 w 1105"/>
                <a:gd name="T57" fmla="*/ 1164 h 905"/>
                <a:gd name="T58" fmla="*/ 103 w 1105"/>
                <a:gd name="T59" fmla="*/ 1085 h 905"/>
                <a:gd name="T60" fmla="*/ 125 w 1105"/>
                <a:gd name="T61" fmla="*/ 1009 h 905"/>
                <a:gd name="T62" fmla="*/ 152 w 1105"/>
                <a:gd name="T63" fmla="*/ 936 h 905"/>
                <a:gd name="T64" fmla="*/ 185 w 1105"/>
                <a:gd name="T65" fmla="*/ 867 h 905"/>
                <a:gd name="T66" fmla="*/ 223 w 1105"/>
                <a:gd name="T67" fmla="*/ 802 h 905"/>
                <a:gd name="T68" fmla="*/ 268 w 1105"/>
                <a:gd name="T69" fmla="*/ 741 h 905"/>
                <a:gd name="T70" fmla="*/ 319 w 1105"/>
                <a:gd name="T71" fmla="*/ 684 h 905"/>
                <a:gd name="T72" fmla="*/ 375 w 1105"/>
                <a:gd name="T73" fmla="*/ 630 h 905"/>
                <a:gd name="T74" fmla="*/ 438 w 1105"/>
                <a:gd name="T75" fmla="*/ 580 h 905"/>
                <a:gd name="T76" fmla="*/ 505 w 1105"/>
                <a:gd name="T77" fmla="*/ 536 h 905"/>
                <a:gd name="T78" fmla="*/ 574 w 1105"/>
                <a:gd name="T79" fmla="*/ 499 h 905"/>
                <a:gd name="T80" fmla="*/ 644 w 1105"/>
                <a:gd name="T81" fmla="*/ 469 h 905"/>
                <a:gd name="T82" fmla="*/ 716 w 1105"/>
                <a:gd name="T83" fmla="*/ 445 h 905"/>
                <a:gd name="T84" fmla="*/ 790 w 1105"/>
                <a:gd name="T85" fmla="*/ 429 h 905"/>
                <a:gd name="T86" fmla="*/ 866 w 1105"/>
                <a:gd name="T87" fmla="*/ 418 h 905"/>
                <a:gd name="T88" fmla="*/ 944 w 1105"/>
                <a:gd name="T89" fmla="*/ 415 h 905"/>
                <a:gd name="T90" fmla="*/ 1101 w 1105"/>
                <a:gd name="T91" fmla="*/ 415 h 905"/>
                <a:gd name="T92" fmla="*/ 1085 w 1105"/>
                <a:gd name="T93" fmla="*/ 361 h 905"/>
                <a:gd name="T94" fmla="*/ 1076 w 1105"/>
                <a:gd name="T95" fmla="*/ 329 h 905"/>
                <a:gd name="T96" fmla="*/ 1068 w 1105"/>
                <a:gd name="T97" fmla="*/ 298 h 905"/>
                <a:gd name="T98" fmla="*/ 1063 w 1105"/>
                <a:gd name="T99" fmla="*/ 286 h 905"/>
                <a:gd name="T100" fmla="*/ 1056 w 1105"/>
                <a:gd name="T101" fmla="*/ 279 h 905"/>
                <a:gd name="T102" fmla="*/ 1047 w 1105"/>
                <a:gd name="T103" fmla="*/ 274 h 905"/>
                <a:gd name="T104" fmla="*/ 1035 w 1105"/>
                <a:gd name="T105" fmla="*/ 271 h 905"/>
                <a:gd name="T106" fmla="*/ 961 w 1105"/>
                <a:gd name="T107" fmla="*/ 262 h 905"/>
                <a:gd name="T108" fmla="*/ 888 w 1105"/>
                <a:gd name="T109" fmla="*/ 259 h 905"/>
                <a:gd name="T110" fmla="*/ 1101 w 1105"/>
                <a:gd name="T111" fmla="*/ 415 h 905"/>
                <a:gd name="T112" fmla="*/ 944 w 1105"/>
                <a:gd name="T113" fmla="*/ 415 h 905"/>
                <a:gd name="T114" fmla="*/ 1023 w 1105"/>
                <a:gd name="T115" fmla="*/ 418 h 905"/>
                <a:gd name="T116" fmla="*/ 1105 w 1105"/>
                <a:gd name="T117" fmla="*/ 427 h 905"/>
                <a:gd name="T118" fmla="*/ 1101 w 1105"/>
                <a:gd name="T119" fmla="*/ 415 h 9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05" h="905">
                  <a:moveTo>
                    <a:pt x="888" y="0"/>
                  </a:moveTo>
                  <a:lnTo>
                    <a:pt x="814" y="3"/>
                  </a:lnTo>
                  <a:lnTo>
                    <a:pt x="741" y="12"/>
                  </a:lnTo>
                  <a:lnTo>
                    <a:pt x="668" y="25"/>
                  </a:lnTo>
                  <a:lnTo>
                    <a:pt x="651" y="30"/>
                  </a:lnTo>
                  <a:lnTo>
                    <a:pt x="598" y="44"/>
                  </a:lnTo>
                  <a:lnTo>
                    <a:pt x="653" y="99"/>
                  </a:lnTo>
                  <a:lnTo>
                    <a:pt x="645" y="102"/>
                  </a:lnTo>
                  <a:lnTo>
                    <a:pt x="640" y="104"/>
                  </a:lnTo>
                  <a:lnTo>
                    <a:pt x="635" y="106"/>
                  </a:lnTo>
                  <a:lnTo>
                    <a:pt x="554" y="135"/>
                  </a:lnTo>
                  <a:lnTo>
                    <a:pt x="476" y="171"/>
                  </a:lnTo>
                  <a:lnTo>
                    <a:pt x="403" y="214"/>
                  </a:lnTo>
                  <a:lnTo>
                    <a:pt x="333" y="265"/>
                  </a:lnTo>
                  <a:lnTo>
                    <a:pt x="274" y="317"/>
                  </a:lnTo>
                  <a:lnTo>
                    <a:pt x="221" y="372"/>
                  </a:lnTo>
                  <a:lnTo>
                    <a:pt x="174" y="430"/>
                  </a:lnTo>
                  <a:lnTo>
                    <a:pt x="132" y="492"/>
                  </a:lnTo>
                  <a:lnTo>
                    <a:pt x="95" y="557"/>
                  </a:lnTo>
                  <a:lnTo>
                    <a:pt x="64" y="625"/>
                  </a:lnTo>
                  <a:lnTo>
                    <a:pt x="38" y="695"/>
                  </a:lnTo>
                  <a:lnTo>
                    <a:pt x="17" y="769"/>
                  </a:lnTo>
                  <a:lnTo>
                    <a:pt x="1" y="845"/>
                  </a:lnTo>
                  <a:lnTo>
                    <a:pt x="0" y="850"/>
                  </a:lnTo>
                  <a:lnTo>
                    <a:pt x="2" y="859"/>
                  </a:lnTo>
                  <a:lnTo>
                    <a:pt x="5" y="861"/>
                  </a:lnTo>
                  <a:lnTo>
                    <a:pt x="25" y="872"/>
                  </a:lnTo>
                  <a:lnTo>
                    <a:pt x="45" y="883"/>
                  </a:lnTo>
                  <a:lnTo>
                    <a:pt x="87" y="905"/>
                  </a:lnTo>
                  <a:lnTo>
                    <a:pt x="103" y="826"/>
                  </a:lnTo>
                  <a:lnTo>
                    <a:pt x="125" y="750"/>
                  </a:lnTo>
                  <a:lnTo>
                    <a:pt x="152" y="677"/>
                  </a:lnTo>
                  <a:lnTo>
                    <a:pt x="185" y="608"/>
                  </a:lnTo>
                  <a:lnTo>
                    <a:pt x="223" y="543"/>
                  </a:lnTo>
                  <a:lnTo>
                    <a:pt x="268" y="482"/>
                  </a:lnTo>
                  <a:lnTo>
                    <a:pt x="319" y="425"/>
                  </a:lnTo>
                  <a:lnTo>
                    <a:pt x="375" y="371"/>
                  </a:lnTo>
                  <a:lnTo>
                    <a:pt x="438" y="321"/>
                  </a:lnTo>
                  <a:lnTo>
                    <a:pt x="505" y="277"/>
                  </a:lnTo>
                  <a:lnTo>
                    <a:pt x="574" y="240"/>
                  </a:lnTo>
                  <a:lnTo>
                    <a:pt x="644" y="210"/>
                  </a:lnTo>
                  <a:lnTo>
                    <a:pt x="716" y="186"/>
                  </a:lnTo>
                  <a:lnTo>
                    <a:pt x="790" y="170"/>
                  </a:lnTo>
                  <a:lnTo>
                    <a:pt x="866" y="159"/>
                  </a:lnTo>
                  <a:lnTo>
                    <a:pt x="944" y="156"/>
                  </a:lnTo>
                  <a:lnTo>
                    <a:pt x="1101" y="156"/>
                  </a:lnTo>
                  <a:lnTo>
                    <a:pt x="1085" y="102"/>
                  </a:lnTo>
                  <a:lnTo>
                    <a:pt x="1076" y="70"/>
                  </a:lnTo>
                  <a:lnTo>
                    <a:pt x="1068" y="39"/>
                  </a:lnTo>
                  <a:lnTo>
                    <a:pt x="1063" y="27"/>
                  </a:lnTo>
                  <a:lnTo>
                    <a:pt x="1056" y="20"/>
                  </a:lnTo>
                  <a:lnTo>
                    <a:pt x="1047" y="15"/>
                  </a:lnTo>
                  <a:lnTo>
                    <a:pt x="1035" y="12"/>
                  </a:lnTo>
                  <a:lnTo>
                    <a:pt x="961" y="3"/>
                  </a:lnTo>
                  <a:lnTo>
                    <a:pt x="888" y="0"/>
                  </a:lnTo>
                  <a:close/>
                  <a:moveTo>
                    <a:pt x="1101" y="156"/>
                  </a:moveTo>
                  <a:lnTo>
                    <a:pt x="944" y="156"/>
                  </a:lnTo>
                  <a:lnTo>
                    <a:pt x="1023" y="159"/>
                  </a:lnTo>
                  <a:lnTo>
                    <a:pt x="1105" y="168"/>
                  </a:lnTo>
                  <a:lnTo>
                    <a:pt x="1101" y="156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AutoShape 27"/>
            <p:cNvSpPr>
              <a:spLocks/>
            </p:cNvSpPr>
            <p:nvPr/>
          </p:nvSpPr>
          <p:spPr bwMode="auto">
            <a:xfrm>
              <a:off x="835" y="452"/>
              <a:ext cx="918" cy="749"/>
            </a:xfrm>
            <a:custGeom>
              <a:avLst/>
              <a:gdLst>
                <a:gd name="T0" fmla="*/ 771 w 918"/>
                <a:gd name="T1" fmla="*/ 452 h 749"/>
                <a:gd name="T2" fmla="*/ 684 w 918"/>
                <a:gd name="T3" fmla="*/ 456 h 749"/>
                <a:gd name="T4" fmla="*/ 608 w 918"/>
                <a:gd name="T5" fmla="*/ 466 h 749"/>
                <a:gd name="T6" fmla="*/ 557 w 918"/>
                <a:gd name="T7" fmla="*/ 481 h 749"/>
                <a:gd name="T8" fmla="*/ 583 w 918"/>
                <a:gd name="T9" fmla="*/ 542 h 749"/>
                <a:gd name="T10" fmla="*/ 508 w 918"/>
                <a:gd name="T11" fmla="*/ 566 h 749"/>
                <a:gd name="T12" fmla="*/ 438 w 918"/>
                <a:gd name="T13" fmla="*/ 597 h 749"/>
                <a:gd name="T14" fmla="*/ 372 w 918"/>
                <a:gd name="T15" fmla="*/ 634 h 749"/>
                <a:gd name="T16" fmla="*/ 310 w 918"/>
                <a:gd name="T17" fmla="*/ 677 h 749"/>
                <a:gd name="T18" fmla="*/ 252 w 918"/>
                <a:gd name="T19" fmla="*/ 727 h 749"/>
                <a:gd name="T20" fmla="*/ 198 w 918"/>
                <a:gd name="T21" fmla="*/ 782 h 749"/>
                <a:gd name="T22" fmla="*/ 149 w 918"/>
                <a:gd name="T23" fmla="*/ 842 h 749"/>
                <a:gd name="T24" fmla="*/ 106 w 918"/>
                <a:gd name="T25" fmla="*/ 905 h 749"/>
                <a:gd name="T26" fmla="*/ 70 w 918"/>
                <a:gd name="T27" fmla="*/ 972 h 749"/>
                <a:gd name="T28" fmla="*/ 40 w 918"/>
                <a:gd name="T29" fmla="*/ 1042 h 749"/>
                <a:gd name="T30" fmla="*/ 17 w 918"/>
                <a:gd name="T31" fmla="*/ 1115 h 749"/>
                <a:gd name="T32" fmla="*/ 0 w 918"/>
                <a:gd name="T33" fmla="*/ 1191 h 749"/>
                <a:gd name="T34" fmla="*/ 95 w 918"/>
                <a:gd name="T35" fmla="*/ 1201 h 749"/>
                <a:gd name="T36" fmla="*/ 118 w 918"/>
                <a:gd name="T37" fmla="*/ 1124 h 749"/>
                <a:gd name="T38" fmla="*/ 146 w 918"/>
                <a:gd name="T39" fmla="*/ 1052 h 749"/>
                <a:gd name="T40" fmla="*/ 181 w 918"/>
                <a:gd name="T41" fmla="*/ 983 h 749"/>
                <a:gd name="T42" fmla="*/ 222 w 918"/>
                <a:gd name="T43" fmla="*/ 919 h 749"/>
                <a:gd name="T44" fmla="*/ 270 w 918"/>
                <a:gd name="T45" fmla="*/ 860 h 749"/>
                <a:gd name="T46" fmla="*/ 324 w 918"/>
                <a:gd name="T47" fmla="*/ 805 h 749"/>
                <a:gd name="T48" fmla="*/ 386 w 918"/>
                <a:gd name="T49" fmla="*/ 755 h 749"/>
                <a:gd name="T50" fmla="*/ 453 w 918"/>
                <a:gd name="T51" fmla="*/ 712 h 749"/>
                <a:gd name="T52" fmla="*/ 521 w 918"/>
                <a:gd name="T53" fmla="*/ 676 h 749"/>
                <a:gd name="T54" fmla="*/ 592 w 918"/>
                <a:gd name="T55" fmla="*/ 647 h 749"/>
                <a:gd name="T56" fmla="*/ 666 w 918"/>
                <a:gd name="T57" fmla="*/ 626 h 749"/>
                <a:gd name="T58" fmla="*/ 742 w 918"/>
                <a:gd name="T59" fmla="*/ 612 h 749"/>
                <a:gd name="T60" fmla="*/ 820 w 918"/>
                <a:gd name="T61" fmla="*/ 606 h 749"/>
                <a:gd name="T62" fmla="*/ 901 w 918"/>
                <a:gd name="T63" fmla="*/ 606 h 749"/>
                <a:gd name="T64" fmla="*/ 918 w 918"/>
                <a:gd name="T65" fmla="*/ 465 h 749"/>
                <a:gd name="T66" fmla="*/ 853 w 918"/>
                <a:gd name="T67" fmla="*/ 455 h 749"/>
                <a:gd name="T68" fmla="*/ 771 w 918"/>
                <a:gd name="T69" fmla="*/ 452 h 749"/>
                <a:gd name="T70" fmla="*/ 901 w 918"/>
                <a:gd name="T71" fmla="*/ 606 h 749"/>
                <a:gd name="T72" fmla="*/ 820 w 918"/>
                <a:gd name="T73" fmla="*/ 606 h 749"/>
                <a:gd name="T74" fmla="*/ 901 w 918"/>
                <a:gd name="T75" fmla="*/ 607 h 749"/>
                <a:gd name="T76" fmla="*/ 901 w 918"/>
                <a:gd name="T77" fmla="*/ 606 h 7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18" h="749">
                  <a:moveTo>
                    <a:pt x="771" y="0"/>
                  </a:moveTo>
                  <a:lnTo>
                    <a:pt x="684" y="4"/>
                  </a:lnTo>
                  <a:lnTo>
                    <a:pt x="608" y="14"/>
                  </a:lnTo>
                  <a:lnTo>
                    <a:pt x="557" y="29"/>
                  </a:lnTo>
                  <a:lnTo>
                    <a:pt x="583" y="90"/>
                  </a:lnTo>
                  <a:lnTo>
                    <a:pt x="508" y="114"/>
                  </a:lnTo>
                  <a:lnTo>
                    <a:pt x="438" y="145"/>
                  </a:lnTo>
                  <a:lnTo>
                    <a:pt x="372" y="182"/>
                  </a:lnTo>
                  <a:lnTo>
                    <a:pt x="310" y="225"/>
                  </a:lnTo>
                  <a:lnTo>
                    <a:pt x="252" y="275"/>
                  </a:lnTo>
                  <a:lnTo>
                    <a:pt x="198" y="330"/>
                  </a:lnTo>
                  <a:lnTo>
                    <a:pt x="149" y="390"/>
                  </a:lnTo>
                  <a:lnTo>
                    <a:pt x="106" y="453"/>
                  </a:lnTo>
                  <a:lnTo>
                    <a:pt x="70" y="520"/>
                  </a:lnTo>
                  <a:lnTo>
                    <a:pt x="40" y="590"/>
                  </a:lnTo>
                  <a:lnTo>
                    <a:pt x="17" y="663"/>
                  </a:lnTo>
                  <a:lnTo>
                    <a:pt x="0" y="739"/>
                  </a:lnTo>
                  <a:lnTo>
                    <a:pt x="95" y="749"/>
                  </a:lnTo>
                  <a:lnTo>
                    <a:pt x="118" y="672"/>
                  </a:lnTo>
                  <a:lnTo>
                    <a:pt x="146" y="600"/>
                  </a:lnTo>
                  <a:lnTo>
                    <a:pt x="181" y="531"/>
                  </a:lnTo>
                  <a:lnTo>
                    <a:pt x="222" y="467"/>
                  </a:lnTo>
                  <a:lnTo>
                    <a:pt x="270" y="408"/>
                  </a:lnTo>
                  <a:lnTo>
                    <a:pt x="324" y="353"/>
                  </a:lnTo>
                  <a:lnTo>
                    <a:pt x="386" y="303"/>
                  </a:lnTo>
                  <a:lnTo>
                    <a:pt x="453" y="260"/>
                  </a:lnTo>
                  <a:lnTo>
                    <a:pt x="521" y="224"/>
                  </a:lnTo>
                  <a:lnTo>
                    <a:pt x="592" y="195"/>
                  </a:lnTo>
                  <a:lnTo>
                    <a:pt x="666" y="174"/>
                  </a:lnTo>
                  <a:lnTo>
                    <a:pt x="742" y="160"/>
                  </a:lnTo>
                  <a:lnTo>
                    <a:pt x="820" y="154"/>
                  </a:lnTo>
                  <a:lnTo>
                    <a:pt x="901" y="154"/>
                  </a:lnTo>
                  <a:lnTo>
                    <a:pt x="918" y="13"/>
                  </a:lnTo>
                  <a:lnTo>
                    <a:pt x="853" y="3"/>
                  </a:lnTo>
                  <a:lnTo>
                    <a:pt x="771" y="0"/>
                  </a:lnTo>
                  <a:close/>
                  <a:moveTo>
                    <a:pt x="901" y="154"/>
                  </a:moveTo>
                  <a:lnTo>
                    <a:pt x="820" y="154"/>
                  </a:lnTo>
                  <a:lnTo>
                    <a:pt x="901" y="155"/>
                  </a:lnTo>
                  <a:lnTo>
                    <a:pt x="901" y="154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AutoShape 28"/>
            <p:cNvSpPr>
              <a:spLocks/>
            </p:cNvSpPr>
            <p:nvPr/>
          </p:nvSpPr>
          <p:spPr bwMode="auto">
            <a:xfrm>
              <a:off x="369" y="1599"/>
              <a:ext cx="717" cy="270"/>
            </a:xfrm>
            <a:custGeom>
              <a:avLst/>
              <a:gdLst>
                <a:gd name="T0" fmla="*/ 513 w 717"/>
                <a:gd name="T1" fmla="*/ 1664 h 270"/>
                <a:gd name="T2" fmla="*/ 517 w 717"/>
                <a:gd name="T3" fmla="*/ 1865 h 270"/>
                <a:gd name="T4" fmla="*/ 564 w 717"/>
                <a:gd name="T5" fmla="*/ 1821 h 270"/>
                <a:gd name="T6" fmla="*/ 689 w 717"/>
                <a:gd name="T7" fmla="*/ 1768 h 270"/>
                <a:gd name="T8" fmla="*/ 555 w 717"/>
                <a:gd name="T9" fmla="*/ 1760 h 270"/>
                <a:gd name="T10" fmla="*/ 331 w 717"/>
                <a:gd name="T11" fmla="*/ 1868 h 270"/>
                <a:gd name="T12" fmla="*/ 371 w 717"/>
                <a:gd name="T13" fmla="*/ 1869 h 270"/>
                <a:gd name="T14" fmla="*/ 623 w 717"/>
                <a:gd name="T15" fmla="*/ 1868 h 270"/>
                <a:gd name="T16" fmla="*/ 660 w 717"/>
                <a:gd name="T17" fmla="*/ 1869 h 270"/>
                <a:gd name="T18" fmla="*/ 25 w 717"/>
                <a:gd name="T19" fmla="*/ 1867 h 270"/>
                <a:gd name="T20" fmla="*/ 59 w 717"/>
                <a:gd name="T21" fmla="*/ 1868 h 270"/>
                <a:gd name="T22" fmla="*/ 136 w 717"/>
                <a:gd name="T23" fmla="*/ 1764 h 270"/>
                <a:gd name="T24" fmla="*/ 171 w 717"/>
                <a:gd name="T25" fmla="*/ 1854 h 270"/>
                <a:gd name="T26" fmla="*/ 183 w 717"/>
                <a:gd name="T27" fmla="*/ 1867 h 270"/>
                <a:gd name="T28" fmla="*/ 249 w 717"/>
                <a:gd name="T29" fmla="*/ 1868 h 270"/>
                <a:gd name="T30" fmla="*/ 212 w 717"/>
                <a:gd name="T31" fmla="*/ 1764 h 270"/>
                <a:gd name="T32" fmla="*/ 357 w 717"/>
                <a:gd name="T33" fmla="*/ 1664 h 270"/>
                <a:gd name="T34" fmla="*/ 372 w 717"/>
                <a:gd name="T35" fmla="*/ 1868 h 270"/>
                <a:gd name="T36" fmla="*/ 390 w 717"/>
                <a:gd name="T37" fmla="*/ 1807 h 270"/>
                <a:gd name="T38" fmla="*/ 427 w 717"/>
                <a:gd name="T39" fmla="*/ 1672 h 270"/>
                <a:gd name="T40" fmla="*/ 456 w 717"/>
                <a:gd name="T41" fmla="*/ 1664 h 270"/>
                <a:gd name="T42" fmla="*/ 689 w 717"/>
                <a:gd name="T43" fmla="*/ 1768 h 270"/>
                <a:gd name="T44" fmla="*/ 595 w 717"/>
                <a:gd name="T45" fmla="*/ 1868 h 270"/>
                <a:gd name="T46" fmla="*/ 664 w 717"/>
                <a:gd name="T47" fmla="*/ 1864 h 270"/>
                <a:gd name="T48" fmla="*/ 689 w 717"/>
                <a:gd name="T49" fmla="*/ 1768 h 270"/>
                <a:gd name="T50" fmla="*/ 67 w 717"/>
                <a:gd name="T51" fmla="*/ 1615 h 270"/>
                <a:gd name="T52" fmla="*/ 12 w 717"/>
                <a:gd name="T53" fmla="*/ 1820 h 270"/>
                <a:gd name="T54" fmla="*/ 15 w 717"/>
                <a:gd name="T55" fmla="*/ 1868 h 270"/>
                <a:gd name="T56" fmla="*/ 68 w 717"/>
                <a:gd name="T57" fmla="*/ 1864 h 270"/>
                <a:gd name="T58" fmla="*/ 84 w 717"/>
                <a:gd name="T59" fmla="*/ 1819 h 270"/>
                <a:gd name="T60" fmla="*/ 136 w 717"/>
                <a:gd name="T61" fmla="*/ 1764 h 270"/>
                <a:gd name="T62" fmla="*/ 200 w 717"/>
                <a:gd name="T63" fmla="*/ 1719 h 270"/>
                <a:gd name="T64" fmla="*/ 116 w 717"/>
                <a:gd name="T65" fmla="*/ 1703 h 270"/>
                <a:gd name="T66" fmla="*/ 99 w 717"/>
                <a:gd name="T67" fmla="*/ 1601 h 270"/>
                <a:gd name="T68" fmla="*/ 680 w 717"/>
                <a:gd name="T69" fmla="*/ 1662 h 270"/>
                <a:gd name="T70" fmla="*/ 617 w 717"/>
                <a:gd name="T71" fmla="*/ 1700 h 270"/>
                <a:gd name="T72" fmla="*/ 577 w 717"/>
                <a:gd name="T73" fmla="*/ 1744 h 270"/>
                <a:gd name="T74" fmla="*/ 690 w 717"/>
                <a:gd name="T75" fmla="*/ 1764 h 270"/>
                <a:gd name="T76" fmla="*/ 378 w 717"/>
                <a:gd name="T77" fmla="*/ 1600 h 270"/>
                <a:gd name="T78" fmla="*/ 216 w 717"/>
                <a:gd name="T79" fmla="*/ 1612 h 270"/>
                <a:gd name="T80" fmla="*/ 120 w 717"/>
                <a:gd name="T81" fmla="*/ 1705 h 270"/>
                <a:gd name="T82" fmla="*/ 231 w 717"/>
                <a:gd name="T83" fmla="*/ 1683 h 270"/>
                <a:gd name="T84" fmla="*/ 257 w 717"/>
                <a:gd name="T85" fmla="*/ 1665 h 270"/>
                <a:gd name="T86" fmla="*/ 580 w 717"/>
                <a:gd name="T87" fmla="*/ 1662 h 270"/>
                <a:gd name="T88" fmla="*/ 522 w 717"/>
                <a:gd name="T89" fmla="*/ 1601 h 270"/>
                <a:gd name="T90" fmla="*/ 142 w 717"/>
                <a:gd name="T91" fmla="*/ 1600 h 270"/>
                <a:gd name="T92" fmla="*/ 142 w 717"/>
                <a:gd name="T93" fmla="*/ 160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17" h="270">
                  <a:moveTo>
                    <a:pt x="580" y="65"/>
                  </a:moveTo>
                  <a:lnTo>
                    <a:pt x="474" y="65"/>
                  </a:lnTo>
                  <a:lnTo>
                    <a:pt x="513" y="65"/>
                  </a:lnTo>
                  <a:lnTo>
                    <a:pt x="460" y="265"/>
                  </a:lnTo>
                  <a:lnTo>
                    <a:pt x="491" y="270"/>
                  </a:lnTo>
                  <a:lnTo>
                    <a:pt x="517" y="266"/>
                  </a:lnTo>
                  <a:lnTo>
                    <a:pt x="540" y="252"/>
                  </a:lnTo>
                  <a:lnTo>
                    <a:pt x="559" y="230"/>
                  </a:lnTo>
                  <a:lnTo>
                    <a:pt x="564" y="222"/>
                  </a:lnTo>
                  <a:lnTo>
                    <a:pt x="572" y="216"/>
                  </a:lnTo>
                  <a:lnTo>
                    <a:pt x="617" y="169"/>
                  </a:lnTo>
                  <a:lnTo>
                    <a:pt x="689" y="169"/>
                  </a:lnTo>
                  <a:lnTo>
                    <a:pt x="690" y="165"/>
                  </a:lnTo>
                  <a:lnTo>
                    <a:pt x="561" y="165"/>
                  </a:lnTo>
                  <a:lnTo>
                    <a:pt x="555" y="161"/>
                  </a:lnTo>
                  <a:lnTo>
                    <a:pt x="580" y="65"/>
                  </a:lnTo>
                  <a:close/>
                  <a:moveTo>
                    <a:pt x="372" y="269"/>
                  </a:moveTo>
                  <a:lnTo>
                    <a:pt x="331" y="269"/>
                  </a:lnTo>
                  <a:lnTo>
                    <a:pt x="344" y="269"/>
                  </a:lnTo>
                  <a:lnTo>
                    <a:pt x="357" y="269"/>
                  </a:lnTo>
                  <a:lnTo>
                    <a:pt x="371" y="270"/>
                  </a:lnTo>
                  <a:lnTo>
                    <a:pt x="372" y="269"/>
                  </a:lnTo>
                  <a:close/>
                  <a:moveTo>
                    <a:pt x="661" y="269"/>
                  </a:moveTo>
                  <a:lnTo>
                    <a:pt x="623" y="269"/>
                  </a:lnTo>
                  <a:lnTo>
                    <a:pt x="636" y="269"/>
                  </a:lnTo>
                  <a:lnTo>
                    <a:pt x="648" y="269"/>
                  </a:lnTo>
                  <a:lnTo>
                    <a:pt x="660" y="270"/>
                  </a:lnTo>
                  <a:lnTo>
                    <a:pt x="661" y="269"/>
                  </a:lnTo>
                  <a:close/>
                  <a:moveTo>
                    <a:pt x="61" y="268"/>
                  </a:moveTo>
                  <a:lnTo>
                    <a:pt x="25" y="268"/>
                  </a:lnTo>
                  <a:lnTo>
                    <a:pt x="36" y="268"/>
                  </a:lnTo>
                  <a:lnTo>
                    <a:pt x="46" y="269"/>
                  </a:lnTo>
                  <a:lnTo>
                    <a:pt x="59" y="269"/>
                  </a:lnTo>
                  <a:lnTo>
                    <a:pt x="61" y="268"/>
                  </a:lnTo>
                  <a:close/>
                  <a:moveTo>
                    <a:pt x="212" y="165"/>
                  </a:moveTo>
                  <a:lnTo>
                    <a:pt x="136" y="165"/>
                  </a:lnTo>
                  <a:lnTo>
                    <a:pt x="154" y="211"/>
                  </a:lnTo>
                  <a:lnTo>
                    <a:pt x="162" y="233"/>
                  </a:lnTo>
                  <a:lnTo>
                    <a:pt x="171" y="255"/>
                  </a:lnTo>
                  <a:lnTo>
                    <a:pt x="173" y="260"/>
                  </a:lnTo>
                  <a:lnTo>
                    <a:pt x="178" y="268"/>
                  </a:lnTo>
                  <a:lnTo>
                    <a:pt x="183" y="268"/>
                  </a:lnTo>
                  <a:lnTo>
                    <a:pt x="199" y="269"/>
                  </a:lnTo>
                  <a:lnTo>
                    <a:pt x="216" y="269"/>
                  </a:lnTo>
                  <a:lnTo>
                    <a:pt x="249" y="269"/>
                  </a:lnTo>
                  <a:lnTo>
                    <a:pt x="250" y="265"/>
                  </a:lnTo>
                  <a:lnTo>
                    <a:pt x="250" y="263"/>
                  </a:lnTo>
                  <a:lnTo>
                    <a:pt x="212" y="165"/>
                  </a:lnTo>
                  <a:close/>
                  <a:moveTo>
                    <a:pt x="580" y="64"/>
                  </a:moveTo>
                  <a:lnTo>
                    <a:pt x="305" y="64"/>
                  </a:lnTo>
                  <a:lnTo>
                    <a:pt x="357" y="65"/>
                  </a:lnTo>
                  <a:lnTo>
                    <a:pt x="303" y="269"/>
                  </a:lnTo>
                  <a:lnTo>
                    <a:pt x="331" y="269"/>
                  </a:lnTo>
                  <a:lnTo>
                    <a:pt x="372" y="269"/>
                  </a:lnTo>
                  <a:lnTo>
                    <a:pt x="376" y="265"/>
                  </a:lnTo>
                  <a:lnTo>
                    <a:pt x="384" y="233"/>
                  </a:lnTo>
                  <a:lnTo>
                    <a:pt x="390" y="208"/>
                  </a:lnTo>
                  <a:lnTo>
                    <a:pt x="402" y="165"/>
                  </a:lnTo>
                  <a:lnTo>
                    <a:pt x="414" y="122"/>
                  </a:lnTo>
                  <a:lnTo>
                    <a:pt x="427" y="73"/>
                  </a:lnTo>
                  <a:lnTo>
                    <a:pt x="433" y="66"/>
                  </a:lnTo>
                  <a:lnTo>
                    <a:pt x="437" y="65"/>
                  </a:lnTo>
                  <a:lnTo>
                    <a:pt x="456" y="65"/>
                  </a:lnTo>
                  <a:lnTo>
                    <a:pt x="580" y="65"/>
                  </a:lnTo>
                  <a:lnTo>
                    <a:pt x="580" y="64"/>
                  </a:lnTo>
                  <a:close/>
                  <a:moveTo>
                    <a:pt x="689" y="169"/>
                  </a:moveTo>
                  <a:lnTo>
                    <a:pt x="617" y="169"/>
                  </a:lnTo>
                  <a:lnTo>
                    <a:pt x="621" y="171"/>
                  </a:lnTo>
                  <a:lnTo>
                    <a:pt x="595" y="269"/>
                  </a:lnTo>
                  <a:lnTo>
                    <a:pt x="623" y="269"/>
                  </a:lnTo>
                  <a:lnTo>
                    <a:pt x="661" y="269"/>
                  </a:lnTo>
                  <a:lnTo>
                    <a:pt x="664" y="265"/>
                  </a:lnTo>
                  <a:lnTo>
                    <a:pt x="674" y="226"/>
                  </a:lnTo>
                  <a:lnTo>
                    <a:pt x="681" y="198"/>
                  </a:lnTo>
                  <a:lnTo>
                    <a:pt x="689" y="169"/>
                  </a:lnTo>
                  <a:close/>
                  <a:moveTo>
                    <a:pt x="74" y="0"/>
                  </a:moveTo>
                  <a:lnTo>
                    <a:pt x="70" y="5"/>
                  </a:lnTo>
                  <a:lnTo>
                    <a:pt x="67" y="16"/>
                  </a:lnTo>
                  <a:lnTo>
                    <a:pt x="54" y="68"/>
                  </a:lnTo>
                  <a:lnTo>
                    <a:pt x="40" y="119"/>
                  </a:lnTo>
                  <a:lnTo>
                    <a:pt x="12" y="221"/>
                  </a:lnTo>
                  <a:lnTo>
                    <a:pt x="9" y="233"/>
                  </a:lnTo>
                  <a:lnTo>
                    <a:pt x="0" y="269"/>
                  </a:lnTo>
                  <a:lnTo>
                    <a:pt x="15" y="269"/>
                  </a:lnTo>
                  <a:lnTo>
                    <a:pt x="25" y="268"/>
                  </a:lnTo>
                  <a:lnTo>
                    <a:pt x="61" y="268"/>
                  </a:lnTo>
                  <a:lnTo>
                    <a:pt x="68" y="265"/>
                  </a:lnTo>
                  <a:lnTo>
                    <a:pt x="75" y="258"/>
                  </a:lnTo>
                  <a:lnTo>
                    <a:pt x="78" y="244"/>
                  </a:lnTo>
                  <a:lnTo>
                    <a:pt x="84" y="220"/>
                  </a:lnTo>
                  <a:lnTo>
                    <a:pt x="97" y="199"/>
                  </a:lnTo>
                  <a:lnTo>
                    <a:pt x="116" y="182"/>
                  </a:lnTo>
                  <a:lnTo>
                    <a:pt x="136" y="165"/>
                  </a:lnTo>
                  <a:lnTo>
                    <a:pt x="212" y="165"/>
                  </a:lnTo>
                  <a:lnTo>
                    <a:pt x="202" y="138"/>
                  </a:lnTo>
                  <a:lnTo>
                    <a:pt x="200" y="120"/>
                  </a:lnTo>
                  <a:lnTo>
                    <a:pt x="209" y="106"/>
                  </a:lnTo>
                  <a:lnTo>
                    <a:pt x="120" y="106"/>
                  </a:lnTo>
                  <a:lnTo>
                    <a:pt x="116" y="104"/>
                  </a:lnTo>
                  <a:lnTo>
                    <a:pt x="142" y="2"/>
                  </a:lnTo>
                  <a:lnTo>
                    <a:pt x="113" y="2"/>
                  </a:lnTo>
                  <a:lnTo>
                    <a:pt x="99" y="2"/>
                  </a:lnTo>
                  <a:lnTo>
                    <a:pt x="86" y="1"/>
                  </a:lnTo>
                  <a:lnTo>
                    <a:pt x="74" y="0"/>
                  </a:lnTo>
                  <a:close/>
                  <a:moveTo>
                    <a:pt x="680" y="63"/>
                  </a:moveTo>
                  <a:lnTo>
                    <a:pt x="658" y="66"/>
                  </a:lnTo>
                  <a:lnTo>
                    <a:pt x="640" y="77"/>
                  </a:lnTo>
                  <a:lnTo>
                    <a:pt x="617" y="101"/>
                  </a:lnTo>
                  <a:lnTo>
                    <a:pt x="593" y="127"/>
                  </a:lnTo>
                  <a:lnTo>
                    <a:pt x="586" y="136"/>
                  </a:lnTo>
                  <a:lnTo>
                    <a:pt x="577" y="145"/>
                  </a:lnTo>
                  <a:lnTo>
                    <a:pt x="569" y="155"/>
                  </a:lnTo>
                  <a:lnTo>
                    <a:pt x="561" y="165"/>
                  </a:lnTo>
                  <a:lnTo>
                    <a:pt x="690" y="165"/>
                  </a:lnTo>
                  <a:lnTo>
                    <a:pt x="717" y="65"/>
                  </a:lnTo>
                  <a:lnTo>
                    <a:pt x="680" y="63"/>
                  </a:lnTo>
                  <a:close/>
                  <a:moveTo>
                    <a:pt x="378" y="1"/>
                  </a:moveTo>
                  <a:lnTo>
                    <a:pt x="232" y="2"/>
                  </a:lnTo>
                  <a:lnTo>
                    <a:pt x="223" y="7"/>
                  </a:lnTo>
                  <a:lnTo>
                    <a:pt x="216" y="13"/>
                  </a:lnTo>
                  <a:lnTo>
                    <a:pt x="192" y="36"/>
                  </a:lnTo>
                  <a:lnTo>
                    <a:pt x="161" y="66"/>
                  </a:lnTo>
                  <a:lnTo>
                    <a:pt x="120" y="106"/>
                  </a:lnTo>
                  <a:lnTo>
                    <a:pt x="209" y="106"/>
                  </a:lnTo>
                  <a:lnTo>
                    <a:pt x="209" y="105"/>
                  </a:lnTo>
                  <a:lnTo>
                    <a:pt x="231" y="84"/>
                  </a:lnTo>
                  <a:lnTo>
                    <a:pt x="239" y="77"/>
                  </a:lnTo>
                  <a:lnTo>
                    <a:pt x="248" y="66"/>
                  </a:lnTo>
                  <a:lnTo>
                    <a:pt x="257" y="66"/>
                  </a:lnTo>
                  <a:lnTo>
                    <a:pt x="281" y="65"/>
                  </a:lnTo>
                  <a:lnTo>
                    <a:pt x="580" y="64"/>
                  </a:lnTo>
                  <a:lnTo>
                    <a:pt x="580" y="63"/>
                  </a:lnTo>
                  <a:lnTo>
                    <a:pt x="511" y="63"/>
                  </a:lnTo>
                  <a:lnTo>
                    <a:pt x="525" y="3"/>
                  </a:lnTo>
                  <a:lnTo>
                    <a:pt x="522" y="2"/>
                  </a:lnTo>
                  <a:lnTo>
                    <a:pt x="519" y="1"/>
                  </a:lnTo>
                  <a:lnTo>
                    <a:pt x="378" y="1"/>
                  </a:lnTo>
                  <a:close/>
                  <a:moveTo>
                    <a:pt x="142" y="1"/>
                  </a:moveTo>
                  <a:lnTo>
                    <a:pt x="113" y="2"/>
                  </a:lnTo>
                  <a:lnTo>
                    <a:pt x="142" y="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29"/>
            <p:cNvSpPr>
              <a:spLocks/>
            </p:cNvSpPr>
            <p:nvPr/>
          </p:nvSpPr>
          <p:spPr bwMode="auto">
            <a:xfrm>
              <a:off x="1036" y="642"/>
              <a:ext cx="688" cy="554"/>
            </a:xfrm>
            <a:custGeom>
              <a:avLst/>
              <a:gdLst>
                <a:gd name="T0" fmla="*/ 618 w 688"/>
                <a:gd name="T1" fmla="*/ 643 h 554"/>
                <a:gd name="T2" fmla="*/ 550 w 688"/>
                <a:gd name="T3" fmla="*/ 647 h 554"/>
                <a:gd name="T4" fmla="*/ 485 w 688"/>
                <a:gd name="T5" fmla="*/ 659 h 554"/>
                <a:gd name="T6" fmla="*/ 420 w 688"/>
                <a:gd name="T7" fmla="*/ 677 h 554"/>
                <a:gd name="T8" fmla="*/ 421 w 688"/>
                <a:gd name="T9" fmla="*/ 691 h 554"/>
                <a:gd name="T10" fmla="*/ 421 w 688"/>
                <a:gd name="T11" fmla="*/ 704 h 554"/>
                <a:gd name="T12" fmla="*/ 422 w 688"/>
                <a:gd name="T13" fmla="*/ 717 h 554"/>
                <a:gd name="T14" fmla="*/ 424 w 688"/>
                <a:gd name="T15" fmla="*/ 729 h 554"/>
                <a:gd name="T16" fmla="*/ 428 w 688"/>
                <a:gd name="T17" fmla="*/ 745 h 554"/>
                <a:gd name="T18" fmla="*/ 421 w 688"/>
                <a:gd name="T19" fmla="*/ 750 h 554"/>
                <a:gd name="T20" fmla="*/ 338 w 688"/>
                <a:gd name="T21" fmla="*/ 789 h 554"/>
                <a:gd name="T22" fmla="*/ 274 w 688"/>
                <a:gd name="T23" fmla="*/ 828 h 554"/>
                <a:gd name="T24" fmla="*/ 215 w 688"/>
                <a:gd name="T25" fmla="*/ 872 h 554"/>
                <a:gd name="T26" fmla="*/ 162 w 688"/>
                <a:gd name="T27" fmla="*/ 922 h 554"/>
                <a:gd name="T28" fmla="*/ 114 w 688"/>
                <a:gd name="T29" fmla="*/ 978 h 554"/>
                <a:gd name="T30" fmla="*/ 72 w 688"/>
                <a:gd name="T31" fmla="*/ 1040 h 554"/>
                <a:gd name="T32" fmla="*/ 35 w 688"/>
                <a:gd name="T33" fmla="*/ 1108 h 554"/>
                <a:gd name="T34" fmla="*/ 9 w 688"/>
                <a:gd name="T35" fmla="*/ 1172 h 554"/>
                <a:gd name="T36" fmla="*/ 0 w 688"/>
                <a:gd name="T37" fmla="*/ 1196 h 554"/>
                <a:gd name="T38" fmla="*/ 88 w 688"/>
                <a:gd name="T39" fmla="*/ 1179 h 554"/>
                <a:gd name="T40" fmla="*/ 100 w 688"/>
                <a:gd name="T41" fmla="*/ 1177 h 554"/>
                <a:gd name="T42" fmla="*/ 117 w 688"/>
                <a:gd name="T43" fmla="*/ 1170 h 554"/>
                <a:gd name="T44" fmla="*/ 123 w 688"/>
                <a:gd name="T45" fmla="*/ 1163 h 554"/>
                <a:gd name="T46" fmla="*/ 126 w 688"/>
                <a:gd name="T47" fmla="*/ 1157 h 554"/>
                <a:gd name="T48" fmla="*/ 165 w 688"/>
                <a:gd name="T49" fmla="*/ 1089 h 554"/>
                <a:gd name="T50" fmla="*/ 209 w 688"/>
                <a:gd name="T51" fmla="*/ 1028 h 554"/>
                <a:gd name="T52" fmla="*/ 259 w 688"/>
                <a:gd name="T53" fmla="*/ 974 h 554"/>
                <a:gd name="T54" fmla="*/ 314 w 688"/>
                <a:gd name="T55" fmla="*/ 928 h 554"/>
                <a:gd name="T56" fmla="*/ 374 w 688"/>
                <a:gd name="T57" fmla="*/ 888 h 554"/>
                <a:gd name="T58" fmla="*/ 440 w 688"/>
                <a:gd name="T59" fmla="*/ 856 h 554"/>
                <a:gd name="T60" fmla="*/ 510 w 688"/>
                <a:gd name="T61" fmla="*/ 830 h 554"/>
                <a:gd name="T62" fmla="*/ 586 w 688"/>
                <a:gd name="T63" fmla="*/ 810 h 554"/>
                <a:gd name="T64" fmla="*/ 612 w 688"/>
                <a:gd name="T65" fmla="*/ 803 h 554"/>
                <a:gd name="T66" fmla="*/ 633 w 688"/>
                <a:gd name="T67" fmla="*/ 792 h 554"/>
                <a:gd name="T68" fmla="*/ 648 w 688"/>
                <a:gd name="T69" fmla="*/ 774 h 554"/>
                <a:gd name="T70" fmla="*/ 657 w 688"/>
                <a:gd name="T71" fmla="*/ 749 h 554"/>
                <a:gd name="T72" fmla="*/ 663 w 688"/>
                <a:gd name="T73" fmla="*/ 723 h 554"/>
                <a:gd name="T74" fmla="*/ 671 w 688"/>
                <a:gd name="T75" fmla="*/ 697 h 554"/>
                <a:gd name="T76" fmla="*/ 679 w 688"/>
                <a:gd name="T77" fmla="*/ 670 h 554"/>
                <a:gd name="T78" fmla="*/ 687 w 688"/>
                <a:gd name="T79" fmla="*/ 644 h 554"/>
                <a:gd name="T80" fmla="*/ 618 w 688"/>
                <a:gd name="T81" fmla="*/ 643 h 5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88" h="554">
                  <a:moveTo>
                    <a:pt x="618" y="0"/>
                  </a:moveTo>
                  <a:lnTo>
                    <a:pt x="550" y="4"/>
                  </a:lnTo>
                  <a:lnTo>
                    <a:pt x="485" y="16"/>
                  </a:lnTo>
                  <a:lnTo>
                    <a:pt x="420" y="34"/>
                  </a:lnTo>
                  <a:lnTo>
                    <a:pt x="421" y="48"/>
                  </a:lnTo>
                  <a:lnTo>
                    <a:pt x="421" y="61"/>
                  </a:lnTo>
                  <a:lnTo>
                    <a:pt x="422" y="74"/>
                  </a:lnTo>
                  <a:lnTo>
                    <a:pt x="424" y="86"/>
                  </a:lnTo>
                  <a:lnTo>
                    <a:pt x="428" y="102"/>
                  </a:lnTo>
                  <a:lnTo>
                    <a:pt x="421" y="107"/>
                  </a:lnTo>
                  <a:lnTo>
                    <a:pt x="338" y="146"/>
                  </a:lnTo>
                  <a:lnTo>
                    <a:pt x="274" y="185"/>
                  </a:lnTo>
                  <a:lnTo>
                    <a:pt x="215" y="229"/>
                  </a:lnTo>
                  <a:lnTo>
                    <a:pt x="162" y="279"/>
                  </a:lnTo>
                  <a:lnTo>
                    <a:pt x="114" y="335"/>
                  </a:lnTo>
                  <a:lnTo>
                    <a:pt x="72" y="397"/>
                  </a:lnTo>
                  <a:lnTo>
                    <a:pt x="35" y="465"/>
                  </a:lnTo>
                  <a:lnTo>
                    <a:pt x="9" y="529"/>
                  </a:lnTo>
                  <a:lnTo>
                    <a:pt x="0" y="553"/>
                  </a:lnTo>
                  <a:lnTo>
                    <a:pt x="88" y="536"/>
                  </a:lnTo>
                  <a:lnTo>
                    <a:pt x="100" y="534"/>
                  </a:lnTo>
                  <a:lnTo>
                    <a:pt x="117" y="527"/>
                  </a:lnTo>
                  <a:lnTo>
                    <a:pt x="123" y="520"/>
                  </a:lnTo>
                  <a:lnTo>
                    <a:pt x="126" y="514"/>
                  </a:lnTo>
                  <a:lnTo>
                    <a:pt x="165" y="446"/>
                  </a:lnTo>
                  <a:lnTo>
                    <a:pt x="209" y="385"/>
                  </a:lnTo>
                  <a:lnTo>
                    <a:pt x="259" y="331"/>
                  </a:lnTo>
                  <a:lnTo>
                    <a:pt x="314" y="285"/>
                  </a:lnTo>
                  <a:lnTo>
                    <a:pt x="374" y="245"/>
                  </a:lnTo>
                  <a:lnTo>
                    <a:pt x="440" y="213"/>
                  </a:lnTo>
                  <a:lnTo>
                    <a:pt x="510" y="187"/>
                  </a:lnTo>
                  <a:lnTo>
                    <a:pt x="586" y="167"/>
                  </a:lnTo>
                  <a:lnTo>
                    <a:pt x="612" y="160"/>
                  </a:lnTo>
                  <a:lnTo>
                    <a:pt x="633" y="149"/>
                  </a:lnTo>
                  <a:lnTo>
                    <a:pt x="648" y="131"/>
                  </a:lnTo>
                  <a:lnTo>
                    <a:pt x="657" y="106"/>
                  </a:lnTo>
                  <a:lnTo>
                    <a:pt x="663" y="80"/>
                  </a:lnTo>
                  <a:lnTo>
                    <a:pt x="671" y="54"/>
                  </a:lnTo>
                  <a:lnTo>
                    <a:pt x="679" y="27"/>
                  </a:lnTo>
                  <a:lnTo>
                    <a:pt x="687" y="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AutoShape 30"/>
            <p:cNvSpPr>
              <a:spLocks/>
            </p:cNvSpPr>
            <p:nvPr/>
          </p:nvSpPr>
          <p:spPr bwMode="auto">
            <a:xfrm>
              <a:off x="981" y="842"/>
              <a:ext cx="675" cy="669"/>
            </a:xfrm>
            <a:custGeom>
              <a:avLst/>
              <a:gdLst>
                <a:gd name="T0" fmla="*/ 532 w 675"/>
                <a:gd name="T1" fmla="*/ 1072 h 669"/>
                <a:gd name="T2" fmla="*/ 397 w 675"/>
                <a:gd name="T3" fmla="*/ 1072 h 669"/>
                <a:gd name="T4" fmla="*/ 357 w 675"/>
                <a:gd name="T5" fmla="*/ 1137 h 669"/>
                <a:gd name="T6" fmla="*/ 314 w 675"/>
                <a:gd name="T7" fmla="*/ 1199 h 669"/>
                <a:gd name="T8" fmla="*/ 269 w 675"/>
                <a:gd name="T9" fmla="*/ 1259 h 669"/>
                <a:gd name="T10" fmla="*/ 221 w 675"/>
                <a:gd name="T11" fmla="*/ 1315 h 669"/>
                <a:gd name="T12" fmla="*/ 170 w 675"/>
                <a:gd name="T13" fmla="*/ 1368 h 669"/>
                <a:gd name="T14" fmla="*/ 117 w 675"/>
                <a:gd name="T15" fmla="*/ 1419 h 669"/>
                <a:gd name="T16" fmla="*/ 60 w 675"/>
                <a:gd name="T17" fmla="*/ 1467 h 669"/>
                <a:gd name="T18" fmla="*/ 0 w 675"/>
                <a:gd name="T19" fmla="*/ 1511 h 669"/>
                <a:gd name="T20" fmla="*/ 72 w 675"/>
                <a:gd name="T21" fmla="*/ 1472 h 669"/>
                <a:gd name="T22" fmla="*/ 141 w 675"/>
                <a:gd name="T23" fmla="*/ 1430 h 669"/>
                <a:gd name="T24" fmla="*/ 208 w 675"/>
                <a:gd name="T25" fmla="*/ 1385 h 669"/>
                <a:gd name="T26" fmla="*/ 272 w 675"/>
                <a:gd name="T27" fmla="*/ 1338 h 669"/>
                <a:gd name="T28" fmla="*/ 333 w 675"/>
                <a:gd name="T29" fmla="*/ 1287 h 669"/>
                <a:gd name="T30" fmla="*/ 391 w 675"/>
                <a:gd name="T31" fmla="*/ 1233 h 669"/>
                <a:gd name="T32" fmla="*/ 446 w 675"/>
                <a:gd name="T33" fmla="*/ 1176 h 669"/>
                <a:gd name="T34" fmla="*/ 498 w 675"/>
                <a:gd name="T35" fmla="*/ 1116 h 669"/>
                <a:gd name="T36" fmla="*/ 532 w 675"/>
                <a:gd name="T37" fmla="*/ 1072 h 669"/>
                <a:gd name="T38" fmla="*/ 667 w 675"/>
                <a:gd name="T39" fmla="*/ 842 h 669"/>
                <a:gd name="T40" fmla="*/ 665 w 675"/>
                <a:gd name="T41" fmla="*/ 843 h 669"/>
                <a:gd name="T42" fmla="*/ 615 w 675"/>
                <a:gd name="T43" fmla="*/ 853 h 669"/>
                <a:gd name="T44" fmla="*/ 567 w 675"/>
                <a:gd name="T45" fmla="*/ 868 h 669"/>
                <a:gd name="T46" fmla="*/ 520 w 675"/>
                <a:gd name="T47" fmla="*/ 887 h 669"/>
                <a:gd name="T48" fmla="*/ 474 w 675"/>
                <a:gd name="T49" fmla="*/ 909 h 669"/>
                <a:gd name="T50" fmla="*/ 469 w 675"/>
                <a:gd name="T51" fmla="*/ 912 h 669"/>
                <a:gd name="T52" fmla="*/ 464 w 675"/>
                <a:gd name="T53" fmla="*/ 918 h 669"/>
                <a:gd name="T54" fmla="*/ 463 w 675"/>
                <a:gd name="T55" fmla="*/ 923 h 669"/>
                <a:gd name="T56" fmla="*/ 459 w 675"/>
                <a:gd name="T57" fmla="*/ 944 h 669"/>
                <a:gd name="T58" fmla="*/ 449 w 675"/>
                <a:gd name="T59" fmla="*/ 962 h 669"/>
                <a:gd name="T60" fmla="*/ 435 w 675"/>
                <a:gd name="T61" fmla="*/ 976 h 669"/>
                <a:gd name="T62" fmla="*/ 418 w 675"/>
                <a:gd name="T63" fmla="*/ 988 h 669"/>
                <a:gd name="T64" fmla="*/ 411 w 675"/>
                <a:gd name="T65" fmla="*/ 991 h 669"/>
                <a:gd name="T66" fmla="*/ 405 w 675"/>
                <a:gd name="T67" fmla="*/ 996 h 669"/>
                <a:gd name="T68" fmla="*/ 400 w 675"/>
                <a:gd name="T69" fmla="*/ 1001 h 669"/>
                <a:gd name="T70" fmla="*/ 368 w 675"/>
                <a:gd name="T71" fmla="*/ 1029 h 669"/>
                <a:gd name="T72" fmla="*/ 339 w 675"/>
                <a:gd name="T73" fmla="*/ 1060 h 669"/>
                <a:gd name="T74" fmla="*/ 312 w 675"/>
                <a:gd name="T75" fmla="*/ 1093 h 669"/>
                <a:gd name="T76" fmla="*/ 289 w 675"/>
                <a:gd name="T77" fmla="*/ 1130 h 669"/>
                <a:gd name="T78" fmla="*/ 397 w 675"/>
                <a:gd name="T79" fmla="*/ 1072 h 669"/>
                <a:gd name="T80" fmla="*/ 532 w 675"/>
                <a:gd name="T81" fmla="*/ 1072 h 669"/>
                <a:gd name="T82" fmla="*/ 547 w 675"/>
                <a:gd name="T83" fmla="*/ 1053 h 669"/>
                <a:gd name="T84" fmla="*/ 592 w 675"/>
                <a:gd name="T85" fmla="*/ 987 h 669"/>
                <a:gd name="T86" fmla="*/ 635 w 675"/>
                <a:gd name="T87" fmla="*/ 917 h 669"/>
                <a:gd name="T88" fmla="*/ 674 w 675"/>
                <a:gd name="T89" fmla="*/ 844 h 669"/>
                <a:gd name="T90" fmla="*/ 669 w 675"/>
                <a:gd name="T91" fmla="*/ 843 h 669"/>
                <a:gd name="T92" fmla="*/ 667 w 675"/>
                <a:gd name="T93" fmla="*/ 842 h 6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5" h="669">
                  <a:moveTo>
                    <a:pt x="532" y="230"/>
                  </a:moveTo>
                  <a:lnTo>
                    <a:pt x="397" y="230"/>
                  </a:lnTo>
                  <a:lnTo>
                    <a:pt x="357" y="295"/>
                  </a:lnTo>
                  <a:lnTo>
                    <a:pt x="314" y="357"/>
                  </a:lnTo>
                  <a:lnTo>
                    <a:pt x="269" y="417"/>
                  </a:lnTo>
                  <a:lnTo>
                    <a:pt x="221" y="473"/>
                  </a:lnTo>
                  <a:lnTo>
                    <a:pt x="170" y="526"/>
                  </a:lnTo>
                  <a:lnTo>
                    <a:pt x="117" y="577"/>
                  </a:lnTo>
                  <a:lnTo>
                    <a:pt x="60" y="625"/>
                  </a:lnTo>
                  <a:lnTo>
                    <a:pt x="0" y="669"/>
                  </a:lnTo>
                  <a:lnTo>
                    <a:pt x="72" y="630"/>
                  </a:lnTo>
                  <a:lnTo>
                    <a:pt x="141" y="588"/>
                  </a:lnTo>
                  <a:lnTo>
                    <a:pt x="208" y="543"/>
                  </a:lnTo>
                  <a:lnTo>
                    <a:pt x="272" y="496"/>
                  </a:lnTo>
                  <a:lnTo>
                    <a:pt x="333" y="445"/>
                  </a:lnTo>
                  <a:lnTo>
                    <a:pt x="391" y="391"/>
                  </a:lnTo>
                  <a:lnTo>
                    <a:pt x="446" y="334"/>
                  </a:lnTo>
                  <a:lnTo>
                    <a:pt x="498" y="274"/>
                  </a:lnTo>
                  <a:lnTo>
                    <a:pt x="532" y="230"/>
                  </a:lnTo>
                  <a:close/>
                  <a:moveTo>
                    <a:pt x="667" y="0"/>
                  </a:moveTo>
                  <a:lnTo>
                    <a:pt x="665" y="1"/>
                  </a:lnTo>
                  <a:lnTo>
                    <a:pt x="615" y="11"/>
                  </a:lnTo>
                  <a:lnTo>
                    <a:pt x="567" y="26"/>
                  </a:lnTo>
                  <a:lnTo>
                    <a:pt x="520" y="45"/>
                  </a:lnTo>
                  <a:lnTo>
                    <a:pt x="474" y="67"/>
                  </a:lnTo>
                  <a:lnTo>
                    <a:pt x="469" y="70"/>
                  </a:lnTo>
                  <a:lnTo>
                    <a:pt x="464" y="76"/>
                  </a:lnTo>
                  <a:lnTo>
                    <a:pt x="463" y="81"/>
                  </a:lnTo>
                  <a:lnTo>
                    <a:pt x="459" y="102"/>
                  </a:lnTo>
                  <a:lnTo>
                    <a:pt x="449" y="120"/>
                  </a:lnTo>
                  <a:lnTo>
                    <a:pt x="435" y="134"/>
                  </a:lnTo>
                  <a:lnTo>
                    <a:pt x="418" y="146"/>
                  </a:lnTo>
                  <a:lnTo>
                    <a:pt x="411" y="149"/>
                  </a:lnTo>
                  <a:lnTo>
                    <a:pt x="405" y="154"/>
                  </a:lnTo>
                  <a:lnTo>
                    <a:pt x="400" y="159"/>
                  </a:lnTo>
                  <a:lnTo>
                    <a:pt x="368" y="187"/>
                  </a:lnTo>
                  <a:lnTo>
                    <a:pt x="339" y="218"/>
                  </a:lnTo>
                  <a:lnTo>
                    <a:pt x="312" y="251"/>
                  </a:lnTo>
                  <a:lnTo>
                    <a:pt x="289" y="288"/>
                  </a:lnTo>
                  <a:lnTo>
                    <a:pt x="397" y="230"/>
                  </a:lnTo>
                  <a:lnTo>
                    <a:pt x="532" y="230"/>
                  </a:lnTo>
                  <a:lnTo>
                    <a:pt x="547" y="211"/>
                  </a:lnTo>
                  <a:lnTo>
                    <a:pt x="592" y="145"/>
                  </a:lnTo>
                  <a:lnTo>
                    <a:pt x="635" y="75"/>
                  </a:lnTo>
                  <a:lnTo>
                    <a:pt x="674" y="2"/>
                  </a:lnTo>
                  <a:lnTo>
                    <a:pt x="669" y="1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1D458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7" name="Picture 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3" y="1595"/>
              <a:ext cx="593" cy="277"/>
            </a:xfrm>
            <a:prstGeom prst="rect">
              <a:avLst/>
            </a:prstGeom>
            <a:noFill/>
          </p:spPr>
        </p:pic>
      </p:grpSp>
      <p:sp>
        <p:nvSpPr>
          <p:cNvPr id="35" name="Прямоугольник 34"/>
          <p:cNvSpPr/>
          <p:nvPr/>
        </p:nvSpPr>
        <p:spPr>
          <a:xfrm>
            <a:off x="2959565" y="6874905"/>
            <a:ext cx="3351861" cy="16312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99"/>
                </a:solidFill>
                <a:ea typeface="Times New Roman"/>
                <a:cs typeface="Times New Roman"/>
              </a:rPr>
              <a:t>Погружение в профессию - студенты КТиХО провели квест-игру для школьников</a:t>
            </a: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 </a:t>
            </a:r>
          </a:p>
          <a:p>
            <a:r>
              <a:rPr lang="ru-RU" sz="2000" dirty="0" err="1">
                <a:solidFill>
                  <a:srgbClr val="000099"/>
                </a:solidFill>
                <a:ea typeface="Calibri"/>
                <a:cs typeface="Times New Roman"/>
              </a:rPr>
              <a:t>г.о.Тольятти</a:t>
            </a:r>
            <a:r>
              <a:rPr lang="ru-RU" sz="2000" dirty="0">
                <a:solidFill>
                  <a:srgbClr val="000099"/>
                </a:solidFill>
                <a:ea typeface="Calibri"/>
                <a:cs typeface="Times New Roman"/>
              </a:rPr>
              <a:t> в рамках Дня открытых дверей</a:t>
            </a: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0385971" y="6487678"/>
            <a:ext cx="4824536" cy="15850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-68241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Открытый урок студентов ГАПОУ КТиХО в Детской художественной школе №3, г.Тольятти по программе «Основы изображения фигуры человека» в рамках педагогической практики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972639" y="5532621"/>
            <a:ext cx="5795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Проведение уроков студентами ГАПОУ КТиХО в рамках педагогической практики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14562" y="4960843"/>
            <a:ext cx="5797866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99"/>
                </a:solidFill>
              </a:rPr>
              <a:t>Всероссийский фестиваль-конкурс современной хореографии «Линия» в номинации «Проба пера»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96144" y="1457914"/>
            <a:ext cx="7200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Участие в конкурсах профессионального мастерства</a:t>
            </a:r>
          </a:p>
        </p:txBody>
      </p:sp>
      <p:pic>
        <p:nvPicPr>
          <p:cNvPr id="40" name="Рисунок 39" descr="https://sun9-22.userapi.com/impg/vmh7Trt1mhBZtAvTe3QlEEZaDgWPzJFlMEKASg/JGqIsRbjloc.jpg?size=604x453&amp;quality=95&amp;sign=bfb52e925dffcebae2c21c9f36ebbbf4&amp;c_uniq_tag=gyWB6U1AmeNUWQX8BkPg-FOQk4nVG2_Xs6MW4ZDW92g&amp;type=album"/>
          <p:cNvPicPr/>
          <p:nvPr/>
        </p:nvPicPr>
        <p:blipFill rotWithShape="1">
          <a:blip r:embed="rId4" cstate="print"/>
          <a:srcRect t="11754"/>
          <a:stretch/>
        </p:blipFill>
        <p:spPr bwMode="auto">
          <a:xfrm>
            <a:off x="9954223" y="1550190"/>
            <a:ext cx="5839328" cy="374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8151" y="4651181"/>
            <a:ext cx="2944464" cy="360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 descr="https://sun7-14.userapi.com/impg/GHIRLeS1J1gPW7GYhPRDyeeSN3Pm3Fxcazv-Mg/4Pwo4YMerho.jpg?size=1200x1600&amp;quality=95&amp;sign=cda414a87207aa94dd24fd7fe47cdf11&amp;type=album"/>
          <p:cNvPicPr/>
          <p:nvPr/>
        </p:nvPicPr>
        <p:blipFill rotWithShape="1">
          <a:blip r:embed="rId6" cstate="print"/>
          <a:srcRect l="9500" t="13581"/>
          <a:stretch/>
        </p:blipFill>
        <p:spPr bwMode="auto">
          <a:xfrm>
            <a:off x="296144" y="5913159"/>
            <a:ext cx="2458077" cy="308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1"/>
          <a:stretch/>
        </p:blipFill>
        <p:spPr bwMode="auto">
          <a:xfrm>
            <a:off x="440446" y="2091845"/>
            <a:ext cx="4123785" cy="27331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0893F6-7EF2-84A7-02AC-152A102747E7}"/>
              </a:ext>
            </a:extLst>
          </p:cNvPr>
          <p:cNvSpPr/>
          <p:nvPr/>
        </p:nvSpPr>
        <p:spPr>
          <a:xfrm>
            <a:off x="4745517" y="2702540"/>
            <a:ext cx="4551627" cy="16312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99"/>
                </a:solidFill>
              </a:rPr>
              <a:t>Городской конкурс профессионального мастерства «Лучший педагогический работник системы дополнительного образования Тольятти» в МБОУДО «ДДЮТ» г.о. Тольятти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3B0EEB-11AF-E40A-878D-D57263C40966}"/>
              </a:ext>
            </a:extLst>
          </p:cNvPr>
          <p:cNvSpPr txBox="1"/>
          <p:nvPr/>
        </p:nvSpPr>
        <p:spPr>
          <a:xfrm>
            <a:off x="3209901" y="6182407"/>
            <a:ext cx="2565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a typeface="Times New Roman"/>
                <a:cs typeface="Times New Roman"/>
              </a:rPr>
              <a:t>Городской Квест</a:t>
            </a:r>
            <a:endParaRPr lang="ru-RU" sz="24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8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8691" y="684138"/>
            <a:ext cx="16002000" cy="8354387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 sz="2000" dirty="0"/>
          </a:p>
        </p:txBody>
      </p:sp>
      <p:pic>
        <p:nvPicPr>
          <p:cNvPr id="21" name="Рисунок 20" descr="https://sun7-15.userapi.com/impg/lDV_hvCmEqDvMb4soXgC7z2DxSZ6KljUmXydeA/-KSNIiy0WOU.jpg?size=624x351&amp;quality=96&amp;sign=1b8fc8dc8c1849f307b7f6e71e45b491&amp;c_uniq_tag=GCcbLL0S2Xj9VJJtUcLunrVTqMsSptIoCbGQTlFK6tU&amp;type=album">
            <a:hlinkClick r:id="rId2"/>
          </p:cNvPr>
          <p:cNvPicPr/>
          <p:nvPr/>
        </p:nvPicPr>
        <p:blipFill>
          <a:blip r:embed="rId3" cstate="print"/>
          <a:srcRect l="2961" r="15607"/>
          <a:stretch>
            <a:fillRect/>
          </a:stretch>
        </p:blipFill>
        <p:spPr bwMode="auto">
          <a:xfrm>
            <a:off x="7568952" y="1476226"/>
            <a:ext cx="3960440" cy="247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J4BsBU9URk.jpg"/>
          <p:cNvPicPr/>
          <p:nvPr/>
        </p:nvPicPr>
        <p:blipFill>
          <a:blip r:embed="rId4" cstate="print"/>
          <a:srcRect t="27477" r="10299" b="9488"/>
          <a:stretch>
            <a:fillRect/>
          </a:stretch>
        </p:blipFill>
        <p:spPr>
          <a:xfrm>
            <a:off x="6344816" y="4356546"/>
            <a:ext cx="4680520" cy="24482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114698-CA8C-78DD-B5DF-DF501DDC7C5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41149" y="7457454"/>
            <a:ext cx="1064225" cy="1144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E421CA-EA6D-4DAF-F695-55C9B35491D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88" y="1"/>
            <a:ext cx="15416213" cy="6945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E7187D8-2725-DA3A-7B29-1DE7941E03A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34496"/>
            <a:ext cx="16002000" cy="600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EB09637-0FF5-A603-C510-2D719D672BF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5325" t="2662" r="12141" b="12141"/>
          <a:stretch>
            <a:fillRect/>
          </a:stretch>
        </p:blipFill>
        <p:spPr>
          <a:xfrm>
            <a:off x="152128" y="4212530"/>
            <a:ext cx="1953217" cy="1944216"/>
          </a:xfrm>
          <a:prstGeom prst="rect">
            <a:avLst/>
          </a:prstGeom>
        </p:spPr>
      </p:pic>
      <p:sp>
        <p:nvSpPr>
          <p:cNvPr id="9" name="Объект 5">
            <a:extLst>
              <a:ext uri="{FF2B5EF4-FFF2-40B4-BE49-F238E27FC236}">
                <a16:creationId xmlns:a16="http://schemas.microsoft.com/office/drawing/2014/main" xmlns="" id="{5E8A6227-226F-2FD7-E936-7AC6332FEBEF}"/>
              </a:ext>
            </a:extLst>
          </p:cNvPr>
          <p:cNvSpPr txBox="1">
            <a:spLocks/>
          </p:cNvSpPr>
          <p:nvPr/>
        </p:nvSpPr>
        <p:spPr>
          <a:xfrm>
            <a:off x="152128" y="7164858"/>
            <a:ext cx="7416824" cy="14401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lnSpcReduction="10000"/>
          </a:bodyPr>
          <a:lstStyle/>
          <a:p>
            <a:pPr marL="174625" marR="0" lvl="0" indent="-174625" algn="ctr" defTabSz="142875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 Всероссийский конкурс профессионального мастерства в сфере культуры и художественного образования «ВОЛЖСКИЙ ПРОСПЕКТ»</a:t>
            </a:r>
          </a:p>
          <a:p>
            <a:pPr marL="535781" marR="0" lvl="0" indent="-535781" algn="ctr" defTabSz="142875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Номинация "Балетмейстерская работа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  <a:p>
            <a:pPr marL="174625" marR="0" lvl="0" indent="-174625" algn="l" defTabSz="1428750" rtl="0" eaLnBrk="1" fontAlgn="auto" latinLnBrk="0" hangingPunct="1"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Кохнович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Ангелина (наставник от ГАПОУ КТИХО), 1 место</a:t>
            </a:r>
          </a:p>
          <a:p>
            <a:pPr marL="174625" lvl="0" indent="-174625" defTabSz="1428750">
              <a:buFont typeface="Arial" pitchFamily="34" charset="0"/>
              <a:buChar char="•"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Агапова </a:t>
            </a:r>
            <a:r>
              <a:rPr lang="ru-RU" sz="1800" dirty="0">
                <a:solidFill>
                  <a:srgbClr val="000099"/>
                </a:solidFill>
              </a:rPr>
              <a:t>Полина (наставник от ГАПОУ КТИХО),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Диплом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17B630C-CF8F-01D2-5BB3-980F582F270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l="13371" t="9137"/>
          <a:stretch>
            <a:fillRect/>
          </a:stretch>
        </p:blipFill>
        <p:spPr>
          <a:xfrm>
            <a:off x="3320480" y="1692250"/>
            <a:ext cx="2952328" cy="30905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896544" y="756146"/>
            <a:ext cx="12105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Наставничество в рамках педагогической практики как первый педагогический опыт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7B0862-E227-1A7A-B02C-0A1C218E338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68352" y="4428553"/>
            <a:ext cx="3267468" cy="2414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4C1EF80-E12E-4691-B946-DB113A6EED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61" b="-542"/>
          <a:stretch/>
        </p:blipFill>
        <p:spPr>
          <a:xfrm>
            <a:off x="12681520" y="1260202"/>
            <a:ext cx="3111705" cy="27087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A0AE684-C0A6-481A-8A4B-813C15962E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81" t="30698" r="20236" b="22641"/>
          <a:stretch>
            <a:fillRect/>
          </a:stretch>
        </p:blipFill>
        <p:spPr>
          <a:xfrm>
            <a:off x="11169352" y="3564458"/>
            <a:ext cx="4206225" cy="27363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B81E40-A5B9-12D7-E6F8-C09577D50C0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 t="12923" b="17765"/>
          <a:stretch>
            <a:fillRect/>
          </a:stretch>
        </p:blipFill>
        <p:spPr>
          <a:xfrm>
            <a:off x="368152" y="1044178"/>
            <a:ext cx="2952328" cy="30972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1622F6D-50D4-434B-BFDD-42BD284CA8F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1669" y="6139806"/>
            <a:ext cx="1796538" cy="26078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F6351DC-2315-4338-A19D-E6CADE4A752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00000">
            <a:off x="12220998" y="6271518"/>
            <a:ext cx="1647941" cy="23204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B683A70-4CB5-4F92-9D2C-406E69198F0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900000">
            <a:off x="8927177" y="6279252"/>
            <a:ext cx="1801027" cy="238612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 cstate="print"/>
          <a:srcRect l="4523" t="18500" r="83665" b="57350"/>
          <a:stretch>
            <a:fillRect/>
          </a:stretch>
        </p:blipFill>
        <p:spPr bwMode="auto">
          <a:xfrm>
            <a:off x="6344816" y="2772370"/>
            <a:ext cx="1189697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087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8691" y="684138"/>
            <a:ext cx="16002000" cy="8354387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875" tIns="71438" rIns="142875" bIns="71438" rtlCol="0" anchor="ctr"/>
          <a:lstStyle/>
          <a:p>
            <a:pPr algn="ctr"/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114698-CA8C-78DD-B5DF-DF501DDC7C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41149" y="7457454"/>
            <a:ext cx="1064225" cy="1144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E421CA-EA6D-4DAF-F695-55C9B35491D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8" y="1"/>
            <a:ext cx="15416213" cy="6945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E7187D8-2725-DA3A-7B29-1DE7941E03A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4496"/>
            <a:ext cx="16002000" cy="6000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017224" y="828154"/>
            <a:ext cx="598477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a typeface="Times New Roman"/>
                <a:cs typeface="Times New Roman"/>
              </a:rPr>
              <a:t>Из выступления </a:t>
            </a:r>
            <a:r>
              <a:rPr lang="ru-RU" sz="1800" dirty="0"/>
              <a:t>студентки 4 курса ГАПОУ КТиХО, </a:t>
            </a:r>
            <a:r>
              <a:rPr lang="ru-RU" sz="1800" dirty="0" err="1"/>
              <a:t>Балабушко</a:t>
            </a:r>
            <a:r>
              <a:rPr lang="ru-RU" sz="1800" dirty="0"/>
              <a:t> Анны </a:t>
            </a:r>
            <a:r>
              <a:rPr lang="ru-RU" sz="1800" dirty="0">
                <a:solidFill>
                  <a:srgbClr val="000000"/>
                </a:solidFill>
                <a:ea typeface="Times New Roman"/>
                <a:cs typeface="Times New Roman"/>
              </a:rPr>
              <a:t>на</a:t>
            </a:r>
            <a:r>
              <a:rPr lang="ru-RU" sz="1800" dirty="0">
                <a:solidFill>
                  <a:srgbClr val="333333"/>
                </a:solidFill>
                <a:ea typeface="Times New Roman"/>
                <a:cs typeface="Times New Roman"/>
              </a:rPr>
              <a:t> Открытом областном форуме ПОО Самарской области «Территория смыслов – на Волге»</a:t>
            </a:r>
            <a:endParaRPr lang="ru-RU" dirty="0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9FD400F5-51C7-4217-9C4B-59805475305E}"/>
              </a:ext>
            </a:extLst>
          </p:cNvPr>
          <p:cNvSpPr txBox="1">
            <a:spLocks/>
          </p:cNvSpPr>
          <p:nvPr/>
        </p:nvSpPr>
        <p:spPr>
          <a:xfrm>
            <a:off x="296144" y="1476226"/>
            <a:ext cx="8856984" cy="129614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R="0" lvl="0" indent="450850" algn="l" defTabSz="142875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+mn-cs"/>
              </a:rPr>
              <a:t>Мой первый педагогический опыт помог мне успешно закончить практику и выявить основное направление в своей обучающей деятельности.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rPr>
              <a:t>Чтобы успешно подготовить ученика, педагог-хореограф должен обладать знаниями в сфере физико-анатомического развития. 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B8AB27C7-75CD-4C32-A367-A21669B0982D}"/>
              </a:ext>
            </a:extLst>
          </p:cNvPr>
          <p:cNvSpPr txBox="1">
            <a:spLocks/>
          </p:cNvSpPr>
          <p:nvPr/>
        </p:nvSpPr>
        <p:spPr>
          <a:xfrm>
            <a:off x="1808312" y="3060402"/>
            <a:ext cx="8280920" cy="19442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531813" defTabSz="1428750">
              <a:defRPr/>
            </a:pPr>
            <a:r>
              <a:rPr lang="ru-RU" sz="2000" dirty="0">
                <a:solidFill>
                  <a:srgbClr val="000099"/>
                </a:solidFill>
                <a:ea typeface="Times New Roman" panose="02020603050405020304" pitchFamily="18" charset="0"/>
              </a:rPr>
              <a:t>Актуальной является задача формирования правильного опорно-двигательного аппарата у танцоров и поиск эффективных средств и технологий для ее решения.</a:t>
            </a:r>
          </a:p>
          <a:p>
            <a:pPr marR="0" lvl="0" indent="531813" algn="l" defTabSz="142875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Более 50% дошкольников имеют функциональные отклонения в состоянии организма: 30-40% детей - со стороны опорно-двигательного аппарата (плоскостопие, нарушение осанки, сколиоз). </a:t>
            </a:r>
          </a:p>
          <a:p>
            <a:pPr marL="535781" marR="0" lvl="0" indent="-535781" algn="l" defTabSz="142875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3A677AC4-476F-49BF-82E0-AFA8F5567959}"/>
              </a:ext>
            </a:extLst>
          </p:cNvPr>
          <p:cNvSpPr txBox="1">
            <a:spLocks/>
          </p:cNvSpPr>
          <p:nvPr/>
        </p:nvSpPr>
        <p:spPr>
          <a:xfrm>
            <a:off x="4976664" y="5364658"/>
            <a:ext cx="9145016" cy="16561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R="0" lvl="0" indent="450850" algn="l" defTabSz="142875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В свои уроки я включала базовые упражнения опорно-двигательного аппарата через игру или посредствам создания сказочного образа для детей дошкольного возраста. </a:t>
            </a:r>
          </a:p>
          <a:p>
            <a:pPr marR="0" lvl="0" indent="450850" algn="l" defTabSz="142875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Более продвинутые упражнения с анатомическими объяснениями и внедрениями их в базовую технику классического танца давала старшим группам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9B3302B-F9CD-4CF1-9246-BB662DD0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30" t="32621" r="16574" b="30250"/>
          <a:stretch/>
        </p:blipFill>
        <p:spPr>
          <a:xfrm>
            <a:off x="10449272" y="1908274"/>
            <a:ext cx="3378831" cy="23042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06FEEC0-A5B7-431F-8DA6-94EDD579CC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35" b="5964"/>
          <a:stretch/>
        </p:blipFill>
        <p:spPr>
          <a:xfrm>
            <a:off x="13617624" y="3276426"/>
            <a:ext cx="2210903" cy="2520280"/>
          </a:xfrm>
          <a:prstGeom prst="rect">
            <a:avLst/>
          </a:prstGeom>
        </p:spPr>
      </p:pic>
      <p:sp>
        <p:nvSpPr>
          <p:cNvPr id="20" name="Объект 5">
            <a:extLst>
              <a:ext uri="{FF2B5EF4-FFF2-40B4-BE49-F238E27FC236}">
                <a16:creationId xmlns:a16="http://schemas.microsoft.com/office/drawing/2014/main" xmlns="" id="{2281D70C-EE29-493E-838C-890184A02C07}"/>
              </a:ext>
            </a:extLst>
          </p:cNvPr>
          <p:cNvSpPr txBox="1">
            <a:spLocks/>
          </p:cNvSpPr>
          <p:nvPr/>
        </p:nvSpPr>
        <p:spPr>
          <a:xfrm>
            <a:off x="6704856" y="7452890"/>
            <a:ext cx="9145016" cy="13681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45720" rIns="0" bIns="45720" rtlCol="0">
            <a:noAutofit/>
          </a:bodyPr>
          <a:lstStyle/>
          <a:p>
            <a:pPr marR="0" lvl="0" indent="450850" algn="l" defTabSz="142875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Внедряя упражнения из функционального тренинга на уроках  хореографии, физические данные учеников разных возрастных групп улучшались. Повысилась выносливость и координация, усилился стойкий интерес к новой двигательной деятельности, в следствии, повышалось качество и скорость усвоения самого танца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017AFCF-1125-437F-A977-BB128B8E94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88" t="24126" r="9277" b="3833"/>
          <a:stretch/>
        </p:blipFill>
        <p:spPr>
          <a:xfrm>
            <a:off x="512168" y="5436666"/>
            <a:ext cx="4119116" cy="338437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00200" y="828154"/>
            <a:ext cx="8036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Через наставничество к профессиональному становлению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l="35235" t="41600" r="32281" b="27950"/>
          <a:stretch>
            <a:fillRect/>
          </a:stretch>
        </p:blipFill>
        <p:spPr bwMode="auto">
          <a:xfrm>
            <a:off x="14002493" y="2014322"/>
            <a:ext cx="1847379" cy="97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087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13949</TotalTime>
  <Words>1435</Words>
  <Application>Microsoft Office PowerPoint</Application>
  <PresentationFormat>Произвольный</PresentationFormat>
  <Paragraphs>186</Paragraphs>
  <Slides>14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Многоуровневая модель наставничества как механизм создания эффективных социальных лифтов</vt:lpstr>
      <vt:lpstr>Многоуровневая модель наставничества как механизм создания эффективных социальных лифтов</vt:lpstr>
      <vt:lpstr>Многоуровневая модель наставничества</vt:lpstr>
      <vt:lpstr>Многоуровневая модель наставничества как механизм создания эффективных социальных лифтов</vt:lpstr>
      <vt:lpstr>Многоуровневая модель наставничества как механизм создания эффективных социальных лифтов</vt:lpstr>
      <vt:lpstr>Многоуровневая модель наставничества как механизм создания эффективных социальных лифтов</vt:lpstr>
      <vt:lpstr>Слайд 8</vt:lpstr>
      <vt:lpstr>Слайд 9</vt:lpstr>
      <vt:lpstr>Многоуровневая модель наставничества как механизм создания эффективных социальных лифтов</vt:lpstr>
      <vt:lpstr>Многоуровневая модель наставничества как механизм создания эффективных социальных лифтов</vt:lpstr>
      <vt:lpstr>Многоуровневая модель наставничества как механизм создания эффективных социальных лифтов</vt:lpstr>
      <vt:lpstr>Многоуровневая модель наставничества как механизм создания эффективных социальных лифтов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Enchik</cp:lastModifiedBy>
  <cp:revision>842</cp:revision>
  <cp:lastPrinted>2022-08-25T05:24:23Z</cp:lastPrinted>
  <dcterms:created xsi:type="dcterms:W3CDTF">2020-03-18T06:38:15Z</dcterms:created>
  <dcterms:modified xsi:type="dcterms:W3CDTF">2023-06-21T17:56:51Z</dcterms:modified>
</cp:coreProperties>
</file>