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0" r:id="rId11"/>
    <p:sldId id="267" r:id="rId12"/>
    <p:sldId id="268" r:id="rId13"/>
    <p:sldId id="269" r:id="rId14"/>
    <p:sldId id="296" r:id="rId15"/>
    <p:sldId id="271" r:id="rId16"/>
    <p:sldId id="272" r:id="rId17"/>
    <p:sldId id="274" r:id="rId18"/>
    <p:sldId id="275" r:id="rId19"/>
    <p:sldId id="291" r:id="rId20"/>
    <p:sldId id="276" r:id="rId21"/>
    <p:sldId id="290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4" r:id="rId30"/>
    <p:sldId id="286" r:id="rId31"/>
    <p:sldId id="295" r:id="rId32"/>
    <p:sldId id="287" r:id="rId33"/>
    <p:sldId id="292" r:id="rId34"/>
    <p:sldId id="293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лена Васильевна Каргина" initials="ЕВК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safov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\Desktop\&#1085;&#1072;%20&#1082;&#1086;&#1085;&#1092;&#1077;&#1088;&#1077;&#1085;&#1094;&#1080;&#1102;\&#1055;&#1072;&#1085;&#1082;&#1088;&#1072;&#1090;&#1086;&#1074;.mp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g.ru/sujet/316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1" y="31689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9" y="2693987"/>
            <a:ext cx="9141328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о важном:</a:t>
            </a:r>
            <a:b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равнение на героя.</a:t>
            </a:r>
            <a:endParaRPr lang="ru-RU" sz="6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" y="-2192"/>
            <a:ext cx="9144001" cy="6858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 rot="10800000" flipV="1">
            <a:off x="1187624" y="2964684"/>
            <a:ext cx="6768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1979-1989</a:t>
            </a:r>
            <a:endParaRPr kumimoji="0" lang="ru-RU" sz="36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3" y="-21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Война в Афганистане</a:t>
            </a:r>
            <a:endParaRPr lang="ru-RU" sz="8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3616031"/>
            <a:ext cx="5715000" cy="32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Воинский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контингент был введён по просьбе правительства Афганистана и согласно Договору о дружбе, добрососедстве и сотрудничестве от 5 декабря 1978 года</a:t>
            </a:r>
          </a:p>
          <a:p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–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помощи в стабилизации обстановки и отражении возможной агрессии извне. 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время Афганской войны в ней приняло участие 650 тысяч солдат и офицеров Советской Армии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них тысячи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самарцев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Сегодня в Самарской области проживает около 7 тысяч участников событий в Афганистане.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Прошли через боевые действия около 21 тысячи гражданских служащих.</a:t>
            </a:r>
          </a:p>
          <a:p>
            <a:r>
              <a:rPr lang="ru-RU" sz="2800" dirty="0" smtClean="0"/>
              <a:t>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2011 г. в России стали проводить акцию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«Красный тюльпан»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память о земляках, воинах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интернационалистах,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исполнявших служебный долг за пределами Отечества. Основным атрибутом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красный тюльпан.</a:t>
            </a:r>
          </a:p>
        </p:txBody>
      </p:sp>
      <p:pic>
        <p:nvPicPr>
          <p:cNvPr id="49154" name="Picture 2" descr="http://181polk.ucoz.ru/_fr/1/5685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97" y="1384995"/>
            <a:ext cx="5946406" cy="445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63093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 принимали участие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этой акции?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7241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Памятная дата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февраля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адресована не только ветеранам Афганистана. По данным Минобороны более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миллиона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наших граждан принимали участие в более чем 30 войнах и вооруженных конфликтах за пределами страны.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солдаты и офицеры воевали в Корее, Вьетнаме, Сирии, Египте, Мозамбике, Анголе, Эфиопии, Никарагуа, на Кубе и других странах. Российские военнослужащие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«тушили горячие точки»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республиках бывшего СССР, были в составе миротворческого контингента в Югославии, Абхазии, Южной Осетии, Нагорного Карабаха, Чеченской Республике.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36933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147" y="1156015"/>
            <a:ext cx="3154853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508104" y="5093986"/>
            <a:ext cx="3635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нашей школе ученики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февраля  украшают аллею в парке Победы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 rot="10800000" flipV="1">
            <a:off x="1187624" y="3717032"/>
            <a:ext cx="6768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1994-1996 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1999-2009</a:t>
            </a:r>
            <a:endParaRPr kumimoji="0" lang="ru-RU" sz="36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06084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Чеченская война</a:t>
            </a:r>
            <a:endParaRPr lang="ru-RU" sz="8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Основной задачей чеченский войны было подавление бандформирований и наведение конституционного порядка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6612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войск сражающихся составило: с российской стороны - около 108 000 человек, с чеченской стороны - около 200 000 человек.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251948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47181"/>
            <a:ext cx="4572000" cy="24928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Евгению </a:t>
            </a:r>
            <a:r>
              <a:rPr lang="ru-RU" sz="31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Радионову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Кузнецке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Пензенской области</a:t>
            </a:r>
            <a:endParaRPr lang="ru-RU" sz="3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ользователь\Desktop\odmW59v5O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48" y="-1"/>
            <a:ext cx="2915816" cy="4211785"/>
          </a:xfrm>
          <a:prstGeom prst="rect">
            <a:avLst/>
          </a:prstGeom>
          <a:noFill/>
        </p:spPr>
      </p:pic>
      <p:pic>
        <p:nvPicPr>
          <p:cNvPr id="61442" name="Picture 2" descr="https://sun9-20.userapi.com/s/v1/ig2/8HkMbLkKUjMA2pBG2tiLpY6UeUf6_W6Mn0xkp8ffYO17AqjydND2cN-U0e4UvBsHETdcHFGNzyGd990FzwioV_5e.jpg?size=604x340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5" y="2987259"/>
            <a:ext cx="6876256" cy="3870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3410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Из книги памяти жителей Самарской области</a:t>
            </a:r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1546920"/>
            <a:ext cx="399593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Сергей Николаевич.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Сержант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командир мотострелкового отделения. Участвовал в боевых действиях на территории ДРА с апреля 1981 года. Награждён орденом Красной Звезды, медалью «Воину-интернационалисту от благодарного афганского народа», Грамотой Президиума Верховного Совета СССР «Воину-интернационалисту»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can0004_cut-photo"/>
          <p:cNvPicPr/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4139972" y="846138"/>
            <a:ext cx="496855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77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4967" y="909242"/>
            <a:ext cx="4287812" cy="594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18696" r="11801"/>
          <a:stretch/>
        </p:blipFill>
        <p:spPr bwMode="auto">
          <a:xfrm>
            <a:off x="1098692" y="2803031"/>
            <a:ext cx="2880320" cy="40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55"/>
          </a:xfrm>
          <a:prstGeom prst="rect">
            <a:avLst/>
          </a:prstGeom>
          <a:noFill/>
        </p:spPr>
      </p:pic>
      <p:pic>
        <p:nvPicPr>
          <p:cNvPr id="4" name="Рисунок 3" descr="C:\Users\Пользователь\AppData\Local\Microsoft\Windows\Temporary Internet Files\Content.Word\IMG-20221118-WA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512" y="256538"/>
            <a:ext cx="358838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55345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Белоусов Виктор Михайлович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воин интернационалист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Пользователь\Desktop\белоусов\IMG-20221118-WA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157" y="256538"/>
            <a:ext cx="373225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8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подумаем вместе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32037"/>
            <a:ext cx="9120580" cy="45259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человека называют героем?</a:t>
            </a:r>
          </a:p>
          <a:p>
            <a:pPr>
              <a:buNone/>
            </a:pPr>
            <a:endParaRPr lang="ru-RU" sz="4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качествами должен обладать герой?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5" t="47730" r="23633" b="34769"/>
          <a:stretch/>
        </p:blipFill>
        <p:spPr>
          <a:xfrm>
            <a:off x="364912" y="3408203"/>
            <a:ext cx="4608512" cy="3168355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912" y="44625"/>
            <a:ext cx="4473347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8259" y="44624"/>
            <a:ext cx="3696893" cy="653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55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4503660" cy="33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872" y="2276872"/>
            <a:ext cx="458112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55"/>
          </a:xfrm>
          <a:prstGeom prst="rect">
            <a:avLst/>
          </a:prstGeom>
          <a:noFill/>
        </p:spPr>
      </p:pic>
      <p:pic>
        <p:nvPicPr>
          <p:cNvPr id="73730" name="Picture 2" descr="https://80school.siteedu.ru/media/sub/1983/uploads/8nmfiaf21ik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6" y="-438"/>
            <a:ext cx="9128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55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5058037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Российский военный лётчик. Имел квалификацию лётчика-снайпера. Возглавлял службу безопасности полётов в Липецком авиацентре. С сентября 2015 года принимал участие в военной операции России в Сирии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smtClean="0"/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https://img1.liveinternet.ru/images/attach/d/3/153/288/153288149_img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939" y="10451"/>
            <a:ext cx="6682122" cy="501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024" y="-315416"/>
            <a:ext cx="9217024" cy="7173416"/>
          </a:xfrm>
          <a:prstGeom prst="rect">
            <a:avLst/>
          </a:prstGeom>
          <a:noFill/>
        </p:spPr>
      </p:pic>
      <p:pic>
        <p:nvPicPr>
          <p:cNvPr id="71682" name="Picture 2" descr="https://avatars.dzeninfra.ru/get-zen_doc/5232922/pub_62a8be0492615c02316b9da7_62a8be1782cf817bc90b9f19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53" y="-131148"/>
            <a:ext cx="7927493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3891" y="542342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орпех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Черноморского флота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Позынич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Сирии входил в состав группы, которая обеспечивала прикрытие операции по поиску подбитых российских летчиков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ГЕРОИ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Z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052736"/>
            <a:ext cx="9036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 должны знать о героизме наших военных, поэтому в начале мая  на сайте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https://asafov.ru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запущен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проект.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Герои-Z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собраны 540 карточек с именами наших героев и описанием их подвигов. Список регулярно обновляется.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F:\Герои СВО\7e67682434ad1e3e2647adf41b932bac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09587"/>
            <a:ext cx="7772400" cy="5838825"/>
          </a:xfrm>
          <a:prstGeom prst="rect">
            <a:avLst/>
          </a:prstGeom>
          <a:noFill/>
        </p:spPr>
      </p:pic>
      <p:pic>
        <p:nvPicPr>
          <p:cNvPr id="5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2" descr="F:\Герои СВО\7e67682434ad1e3e2647adf41b932bac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10"/>
            <a:ext cx="9144000" cy="6825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77826" name="Picture 2" descr="F:\Герои СВО\csm_Ekaterina_Ivanova_7825bbd4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864943" cy="6858000"/>
          </a:xfrm>
          <a:prstGeom prst="rect">
            <a:avLst/>
          </a:prstGeom>
          <a:noFill/>
        </p:spPr>
      </p:pic>
      <p:pic>
        <p:nvPicPr>
          <p:cNvPr id="6" name="Панкратов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88247" y="2060848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3554" name="Picture 2" descr="C:\Users\Пользователь\Desktop\1314563247_iurii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444208" cy="4162154"/>
          </a:xfrm>
          <a:prstGeom prst="rect">
            <a:avLst/>
          </a:prstGeom>
          <a:noFill/>
        </p:spPr>
      </p:pic>
      <p:pic>
        <p:nvPicPr>
          <p:cNvPr id="23556" name="Picture 4" descr="C:\Users\Пользователь\Desktop\1302197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3" y="2899663"/>
            <a:ext cx="5796137" cy="3958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51202" name="Picture 2" descr="Cg9dTTufdzTM2VHRFd7OMF56FTWtWjeFONIWsOb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" y="1264050"/>
            <a:ext cx="4536504" cy="2459794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сентября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нашей стране отмечается День солидарности в борьбе с терроризмом. Дата установлена в память о трагических событиях в Беслане 2004 года.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24782" y="1528661"/>
            <a:ext cx="4519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помощь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прибыли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спасатели МЧС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бойцы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«Альфы»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«Вымпела»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время боя оставшиеся дети были выведены из здания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38216" y="5982359"/>
            <a:ext cx="4605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Беслан.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Трагедия, которая не должна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повториться.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1205" name="Picture 5" descr="https://cs11.pikabu.ru/post_img/2020/09/03/5/og_og_15991198052854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9134" y="3705467"/>
            <a:ext cx="4571998" cy="2232248"/>
          </a:xfrm>
          <a:prstGeom prst="rect">
            <a:avLst/>
          </a:prstGeom>
          <a:noFill/>
        </p:spPr>
      </p:pic>
      <p:pic>
        <p:nvPicPr>
          <p:cNvPr id="10" name="Picture 6" descr="http://i03.fotocdn.net/s6/155/public_pin_l/133/2426700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62" y="3866638"/>
            <a:ext cx="3445975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4554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Герой </a:t>
            </a: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это - …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8140"/>
            <a:ext cx="9564554" cy="4641379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совершающий подвиги, необычный по своей храбрости, доблести, самоотверженности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герои Великой Отечественной войны, герои труда.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Главное действующее лицо литературного произведения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герой трагедии, романа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Лицо, воплощающее в себе характерные черты эпохи, среды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Герой нашего времени.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Лицо, привлекшее к себе внимание чем- нибудь или являющееся предметом восхищения, подражания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Герой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5266" y="6666050"/>
            <a:ext cx="447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русского языка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Ожегова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36868" name="Picture 4" descr="http://i.vsekommentarii.com/pic/2012/12/27/mignews.com.ua/big-26-511-135642645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63411" cy="39814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130935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сотрудник МЧС -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это прежде всего профессионал, человек, который морально готов к тому, чтобы порой в тяжелейших условиях выполнить свой долг - оказать всю возможную и невозможную помощь людям, попавшим в беду. Бок о бок вместе с ними в самых сложных ситуациях работают  военные,  сотрудники правоохранительных органов,  медики,  представители власти, и волонтёры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Достоин восхищения и подражания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487"/>
            <a:ext cx="9144000" cy="43490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Артур Загитов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небезразличный к чужому ДТП. Он ни разу не проехал мимо, а всегда оказывал срочную помощь пострадавшим. Таким образом, он спас 118 человек и стал победителем в номинации «Доброе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сердце».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C:\Users\Пользователь\Desktop\442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171" y="3429000"/>
            <a:ext cx="5045658" cy="342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2437"/>
            <a:ext cx="4211960" cy="595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211960" y="0"/>
            <a:ext cx="493203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 старшего лейтенанта пожарной службы самарца Александра Мордвова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был выходной. Но около 6 утра загорелась соседняя пятиэтажка. За 15 минут участия в спецоперации Александр сумел вынести из огня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взрослых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3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детей. Придя в себя после пожара, спасённые жители дома пытались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найти неизвестного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героя, но в списках пожарных, которые в тот день были на смене, его не было.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бескорыстном героическом поступке рассказали соседи скромного пожарного. Погорельцы добились для их спасителя медали от мэра - за заслуги перед Самарой.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9154" name="AutoShape 2" descr="council.gov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6" name="Picture 4" descr="council.gov.ru"/>
          <p:cNvPicPr>
            <a:picLocks noChangeAspect="1" noChangeArrowheads="1"/>
          </p:cNvPicPr>
          <p:nvPr/>
        </p:nvPicPr>
        <p:blipFill rotWithShape="1">
          <a:blip r:embed="rId3" cstate="print"/>
          <a:srcRect b="11563"/>
          <a:stretch/>
        </p:blipFill>
        <p:spPr bwMode="auto">
          <a:xfrm>
            <a:off x="683568" y="2361901"/>
            <a:ext cx="7776864" cy="458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-2" y="4330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Накануне 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Дня народного единства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 Совете Федерации наградили детей-героев. Торжественная церемония, на которой школьникам вручили медали верхней палаты парламента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проявленное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мужество»,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прошла уже в девятый раз.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407"/>
            <a:ext cx="9251502" cy="6938628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9938" y="332198"/>
            <a:ext cx="2173527" cy="31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55976" y="3573016"/>
            <a:ext cx="4823518" cy="286232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Самый юный участник церемонии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году  9-летний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 из Донецкой Народной Республики —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Элнур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Кунов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апреля 2022 года он вместе с отцом развозит воду всем нуждающимся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жителям Кировского района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Донецка. Они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доставили жителям города около 500 тонн воды.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Эту акцию жители Кировского района уже прозвали водный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гумконвой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198"/>
            <a:ext cx="2525229" cy="31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7504" y="3573016"/>
            <a:ext cx="4176464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15-летний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Данила Золотарев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Волгоградской области отмечен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спасение на льду.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единственный из многочисленных посетителей местного сквера возле озера бросился на помощь маленькому мальчику, который на глазах у прохожих ушел под лед в марте 2022 года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3461546"/>
            <a:ext cx="8507288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Герой не храбрее обычного человека, но сохраняет храбрость на пять минуть дольше…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endParaRPr lang="ru-RU" b="1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Лицо эпохи 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524125"/>
            <a:ext cx="8964488" cy="121014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разные времена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b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подвига было различным: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93" y="1759422"/>
            <a:ext cx="9144000" cy="507342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Ной, который спасал людей во время всемирного потопа 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Полководцы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рабовладельческого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строя, которые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покоряли другие страны, укрепляли власть, обогащали и  расширяли земли своего государства. 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эпоху средневековья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смелые рыцари, которые в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владели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оружием,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доблестные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бою, до конца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верные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своим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друзьям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упцы-мореходы,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которые пересекали океаны,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открывали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континенты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морские пути,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развивали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торговые и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культурные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связи.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63490" name="Picture 2" descr="https://i.ytimg.com/vi/RMnW-I4SeAk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24" y="2009567"/>
            <a:ext cx="8300750" cy="46691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важно помнить славного витязя Древней Руси Александра Невского, который за  свои подвиги перед Отечеством причислен к лику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святых.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каких подвигах Александра Невского вы знаете?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140305"/>
          </a:xfrm>
          <a:prstGeom prst="rect">
            <a:avLst/>
          </a:prstGeom>
          <a:noFill/>
        </p:spPr>
      </p:pic>
      <p:pic>
        <p:nvPicPr>
          <p:cNvPr id="32771" name="Picture 3" descr="C:\Users\Пользователь\Desktop\.1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56384" cy="714030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91880" y="0"/>
            <a:ext cx="565212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1240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Победа Александра Ярославовича в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битве на Неве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предотвратила потерю Русью берегов  Финского залива и остановила шведскую агрессию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1241 год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 очистил новгородские земли от немцев, а в 1242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освободил Псков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1242 год 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Ледовое побоище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исторически важное сражение на Чудском озере против Ливонского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ордена,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котором войска Невского одержали решительную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победу.</a:t>
            </a:r>
          </a:p>
          <a:p>
            <a:pPr algn="just"/>
            <a:endParaRPr lang="ru-RU" sz="2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1245 год Александр с новгородским войском разбил литовское войско в Торжке и Бежецке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 Невский был не только успешным полководцем, но и хорошим дипломатом, заключавшим важные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договора.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76999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Какие события мы имеем ввиду,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когда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слышим слова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Никто не забыт и ничто не забыто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»?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8682" name="Picture 10" descr="https://img.myslo.ru/NewsImage/1c/b1/1cb11b74-406d-48cc-8c26-452ec06078bc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792773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Пользователь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Освободительный подвиг советского народа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Пользователь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468" y="1465312"/>
            <a:ext cx="8420605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382561"/>
            <a:ext cx="4032448" cy="553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Пользователь\Desktop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45725" cy="4293096"/>
          </a:xfrm>
          <a:prstGeom prst="rect">
            <a:avLst/>
          </a:prstGeom>
          <a:noFill/>
        </p:spPr>
      </p:pic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818063" y="4079875"/>
          <a:ext cx="520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4" imgW="522514" imgH="692331" progId="Package">
                  <p:embed/>
                </p:oleObj>
              </mc:Choice>
              <mc:Fallback>
                <p:oleObj name="Объект упаковщика для оболочки" showAsIcon="1" r:id="rId4" imgW="522514" imgH="692331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3" y="4079875"/>
                        <a:ext cx="520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4" name="Picture 4" descr="C:\Users\Пользователь\Desktop\ibIvBIwHSi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2598" y="2394040"/>
            <a:ext cx="5681402" cy="4463959"/>
          </a:xfrm>
          <a:prstGeom prst="rect">
            <a:avLst/>
          </a:prstGeom>
          <a:noFill/>
        </p:spPr>
      </p:pic>
      <p:pic>
        <p:nvPicPr>
          <p:cNvPr id="25605" name="Picture 5" descr="C:\Users\Пользователь\Desktop\Посе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8298" y="0"/>
            <a:ext cx="3415702" cy="239404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293096"/>
            <a:ext cx="345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ельзя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забывать о тружениках тыла, тех, кто кормил, одевал, обувал, снабжал армию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оружием.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1190</Words>
  <Application>Microsoft Office PowerPoint</Application>
  <PresentationFormat>Экран (4:3)</PresentationFormat>
  <Paragraphs>91</Paragraphs>
  <Slides>35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Times New Roman</vt:lpstr>
      <vt:lpstr>Тема Office</vt:lpstr>
      <vt:lpstr>Объект упаковщика для оболочки</vt:lpstr>
      <vt:lpstr>Урок о важном: равнение на героя.</vt:lpstr>
      <vt:lpstr>Давайте подумаем вместе</vt:lpstr>
      <vt:lpstr> Герой это - …</vt:lpstr>
      <vt:lpstr>В разные времена понимание  подвига было различным:  </vt:lpstr>
      <vt:lpstr>Презентация PowerPoint</vt:lpstr>
      <vt:lpstr>Презентация PowerPoint</vt:lpstr>
      <vt:lpstr>Какие события мы имеем ввиду,  когда слышим слова  «Никто не забыт и ничто не забыто»?</vt:lpstr>
      <vt:lpstr>Освободительный подвиг советского народа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 Евгению Радионову в г. Кузнецке Пензенской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Z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Достоин восхищения и подражания</vt:lpstr>
      <vt:lpstr>Презентация PowerPoint</vt:lpstr>
      <vt:lpstr>Презентация PowerPoint</vt:lpstr>
      <vt:lpstr>Презентация PowerPoint</vt:lpstr>
      <vt:lpstr>Герой не храбрее обычного человека, но сохраняет храбрость на пять минуть дольше…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нашего времени.  Есть ли они?</dc:title>
  <dc:creator>Пользователь</dc:creator>
  <cp:lastModifiedBy>Екатерина Владимировна Иванушкина</cp:lastModifiedBy>
  <cp:revision>64</cp:revision>
  <dcterms:created xsi:type="dcterms:W3CDTF">2023-02-07T20:30:19Z</dcterms:created>
  <dcterms:modified xsi:type="dcterms:W3CDTF">2023-02-17T09:21:42Z</dcterms:modified>
</cp:coreProperties>
</file>