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orms.yandex.ru/u/636b4095e010dbc9750ee483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1825" y="1424487"/>
            <a:ext cx="8612742" cy="1123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ЯЗЫК</a:t>
            </a:r>
            <a:endParaRPr lang="ru-RU" sz="6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777" y="2545725"/>
            <a:ext cx="86937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серия семинаров по итогам всероссийских</a:t>
            </a:r>
          </a:p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проверочных работ в СПО 2022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9673" y="6146740"/>
            <a:ext cx="2974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февраля 2023 г.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70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2452" y="231820"/>
            <a:ext cx="790953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мероприятий в ПОО региона</a:t>
            </a: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всероссийских проверочных работ в СПО 2022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9673" y="6146740"/>
            <a:ext cx="2974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февраля 2023 г.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122451" y="1739925"/>
            <a:ext cx="3526821" cy="19881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Мероприятия по анализу результатов и оценке выявленных дефицитов знаний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05169" y="1739925"/>
            <a:ext cx="3526821" cy="197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Методическое </a:t>
            </a:r>
            <a:r>
              <a:rPr lang="ru-RU" b="1" dirty="0" smtClean="0"/>
              <a:t>сопровождение</a:t>
            </a:r>
          </a:p>
          <a:p>
            <a:pPr algn="ctr"/>
            <a:endParaRPr lang="ru-RU" b="1" dirty="0" smtClean="0"/>
          </a:p>
          <a:p>
            <a:pPr algn="ctr"/>
            <a:r>
              <a:rPr lang="ru-RU" dirty="0" smtClean="0"/>
              <a:t>- актуализация РП и ФОС с учетом специфики заданий по ВПР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22451" y="4061640"/>
            <a:ext cx="3526821" cy="1764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Организационная работа </a:t>
            </a:r>
            <a:endParaRPr lang="ru-RU" b="1" dirty="0" smtClean="0"/>
          </a:p>
          <a:p>
            <a:pPr algn="ctr"/>
            <a:r>
              <a:rPr lang="ru-RU" b="1" dirty="0" smtClean="0"/>
              <a:t>с </a:t>
            </a:r>
            <a:r>
              <a:rPr lang="ru-RU" b="1" dirty="0"/>
              <a:t>обучающимися </a:t>
            </a:r>
            <a:endParaRPr lang="ru-RU" b="1" dirty="0" smtClean="0"/>
          </a:p>
          <a:p>
            <a:pPr algn="ctr"/>
            <a:r>
              <a:rPr lang="ru-RU" b="1" dirty="0" smtClean="0"/>
              <a:t>по </a:t>
            </a:r>
            <a:r>
              <a:rPr lang="ru-RU" b="1" dirty="0"/>
              <a:t>результатам ВПР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05168" y="4061640"/>
            <a:ext cx="3526821" cy="1764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Организационная работа </a:t>
            </a:r>
            <a:endParaRPr lang="ru-RU" b="1" dirty="0" smtClean="0"/>
          </a:p>
          <a:p>
            <a:pPr algn="ctr"/>
            <a:r>
              <a:rPr lang="ru-RU" b="1" dirty="0" smtClean="0"/>
              <a:t>с </a:t>
            </a:r>
            <a:r>
              <a:rPr lang="ru-RU" b="1" dirty="0"/>
              <a:t>преподавателями </a:t>
            </a:r>
            <a:endParaRPr lang="ru-RU" b="1" dirty="0" smtClean="0"/>
          </a:p>
          <a:p>
            <a:pPr algn="ctr"/>
            <a:r>
              <a:rPr lang="ru-RU" b="1" dirty="0" smtClean="0"/>
              <a:t>по </a:t>
            </a:r>
            <a:r>
              <a:rPr lang="ru-RU" b="1" dirty="0"/>
              <a:t>результатам ВПР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322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2452" y="231820"/>
            <a:ext cx="790953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мероприятий в ПОО региона</a:t>
            </a: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всероссийских проверочных работ в СПО 2022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9673" y="6146740"/>
            <a:ext cx="2974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февраля 2023 г.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29673" y="1513277"/>
            <a:ext cx="3526821" cy="19881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Мероприятия по анализу результатов и оценке выявленных дефицитов знаний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850782" y="1513277"/>
            <a:ext cx="601443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/>
              <a:t>Анализ результатов ВПР 2022 в СПО на основании аналитического </a:t>
            </a:r>
            <a:r>
              <a:rPr lang="ru-RU" dirty="0" smtClean="0"/>
              <a:t>отчета </a:t>
            </a:r>
            <a:r>
              <a:rPr lang="ru-RU" dirty="0"/>
              <a:t>в рамках заседаний педагогического совета/ ПЦК </a:t>
            </a:r>
            <a:r>
              <a:rPr lang="ru-RU" dirty="0" smtClean="0"/>
              <a:t>общеобразовательных </a:t>
            </a:r>
            <a:r>
              <a:rPr lang="ru-RU" dirty="0"/>
              <a:t>дисциплин </a:t>
            </a:r>
            <a:r>
              <a:rPr lang="ru-RU" dirty="0" smtClean="0"/>
              <a:t>(</a:t>
            </a:r>
            <a:r>
              <a:rPr lang="ru-RU" dirty="0"/>
              <a:t>в том числе сопоставление результатов 2021 и 2022 года</a:t>
            </a:r>
            <a:r>
              <a:rPr lang="ru-RU" dirty="0" smtClean="0"/>
              <a:t>)</a:t>
            </a:r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Организация </a:t>
            </a:r>
            <a:r>
              <a:rPr lang="ru-RU" dirty="0"/>
              <a:t>участия председателей ПЦК и ведущих преподавателей </a:t>
            </a:r>
            <a:r>
              <a:rPr lang="ru-RU" dirty="0" smtClean="0"/>
              <a:t>по </a:t>
            </a:r>
            <a:r>
              <a:rPr lang="ru-RU" dirty="0"/>
              <a:t>общеобразовательным предметам в семинарах </a:t>
            </a:r>
            <a:r>
              <a:rPr lang="ru-RU" dirty="0" smtClean="0"/>
              <a:t>ЦПО </a:t>
            </a:r>
            <a:r>
              <a:rPr lang="ru-RU" dirty="0"/>
              <a:t>Самарской области по результатам ВПР 2022 в </a:t>
            </a:r>
            <a:r>
              <a:rPr lang="ru-RU" dirty="0" smtClean="0"/>
              <a:t>СПО</a:t>
            </a:r>
            <a:endParaRPr lang="ru-RU" dirty="0"/>
          </a:p>
          <a:p>
            <a:pPr marL="285750" lvl="0" indent="-285750" algn="ctr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Посещение </a:t>
            </a:r>
            <a:r>
              <a:rPr lang="ru-RU" dirty="0"/>
              <a:t>занятий – мониторинг преподавания предметов </a:t>
            </a:r>
            <a:r>
              <a:rPr lang="ru-RU" dirty="0" smtClean="0"/>
              <a:t>с </a:t>
            </a:r>
            <a:r>
              <a:rPr lang="ru-RU" dirty="0"/>
              <a:t>низким рейтингом по итогам ВПР </a:t>
            </a:r>
            <a:r>
              <a:rPr lang="ru-RU" dirty="0" smtClean="0"/>
              <a:t>2022</a:t>
            </a:r>
          </a:p>
          <a:p>
            <a:pPr marL="285750" lvl="0" indent="-285750" algn="ctr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/>
              <a:t>Оценка эффективности реализации плана мероприятий </a:t>
            </a:r>
            <a:r>
              <a:rPr lang="ru-RU" dirty="0" smtClean="0"/>
              <a:t>по </a:t>
            </a:r>
            <a:r>
              <a:rPr lang="ru-RU" dirty="0"/>
              <a:t>результатам ВПР СПО 2022 (декабрь 2023</a:t>
            </a:r>
            <a:r>
              <a:rPr lang="ru-RU" dirty="0" smtClean="0"/>
              <a:t>)</a:t>
            </a:r>
            <a:endParaRPr lang="ru-RU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104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2452" y="231820"/>
            <a:ext cx="790953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мероприятий в ПОО региона</a:t>
            </a: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всероссийских проверочных работ в СПО 2022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9673" y="6146740"/>
            <a:ext cx="2974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февраля 2023 г.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24269" y="1815940"/>
            <a:ext cx="57439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Актуализация </a:t>
            </a:r>
            <a:r>
              <a:rPr lang="ru-RU" dirty="0"/>
              <a:t>рабочих программ и ФОС по учебным </a:t>
            </a:r>
            <a:r>
              <a:rPr lang="ru-RU" dirty="0" smtClean="0"/>
              <a:t>предметам(с </a:t>
            </a:r>
            <a:r>
              <a:rPr lang="ru-RU" dirty="0"/>
              <a:t>учетом </a:t>
            </a:r>
            <a:r>
              <a:rPr lang="ru-RU" dirty="0" smtClean="0"/>
              <a:t>специфики заданий </a:t>
            </a:r>
            <a:r>
              <a:rPr lang="ru-RU" dirty="0"/>
              <a:t>ВПР</a:t>
            </a:r>
            <a:r>
              <a:rPr lang="ru-RU" dirty="0" smtClean="0"/>
              <a:t>)</a:t>
            </a:r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Включение </a:t>
            </a:r>
            <a:r>
              <a:rPr lang="ru-RU" dirty="0"/>
              <a:t>в состав заданий по текущей аттестации заданий ВПР с учетом выявленных дефицитов (использовать демоверсии заданий по ВПР</a:t>
            </a:r>
            <a:r>
              <a:rPr lang="ru-RU" dirty="0" smtClean="0"/>
              <a:t>)</a:t>
            </a:r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Создание </a:t>
            </a:r>
            <a:r>
              <a:rPr lang="ru-RU" dirty="0"/>
              <a:t>раздела сайта ПОО, посвященного ВПР (процедура, задания для самоподготовки</a:t>
            </a:r>
            <a:r>
              <a:rPr lang="ru-RU" dirty="0" smtClean="0"/>
              <a:t>)</a:t>
            </a:r>
            <a:endParaRPr lang="ru-RU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7296" y="1815940"/>
            <a:ext cx="3526821" cy="1971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Методическое </a:t>
            </a:r>
            <a:r>
              <a:rPr lang="ru-RU" b="1" dirty="0" smtClean="0"/>
              <a:t>сопровождение</a:t>
            </a:r>
          </a:p>
          <a:p>
            <a:pPr algn="ctr"/>
            <a:endParaRPr lang="ru-RU" b="1" dirty="0" smtClean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81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2452" y="231820"/>
            <a:ext cx="790953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мероприятий в ПОО региона</a:t>
            </a: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всероссийских проверочных работ в СПО 2022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9673" y="6146740"/>
            <a:ext cx="2974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февраля 2023 г.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63661" y="1493986"/>
            <a:ext cx="58727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Определение </a:t>
            </a:r>
            <a:r>
              <a:rPr lang="ru-RU" dirty="0"/>
              <a:t>профессиональных затруднений/ квалификационных дефицитов педагогов по результатам ВПР 2022. Системная работа по методическому сопровождению и развитию профессиональных качеств преподавателей общеобразовательных дисциплин с учетом дефицитов знаний, выявленных у обучающихся по результатам ВПР 2022 (КПК, семинары ЦПО, ИРПО, единые методические дни по общеобразовательным предметам, мастер-классы</a:t>
            </a:r>
            <a:r>
              <a:rPr lang="ru-RU" dirty="0" smtClean="0"/>
              <a:t>)</a:t>
            </a:r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Проведение </a:t>
            </a:r>
            <a:r>
              <a:rPr lang="ru-RU" dirty="0"/>
              <a:t>семинара для преподавателей общеобразовательных предметов по вопросу подготовки и проведения </a:t>
            </a:r>
            <a:r>
              <a:rPr lang="ru-RU" dirty="0" smtClean="0"/>
              <a:t>ВПР </a:t>
            </a:r>
            <a:endParaRPr lang="ru-RU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6840" y="1493986"/>
            <a:ext cx="3526821" cy="1764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Организационная работа </a:t>
            </a:r>
            <a:endParaRPr lang="ru-RU" b="1" dirty="0" smtClean="0"/>
          </a:p>
          <a:p>
            <a:pPr algn="ctr"/>
            <a:r>
              <a:rPr lang="ru-RU" b="1" dirty="0" smtClean="0"/>
              <a:t>с </a:t>
            </a:r>
            <a:r>
              <a:rPr lang="ru-RU" b="1" dirty="0"/>
              <a:t>преподавателями </a:t>
            </a:r>
            <a:endParaRPr lang="ru-RU" b="1" dirty="0" smtClean="0"/>
          </a:p>
          <a:p>
            <a:pPr algn="ctr"/>
            <a:r>
              <a:rPr lang="ru-RU" b="1" dirty="0" smtClean="0"/>
              <a:t>по </a:t>
            </a:r>
            <a:r>
              <a:rPr lang="ru-RU" b="1" dirty="0"/>
              <a:t>результатам ВПР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354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6846" y="0"/>
            <a:ext cx="790953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мероприятий в ПОО региона</a:t>
            </a: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всероссийских проверочных работ в СПО 2022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9673" y="6146740"/>
            <a:ext cx="2974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февраля 2023 г.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6494" y="1225689"/>
            <a:ext cx="660686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Выявление </a:t>
            </a:r>
            <a:r>
              <a:rPr lang="ru-RU" dirty="0"/>
              <a:t>обучающихся «группы риска» (с низкими результатами ВПР 2022) и разработка индивидуальных образовательных </a:t>
            </a:r>
            <a:r>
              <a:rPr lang="ru-RU" dirty="0" smtClean="0"/>
              <a:t>маршрутов</a:t>
            </a:r>
          </a:p>
          <a:p>
            <a:pPr lvl="0" algn="just">
              <a:buClr>
                <a:schemeClr val="accent2">
                  <a:lumMod val="75000"/>
                </a:schemeClr>
              </a:buClr>
              <a:buSzPct val="150000"/>
            </a:pPr>
            <a:endParaRPr lang="ru-RU" dirty="0"/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Организация </a:t>
            </a:r>
            <a:r>
              <a:rPr lang="ru-RU" dirty="0"/>
              <a:t>консультирования по подготовке к ВПР </a:t>
            </a:r>
            <a:endParaRPr lang="ru-RU" dirty="0" smtClean="0"/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Проведение </a:t>
            </a:r>
            <a:r>
              <a:rPr lang="ru-RU" dirty="0"/>
              <a:t>внутренних проверочных (тренировочных) работ по общеобразовательным предметам с использованием заданий ВПР в открытом </a:t>
            </a:r>
            <a:r>
              <a:rPr lang="ru-RU" dirty="0" smtClean="0"/>
              <a:t>доступе</a:t>
            </a:r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Практическая </a:t>
            </a:r>
            <a:r>
              <a:rPr lang="ru-RU" dirty="0"/>
              <a:t>отработка с обучающимися навыков оформления </a:t>
            </a:r>
            <a:r>
              <a:rPr lang="ru-RU" dirty="0" smtClean="0"/>
              <a:t>ВПР</a:t>
            </a:r>
          </a:p>
          <a:p>
            <a:pPr lvl="0" algn="just">
              <a:buClr>
                <a:schemeClr val="accent2">
                  <a:lumMod val="75000"/>
                </a:schemeClr>
              </a:buClr>
              <a:buSzPct val="150000"/>
            </a:pPr>
            <a:endParaRPr lang="ru-RU" dirty="0"/>
          </a:p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dirty="0" smtClean="0"/>
              <a:t>Участие </a:t>
            </a:r>
            <a:r>
              <a:rPr lang="ru-RU" dirty="0"/>
              <a:t>во всероссийских акциях «Исторический диктант», «Этнографический диктант», «Тотальный диктант», «Экологический диктант» для повышения уровня подготовки обучающихся к </a:t>
            </a:r>
            <a:r>
              <a:rPr lang="ru-RU" dirty="0" smtClean="0"/>
              <a:t>ВПР</a:t>
            </a:r>
            <a:endParaRPr lang="ru-RU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9673" y="1081844"/>
            <a:ext cx="3526821" cy="1764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Организационная работа </a:t>
            </a:r>
            <a:endParaRPr lang="ru-RU" b="1" dirty="0" smtClean="0"/>
          </a:p>
          <a:p>
            <a:pPr algn="ctr"/>
            <a:r>
              <a:rPr lang="ru-RU" b="1" dirty="0" smtClean="0"/>
              <a:t>с </a:t>
            </a:r>
            <a:r>
              <a:rPr lang="ru-RU" b="1" dirty="0"/>
              <a:t>обучающимися </a:t>
            </a:r>
            <a:endParaRPr lang="ru-RU" b="1" dirty="0" smtClean="0"/>
          </a:p>
          <a:p>
            <a:pPr algn="ctr"/>
            <a:r>
              <a:rPr lang="ru-RU" b="1" dirty="0" smtClean="0"/>
              <a:t>по </a:t>
            </a:r>
            <a:r>
              <a:rPr lang="ru-RU" b="1" dirty="0"/>
              <a:t>результатам ВПР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51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6846" y="0"/>
            <a:ext cx="790953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мероприятий в ПОО региона</a:t>
            </a:r>
          </a:p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всероссийских проверочных работ в СПО 2022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4655" y="1329997"/>
            <a:ext cx="660686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3200" dirty="0" smtClean="0"/>
              <a:t>Методическая копилка</a:t>
            </a:r>
          </a:p>
          <a:p>
            <a:pPr lvl="0" algn="just">
              <a:buClr>
                <a:schemeClr val="accent2">
                  <a:lumMod val="75000"/>
                </a:schemeClr>
              </a:buClr>
              <a:buSzPct val="150000"/>
            </a:pPr>
            <a:r>
              <a:rPr lang="ru-RU" dirty="0" smtClean="0"/>
              <a:t>(задания для подготовки к всероссийским проверочным работам для обучающихся СПО)</a:t>
            </a:r>
            <a:endParaRPr lang="ru-RU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7673" y="2037883"/>
            <a:ext cx="2358981" cy="1764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Единый региональный подход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75865" y="2571519"/>
            <a:ext cx="725299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ctr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3200" dirty="0" smtClean="0"/>
              <a:t>Единый региональный предметный марафон </a:t>
            </a:r>
            <a:endParaRPr lang="ru-RU" sz="3200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075865" y="3778540"/>
            <a:ext cx="71586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Clr>
                <a:schemeClr val="accent2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3200" dirty="0" smtClean="0"/>
              <a:t>Семинары по итогам ВПР в СПО</a:t>
            </a:r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ru-RU" dirty="0"/>
          </a:p>
        </p:txBody>
      </p:sp>
      <p:sp>
        <p:nvSpPr>
          <p:cNvPr id="4" name="Прямоугольник 3">
            <a:hlinkClick r:id="rId2"/>
          </p:cNvPr>
          <p:cNvSpPr/>
          <p:nvPr/>
        </p:nvSpPr>
        <p:spPr>
          <a:xfrm>
            <a:off x="648161" y="5094071"/>
            <a:ext cx="6181897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060"/>
                </a:solidFill>
                <a:hlinkClick r:id="rId2"/>
              </a:rPr>
              <a:t>https://forms.yandex.ru/u/636b4095e010dbc9750ee483</a:t>
            </a:r>
            <a:r>
              <a:rPr lang="en-US" dirty="0" smtClean="0">
                <a:solidFill>
                  <a:srgbClr val="002060"/>
                </a:solidFill>
                <a:hlinkClick r:id="rId2"/>
              </a:rPr>
              <a:t>/</a:t>
            </a:r>
            <a:endParaRPr lang="ru-RU" dirty="0" smtClean="0">
              <a:solidFill>
                <a:srgbClr val="002060"/>
              </a:solidFill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АНКЕТА ОБРАТНОЙ СВЯЗИ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s://www.qrrd.ru/qr/3ec7167644174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806" y="4747294"/>
            <a:ext cx="1762125" cy="176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 стрелкой 10"/>
          <p:cNvCxnSpPr/>
          <p:nvPr/>
        </p:nvCxnSpPr>
        <p:spPr>
          <a:xfrm flipV="1">
            <a:off x="6400801" y="5628357"/>
            <a:ext cx="1088005" cy="12879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46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480</Words>
  <Application>Microsoft Office PowerPoint</Application>
  <PresentationFormat>Широкоэкранный</PresentationFormat>
  <Paragraphs>70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Courier New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6</cp:revision>
  <dcterms:created xsi:type="dcterms:W3CDTF">2023-02-15T05:07:23Z</dcterms:created>
  <dcterms:modified xsi:type="dcterms:W3CDTF">2023-02-15T10:16:32Z</dcterms:modified>
</cp:coreProperties>
</file>