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12" r:id="rId2"/>
    <p:sldId id="324" r:id="rId3"/>
    <p:sldId id="314" r:id="rId4"/>
    <p:sldId id="323" r:id="rId5"/>
    <p:sldId id="315" r:id="rId6"/>
  </p:sldIdLst>
  <p:sldSz cx="12192000" cy="6858000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9455"/>
    <a:srgbClr val="DAA600"/>
    <a:srgbClr val="B2B2B2"/>
    <a:srgbClr val="EAEAEA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7" autoAdjust="0"/>
    <p:restoredTop sz="94660" autoAdjust="0"/>
  </p:normalViewPr>
  <p:slideViewPr>
    <p:cSldViewPr>
      <p:cViewPr varScale="1">
        <p:scale>
          <a:sx n="86" d="100"/>
          <a:sy n="86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50124-D80E-46A9-A506-2866C0477F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901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6C0A-18F2-465A-86BB-732E005F1B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06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6C0A-18F2-465A-86BB-732E005F1B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926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3CA71-A3DB-4544-B494-D5F99B66F7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" y="121110"/>
            <a:ext cx="1440160" cy="4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 userDrawn="1"/>
        </p:nvSpPr>
        <p:spPr>
          <a:xfrm rot="16200000">
            <a:off x="11527119" y="6185577"/>
            <a:ext cx="302700" cy="1007785"/>
          </a:xfrm>
          <a:prstGeom prst="rtTriangle">
            <a:avLst/>
          </a:prstGeom>
          <a:solidFill>
            <a:srgbClr val="009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40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3D453-C310-44DD-84BF-74EB91DC2C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7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F5F0-378C-4C7E-849A-5DC6F229EB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43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A3568-CEE3-4AF0-8B11-A79695FA05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881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D2359-B928-4578-BB48-7C7A3DE484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3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9687D-DF59-4991-9EC1-F63BB8CE33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762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6DEB0-2257-4FA1-A65E-DBE769CDD7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869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495FD-AE85-441E-9874-2D49396F2E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512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46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sHFAI1oRk3BhMmQy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hyperlink" Target="https://do.asurso.ru/course/view.php?id=18&amp;notifyeditingon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emenova@cposo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55840" y="620688"/>
            <a:ext cx="504056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3647728" y="1124744"/>
            <a:ext cx="7848872" cy="266773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Организационно-методическое сопровождение деятельности педагогов-психологов в учреждениях среднего профессионального  образования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3992" y="0"/>
            <a:ext cx="4464496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7"/>
          <p:cNvSpPr txBox="1">
            <a:spLocks/>
          </p:cNvSpPr>
          <p:nvPr/>
        </p:nvSpPr>
        <p:spPr>
          <a:xfrm>
            <a:off x="8040216" y="5733256"/>
            <a:ext cx="2304256" cy="396348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06.02.2023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/>
          <p:cNvSpPr txBox="1">
            <a:spLocks/>
          </p:cNvSpPr>
          <p:nvPr/>
        </p:nvSpPr>
        <p:spPr>
          <a:xfrm>
            <a:off x="584794" y="570804"/>
            <a:ext cx="11055822" cy="78414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деятельности педагогов-психологов в ПОО Самарской области в 2023году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1844824"/>
            <a:ext cx="11527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just" eaLnBrk="0" hangingPunct="0">
              <a:buClr>
                <a:srgbClr val="002060"/>
              </a:buClr>
              <a:buSzPts val="1400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цикл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мероприятий для педагогов-психологов </a:t>
            </a:r>
          </a:p>
          <a:p>
            <a:pPr marL="108000" algn="just" eaLnBrk="0" hangingPunct="0">
              <a:buClr>
                <a:srgbClr val="002060"/>
              </a:buClr>
              <a:buSzPts val="1400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профессиональных образовательных организаций Самарской области</a:t>
            </a:r>
          </a:p>
          <a:p>
            <a:pPr marL="108000" algn="just" eaLnBrk="0" hangingPunct="0">
              <a:buClr>
                <a:srgbClr val="002060"/>
              </a:buClr>
              <a:buSzPts val="1400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108000" algn="just" eaLnBrk="0" hangingPunct="0">
              <a:buClr>
                <a:srgbClr val="002060"/>
              </a:buClr>
              <a:buSzPts val="1400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393750" indent="-285750" algn="just" eaLnBrk="0" hangingPunct="0">
              <a:buClr>
                <a:srgbClr val="002060"/>
              </a:buClr>
              <a:buSzPts val="1400"/>
              <a:buFontTx/>
              <a:buChar char="-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6.02.2023г. – семинар «Организационно-методическое сопровождение деятельности педагогов-психологов в учреждениях СПО»</a:t>
            </a:r>
          </a:p>
          <a:p>
            <a:pPr marL="393750" indent="-285750" algn="just" eaLnBrk="0" hangingPunct="0">
              <a:buClr>
                <a:srgbClr val="002060"/>
              </a:buClr>
              <a:buSzPts val="1400"/>
              <a:buFontTx/>
              <a:buChar char="-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Апрель 2023 – мастер-классы для педагогов-психологов</a:t>
            </a:r>
          </a:p>
          <a:p>
            <a:pPr marL="393750" indent="-285750" algn="just" eaLnBrk="0" hangingPunct="0">
              <a:buClr>
                <a:srgbClr val="002060"/>
              </a:buClr>
              <a:buSzPts val="1400"/>
              <a:buFontTx/>
              <a:buChar char="-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Май 2023 – семинар для педагогов-психологов по организации деятельности с обучающимися с ОВЗ и инвалидностью</a:t>
            </a:r>
          </a:p>
          <a:p>
            <a:pPr marL="393750" indent="-285750" algn="just" eaLnBrk="0" hangingPunct="0">
              <a:buClr>
                <a:srgbClr val="002060"/>
              </a:buClr>
              <a:buSzPts val="1400"/>
              <a:buFontTx/>
              <a:buChar char="-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Ноябрь 2023 – семинар </a:t>
            </a:r>
          </a:p>
        </p:txBody>
      </p:sp>
    </p:spTree>
    <p:extLst>
      <p:ext uri="{BB962C8B-B14F-4D97-AF65-F5344CB8AC3E}">
        <p14:creationId xmlns:p14="http://schemas.microsoft.com/office/powerpoint/2010/main" xmlns="" val="42775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/>
          <p:cNvSpPr txBox="1">
            <a:spLocks/>
          </p:cNvSpPr>
          <p:nvPr/>
        </p:nvSpPr>
        <p:spPr>
          <a:xfrm>
            <a:off x="450179" y="5583796"/>
            <a:ext cx="3688693" cy="340948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fontAlgn="auto">
              <a:spcBef>
                <a:spcPts val="67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184" y="1519979"/>
            <a:ext cx="4374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….Отсутствие единой системы  психолого-педагогического сопровождения на уровне получения обучающимися с инвалидностью и ОВЗ профессионального образования…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184" y="6048500"/>
            <a:ext cx="11318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 рамках психологической службы в системе образования отдельного направления – отделения специальной психологической помощи обучающимся с ОВЗ и инвалидностью, психологическое сопровождение всех участников образовательных отношений</a:t>
            </a:r>
            <a:endParaRPr lang="ru-RU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184" y="2517254"/>
            <a:ext cx="6021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системы образования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деятельности ПМПК и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организаций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организаций, осуществляющих образовательную деятельность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разнообразных организационных форм образования через совершенствование психолого-педагогической , методической диагностической и информационной помощи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внедрения новых современных методик и технологий профессиональной реабилитации в образовательных организациях для обучающихся с инвалидностью и ОВЗ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2208" y="1474095"/>
            <a:ext cx="731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…Совершенствовать  систему и модели подготовки педагогических кадров в сфере… психолого-педагогического  сопровождения обучающихся с инвалидностью и ОВЗ;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…..Оказывать психолого-педагогическую помощь детям и их родителям…..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096" y="944074"/>
            <a:ext cx="2058765" cy="492394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роблемы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8338" y="942885"/>
            <a:ext cx="2058765" cy="492394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5479" y="92429"/>
            <a:ext cx="10776519" cy="86172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развития образования обучающихся с инвалидностью и ОВЗ до 2030г.(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утв. Министром просвещения РФ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С.С.Кравцовым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30.12.2022)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5851554" y="5051398"/>
            <a:ext cx="492331" cy="1140614"/>
          </a:xfrm>
          <a:prstGeom prst="homePlat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78517" y="2517254"/>
            <a:ext cx="5733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ОВЗ и инвалидностью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индивидуально-ориентированной психолого-педагогической и коррекционной помощи обучающимся с ОВЗ и инвалидностью с учетом их особых образовательных потребностей и индивидуальных возможностей.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родителей (законных представителей) и других членов семей обучающихся с ОВЗ и инвалидностью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родителей…. в реализацию программ коррекционно-развивающего обучения, психолого-педагогического сопровождения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13124" y="2517254"/>
            <a:ext cx="1036915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73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inblag.mosreg.ru/upload/files/Y/l/YlUcmu1pHioDWYRUI2w2eCCMwwQexM03xBmdEQsPZqJjXTq29yxeHAzxtAAUg7ExQYBk5tdQOeCmWXQvITO4EA5hjsahNxK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57" y="2276871"/>
            <a:ext cx="804436" cy="6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7"/>
          <p:cNvSpPr txBox="1">
            <a:spLocks/>
          </p:cNvSpPr>
          <p:nvPr/>
        </p:nvSpPr>
        <p:spPr>
          <a:xfrm>
            <a:off x="1775520" y="548680"/>
            <a:ext cx="5441611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227687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«Педагоги-психологи СПО» в Телеграмм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https://t.me/+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sHFAI1oRk3BhMmQy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378904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информационный ресурс  - ЭМК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специалистов, осуществляющих воспитательную работу в ПОО Самарской области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ЦПО Самарской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do.asurso.ru/course/view.php?id=18&amp;notifyeditingon=1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ЦПО Самар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9" y="3789040"/>
            <a:ext cx="1302441" cy="4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o.asurso.ru%2Fcourse%2Fview.php%3Fid%3D18%26notifyeditingon%3D1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861048"/>
            <a:ext cx="1088814" cy="10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%2BsHFAI1oRk3BhMmQy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887" y="2193049"/>
            <a:ext cx="1088814" cy="10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7"/>
          <p:cNvSpPr txBox="1">
            <a:spLocks/>
          </p:cNvSpPr>
          <p:nvPr/>
        </p:nvSpPr>
        <p:spPr>
          <a:xfrm>
            <a:off x="551384" y="672578"/>
            <a:ext cx="11413675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Задачи: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2132856"/>
            <a:ext cx="9217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Прислать отчет по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работе в ПОО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 результатами СПТ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до  28 февраля 2023г.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 электронный адрес: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semenova@cposo.ru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контакта: 334 – 04 – 93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Семенова Наталья Григорьевна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flomaster.club/uploads/posts/2022-07/1656785645_36-flomaster-club-p-vosklitsatelnii-znak-risunok-krasivo-5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3" y="1988840"/>
            <a:ext cx="11985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871</TotalTime>
  <Words>333</Words>
  <Application>Microsoft Office PowerPoint</Application>
  <PresentationFormat>Произвольный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Владимир Семёнов</cp:lastModifiedBy>
  <cp:revision>73</cp:revision>
  <cp:lastPrinted>2023-01-26T06:04:37Z</cp:lastPrinted>
  <dcterms:created xsi:type="dcterms:W3CDTF">2020-03-26T09:10:04Z</dcterms:created>
  <dcterms:modified xsi:type="dcterms:W3CDTF">2023-02-05T13:22:49Z</dcterms:modified>
</cp:coreProperties>
</file>