
<file path=[Content_Types].xml><?xml version="1.0" encoding="utf-8"?>
<Types xmlns="http://schemas.openxmlformats.org/package/2006/content-types">
  <Default Extension="png" ContentType="image/png"/>
  <Default Extension="jpeg" ContentType="image/jpe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1" r:id="rId5"/>
    <p:sldId id="277" r:id="rId6"/>
    <p:sldId id="275" r:id="rId7"/>
    <p:sldId id="272" r:id="rId8"/>
    <p:sldId id="287" r:id="rId9"/>
    <p:sldId id="273" r:id="rId10"/>
    <p:sldId id="263" r:id="rId11"/>
    <p:sldId id="276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76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ea typeface="+mj-ea"/>
                <a:cs typeface="+mj-cs"/>
              </a:rPr>
              <a:t>“</a:t>
            </a:r>
            <a:endParaRPr lang="en-US" sz="122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ea typeface="+mj-ea"/>
                <a:cs typeface="+mj-cs"/>
              </a:rPr>
              <a:t>”</a:t>
            </a:r>
            <a:endParaRPr lang="en-US" sz="122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>
            <a:fillRect/>
          </a:stretch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605251-381D-4F83-A1B5-B000741A799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17A0-F283-4E2C-8714-59C0D06367A0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300" y="177800"/>
            <a:ext cx="9964529" cy="4635500"/>
          </a:xfrm>
        </p:spPr>
        <p:txBody>
          <a:bodyPr/>
          <a:lstStyle/>
          <a:p>
            <a:pPr algn="ctr"/>
            <a:r>
              <a:rPr lang="ru-RU" sz="3600" b="1" dirty="0" smtClean="0"/>
              <a:t>«Тольяттинский </a:t>
            </a:r>
            <a:r>
              <a:rPr lang="ru-RU" sz="3600" b="1" dirty="0"/>
              <a:t>политехнический колледж»</a:t>
            </a:r>
            <a:br>
              <a:rPr lang="ru-RU" sz="3600" b="1" dirty="0"/>
            </a:br>
            <a:r>
              <a:rPr lang="ru-RU" sz="3600" b="1" dirty="0"/>
              <a:t>(ГБПОУ СО «ТПК»)</a:t>
            </a:r>
            <a:br>
              <a:rPr lang="ru-RU" sz="4000" b="1" dirty="0"/>
            </a:br>
            <a:r>
              <a:rPr lang="ru-RU" sz="4000" b="1" dirty="0"/>
              <a:t> </a:t>
            </a:r>
            <a:br>
              <a:rPr lang="ru-RU" sz="4000" b="1" dirty="0" smtClean="0"/>
            </a:br>
            <a:r>
              <a:rPr lang="ru-RU" sz="4000" b="1" dirty="0" smtClean="0"/>
              <a:t>Тема </a:t>
            </a:r>
            <a:r>
              <a:rPr lang="en-US" sz="4000" b="1" dirty="0" smtClean="0"/>
              <a:t>:</a:t>
            </a:r>
            <a:r>
              <a:rPr lang="ru-RU" sz="4000" b="1" dirty="0" smtClean="0"/>
              <a:t> «Демонстрационный экзамен как новая форма адаптации выпускников СПО на рынке труда»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63662" y="5539123"/>
            <a:ext cx="5828338" cy="8614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Преподаватель </a:t>
            </a:r>
            <a:endParaRPr lang="ru-RU" sz="2800" b="1" dirty="0" smtClean="0"/>
          </a:p>
          <a:p>
            <a:pPr algn="r"/>
            <a:r>
              <a:rPr lang="ru-RU" sz="2800" b="1" dirty="0" err="1" smtClean="0"/>
              <a:t>Михайленко</a:t>
            </a:r>
            <a:r>
              <a:rPr lang="ru-RU" sz="2800" b="1" dirty="0" smtClean="0"/>
              <a:t> С.С.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Выпускники, прошедшие аттестационные испытания в формате демонстрационного экзамена получают возможность: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одновременно с подтверждением уровня освоения образовательной программы в соответствии с федеральными государственными образовательными стандартами подтвердить свою квалификацию в соответствии с требованиями международных стандартов </a:t>
            </a:r>
            <a:r>
              <a:rPr lang="ru-RU" dirty="0" err="1" smtClean="0"/>
              <a:t>Ворлдскиллс</a:t>
            </a:r>
            <a:r>
              <a:rPr lang="ru-RU" dirty="0" smtClean="0"/>
              <a:t> без прохождения дополнительных аттестационных испытаний;</a:t>
            </a:r>
            <a:endParaRPr lang="ru-RU" dirty="0" smtClean="0"/>
          </a:p>
          <a:p>
            <a:pPr algn="just"/>
            <a:r>
              <a:rPr lang="ru-RU" dirty="0" smtClean="0"/>
              <a:t>подтвердить свою квалификацию по отдельным профессиональным модулям, востребованным предприятиями-работодателями и получить предложение о трудоустройстве на этапе выпуска из образовательной организации;</a:t>
            </a:r>
            <a:endParaRPr lang="ru-RU" dirty="0" smtClean="0"/>
          </a:p>
          <a:p>
            <a:pPr algn="just"/>
            <a:r>
              <a:rPr lang="ru-RU" dirty="0" smtClean="0"/>
              <a:t>одновременно с получением диплома о среднем профессиональном образовании получить документ, подтверждающий уровень профессиональных компетенций в соответствии со стандартами </a:t>
            </a:r>
            <a:r>
              <a:rPr lang="ru-RU" dirty="0" err="1" smtClean="0"/>
              <a:t>Ворлдскиллс</a:t>
            </a:r>
            <a:r>
              <a:rPr lang="ru-RU" dirty="0" smtClean="0"/>
              <a:t> Россия – Паспорт компетенций (</a:t>
            </a:r>
            <a:r>
              <a:rPr lang="ru-RU" dirty="0" err="1" smtClean="0"/>
              <a:t>Skills</a:t>
            </a:r>
            <a:r>
              <a:rPr lang="ru-RU" dirty="0" smtClean="0"/>
              <a:t> </a:t>
            </a:r>
            <a:r>
              <a:rPr lang="ru-RU" dirty="0" err="1" smtClean="0"/>
              <a:t>Passport</a:t>
            </a:r>
            <a:r>
              <a:rPr lang="ru-RU" dirty="0" smtClean="0"/>
              <a:t>). Все выпускники, прошедшие демонстрационный экзамен и получившие Паспорт компетенций вносятся в базу данных молодых профессионалов, доступ к которому предоставляется всем ведущим предприятиям-работодателям, признавшим формат демонстрационного экзамена, для осуществления поиска и подбора персонала.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1" y="2014818"/>
            <a:ext cx="11849100" cy="1528482"/>
          </a:xfrm>
        </p:spPr>
        <p:txBody>
          <a:bodyPr/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Демонстрационный</a:t>
            </a:r>
            <a:r>
              <a:rPr lang="ru-RU" dirty="0" smtClean="0"/>
              <a:t> </a:t>
            </a:r>
            <a:r>
              <a:rPr lang="ru-RU" b="1" dirty="0" smtClean="0"/>
              <a:t>экзамен</a:t>
            </a:r>
            <a:r>
              <a:rPr lang="ru-RU" dirty="0" smtClean="0"/>
              <a:t> по стандартам </a:t>
            </a:r>
            <a:r>
              <a:rPr lang="ru-RU" dirty="0" err="1" smtClean="0"/>
              <a:t>Ворлдскиллс</a:t>
            </a:r>
            <a:r>
              <a:rPr lang="ru-RU" dirty="0" smtClean="0"/>
              <a:t>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dirty="0" smtClean="0"/>
              <a:t>это </a:t>
            </a:r>
            <a:r>
              <a:rPr lang="ru-RU" b="1" dirty="0" smtClean="0"/>
              <a:t>форма</a:t>
            </a:r>
            <a:r>
              <a:rPr lang="ru-RU" dirty="0" smtClean="0"/>
              <a:t> государственной итоговой аттестации </a:t>
            </a:r>
            <a:r>
              <a:rPr lang="ru-RU" b="1" dirty="0" smtClean="0"/>
              <a:t>выпускников</a:t>
            </a:r>
            <a:r>
              <a:rPr lang="ru-RU" dirty="0" smtClean="0"/>
              <a:t> по программам </a:t>
            </a:r>
            <a:r>
              <a:rPr lang="ru-RU" b="1" dirty="0" smtClean="0"/>
              <a:t>среднего</a:t>
            </a:r>
            <a:r>
              <a:rPr lang="ru-RU" dirty="0" smtClean="0"/>
              <a:t> </a:t>
            </a:r>
            <a:r>
              <a:rPr lang="ru-RU" b="1" dirty="0" smtClean="0"/>
              <a:t>профессионального</a:t>
            </a:r>
            <a:r>
              <a:rPr lang="ru-RU" dirty="0" smtClean="0"/>
              <a:t> </a:t>
            </a:r>
            <a:r>
              <a:rPr lang="ru-RU" b="1" dirty="0" smtClean="0"/>
              <a:t>образования</a:t>
            </a:r>
            <a:r>
              <a:rPr lang="ru-RU" dirty="0" smtClean="0"/>
              <a:t>, которая предусматривает  моделирование реальных производственных условий для демонстрации </a:t>
            </a:r>
            <a:r>
              <a:rPr lang="ru-RU" b="1" dirty="0" smtClean="0"/>
              <a:t>выпускниками</a:t>
            </a:r>
            <a:r>
              <a:rPr lang="ru-RU" dirty="0" smtClean="0"/>
              <a:t> профессиональных умений и навыков.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111" y="97118"/>
            <a:ext cx="9404723" cy="140053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endParaRPr lang="ru-RU" sz="3200" dirty="0">
              <a:latin typeface="+mj-lt"/>
            </a:endParaRPr>
          </a:p>
        </p:txBody>
      </p:sp>
      <p:pic>
        <p:nvPicPr>
          <p:cNvPr id="10241" name="Picture 1" descr="C:\Users\admin\Desktop\ocr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0350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admin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сертификат ЦПДЭ Малярные и декор.работы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3655" y="-7620"/>
            <a:ext cx="12245340" cy="68630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ая рамка рисунка 3" descr="Свидетельство WSR 2021"/>
          <p:cNvPicPr>
            <a:picLocks noChangeAspect="1"/>
          </p:cNvPicPr>
          <p:nvPr>
            <p:ph type="pic" idx="15"/>
          </p:nvPr>
        </p:nvPicPr>
        <p:blipFill>
          <a:blip r:embed="rId1"/>
          <a:stretch>
            <a:fillRect/>
          </a:stretch>
        </p:blipFill>
        <p:spPr>
          <a:xfrm>
            <a:off x="-12065" y="1905"/>
            <a:ext cx="3522980" cy="291338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4826000" y="185991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ru-RU" altLang="en-US"/>
          </a:p>
        </p:txBody>
      </p:sp>
      <p:pic>
        <p:nvPicPr>
          <p:cNvPr id="2" name="Замещающая рамка рисунка 1" descr="ЕфименкоЛюбовьАлексеевна"/>
          <p:cNvPicPr>
            <a:picLocks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4402455" y="1505585"/>
            <a:ext cx="3677285" cy="3306445"/>
          </a:xfrm>
          <a:prstGeom prst="rect">
            <a:avLst/>
          </a:prstGeom>
        </p:spPr>
      </p:pic>
      <p:pic>
        <p:nvPicPr>
          <p:cNvPr id="5" name="Замещающая рамка рисунка 4" descr="Морозов АА 001"/>
          <p:cNvPicPr>
            <a:picLocks noChangeAspect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9093835" y="2637155"/>
            <a:ext cx="3025775" cy="4166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452718"/>
            <a:ext cx="9182100" cy="98238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2020-2021 учебном году выпускники ТПК сдали ДЭ с учетом требований стандартов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государственной итоговой аттестации по образовательным программам среднего профессионального образования</a:t>
            </a:r>
            <a:br>
              <a:rPr lang="ru-RU" sz="16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0890" y="2204720"/>
            <a:ext cx="8487410" cy="404368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08.02.01 Строительство и эксплуатация зданий и сооружений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Сдали демонстрационный экзамен  по компетенции Малярные и декоративные работы   -    34  студентов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08.02.04 Водоснабжение и водоотведение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Сдали демонстрационный экзамен по компетенции Сантехника  и отопление -   20    студентов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08.02.05 Строительство и эксплуатация автомобильных дорог и аэродромов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Сдали демонстрационный экзамен по компетенции </a:t>
            </a:r>
            <a:r>
              <a:rPr lang="ru-RU" sz="1800" dirty="0" err="1" smtClean="0"/>
              <a:t>Геопространственные</a:t>
            </a:r>
            <a:r>
              <a:rPr lang="ru-RU" sz="1800" dirty="0" smtClean="0"/>
              <a:t> технологии -   18 студентов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admin\Desktop\9a4b25bc40607a39fb9bbb4eca9520b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61071" y="0"/>
            <a:ext cx="2530929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7" y="5933191"/>
            <a:ext cx="1193803" cy="8678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0870" y="1236345"/>
            <a:ext cx="2984500" cy="24136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 smtClean="0"/>
              <a:t>Обобщение опыта проведения ДЭ по компетенциям Малярные и декоративные работы, Сантехника и отопление, пространственные технологии</a:t>
            </a:r>
            <a:endParaRPr lang="ru-RU" sz="17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57650" y="2442620"/>
            <a:ext cx="4178300" cy="16573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Апробация нового инструмента оценки образовательного результата в профессиональном образовании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22178" y="1255170"/>
            <a:ext cx="3340980" cy="16383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Вовлечение работодателей в новую форму взаимодействия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0722" y="4282362"/>
            <a:ext cx="2984500" cy="16511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Развитие экспертного сообщества профессионального образования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59800" y="3479800"/>
            <a:ext cx="3429000" cy="15818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Разработка методических рекомендаций для проведения ДЭ по стандартам </a:t>
            </a:r>
            <a:r>
              <a:rPr lang="ru-RU" sz="1600" b="1" dirty="0" err="1" smtClean="0"/>
              <a:t>Ворлдскиллс</a:t>
            </a:r>
            <a:r>
              <a:rPr lang="ru-RU" sz="1600" b="1" dirty="0" smtClean="0"/>
              <a:t> Россия</a:t>
            </a:r>
            <a:endParaRPr lang="ru-RU" sz="16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56" y="5933190"/>
            <a:ext cx="1193802" cy="867849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5900" y="241300"/>
            <a:ext cx="11722100" cy="736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Решаемые актуальные задачи: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2765</Words>
  <Application>WPS Presentation</Application>
  <PresentationFormat>Произвольный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Wingdings 3</vt:lpstr>
      <vt:lpstr>Arial</vt:lpstr>
      <vt:lpstr>Times New Roman</vt:lpstr>
      <vt:lpstr>Century Gothic</vt:lpstr>
      <vt:lpstr>Microsoft YaHei</vt:lpstr>
      <vt:lpstr/>
      <vt:lpstr>Arial Unicode MS</vt:lpstr>
      <vt:lpstr>Calibri</vt:lpstr>
      <vt:lpstr>AMGDT</vt:lpstr>
      <vt:lpstr>Ион</vt:lpstr>
      <vt:lpstr>«Тольяттинский политехнический колледж» (ГБПОУ СО «ТПК»)   Тема : «Демонстрационный экзамен как новая форма адаптации выпускников СПО на рынке труда»</vt:lpstr>
      <vt:lpstr>Демонстрационный экзамен по стандартам Ворлдскиллс –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В 2020-2021 учебном году выпускники ТПК сдали ДЭ с учетом требований стандартов Worldskills в рамках государственной итоговой аттестации по образовательным программам среднего профессионального образования </vt:lpstr>
      <vt:lpstr>PowerPoint 演示文稿</vt:lpstr>
      <vt:lpstr>Выпускники, прошедшие аттестационные испытания в формате демонстрационного экзамена получают возможность: 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«Тольяттинский политехнический колледж» (ГБПОУ СО «ТПК»)</dc:title>
  <dc:creator>дом</dc:creator>
  <cp:lastModifiedBy>fss</cp:lastModifiedBy>
  <cp:revision>109</cp:revision>
  <dcterms:created xsi:type="dcterms:W3CDTF">2021-05-24T07:49:00Z</dcterms:created>
  <dcterms:modified xsi:type="dcterms:W3CDTF">2021-10-11T12:14:02Z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1049-11.2.0.9085</vt:lpwstr>
  </property>
</Properties>
</file>