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63" r:id="rId9"/>
    <p:sldId id="259" r:id="rId10"/>
    <p:sldId id="258" r:id="rId11"/>
    <p:sldId id="260" r:id="rId12"/>
    <p:sldId id="261" r:id="rId13"/>
    <p:sldId id="262" r:id="rId14"/>
    <p:sldId id="264" r:id="rId15"/>
    <p:sldId id="274" r:id="rId16"/>
    <p:sldId id="276" r:id="rId17"/>
    <p:sldId id="279" r:id="rId18"/>
    <p:sldId id="278" r:id="rId19"/>
    <p:sldId id="277" r:id="rId20"/>
    <p:sldId id="275" r:id="rId21"/>
    <p:sldId id="28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E3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567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431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71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980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03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98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893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329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373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5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746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70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90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15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3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89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27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C0646E6-C0E0-438C-960A-051843052AA4}" type="datetimeFigureOut">
              <a:rPr lang="ru-RU" smtClean="0"/>
              <a:pPr/>
              <a:t>10.10.2021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E58CE0-67E9-48CB-A7AA-4389435D27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77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929274" cy="2100368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Наставничество при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подготовке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демонстрационному экзамену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компетенции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«Дошкольное воспитание»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9026" y="0"/>
            <a:ext cx="1382973" cy="12635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87150" y="432972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Опыт работы: ГБПОУ ХГТ</a:t>
            </a:r>
          </a:p>
          <a:p>
            <a:pPr algn="r"/>
            <a:r>
              <a:rPr lang="ru-RU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Преподаватель: </a:t>
            </a:r>
            <a:r>
              <a:rPr lang="ru-RU" sz="2000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Пахмутова</a:t>
            </a:r>
            <a:r>
              <a:rPr lang="ru-RU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И. И.</a:t>
            </a:r>
            <a:endParaRPr lang="ru-RU" sz="20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68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подготовки к демонстрационному экзамену</a:t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4738" y="2475914"/>
            <a:ext cx="10353822" cy="3727938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мини - группами студентов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распределяются задания.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каждой группы обозначается руководитель, который распределит полномочия между участниками после получения задания.</a:t>
            </a: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процессе каждый студент уже выступает как непосредственный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преподаватель является консультантом и помощником.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преподавателя: озвучивание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инструкций, предоставление подсказок, напоминания о необходимости соблюдения требований в области безопасности труда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выполненного задания преподаватель подводит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8088" y="0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0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подготовки к демонстрационному экзамену</a:t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791" y="2285999"/>
            <a:ext cx="10846191" cy="4171071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проводит инструктаж,  озвучивает условия задания и места на площадке для каждого обучающегося. </a:t>
            </a: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приступают к выполнению практического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задания, оценивает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знания,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 на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Обобщив информацию по допущенным ошибкам, преподаватель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озвучивает новое задание и его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процессе преподаватель выступает в качестве оценщика, он уже не предоставляет информационную поддержку для студентов, 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 за выполнением задания со стороны. </a:t>
            </a: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того, как отведенное время для выполнения задания истечет, проводится оценка достигнутого результата и проведение работы над ошибками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8088" y="0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5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подготовки к демонстрационному экзамену</a:t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2461846"/>
            <a:ext cx="10339754" cy="3770142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Случайный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одним из студентов задания и проведения жеребьевки между всеми присутствующими для распределения мест на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Допущенные ошибки фиксируется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протоколе. После выполнения задания преподаватель предоставляет студентам возможность высказаться относительно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сложностей,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допущенных ошибок.</a:t>
            </a:r>
          </a:p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выполнения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практического задания преподаватель оценивает знания каждого студента и оглашает результат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выявлении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слабых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студентов, которые не смогли проявить свои знания на пробном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экзамене, работа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каждым студентом проводится в индивидуальном порядке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8088" y="0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3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3108960"/>
            <a:ext cx="9601196" cy="276690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400"/>
              </a:spcBef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Такая модель подготовки к демонстрационному экзамену позволяет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трудовые навыки (базовые) в полном объеме у каждого обучающегося и создать условия для самостоятельной деятельности выпускника в соответствии с требованиями рынка труда.</a:t>
            </a:r>
          </a:p>
          <a:p>
            <a:pPr algn="just">
              <a:lnSpc>
                <a:spcPct val="150000"/>
              </a:lnSpc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8088" y="0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2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по наставничеству при подготовке к демонстрационному экзамену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59005" y="2556932"/>
            <a:ext cx="2029522" cy="12691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Студент-студент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5788" y="2556931"/>
            <a:ext cx="2029522" cy="125079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Преподаватель-преподаватель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8527" y="4357031"/>
            <a:ext cx="2029522" cy="119318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Преподаватель-студент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11175" y="4357031"/>
            <a:ext cx="2029522" cy="119318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Работодатель-студент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51406" y="2552131"/>
            <a:ext cx="2029522" cy="127390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Преподаватель-работодатель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8088" y="0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7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47114"/>
            <a:ext cx="9601196" cy="90873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СТУДЕНТ-СТУДЕНТ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303" y="3969643"/>
            <a:ext cx="3851143" cy="2888357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125576" y="1698841"/>
            <a:ext cx="2970424" cy="39605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87" y="1661816"/>
            <a:ext cx="3025962" cy="40346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66784" y="3919906"/>
            <a:ext cx="3917458" cy="29380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854" y="4534863"/>
            <a:ext cx="3521154" cy="23231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896598" y="7007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5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80572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- РАБОТОДАТЕЛЬ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1787858"/>
            <a:ext cx="5443624" cy="408271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299524" y="1820111"/>
            <a:ext cx="2990888" cy="39878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96598" y="0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7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26582" y="476308"/>
            <a:ext cx="1383912" cy="126198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506" y="2103943"/>
            <a:ext cx="3189741" cy="42593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81984" y="2260297"/>
            <a:ext cx="3109229" cy="4145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8870" y="3046750"/>
            <a:ext cx="4426080" cy="331651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6096000" y="3053324"/>
            <a:ext cx="2485984" cy="33099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16646" y="1202170"/>
            <a:ext cx="79608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ПРЕПОДАВАТЕЛЬ-ПРЕПОДАВАТЕЛЬ</a:t>
            </a:r>
          </a:p>
        </p:txBody>
      </p:sp>
    </p:spTree>
    <p:extLst>
      <p:ext uri="{BB962C8B-B14F-4D97-AF65-F5344CB8AC3E}">
        <p14:creationId xmlns:p14="http://schemas.microsoft.com/office/powerpoint/2010/main" val="13101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1334" y="757049"/>
            <a:ext cx="9601196" cy="130386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ПРЕПОДАВАТЕЛЬ-СТУДЕНТ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619" y="1862475"/>
            <a:ext cx="3278459" cy="4371279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84445" y="2923817"/>
            <a:ext cx="4413249" cy="33099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97694" y="1888838"/>
            <a:ext cx="3258687" cy="4344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17238" y="530188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0746" y="915226"/>
            <a:ext cx="9601196" cy="99546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РАБОТОДАТЕЛЬ -СТУДЕНТ 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3575" y="2219092"/>
            <a:ext cx="2939756" cy="3912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878" y="3172212"/>
            <a:ext cx="3945769" cy="295767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7701259" y="3160969"/>
            <a:ext cx="3962989" cy="29689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57673" y="491537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7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подготовки студентов к участию в демонстрационном экзамене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1333" y="2647666"/>
            <a:ext cx="9601196" cy="2768397"/>
          </a:xfrm>
          <a:ln>
            <a:noFill/>
          </a:ln>
        </p:spPr>
        <p:txBody>
          <a:bodyPr>
            <a:normAutofit/>
          </a:bodyPr>
          <a:lstStyle/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 выступает критерием оценки качества подготовки 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общих и профессиональных компетенций обучающегося.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 для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 это повод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пересмотру учебных программ и методики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оценивания, где должны  соблюдаться требования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стандартов и стандартов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8088" y="0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1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66" y="2074460"/>
            <a:ext cx="4478628" cy="335897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883659"/>
            <a:ext cx="9486329" cy="129704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РАБОТОДАТЕЛЬ -СТУДЕНТ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pinimg.com/originals/17/17/f1/1717f189e5e62c54065e445b0597d6c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0791"/>
            <a:ext cx="5186149" cy="29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rldSkills_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429" y="3603009"/>
            <a:ext cx="4491571" cy="336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08088" y="0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9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6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8383" y="856328"/>
            <a:ext cx="2473271" cy="22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Принципы, необходимые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подготовки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к демонстрационному экзамену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778370"/>
            <a:ext cx="9897791" cy="3214468"/>
          </a:xfrm>
        </p:spPr>
        <p:txBody>
          <a:bodyPr>
            <a:normAutofit/>
          </a:bodyPr>
          <a:lstStyle/>
          <a:p>
            <a:pPr marL="284400" indent="-284400"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будущих участников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 должна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носить последовательный 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систематичный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характер, а действия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согласованы;</a:t>
            </a:r>
          </a:p>
          <a:p>
            <a:pPr marL="284400" indent="-284400"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студентов необходимо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условия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многократного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демонстрации экзаменационных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4400" indent="-284400"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 формат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демонстрационного экзамена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был для участников новым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пугающим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8088" y="0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7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738" y="982132"/>
            <a:ext cx="9911860" cy="149378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Организационно-педагогические условия при подготовке студентов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участию в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демонстрационном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экзамене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219207" y="3004606"/>
            <a:ext cx="2895600" cy="215823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Изменение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формата проведения практических занятий, учебной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практики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0144" y="2990538"/>
            <a:ext cx="2790824" cy="215823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и форм проведения экзаменов по профессиональным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модулям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14102" y="3004607"/>
            <a:ext cx="3000376" cy="215823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 производственной практики в процессе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подготовки к демонстрационному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8088" y="0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2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формата проведения</a:t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занятий, учебной практики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785404"/>
            <a:ext cx="9601196" cy="2799471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Демонстрируют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формируемые умения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профессиональные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моделируют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реальные педагогические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возрастной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детского сада;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режимные моменты, игры, занятия;</a:t>
            </a: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организуют совместную деятельность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волонтерами-студентами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выступающими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роли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8088" y="0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4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содержания и форм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экзаменов по профессиональным</a:t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модулям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0670" y="2461846"/>
            <a:ext cx="10325686" cy="3742005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зменены экзаменационные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они были созвучны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экзамена;</a:t>
            </a:r>
          </a:p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изменены  условия проведения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экзаменов по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модулям, которые были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приближены к условиям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демонстрационного экзамена;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пройдя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экзаменационные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по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профессиональным модулям,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приобрели опыт подготовки 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экзамена;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18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емонстрационный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проведения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 для них знакомым и понятным.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6597" y="0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9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926" y="982132"/>
            <a:ext cx="10179146" cy="130386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ресурса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производственной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в процессе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демонстрационному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экзамену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196" y="2419643"/>
            <a:ext cx="10649244" cy="4438357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1000"/>
              </a:spcAft>
              <a:buClr>
                <a:schemeClr val="accent4">
                  <a:lumMod val="50000"/>
                </a:schemeClr>
              </a:buClr>
              <a:buSzPct val="139000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программу производственной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практики были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внесены изменения;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400"/>
              </a:spcBef>
              <a:spcAft>
                <a:spcPts val="10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ыли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обновлены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рекомендации для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студентов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выполнению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заданий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400"/>
              </a:spcBef>
              <a:spcAft>
                <a:spcPts val="10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процессе подготовки важно,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чтобы рядом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участником находился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грамотный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наставник, который укажет на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недостатки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исправит ошибки,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предложит варианты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выполнения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задания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400"/>
              </a:spcBef>
              <a:spcAft>
                <a:spcPts val="10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воспитателей-наставников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организован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обучающий семинар, в ходе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которого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педагогов познакомили с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движением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Ворлдскиллс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демонстрационным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экзаменом и его заданиями,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требованиями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критериями оценки;</a:t>
            </a:r>
          </a:p>
          <a:p>
            <a:pPr>
              <a:spcBef>
                <a:spcPts val="400"/>
              </a:spcBef>
              <a:spcAft>
                <a:spcPts val="10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режиме мастер-класса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наставники получают опыт выполнения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оценки заданий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демонстрационного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экзамена.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8088" y="0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5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подготовки к демонстрационному экзамену</a:t>
            </a:r>
            <a:b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2534" y="2377440"/>
            <a:ext cx="10381957" cy="3798277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выразительному чтению произведений и его анализ.</a:t>
            </a: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видов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корригирующей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гимнастики. </a:t>
            </a: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применять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программах SMART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NOTEBOOK,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Киностудией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применять методы и приемы работы с конструктором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00"/>
              </a:spcBef>
              <a:spcAft>
                <a:spcPts val="9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мероприятиях внутри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техникума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тому, что дальнейшее участие обучающихся 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более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 уровня становится для них делом привычным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8088" y="0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подготовки к демонстрационному экзамену</a:t>
            </a:r>
            <a:b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Дается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 о форме проведения экзамена,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на технологической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площадке.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роходит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отработка практического экзамена, когда студенты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вызываются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технологическую площадку для оказания содействия преподавателю в решении практической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2400"/>
              </a:spcAft>
              <a:buClr>
                <a:schemeClr val="accent4">
                  <a:lumMod val="50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ошибками, преподаватель отвечает на возникшие вопросы у студентов,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выявляет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неподготовленных обучающихся к участию в экзамене.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8088" y="0"/>
            <a:ext cx="138391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9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831</TotalTime>
  <Words>811</Words>
  <Application>Microsoft Office PowerPoint</Application>
  <PresentationFormat>Широкоэкранный</PresentationFormat>
  <Paragraphs>76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Garamond</vt:lpstr>
      <vt:lpstr>Times New Roman</vt:lpstr>
      <vt:lpstr>Натуральные материалы</vt:lpstr>
      <vt:lpstr> Наставничество при подготовке к демонстрационному экзамену по компетенции  «Дошкольное воспитание»</vt:lpstr>
      <vt:lpstr>Актуальность подготовки студентов к участию в демонстрационном экзамене</vt:lpstr>
      <vt:lpstr>Принципы, необходимые для подготовки студентов к демонстрационному экзамену</vt:lpstr>
      <vt:lpstr>Организационно-педагогические условия при подготовке студентов к участию в демонстрационном экзамене </vt:lpstr>
      <vt:lpstr>Изменение формата проведения практических занятий, учебной практики</vt:lpstr>
      <vt:lpstr>Изменение содержания и форм проведения экзаменов по профессиональным модулям</vt:lpstr>
      <vt:lpstr>Использование ресурса производственной практики в процессе подготовки к демонстрационному экзамену</vt:lpstr>
      <vt:lpstr>Этапы подготовки к демонстрационному экзамену Подготовительный этап: </vt:lpstr>
      <vt:lpstr>Этапы подготовки к демонстрационному экзамену 1 этап: </vt:lpstr>
      <vt:lpstr>Этапы подготовки к демонстрационному экзамену 2 этап: </vt:lpstr>
      <vt:lpstr>Этапы подготовки к демонстрационному экзамену 3 этап: </vt:lpstr>
      <vt:lpstr>Этапы подготовки к демонстрационному экзамену 4  этап: </vt:lpstr>
      <vt:lpstr>Результат</vt:lpstr>
      <vt:lpstr>Формы работы по наставничеству при подготовке к демонстрационному экзамену</vt:lpstr>
      <vt:lpstr>СТУДЕНТ-СТУДЕНТ</vt:lpstr>
      <vt:lpstr>ПРЕПОДАВАТЕЛЬ - РАБОТОДАТЕЛЬ</vt:lpstr>
      <vt:lpstr>Презентация PowerPoint</vt:lpstr>
      <vt:lpstr>ПРЕПОДАВАТЕЛЬ-СТУДЕНТ</vt:lpstr>
      <vt:lpstr>  РАБОТОДАТЕЛЬ -СТУДЕНТ  </vt:lpstr>
      <vt:lpstr>РАБОТОДАТЕЛЬ -СТУДЕНТ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Наставничество при подготовки к демонстрационному экзамену по компетенции Дошкольное воспитание</dc:title>
  <dc:creator>User</dc:creator>
  <cp:lastModifiedBy>User</cp:lastModifiedBy>
  <cp:revision>62</cp:revision>
  <dcterms:created xsi:type="dcterms:W3CDTF">2021-09-29T17:01:34Z</dcterms:created>
  <dcterms:modified xsi:type="dcterms:W3CDTF">2021-10-10T17:06:19Z</dcterms:modified>
</cp:coreProperties>
</file>