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305" r:id="rId3"/>
    <p:sldId id="320" r:id="rId4"/>
    <p:sldId id="313" r:id="rId5"/>
    <p:sldId id="314" r:id="rId6"/>
    <p:sldId id="315" r:id="rId7"/>
    <p:sldId id="316" r:id="rId8"/>
    <p:sldId id="317" r:id="rId9"/>
    <p:sldId id="321" r:id="rId10"/>
    <p:sldId id="322" r:id="rId11"/>
    <p:sldId id="31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990033"/>
    <a:srgbClr val="333333"/>
    <a:srgbClr val="0000FF"/>
    <a:srgbClr val="FF9933"/>
    <a:srgbClr val="18019F"/>
    <a:srgbClr val="4578B5"/>
    <a:srgbClr val="005828"/>
    <a:srgbClr val="602E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208" autoAdjust="0"/>
  </p:normalViewPr>
  <p:slideViewPr>
    <p:cSldViewPr>
      <p:cViewPr>
        <p:scale>
          <a:sx n="57" d="100"/>
          <a:sy n="57" d="100"/>
        </p:scale>
        <p:origin x="-898" y="-59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2E9A9-ABC8-410D-9D79-A36F232F9D4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CD13D663-A43F-495E-94D6-B3CA275812DB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Планирование, отчеты</a:t>
          </a:r>
        </a:p>
      </dgm:t>
    </dgm:pt>
    <dgm:pt modelId="{AD6E0105-7608-424B-8E73-9F746986819D}" type="parTrans" cxnId="{1DCC728A-396B-4224-B319-2B8D0AE9153B}">
      <dgm:prSet/>
      <dgm:spPr/>
      <dgm:t>
        <a:bodyPr/>
        <a:lstStyle/>
        <a:p>
          <a:endParaRPr lang="ru-RU"/>
        </a:p>
      </dgm:t>
    </dgm:pt>
    <dgm:pt modelId="{D9529734-70D9-448F-952F-1DA87368DCF6}" type="sibTrans" cxnId="{1DCC728A-396B-4224-B319-2B8D0AE9153B}">
      <dgm:prSet/>
      <dgm:spPr/>
      <dgm:t>
        <a:bodyPr/>
        <a:lstStyle/>
        <a:p>
          <a:endParaRPr lang="ru-RU"/>
        </a:p>
      </dgm:t>
    </dgm:pt>
    <dgm:pt modelId="{3B43E3C4-595B-41EA-A769-9D8767F6FFA0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наставничества «Школа молодого педагога»</a:t>
          </a:r>
        </a:p>
      </dgm:t>
    </dgm:pt>
    <dgm:pt modelId="{B0C4E9F4-E27C-4D3B-9A8F-18FCF56AE474}" type="parTrans" cxnId="{9D8B5BB1-C9F4-49D2-A5BE-D696ECAD4FB9}">
      <dgm:prSet/>
      <dgm:spPr/>
      <dgm:t>
        <a:bodyPr/>
        <a:lstStyle/>
        <a:p>
          <a:endParaRPr lang="ru-RU"/>
        </a:p>
      </dgm:t>
    </dgm:pt>
    <dgm:pt modelId="{CCDBD6E0-8E53-4051-8D2C-06556173D667}" type="sibTrans" cxnId="{9D8B5BB1-C9F4-49D2-A5BE-D696ECAD4FB9}">
      <dgm:prSet/>
      <dgm:spPr/>
      <dgm:t>
        <a:bodyPr/>
        <a:lstStyle/>
        <a:p>
          <a:endParaRPr lang="ru-RU"/>
        </a:p>
      </dgm:t>
    </dgm:pt>
    <dgm:pt modelId="{DF2BEC88-74B9-4C7A-A089-30667F6111A2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наставничестве</a:t>
          </a:r>
        </a:p>
      </dgm:t>
    </dgm:pt>
    <dgm:pt modelId="{65F7D0DF-A268-4F80-919A-D775A1AA3B3A}" type="parTrans" cxnId="{31BF7414-5B66-4A29-875B-F36C6EFEC918}">
      <dgm:prSet/>
      <dgm:spPr/>
      <dgm:t>
        <a:bodyPr/>
        <a:lstStyle/>
        <a:p>
          <a:endParaRPr lang="ru-RU"/>
        </a:p>
      </dgm:t>
    </dgm:pt>
    <dgm:pt modelId="{273803F8-D021-43D7-9610-751E67A0ECCE}" type="sibTrans" cxnId="{31BF7414-5B66-4A29-875B-F36C6EFEC918}">
      <dgm:prSet/>
      <dgm:spPr/>
      <dgm:t>
        <a:bodyPr/>
        <a:lstStyle/>
        <a:p>
          <a:endParaRPr lang="ru-RU"/>
        </a:p>
      </dgm:t>
    </dgm:pt>
    <dgm:pt modelId="{51CBEC71-1B32-46C9-87DA-D823DA1452AE}">
      <dgm:prSet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ОРД</a:t>
          </a:r>
        </a:p>
      </dgm:t>
    </dgm:pt>
    <dgm:pt modelId="{449E9581-3291-4D8E-B026-E9CEB35A5A81}" type="parTrans" cxnId="{EDDDCEFA-4334-4EF6-A416-6D0E80E5C1C1}">
      <dgm:prSet/>
      <dgm:spPr/>
      <dgm:t>
        <a:bodyPr/>
        <a:lstStyle/>
        <a:p>
          <a:endParaRPr lang="ru-RU"/>
        </a:p>
      </dgm:t>
    </dgm:pt>
    <dgm:pt modelId="{C3E02D6D-1851-467C-97B3-F545265C06AE}" type="sibTrans" cxnId="{EDDDCEFA-4334-4EF6-A416-6D0E80E5C1C1}">
      <dgm:prSet/>
      <dgm:spPr/>
      <dgm:t>
        <a:bodyPr/>
        <a:lstStyle/>
        <a:p>
          <a:endParaRPr lang="ru-RU"/>
        </a:p>
      </dgm:t>
    </dgm:pt>
    <dgm:pt modelId="{48E93A4B-BC75-45F8-8CB7-1EA761478882}">
      <dgm:prSet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Дорожная карта</a:t>
          </a:r>
        </a:p>
      </dgm:t>
    </dgm:pt>
    <dgm:pt modelId="{3A5FAD49-036B-442D-B4B6-D43E93EF9248}" type="sibTrans" cxnId="{C17567EA-1A63-4176-8F87-507AE464D36A}">
      <dgm:prSet/>
      <dgm:spPr/>
      <dgm:t>
        <a:bodyPr/>
        <a:lstStyle/>
        <a:p>
          <a:endParaRPr lang="ru-RU"/>
        </a:p>
      </dgm:t>
    </dgm:pt>
    <dgm:pt modelId="{4381707B-0BFF-4D75-AA12-E73DF8CDA3FA}" type="parTrans" cxnId="{C17567EA-1A63-4176-8F87-507AE464D36A}">
      <dgm:prSet/>
      <dgm:spPr/>
      <dgm:t>
        <a:bodyPr/>
        <a:lstStyle/>
        <a:p>
          <a:endParaRPr lang="ru-RU"/>
        </a:p>
      </dgm:t>
    </dgm:pt>
    <dgm:pt modelId="{1BE0BEF2-E327-4B39-B831-BB6F7F3C22DF}" type="pres">
      <dgm:prSet presAssocID="{8B82E9A9-ABC8-410D-9D79-A36F232F9D44}" presName="compositeShape" presStyleCnt="0">
        <dgm:presLayoutVars>
          <dgm:dir/>
          <dgm:resizeHandles/>
        </dgm:presLayoutVars>
      </dgm:prSet>
      <dgm:spPr/>
    </dgm:pt>
    <dgm:pt modelId="{11738B2C-CF92-431C-82AF-942BEE374CAB}" type="pres">
      <dgm:prSet presAssocID="{8B82E9A9-ABC8-410D-9D79-A36F232F9D44}" presName="pyramid" presStyleLbl="node1" presStyleIdx="0" presStyleCnt="1" custLinFactNeighborX="25501" custLinFactNeighborY="14636"/>
      <dgm:spPr/>
    </dgm:pt>
    <dgm:pt modelId="{35EC63B7-49F4-4A80-90B7-4D0E674E582F}" type="pres">
      <dgm:prSet presAssocID="{8B82E9A9-ABC8-410D-9D79-A36F232F9D44}" presName="theList" presStyleCnt="0"/>
      <dgm:spPr/>
    </dgm:pt>
    <dgm:pt modelId="{E3E3463C-8886-4BE0-A915-4D3FCA61AC5D}" type="pres">
      <dgm:prSet presAssocID="{CD13D663-A43F-495E-94D6-B3CA275812D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8D6DD-0E10-4C54-AF28-4F01FD3105C6}" type="pres">
      <dgm:prSet presAssocID="{CD13D663-A43F-495E-94D6-B3CA275812DB}" presName="aSpace" presStyleCnt="0"/>
      <dgm:spPr/>
    </dgm:pt>
    <dgm:pt modelId="{EABD4B22-FF0A-4BF5-8351-1DE2E8D9480D}" type="pres">
      <dgm:prSet presAssocID="{48E93A4B-BC75-45F8-8CB7-1EA761478882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4B55E3-71BA-4982-B156-B6FED91456FE}" type="pres">
      <dgm:prSet presAssocID="{48E93A4B-BC75-45F8-8CB7-1EA761478882}" presName="aSpace" presStyleCnt="0"/>
      <dgm:spPr/>
    </dgm:pt>
    <dgm:pt modelId="{14855AB9-0AD9-483E-A8F4-BB09FB661FC9}" type="pres">
      <dgm:prSet presAssocID="{51CBEC71-1B32-46C9-87DA-D823DA1452A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E64CC-13A7-48B8-AEEE-9F9BAD1FA553}" type="pres">
      <dgm:prSet presAssocID="{51CBEC71-1B32-46C9-87DA-D823DA1452AE}" presName="aSpace" presStyleCnt="0"/>
      <dgm:spPr/>
    </dgm:pt>
    <dgm:pt modelId="{4D2D485F-B2EE-4605-9FF5-48CFF15C954D}" type="pres">
      <dgm:prSet presAssocID="{3B43E3C4-595B-41EA-A769-9D8767F6FFA0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C1E50-C9CE-4593-84FC-7208B9171DCF}" type="pres">
      <dgm:prSet presAssocID="{3B43E3C4-595B-41EA-A769-9D8767F6FFA0}" presName="aSpace" presStyleCnt="0"/>
      <dgm:spPr/>
    </dgm:pt>
    <dgm:pt modelId="{60115D89-45B5-4BC9-83D1-4337323774B8}" type="pres">
      <dgm:prSet presAssocID="{DF2BEC88-74B9-4C7A-A089-30667F6111A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93877-C77B-4CE3-B290-C0A70CC3B4D2}" type="pres">
      <dgm:prSet presAssocID="{DF2BEC88-74B9-4C7A-A089-30667F6111A2}" presName="aSpace" presStyleCnt="0"/>
      <dgm:spPr/>
    </dgm:pt>
  </dgm:ptLst>
  <dgm:cxnLst>
    <dgm:cxn modelId="{9D8B5BB1-C9F4-49D2-A5BE-D696ECAD4FB9}" srcId="{8B82E9A9-ABC8-410D-9D79-A36F232F9D44}" destId="{3B43E3C4-595B-41EA-A769-9D8767F6FFA0}" srcOrd="3" destOrd="0" parTransId="{B0C4E9F4-E27C-4D3B-9A8F-18FCF56AE474}" sibTransId="{CCDBD6E0-8E53-4051-8D2C-06556173D667}"/>
    <dgm:cxn modelId="{31BF7414-5B66-4A29-875B-F36C6EFEC918}" srcId="{8B82E9A9-ABC8-410D-9D79-A36F232F9D44}" destId="{DF2BEC88-74B9-4C7A-A089-30667F6111A2}" srcOrd="4" destOrd="0" parTransId="{65F7D0DF-A268-4F80-919A-D775A1AA3B3A}" sibTransId="{273803F8-D021-43D7-9610-751E67A0ECCE}"/>
    <dgm:cxn modelId="{4872C313-EDAC-4704-96FD-9599F9C6A7B6}" type="presOf" srcId="{CD13D663-A43F-495E-94D6-B3CA275812DB}" destId="{E3E3463C-8886-4BE0-A915-4D3FCA61AC5D}" srcOrd="0" destOrd="0" presId="urn:microsoft.com/office/officeart/2005/8/layout/pyramid2"/>
    <dgm:cxn modelId="{F26ADCE9-1D82-43A4-9F59-52977DD4D6D9}" type="presOf" srcId="{8B82E9A9-ABC8-410D-9D79-A36F232F9D44}" destId="{1BE0BEF2-E327-4B39-B831-BB6F7F3C22DF}" srcOrd="0" destOrd="0" presId="urn:microsoft.com/office/officeart/2005/8/layout/pyramid2"/>
    <dgm:cxn modelId="{41C7DA9C-E3D3-4380-AF03-E26F4C19DC92}" type="presOf" srcId="{48E93A4B-BC75-45F8-8CB7-1EA761478882}" destId="{EABD4B22-FF0A-4BF5-8351-1DE2E8D9480D}" srcOrd="0" destOrd="0" presId="urn:microsoft.com/office/officeart/2005/8/layout/pyramid2"/>
    <dgm:cxn modelId="{EDDDCEFA-4334-4EF6-A416-6D0E80E5C1C1}" srcId="{8B82E9A9-ABC8-410D-9D79-A36F232F9D44}" destId="{51CBEC71-1B32-46C9-87DA-D823DA1452AE}" srcOrd="2" destOrd="0" parTransId="{449E9581-3291-4D8E-B026-E9CEB35A5A81}" sibTransId="{C3E02D6D-1851-467C-97B3-F545265C06AE}"/>
    <dgm:cxn modelId="{EAC47FB0-564D-4AAE-BF0C-0BFB1881BA3C}" type="presOf" srcId="{DF2BEC88-74B9-4C7A-A089-30667F6111A2}" destId="{60115D89-45B5-4BC9-83D1-4337323774B8}" srcOrd="0" destOrd="0" presId="urn:microsoft.com/office/officeart/2005/8/layout/pyramid2"/>
    <dgm:cxn modelId="{1DCC728A-396B-4224-B319-2B8D0AE9153B}" srcId="{8B82E9A9-ABC8-410D-9D79-A36F232F9D44}" destId="{CD13D663-A43F-495E-94D6-B3CA275812DB}" srcOrd="0" destOrd="0" parTransId="{AD6E0105-7608-424B-8E73-9F746986819D}" sibTransId="{D9529734-70D9-448F-952F-1DA87368DCF6}"/>
    <dgm:cxn modelId="{88DC2141-DA9C-484D-98AA-D793D53F2B36}" type="presOf" srcId="{3B43E3C4-595B-41EA-A769-9D8767F6FFA0}" destId="{4D2D485F-B2EE-4605-9FF5-48CFF15C954D}" srcOrd="0" destOrd="0" presId="urn:microsoft.com/office/officeart/2005/8/layout/pyramid2"/>
    <dgm:cxn modelId="{C17567EA-1A63-4176-8F87-507AE464D36A}" srcId="{8B82E9A9-ABC8-410D-9D79-A36F232F9D44}" destId="{48E93A4B-BC75-45F8-8CB7-1EA761478882}" srcOrd="1" destOrd="0" parTransId="{4381707B-0BFF-4D75-AA12-E73DF8CDA3FA}" sibTransId="{3A5FAD49-036B-442D-B4B6-D43E93EF9248}"/>
    <dgm:cxn modelId="{32B834AC-1A75-479F-B802-005B9C12E1B5}" type="presOf" srcId="{51CBEC71-1B32-46C9-87DA-D823DA1452AE}" destId="{14855AB9-0AD9-483E-A8F4-BB09FB661FC9}" srcOrd="0" destOrd="0" presId="urn:microsoft.com/office/officeart/2005/8/layout/pyramid2"/>
    <dgm:cxn modelId="{7725310D-12CD-4DFB-93B6-6AF1E6AD7E01}" type="presParOf" srcId="{1BE0BEF2-E327-4B39-B831-BB6F7F3C22DF}" destId="{11738B2C-CF92-431C-82AF-942BEE374CAB}" srcOrd="0" destOrd="0" presId="urn:microsoft.com/office/officeart/2005/8/layout/pyramid2"/>
    <dgm:cxn modelId="{895BE898-859D-4296-9F69-C669D3A4867B}" type="presParOf" srcId="{1BE0BEF2-E327-4B39-B831-BB6F7F3C22DF}" destId="{35EC63B7-49F4-4A80-90B7-4D0E674E582F}" srcOrd="1" destOrd="0" presId="urn:microsoft.com/office/officeart/2005/8/layout/pyramid2"/>
    <dgm:cxn modelId="{E2C0E420-93D2-4DD4-B315-233C35185D5A}" type="presParOf" srcId="{35EC63B7-49F4-4A80-90B7-4D0E674E582F}" destId="{E3E3463C-8886-4BE0-A915-4D3FCA61AC5D}" srcOrd="0" destOrd="0" presId="urn:microsoft.com/office/officeart/2005/8/layout/pyramid2"/>
    <dgm:cxn modelId="{580BF5C5-520E-45C4-8DF2-F2B41204C05C}" type="presParOf" srcId="{35EC63B7-49F4-4A80-90B7-4D0E674E582F}" destId="{D4C8D6DD-0E10-4C54-AF28-4F01FD3105C6}" srcOrd="1" destOrd="0" presId="urn:microsoft.com/office/officeart/2005/8/layout/pyramid2"/>
    <dgm:cxn modelId="{B0524F99-8BCB-4CFB-81DA-D704774B9F8B}" type="presParOf" srcId="{35EC63B7-49F4-4A80-90B7-4D0E674E582F}" destId="{EABD4B22-FF0A-4BF5-8351-1DE2E8D9480D}" srcOrd="2" destOrd="0" presId="urn:microsoft.com/office/officeart/2005/8/layout/pyramid2"/>
    <dgm:cxn modelId="{C29634CB-467B-4AA7-9348-AA19260378C7}" type="presParOf" srcId="{35EC63B7-49F4-4A80-90B7-4D0E674E582F}" destId="{C04B55E3-71BA-4982-B156-B6FED91456FE}" srcOrd="3" destOrd="0" presId="urn:microsoft.com/office/officeart/2005/8/layout/pyramid2"/>
    <dgm:cxn modelId="{FE301C5E-9477-4791-B795-D4C6E59B3371}" type="presParOf" srcId="{35EC63B7-49F4-4A80-90B7-4D0E674E582F}" destId="{14855AB9-0AD9-483E-A8F4-BB09FB661FC9}" srcOrd="4" destOrd="0" presId="urn:microsoft.com/office/officeart/2005/8/layout/pyramid2"/>
    <dgm:cxn modelId="{38AC976B-FD03-43A7-8660-20138267ED17}" type="presParOf" srcId="{35EC63B7-49F4-4A80-90B7-4D0E674E582F}" destId="{F11E64CC-13A7-48B8-AEEE-9F9BAD1FA553}" srcOrd="5" destOrd="0" presId="urn:microsoft.com/office/officeart/2005/8/layout/pyramid2"/>
    <dgm:cxn modelId="{4EE033EC-FFEF-41A0-A618-E841674F002C}" type="presParOf" srcId="{35EC63B7-49F4-4A80-90B7-4D0E674E582F}" destId="{4D2D485F-B2EE-4605-9FF5-48CFF15C954D}" srcOrd="6" destOrd="0" presId="urn:microsoft.com/office/officeart/2005/8/layout/pyramid2"/>
    <dgm:cxn modelId="{6F329AE8-28DB-4C98-8C85-AC1411369147}" type="presParOf" srcId="{35EC63B7-49F4-4A80-90B7-4D0E674E582F}" destId="{7F2C1E50-C9CE-4593-84FC-7208B9171DCF}" srcOrd="7" destOrd="0" presId="urn:microsoft.com/office/officeart/2005/8/layout/pyramid2"/>
    <dgm:cxn modelId="{E3D26970-3A5A-4248-B141-8E44C4436A7E}" type="presParOf" srcId="{35EC63B7-49F4-4A80-90B7-4D0E674E582F}" destId="{60115D89-45B5-4BC9-83D1-4337323774B8}" srcOrd="8" destOrd="0" presId="urn:microsoft.com/office/officeart/2005/8/layout/pyramid2"/>
    <dgm:cxn modelId="{EDEEF62D-F4E0-49FF-92F3-34B6960E792B}" type="presParOf" srcId="{35EC63B7-49F4-4A80-90B7-4D0E674E582F}" destId="{A4393877-C77B-4CE3-B290-C0A70CC3B4D2}" srcOrd="9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E52935-77BE-49A5-9E92-683B587E9CAF}" type="doc">
      <dgm:prSet loTypeId="urn:microsoft.com/office/officeart/2005/8/layout/hProcess9" loCatId="process" qsTypeId="urn:microsoft.com/office/officeart/2005/8/quickstyle/3d9" qsCatId="3D" csTypeId="urn:microsoft.com/office/officeart/2005/8/colors/accent2_4" csCatId="accent2" phldr="1"/>
      <dgm:spPr/>
    </dgm:pt>
    <dgm:pt modelId="{8DA8F0FC-45B3-4DD0-A2AC-753870D88DF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Обсуди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6D553-FAB0-428C-A7D8-F183BFB16211}" type="parTrans" cxnId="{15A01E86-0A34-434B-999F-4D5750AF9D93}">
      <dgm:prSet/>
      <dgm:spPr/>
      <dgm:t>
        <a:bodyPr/>
        <a:lstStyle/>
        <a:p>
          <a:endParaRPr lang="ru-RU"/>
        </a:p>
      </dgm:t>
    </dgm:pt>
    <dgm:pt modelId="{D749CB00-4BB1-4BEF-8FC5-6FBAA60DCC67}" type="sibTrans" cxnId="{15A01E86-0A34-434B-999F-4D5750AF9D93}">
      <dgm:prSet/>
      <dgm:spPr/>
      <dgm:t>
        <a:bodyPr/>
        <a:lstStyle/>
        <a:p>
          <a:endParaRPr lang="ru-RU"/>
        </a:p>
      </dgm:t>
    </dgm:pt>
    <dgm:pt modelId="{0736D898-64B9-4441-AEAB-1BED236FB804}">
      <dgm:prSet phldrT="[Текст]"/>
      <dgm:spPr/>
      <dgm:t>
        <a:bodyPr/>
        <a:lstStyle/>
        <a:p>
          <a:r>
            <a:rPr lang="ru-RU" dirty="0" smtClean="0"/>
            <a:t>Покажи</a:t>
          </a:r>
        </a:p>
      </dgm:t>
    </dgm:pt>
    <dgm:pt modelId="{5C2FECA6-FBC1-47D5-94A0-F72B8906A01D}" type="parTrans" cxnId="{A9784550-B602-4C22-85DD-E07CB03758FE}">
      <dgm:prSet/>
      <dgm:spPr/>
      <dgm:t>
        <a:bodyPr/>
        <a:lstStyle/>
        <a:p>
          <a:endParaRPr lang="ru-RU"/>
        </a:p>
      </dgm:t>
    </dgm:pt>
    <dgm:pt modelId="{E2E8FB6F-7003-4A40-9382-D19FD372C12A}" type="sibTrans" cxnId="{A9784550-B602-4C22-85DD-E07CB03758FE}">
      <dgm:prSet/>
      <dgm:spPr/>
      <dgm:t>
        <a:bodyPr/>
        <a:lstStyle/>
        <a:p>
          <a:endParaRPr lang="ru-RU"/>
        </a:p>
      </dgm:t>
    </dgm:pt>
    <dgm:pt modelId="{D37E2576-6B7E-4FD9-9C33-3B38AD0BD33E}">
      <dgm:prSet phldrT="[Текст]"/>
      <dgm:spPr/>
      <dgm:t>
        <a:bodyPr/>
        <a:lstStyle/>
        <a:p>
          <a:r>
            <a:rPr lang="ru-RU" dirty="0" smtClean="0"/>
            <a:t>Сделай</a:t>
          </a:r>
        </a:p>
      </dgm:t>
    </dgm:pt>
    <dgm:pt modelId="{64E1988A-FE33-49DC-A652-1E81270454BC}" type="parTrans" cxnId="{A1A453E7-EEAC-4023-BD67-527406295F93}">
      <dgm:prSet/>
      <dgm:spPr/>
      <dgm:t>
        <a:bodyPr/>
        <a:lstStyle/>
        <a:p>
          <a:endParaRPr lang="ru-RU"/>
        </a:p>
      </dgm:t>
    </dgm:pt>
    <dgm:pt modelId="{C2E10B62-5568-416A-813E-1DB42873EA7D}" type="sibTrans" cxnId="{A1A453E7-EEAC-4023-BD67-527406295F93}">
      <dgm:prSet/>
      <dgm:spPr/>
      <dgm:t>
        <a:bodyPr/>
        <a:lstStyle/>
        <a:p>
          <a:endParaRPr lang="ru-RU"/>
        </a:p>
      </dgm:t>
    </dgm:pt>
    <dgm:pt modelId="{64316020-F2EA-4A4D-813C-00427CBEBDF9}" type="pres">
      <dgm:prSet presAssocID="{6EE52935-77BE-49A5-9E92-683B587E9CAF}" presName="CompostProcess" presStyleCnt="0">
        <dgm:presLayoutVars>
          <dgm:dir/>
          <dgm:resizeHandles val="exact"/>
        </dgm:presLayoutVars>
      </dgm:prSet>
      <dgm:spPr/>
    </dgm:pt>
    <dgm:pt modelId="{29F62E35-2501-4204-8DE9-FD129C2DF56B}" type="pres">
      <dgm:prSet presAssocID="{6EE52935-77BE-49A5-9E92-683B587E9CAF}" presName="arrow" presStyleLbl="bgShp" presStyleIdx="0" presStyleCnt="1"/>
      <dgm:spPr/>
    </dgm:pt>
    <dgm:pt modelId="{D94F2BBA-88C6-4222-88F8-9DB77FF81385}" type="pres">
      <dgm:prSet presAssocID="{6EE52935-77BE-49A5-9E92-683B587E9CAF}" presName="linearProcess" presStyleCnt="0"/>
      <dgm:spPr/>
    </dgm:pt>
    <dgm:pt modelId="{BA87E0E6-3A46-42CF-AE82-522EF51CCC73}" type="pres">
      <dgm:prSet presAssocID="{8DA8F0FC-45B3-4DD0-A2AC-753870D88DF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CDAA5-33F1-4A81-9E15-2BC81124FF85}" type="pres">
      <dgm:prSet presAssocID="{D749CB00-4BB1-4BEF-8FC5-6FBAA60DCC67}" presName="sibTrans" presStyleCnt="0"/>
      <dgm:spPr/>
    </dgm:pt>
    <dgm:pt modelId="{ED64B101-85D0-4A68-BE88-C368ECEFE17E}" type="pres">
      <dgm:prSet presAssocID="{0736D898-64B9-4441-AEAB-1BED236FB804}" presName="textNode" presStyleLbl="node1" presStyleIdx="1" presStyleCnt="3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7294E-B6A2-4208-B79B-980895C07D09}" type="pres">
      <dgm:prSet presAssocID="{E2E8FB6F-7003-4A40-9382-D19FD372C12A}" presName="sibTrans" presStyleCnt="0"/>
      <dgm:spPr/>
    </dgm:pt>
    <dgm:pt modelId="{7B16C299-CFC9-477E-B7F9-732580FDE57E}" type="pres">
      <dgm:prSet presAssocID="{D37E2576-6B7E-4FD9-9C33-3B38AD0BD33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01E86-0A34-434B-999F-4D5750AF9D93}" srcId="{6EE52935-77BE-49A5-9E92-683B587E9CAF}" destId="{8DA8F0FC-45B3-4DD0-A2AC-753870D88DF7}" srcOrd="0" destOrd="0" parTransId="{5C06D553-FAB0-428C-A7D8-F183BFB16211}" sibTransId="{D749CB00-4BB1-4BEF-8FC5-6FBAA60DCC67}"/>
    <dgm:cxn modelId="{A1A453E7-EEAC-4023-BD67-527406295F93}" srcId="{6EE52935-77BE-49A5-9E92-683B587E9CAF}" destId="{D37E2576-6B7E-4FD9-9C33-3B38AD0BD33E}" srcOrd="2" destOrd="0" parTransId="{64E1988A-FE33-49DC-A652-1E81270454BC}" sibTransId="{C2E10B62-5568-416A-813E-1DB42873EA7D}"/>
    <dgm:cxn modelId="{ABA3722B-F086-4FFB-A80B-970B08FC4917}" type="presOf" srcId="{D37E2576-6B7E-4FD9-9C33-3B38AD0BD33E}" destId="{7B16C299-CFC9-477E-B7F9-732580FDE57E}" srcOrd="0" destOrd="0" presId="urn:microsoft.com/office/officeart/2005/8/layout/hProcess9"/>
    <dgm:cxn modelId="{EA78D5A2-1EC2-4E05-8168-BE01650F93B1}" type="presOf" srcId="{6EE52935-77BE-49A5-9E92-683B587E9CAF}" destId="{64316020-F2EA-4A4D-813C-00427CBEBDF9}" srcOrd="0" destOrd="0" presId="urn:microsoft.com/office/officeart/2005/8/layout/hProcess9"/>
    <dgm:cxn modelId="{DF8FF7B0-F503-404E-8AC8-A3D3D88BF48B}" type="presOf" srcId="{0736D898-64B9-4441-AEAB-1BED236FB804}" destId="{ED64B101-85D0-4A68-BE88-C368ECEFE17E}" srcOrd="0" destOrd="0" presId="urn:microsoft.com/office/officeart/2005/8/layout/hProcess9"/>
    <dgm:cxn modelId="{746FFAAC-0565-4389-9D3A-06F474F4C18F}" type="presOf" srcId="{8DA8F0FC-45B3-4DD0-A2AC-753870D88DF7}" destId="{BA87E0E6-3A46-42CF-AE82-522EF51CCC73}" srcOrd="0" destOrd="0" presId="urn:microsoft.com/office/officeart/2005/8/layout/hProcess9"/>
    <dgm:cxn modelId="{A9784550-B602-4C22-85DD-E07CB03758FE}" srcId="{6EE52935-77BE-49A5-9E92-683B587E9CAF}" destId="{0736D898-64B9-4441-AEAB-1BED236FB804}" srcOrd="1" destOrd="0" parTransId="{5C2FECA6-FBC1-47D5-94A0-F72B8906A01D}" sibTransId="{E2E8FB6F-7003-4A40-9382-D19FD372C12A}"/>
    <dgm:cxn modelId="{865AEE21-3C33-42DF-BA95-7BC6699BC3C4}" type="presParOf" srcId="{64316020-F2EA-4A4D-813C-00427CBEBDF9}" destId="{29F62E35-2501-4204-8DE9-FD129C2DF56B}" srcOrd="0" destOrd="0" presId="urn:microsoft.com/office/officeart/2005/8/layout/hProcess9"/>
    <dgm:cxn modelId="{8F8554FE-2CF4-4FAA-B454-7F75F5ADC0A1}" type="presParOf" srcId="{64316020-F2EA-4A4D-813C-00427CBEBDF9}" destId="{D94F2BBA-88C6-4222-88F8-9DB77FF81385}" srcOrd="1" destOrd="0" presId="urn:microsoft.com/office/officeart/2005/8/layout/hProcess9"/>
    <dgm:cxn modelId="{4C4681D4-F367-4F2D-9702-60E1E979A65C}" type="presParOf" srcId="{D94F2BBA-88C6-4222-88F8-9DB77FF81385}" destId="{BA87E0E6-3A46-42CF-AE82-522EF51CCC73}" srcOrd="0" destOrd="0" presId="urn:microsoft.com/office/officeart/2005/8/layout/hProcess9"/>
    <dgm:cxn modelId="{F8B845EB-4B1F-4DEB-99B8-136084061997}" type="presParOf" srcId="{D94F2BBA-88C6-4222-88F8-9DB77FF81385}" destId="{159CDAA5-33F1-4A81-9E15-2BC81124FF85}" srcOrd="1" destOrd="0" presId="urn:microsoft.com/office/officeart/2005/8/layout/hProcess9"/>
    <dgm:cxn modelId="{0079F3B7-EA3B-4207-BA23-08C9BE1D8C47}" type="presParOf" srcId="{D94F2BBA-88C6-4222-88F8-9DB77FF81385}" destId="{ED64B101-85D0-4A68-BE88-C368ECEFE17E}" srcOrd="2" destOrd="0" presId="urn:microsoft.com/office/officeart/2005/8/layout/hProcess9"/>
    <dgm:cxn modelId="{54FD582E-8A9C-4A32-96DA-9BD43ADBEE04}" type="presParOf" srcId="{D94F2BBA-88C6-4222-88F8-9DB77FF81385}" destId="{AAC7294E-B6A2-4208-B79B-980895C07D09}" srcOrd="3" destOrd="0" presId="urn:microsoft.com/office/officeart/2005/8/layout/hProcess9"/>
    <dgm:cxn modelId="{DF026437-E94B-45CA-8517-FD0900516978}" type="presParOf" srcId="{D94F2BBA-88C6-4222-88F8-9DB77FF81385}" destId="{7B16C299-CFC9-477E-B7F9-732580FDE57E}" srcOrd="4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A31E0-40B1-47B1-9114-76B2422EB176}" type="doc">
      <dgm:prSet loTypeId="urn:microsoft.com/office/officeart/2008/layout/VerticalCurvedList" loCatId="list" qsTypeId="urn:microsoft.com/office/officeart/2005/8/quickstyle/simple1#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F9E2E7F-6ADD-4E7F-AF16-DD25B9DAF4DB}">
      <dgm:prSet phldrT="[Текст]"/>
      <dgm:spPr>
        <a:solidFill>
          <a:srgbClr val="4578B5">
            <a:alpha val="89804"/>
          </a:srgb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Адаптация молодого специалиста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B8D76-8768-46B8-AED3-FEC1941A2251}" type="parTrans" cxnId="{F174D3CA-5637-4A73-8FFF-5CA5CE74266A}">
      <dgm:prSet/>
      <dgm:spPr/>
      <dgm:t>
        <a:bodyPr/>
        <a:lstStyle/>
        <a:p>
          <a:endParaRPr lang="ru-RU"/>
        </a:p>
      </dgm:t>
    </dgm:pt>
    <dgm:pt modelId="{68F05DFC-D1CF-4AE4-BE32-D9EAAB4D9D1A}" type="sibTrans" cxnId="{F174D3CA-5637-4A73-8FFF-5CA5CE74266A}">
      <dgm:prSet/>
      <dgm:spPr/>
      <dgm:t>
        <a:bodyPr/>
        <a:lstStyle/>
        <a:p>
          <a:endParaRPr lang="ru-RU"/>
        </a:p>
      </dgm:t>
    </dgm:pt>
    <dgm:pt modelId="{B4C42DF2-4442-4910-A391-5A7BF417DE4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D39D1-C9BE-408F-8EB3-8F3821CAF8BB}" type="parTrans" cxnId="{79E64682-1C51-4A36-8C6E-2B7CF62A3325}">
      <dgm:prSet/>
      <dgm:spPr/>
      <dgm:t>
        <a:bodyPr/>
        <a:lstStyle/>
        <a:p>
          <a:endParaRPr lang="ru-RU"/>
        </a:p>
      </dgm:t>
    </dgm:pt>
    <dgm:pt modelId="{10B0FAE7-93F9-4406-8259-21675604B62E}" type="sibTrans" cxnId="{79E64682-1C51-4A36-8C6E-2B7CF62A3325}">
      <dgm:prSet/>
      <dgm:spPr/>
      <dgm:t>
        <a:bodyPr/>
        <a:lstStyle/>
        <a:p>
          <a:endParaRPr lang="ru-RU"/>
        </a:p>
      </dgm:t>
    </dgm:pt>
    <dgm:pt modelId="{C119BE52-3780-4835-A7AE-547E67321CD9}">
      <dgm:prSet phldrT="[Текст]"/>
      <dgm:spPr>
        <a:solidFill>
          <a:schemeClr val="accent1">
            <a:lumMod val="75000"/>
            <a:alpha val="58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Культурологическое развитие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56A8A08D-1BF8-437A-9DEB-AFEB6C7F2662}" type="parTrans" cxnId="{BD1B79F6-BCCD-4A26-A59E-546236F414AB}">
      <dgm:prSet/>
      <dgm:spPr/>
      <dgm:t>
        <a:bodyPr/>
        <a:lstStyle/>
        <a:p>
          <a:endParaRPr lang="ru-RU"/>
        </a:p>
      </dgm:t>
    </dgm:pt>
    <dgm:pt modelId="{0DC9A1CE-8F10-4E2F-B8DB-FCB8305A8DB9}" type="sibTrans" cxnId="{BD1B79F6-BCCD-4A26-A59E-546236F414AB}">
      <dgm:prSet/>
      <dgm:spPr/>
      <dgm:t>
        <a:bodyPr/>
        <a:lstStyle/>
        <a:p>
          <a:endParaRPr lang="ru-RU"/>
        </a:p>
      </dgm:t>
    </dgm:pt>
    <dgm:pt modelId="{EAC6A60F-BBDC-4F1E-AD13-939502A066DD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профессионального и карьерного роста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990CA-A063-4C26-BE5F-C64C8D0BB297}" type="parTrans" cxnId="{F817556C-68BF-446C-A4CE-701D8C8841B8}">
      <dgm:prSet/>
      <dgm:spPr/>
      <dgm:t>
        <a:bodyPr/>
        <a:lstStyle/>
        <a:p>
          <a:endParaRPr lang="ru-RU"/>
        </a:p>
      </dgm:t>
    </dgm:pt>
    <dgm:pt modelId="{698F0CA7-F36C-4A82-9DA6-CFB49554EBD4}" type="sibTrans" cxnId="{F817556C-68BF-446C-A4CE-701D8C8841B8}">
      <dgm:prSet/>
      <dgm:spPr/>
      <dgm:t>
        <a:bodyPr/>
        <a:lstStyle/>
        <a:p>
          <a:endParaRPr lang="ru-RU"/>
        </a:p>
      </dgm:t>
    </dgm:pt>
    <dgm:pt modelId="{773F7FD8-07E6-4537-AF80-3BF991E60A4F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профессиональной компетентности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E5A31-6D4C-4EE6-9EBB-888137CA926A}" type="parTrans" cxnId="{151948EB-2712-46FB-8588-60896824D1A4}">
      <dgm:prSet/>
      <dgm:spPr/>
      <dgm:t>
        <a:bodyPr/>
        <a:lstStyle/>
        <a:p>
          <a:endParaRPr lang="ru-RU"/>
        </a:p>
      </dgm:t>
    </dgm:pt>
    <dgm:pt modelId="{B92DB025-F98C-4C64-ABC6-65F7F501C0A9}" type="sibTrans" cxnId="{151948EB-2712-46FB-8588-60896824D1A4}">
      <dgm:prSet/>
      <dgm:spPr/>
      <dgm:t>
        <a:bodyPr/>
        <a:lstStyle/>
        <a:p>
          <a:endParaRPr lang="ru-RU"/>
        </a:p>
      </dgm:t>
    </dgm:pt>
    <dgm:pt modelId="{0E9505C3-1606-4FCB-900F-C31ACECEE03D}">
      <dgm:prSet/>
      <dgm:spPr>
        <a:solidFill>
          <a:schemeClr val="bg2">
            <a:lumMod val="25000"/>
            <a:alpha val="5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Анализ результатов деятельности 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EFA641-B426-41E0-95C8-45DE3990DA11}" type="parTrans" cxnId="{4E26D7CD-CDCA-469F-9C23-11F8AE01F767}">
      <dgm:prSet/>
      <dgm:spPr/>
      <dgm:t>
        <a:bodyPr/>
        <a:lstStyle/>
        <a:p>
          <a:endParaRPr lang="ru-RU"/>
        </a:p>
      </dgm:t>
    </dgm:pt>
    <dgm:pt modelId="{465A39DF-E8B7-4723-8826-BDEE6D5F0784}" type="sibTrans" cxnId="{4E26D7CD-CDCA-469F-9C23-11F8AE01F767}">
      <dgm:prSet/>
      <dgm:spPr/>
      <dgm:t>
        <a:bodyPr/>
        <a:lstStyle/>
        <a:p>
          <a:endParaRPr lang="ru-RU"/>
        </a:p>
      </dgm:t>
    </dgm:pt>
    <dgm:pt modelId="{6231CD95-70C3-4EB7-99BF-EA6207C01B08}" type="pres">
      <dgm:prSet presAssocID="{B55A31E0-40B1-47B1-9114-76B2422EB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34C7D1-DF4D-4818-A997-0EAB3C83FEEB}" type="pres">
      <dgm:prSet presAssocID="{B55A31E0-40B1-47B1-9114-76B2422EB176}" presName="Name1" presStyleCnt="0"/>
      <dgm:spPr/>
    </dgm:pt>
    <dgm:pt modelId="{07EAC0EB-58F4-468E-B43D-F27A0A5EC234}" type="pres">
      <dgm:prSet presAssocID="{B55A31E0-40B1-47B1-9114-76B2422EB176}" presName="cycle" presStyleCnt="0"/>
      <dgm:spPr/>
    </dgm:pt>
    <dgm:pt modelId="{41E8D888-8FC7-4EE9-884B-6A4B6AD40371}" type="pres">
      <dgm:prSet presAssocID="{B55A31E0-40B1-47B1-9114-76B2422EB176}" presName="srcNode" presStyleLbl="node1" presStyleIdx="0" presStyleCnt="6"/>
      <dgm:spPr/>
    </dgm:pt>
    <dgm:pt modelId="{BB163E31-0EFA-4DF0-B6DF-0E570AEE36CC}" type="pres">
      <dgm:prSet presAssocID="{B55A31E0-40B1-47B1-9114-76B2422EB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C91DE173-F239-4AE5-8165-B1557BFD1180}" type="pres">
      <dgm:prSet presAssocID="{B55A31E0-40B1-47B1-9114-76B2422EB176}" presName="extraNode" presStyleLbl="node1" presStyleIdx="0" presStyleCnt="6"/>
      <dgm:spPr/>
    </dgm:pt>
    <dgm:pt modelId="{54C5E21F-D91C-45AC-A9C5-EB12E1FB26B6}" type="pres">
      <dgm:prSet presAssocID="{B55A31E0-40B1-47B1-9114-76B2422EB176}" presName="dstNode" presStyleLbl="node1" presStyleIdx="0" presStyleCnt="6"/>
      <dgm:spPr/>
    </dgm:pt>
    <dgm:pt modelId="{80584BEC-7B48-4D97-AF40-E5B5A55917A3}" type="pres">
      <dgm:prSet presAssocID="{AF9E2E7F-6ADD-4E7F-AF16-DD25B9DAF4D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4D097-1B48-4043-A96C-0F22CAA24868}" type="pres">
      <dgm:prSet presAssocID="{AF9E2E7F-6ADD-4E7F-AF16-DD25B9DAF4DB}" presName="accent_1" presStyleCnt="0"/>
      <dgm:spPr/>
    </dgm:pt>
    <dgm:pt modelId="{99D9115D-AF5E-4338-91E5-FFB35366ED8B}" type="pres">
      <dgm:prSet presAssocID="{AF9E2E7F-6ADD-4E7F-AF16-DD25B9DAF4DB}" presName="accentRepeatNode" presStyleLbl="solidFgAcc1" presStyleIdx="0" presStyleCnt="6"/>
      <dgm:spPr/>
    </dgm:pt>
    <dgm:pt modelId="{9EDA0A09-52E5-480D-8D9B-66B10C74EFB3}" type="pres">
      <dgm:prSet presAssocID="{EAC6A60F-BBDC-4F1E-AD13-939502A066DD}" presName="text_2" presStyleLbl="node1" presStyleIdx="1" presStyleCnt="6" custLinFactNeighborX="-179" custLinFactNeighborY="3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2BD92-EE3E-4D24-A4B3-C5065E6049AC}" type="pres">
      <dgm:prSet presAssocID="{EAC6A60F-BBDC-4F1E-AD13-939502A066DD}" presName="accent_2" presStyleCnt="0"/>
      <dgm:spPr/>
    </dgm:pt>
    <dgm:pt modelId="{1541FA25-C4AC-4818-9124-46830CE50D0B}" type="pres">
      <dgm:prSet presAssocID="{EAC6A60F-BBDC-4F1E-AD13-939502A066DD}" presName="accentRepeatNode" presStyleLbl="solidFgAcc1" presStyleIdx="1" presStyleCnt="6"/>
      <dgm:spPr/>
    </dgm:pt>
    <dgm:pt modelId="{1199E118-AA26-4C11-87C2-65FFC7794876}" type="pres">
      <dgm:prSet presAssocID="{773F7FD8-07E6-4537-AF80-3BF991E60A4F}" presName="text_3" presStyleLbl="node1" presStyleIdx="2" presStyleCnt="6" custLinFactNeighborX="94" custLinFactNeighborY="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7838E-09AA-4D78-AE5A-1F2560545308}" type="pres">
      <dgm:prSet presAssocID="{773F7FD8-07E6-4537-AF80-3BF991E60A4F}" presName="accent_3" presStyleCnt="0"/>
      <dgm:spPr/>
    </dgm:pt>
    <dgm:pt modelId="{982314F0-965E-4650-8AA2-811AFBB19C24}" type="pres">
      <dgm:prSet presAssocID="{773F7FD8-07E6-4537-AF80-3BF991E60A4F}" presName="accentRepeatNode" presStyleLbl="solidFgAcc1" presStyleIdx="2" presStyleCnt="6"/>
      <dgm:spPr/>
    </dgm:pt>
    <dgm:pt modelId="{A0814ECD-2AE9-403A-A7F5-8FAC5E153F6F}" type="pres">
      <dgm:prSet presAssocID="{B4C42DF2-4442-4910-A391-5A7BF417DE4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5FCE0-389C-496D-ADD7-D5E43259C245}" type="pres">
      <dgm:prSet presAssocID="{B4C42DF2-4442-4910-A391-5A7BF417DE47}" presName="accent_4" presStyleCnt="0"/>
      <dgm:spPr/>
    </dgm:pt>
    <dgm:pt modelId="{BE2BC995-4ECB-41AB-A5EA-74CF02FB2DB2}" type="pres">
      <dgm:prSet presAssocID="{B4C42DF2-4442-4910-A391-5A7BF417DE47}" presName="accentRepeatNode" presStyleLbl="solidFgAcc1" presStyleIdx="3" presStyleCnt="6" custLinFactNeighborX="-3937" custLinFactNeighborY="-394"/>
      <dgm:spPr/>
    </dgm:pt>
    <dgm:pt modelId="{B3272988-FA2D-4425-A50F-7F4B8CD87390}" type="pres">
      <dgm:prSet presAssocID="{C119BE52-3780-4835-A7AE-547E67321CD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F04EE-2700-4341-BE99-63B69B6EF2BA}" type="pres">
      <dgm:prSet presAssocID="{C119BE52-3780-4835-A7AE-547E67321CD9}" presName="accent_5" presStyleCnt="0"/>
      <dgm:spPr/>
    </dgm:pt>
    <dgm:pt modelId="{64A4D048-2218-4FAF-9EDF-6C6B895BD4BD}" type="pres">
      <dgm:prSet presAssocID="{C119BE52-3780-4835-A7AE-547E67321CD9}" presName="accentRepeatNode" presStyleLbl="solidFgAcc1" presStyleIdx="4" presStyleCnt="6"/>
      <dgm:spPr/>
    </dgm:pt>
    <dgm:pt modelId="{CD09C80D-83E8-4FB4-BD00-009DE43EA385}" type="pres">
      <dgm:prSet presAssocID="{0E9505C3-1606-4FCB-900F-C31ACECEE03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51450-25A8-45D0-A1C3-1ADCA4E79CF4}" type="pres">
      <dgm:prSet presAssocID="{0E9505C3-1606-4FCB-900F-C31ACECEE03D}" presName="accent_6" presStyleCnt="0"/>
      <dgm:spPr/>
    </dgm:pt>
    <dgm:pt modelId="{F179D8A9-29D0-4D88-A6D4-372CB5246AAE}" type="pres">
      <dgm:prSet presAssocID="{0E9505C3-1606-4FCB-900F-C31ACECEE03D}" presName="accentRepeatNode" presStyleLbl="solidFgAcc1" presStyleIdx="5" presStyleCnt="6"/>
      <dgm:spPr/>
    </dgm:pt>
  </dgm:ptLst>
  <dgm:cxnLst>
    <dgm:cxn modelId="{BD1B79F6-BCCD-4A26-A59E-546236F414AB}" srcId="{B55A31E0-40B1-47B1-9114-76B2422EB176}" destId="{C119BE52-3780-4835-A7AE-547E67321CD9}" srcOrd="4" destOrd="0" parTransId="{56A8A08D-1BF8-437A-9DEB-AFEB6C7F2662}" sibTransId="{0DC9A1CE-8F10-4E2F-B8DB-FCB8305A8DB9}"/>
    <dgm:cxn modelId="{0DE2032E-097D-446A-B4FE-8CF90568F2F0}" type="presOf" srcId="{68F05DFC-D1CF-4AE4-BE32-D9EAAB4D9D1A}" destId="{BB163E31-0EFA-4DF0-B6DF-0E570AEE36CC}" srcOrd="0" destOrd="0" presId="urn:microsoft.com/office/officeart/2008/layout/VerticalCurvedList"/>
    <dgm:cxn modelId="{06CEDE0B-A503-43EF-8E6E-B19D11ADC9B6}" type="presOf" srcId="{0E9505C3-1606-4FCB-900F-C31ACECEE03D}" destId="{CD09C80D-83E8-4FB4-BD00-009DE43EA385}" srcOrd="0" destOrd="0" presId="urn:microsoft.com/office/officeart/2008/layout/VerticalCurvedList"/>
    <dgm:cxn modelId="{F817556C-68BF-446C-A4CE-701D8C8841B8}" srcId="{B55A31E0-40B1-47B1-9114-76B2422EB176}" destId="{EAC6A60F-BBDC-4F1E-AD13-939502A066DD}" srcOrd="1" destOrd="0" parTransId="{F4F990CA-A063-4C26-BE5F-C64C8D0BB297}" sibTransId="{698F0CA7-F36C-4A82-9DA6-CFB49554EBD4}"/>
    <dgm:cxn modelId="{B71A8B3F-5432-4BEF-9B50-14DFC3C6FC4E}" type="presOf" srcId="{EAC6A60F-BBDC-4F1E-AD13-939502A066DD}" destId="{9EDA0A09-52E5-480D-8D9B-66B10C74EFB3}" srcOrd="0" destOrd="0" presId="urn:microsoft.com/office/officeart/2008/layout/VerticalCurvedList"/>
    <dgm:cxn modelId="{73690556-3DB9-4E6F-A787-5DC381A3F428}" type="presOf" srcId="{C119BE52-3780-4835-A7AE-547E67321CD9}" destId="{B3272988-FA2D-4425-A50F-7F4B8CD87390}" srcOrd="0" destOrd="0" presId="urn:microsoft.com/office/officeart/2008/layout/VerticalCurvedList"/>
    <dgm:cxn modelId="{F174D3CA-5637-4A73-8FFF-5CA5CE74266A}" srcId="{B55A31E0-40B1-47B1-9114-76B2422EB176}" destId="{AF9E2E7F-6ADD-4E7F-AF16-DD25B9DAF4DB}" srcOrd="0" destOrd="0" parTransId="{719B8D76-8768-46B8-AED3-FEC1941A2251}" sibTransId="{68F05DFC-D1CF-4AE4-BE32-D9EAAB4D9D1A}"/>
    <dgm:cxn modelId="{EDB445CF-C503-4E71-83F4-E7B7DD3AFA8C}" type="presOf" srcId="{773F7FD8-07E6-4537-AF80-3BF991E60A4F}" destId="{1199E118-AA26-4C11-87C2-65FFC7794876}" srcOrd="0" destOrd="0" presId="urn:microsoft.com/office/officeart/2008/layout/VerticalCurvedList"/>
    <dgm:cxn modelId="{79E64682-1C51-4A36-8C6E-2B7CF62A3325}" srcId="{B55A31E0-40B1-47B1-9114-76B2422EB176}" destId="{B4C42DF2-4442-4910-A391-5A7BF417DE47}" srcOrd="3" destOrd="0" parTransId="{F1AD39D1-C9BE-408F-8EB3-8F3821CAF8BB}" sibTransId="{10B0FAE7-93F9-4406-8259-21675604B62E}"/>
    <dgm:cxn modelId="{151948EB-2712-46FB-8588-60896824D1A4}" srcId="{B55A31E0-40B1-47B1-9114-76B2422EB176}" destId="{773F7FD8-07E6-4537-AF80-3BF991E60A4F}" srcOrd="2" destOrd="0" parTransId="{E8BE5A31-6D4C-4EE6-9EBB-888137CA926A}" sibTransId="{B92DB025-F98C-4C64-ABC6-65F7F501C0A9}"/>
    <dgm:cxn modelId="{4E26D7CD-CDCA-469F-9C23-11F8AE01F767}" srcId="{B55A31E0-40B1-47B1-9114-76B2422EB176}" destId="{0E9505C3-1606-4FCB-900F-C31ACECEE03D}" srcOrd="5" destOrd="0" parTransId="{88EFA641-B426-41E0-95C8-45DE3990DA11}" sibTransId="{465A39DF-E8B7-4723-8826-BDEE6D5F0784}"/>
    <dgm:cxn modelId="{DA88E4DA-7267-4188-AA71-CA28E2A66C71}" type="presOf" srcId="{B4C42DF2-4442-4910-A391-5A7BF417DE47}" destId="{A0814ECD-2AE9-403A-A7F5-8FAC5E153F6F}" srcOrd="0" destOrd="0" presId="urn:microsoft.com/office/officeart/2008/layout/VerticalCurvedList"/>
    <dgm:cxn modelId="{B3C74AE5-A6C2-4C19-BAE8-B7A7FA31E1FB}" type="presOf" srcId="{AF9E2E7F-6ADD-4E7F-AF16-DD25B9DAF4DB}" destId="{80584BEC-7B48-4D97-AF40-E5B5A55917A3}" srcOrd="0" destOrd="0" presId="urn:microsoft.com/office/officeart/2008/layout/VerticalCurvedList"/>
    <dgm:cxn modelId="{6B3C45CD-220E-4185-9728-4AC614E2F643}" type="presOf" srcId="{B55A31E0-40B1-47B1-9114-76B2422EB176}" destId="{6231CD95-70C3-4EB7-99BF-EA6207C01B08}" srcOrd="0" destOrd="0" presId="urn:microsoft.com/office/officeart/2008/layout/VerticalCurvedList"/>
    <dgm:cxn modelId="{4092054B-BA54-44D7-8476-7DB42CF0E7D4}" type="presParOf" srcId="{6231CD95-70C3-4EB7-99BF-EA6207C01B08}" destId="{F834C7D1-DF4D-4818-A997-0EAB3C83FEEB}" srcOrd="0" destOrd="0" presId="urn:microsoft.com/office/officeart/2008/layout/VerticalCurvedList"/>
    <dgm:cxn modelId="{3AF63027-1599-4750-8927-85343B08B5C8}" type="presParOf" srcId="{F834C7D1-DF4D-4818-A997-0EAB3C83FEEB}" destId="{07EAC0EB-58F4-468E-B43D-F27A0A5EC234}" srcOrd="0" destOrd="0" presId="urn:microsoft.com/office/officeart/2008/layout/VerticalCurvedList"/>
    <dgm:cxn modelId="{CB0FD79C-2566-4D53-884A-A0B3DF03FB63}" type="presParOf" srcId="{07EAC0EB-58F4-468E-B43D-F27A0A5EC234}" destId="{41E8D888-8FC7-4EE9-884B-6A4B6AD40371}" srcOrd="0" destOrd="0" presId="urn:microsoft.com/office/officeart/2008/layout/VerticalCurvedList"/>
    <dgm:cxn modelId="{707DC146-BFBD-42BB-A845-78FB28DFEF18}" type="presParOf" srcId="{07EAC0EB-58F4-468E-B43D-F27A0A5EC234}" destId="{BB163E31-0EFA-4DF0-B6DF-0E570AEE36CC}" srcOrd="1" destOrd="0" presId="urn:microsoft.com/office/officeart/2008/layout/VerticalCurvedList"/>
    <dgm:cxn modelId="{85E5C2D3-8F8E-4BA7-B717-B9F33B375D1A}" type="presParOf" srcId="{07EAC0EB-58F4-468E-B43D-F27A0A5EC234}" destId="{C91DE173-F239-4AE5-8165-B1557BFD1180}" srcOrd="2" destOrd="0" presId="urn:microsoft.com/office/officeart/2008/layout/VerticalCurvedList"/>
    <dgm:cxn modelId="{37B5EB18-2305-40BB-9228-1945FAF82DF0}" type="presParOf" srcId="{07EAC0EB-58F4-468E-B43D-F27A0A5EC234}" destId="{54C5E21F-D91C-45AC-A9C5-EB12E1FB26B6}" srcOrd="3" destOrd="0" presId="urn:microsoft.com/office/officeart/2008/layout/VerticalCurvedList"/>
    <dgm:cxn modelId="{71D96814-E385-4CC0-B913-8C795877001C}" type="presParOf" srcId="{F834C7D1-DF4D-4818-A997-0EAB3C83FEEB}" destId="{80584BEC-7B48-4D97-AF40-E5B5A55917A3}" srcOrd="1" destOrd="0" presId="urn:microsoft.com/office/officeart/2008/layout/VerticalCurvedList"/>
    <dgm:cxn modelId="{90C0AD1D-658C-458F-9678-48E551A82686}" type="presParOf" srcId="{F834C7D1-DF4D-4818-A997-0EAB3C83FEEB}" destId="{D174D097-1B48-4043-A96C-0F22CAA24868}" srcOrd="2" destOrd="0" presId="urn:microsoft.com/office/officeart/2008/layout/VerticalCurvedList"/>
    <dgm:cxn modelId="{B50C5F4A-F140-42BF-B1D5-41621A82AB6B}" type="presParOf" srcId="{D174D097-1B48-4043-A96C-0F22CAA24868}" destId="{99D9115D-AF5E-4338-91E5-FFB35366ED8B}" srcOrd="0" destOrd="0" presId="urn:microsoft.com/office/officeart/2008/layout/VerticalCurvedList"/>
    <dgm:cxn modelId="{CE3DF34F-233C-4072-915C-4FEF232DBAEF}" type="presParOf" srcId="{F834C7D1-DF4D-4818-A997-0EAB3C83FEEB}" destId="{9EDA0A09-52E5-480D-8D9B-66B10C74EFB3}" srcOrd="3" destOrd="0" presId="urn:microsoft.com/office/officeart/2008/layout/VerticalCurvedList"/>
    <dgm:cxn modelId="{1C85F69E-1DD4-4BB2-B500-06D5662E70C9}" type="presParOf" srcId="{F834C7D1-DF4D-4818-A997-0EAB3C83FEEB}" destId="{07C2BD92-EE3E-4D24-A4B3-C5065E6049AC}" srcOrd="4" destOrd="0" presId="urn:microsoft.com/office/officeart/2008/layout/VerticalCurvedList"/>
    <dgm:cxn modelId="{C2DBB9A4-66B8-4D1D-ACDE-9F2C1DCAD30C}" type="presParOf" srcId="{07C2BD92-EE3E-4D24-A4B3-C5065E6049AC}" destId="{1541FA25-C4AC-4818-9124-46830CE50D0B}" srcOrd="0" destOrd="0" presId="urn:microsoft.com/office/officeart/2008/layout/VerticalCurvedList"/>
    <dgm:cxn modelId="{1C7C193D-5CBD-41BC-9669-9FBB387AA45F}" type="presParOf" srcId="{F834C7D1-DF4D-4818-A997-0EAB3C83FEEB}" destId="{1199E118-AA26-4C11-87C2-65FFC7794876}" srcOrd="5" destOrd="0" presId="urn:microsoft.com/office/officeart/2008/layout/VerticalCurvedList"/>
    <dgm:cxn modelId="{EEC062D4-715C-4072-8604-B10A0C2E3ACD}" type="presParOf" srcId="{F834C7D1-DF4D-4818-A997-0EAB3C83FEEB}" destId="{CE67838E-09AA-4D78-AE5A-1F2560545308}" srcOrd="6" destOrd="0" presId="urn:microsoft.com/office/officeart/2008/layout/VerticalCurvedList"/>
    <dgm:cxn modelId="{23B157BA-6025-43E6-8587-DB583C171C1D}" type="presParOf" srcId="{CE67838E-09AA-4D78-AE5A-1F2560545308}" destId="{982314F0-965E-4650-8AA2-811AFBB19C24}" srcOrd="0" destOrd="0" presId="urn:microsoft.com/office/officeart/2008/layout/VerticalCurvedList"/>
    <dgm:cxn modelId="{4B512EF7-234D-491F-A7A5-21C5A24189EF}" type="presParOf" srcId="{F834C7D1-DF4D-4818-A997-0EAB3C83FEEB}" destId="{A0814ECD-2AE9-403A-A7F5-8FAC5E153F6F}" srcOrd="7" destOrd="0" presId="urn:microsoft.com/office/officeart/2008/layout/VerticalCurvedList"/>
    <dgm:cxn modelId="{48063025-AB10-4A0B-BC30-5ADA1075AA3D}" type="presParOf" srcId="{F834C7D1-DF4D-4818-A997-0EAB3C83FEEB}" destId="{B3C5FCE0-389C-496D-ADD7-D5E43259C245}" srcOrd="8" destOrd="0" presId="urn:microsoft.com/office/officeart/2008/layout/VerticalCurvedList"/>
    <dgm:cxn modelId="{612659F2-517A-4F96-9C72-925DED779BC7}" type="presParOf" srcId="{B3C5FCE0-389C-496D-ADD7-D5E43259C245}" destId="{BE2BC995-4ECB-41AB-A5EA-74CF02FB2DB2}" srcOrd="0" destOrd="0" presId="urn:microsoft.com/office/officeart/2008/layout/VerticalCurvedList"/>
    <dgm:cxn modelId="{446518E6-1D5A-4125-ADD1-E8D296DEB6E0}" type="presParOf" srcId="{F834C7D1-DF4D-4818-A997-0EAB3C83FEEB}" destId="{B3272988-FA2D-4425-A50F-7F4B8CD87390}" srcOrd="9" destOrd="0" presId="urn:microsoft.com/office/officeart/2008/layout/VerticalCurvedList"/>
    <dgm:cxn modelId="{283F8E3B-A8B6-4973-A788-642FCF037111}" type="presParOf" srcId="{F834C7D1-DF4D-4818-A997-0EAB3C83FEEB}" destId="{B18F04EE-2700-4341-BE99-63B69B6EF2BA}" srcOrd="10" destOrd="0" presId="urn:microsoft.com/office/officeart/2008/layout/VerticalCurvedList"/>
    <dgm:cxn modelId="{8E01903A-B440-4D4D-89CA-C2F99938526D}" type="presParOf" srcId="{B18F04EE-2700-4341-BE99-63B69B6EF2BA}" destId="{64A4D048-2218-4FAF-9EDF-6C6B895BD4BD}" srcOrd="0" destOrd="0" presId="urn:microsoft.com/office/officeart/2008/layout/VerticalCurvedList"/>
    <dgm:cxn modelId="{4C34B4A4-83C7-45BD-B0D6-665896B9D9D3}" type="presParOf" srcId="{F834C7D1-DF4D-4818-A997-0EAB3C83FEEB}" destId="{CD09C80D-83E8-4FB4-BD00-009DE43EA385}" srcOrd="11" destOrd="0" presId="urn:microsoft.com/office/officeart/2008/layout/VerticalCurvedList"/>
    <dgm:cxn modelId="{7F3CAECF-3FE0-4E56-A272-652BA1A8D617}" type="presParOf" srcId="{F834C7D1-DF4D-4818-A997-0EAB3C83FEEB}" destId="{92251450-25A8-45D0-A1C3-1ADCA4E79CF4}" srcOrd="12" destOrd="0" presId="urn:microsoft.com/office/officeart/2008/layout/VerticalCurvedList"/>
    <dgm:cxn modelId="{BAC7E3E6-C8E8-4B8E-86D3-05AE179C0BD9}" type="presParOf" srcId="{92251450-25A8-45D0-A1C3-1ADCA4E79CF4}" destId="{F179D8A9-29D0-4D88-A6D4-372CB5246AAE}" srcOrd="0" destOrd="0" presId="urn:microsoft.com/office/officeart/2008/layout/VerticalCurvedLis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AC2254-14D6-4203-BBD9-D2E4AF1179BD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0BDE9-4984-479F-BAE7-92337BD5E698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Мы - вместе</a:t>
          </a:r>
          <a:endParaRPr lang="ru-RU" sz="2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0AAEC3-953C-4BC8-B3A4-205C3C0DE10A}" type="parTrans" cxnId="{EF862749-149B-490A-9001-191BB47143C7}">
      <dgm:prSet/>
      <dgm:spPr/>
      <dgm:t>
        <a:bodyPr/>
        <a:lstStyle/>
        <a:p>
          <a:endParaRPr lang="ru-RU"/>
        </a:p>
      </dgm:t>
    </dgm:pt>
    <dgm:pt modelId="{E48C5E34-7998-4BBF-A27B-E6889B316C1E}" type="sibTrans" cxnId="{EF862749-149B-490A-9001-191BB47143C7}">
      <dgm:prSet/>
      <dgm:spPr/>
      <dgm:t>
        <a:bodyPr/>
        <a:lstStyle/>
        <a:p>
          <a:endParaRPr lang="ru-RU"/>
        </a:p>
      </dgm:t>
    </dgm:pt>
    <dgm:pt modelId="{64DEC7F7-4F5A-4452-ABC9-F5A105CF20DE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Демократичность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Приоритет интересов наставляемого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Поддержка активности наставляемого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Творчество 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B362385-7817-475D-8DC8-B80DDF5DB2D8}" type="parTrans" cxnId="{8B56E892-506A-4AC7-BA06-5B59107671C1}">
      <dgm:prSet/>
      <dgm:spPr/>
      <dgm:t>
        <a:bodyPr/>
        <a:lstStyle/>
        <a:p>
          <a:endParaRPr lang="ru-RU"/>
        </a:p>
      </dgm:t>
    </dgm:pt>
    <dgm:pt modelId="{42CE4FB7-B168-4437-8BED-696B48955C71}" type="sibTrans" cxnId="{8B56E892-506A-4AC7-BA06-5B59107671C1}">
      <dgm:prSet/>
      <dgm:spPr/>
      <dgm:t>
        <a:bodyPr/>
        <a:lstStyle/>
        <a:p>
          <a:endParaRPr lang="ru-RU"/>
        </a:p>
      </dgm:t>
    </dgm:pt>
    <dgm:pt modelId="{8CD216C3-EE8A-461D-B79A-543C7E49F4D1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Партнёрское общение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Системность и последовательность </a:t>
          </a:r>
        </a:p>
        <a:p>
          <a:r>
            <a:rPr lang="ru-RU" sz="2300" b="0" baseline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Превентивность</a:t>
          </a:r>
          <a:r>
            <a:rPr lang="ru-RU" sz="2300" baseline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300" baseline="0" dirty="0">
            <a:latin typeface="Times New Roman" pitchFamily="18" charset="0"/>
            <a:cs typeface="Times New Roman" pitchFamily="18" charset="0"/>
          </a:endParaRPr>
        </a:p>
      </dgm:t>
    </dgm:pt>
    <dgm:pt modelId="{DFE64475-2606-47EE-8F6C-3294A4A71E99}" type="parTrans" cxnId="{4C8C2525-5677-46E7-A748-4C01EF08E33B}">
      <dgm:prSet/>
      <dgm:spPr/>
      <dgm:t>
        <a:bodyPr/>
        <a:lstStyle/>
        <a:p>
          <a:endParaRPr lang="ru-RU"/>
        </a:p>
      </dgm:t>
    </dgm:pt>
    <dgm:pt modelId="{B31A2777-A137-4711-9ECC-F07FD9B9DAF3}" type="sibTrans" cxnId="{4C8C2525-5677-46E7-A748-4C01EF08E33B}">
      <dgm:prSet/>
      <dgm:spPr/>
      <dgm:t>
        <a:bodyPr/>
        <a:lstStyle/>
        <a:p>
          <a:endParaRPr lang="ru-RU"/>
        </a:p>
      </dgm:t>
    </dgm:pt>
    <dgm:pt modelId="{6373C9D8-E19E-4182-981F-A6B69F03B9A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Мы - рядом</a:t>
          </a:r>
          <a:endParaRPr lang="ru-RU" sz="28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3EC6CD-FF9B-43EB-BAEB-362D41072645}" type="parTrans" cxnId="{1BBA4401-9692-47B7-8778-6FE411F9F001}">
      <dgm:prSet/>
      <dgm:spPr/>
      <dgm:t>
        <a:bodyPr/>
        <a:lstStyle/>
        <a:p>
          <a:endParaRPr lang="ru-RU"/>
        </a:p>
      </dgm:t>
    </dgm:pt>
    <dgm:pt modelId="{458C8B89-C4DF-4133-B678-023F044966CE}" type="sibTrans" cxnId="{1BBA4401-9692-47B7-8778-6FE411F9F001}">
      <dgm:prSet/>
      <dgm:spPr/>
      <dgm:t>
        <a:bodyPr/>
        <a:lstStyle/>
        <a:p>
          <a:endParaRPr lang="ru-RU"/>
        </a:p>
      </dgm:t>
    </dgm:pt>
    <dgm:pt modelId="{DBE419DB-0A04-449B-89AC-CAEFB57C683A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Демократичность</a:t>
          </a:r>
        </a:p>
        <a:p>
          <a:r>
            <a:rPr lang="ru-RU" sz="2300" baseline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Приоритет интересов наставляемого</a:t>
          </a:r>
        </a:p>
      </dgm:t>
    </dgm:pt>
    <dgm:pt modelId="{76DC9EEB-D728-4860-8E06-23AE0C00F9F9}" type="parTrans" cxnId="{1F7B8815-6E42-4820-9E3A-1A9531DDAB26}">
      <dgm:prSet/>
      <dgm:spPr/>
      <dgm:t>
        <a:bodyPr/>
        <a:lstStyle/>
        <a:p>
          <a:endParaRPr lang="ru-RU"/>
        </a:p>
      </dgm:t>
    </dgm:pt>
    <dgm:pt modelId="{5D9B7A2B-0B08-4620-A409-A3401B33B860}" type="sibTrans" cxnId="{1F7B8815-6E42-4820-9E3A-1A9531DDAB26}">
      <dgm:prSet/>
      <dgm:spPr/>
      <dgm:t>
        <a:bodyPr/>
        <a:lstStyle/>
        <a:p>
          <a:endParaRPr lang="ru-RU"/>
        </a:p>
      </dgm:t>
    </dgm:pt>
    <dgm:pt modelId="{64F7D893-8787-4787-83B6-FC138197177C}">
      <dgm:prSet phldrT="[Текст]" custT="1"/>
      <dgm:spPr/>
      <dgm:t>
        <a:bodyPr/>
        <a:lstStyle/>
        <a:p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Поддержка активности наставляемого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Творчество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Партнёрское общение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Системность и последовательность </a:t>
          </a:r>
        </a:p>
        <a:p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E840911-00A1-427F-8322-90ADBDBF91C3}" type="parTrans" cxnId="{7D5AE1FD-BD07-4C61-B448-75DA234EB4AB}">
      <dgm:prSet/>
      <dgm:spPr/>
      <dgm:t>
        <a:bodyPr/>
        <a:lstStyle/>
        <a:p>
          <a:endParaRPr lang="ru-RU"/>
        </a:p>
      </dgm:t>
    </dgm:pt>
    <dgm:pt modelId="{6C82AF3A-F9A7-44AE-B04B-020E3053E764}" type="sibTrans" cxnId="{7D5AE1FD-BD07-4C61-B448-75DA234EB4AB}">
      <dgm:prSet/>
      <dgm:spPr/>
      <dgm:t>
        <a:bodyPr/>
        <a:lstStyle/>
        <a:p>
          <a:endParaRPr lang="ru-RU"/>
        </a:p>
      </dgm:t>
    </dgm:pt>
    <dgm:pt modelId="{F558617F-1C94-49C5-9E3D-C42FE2455594}" type="pres">
      <dgm:prSet presAssocID="{1BAC2254-14D6-4203-BBD9-D2E4AF1179BD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398C0E-339C-400A-AC1E-8313808F7636}" type="pres">
      <dgm:prSet presAssocID="{5E50BDE9-4984-479F-BAE7-92337BD5E698}" presName="posSpace" presStyleCnt="0"/>
      <dgm:spPr/>
    </dgm:pt>
    <dgm:pt modelId="{0C586073-F780-4347-B288-3039CCAF1040}" type="pres">
      <dgm:prSet presAssocID="{5E50BDE9-4984-479F-BAE7-92337BD5E698}" presName="vertFlow" presStyleCnt="0"/>
      <dgm:spPr/>
    </dgm:pt>
    <dgm:pt modelId="{8EC85714-9558-414E-BA0E-905CC58F44F1}" type="pres">
      <dgm:prSet presAssocID="{5E50BDE9-4984-479F-BAE7-92337BD5E698}" presName="topSpace" presStyleCnt="0"/>
      <dgm:spPr/>
    </dgm:pt>
    <dgm:pt modelId="{2A1AB475-A298-4AFB-926F-C803745CC11F}" type="pres">
      <dgm:prSet presAssocID="{5E50BDE9-4984-479F-BAE7-92337BD5E698}" presName="firstComp" presStyleCnt="0"/>
      <dgm:spPr/>
    </dgm:pt>
    <dgm:pt modelId="{F3D31CE3-3B23-4C26-AA68-6F004082A1A0}" type="pres">
      <dgm:prSet presAssocID="{5E50BDE9-4984-479F-BAE7-92337BD5E698}" presName="firstChild" presStyleLbl="bgAccFollowNode1" presStyleIdx="0" presStyleCnt="4" custScaleY="125506"/>
      <dgm:spPr/>
      <dgm:t>
        <a:bodyPr/>
        <a:lstStyle/>
        <a:p>
          <a:endParaRPr lang="ru-RU"/>
        </a:p>
      </dgm:t>
    </dgm:pt>
    <dgm:pt modelId="{337C677F-9E79-4E86-ACDF-D5168BF6A62E}" type="pres">
      <dgm:prSet presAssocID="{5E50BDE9-4984-479F-BAE7-92337BD5E69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AC80C-0BB8-4ECE-AD73-7101DADF89D0}" type="pres">
      <dgm:prSet presAssocID="{8CD216C3-EE8A-461D-B79A-543C7E49F4D1}" presName="comp" presStyleCnt="0"/>
      <dgm:spPr/>
    </dgm:pt>
    <dgm:pt modelId="{5296E8F8-A426-4F2A-B89A-DDBCE7326605}" type="pres">
      <dgm:prSet presAssocID="{8CD216C3-EE8A-461D-B79A-543C7E49F4D1}" presName="child" presStyleLbl="bgAccFollowNode1" presStyleIdx="1" presStyleCnt="4"/>
      <dgm:spPr/>
      <dgm:t>
        <a:bodyPr/>
        <a:lstStyle/>
        <a:p>
          <a:endParaRPr lang="ru-RU"/>
        </a:p>
      </dgm:t>
    </dgm:pt>
    <dgm:pt modelId="{0EA94094-BCFD-43DD-9410-F10D00085FAC}" type="pres">
      <dgm:prSet presAssocID="{8CD216C3-EE8A-461D-B79A-543C7E49F4D1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0FA76A-E40C-4E73-AF3C-A606DF5E22B8}" type="pres">
      <dgm:prSet presAssocID="{5E50BDE9-4984-479F-BAE7-92337BD5E698}" presName="negSpace" presStyleCnt="0"/>
      <dgm:spPr/>
    </dgm:pt>
    <dgm:pt modelId="{0AAD9B69-C104-4093-A71C-0741568E4546}" type="pres">
      <dgm:prSet presAssocID="{5E50BDE9-4984-479F-BAE7-92337BD5E698}" presName="circle" presStyleLbl="node1" presStyleIdx="0" presStyleCnt="2"/>
      <dgm:spPr/>
      <dgm:t>
        <a:bodyPr/>
        <a:lstStyle/>
        <a:p>
          <a:endParaRPr lang="ru-RU"/>
        </a:p>
      </dgm:t>
    </dgm:pt>
    <dgm:pt modelId="{CFF711E2-589A-44D8-A6CA-5FC1786F1583}" type="pres">
      <dgm:prSet presAssocID="{E48C5E34-7998-4BBF-A27B-E6889B316C1E}" presName="transSpace" presStyleCnt="0"/>
      <dgm:spPr/>
    </dgm:pt>
    <dgm:pt modelId="{64F641AA-6DAD-4B94-AAF9-DBDFA71621F3}" type="pres">
      <dgm:prSet presAssocID="{6373C9D8-E19E-4182-981F-A6B69F03B9AE}" presName="posSpace" presStyleCnt="0"/>
      <dgm:spPr/>
    </dgm:pt>
    <dgm:pt modelId="{F8A8E684-E002-42A5-8A90-1378FF3B2D2E}" type="pres">
      <dgm:prSet presAssocID="{6373C9D8-E19E-4182-981F-A6B69F03B9AE}" presName="vertFlow" presStyleCnt="0"/>
      <dgm:spPr/>
    </dgm:pt>
    <dgm:pt modelId="{F46AC090-CF70-4860-9224-6841DD4E1273}" type="pres">
      <dgm:prSet presAssocID="{6373C9D8-E19E-4182-981F-A6B69F03B9AE}" presName="topSpace" presStyleCnt="0"/>
      <dgm:spPr/>
    </dgm:pt>
    <dgm:pt modelId="{4B652816-B50E-4A8F-AFB5-40B85F7A3DE0}" type="pres">
      <dgm:prSet presAssocID="{6373C9D8-E19E-4182-981F-A6B69F03B9AE}" presName="firstComp" presStyleCnt="0"/>
      <dgm:spPr/>
    </dgm:pt>
    <dgm:pt modelId="{EAE90F5A-0AE5-4AFD-AFF4-A259F46651CA}" type="pres">
      <dgm:prSet presAssocID="{6373C9D8-E19E-4182-981F-A6B69F03B9AE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F9FFD6D3-DC93-4774-BDB1-6D841DC42E03}" type="pres">
      <dgm:prSet presAssocID="{6373C9D8-E19E-4182-981F-A6B69F03B9A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EFF9-9E42-4F66-A2CF-7BB437D33C6A}" type="pres">
      <dgm:prSet presAssocID="{64F7D893-8787-4787-83B6-FC138197177C}" presName="comp" presStyleCnt="0"/>
      <dgm:spPr/>
    </dgm:pt>
    <dgm:pt modelId="{1D43D06B-6308-43DC-87D7-4B35A0E654B0}" type="pres">
      <dgm:prSet presAssocID="{64F7D893-8787-4787-83B6-FC138197177C}" presName="child" presStyleLbl="bgAccFollowNode1" presStyleIdx="3" presStyleCnt="4" custScaleY="127516"/>
      <dgm:spPr/>
      <dgm:t>
        <a:bodyPr/>
        <a:lstStyle/>
        <a:p>
          <a:endParaRPr lang="ru-RU"/>
        </a:p>
      </dgm:t>
    </dgm:pt>
    <dgm:pt modelId="{16D12CB4-802C-40A0-9DF2-FAA1F035E14E}" type="pres">
      <dgm:prSet presAssocID="{64F7D893-8787-4787-83B6-FC138197177C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87944D-BD22-48C9-8885-E45B7527BE77}" type="pres">
      <dgm:prSet presAssocID="{6373C9D8-E19E-4182-981F-A6B69F03B9AE}" presName="negSpace" presStyleCnt="0"/>
      <dgm:spPr/>
    </dgm:pt>
    <dgm:pt modelId="{8B45CA2A-3232-4685-AC4F-3A1F65FFB9FD}" type="pres">
      <dgm:prSet presAssocID="{6373C9D8-E19E-4182-981F-A6B69F03B9AE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8B274CD2-7268-48E4-8188-65AC266A25DC}" type="presOf" srcId="{DBE419DB-0A04-449B-89AC-CAEFB57C683A}" destId="{EAE90F5A-0AE5-4AFD-AFF4-A259F46651CA}" srcOrd="0" destOrd="0" presId="urn:microsoft.com/office/officeart/2005/8/layout/hList9"/>
    <dgm:cxn modelId="{4C8C2525-5677-46E7-A748-4C01EF08E33B}" srcId="{5E50BDE9-4984-479F-BAE7-92337BD5E698}" destId="{8CD216C3-EE8A-461D-B79A-543C7E49F4D1}" srcOrd="1" destOrd="0" parTransId="{DFE64475-2606-47EE-8F6C-3294A4A71E99}" sibTransId="{B31A2777-A137-4711-9ECC-F07FD9B9DAF3}"/>
    <dgm:cxn modelId="{878F20F1-D2C2-4A6B-B1FF-F01F7545F238}" type="presOf" srcId="{64F7D893-8787-4787-83B6-FC138197177C}" destId="{1D43D06B-6308-43DC-87D7-4B35A0E654B0}" srcOrd="0" destOrd="0" presId="urn:microsoft.com/office/officeart/2005/8/layout/hList9"/>
    <dgm:cxn modelId="{8B56E892-506A-4AC7-BA06-5B59107671C1}" srcId="{5E50BDE9-4984-479F-BAE7-92337BD5E698}" destId="{64DEC7F7-4F5A-4452-ABC9-F5A105CF20DE}" srcOrd="0" destOrd="0" parTransId="{5B362385-7817-475D-8DC8-B80DDF5DB2D8}" sibTransId="{42CE4FB7-B168-4437-8BED-696B48955C71}"/>
    <dgm:cxn modelId="{33AC104D-B05B-40D9-B49F-097F7DA9506E}" type="presOf" srcId="{5E50BDE9-4984-479F-BAE7-92337BD5E698}" destId="{0AAD9B69-C104-4093-A71C-0741568E4546}" srcOrd="0" destOrd="0" presId="urn:microsoft.com/office/officeart/2005/8/layout/hList9"/>
    <dgm:cxn modelId="{AFBD6A07-6F0F-4A07-BE91-178F892B1052}" type="presOf" srcId="{64DEC7F7-4F5A-4452-ABC9-F5A105CF20DE}" destId="{F3D31CE3-3B23-4C26-AA68-6F004082A1A0}" srcOrd="0" destOrd="0" presId="urn:microsoft.com/office/officeart/2005/8/layout/hList9"/>
    <dgm:cxn modelId="{15F7DA68-DAED-4254-BEC2-9FE86FF3CF37}" type="presOf" srcId="{1BAC2254-14D6-4203-BBD9-D2E4AF1179BD}" destId="{F558617F-1C94-49C5-9E3D-C42FE2455594}" srcOrd="0" destOrd="0" presId="urn:microsoft.com/office/officeart/2005/8/layout/hList9"/>
    <dgm:cxn modelId="{7D5AE1FD-BD07-4C61-B448-75DA234EB4AB}" srcId="{6373C9D8-E19E-4182-981F-A6B69F03B9AE}" destId="{64F7D893-8787-4787-83B6-FC138197177C}" srcOrd="1" destOrd="0" parTransId="{7E840911-00A1-427F-8322-90ADBDBF91C3}" sibTransId="{6C82AF3A-F9A7-44AE-B04B-020E3053E764}"/>
    <dgm:cxn modelId="{EF862749-149B-490A-9001-191BB47143C7}" srcId="{1BAC2254-14D6-4203-BBD9-D2E4AF1179BD}" destId="{5E50BDE9-4984-479F-BAE7-92337BD5E698}" srcOrd="0" destOrd="0" parTransId="{1A0AAEC3-953C-4BC8-B3A4-205C3C0DE10A}" sibTransId="{E48C5E34-7998-4BBF-A27B-E6889B316C1E}"/>
    <dgm:cxn modelId="{B579B303-1D01-47C4-996D-F2943AC35600}" type="presOf" srcId="{DBE419DB-0A04-449B-89AC-CAEFB57C683A}" destId="{F9FFD6D3-DC93-4774-BDB1-6D841DC42E03}" srcOrd="1" destOrd="0" presId="urn:microsoft.com/office/officeart/2005/8/layout/hList9"/>
    <dgm:cxn modelId="{7095F0A5-D006-446B-B607-7DFA91609471}" type="presOf" srcId="{8CD216C3-EE8A-461D-B79A-543C7E49F4D1}" destId="{0EA94094-BCFD-43DD-9410-F10D00085FAC}" srcOrd="1" destOrd="0" presId="urn:microsoft.com/office/officeart/2005/8/layout/hList9"/>
    <dgm:cxn modelId="{DA1DD008-57FB-408A-9A74-B79DD920688E}" type="presOf" srcId="{6373C9D8-E19E-4182-981F-A6B69F03B9AE}" destId="{8B45CA2A-3232-4685-AC4F-3A1F65FFB9FD}" srcOrd="0" destOrd="0" presId="urn:microsoft.com/office/officeart/2005/8/layout/hList9"/>
    <dgm:cxn modelId="{1F7B8815-6E42-4820-9E3A-1A9531DDAB26}" srcId="{6373C9D8-E19E-4182-981F-A6B69F03B9AE}" destId="{DBE419DB-0A04-449B-89AC-CAEFB57C683A}" srcOrd="0" destOrd="0" parTransId="{76DC9EEB-D728-4860-8E06-23AE0C00F9F9}" sibTransId="{5D9B7A2B-0B08-4620-A409-A3401B33B860}"/>
    <dgm:cxn modelId="{1BBA4401-9692-47B7-8778-6FE411F9F001}" srcId="{1BAC2254-14D6-4203-BBD9-D2E4AF1179BD}" destId="{6373C9D8-E19E-4182-981F-A6B69F03B9AE}" srcOrd="1" destOrd="0" parTransId="{EB3EC6CD-FF9B-43EB-BAEB-362D41072645}" sibTransId="{458C8B89-C4DF-4133-B678-023F044966CE}"/>
    <dgm:cxn modelId="{84C7B268-D07C-40EB-9FDB-0EDFF33437BF}" type="presOf" srcId="{64DEC7F7-4F5A-4452-ABC9-F5A105CF20DE}" destId="{337C677F-9E79-4E86-ACDF-D5168BF6A62E}" srcOrd="1" destOrd="0" presId="urn:microsoft.com/office/officeart/2005/8/layout/hList9"/>
    <dgm:cxn modelId="{E540805A-F02B-44EE-90DB-3C56566A76D3}" type="presOf" srcId="{64F7D893-8787-4787-83B6-FC138197177C}" destId="{16D12CB4-802C-40A0-9DF2-FAA1F035E14E}" srcOrd="1" destOrd="0" presId="urn:microsoft.com/office/officeart/2005/8/layout/hList9"/>
    <dgm:cxn modelId="{6D326149-C908-46EC-93AC-61D4A8622BC7}" type="presOf" srcId="{8CD216C3-EE8A-461D-B79A-543C7E49F4D1}" destId="{5296E8F8-A426-4F2A-B89A-DDBCE7326605}" srcOrd="0" destOrd="0" presId="urn:microsoft.com/office/officeart/2005/8/layout/hList9"/>
    <dgm:cxn modelId="{1F5707D7-4D51-427E-B090-1BB798D18224}" type="presParOf" srcId="{F558617F-1C94-49C5-9E3D-C42FE2455594}" destId="{51398C0E-339C-400A-AC1E-8313808F7636}" srcOrd="0" destOrd="0" presId="urn:microsoft.com/office/officeart/2005/8/layout/hList9"/>
    <dgm:cxn modelId="{C79411BA-B58D-4A20-9460-0873D174EC57}" type="presParOf" srcId="{F558617F-1C94-49C5-9E3D-C42FE2455594}" destId="{0C586073-F780-4347-B288-3039CCAF1040}" srcOrd="1" destOrd="0" presId="urn:microsoft.com/office/officeart/2005/8/layout/hList9"/>
    <dgm:cxn modelId="{0F711C8E-1350-4132-B2C9-4273DD6223C5}" type="presParOf" srcId="{0C586073-F780-4347-B288-3039CCAF1040}" destId="{8EC85714-9558-414E-BA0E-905CC58F44F1}" srcOrd="0" destOrd="0" presId="urn:microsoft.com/office/officeart/2005/8/layout/hList9"/>
    <dgm:cxn modelId="{2832E6C8-D21F-4136-9EB3-13DE74E2410E}" type="presParOf" srcId="{0C586073-F780-4347-B288-3039CCAF1040}" destId="{2A1AB475-A298-4AFB-926F-C803745CC11F}" srcOrd="1" destOrd="0" presId="urn:microsoft.com/office/officeart/2005/8/layout/hList9"/>
    <dgm:cxn modelId="{D119F35E-FBA0-46F8-BEC2-0D9BBF9902C7}" type="presParOf" srcId="{2A1AB475-A298-4AFB-926F-C803745CC11F}" destId="{F3D31CE3-3B23-4C26-AA68-6F004082A1A0}" srcOrd="0" destOrd="0" presId="urn:microsoft.com/office/officeart/2005/8/layout/hList9"/>
    <dgm:cxn modelId="{80981481-E821-49BB-A82B-A61FA58CA51C}" type="presParOf" srcId="{2A1AB475-A298-4AFB-926F-C803745CC11F}" destId="{337C677F-9E79-4E86-ACDF-D5168BF6A62E}" srcOrd="1" destOrd="0" presId="urn:microsoft.com/office/officeart/2005/8/layout/hList9"/>
    <dgm:cxn modelId="{DE174BEF-F337-4399-8ACE-77821DE1D93F}" type="presParOf" srcId="{0C586073-F780-4347-B288-3039CCAF1040}" destId="{099AC80C-0BB8-4ECE-AD73-7101DADF89D0}" srcOrd="2" destOrd="0" presId="urn:microsoft.com/office/officeart/2005/8/layout/hList9"/>
    <dgm:cxn modelId="{E3293F3D-DFC8-4E0B-9058-6EBB6409FCAD}" type="presParOf" srcId="{099AC80C-0BB8-4ECE-AD73-7101DADF89D0}" destId="{5296E8F8-A426-4F2A-B89A-DDBCE7326605}" srcOrd="0" destOrd="0" presId="urn:microsoft.com/office/officeart/2005/8/layout/hList9"/>
    <dgm:cxn modelId="{A7A9C593-33B4-42F9-8B79-3D4B79137A01}" type="presParOf" srcId="{099AC80C-0BB8-4ECE-AD73-7101DADF89D0}" destId="{0EA94094-BCFD-43DD-9410-F10D00085FAC}" srcOrd="1" destOrd="0" presId="urn:microsoft.com/office/officeart/2005/8/layout/hList9"/>
    <dgm:cxn modelId="{119CE3A2-6B91-41A4-98F9-A3AE79695C1E}" type="presParOf" srcId="{F558617F-1C94-49C5-9E3D-C42FE2455594}" destId="{0C0FA76A-E40C-4E73-AF3C-A606DF5E22B8}" srcOrd="2" destOrd="0" presId="urn:microsoft.com/office/officeart/2005/8/layout/hList9"/>
    <dgm:cxn modelId="{0985B4BD-57AB-4027-80CA-D1863F55F73B}" type="presParOf" srcId="{F558617F-1C94-49C5-9E3D-C42FE2455594}" destId="{0AAD9B69-C104-4093-A71C-0741568E4546}" srcOrd="3" destOrd="0" presId="urn:microsoft.com/office/officeart/2005/8/layout/hList9"/>
    <dgm:cxn modelId="{88B76E4C-E2FC-4AA4-8E55-E569B9CAE796}" type="presParOf" srcId="{F558617F-1C94-49C5-9E3D-C42FE2455594}" destId="{CFF711E2-589A-44D8-A6CA-5FC1786F1583}" srcOrd="4" destOrd="0" presId="urn:microsoft.com/office/officeart/2005/8/layout/hList9"/>
    <dgm:cxn modelId="{E9482F55-884B-4A9C-972B-D29F61D17DD7}" type="presParOf" srcId="{F558617F-1C94-49C5-9E3D-C42FE2455594}" destId="{64F641AA-6DAD-4B94-AAF9-DBDFA71621F3}" srcOrd="5" destOrd="0" presId="urn:microsoft.com/office/officeart/2005/8/layout/hList9"/>
    <dgm:cxn modelId="{B5E88715-7E49-49B2-9BCF-819F62EBDC8F}" type="presParOf" srcId="{F558617F-1C94-49C5-9E3D-C42FE2455594}" destId="{F8A8E684-E002-42A5-8A90-1378FF3B2D2E}" srcOrd="6" destOrd="0" presId="urn:microsoft.com/office/officeart/2005/8/layout/hList9"/>
    <dgm:cxn modelId="{D057DBEC-3AE2-4343-B1DC-B1BC06560049}" type="presParOf" srcId="{F8A8E684-E002-42A5-8A90-1378FF3B2D2E}" destId="{F46AC090-CF70-4860-9224-6841DD4E1273}" srcOrd="0" destOrd="0" presId="urn:microsoft.com/office/officeart/2005/8/layout/hList9"/>
    <dgm:cxn modelId="{610BAEAB-7A01-4458-913C-CB369F7E8043}" type="presParOf" srcId="{F8A8E684-E002-42A5-8A90-1378FF3B2D2E}" destId="{4B652816-B50E-4A8F-AFB5-40B85F7A3DE0}" srcOrd="1" destOrd="0" presId="urn:microsoft.com/office/officeart/2005/8/layout/hList9"/>
    <dgm:cxn modelId="{BAE37A87-2E2E-4F64-A048-8A75D89B1726}" type="presParOf" srcId="{4B652816-B50E-4A8F-AFB5-40B85F7A3DE0}" destId="{EAE90F5A-0AE5-4AFD-AFF4-A259F46651CA}" srcOrd="0" destOrd="0" presId="urn:microsoft.com/office/officeart/2005/8/layout/hList9"/>
    <dgm:cxn modelId="{23344593-8322-4B75-B5EE-2FB35D0810A5}" type="presParOf" srcId="{4B652816-B50E-4A8F-AFB5-40B85F7A3DE0}" destId="{F9FFD6D3-DC93-4774-BDB1-6D841DC42E03}" srcOrd="1" destOrd="0" presId="urn:microsoft.com/office/officeart/2005/8/layout/hList9"/>
    <dgm:cxn modelId="{88E3F2A3-81BE-4174-AAB8-8D219322EA75}" type="presParOf" srcId="{F8A8E684-E002-42A5-8A90-1378FF3B2D2E}" destId="{5677EFF9-9E42-4F66-A2CF-7BB437D33C6A}" srcOrd="2" destOrd="0" presId="urn:microsoft.com/office/officeart/2005/8/layout/hList9"/>
    <dgm:cxn modelId="{085D8403-B438-43A3-AAF9-8159557A94CB}" type="presParOf" srcId="{5677EFF9-9E42-4F66-A2CF-7BB437D33C6A}" destId="{1D43D06B-6308-43DC-87D7-4B35A0E654B0}" srcOrd="0" destOrd="0" presId="urn:microsoft.com/office/officeart/2005/8/layout/hList9"/>
    <dgm:cxn modelId="{BFD39DD3-6FCD-416A-AF1D-21C19184C675}" type="presParOf" srcId="{5677EFF9-9E42-4F66-A2CF-7BB437D33C6A}" destId="{16D12CB4-802C-40A0-9DF2-FAA1F035E14E}" srcOrd="1" destOrd="0" presId="urn:microsoft.com/office/officeart/2005/8/layout/hList9"/>
    <dgm:cxn modelId="{D6D79FF0-6661-4F17-BC54-EB5E8FEAB258}" type="presParOf" srcId="{F558617F-1C94-49C5-9E3D-C42FE2455594}" destId="{8A87944D-BD22-48C9-8885-E45B7527BE77}" srcOrd="7" destOrd="0" presId="urn:microsoft.com/office/officeart/2005/8/layout/hList9"/>
    <dgm:cxn modelId="{B97BF788-1FAD-45E7-A665-CFC07D6DAA07}" type="presParOf" srcId="{F558617F-1C94-49C5-9E3D-C42FE2455594}" destId="{8B45CA2A-3232-4685-AC4F-3A1F65FFB9FD}" srcOrd="8" destOrd="0" presId="urn:microsoft.com/office/officeart/2005/8/layout/hList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3F245E-08BD-450C-AAD3-D023B622441A}" type="doc">
      <dgm:prSet loTypeId="urn:microsoft.com/office/officeart/2005/8/layout/pyramid1" loCatId="pyramid" qsTypeId="urn:microsoft.com/office/officeart/2005/8/quickstyle/simple2" qsCatId="simple" csTypeId="urn:microsoft.com/office/officeart/2005/8/colors/accent1_4" csCatId="accent1" phldr="1"/>
      <dgm:spPr/>
    </dgm:pt>
    <dgm:pt modelId="{BA55B051-C15E-4014-856B-F8A0CFCFCF35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студенты 3-4 курсов</a:t>
          </a:r>
        </a:p>
      </dgm:t>
    </dgm:pt>
    <dgm:pt modelId="{5AA30814-1F24-45C8-97FE-DF73520BCC45}" type="parTrans" cxnId="{A0A56D5E-6B91-4820-80A8-86DA1E47F32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FEB912-C606-4C1E-BC01-B75C50F73A9F}" type="sibTrans" cxnId="{A0A56D5E-6B91-4820-80A8-86DA1E47F32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D55B0-6B20-4A37-91C4-B5286F703D7A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опыт участия в движении"Молодые профессионалы"  </a:t>
          </a:r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WorldSkills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Russia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02A5F100-8678-4447-B114-91FA2CA445F7}" type="parTrans" cxnId="{9056EF36-6AB5-416D-BE5C-38959FE4EC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67D73A-B13F-4F8E-A4CC-EADDD7A7A954}" type="sibTrans" cxnId="{9056EF36-6AB5-416D-BE5C-38959FE4EC7F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7B388-A523-4020-B67F-A22C2FE24B1A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навыки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полученные в ходе производственной практики</a:t>
          </a:r>
        </a:p>
      </dgm:t>
    </dgm:pt>
    <dgm:pt modelId="{1F9F193D-47B0-481E-B93B-E3B80B888AAB}" type="parTrans" cxnId="{3795264E-A7B1-4927-A6B9-92290609480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6639DA-35C2-4FDC-A618-86B395B3121B}" type="sibTrans" cxnId="{3795264E-A7B1-4927-A6B9-922906094803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7C300-9A73-4236-95FF-03CC4642F29D}">
      <dgm:prSet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результативность освоения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ПМ, МДК, УД</a:t>
          </a:r>
        </a:p>
      </dgm:t>
    </dgm:pt>
    <dgm:pt modelId="{D7D5E7EB-BFD2-4B23-94A2-2EFBA9E0E8A9}" type="parTrans" cxnId="{204B362A-B02F-4DC6-8211-CE527579B30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D9619A-B4D6-4A6B-8B1B-BBEEC5F111A0}" type="sibTrans" cxnId="{204B362A-B02F-4DC6-8211-CE527579B30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85EF8E-0677-45CF-A276-E13475F9DF0C}">
      <dgm:prSet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опыт                              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           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ного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                      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профессионального      действия                                                        </a:t>
          </a:r>
        </a:p>
      </dgm:t>
    </dgm:pt>
    <dgm:pt modelId="{EFBF4277-E45A-49DF-A09E-D6E7818066EF}" type="sibTrans" cxnId="{A56AF850-3AFB-476D-BFE3-BEF356EBE5E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C6EAF8-8519-4E56-B2D2-C9D0FC231466}" type="parTrans" cxnId="{A56AF850-3AFB-476D-BFE3-BEF356EBE5E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77EAA-B579-435E-B557-B683D6501499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конкурса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профмастерства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ПОО</a:t>
          </a:r>
          <a:endParaRPr lang="ru-RU" sz="1200" dirty="0"/>
        </a:p>
      </dgm:t>
    </dgm:pt>
    <dgm:pt modelId="{6E024EF5-C1C0-4ECF-B199-AD41C5B22E4B}" type="parTrans" cxnId="{9AFF19D2-8F0A-42A3-A5A2-DF555C100ACC}">
      <dgm:prSet/>
      <dgm:spPr/>
      <dgm:t>
        <a:bodyPr/>
        <a:lstStyle/>
        <a:p>
          <a:endParaRPr lang="ru-RU"/>
        </a:p>
      </dgm:t>
    </dgm:pt>
    <dgm:pt modelId="{B48104D5-D36A-4CB5-AAA4-7F1645EA4B6F}" type="sibTrans" cxnId="{9AFF19D2-8F0A-42A3-A5A2-DF555C100ACC}">
      <dgm:prSet/>
      <dgm:spPr/>
      <dgm:t>
        <a:bodyPr/>
        <a:lstStyle/>
        <a:p>
          <a:endParaRPr lang="ru-RU"/>
        </a:p>
      </dgm:t>
    </dgm:pt>
    <dgm:pt modelId="{24027B76-1256-46BC-85C1-1D973C89914B}" type="pres">
      <dgm:prSet presAssocID="{4F3F245E-08BD-450C-AAD3-D023B622441A}" presName="Name0" presStyleCnt="0">
        <dgm:presLayoutVars>
          <dgm:dir/>
          <dgm:animLvl val="lvl"/>
          <dgm:resizeHandles val="exact"/>
        </dgm:presLayoutVars>
      </dgm:prSet>
      <dgm:spPr/>
    </dgm:pt>
    <dgm:pt modelId="{B4E80B1D-54E5-4E5C-B69F-90DA0BBCC171}" type="pres">
      <dgm:prSet presAssocID="{1485EF8E-0677-45CF-A276-E13475F9DF0C}" presName="Name8" presStyleCnt="0"/>
      <dgm:spPr/>
    </dgm:pt>
    <dgm:pt modelId="{CA4FB961-CCA4-449D-8D37-4A0445532C9A}" type="pres">
      <dgm:prSet presAssocID="{1485EF8E-0677-45CF-A276-E13475F9DF0C}" presName="level" presStyleLbl="node1" presStyleIdx="0" presStyleCnt="6" custScaleY="2077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2823B-1E4F-475B-8D81-D8D2267050F3}" type="pres">
      <dgm:prSet presAssocID="{1485EF8E-0677-45CF-A276-E13475F9DF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3A00B-5D47-4D73-8331-622B325525CA}" type="pres">
      <dgm:prSet presAssocID="{0ACD55B0-6B20-4A37-91C4-B5286F703D7A}" presName="Name8" presStyleCnt="0"/>
      <dgm:spPr/>
    </dgm:pt>
    <dgm:pt modelId="{E46D7C00-C9DB-4A68-A7FB-63024535B6B5}" type="pres">
      <dgm:prSet presAssocID="{0ACD55B0-6B20-4A37-91C4-B5286F703D7A}" presName="level" presStyleLbl="node1" presStyleIdx="1" presStyleCnt="6" custScaleY="1401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D5046-70FE-4B80-BA38-C4E89572BAF9}" type="pres">
      <dgm:prSet presAssocID="{0ACD55B0-6B20-4A37-91C4-B5286F703D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794F3-732B-433E-BB9D-DD7BBB6D0206}" type="pres">
      <dgm:prSet presAssocID="{4E777EAA-B579-435E-B557-B683D6501499}" presName="Name8" presStyleCnt="0"/>
      <dgm:spPr/>
    </dgm:pt>
    <dgm:pt modelId="{C5BCF97C-1F9D-4ACC-8FB0-8F94A0349470}" type="pres">
      <dgm:prSet presAssocID="{4E777EAA-B579-435E-B557-B683D6501499}" presName="level" presStyleLbl="node1" presStyleIdx="2" presStyleCnt="6" custScaleY="87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987BA-BC7B-4275-8DFF-2225721D7B9A}" type="pres">
      <dgm:prSet presAssocID="{4E777EAA-B579-435E-B557-B683D65014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EF9A1-ED53-4859-91C6-767C43EA86D7}" type="pres">
      <dgm:prSet presAssocID="{CEA7B388-A523-4020-B67F-A22C2FE24B1A}" presName="Name8" presStyleCnt="0"/>
      <dgm:spPr/>
    </dgm:pt>
    <dgm:pt modelId="{58520BB2-986C-4525-A026-B5D696A08357}" type="pres">
      <dgm:prSet presAssocID="{CEA7B388-A523-4020-B67F-A22C2FE24B1A}" presName="level" presStyleLbl="node1" presStyleIdx="3" presStyleCnt="6" custScaleY="712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A30F0-5609-4254-A414-ADDAA2AE24BC}" type="pres">
      <dgm:prSet presAssocID="{CEA7B388-A523-4020-B67F-A22C2FE24B1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2DCAB-E693-49FB-84E3-C5586DE5409D}" type="pres">
      <dgm:prSet presAssocID="{6197C300-9A73-4236-95FF-03CC4642F29D}" presName="Name8" presStyleCnt="0"/>
      <dgm:spPr/>
    </dgm:pt>
    <dgm:pt modelId="{E8D2D746-BE5C-4598-96C5-E9F3ECF070C7}" type="pres">
      <dgm:prSet presAssocID="{6197C300-9A73-4236-95FF-03CC4642F29D}" presName="level" presStyleLbl="node1" presStyleIdx="4" presStyleCnt="6" custScaleY="435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62E61-D385-46C2-8631-EF62D544A226}" type="pres">
      <dgm:prSet presAssocID="{6197C300-9A73-4236-95FF-03CC4642F2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6AA48-BFEB-4A2F-B75F-852BA6DD5B8F}" type="pres">
      <dgm:prSet presAssocID="{BA55B051-C15E-4014-856B-F8A0CFCFCF35}" presName="Name8" presStyleCnt="0"/>
      <dgm:spPr/>
    </dgm:pt>
    <dgm:pt modelId="{3EBBB00E-1B5E-4D07-A16B-A61AD1BDA4AA}" type="pres">
      <dgm:prSet presAssocID="{BA55B051-C15E-4014-856B-F8A0CFCFCF35}" presName="level" presStyleLbl="node1" presStyleIdx="5" presStyleCnt="6" custScaleY="32909" custLinFactNeighborX="174" custLinFactNeighborY="4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7C573-E403-45AA-BDD1-33449CEC341B}" type="pres">
      <dgm:prSet presAssocID="{BA55B051-C15E-4014-856B-F8A0CFCFCF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485762-081D-4C28-AD9C-8EB425236EE6}" type="presOf" srcId="{1485EF8E-0677-45CF-A276-E13475F9DF0C}" destId="{CA4FB961-CCA4-449D-8D37-4A0445532C9A}" srcOrd="0" destOrd="0" presId="urn:microsoft.com/office/officeart/2005/8/layout/pyramid1"/>
    <dgm:cxn modelId="{3795264E-A7B1-4927-A6B9-922906094803}" srcId="{4F3F245E-08BD-450C-AAD3-D023B622441A}" destId="{CEA7B388-A523-4020-B67F-A22C2FE24B1A}" srcOrd="3" destOrd="0" parTransId="{1F9F193D-47B0-481E-B93B-E3B80B888AAB}" sibTransId="{A06639DA-35C2-4FDC-A618-86B395B3121B}"/>
    <dgm:cxn modelId="{01E3D24B-4DDA-43E4-A54E-B2BCBBC727EE}" type="presOf" srcId="{CEA7B388-A523-4020-B67F-A22C2FE24B1A}" destId="{58520BB2-986C-4525-A026-B5D696A08357}" srcOrd="0" destOrd="0" presId="urn:microsoft.com/office/officeart/2005/8/layout/pyramid1"/>
    <dgm:cxn modelId="{EC3C6E4F-98B9-4A00-82DF-1C68E5ADC1E7}" type="presOf" srcId="{BA55B051-C15E-4014-856B-F8A0CFCFCF35}" destId="{3EBBB00E-1B5E-4D07-A16B-A61AD1BDA4AA}" srcOrd="0" destOrd="0" presId="urn:microsoft.com/office/officeart/2005/8/layout/pyramid1"/>
    <dgm:cxn modelId="{E4E270C1-E90A-49F1-B7D9-9978F5F8FD09}" type="presOf" srcId="{6197C300-9A73-4236-95FF-03CC4642F29D}" destId="{DAD62E61-D385-46C2-8631-EF62D544A226}" srcOrd="1" destOrd="0" presId="urn:microsoft.com/office/officeart/2005/8/layout/pyramid1"/>
    <dgm:cxn modelId="{F3C26757-5096-48BA-A41D-7D043C2ED5EF}" type="presOf" srcId="{6197C300-9A73-4236-95FF-03CC4642F29D}" destId="{E8D2D746-BE5C-4598-96C5-E9F3ECF070C7}" srcOrd="0" destOrd="0" presId="urn:microsoft.com/office/officeart/2005/8/layout/pyramid1"/>
    <dgm:cxn modelId="{9AFF19D2-8F0A-42A3-A5A2-DF555C100ACC}" srcId="{4F3F245E-08BD-450C-AAD3-D023B622441A}" destId="{4E777EAA-B579-435E-B557-B683D6501499}" srcOrd="2" destOrd="0" parTransId="{6E024EF5-C1C0-4ECF-B199-AD41C5B22E4B}" sibTransId="{B48104D5-D36A-4CB5-AAA4-7F1645EA4B6F}"/>
    <dgm:cxn modelId="{DB38C5AC-E22A-45DD-AFE2-3AFE96248B24}" type="presOf" srcId="{BA55B051-C15E-4014-856B-F8A0CFCFCF35}" destId="{0317C573-E403-45AA-BDD1-33449CEC341B}" srcOrd="1" destOrd="0" presId="urn:microsoft.com/office/officeart/2005/8/layout/pyramid1"/>
    <dgm:cxn modelId="{CAFF5973-E220-4009-8F08-D55E5C32E75C}" type="presOf" srcId="{4E777EAA-B579-435E-B557-B683D6501499}" destId="{726987BA-BC7B-4275-8DFF-2225721D7B9A}" srcOrd="1" destOrd="0" presId="urn:microsoft.com/office/officeart/2005/8/layout/pyramid1"/>
    <dgm:cxn modelId="{A56AF850-3AFB-476D-BFE3-BEF356EBE5EB}" srcId="{4F3F245E-08BD-450C-AAD3-D023B622441A}" destId="{1485EF8E-0677-45CF-A276-E13475F9DF0C}" srcOrd="0" destOrd="0" parTransId="{63C6EAF8-8519-4E56-B2D2-C9D0FC231466}" sibTransId="{EFBF4277-E45A-49DF-A09E-D6E7818066EF}"/>
    <dgm:cxn modelId="{54BF438E-579D-41A0-9B9E-EB8327925D5D}" type="presOf" srcId="{4E777EAA-B579-435E-B557-B683D6501499}" destId="{C5BCF97C-1F9D-4ACC-8FB0-8F94A0349470}" srcOrd="0" destOrd="0" presId="urn:microsoft.com/office/officeart/2005/8/layout/pyramid1"/>
    <dgm:cxn modelId="{9056EF36-6AB5-416D-BE5C-38959FE4EC7F}" srcId="{4F3F245E-08BD-450C-AAD3-D023B622441A}" destId="{0ACD55B0-6B20-4A37-91C4-B5286F703D7A}" srcOrd="1" destOrd="0" parTransId="{02A5F100-8678-4447-B114-91FA2CA445F7}" sibTransId="{FE67D73A-B13F-4F8E-A4CC-EADDD7A7A954}"/>
    <dgm:cxn modelId="{204B362A-B02F-4DC6-8211-CE527579B30C}" srcId="{4F3F245E-08BD-450C-AAD3-D023B622441A}" destId="{6197C300-9A73-4236-95FF-03CC4642F29D}" srcOrd="4" destOrd="0" parTransId="{D7D5E7EB-BFD2-4B23-94A2-2EFBA9E0E8A9}" sibTransId="{F8D9619A-B4D6-4A6B-8B1B-BBEEC5F111A0}"/>
    <dgm:cxn modelId="{0AF1EBBF-1480-43BA-86A0-4A9EE9EA1E3A}" type="presOf" srcId="{1485EF8E-0677-45CF-A276-E13475F9DF0C}" destId="{C4B2823B-1E4F-475B-8D81-D8D2267050F3}" srcOrd="1" destOrd="0" presId="urn:microsoft.com/office/officeart/2005/8/layout/pyramid1"/>
    <dgm:cxn modelId="{509827D6-C2A1-480E-8EE0-B69D4740F712}" type="presOf" srcId="{4F3F245E-08BD-450C-AAD3-D023B622441A}" destId="{24027B76-1256-46BC-85C1-1D973C89914B}" srcOrd="0" destOrd="0" presId="urn:microsoft.com/office/officeart/2005/8/layout/pyramid1"/>
    <dgm:cxn modelId="{49EF12C9-4296-4342-9FCC-1AEA9FE087AE}" type="presOf" srcId="{0ACD55B0-6B20-4A37-91C4-B5286F703D7A}" destId="{E46D7C00-C9DB-4A68-A7FB-63024535B6B5}" srcOrd="0" destOrd="0" presId="urn:microsoft.com/office/officeart/2005/8/layout/pyramid1"/>
    <dgm:cxn modelId="{515D2AA7-EFDE-4602-A601-302C8A40B7C3}" type="presOf" srcId="{CEA7B388-A523-4020-B67F-A22C2FE24B1A}" destId="{4DFA30F0-5609-4254-A414-ADDAA2AE24BC}" srcOrd="1" destOrd="0" presId="urn:microsoft.com/office/officeart/2005/8/layout/pyramid1"/>
    <dgm:cxn modelId="{A0A56D5E-6B91-4820-80A8-86DA1E47F323}" srcId="{4F3F245E-08BD-450C-AAD3-D023B622441A}" destId="{BA55B051-C15E-4014-856B-F8A0CFCFCF35}" srcOrd="5" destOrd="0" parTransId="{5AA30814-1F24-45C8-97FE-DF73520BCC45}" sibTransId="{98FEB912-C606-4C1E-BC01-B75C50F73A9F}"/>
    <dgm:cxn modelId="{382B4370-510A-4EF8-B083-027DAB6DB9E3}" type="presOf" srcId="{0ACD55B0-6B20-4A37-91C4-B5286F703D7A}" destId="{F5CD5046-70FE-4B80-BA38-C4E89572BAF9}" srcOrd="1" destOrd="0" presId="urn:microsoft.com/office/officeart/2005/8/layout/pyramid1"/>
    <dgm:cxn modelId="{C3C9C49C-206C-4759-81DD-54C3C0097891}" type="presParOf" srcId="{24027B76-1256-46BC-85C1-1D973C89914B}" destId="{B4E80B1D-54E5-4E5C-B69F-90DA0BBCC171}" srcOrd="0" destOrd="0" presId="urn:microsoft.com/office/officeart/2005/8/layout/pyramid1"/>
    <dgm:cxn modelId="{09EB07D0-DA21-4446-8C5B-7D0EB44A9D55}" type="presParOf" srcId="{B4E80B1D-54E5-4E5C-B69F-90DA0BBCC171}" destId="{CA4FB961-CCA4-449D-8D37-4A0445532C9A}" srcOrd="0" destOrd="0" presId="urn:microsoft.com/office/officeart/2005/8/layout/pyramid1"/>
    <dgm:cxn modelId="{D0FF9139-5A13-459D-8D1D-16996B936355}" type="presParOf" srcId="{B4E80B1D-54E5-4E5C-B69F-90DA0BBCC171}" destId="{C4B2823B-1E4F-475B-8D81-D8D2267050F3}" srcOrd="1" destOrd="0" presId="urn:microsoft.com/office/officeart/2005/8/layout/pyramid1"/>
    <dgm:cxn modelId="{D3618F22-4020-470B-B1F7-90FEC17D718E}" type="presParOf" srcId="{24027B76-1256-46BC-85C1-1D973C89914B}" destId="{6BA3A00B-5D47-4D73-8331-622B325525CA}" srcOrd="1" destOrd="0" presId="urn:microsoft.com/office/officeart/2005/8/layout/pyramid1"/>
    <dgm:cxn modelId="{063CA7C8-60A3-4B36-9EF3-4BF1EF49B8ED}" type="presParOf" srcId="{6BA3A00B-5D47-4D73-8331-622B325525CA}" destId="{E46D7C00-C9DB-4A68-A7FB-63024535B6B5}" srcOrd="0" destOrd="0" presId="urn:microsoft.com/office/officeart/2005/8/layout/pyramid1"/>
    <dgm:cxn modelId="{26E19E26-1379-492F-8173-7C5F4A8D93BB}" type="presParOf" srcId="{6BA3A00B-5D47-4D73-8331-622B325525CA}" destId="{F5CD5046-70FE-4B80-BA38-C4E89572BAF9}" srcOrd="1" destOrd="0" presId="urn:microsoft.com/office/officeart/2005/8/layout/pyramid1"/>
    <dgm:cxn modelId="{8D8CF3EF-168B-42EB-807D-FA71D446B3F7}" type="presParOf" srcId="{24027B76-1256-46BC-85C1-1D973C89914B}" destId="{86F794F3-732B-433E-BB9D-DD7BBB6D0206}" srcOrd="2" destOrd="0" presId="urn:microsoft.com/office/officeart/2005/8/layout/pyramid1"/>
    <dgm:cxn modelId="{CEB808F4-6494-4719-946D-D8DB94964362}" type="presParOf" srcId="{86F794F3-732B-433E-BB9D-DD7BBB6D0206}" destId="{C5BCF97C-1F9D-4ACC-8FB0-8F94A0349470}" srcOrd="0" destOrd="0" presId="urn:microsoft.com/office/officeart/2005/8/layout/pyramid1"/>
    <dgm:cxn modelId="{E05DC3D0-8CA2-4E89-94FE-E9BEFE54B831}" type="presParOf" srcId="{86F794F3-732B-433E-BB9D-DD7BBB6D0206}" destId="{726987BA-BC7B-4275-8DFF-2225721D7B9A}" srcOrd="1" destOrd="0" presId="urn:microsoft.com/office/officeart/2005/8/layout/pyramid1"/>
    <dgm:cxn modelId="{E473D69C-1499-4B4E-9299-7342485A33D9}" type="presParOf" srcId="{24027B76-1256-46BC-85C1-1D973C89914B}" destId="{0B5EF9A1-ED53-4859-91C6-767C43EA86D7}" srcOrd="3" destOrd="0" presId="urn:microsoft.com/office/officeart/2005/8/layout/pyramid1"/>
    <dgm:cxn modelId="{5E01E5BB-1F09-4949-9FBB-05E964447D3E}" type="presParOf" srcId="{0B5EF9A1-ED53-4859-91C6-767C43EA86D7}" destId="{58520BB2-986C-4525-A026-B5D696A08357}" srcOrd="0" destOrd="0" presId="urn:microsoft.com/office/officeart/2005/8/layout/pyramid1"/>
    <dgm:cxn modelId="{C0CAC9AE-4489-4FDE-9E6B-70F6E4B0C4A3}" type="presParOf" srcId="{0B5EF9A1-ED53-4859-91C6-767C43EA86D7}" destId="{4DFA30F0-5609-4254-A414-ADDAA2AE24BC}" srcOrd="1" destOrd="0" presId="urn:microsoft.com/office/officeart/2005/8/layout/pyramid1"/>
    <dgm:cxn modelId="{7CFD108A-D1D3-4F21-BA05-3BDA7A5EC36A}" type="presParOf" srcId="{24027B76-1256-46BC-85C1-1D973C89914B}" destId="{31B2DCAB-E693-49FB-84E3-C5586DE5409D}" srcOrd="4" destOrd="0" presId="urn:microsoft.com/office/officeart/2005/8/layout/pyramid1"/>
    <dgm:cxn modelId="{5148E171-043F-4FF3-B904-A2CA6B4F96A7}" type="presParOf" srcId="{31B2DCAB-E693-49FB-84E3-C5586DE5409D}" destId="{E8D2D746-BE5C-4598-96C5-E9F3ECF070C7}" srcOrd="0" destOrd="0" presId="urn:microsoft.com/office/officeart/2005/8/layout/pyramid1"/>
    <dgm:cxn modelId="{FA2A99FE-0308-4EE1-A368-37306DE08925}" type="presParOf" srcId="{31B2DCAB-E693-49FB-84E3-C5586DE5409D}" destId="{DAD62E61-D385-46C2-8631-EF62D544A226}" srcOrd="1" destOrd="0" presId="urn:microsoft.com/office/officeart/2005/8/layout/pyramid1"/>
    <dgm:cxn modelId="{02CDC784-44AA-48A9-878A-362F22A19A3E}" type="presParOf" srcId="{24027B76-1256-46BC-85C1-1D973C89914B}" destId="{49C6AA48-BFEB-4A2F-B75F-852BA6DD5B8F}" srcOrd="5" destOrd="0" presId="urn:microsoft.com/office/officeart/2005/8/layout/pyramid1"/>
    <dgm:cxn modelId="{DC0B6B38-68DB-4208-9AF2-B41F239C6973}" type="presParOf" srcId="{49C6AA48-BFEB-4A2F-B75F-852BA6DD5B8F}" destId="{3EBBB00E-1B5E-4D07-A16B-A61AD1BDA4AA}" srcOrd="0" destOrd="0" presId="urn:microsoft.com/office/officeart/2005/8/layout/pyramid1"/>
    <dgm:cxn modelId="{46CF781B-E4D0-4D87-8356-60581869D0B7}" type="presParOf" srcId="{49C6AA48-BFEB-4A2F-B75F-852BA6DD5B8F}" destId="{0317C573-E403-45AA-BDD1-33449CEC341B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20C8C4-56BE-4FE2-A7BD-569E7A4E8BA1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EF642E-E8FF-4F2A-BC4A-7B87CC7F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1B1BDA-87A4-4F8C-ABB6-10BD748CA4D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AD5C-482E-4692-A250-F07065D66CA6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1C76-4586-4BF6-8845-9DE042D1B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42AD-69CC-4E85-A8F5-F1F74E5A3A09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EC78-A3ED-4AB5-A989-BB5546CD0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F8DF-7905-4753-A03E-0BF6646377BE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6DC9-BFF7-4B7E-AB79-E4C8D1341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78B1-F88C-4564-A2DF-C1A682650051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0B4B-0DE3-40A5-8D26-D8869E0B0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D6EF-6B7C-49C1-86C0-7BA8FF00B59E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18E5-46D2-4BD7-BB69-7FBF34227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BAA0-4D25-4DBA-A962-55CF535F0DE6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BA6C-FB7E-407C-BFB2-F83B985DD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8641-5301-4C20-9B0C-7948D3834168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87BE-D258-4BC2-B958-40E7B69CC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AAF6-FAE9-4B31-8A3D-6A30AC57BA41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C424-E7DC-4D71-ABFC-BA92D2320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F84F-582A-4D0A-BF9B-4B46151877A0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B869-9F01-419F-A845-04BA6B63A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0B07-058F-49E2-A254-CC59C8A8D4AF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471A-9B02-49C2-978B-E4BEDDC8D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E39F-B405-4794-95AC-6F12F25A1E14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B6DB-365F-47ED-8A78-132BC635E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3FA36-D2C0-483F-8461-D4F831BAB4C4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47392-893D-4AA0-A730-5037AB298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2" r:id="rId4"/>
    <p:sldLayoutId id="2147483693" r:id="rId5"/>
    <p:sldLayoutId id="2147483694" r:id="rId6"/>
    <p:sldLayoutId id="2147483698" r:id="rId7"/>
    <p:sldLayoutId id="2147483699" r:id="rId8"/>
    <p:sldLayoutId id="2147483700" r:id="rId9"/>
    <p:sldLayoutId id="2147483695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91;&#1088;&#1072;&#1077;&#1074;&#1072;%20&#1057;.&#1043;.%20-%201\Desktop\+&#1053;&#1072;&#1089;&#1090;&#1072;&#1074;&#1085;&#1080;&#1095;&#1077;&#1089;&#1090;&#1074;&#1086;%20_%20&#1059;&#1052;&#1054;_&#1055;&#1088;&#1077;&#1079;&#1077;&#1085;&#1090;&#1072;&#1094;&#1080;&#1103;%20&#1086;&#1087;&#1099;&#1090;&#1072;\&#1052;&#1086;&#1081;%20&#1092;&#1080;&#1083;&#1100;&#1084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7;&#1091;&#1088;&#1072;&#1077;&#1074;&#1072;%20&#1057;.&#1043;.%20-%201\Desktop\+&#1053;&#1072;&#1089;&#1090;&#1072;&#1074;&#1085;&#1080;&#1095;&#1077;&#1089;&#1090;&#1074;&#1086;%20_%20&#1059;&#1052;&#1054;_&#1055;&#1088;&#1077;&#1079;&#1077;&#1085;&#1090;&#1072;&#1094;&#1080;&#1103;%20&#1086;&#1087;&#1099;&#1090;&#1072;\&#1064;&#1074;&#1099;&#1076;&#1082;&#1086;&#1081;%202%20(2).wm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1682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Из опыта наставничества </a:t>
            </a:r>
            <a:b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Губернском колледже г. Сызрани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5600" y="4500570"/>
            <a:ext cx="3600450" cy="181768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9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Мирутенко</a:t>
            </a:r>
            <a:r>
              <a:rPr lang="ru-RU" alt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altLang="ru-RU" sz="19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Светлана Анатольевна</a:t>
            </a:r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</a:p>
          <a:p>
            <a:pPr algn="r"/>
            <a:r>
              <a:rPr lang="ru-RU" alt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ГБПОУ «ГК г. Сызрани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0638" y="1268760"/>
            <a:ext cx="9144001" cy="72008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Documents and Settings\Admin\Рабочий стол\-- Конкурс _Н_ Презентация опыта\фото Наставник 2019\Андреяшина\Портрет Мирутенко С.А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675" y="2357430"/>
            <a:ext cx="3000134" cy="4046546"/>
          </a:xfrm>
          <a:prstGeom prst="rect">
            <a:avLst/>
          </a:prstGeom>
          <a:noFill/>
        </p:spPr>
      </p:pic>
      <p:pic>
        <p:nvPicPr>
          <p:cNvPr id="6" name="Мой филь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144164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51216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наставничества «Студент, активный участник движения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WSR 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 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8708973" cy="186957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403648" y="3501008"/>
            <a:ext cx="676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подготовка к конкурсам, НПК, ДЭ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совместных проектов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профессионально-ориентированных мероприятиях</a:t>
            </a:r>
          </a:p>
        </p:txBody>
      </p:sp>
    </p:spTree>
    <p:extLst>
      <p:ext uri="{BB962C8B-B14F-4D97-AF65-F5344CB8AC3E}">
        <p14:creationId xmlns:p14="http://schemas.microsoft.com/office/powerpoint/2010/main" xmlns="" val="347272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928802"/>
            <a:ext cx="7929618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Учить трудиться, думать смело,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Шагать. Дороги хороши…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Нет в мире радостнее дела,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Чем воспитание души!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Швыдкой 2 (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285860"/>
            <a:ext cx="8643966" cy="4862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  наставничестве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96" y="188640"/>
            <a:ext cx="4272490" cy="116865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46715023"/>
              </p:ext>
            </p:extLst>
          </p:nvPr>
        </p:nvGraphicFramePr>
        <p:xfrm>
          <a:off x="-1620688" y="1772816"/>
          <a:ext cx="6408712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686" y="268991"/>
            <a:ext cx="2721352" cy="3641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72034">
            <a:off x="6172783" y="1160888"/>
            <a:ext cx="2507766" cy="3303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861048"/>
            <a:ext cx="4180840" cy="28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69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798" y="188639"/>
            <a:ext cx="8708482" cy="7924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наставничества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64268" y="3429000"/>
          <a:ext cx="8279732" cy="368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Documents and Settings\Admin\Рабочий стол\фото Наставник 2019\IMG-61e415a65ce373061143b8b51787472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285860"/>
            <a:ext cx="4191029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Конкурс НАСТАВНИКОВ\+ Материалы Мирутенко СА. для участия в конкурсе 2019\Приложение к конкурсным материалам Мирутенко С.А\Фотографии о наставничестве\на открытом урок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285860"/>
            <a:ext cx="3738418" cy="2803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1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наставничества «Педагог-педагог».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Критерии  выбора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928669"/>
          <a:ext cx="8643998" cy="5983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5168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наставника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наставляемого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3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Стаж педагогической деятельности не менее 8 лет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Первый опыт педагогической деятельности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33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первой или высшей квалификационной категории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Перевод на работу, выполнение которой требует овладения новыми знаниями и навыками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733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Стабильность  результатов в работе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Необходимость дополнительной подготовки  (стаж до 5 лет)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3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Владение современными образовательными технологиями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93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Успешный опыт воспитательной, методической деятельности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44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коммуникативные навыки, гибкость в общении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932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Готовность и способность транслировать свой опыт и др.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98030610"/>
              </p:ext>
            </p:extLst>
          </p:nvPr>
        </p:nvGraphicFramePr>
        <p:xfrm>
          <a:off x="0" y="1571612"/>
          <a:ext cx="6991616" cy="433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1643050"/>
            <a:ext cx="4730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357430"/>
            <a:ext cx="47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071810"/>
            <a:ext cx="542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3714752"/>
            <a:ext cx="4730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+mn-cs"/>
              </a:rPr>
              <a:t>4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429132"/>
            <a:ext cx="4730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+mn-cs"/>
              </a:rPr>
              <a:t>5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5143512"/>
            <a:ext cx="4714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+mn-cs"/>
              </a:rPr>
              <a:t>6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7656" name="Рисунок 1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3500438"/>
            <a:ext cx="2500298" cy="329412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12858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Технология наставничества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Документация наставнической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1571611"/>
          <a:ext cx="8643998" cy="52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Организационно-контролирующая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Методическая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Дорожная карта профессионального развития молодого педагога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рекомендации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Годовой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план-график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Чек-листы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Протоколы Педагогического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Методического советов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Диагностический инструментарий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Инструкции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Итоговые отчеты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Рецензии и др.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Оценочные листы деятельности и др.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Виды  наставнической деятельности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643050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Заголовок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 наставничества «Студент, активный участник движения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WSR 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 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9092" y="1655016"/>
            <a:ext cx="3822192" cy="6397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студент-наставник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57714" y="1655016"/>
            <a:ext cx="3822192" cy="63976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студент-наставляемый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59186" y="2476433"/>
            <a:ext cx="3619247" cy="3595773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37408711"/>
              </p:ext>
            </p:extLst>
          </p:nvPr>
        </p:nvGraphicFramePr>
        <p:xfrm>
          <a:off x="457200" y="2214554"/>
          <a:ext cx="418807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285" y="3309952"/>
            <a:ext cx="971429" cy="2380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163" y="3916397"/>
            <a:ext cx="980952" cy="238095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4641150"/>
              </p:ext>
            </p:extLst>
          </p:nvPr>
        </p:nvGraphicFramePr>
        <p:xfrm>
          <a:off x="1058609" y="6286519"/>
          <a:ext cx="7408861" cy="357190"/>
        </p:xfrm>
        <a:graphic>
          <a:graphicData uri="http://schemas.openxmlformats.org/drawingml/2006/table">
            <a:tbl>
              <a:tblPr firstRow="1" firstCol="1" bandRow="1"/>
              <a:tblGrid>
                <a:gridCol w="3327189">
                  <a:extLst>
                    <a:ext uri="{9D8B030D-6E8A-4147-A177-3AD203B41FA5}">
                      <a16:colId xmlns:a16="http://schemas.microsoft.com/office/drawing/2014/main" xmlns="" val="3167959132"/>
                    </a:ext>
                  </a:extLst>
                </a:gridCol>
                <a:gridCol w="1133590">
                  <a:extLst>
                    <a:ext uri="{9D8B030D-6E8A-4147-A177-3AD203B41FA5}">
                      <a16:colId xmlns:a16="http://schemas.microsoft.com/office/drawing/2014/main" xmlns="" val="495249810"/>
                    </a:ext>
                  </a:extLst>
                </a:gridCol>
                <a:gridCol w="2948082">
                  <a:extLst>
                    <a:ext uri="{9D8B030D-6E8A-4147-A177-3AD203B41FA5}">
                      <a16:colId xmlns:a16="http://schemas.microsoft.com/office/drawing/2014/main" xmlns="" val="2472837085"/>
                    </a:ext>
                  </a:extLst>
                </a:gridCol>
              </a:tblGrid>
              <a:tr h="178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ТРАНСЛИРОВАТЬ СВОЙ ОПЫТ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7" marR="576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7" marR="576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ГОТОВНОСТЬ ПРИНИМАТЬ ОПЫТ ДРУГИХ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7" marR="576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3975112"/>
                  </a:ext>
                </a:extLst>
              </a:tr>
              <a:tr h="1785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СТУДЕНТЫ – БУДУЩИЕ ПРОФЕССИОНАЛЫ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7" marR="5760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4277581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6314" y="6167542"/>
            <a:ext cx="785818" cy="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088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1761</TotalTime>
  <Words>319</Words>
  <Application>Microsoft Office PowerPoint</Application>
  <PresentationFormat>Экран (4:3)</PresentationFormat>
  <Paragraphs>101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 Из опыта наставничества  в Губернском колледже г. Сызрани </vt:lpstr>
      <vt:lpstr>Слайд 2</vt:lpstr>
      <vt:lpstr>Нормативная   база</vt:lpstr>
      <vt:lpstr>Модель наставничества</vt:lpstr>
      <vt:lpstr>Форма наставничества «Педагог-педагог».  Критерии  выбора</vt:lpstr>
      <vt:lpstr>Слайд 6</vt:lpstr>
      <vt:lpstr>Слайд 7</vt:lpstr>
      <vt:lpstr>Слайд 8</vt:lpstr>
      <vt:lpstr>Форма наставничества «Студент, активный участник движения WSR - Студент »</vt:lpstr>
      <vt:lpstr>Форма наставничества «Студент, активный участник движения WSR - Студент »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Нужно ли учить читать учителя?</dc:title>
  <dc:creator>Acer</dc:creator>
  <cp:lastModifiedBy>Сураева С.Г. - 1</cp:lastModifiedBy>
  <cp:revision>144</cp:revision>
  <dcterms:created xsi:type="dcterms:W3CDTF">2017-11-19T08:10:05Z</dcterms:created>
  <dcterms:modified xsi:type="dcterms:W3CDTF">2021-10-13T10:47:34Z</dcterms:modified>
</cp:coreProperties>
</file>