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352928" cy="33843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7704856" cy="100811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25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BD1D-7A2B-49B7-BFD6-4BFEB057BB6B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B26A-AFCD-4E3E-BD59-03DAF338F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7D42-8B53-4111-9F33-D8FBDABCA7A6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E4C5-2298-41ED-ACC6-DBB7FB1A7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2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0840" cy="1008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70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6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646E-7C9C-4F3E-88DC-F9D04DE9A49D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475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10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924D-A400-447A-A652-7066E8F27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1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E5EB-4266-428E-BEEF-A7F0082E48D4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0919-B480-487E-9BD1-C42D11B06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5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C584-72EC-409C-B645-9779B31F2989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A2FE-C5BB-4C62-B899-6B86F126B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5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2836-FB3D-4D2A-AD9B-DFA5982AB0FC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F483-6D2E-47D5-A5CA-75A83A5BE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B440-B9DF-4879-82FC-97296BF1A555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8DFE-1103-4F64-8F30-393A2F8CB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3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8BD4-EB22-46DD-B095-3A3DCC14B052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A50F-0CFD-4051-9D96-27A49E791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2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BCFE-1936-4E2D-85C2-5CDA445340CC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4999-1D42-44B6-8B5D-DA82ADDE4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8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FCAB-7475-4A18-875E-19DAEA49C978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78E7-9BC5-424D-BD4B-8EF7A4A00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500F9-3B50-440D-8441-8C2A66EE9895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9C7E6-0437-4457-934D-60448F77C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68313" y="1557338"/>
            <a:ext cx="8351837" cy="3384550"/>
          </a:xfrm>
        </p:spPr>
        <p:txBody>
          <a:bodyPr/>
          <a:lstStyle/>
          <a:p>
            <a:r>
              <a:rPr lang="ru-RU" b="1" dirty="0" smtClean="0"/>
              <a:t>Опыт организации профессионального образования в режиме дистанционного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516563"/>
            <a:ext cx="7705725" cy="1008062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ГАПОУ ТСПК  Божко Д.А.</a:t>
            </a:r>
            <a:endPara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ГАПОУ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ТСПК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 Д.С.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8280400" cy="4096794"/>
          </a:xfrm>
        </p:spPr>
      </p:pic>
      <p:sp>
        <p:nvSpPr>
          <p:cNvPr id="4" name="AutoShape 2" descr="Титу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Титу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3672408" cy="5516702"/>
          </a:xfrm>
        </p:spPr>
      </p:pic>
    </p:spTree>
    <p:extLst>
      <p:ext uri="{BB962C8B-B14F-4D97-AF65-F5344CB8AC3E}">
        <p14:creationId xmlns:p14="http://schemas.microsoft.com/office/powerpoint/2010/main" val="61799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309371" cy="3960440"/>
          </a:xfrm>
        </p:spPr>
      </p:pic>
    </p:spTree>
    <p:extLst>
      <p:ext uri="{BB962C8B-B14F-4D97-AF65-F5344CB8AC3E}">
        <p14:creationId xmlns:p14="http://schemas.microsoft.com/office/powerpoint/2010/main" val="16475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7560840" cy="23042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Готовы ответить на ваши вопросы!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55627"/>
      </p:ext>
    </p:extLst>
  </p:cSld>
  <p:clrMapOvr>
    <a:masterClrMapping/>
  </p:clrMapOvr>
</p:sld>
</file>

<file path=ppt/theme/theme1.xml><?xml version="1.0" encoding="utf-8"?>
<a:theme xmlns:a="http://schemas.openxmlformats.org/drawingml/2006/main" name="Korporativnii_shablon_tspk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Korporativnii_shablon_tspk (1)</Template>
  <TotalTime>155</TotalTime>
  <Words>26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Korporativnii_shablon_tspk (1)</vt:lpstr>
      <vt:lpstr>Опыт организации профессионального образования в режиме дистанционного обучения </vt:lpstr>
      <vt:lpstr>Презентация PowerPoint</vt:lpstr>
      <vt:lpstr>Презентация PowerPoint</vt:lpstr>
      <vt:lpstr>Презентация PowerPoint</vt:lpstr>
      <vt:lpstr>Спасибо за внимание! Готовы ответить на ваши вопросы!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Преподаватель ТСПК</cp:lastModifiedBy>
  <cp:revision>21</cp:revision>
  <dcterms:created xsi:type="dcterms:W3CDTF">2016-04-05T14:37:01Z</dcterms:created>
  <dcterms:modified xsi:type="dcterms:W3CDTF">2022-10-28T09:44:00Z</dcterms:modified>
</cp:coreProperties>
</file>