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-90" y="-4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0BBA4C-035C-4FA0-A769-263A851A2C5F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302ED455-57A2-4EB9-9944-7331F654E3DB}">
      <dgm:prSet phldrT="[Текст]" custT="1"/>
      <dgm:spPr/>
      <dgm:t>
        <a:bodyPr/>
        <a:lstStyle/>
        <a:p>
          <a:r>
            <a:rPr lang="ru-RU" sz="2000" dirty="0" err="1" smtClean="0">
              <a:latin typeface="Constantia" panose="02030602050306030303" pitchFamily="18" charset="0"/>
            </a:rPr>
            <a:t>Стейкхолдеры</a:t>
          </a:r>
          <a:endParaRPr lang="ru-RU" sz="2000" dirty="0">
            <a:latin typeface="Constantia" panose="02030602050306030303" pitchFamily="18" charset="0"/>
          </a:endParaRPr>
        </a:p>
      </dgm:t>
    </dgm:pt>
    <dgm:pt modelId="{2FD5620A-8F2F-4F0C-A427-976346F5C93D}" type="parTrans" cxnId="{978C3861-B365-416E-B53C-B7D1602E7E03}">
      <dgm:prSet/>
      <dgm:spPr/>
      <dgm:t>
        <a:bodyPr/>
        <a:lstStyle/>
        <a:p>
          <a:endParaRPr lang="ru-RU"/>
        </a:p>
      </dgm:t>
    </dgm:pt>
    <dgm:pt modelId="{22052BC0-2660-4A7A-B203-9305F27A37C4}" type="sibTrans" cxnId="{978C3861-B365-416E-B53C-B7D1602E7E03}">
      <dgm:prSet/>
      <dgm:spPr/>
      <dgm:t>
        <a:bodyPr/>
        <a:lstStyle/>
        <a:p>
          <a:endParaRPr lang="ru-RU"/>
        </a:p>
      </dgm:t>
    </dgm:pt>
    <dgm:pt modelId="{224B5905-A074-4A85-81C2-10D454DCD37A}">
      <dgm:prSet phldrT="[Текст]"/>
      <dgm:spPr/>
      <dgm:t>
        <a:bodyPr/>
        <a:lstStyle/>
        <a:p>
          <a:r>
            <a:rPr lang="ru-RU" dirty="0" err="1" smtClean="0">
              <a:latin typeface="Constantia" panose="02030602050306030303" pitchFamily="18" charset="0"/>
            </a:rPr>
            <a:t>МОиН</a:t>
          </a:r>
          <a:r>
            <a:rPr lang="ru-RU" dirty="0" smtClean="0">
              <a:latin typeface="Constantia" panose="02030602050306030303" pitchFamily="18" charset="0"/>
            </a:rPr>
            <a:t> Самарской области</a:t>
          </a:r>
        </a:p>
        <a:p>
          <a:r>
            <a:rPr lang="ru-RU" dirty="0" smtClean="0">
              <a:latin typeface="Constantia" panose="02030602050306030303" pitchFamily="18" charset="0"/>
            </a:rPr>
            <a:t>Департамент образования </a:t>
          </a:r>
          <a:r>
            <a:rPr lang="ru-RU" dirty="0" err="1" smtClean="0">
              <a:latin typeface="Constantia" panose="02030602050306030303" pitchFamily="18" charset="0"/>
            </a:rPr>
            <a:t>г.о</a:t>
          </a:r>
          <a:r>
            <a:rPr lang="ru-RU" dirty="0" smtClean="0">
              <a:latin typeface="Constantia" panose="02030602050306030303" pitchFamily="18" charset="0"/>
            </a:rPr>
            <a:t>. Самара</a:t>
          </a:r>
          <a:endParaRPr lang="ru-RU" dirty="0">
            <a:latin typeface="Constantia" panose="02030602050306030303" pitchFamily="18" charset="0"/>
          </a:endParaRPr>
        </a:p>
      </dgm:t>
    </dgm:pt>
    <dgm:pt modelId="{72D83BD8-B38F-4C10-83BB-2E87871EEF1C}" type="parTrans" cxnId="{8781B323-379E-43D7-B6C3-E9B8025EC02F}">
      <dgm:prSet/>
      <dgm:spPr/>
      <dgm:t>
        <a:bodyPr/>
        <a:lstStyle/>
        <a:p>
          <a:endParaRPr lang="ru-RU"/>
        </a:p>
      </dgm:t>
    </dgm:pt>
    <dgm:pt modelId="{870B1BAF-CE94-4C48-BAF1-6784AF8D6BF5}" type="sibTrans" cxnId="{8781B323-379E-43D7-B6C3-E9B8025EC02F}">
      <dgm:prSet/>
      <dgm:spPr/>
      <dgm:t>
        <a:bodyPr/>
        <a:lstStyle/>
        <a:p>
          <a:endParaRPr lang="ru-RU"/>
        </a:p>
      </dgm:t>
    </dgm:pt>
    <dgm:pt modelId="{93CC17C0-D8B8-4736-97F2-A80385C50385}">
      <dgm:prSet phldrT="[Текст]"/>
      <dgm:spPr/>
      <dgm:t>
        <a:bodyPr/>
        <a:lstStyle/>
        <a:p>
          <a:r>
            <a:rPr lang="ru-RU" dirty="0" smtClean="0">
              <a:latin typeface="Constantia" panose="02030602050306030303" pitchFamily="18" charset="0"/>
            </a:rPr>
            <a:t>42 кафедры </a:t>
          </a:r>
          <a:r>
            <a:rPr lang="ru-RU" dirty="0" smtClean="0">
              <a:latin typeface="Constantia" panose="02030602050306030303" pitchFamily="18" charset="0"/>
            </a:rPr>
            <a:t>практики реализации начального общего образования </a:t>
          </a:r>
          <a:endParaRPr lang="ru-RU" dirty="0">
            <a:latin typeface="Constantia" panose="02030602050306030303" pitchFamily="18" charset="0"/>
          </a:endParaRPr>
        </a:p>
      </dgm:t>
    </dgm:pt>
    <dgm:pt modelId="{9D0BF0D3-20A8-4AA3-BEE2-56108CF666B5}" type="parTrans" cxnId="{41262EED-223D-445C-8A35-88000DDC979E}">
      <dgm:prSet/>
      <dgm:spPr/>
      <dgm:t>
        <a:bodyPr/>
        <a:lstStyle/>
        <a:p>
          <a:endParaRPr lang="ru-RU"/>
        </a:p>
      </dgm:t>
    </dgm:pt>
    <dgm:pt modelId="{C9C4AF80-B432-48D5-AF2D-567F605B83C0}" type="sibTrans" cxnId="{41262EED-223D-445C-8A35-88000DDC979E}">
      <dgm:prSet/>
      <dgm:spPr/>
      <dgm:t>
        <a:bodyPr/>
        <a:lstStyle/>
        <a:p>
          <a:endParaRPr lang="ru-RU"/>
        </a:p>
      </dgm:t>
    </dgm:pt>
    <dgm:pt modelId="{A80E9300-F24D-4B6B-B4C6-F7E0658BFE7E}">
      <dgm:prSet phldrT="[Текст]"/>
      <dgm:spPr/>
      <dgm:t>
        <a:bodyPr/>
        <a:lstStyle/>
        <a:p>
          <a:r>
            <a:rPr lang="ru-RU" dirty="0" smtClean="0">
              <a:latin typeface="Constantia" panose="02030602050306030303" pitchFamily="18" charset="0"/>
            </a:rPr>
            <a:t>24 кафедры </a:t>
          </a:r>
          <a:r>
            <a:rPr lang="ru-RU" dirty="0" smtClean="0">
              <a:latin typeface="Constantia" panose="02030602050306030303" pitchFamily="18" charset="0"/>
            </a:rPr>
            <a:t>практики реализации дошкольного образования</a:t>
          </a:r>
          <a:endParaRPr lang="ru-RU" dirty="0">
            <a:latin typeface="Constantia" panose="02030602050306030303" pitchFamily="18" charset="0"/>
          </a:endParaRPr>
        </a:p>
      </dgm:t>
    </dgm:pt>
    <dgm:pt modelId="{388D1ED8-AD82-47BF-8722-2DBA3E987A79}" type="parTrans" cxnId="{EBA5F36C-5004-43EF-8FF9-B0DC757CE208}">
      <dgm:prSet/>
      <dgm:spPr/>
      <dgm:t>
        <a:bodyPr/>
        <a:lstStyle/>
        <a:p>
          <a:endParaRPr lang="ru-RU"/>
        </a:p>
      </dgm:t>
    </dgm:pt>
    <dgm:pt modelId="{0B69B39C-224C-409A-BD7A-4FFCEED94803}" type="sibTrans" cxnId="{EBA5F36C-5004-43EF-8FF9-B0DC757CE208}">
      <dgm:prSet/>
      <dgm:spPr/>
      <dgm:t>
        <a:bodyPr/>
        <a:lstStyle/>
        <a:p>
          <a:endParaRPr lang="ru-RU"/>
        </a:p>
      </dgm:t>
    </dgm:pt>
    <dgm:pt modelId="{E88B87AB-64E9-4484-B251-920DF2227757}">
      <dgm:prSet phldrT="[Текст]"/>
      <dgm:spPr/>
      <dgm:t>
        <a:bodyPr/>
        <a:lstStyle/>
        <a:p>
          <a:r>
            <a:rPr lang="ru-RU" dirty="0" smtClean="0">
              <a:latin typeface="Constantia" panose="02030602050306030303" pitchFamily="18" charset="0"/>
            </a:rPr>
            <a:t>Уголовно-исполнительная инспекция</a:t>
          </a:r>
        </a:p>
        <a:p>
          <a:r>
            <a:rPr lang="ru-RU" dirty="0" smtClean="0">
              <a:latin typeface="Constantia" panose="02030602050306030303" pitchFamily="18" charset="0"/>
            </a:rPr>
            <a:t>УФСИН Самарской области</a:t>
          </a:r>
          <a:endParaRPr lang="ru-RU" dirty="0">
            <a:latin typeface="Constantia" panose="02030602050306030303" pitchFamily="18" charset="0"/>
          </a:endParaRPr>
        </a:p>
      </dgm:t>
    </dgm:pt>
    <dgm:pt modelId="{0E9BCD29-89B1-4A22-993C-6DAF38CD1687}" type="parTrans" cxnId="{3FF087EF-C30C-4FED-9426-B254B50921C6}">
      <dgm:prSet/>
      <dgm:spPr/>
      <dgm:t>
        <a:bodyPr/>
        <a:lstStyle/>
        <a:p>
          <a:endParaRPr lang="ru-RU"/>
        </a:p>
      </dgm:t>
    </dgm:pt>
    <dgm:pt modelId="{4F1D5F85-380D-426A-A14C-8B3653337D0E}" type="sibTrans" cxnId="{3FF087EF-C30C-4FED-9426-B254B50921C6}">
      <dgm:prSet/>
      <dgm:spPr/>
      <dgm:t>
        <a:bodyPr/>
        <a:lstStyle/>
        <a:p>
          <a:endParaRPr lang="ru-RU"/>
        </a:p>
      </dgm:t>
    </dgm:pt>
    <dgm:pt modelId="{02E597AB-F9A6-4E02-B7F9-F1FBC3DA9614}">
      <dgm:prSet phldrT="[Текст]"/>
      <dgm:spPr/>
      <dgm:t>
        <a:bodyPr/>
        <a:lstStyle/>
        <a:p>
          <a:r>
            <a:rPr lang="ru-RU" dirty="0" smtClean="0">
              <a:latin typeface="Constantia" panose="02030602050306030303" pitchFamily="18" charset="0"/>
            </a:rPr>
            <a:t>6 кафедр </a:t>
          </a:r>
          <a:r>
            <a:rPr lang="ru-RU" dirty="0" smtClean="0">
              <a:latin typeface="Constantia" panose="02030602050306030303" pitchFamily="18" charset="0"/>
            </a:rPr>
            <a:t>практической подготовки в сфере правоохранительной деятельности</a:t>
          </a:r>
          <a:endParaRPr lang="ru-RU" dirty="0">
            <a:latin typeface="Constantia" panose="02030602050306030303" pitchFamily="18" charset="0"/>
          </a:endParaRPr>
        </a:p>
      </dgm:t>
    </dgm:pt>
    <dgm:pt modelId="{D0A51993-2B0B-4103-A59D-0CA39A1ABF6B}" type="parTrans" cxnId="{37F3B8BE-7100-41E2-85EF-C0A5A24C07F5}">
      <dgm:prSet/>
      <dgm:spPr/>
      <dgm:t>
        <a:bodyPr/>
        <a:lstStyle/>
        <a:p>
          <a:endParaRPr lang="ru-RU"/>
        </a:p>
      </dgm:t>
    </dgm:pt>
    <dgm:pt modelId="{9A6C74EC-300A-4C30-A134-523989EE66E8}" type="sibTrans" cxnId="{37F3B8BE-7100-41E2-85EF-C0A5A24C07F5}">
      <dgm:prSet/>
      <dgm:spPr/>
      <dgm:t>
        <a:bodyPr/>
        <a:lstStyle/>
        <a:p>
          <a:endParaRPr lang="ru-RU"/>
        </a:p>
      </dgm:t>
    </dgm:pt>
    <dgm:pt modelId="{BB1C3E55-D642-4D91-A11C-2CC0B582A36A}">
      <dgm:prSet/>
      <dgm:spPr/>
      <dgm:t>
        <a:bodyPr/>
        <a:lstStyle/>
        <a:p>
          <a:endParaRPr lang="ru-RU"/>
        </a:p>
      </dgm:t>
    </dgm:pt>
    <dgm:pt modelId="{696A78E4-B601-4BC9-83C8-66F521E13090}" type="parTrans" cxnId="{27EB9830-07F8-4A67-A4B7-5B4A4F138542}">
      <dgm:prSet/>
      <dgm:spPr/>
      <dgm:t>
        <a:bodyPr/>
        <a:lstStyle/>
        <a:p>
          <a:endParaRPr lang="ru-RU"/>
        </a:p>
      </dgm:t>
    </dgm:pt>
    <dgm:pt modelId="{1AC5F72D-60AE-4C45-B6D8-68EAFDFF8413}" type="sibTrans" cxnId="{27EB9830-07F8-4A67-A4B7-5B4A4F138542}">
      <dgm:prSet/>
      <dgm:spPr/>
      <dgm:t>
        <a:bodyPr/>
        <a:lstStyle/>
        <a:p>
          <a:endParaRPr lang="ru-RU"/>
        </a:p>
      </dgm:t>
    </dgm:pt>
    <dgm:pt modelId="{95F47EFD-9E82-4C4C-B1F8-A9F561DD6672}">
      <dgm:prSet/>
      <dgm:spPr/>
      <dgm:t>
        <a:bodyPr/>
        <a:lstStyle/>
        <a:p>
          <a:endParaRPr lang="ru-RU"/>
        </a:p>
      </dgm:t>
    </dgm:pt>
    <dgm:pt modelId="{8D82D8C0-6DA3-49F1-8FDD-A2E09F86EDA1}" type="parTrans" cxnId="{1F6563B0-3AA9-4496-944A-562A8D66E354}">
      <dgm:prSet/>
      <dgm:spPr/>
      <dgm:t>
        <a:bodyPr/>
        <a:lstStyle/>
        <a:p>
          <a:endParaRPr lang="ru-RU"/>
        </a:p>
      </dgm:t>
    </dgm:pt>
    <dgm:pt modelId="{82912970-71DC-4B6C-A439-B837052A944A}" type="sibTrans" cxnId="{1F6563B0-3AA9-4496-944A-562A8D66E354}">
      <dgm:prSet/>
      <dgm:spPr/>
      <dgm:t>
        <a:bodyPr/>
        <a:lstStyle/>
        <a:p>
          <a:endParaRPr lang="ru-RU"/>
        </a:p>
      </dgm:t>
    </dgm:pt>
    <dgm:pt modelId="{5EEC258E-83A0-422B-9C02-0488C54C8E38}" type="pres">
      <dgm:prSet presAssocID="{C10BBA4C-035C-4FA0-A769-263A851A2C5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77F6158-04E5-478F-BB71-26EC6D616E45}" type="pres">
      <dgm:prSet presAssocID="{302ED455-57A2-4EB9-9944-7331F654E3DB}" presName="hierRoot1" presStyleCnt="0"/>
      <dgm:spPr/>
    </dgm:pt>
    <dgm:pt modelId="{29588572-456B-4084-962B-39FFD3BF3637}" type="pres">
      <dgm:prSet presAssocID="{302ED455-57A2-4EB9-9944-7331F654E3DB}" presName="composite" presStyleCnt="0"/>
      <dgm:spPr/>
    </dgm:pt>
    <dgm:pt modelId="{C1F270C1-51EA-49D1-B532-2AAEE4D3F032}" type="pres">
      <dgm:prSet presAssocID="{302ED455-57A2-4EB9-9944-7331F654E3DB}" presName="background" presStyleLbl="node0" presStyleIdx="0" presStyleCnt="1"/>
      <dgm:spPr/>
    </dgm:pt>
    <dgm:pt modelId="{A2538D0E-EEA0-480E-B94A-0278DDF1A993}" type="pres">
      <dgm:prSet presAssocID="{302ED455-57A2-4EB9-9944-7331F654E3DB}" presName="text" presStyleLbl="fgAcc0" presStyleIdx="0" presStyleCnt="1" custLinFactX="-81969" custLinFactNeighborX="-100000" custLinFactNeighborY="-176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78AA490-4D5B-4812-A9E7-085DF1281E10}" type="pres">
      <dgm:prSet presAssocID="{302ED455-57A2-4EB9-9944-7331F654E3DB}" presName="hierChild2" presStyleCnt="0"/>
      <dgm:spPr/>
    </dgm:pt>
    <dgm:pt modelId="{568FB696-F342-46B9-9844-C9386D07B039}" type="pres">
      <dgm:prSet presAssocID="{72D83BD8-B38F-4C10-83BB-2E87871EEF1C}" presName="Name10" presStyleLbl="parChTrans1D2" presStyleIdx="0" presStyleCnt="4"/>
      <dgm:spPr/>
      <dgm:t>
        <a:bodyPr/>
        <a:lstStyle/>
        <a:p>
          <a:endParaRPr lang="ru-RU"/>
        </a:p>
      </dgm:t>
    </dgm:pt>
    <dgm:pt modelId="{6A3E46DF-A95B-42B6-B0FA-3A9F57BF41B1}" type="pres">
      <dgm:prSet presAssocID="{224B5905-A074-4A85-81C2-10D454DCD37A}" presName="hierRoot2" presStyleCnt="0"/>
      <dgm:spPr/>
    </dgm:pt>
    <dgm:pt modelId="{15B9758A-AB57-4D8F-BF3D-041238B3E8CF}" type="pres">
      <dgm:prSet presAssocID="{224B5905-A074-4A85-81C2-10D454DCD37A}" presName="composite2" presStyleCnt="0"/>
      <dgm:spPr/>
    </dgm:pt>
    <dgm:pt modelId="{F2B119E8-79BD-4860-85DB-5295AB6641F0}" type="pres">
      <dgm:prSet presAssocID="{224B5905-A074-4A85-81C2-10D454DCD37A}" presName="background2" presStyleLbl="node2" presStyleIdx="0" presStyleCnt="4"/>
      <dgm:spPr/>
    </dgm:pt>
    <dgm:pt modelId="{6265DFB6-A84A-4CAA-8CAE-F94457D99195}" type="pres">
      <dgm:prSet presAssocID="{224B5905-A074-4A85-81C2-10D454DCD37A}" presName="text2" presStyleLbl="fgAcc2" presStyleIdx="0" presStyleCnt="4" custLinFactNeighborX="-946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5A9D148-0373-4DA0-AE47-33B718CEF871}" type="pres">
      <dgm:prSet presAssocID="{224B5905-A074-4A85-81C2-10D454DCD37A}" presName="hierChild3" presStyleCnt="0"/>
      <dgm:spPr/>
    </dgm:pt>
    <dgm:pt modelId="{6A370EF0-7E4D-49A8-BC2E-442112D5FE78}" type="pres">
      <dgm:prSet presAssocID="{9D0BF0D3-20A8-4AA3-BEE2-56108CF666B5}" presName="Name17" presStyleLbl="parChTrans1D3" presStyleIdx="0" presStyleCnt="3"/>
      <dgm:spPr/>
      <dgm:t>
        <a:bodyPr/>
        <a:lstStyle/>
        <a:p>
          <a:endParaRPr lang="ru-RU"/>
        </a:p>
      </dgm:t>
    </dgm:pt>
    <dgm:pt modelId="{6F989F73-1551-47EB-BF4C-CAD2FB1CB317}" type="pres">
      <dgm:prSet presAssocID="{93CC17C0-D8B8-4736-97F2-A80385C50385}" presName="hierRoot3" presStyleCnt="0"/>
      <dgm:spPr/>
    </dgm:pt>
    <dgm:pt modelId="{6D46CC09-41FA-441B-9BCC-8F7C4B9F3C47}" type="pres">
      <dgm:prSet presAssocID="{93CC17C0-D8B8-4736-97F2-A80385C50385}" presName="composite3" presStyleCnt="0"/>
      <dgm:spPr/>
    </dgm:pt>
    <dgm:pt modelId="{1EAD04E1-D08C-4BFB-876A-94A383578C28}" type="pres">
      <dgm:prSet presAssocID="{93CC17C0-D8B8-4736-97F2-A80385C50385}" presName="background3" presStyleLbl="node3" presStyleIdx="0" presStyleCnt="3"/>
      <dgm:spPr/>
    </dgm:pt>
    <dgm:pt modelId="{5FA7474F-E63C-46A2-BA59-7457EC211E84}" type="pres">
      <dgm:prSet presAssocID="{93CC17C0-D8B8-4736-97F2-A80385C50385}" presName="text3" presStyleLbl="fgAcc3" presStyleIdx="0" presStyleCnt="3" custLinFactNeighborX="-94259" custLinFactNeighborY="10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2BFBC23-1A73-4C0B-A13F-09186CFD71AF}" type="pres">
      <dgm:prSet presAssocID="{93CC17C0-D8B8-4736-97F2-A80385C50385}" presName="hierChild4" presStyleCnt="0"/>
      <dgm:spPr/>
    </dgm:pt>
    <dgm:pt modelId="{CEAACA9E-84AE-48BB-91A4-7F1B33510151}" type="pres">
      <dgm:prSet presAssocID="{388D1ED8-AD82-47BF-8722-2DBA3E987A79}" presName="Name17" presStyleLbl="parChTrans1D3" presStyleIdx="1" presStyleCnt="3"/>
      <dgm:spPr/>
      <dgm:t>
        <a:bodyPr/>
        <a:lstStyle/>
        <a:p>
          <a:endParaRPr lang="ru-RU"/>
        </a:p>
      </dgm:t>
    </dgm:pt>
    <dgm:pt modelId="{D388DAAB-E8B9-4D9B-B820-8D9E9FFBE271}" type="pres">
      <dgm:prSet presAssocID="{A80E9300-F24D-4B6B-B4C6-F7E0658BFE7E}" presName="hierRoot3" presStyleCnt="0"/>
      <dgm:spPr/>
    </dgm:pt>
    <dgm:pt modelId="{D44F5C96-3DE8-487F-AD09-EDBC0698339E}" type="pres">
      <dgm:prSet presAssocID="{A80E9300-F24D-4B6B-B4C6-F7E0658BFE7E}" presName="composite3" presStyleCnt="0"/>
      <dgm:spPr/>
    </dgm:pt>
    <dgm:pt modelId="{8AE31671-2AF3-458A-99E4-A276B7BA69A0}" type="pres">
      <dgm:prSet presAssocID="{A80E9300-F24D-4B6B-B4C6-F7E0658BFE7E}" presName="background3" presStyleLbl="node3" presStyleIdx="1" presStyleCnt="3"/>
      <dgm:spPr/>
    </dgm:pt>
    <dgm:pt modelId="{50065F7C-680B-42D8-A668-487AB60B2F27}" type="pres">
      <dgm:prSet presAssocID="{A80E9300-F24D-4B6B-B4C6-F7E0658BFE7E}" presName="text3" presStyleLbl="fgAcc3" presStyleIdx="1" presStyleCnt="3" custLinFactNeighborX="-23254" custLinFactNeighborY="45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97968BF-30A8-4362-BBE4-148AF3F0C654}" type="pres">
      <dgm:prSet presAssocID="{A80E9300-F24D-4B6B-B4C6-F7E0658BFE7E}" presName="hierChild4" presStyleCnt="0"/>
      <dgm:spPr/>
    </dgm:pt>
    <dgm:pt modelId="{A5970DB0-E6CF-46FE-BF25-7856FA7CAF6B}" type="pres">
      <dgm:prSet presAssocID="{0E9BCD29-89B1-4A22-993C-6DAF38CD1687}" presName="Name10" presStyleLbl="parChTrans1D2" presStyleIdx="1" presStyleCnt="4"/>
      <dgm:spPr/>
      <dgm:t>
        <a:bodyPr/>
        <a:lstStyle/>
        <a:p>
          <a:endParaRPr lang="ru-RU"/>
        </a:p>
      </dgm:t>
    </dgm:pt>
    <dgm:pt modelId="{C48AD21B-19D8-4C5E-906B-302A6E1D6611}" type="pres">
      <dgm:prSet presAssocID="{E88B87AB-64E9-4484-B251-920DF2227757}" presName="hierRoot2" presStyleCnt="0"/>
      <dgm:spPr/>
    </dgm:pt>
    <dgm:pt modelId="{062DC068-FC0A-429A-AA31-F3490463EE4B}" type="pres">
      <dgm:prSet presAssocID="{E88B87AB-64E9-4484-B251-920DF2227757}" presName="composite2" presStyleCnt="0"/>
      <dgm:spPr/>
    </dgm:pt>
    <dgm:pt modelId="{8DDDB8BD-C209-41CF-898A-F903FE297B56}" type="pres">
      <dgm:prSet presAssocID="{E88B87AB-64E9-4484-B251-920DF2227757}" presName="background2" presStyleLbl="node2" presStyleIdx="1" presStyleCnt="4"/>
      <dgm:spPr/>
      <dgm:t>
        <a:bodyPr/>
        <a:lstStyle/>
        <a:p>
          <a:endParaRPr lang="ru-RU"/>
        </a:p>
      </dgm:t>
    </dgm:pt>
    <dgm:pt modelId="{3CCA126F-8E19-479C-8D3C-8AC9D68269A3}" type="pres">
      <dgm:prSet presAssocID="{E88B87AB-64E9-4484-B251-920DF2227757}" presName="text2" presStyleLbl="fgAcc2" presStyleIdx="1" presStyleCnt="4" custLinFactNeighborX="-813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2A14008-0A34-4484-B103-C0E9B46BDA29}" type="pres">
      <dgm:prSet presAssocID="{E88B87AB-64E9-4484-B251-920DF2227757}" presName="hierChild3" presStyleCnt="0"/>
      <dgm:spPr/>
    </dgm:pt>
    <dgm:pt modelId="{21822AC0-A435-4CAD-A1B7-6F2DB257ECDE}" type="pres">
      <dgm:prSet presAssocID="{D0A51993-2B0B-4103-A59D-0CA39A1ABF6B}" presName="Name17" presStyleLbl="parChTrans1D3" presStyleIdx="2" presStyleCnt="3"/>
      <dgm:spPr/>
      <dgm:t>
        <a:bodyPr/>
        <a:lstStyle/>
        <a:p>
          <a:endParaRPr lang="ru-RU"/>
        </a:p>
      </dgm:t>
    </dgm:pt>
    <dgm:pt modelId="{E000BAB8-71BA-48B6-820B-1598902D889C}" type="pres">
      <dgm:prSet presAssocID="{02E597AB-F9A6-4E02-B7F9-F1FBC3DA9614}" presName="hierRoot3" presStyleCnt="0"/>
      <dgm:spPr/>
    </dgm:pt>
    <dgm:pt modelId="{EEA34A9F-EFE5-4B5D-8697-C3055CBB7988}" type="pres">
      <dgm:prSet presAssocID="{02E597AB-F9A6-4E02-B7F9-F1FBC3DA9614}" presName="composite3" presStyleCnt="0"/>
      <dgm:spPr/>
    </dgm:pt>
    <dgm:pt modelId="{95E65F06-49B8-4740-9F55-8DB6CF82A29D}" type="pres">
      <dgm:prSet presAssocID="{02E597AB-F9A6-4E02-B7F9-F1FBC3DA9614}" presName="background3" presStyleLbl="node3" presStyleIdx="2" presStyleCnt="3"/>
      <dgm:spPr/>
    </dgm:pt>
    <dgm:pt modelId="{8F3A5067-BB25-457B-8572-8025B089C5B6}" type="pres">
      <dgm:prSet presAssocID="{02E597AB-F9A6-4E02-B7F9-F1FBC3DA9614}" presName="text3" presStyleLbl="fgAcc3" presStyleIdx="2" presStyleCnt="3" custLinFactNeighborX="79480" custLinFactNeighborY="-17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B56EF56-14D5-4DB3-938D-9D0C112E3B68}" type="pres">
      <dgm:prSet presAssocID="{02E597AB-F9A6-4E02-B7F9-F1FBC3DA9614}" presName="hierChild4" presStyleCnt="0"/>
      <dgm:spPr/>
    </dgm:pt>
    <dgm:pt modelId="{3A2D87AE-B11C-4942-905F-7BB5D720A298}" type="pres">
      <dgm:prSet presAssocID="{696A78E4-B601-4BC9-83C8-66F521E13090}" presName="Name10" presStyleLbl="parChTrans1D2" presStyleIdx="2" presStyleCnt="4"/>
      <dgm:spPr/>
    </dgm:pt>
    <dgm:pt modelId="{81875BDE-1FC3-4277-B7F3-50373A331AA5}" type="pres">
      <dgm:prSet presAssocID="{BB1C3E55-D642-4D91-A11C-2CC0B582A36A}" presName="hierRoot2" presStyleCnt="0"/>
      <dgm:spPr/>
    </dgm:pt>
    <dgm:pt modelId="{F839148C-1B62-46C7-BFCC-8DC001665148}" type="pres">
      <dgm:prSet presAssocID="{BB1C3E55-D642-4D91-A11C-2CC0B582A36A}" presName="composite2" presStyleCnt="0"/>
      <dgm:spPr/>
    </dgm:pt>
    <dgm:pt modelId="{226A4C32-897F-493C-8099-12DF49A992CF}" type="pres">
      <dgm:prSet presAssocID="{BB1C3E55-D642-4D91-A11C-2CC0B582A36A}" presName="background2" presStyleLbl="node2" presStyleIdx="2" presStyleCnt="4"/>
      <dgm:spPr/>
    </dgm:pt>
    <dgm:pt modelId="{B2922C12-3709-4A87-9856-0B0A5FC702CD}" type="pres">
      <dgm:prSet presAssocID="{BB1C3E55-D642-4D91-A11C-2CC0B582A36A}" presName="text2" presStyleLbl="fgAcc2" presStyleIdx="2" presStyleCnt="4" custLinFactNeighborX="-69603" custLinFactNeighborY="-872">
        <dgm:presLayoutVars>
          <dgm:chPref val="3"/>
        </dgm:presLayoutVars>
      </dgm:prSet>
      <dgm:spPr/>
    </dgm:pt>
    <dgm:pt modelId="{A5EF71E3-9452-4E9D-A0CE-1CA2F2A72167}" type="pres">
      <dgm:prSet presAssocID="{BB1C3E55-D642-4D91-A11C-2CC0B582A36A}" presName="hierChild3" presStyleCnt="0"/>
      <dgm:spPr/>
    </dgm:pt>
    <dgm:pt modelId="{05BCE990-BB2B-46CB-99AE-88D83A0E7630}" type="pres">
      <dgm:prSet presAssocID="{8D82D8C0-6DA3-49F1-8FDD-A2E09F86EDA1}" presName="Name10" presStyleLbl="parChTrans1D2" presStyleIdx="3" presStyleCnt="4"/>
      <dgm:spPr/>
    </dgm:pt>
    <dgm:pt modelId="{06CD6BCC-9BD3-41A4-966A-306F50E151DB}" type="pres">
      <dgm:prSet presAssocID="{95F47EFD-9E82-4C4C-B1F8-A9F561DD6672}" presName="hierRoot2" presStyleCnt="0"/>
      <dgm:spPr/>
    </dgm:pt>
    <dgm:pt modelId="{548E78D1-1FD2-4E51-9325-20220B11420A}" type="pres">
      <dgm:prSet presAssocID="{95F47EFD-9E82-4C4C-B1F8-A9F561DD6672}" presName="composite2" presStyleCnt="0"/>
      <dgm:spPr/>
    </dgm:pt>
    <dgm:pt modelId="{D4B7F2AB-4658-447C-A66E-AC5259C90E48}" type="pres">
      <dgm:prSet presAssocID="{95F47EFD-9E82-4C4C-B1F8-A9F561DD6672}" presName="background2" presStyleLbl="node2" presStyleIdx="3" presStyleCnt="4"/>
      <dgm:spPr/>
    </dgm:pt>
    <dgm:pt modelId="{8B3FE53A-E31C-46FB-9FE5-5202CEA57C78}" type="pres">
      <dgm:prSet presAssocID="{95F47EFD-9E82-4C4C-B1F8-A9F561DD6672}" presName="text2" presStyleLbl="fgAcc2" presStyleIdx="3" presStyleCnt="4" custLinFactNeighborX="-62331" custLinFactNeighborY="-1001">
        <dgm:presLayoutVars>
          <dgm:chPref val="3"/>
        </dgm:presLayoutVars>
      </dgm:prSet>
      <dgm:spPr/>
    </dgm:pt>
    <dgm:pt modelId="{D53FB6DE-5B26-4BD5-9363-B4C0E025A4E3}" type="pres">
      <dgm:prSet presAssocID="{95F47EFD-9E82-4C4C-B1F8-A9F561DD6672}" presName="hierChild3" presStyleCnt="0"/>
      <dgm:spPr/>
    </dgm:pt>
  </dgm:ptLst>
  <dgm:cxnLst>
    <dgm:cxn modelId="{3FF087EF-C30C-4FED-9426-B254B50921C6}" srcId="{302ED455-57A2-4EB9-9944-7331F654E3DB}" destId="{E88B87AB-64E9-4484-B251-920DF2227757}" srcOrd="1" destOrd="0" parTransId="{0E9BCD29-89B1-4A22-993C-6DAF38CD1687}" sibTransId="{4F1D5F85-380D-426A-A14C-8B3653337D0E}"/>
    <dgm:cxn modelId="{8781B323-379E-43D7-B6C3-E9B8025EC02F}" srcId="{302ED455-57A2-4EB9-9944-7331F654E3DB}" destId="{224B5905-A074-4A85-81C2-10D454DCD37A}" srcOrd="0" destOrd="0" parTransId="{72D83BD8-B38F-4C10-83BB-2E87871EEF1C}" sibTransId="{870B1BAF-CE94-4C48-BAF1-6784AF8D6BF5}"/>
    <dgm:cxn modelId="{1F6563B0-3AA9-4496-944A-562A8D66E354}" srcId="{302ED455-57A2-4EB9-9944-7331F654E3DB}" destId="{95F47EFD-9E82-4C4C-B1F8-A9F561DD6672}" srcOrd="3" destOrd="0" parTransId="{8D82D8C0-6DA3-49F1-8FDD-A2E09F86EDA1}" sibTransId="{82912970-71DC-4B6C-A439-B837052A944A}"/>
    <dgm:cxn modelId="{27EB9830-07F8-4A67-A4B7-5B4A4F138542}" srcId="{302ED455-57A2-4EB9-9944-7331F654E3DB}" destId="{BB1C3E55-D642-4D91-A11C-2CC0B582A36A}" srcOrd="2" destOrd="0" parTransId="{696A78E4-B601-4BC9-83C8-66F521E13090}" sibTransId="{1AC5F72D-60AE-4C45-B6D8-68EAFDFF8413}"/>
    <dgm:cxn modelId="{3387E738-F6D6-4BDB-B70F-1835299ED284}" type="presOf" srcId="{8D82D8C0-6DA3-49F1-8FDD-A2E09F86EDA1}" destId="{05BCE990-BB2B-46CB-99AE-88D83A0E7630}" srcOrd="0" destOrd="0" presId="urn:microsoft.com/office/officeart/2005/8/layout/hierarchy1"/>
    <dgm:cxn modelId="{EBA5F36C-5004-43EF-8FF9-B0DC757CE208}" srcId="{224B5905-A074-4A85-81C2-10D454DCD37A}" destId="{A80E9300-F24D-4B6B-B4C6-F7E0658BFE7E}" srcOrd="1" destOrd="0" parTransId="{388D1ED8-AD82-47BF-8722-2DBA3E987A79}" sibTransId="{0B69B39C-224C-409A-BD7A-4FFCEED94803}"/>
    <dgm:cxn modelId="{4E96E034-FC64-4044-97AB-EDBD760E4D10}" type="presOf" srcId="{95F47EFD-9E82-4C4C-B1F8-A9F561DD6672}" destId="{8B3FE53A-E31C-46FB-9FE5-5202CEA57C78}" srcOrd="0" destOrd="0" presId="urn:microsoft.com/office/officeart/2005/8/layout/hierarchy1"/>
    <dgm:cxn modelId="{41262EED-223D-445C-8A35-88000DDC979E}" srcId="{224B5905-A074-4A85-81C2-10D454DCD37A}" destId="{93CC17C0-D8B8-4736-97F2-A80385C50385}" srcOrd="0" destOrd="0" parTransId="{9D0BF0D3-20A8-4AA3-BEE2-56108CF666B5}" sibTransId="{C9C4AF80-B432-48D5-AF2D-567F605B83C0}"/>
    <dgm:cxn modelId="{A1C0326A-AEF8-4EDE-8713-9629F62EEAED}" type="presOf" srcId="{302ED455-57A2-4EB9-9944-7331F654E3DB}" destId="{A2538D0E-EEA0-480E-B94A-0278DDF1A993}" srcOrd="0" destOrd="0" presId="urn:microsoft.com/office/officeart/2005/8/layout/hierarchy1"/>
    <dgm:cxn modelId="{4323D813-EE14-4BD5-B8F4-26ED1D7361D5}" type="presOf" srcId="{0E9BCD29-89B1-4A22-993C-6DAF38CD1687}" destId="{A5970DB0-E6CF-46FE-BF25-7856FA7CAF6B}" srcOrd="0" destOrd="0" presId="urn:microsoft.com/office/officeart/2005/8/layout/hierarchy1"/>
    <dgm:cxn modelId="{457FF389-DE41-4ADC-8F42-6512D383EA69}" type="presOf" srcId="{02E597AB-F9A6-4E02-B7F9-F1FBC3DA9614}" destId="{8F3A5067-BB25-457B-8572-8025B089C5B6}" srcOrd="0" destOrd="0" presId="urn:microsoft.com/office/officeart/2005/8/layout/hierarchy1"/>
    <dgm:cxn modelId="{37F3B8BE-7100-41E2-85EF-C0A5A24C07F5}" srcId="{E88B87AB-64E9-4484-B251-920DF2227757}" destId="{02E597AB-F9A6-4E02-B7F9-F1FBC3DA9614}" srcOrd="0" destOrd="0" parTransId="{D0A51993-2B0B-4103-A59D-0CA39A1ABF6B}" sibTransId="{9A6C74EC-300A-4C30-A134-523989EE66E8}"/>
    <dgm:cxn modelId="{3DD3ECAE-F1DA-4106-9B97-EC9DBA5B430D}" type="presOf" srcId="{E88B87AB-64E9-4484-B251-920DF2227757}" destId="{3CCA126F-8E19-479C-8D3C-8AC9D68269A3}" srcOrd="0" destOrd="0" presId="urn:microsoft.com/office/officeart/2005/8/layout/hierarchy1"/>
    <dgm:cxn modelId="{45C8FE7E-6B77-4A9C-B9C2-BA75BFBEBADE}" type="presOf" srcId="{9D0BF0D3-20A8-4AA3-BEE2-56108CF666B5}" destId="{6A370EF0-7E4D-49A8-BC2E-442112D5FE78}" srcOrd="0" destOrd="0" presId="urn:microsoft.com/office/officeart/2005/8/layout/hierarchy1"/>
    <dgm:cxn modelId="{6F86EE26-26AA-4987-BA3D-79B1C24537D3}" type="presOf" srcId="{C10BBA4C-035C-4FA0-A769-263A851A2C5F}" destId="{5EEC258E-83A0-422B-9C02-0488C54C8E38}" srcOrd="0" destOrd="0" presId="urn:microsoft.com/office/officeart/2005/8/layout/hierarchy1"/>
    <dgm:cxn modelId="{67221968-224A-40C0-BCD7-6920849890BA}" type="presOf" srcId="{BB1C3E55-D642-4D91-A11C-2CC0B582A36A}" destId="{B2922C12-3709-4A87-9856-0B0A5FC702CD}" srcOrd="0" destOrd="0" presId="urn:microsoft.com/office/officeart/2005/8/layout/hierarchy1"/>
    <dgm:cxn modelId="{F7FD855A-E098-4D61-9DAA-AE5602C76115}" type="presOf" srcId="{696A78E4-B601-4BC9-83C8-66F521E13090}" destId="{3A2D87AE-B11C-4942-905F-7BB5D720A298}" srcOrd="0" destOrd="0" presId="urn:microsoft.com/office/officeart/2005/8/layout/hierarchy1"/>
    <dgm:cxn modelId="{0FD9F095-2286-4C7D-8D87-358AEA250566}" type="presOf" srcId="{93CC17C0-D8B8-4736-97F2-A80385C50385}" destId="{5FA7474F-E63C-46A2-BA59-7457EC211E84}" srcOrd="0" destOrd="0" presId="urn:microsoft.com/office/officeart/2005/8/layout/hierarchy1"/>
    <dgm:cxn modelId="{FC858AB5-B081-4328-A94F-7BDAD87DDEB1}" type="presOf" srcId="{72D83BD8-B38F-4C10-83BB-2E87871EEF1C}" destId="{568FB696-F342-46B9-9844-C9386D07B039}" srcOrd="0" destOrd="0" presId="urn:microsoft.com/office/officeart/2005/8/layout/hierarchy1"/>
    <dgm:cxn modelId="{B0E40C51-083E-4342-A973-E4A64255E788}" type="presOf" srcId="{A80E9300-F24D-4B6B-B4C6-F7E0658BFE7E}" destId="{50065F7C-680B-42D8-A668-487AB60B2F27}" srcOrd="0" destOrd="0" presId="urn:microsoft.com/office/officeart/2005/8/layout/hierarchy1"/>
    <dgm:cxn modelId="{B2DBDE03-4206-4409-81CD-EC2A5524CFFE}" type="presOf" srcId="{388D1ED8-AD82-47BF-8722-2DBA3E987A79}" destId="{CEAACA9E-84AE-48BB-91A4-7F1B33510151}" srcOrd="0" destOrd="0" presId="urn:microsoft.com/office/officeart/2005/8/layout/hierarchy1"/>
    <dgm:cxn modelId="{978C3861-B365-416E-B53C-B7D1602E7E03}" srcId="{C10BBA4C-035C-4FA0-A769-263A851A2C5F}" destId="{302ED455-57A2-4EB9-9944-7331F654E3DB}" srcOrd="0" destOrd="0" parTransId="{2FD5620A-8F2F-4F0C-A427-976346F5C93D}" sibTransId="{22052BC0-2660-4A7A-B203-9305F27A37C4}"/>
    <dgm:cxn modelId="{64F06C3C-C592-424B-9D76-84B0DDD61B95}" type="presOf" srcId="{D0A51993-2B0B-4103-A59D-0CA39A1ABF6B}" destId="{21822AC0-A435-4CAD-A1B7-6F2DB257ECDE}" srcOrd="0" destOrd="0" presId="urn:microsoft.com/office/officeart/2005/8/layout/hierarchy1"/>
    <dgm:cxn modelId="{5C0054EB-EE9B-43EF-AD4B-28EE80E9AF31}" type="presOf" srcId="{224B5905-A074-4A85-81C2-10D454DCD37A}" destId="{6265DFB6-A84A-4CAA-8CAE-F94457D99195}" srcOrd="0" destOrd="0" presId="urn:microsoft.com/office/officeart/2005/8/layout/hierarchy1"/>
    <dgm:cxn modelId="{A57E5123-F28E-4F59-ABC8-A8475CCD5BDB}" type="presParOf" srcId="{5EEC258E-83A0-422B-9C02-0488C54C8E38}" destId="{677F6158-04E5-478F-BB71-26EC6D616E45}" srcOrd="0" destOrd="0" presId="urn:microsoft.com/office/officeart/2005/8/layout/hierarchy1"/>
    <dgm:cxn modelId="{761CDAA9-9EB9-4363-8659-A0EA275169BA}" type="presParOf" srcId="{677F6158-04E5-478F-BB71-26EC6D616E45}" destId="{29588572-456B-4084-962B-39FFD3BF3637}" srcOrd="0" destOrd="0" presId="urn:microsoft.com/office/officeart/2005/8/layout/hierarchy1"/>
    <dgm:cxn modelId="{4C9CDAB1-CF12-4743-B055-480E8C3272D2}" type="presParOf" srcId="{29588572-456B-4084-962B-39FFD3BF3637}" destId="{C1F270C1-51EA-49D1-B532-2AAEE4D3F032}" srcOrd="0" destOrd="0" presId="urn:microsoft.com/office/officeart/2005/8/layout/hierarchy1"/>
    <dgm:cxn modelId="{6DB55652-DDB7-4313-B209-8FFBF23BB9B6}" type="presParOf" srcId="{29588572-456B-4084-962B-39FFD3BF3637}" destId="{A2538D0E-EEA0-480E-B94A-0278DDF1A993}" srcOrd="1" destOrd="0" presId="urn:microsoft.com/office/officeart/2005/8/layout/hierarchy1"/>
    <dgm:cxn modelId="{7539E2D9-5DBA-4FB1-86F7-B9432E932903}" type="presParOf" srcId="{677F6158-04E5-478F-BB71-26EC6D616E45}" destId="{378AA490-4D5B-4812-A9E7-085DF1281E10}" srcOrd="1" destOrd="0" presId="urn:microsoft.com/office/officeart/2005/8/layout/hierarchy1"/>
    <dgm:cxn modelId="{983F7C92-6E1B-4F64-B30B-A64EE6367C65}" type="presParOf" srcId="{378AA490-4D5B-4812-A9E7-085DF1281E10}" destId="{568FB696-F342-46B9-9844-C9386D07B039}" srcOrd="0" destOrd="0" presId="urn:microsoft.com/office/officeart/2005/8/layout/hierarchy1"/>
    <dgm:cxn modelId="{F7506F79-6388-4E41-9347-4797089B6C16}" type="presParOf" srcId="{378AA490-4D5B-4812-A9E7-085DF1281E10}" destId="{6A3E46DF-A95B-42B6-B0FA-3A9F57BF41B1}" srcOrd="1" destOrd="0" presId="urn:microsoft.com/office/officeart/2005/8/layout/hierarchy1"/>
    <dgm:cxn modelId="{0D3B8D48-B3FA-43AD-8E48-4CF89EE2B61E}" type="presParOf" srcId="{6A3E46DF-A95B-42B6-B0FA-3A9F57BF41B1}" destId="{15B9758A-AB57-4D8F-BF3D-041238B3E8CF}" srcOrd="0" destOrd="0" presId="urn:microsoft.com/office/officeart/2005/8/layout/hierarchy1"/>
    <dgm:cxn modelId="{48FDD708-E997-4618-9D22-FDB467571D03}" type="presParOf" srcId="{15B9758A-AB57-4D8F-BF3D-041238B3E8CF}" destId="{F2B119E8-79BD-4860-85DB-5295AB6641F0}" srcOrd="0" destOrd="0" presId="urn:microsoft.com/office/officeart/2005/8/layout/hierarchy1"/>
    <dgm:cxn modelId="{4F2CC88D-17D1-42D2-BFC2-244820352F4B}" type="presParOf" srcId="{15B9758A-AB57-4D8F-BF3D-041238B3E8CF}" destId="{6265DFB6-A84A-4CAA-8CAE-F94457D99195}" srcOrd="1" destOrd="0" presId="urn:microsoft.com/office/officeart/2005/8/layout/hierarchy1"/>
    <dgm:cxn modelId="{96ECB58A-6F10-402F-815D-58A5C0F56FD7}" type="presParOf" srcId="{6A3E46DF-A95B-42B6-B0FA-3A9F57BF41B1}" destId="{55A9D148-0373-4DA0-AE47-33B718CEF871}" srcOrd="1" destOrd="0" presId="urn:microsoft.com/office/officeart/2005/8/layout/hierarchy1"/>
    <dgm:cxn modelId="{1883919C-3D21-4CBA-A45A-38E94F35C26D}" type="presParOf" srcId="{55A9D148-0373-4DA0-AE47-33B718CEF871}" destId="{6A370EF0-7E4D-49A8-BC2E-442112D5FE78}" srcOrd="0" destOrd="0" presId="urn:microsoft.com/office/officeart/2005/8/layout/hierarchy1"/>
    <dgm:cxn modelId="{81622F0C-6B44-4E98-B53C-A59A1EE97655}" type="presParOf" srcId="{55A9D148-0373-4DA0-AE47-33B718CEF871}" destId="{6F989F73-1551-47EB-BF4C-CAD2FB1CB317}" srcOrd="1" destOrd="0" presId="urn:microsoft.com/office/officeart/2005/8/layout/hierarchy1"/>
    <dgm:cxn modelId="{24631CE9-A652-4AA9-9092-228B704156A9}" type="presParOf" srcId="{6F989F73-1551-47EB-BF4C-CAD2FB1CB317}" destId="{6D46CC09-41FA-441B-9BCC-8F7C4B9F3C47}" srcOrd="0" destOrd="0" presId="urn:microsoft.com/office/officeart/2005/8/layout/hierarchy1"/>
    <dgm:cxn modelId="{2B6EC914-432A-404C-9CEF-090056CDBE22}" type="presParOf" srcId="{6D46CC09-41FA-441B-9BCC-8F7C4B9F3C47}" destId="{1EAD04E1-D08C-4BFB-876A-94A383578C28}" srcOrd="0" destOrd="0" presId="urn:microsoft.com/office/officeart/2005/8/layout/hierarchy1"/>
    <dgm:cxn modelId="{75F3BE4B-BE17-4F7E-81A7-19075488BCDF}" type="presParOf" srcId="{6D46CC09-41FA-441B-9BCC-8F7C4B9F3C47}" destId="{5FA7474F-E63C-46A2-BA59-7457EC211E84}" srcOrd="1" destOrd="0" presId="urn:microsoft.com/office/officeart/2005/8/layout/hierarchy1"/>
    <dgm:cxn modelId="{C017386F-D803-4D41-AE67-9CA475C1722B}" type="presParOf" srcId="{6F989F73-1551-47EB-BF4C-CAD2FB1CB317}" destId="{92BFBC23-1A73-4C0B-A13F-09186CFD71AF}" srcOrd="1" destOrd="0" presId="urn:microsoft.com/office/officeart/2005/8/layout/hierarchy1"/>
    <dgm:cxn modelId="{2A513D2C-9F5C-470C-872C-2CEEED253E90}" type="presParOf" srcId="{55A9D148-0373-4DA0-AE47-33B718CEF871}" destId="{CEAACA9E-84AE-48BB-91A4-7F1B33510151}" srcOrd="2" destOrd="0" presId="urn:microsoft.com/office/officeart/2005/8/layout/hierarchy1"/>
    <dgm:cxn modelId="{3610DE97-D2A3-4595-8DBC-2D014436DD6B}" type="presParOf" srcId="{55A9D148-0373-4DA0-AE47-33B718CEF871}" destId="{D388DAAB-E8B9-4D9B-B820-8D9E9FFBE271}" srcOrd="3" destOrd="0" presId="urn:microsoft.com/office/officeart/2005/8/layout/hierarchy1"/>
    <dgm:cxn modelId="{D63F27B5-AF5B-42BB-AB7E-C6024B139FD0}" type="presParOf" srcId="{D388DAAB-E8B9-4D9B-B820-8D9E9FFBE271}" destId="{D44F5C96-3DE8-487F-AD09-EDBC0698339E}" srcOrd="0" destOrd="0" presId="urn:microsoft.com/office/officeart/2005/8/layout/hierarchy1"/>
    <dgm:cxn modelId="{DF147E84-5F7B-409E-A214-B024C5F59011}" type="presParOf" srcId="{D44F5C96-3DE8-487F-AD09-EDBC0698339E}" destId="{8AE31671-2AF3-458A-99E4-A276B7BA69A0}" srcOrd="0" destOrd="0" presId="urn:microsoft.com/office/officeart/2005/8/layout/hierarchy1"/>
    <dgm:cxn modelId="{835BBB37-096C-4A4C-96B4-6B68C35D6A31}" type="presParOf" srcId="{D44F5C96-3DE8-487F-AD09-EDBC0698339E}" destId="{50065F7C-680B-42D8-A668-487AB60B2F27}" srcOrd="1" destOrd="0" presId="urn:microsoft.com/office/officeart/2005/8/layout/hierarchy1"/>
    <dgm:cxn modelId="{E6AC309E-6D59-4576-946F-23256B492CE0}" type="presParOf" srcId="{D388DAAB-E8B9-4D9B-B820-8D9E9FFBE271}" destId="{497968BF-30A8-4362-BBE4-148AF3F0C654}" srcOrd="1" destOrd="0" presId="urn:microsoft.com/office/officeart/2005/8/layout/hierarchy1"/>
    <dgm:cxn modelId="{DF2104B0-0FA9-4663-AD1B-8ED0F95522FF}" type="presParOf" srcId="{378AA490-4D5B-4812-A9E7-085DF1281E10}" destId="{A5970DB0-E6CF-46FE-BF25-7856FA7CAF6B}" srcOrd="2" destOrd="0" presId="urn:microsoft.com/office/officeart/2005/8/layout/hierarchy1"/>
    <dgm:cxn modelId="{E03B3EE1-2AE7-4F9E-9F6F-5CDF933C409F}" type="presParOf" srcId="{378AA490-4D5B-4812-A9E7-085DF1281E10}" destId="{C48AD21B-19D8-4C5E-906B-302A6E1D6611}" srcOrd="3" destOrd="0" presId="urn:microsoft.com/office/officeart/2005/8/layout/hierarchy1"/>
    <dgm:cxn modelId="{5E168AD2-E3E2-4DD7-AADA-5426D451F501}" type="presParOf" srcId="{C48AD21B-19D8-4C5E-906B-302A6E1D6611}" destId="{062DC068-FC0A-429A-AA31-F3490463EE4B}" srcOrd="0" destOrd="0" presId="urn:microsoft.com/office/officeart/2005/8/layout/hierarchy1"/>
    <dgm:cxn modelId="{70DA3028-E682-4655-943C-B5296C44437A}" type="presParOf" srcId="{062DC068-FC0A-429A-AA31-F3490463EE4B}" destId="{8DDDB8BD-C209-41CF-898A-F903FE297B56}" srcOrd="0" destOrd="0" presId="urn:microsoft.com/office/officeart/2005/8/layout/hierarchy1"/>
    <dgm:cxn modelId="{952BAF18-A228-411C-9987-419869072E10}" type="presParOf" srcId="{062DC068-FC0A-429A-AA31-F3490463EE4B}" destId="{3CCA126F-8E19-479C-8D3C-8AC9D68269A3}" srcOrd="1" destOrd="0" presId="urn:microsoft.com/office/officeart/2005/8/layout/hierarchy1"/>
    <dgm:cxn modelId="{A8F00536-4648-4E3E-865E-BFFD7063B997}" type="presParOf" srcId="{C48AD21B-19D8-4C5E-906B-302A6E1D6611}" destId="{E2A14008-0A34-4484-B103-C0E9B46BDA29}" srcOrd="1" destOrd="0" presId="urn:microsoft.com/office/officeart/2005/8/layout/hierarchy1"/>
    <dgm:cxn modelId="{A5830D18-F55B-4E6B-85C6-4D2453DBD8F8}" type="presParOf" srcId="{E2A14008-0A34-4484-B103-C0E9B46BDA29}" destId="{21822AC0-A435-4CAD-A1B7-6F2DB257ECDE}" srcOrd="0" destOrd="0" presId="urn:microsoft.com/office/officeart/2005/8/layout/hierarchy1"/>
    <dgm:cxn modelId="{113B9C63-09F9-4B0F-B9D2-471173FD864A}" type="presParOf" srcId="{E2A14008-0A34-4484-B103-C0E9B46BDA29}" destId="{E000BAB8-71BA-48B6-820B-1598902D889C}" srcOrd="1" destOrd="0" presId="urn:microsoft.com/office/officeart/2005/8/layout/hierarchy1"/>
    <dgm:cxn modelId="{15DECE95-A6D6-4DBF-87B2-2D49248E0A70}" type="presParOf" srcId="{E000BAB8-71BA-48B6-820B-1598902D889C}" destId="{EEA34A9F-EFE5-4B5D-8697-C3055CBB7988}" srcOrd="0" destOrd="0" presId="urn:microsoft.com/office/officeart/2005/8/layout/hierarchy1"/>
    <dgm:cxn modelId="{F821B181-A4C3-4112-8FAE-7DC186D3DDA0}" type="presParOf" srcId="{EEA34A9F-EFE5-4B5D-8697-C3055CBB7988}" destId="{95E65F06-49B8-4740-9F55-8DB6CF82A29D}" srcOrd="0" destOrd="0" presId="urn:microsoft.com/office/officeart/2005/8/layout/hierarchy1"/>
    <dgm:cxn modelId="{A8C818AE-AC46-4284-ACD2-B9B978134AFF}" type="presParOf" srcId="{EEA34A9F-EFE5-4B5D-8697-C3055CBB7988}" destId="{8F3A5067-BB25-457B-8572-8025B089C5B6}" srcOrd="1" destOrd="0" presId="urn:microsoft.com/office/officeart/2005/8/layout/hierarchy1"/>
    <dgm:cxn modelId="{F425FFA8-C1F4-477E-98B1-83EDEEA845A4}" type="presParOf" srcId="{E000BAB8-71BA-48B6-820B-1598902D889C}" destId="{2B56EF56-14D5-4DB3-938D-9D0C112E3B68}" srcOrd="1" destOrd="0" presId="urn:microsoft.com/office/officeart/2005/8/layout/hierarchy1"/>
    <dgm:cxn modelId="{AE3A18A8-9CC3-4CA2-AA24-7D5BBA04F58D}" type="presParOf" srcId="{378AA490-4D5B-4812-A9E7-085DF1281E10}" destId="{3A2D87AE-B11C-4942-905F-7BB5D720A298}" srcOrd="4" destOrd="0" presId="urn:microsoft.com/office/officeart/2005/8/layout/hierarchy1"/>
    <dgm:cxn modelId="{8B92F4E1-654F-4FE9-AAFA-6924BDFB08E2}" type="presParOf" srcId="{378AA490-4D5B-4812-A9E7-085DF1281E10}" destId="{81875BDE-1FC3-4277-B7F3-50373A331AA5}" srcOrd="5" destOrd="0" presId="urn:microsoft.com/office/officeart/2005/8/layout/hierarchy1"/>
    <dgm:cxn modelId="{37C125FB-38B9-413C-97AF-B4D0585D3F06}" type="presParOf" srcId="{81875BDE-1FC3-4277-B7F3-50373A331AA5}" destId="{F839148C-1B62-46C7-BFCC-8DC001665148}" srcOrd="0" destOrd="0" presId="urn:microsoft.com/office/officeart/2005/8/layout/hierarchy1"/>
    <dgm:cxn modelId="{4BAFDD8A-7148-473F-82E9-9EEEE57A6444}" type="presParOf" srcId="{F839148C-1B62-46C7-BFCC-8DC001665148}" destId="{226A4C32-897F-493C-8099-12DF49A992CF}" srcOrd="0" destOrd="0" presId="urn:microsoft.com/office/officeart/2005/8/layout/hierarchy1"/>
    <dgm:cxn modelId="{F29DB6FC-CF99-46D9-BB33-FBAFDEE2EDEF}" type="presParOf" srcId="{F839148C-1B62-46C7-BFCC-8DC001665148}" destId="{B2922C12-3709-4A87-9856-0B0A5FC702CD}" srcOrd="1" destOrd="0" presId="urn:microsoft.com/office/officeart/2005/8/layout/hierarchy1"/>
    <dgm:cxn modelId="{B482A925-BDB6-4192-8200-63292AC48BFE}" type="presParOf" srcId="{81875BDE-1FC3-4277-B7F3-50373A331AA5}" destId="{A5EF71E3-9452-4E9D-A0CE-1CA2F2A72167}" srcOrd="1" destOrd="0" presId="urn:microsoft.com/office/officeart/2005/8/layout/hierarchy1"/>
    <dgm:cxn modelId="{C09CC38E-313B-4D60-A1CA-7A78578B0CB7}" type="presParOf" srcId="{378AA490-4D5B-4812-A9E7-085DF1281E10}" destId="{05BCE990-BB2B-46CB-99AE-88D83A0E7630}" srcOrd="6" destOrd="0" presId="urn:microsoft.com/office/officeart/2005/8/layout/hierarchy1"/>
    <dgm:cxn modelId="{6E3DA014-BE51-417F-8C8C-8C68C679FA55}" type="presParOf" srcId="{378AA490-4D5B-4812-A9E7-085DF1281E10}" destId="{06CD6BCC-9BD3-41A4-966A-306F50E151DB}" srcOrd="7" destOrd="0" presId="urn:microsoft.com/office/officeart/2005/8/layout/hierarchy1"/>
    <dgm:cxn modelId="{CE4CDDE4-D001-479C-92D7-89E8FE3B60E3}" type="presParOf" srcId="{06CD6BCC-9BD3-41A4-966A-306F50E151DB}" destId="{548E78D1-1FD2-4E51-9325-20220B11420A}" srcOrd="0" destOrd="0" presId="urn:microsoft.com/office/officeart/2005/8/layout/hierarchy1"/>
    <dgm:cxn modelId="{184E0361-BD19-4829-8D85-BD57E805C73C}" type="presParOf" srcId="{548E78D1-1FD2-4E51-9325-20220B11420A}" destId="{D4B7F2AB-4658-447C-A66E-AC5259C90E48}" srcOrd="0" destOrd="0" presId="urn:microsoft.com/office/officeart/2005/8/layout/hierarchy1"/>
    <dgm:cxn modelId="{D5221E06-3373-4878-BE9F-518E9653CE3A}" type="presParOf" srcId="{548E78D1-1FD2-4E51-9325-20220B11420A}" destId="{8B3FE53A-E31C-46FB-9FE5-5202CEA57C78}" srcOrd="1" destOrd="0" presId="urn:microsoft.com/office/officeart/2005/8/layout/hierarchy1"/>
    <dgm:cxn modelId="{D1CB7B21-8AAF-483E-ADBD-6ADF5EA2F4F3}" type="presParOf" srcId="{06CD6BCC-9BD3-41A4-966A-306F50E151DB}" destId="{D53FB6DE-5B26-4BD5-9363-B4C0E025A4E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BCE990-BB2B-46CB-99AE-88D83A0E7630}">
      <dsp:nvSpPr>
        <dsp:cNvPr id="0" name=""/>
        <dsp:cNvSpPr/>
      </dsp:nvSpPr>
      <dsp:spPr>
        <a:xfrm>
          <a:off x="2745690" y="1374485"/>
          <a:ext cx="6393366" cy="7604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2879"/>
              </a:lnTo>
              <a:lnTo>
                <a:pt x="6393366" y="582879"/>
              </a:lnTo>
              <a:lnTo>
                <a:pt x="6393366" y="760458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2D87AE-B11C-4942-905F-7BB5D720A298}">
      <dsp:nvSpPr>
        <dsp:cNvPr id="0" name=""/>
        <dsp:cNvSpPr/>
      </dsp:nvSpPr>
      <dsp:spPr>
        <a:xfrm>
          <a:off x="2745690" y="1374485"/>
          <a:ext cx="3911095" cy="7620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4449"/>
              </a:lnTo>
              <a:lnTo>
                <a:pt x="3911095" y="584449"/>
              </a:lnTo>
              <a:lnTo>
                <a:pt x="3911095" y="762028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822AC0-A435-4CAD-A1B7-6F2DB257ECDE}">
      <dsp:nvSpPr>
        <dsp:cNvPr id="0" name=""/>
        <dsp:cNvSpPr/>
      </dsp:nvSpPr>
      <dsp:spPr>
        <a:xfrm>
          <a:off x="4087852" y="3364357"/>
          <a:ext cx="3083826" cy="5362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689"/>
              </a:lnTo>
              <a:lnTo>
                <a:pt x="3083826" y="358689"/>
              </a:lnTo>
              <a:lnTo>
                <a:pt x="3083826" y="536268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970DB0-E6CF-46FE-BF25-7856FA7CAF6B}">
      <dsp:nvSpPr>
        <dsp:cNvPr id="0" name=""/>
        <dsp:cNvSpPr/>
      </dsp:nvSpPr>
      <dsp:spPr>
        <a:xfrm>
          <a:off x="2745690" y="1374485"/>
          <a:ext cx="1342162" cy="772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5063"/>
              </a:lnTo>
              <a:lnTo>
                <a:pt x="1342162" y="595063"/>
              </a:lnTo>
              <a:lnTo>
                <a:pt x="1342162" y="772642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AACA9E-84AE-48BB-91A4-7F1B33510151}">
      <dsp:nvSpPr>
        <dsp:cNvPr id="0" name=""/>
        <dsp:cNvSpPr/>
      </dsp:nvSpPr>
      <dsp:spPr>
        <a:xfrm>
          <a:off x="745459" y="3364357"/>
          <a:ext cx="2114040" cy="6132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5643"/>
              </a:lnTo>
              <a:lnTo>
                <a:pt x="2114040" y="435643"/>
              </a:lnTo>
              <a:lnTo>
                <a:pt x="2114040" y="613222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370EF0-7E4D-49A8-BC2E-442112D5FE78}">
      <dsp:nvSpPr>
        <dsp:cNvPr id="0" name=""/>
        <dsp:cNvSpPr/>
      </dsp:nvSpPr>
      <dsp:spPr>
        <a:xfrm>
          <a:off x="699739" y="3364357"/>
          <a:ext cx="91440" cy="5706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70655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FB696-F342-46B9-9844-C9386D07B039}">
      <dsp:nvSpPr>
        <dsp:cNvPr id="0" name=""/>
        <dsp:cNvSpPr/>
      </dsp:nvSpPr>
      <dsp:spPr>
        <a:xfrm>
          <a:off x="745459" y="1374485"/>
          <a:ext cx="2000230" cy="772642"/>
        </a:xfrm>
        <a:custGeom>
          <a:avLst/>
          <a:gdLst/>
          <a:ahLst/>
          <a:cxnLst/>
          <a:rect l="0" t="0" r="0" b="0"/>
          <a:pathLst>
            <a:path>
              <a:moveTo>
                <a:pt x="2000230" y="0"/>
              </a:moveTo>
              <a:lnTo>
                <a:pt x="2000230" y="595063"/>
              </a:lnTo>
              <a:lnTo>
                <a:pt x="0" y="595063"/>
              </a:lnTo>
              <a:lnTo>
                <a:pt x="0" y="772642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F270C1-51EA-49D1-B532-2AAEE4D3F032}">
      <dsp:nvSpPr>
        <dsp:cNvPr id="0" name=""/>
        <dsp:cNvSpPr/>
      </dsp:nvSpPr>
      <dsp:spPr>
        <a:xfrm>
          <a:off x="1787242" y="157256"/>
          <a:ext cx="1916896" cy="12172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538D0E-EEA0-480E-B94A-0278DDF1A993}">
      <dsp:nvSpPr>
        <dsp:cNvPr id="0" name=""/>
        <dsp:cNvSpPr/>
      </dsp:nvSpPr>
      <dsp:spPr>
        <a:xfrm>
          <a:off x="2000230" y="359595"/>
          <a:ext cx="1916896" cy="12172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Constantia" panose="02030602050306030303" pitchFamily="18" charset="0"/>
            </a:rPr>
            <a:t>Стейкхолдеры</a:t>
          </a:r>
          <a:endParaRPr lang="ru-RU" sz="2000" kern="1200" dirty="0">
            <a:latin typeface="Constantia" panose="02030602050306030303" pitchFamily="18" charset="0"/>
          </a:endParaRPr>
        </a:p>
      </dsp:txBody>
      <dsp:txXfrm>
        <a:off x="2000230" y="359595"/>
        <a:ext cx="1916896" cy="1217229"/>
      </dsp:txXfrm>
    </dsp:sp>
    <dsp:sp modelId="{F2B119E8-79BD-4860-85DB-5295AB6641F0}">
      <dsp:nvSpPr>
        <dsp:cNvPr id="0" name=""/>
        <dsp:cNvSpPr/>
      </dsp:nvSpPr>
      <dsp:spPr>
        <a:xfrm>
          <a:off x="-212988" y="2147128"/>
          <a:ext cx="1916896" cy="12172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65DFB6-A84A-4CAA-8CAE-F94457D99195}">
      <dsp:nvSpPr>
        <dsp:cNvPr id="0" name=""/>
        <dsp:cNvSpPr/>
      </dsp:nvSpPr>
      <dsp:spPr>
        <a:xfrm>
          <a:off x="0" y="2349467"/>
          <a:ext cx="1916896" cy="12172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 smtClean="0">
              <a:latin typeface="Constantia" panose="02030602050306030303" pitchFamily="18" charset="0"/>
            </a:rPr>
            <a:t>МОиН</a:t>
          </a:r>
          <a:r>
            <a:rPr lang="ru-RU" sz="1300" kern="1200" dirty="0" smtClean="0">
              <a:latin typeface="Constantia" panose="02030602050306030303" pitchFamily="18" charset="0"/>
            </a:rPr>
            <a:t> Самарской области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Constantia" panose="02030602050306030303" pitchFamily="18" charset="0"/>
            </a:rPr>
            <a:t>Департамент образования </a:t>
          </a:r>
          <a:r>
            <a:rPr lang="ru-RU" sz="1300" kern="1200" dirty="0" err="1" smtClean="0">
              <a:latin typeface="Constantia" panose="02030602050306030303" pitchFamily="18" charset="0"/>
            </a:rPr>
            <a:t>г.о</a:t>
          </a:r>
          <a:r>
            <a:rPr lang="ru-RU" sz="1300" kern="1200" dirty="0" smtClean="0">
              <a:latin typeface="Constantia" panose="02030602050306030303" pitchFamily="18" charset="0"/>
            </a:rPr>
            <a:t>. Самара</a:t>
          </a:r>
          <a:endParaRPr lang="ru-RU" sz="1300" kern="1200" dirty="0">
            <a:latin typeface="Constantia" panose="02030602050306030303" pitchFamily="18" charset="0"/>
          </a:endParaRPr>
        </a:p>
      </dsp:txBody>
      <dsp:txXfrm>
        <a:off x="0" y="2349467"/>
        <a:ext cx="1916896" cy="1217229"/>
      </dsp:txXfrm>
    </dsp:sp>
    <dsp:sp modelId="{1EAD04E1-D08C-4BFB-876A-94A383578C28}">
      <dsp:nvSpPr>
        <dsp:cNvPr id="0" name=""/>
        <dsp:cNvSpPr/>
      </dsp:nvSpPr>
      <dsp:spPr>
        <a:xfrm>
          <a:off x="-212988" y="3935013"/>
          <a:ext cx="1916896" cy="12172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A7474F-E63C-46A2-BA59-7457EC211E84}">
      <dsp:nvSpPr>
        <dsp:cNvPr id="0" name=""/>
        <dsp:cNvSpPr/>
      </dsp:nvSpPr>
      <dsp:spPr>
        <a:xfrm>
          <a:off x="0" y="4137352"/>
          <a:ext cx="1916896" cy="12172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Constantia" panose="02030602050306030303" pitchFamily="18" charset="0"/>
            </a:rPr>
            <a:t>42 кафедры </a:t>
          </a:r>
          <a:r>
            <a:rPr lang="ru-RU" sz="1300" kern="1200" dirty="0" smtClean="0">
              <a:latin typeface="Constantia" panose="02030602050306030303" pitchFamily="18" charset="0"/>
            </a:rPr>
            <a:t>практики реализации начального общего образования </a:t>
          </a:r>
          <a:endParaRPr lang="ru-RU" sz="1300" kern="1200" dirty="0">
            <a:latin typeface="Constantia" panose="02030602050306030303" pitchFamily="18" charset="0"/>
          </a:endParaRPr>
        </a:p>
      </dsp:txBody>
      <dsp:txXfrm>
        <a:off x="0" y="4137352"/>
        <a:ext cx="1916896" cy="1217229"/>
      </dsp:txXfrm>
    </dsp:sp>
    <dsp:sp modelId="{8AE31671-2AF3-458A-99E4-A276B7BA69A0}">
      <dsp:nvSpPr>
        <dsp:cNvPr id="0" name=""/>
        <dsp:cNvSpPr/>
      </dsp:nvSpPr>
      <dsp:spPr>
        <a:xfrm>
          <a:off x="1901052" y="3977579"/>
          <a:ext cx="1916896" cy="12172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065F7C-680B-42D8-A668-487AB60B2F27}">
      <dsp:nvSpPr>
        <dsp:cNvPr id="0" name=""/>
        <dsp:cNvSpPr/>
      </dsp:nvSpPr>
      <dsp:spPr>
        <a:xfrm>
          <a:off x="2114040" y="4179918"/>
          <a:ext cx="1916896" cy="12172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Constantia" panose="02030602050306030303" pitchFamily="18" charset="0"/>
            </a:rPr>
            <a:t>24 кафедры </a:t>
          </a:r>
          <a:r>
            <a:rPr lang="ru-RU" sz="1300" kern="1200" dirty="0" smtClean="0">
              <a:latin typeface="Constantia" panose="02030602050306030303" pitchFamily="18" charset="0"/>
            </a:rPr>
            <a:t>практики реализации дошкольного образования</a:t>
          </a:r>
          <a:endParaRPr lang="ru-RU" sz="1300" kern="1200" dirty="0">
            <a:latin typeface="Constantia" panose="02030602050306030303" pitchFamily="18" charset="0"/>
          </a:endParaRPr>
        </a:p>
      </dsp:txBody>
      <dsp:txXfrm>
        <a:off x="2114040" y="4179918"/>
        <a:ext cx="1916896" cy="1217229"/>
      </dsp:txXfrm>
    </dsp:sp>
    <dsp:sp modelId="{8DDDB8BD-C209-41CF-898A-F903FE297B56}">
      <dsp:nvSpPr>
        <dsp:cNvPr id="0" name=""/>
        <dsp:cNvSpPr/>
      </dsp:nvSpPr>
      <dsp:spPr>
        <a:xfrm>
          <a:off x="3129404" y="2147128"/>
          <a:ext cx="1916896" cy="12172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CA126F-8E19-479C-8D3C-8AC9D68269A3}">
      <dsp:nvSpPr>
        <dsp:cNvPr id="0" name=""/>
        <dsp:cNvSpPr/>
      </dsp:nvSpPr>
      <dsp:spPr>
        <a:xfrm>
          <a:off x="3342392" y="2349467"/>
          <a:ext cx="1916896" cy="12172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Constantia" panose="02030602050306030303" pitchFamily="18" charset="0"/>
            </a:rPr>
            <a:t>Уголовно-исполнительная инспекция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Constantia" panose="02030602050306030303" pitchFamily="18" charset="0"/>
            </a:rPr>
            <a:t>УФСИН Самарской области</a:t>
          </a:r>
          <a:endParaRPr lang="ru-RU" sz="1300" kern="1200" dirty="0">
            <a:latin typeface="Constantia" panose="02030602050306030303" pitchFamily="18" charset="0"/>
          </a:endParaRPr>
        </a:p>
      </dsp:txBody>
      <dsp:txXfrm>
        <a:off x="3342392" y="2349467"/>
        <a:ext cx="1916896" cy="1217229"/>
      </dsp:txXfrm>
    </dsp:sp>
    <dsp:sp modelId="{95E65F06-49B8-4740-9F55-8DB6CF82A29D}">
      <dsp:nvSpPr>
        <dsp:cNvPr id="0" name=""/>
        <dsp:cNvSpPr/>
      </dsp:nvSpPr>
      <dsp:spPr>
        <a:xfrm>
          <a:off x="6213230" y="3900626"/>
          <a:ext cx="1916896" cy="12172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3A5067-BB25-457B-8572-8025B089C5B6}">
      <dsp:nvSpPr>
        <dsp:cNvPr id="0" name=""/>
        <dsp:cNvSpPr/>
      </dsp:nvSpPr>
      <dsp:spPr>
        <a:xfrm>
          <a:off x="6426219" y="4102965"/>
          <a:ext cx="1916896" cy="12172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Constantia" panose="02030602050306030303" pitchFamily="18" charset="0"/>
            </a:rPr>
            <a:t>6 кафедр </a:t>
          </a:r>
          <a:r>
            <a:rPr lang="ru-RU" sz="1300" kern="1200" dirty="0" smtClean="0">
              <a:latin typeface="Constantia" panose="02030602050306030303" pitchFamily="18" charset="0"/>
            </a:rPr>
            <a:t>практической подготовки в сфере правоохранительной деятельности</a:t>
          </a:r>
          <a:endParaRPr lang="ru-RU" sz="1300" kern="1200" dirty="0">
            <a:latin typeface="Constantia" panose="02030602050306030303" pitchFamily="18" charset="0"/>
          </a:endParaRPr>
        </a:p>
      </dsp:txBody>
      <dsp:txXfrm>
        <a:off x="6426219" y="4102965"/>
        <a:ext cx="1916896" cy="1217229"/>
      </dsp:txXfrm>
    </dsp:sp>
    <dsp:sp modelId="{226A4C32-897F-493C-8099-12DF49A992CF}">
      <dsp:nvSpPr>
        <dsp:cNvPr id="0" name=""/>
        <dsp:cNvSpPr/>
      </dsp:nvSpPr>
      <dsp:spPr>
        <a:xfrm>
          <a:off x="5698337" y="2136513"/>
          <a:ext cx="1916896" cy="12172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922C12-3709-4A87-9856-0B0A5FC702CD}">
      <dsp:nvSpPr>
        <dsp:cNvPr id="0" name=""/>
        <dsp:cNvSpPr/>
      </dsp:nvSpPr>
      <dsp:spPr>
        <a:xfrm>
          <a:off x="5911326" y="2338853"/>
          <a:ext cx="1916896" cy="12172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5911326" y="2338853"/>
        <a:ext cx="1916896" cy="1217229"/>
      </dsp:txXfrm>
    </dsp:sp>
    <dsp:sp modelId="{D4B7F2AB-4658-447C-A66E-AC5259C90E48}">
      <dsp:nvSpPr>
        <dsp:cNvPr id="0" name=""/>
        <dsp:cNvSpPr/>
      </dsp:nvSpPr>
      <dsp:spPr>
        <a:xfrm>
          <a:off x="8180608" y="2134943"/>
          <a:ext cx="1916896" cy="12172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3FE53A-E31C-46FB-9FE5-5202CEA57C78}">
      <dsp:nvSpPr>
        <dsp:cNvPr id="0" name=""/>
        <dsp:cNvSpPr/>
      </dsp:nvSpPr>
      <dsp:spPr>
        <a:xfrm>
          <a:off x="8393596" y="2337282"/>
          <a:ext cx="1916896" cy="12172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8393596" y="2337282"/>
        <a:ext cx="1916896" cy="12172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98DC-BA80-455C-B6CB-B1DB0557B325}" type="datetimeFigureOut">
              <a:rPr lang="ru-RU" smtClean="0"/>
              <a:pPr/>
              <a:t>27.11.2022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2972-8609-4C12-8F74-ABFBE2FBEF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99273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98DC-BA80-455C-B6CB-B1DB0557B325}" type="datetimeFigureOut">
              <a:rPr lang="ru-RU" smtClean="0"/>
              <a:pPr/>
              <a:t>27.11.2022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2972-8609-4C12-8F74-ABFBE2FBEF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6446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98DC-BA80-455C-B6CB-B1DB0557B325}" type="datetimeFigureOut">
              <a:rPr lang="ru-RU" smtClean="0"/>
              <a:pPr/>
              <a:t>27.11.2022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2972-8609-4C12-8F74-ABFBE2FBEF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44596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98DC-BA80-455C-B6CB-B1DB0557B325}" type="datetimeFigureOut">
              <a:rPr lang="ru-RU" smtClean="0"/>
              <a:pPr/>
              <a:t>27.11.2022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2972-8609-4C12-8F74-ABFBE2FBEF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03735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98DC-BA80-455C-B6CB-B1DB0557B325}" type="datetimeFigureOut">
              <a:rPr lang="ru-RU" smtClean="0"/>
              <a:pPr/>
              <a:t>27.11.2022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2972-8609-4C12-8F74-ABFBE2FBEF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05511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98DC-BA80-455C-B6CB-B1DB0557B325}" type="datetimeFigureOut">
              <a:rPr lang="ru-RU" smtClean="0"/>
              <a:pPr/>
              <a:t>27.11.2022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2972-8609-4C12-8F74-ABFBE2FBEF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06912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98DC-BA80-455C-B6CB-B1DB0557B325}" type="datetimeFigureOut">
              <a:rPr lang="ru-RU" smtClean="0"/>
              <a:pPr/>
              <a:t>27.11.2022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2972-8609-4C12-8F74-ABFBE2FBEF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570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98DC-BA80-455C-B6CB-B1DB0557B325}" type="datetimeFigureOut">
              <a:rPr lang="ru-RU" smtClean="0"/>
              <a:pPr/>
              <a:t>27.11.2022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2972-8609-4C12-8F74-ABFBE2FBEF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94557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98DC-BA80-455C-B6CB-B1DB0557B325}" type="datetimeFigureOut">
              <a:rPr lang="ru-RU" smtClean="0"/>
              <a:pPr/>
              <a:t>27.11.2022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2972-8609-4C12-8F74-ABFBE2FBEF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40671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98DC-BA80-455C-B6CB-B1DB0557B325}" type="datetimeFigureOut">
              <a:rPr lang="ru-RU" smtClean="0"/>
              <a:pPr/>
              <a:t>27.11.2022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2972-8609-4C12-8F74-ABFBE2FBEF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22406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98DC-BA80-455C-B6CB-B1DB0557B325}" type="datetimeFigureOut">
              <a:rPr lang="ru-RU" smtClean="0"/>
              <a:pPr/>
              <a:t>27.11.2022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2972-8609-4C12-8F74-ABFBE2FBEF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74801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E98DC-BA80-455C-B6CB-B1DB0557B325}" type="datetimeFigureOut">
              <a:rPr lang="ru-RU" smtClean="0"/>
              <a:pPr/>
              <a:t>27.11.2022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02972-8609-4C12-8F74-ABFBE2FBEF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85925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38151" y="1538000"/>
            <a:ext cx="10438410" cy="23876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Constantia" panose="02030602050306030303" pitchFamily="18" charset="0"/>
              </a:rPr>
              <a:t>Принципы организации наставничества в рамках дуальной подготовки </a:t>
            </a:r>
            <a:br>
              <a:rPr lang="ru-RU" sz="3600" b="1" dirty="0" smtClean="0">
                <a:latin typeface="Constantia" panose="02030602050306030303" pitchFamily="18" charset="0"/>
              </a:rPr>
            </a:br>
            <a:r>
              <a:rPr lang="ru-RU" sz="3600" b="1" dirty="0" smtClean="0">
                <a:latin typeface="Constantia" panose="02030602050306030303" pitchFamily="18" charset="0"/>
              </a:rPr>
              <a:t>в системе среднего профессионального образования</a:t>
            </a:r>
            <a:endParaRPr lang="ru-RU" sz="3600" b="1" dirty="0">
              <a:latin typeface="Constantia" panose="02030602050306030303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52156" y="4916384"/>
            <a:ext cx="9144000" cy="1077686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dirty="0" err="1" smtClean="0">
                <a:latin typeface="Constantia" panose="02030602050306030303" pitchFamily="18" charset="0"/>
              </a:rPr>
              <a:t>Мозгалева</a:t>
            </a:r>
            <a:r>
              <a:rPr lang="ru-RU" dirty="0" smtClean="0">
                <a:latin typeface="Constantia" panose="02030602050306030303" pitchFamily="18" charset="0"/>
              </a:rPr>
              <a:t> И.Е., заведующий отделением</a:t>
            </a:r>
          </a:p>
          <a:p>
            <a:pPr algn="r"/>
            <a:r>
              <a:rPr lang="ru-RU" dirty="0" smtClean="0">
                <a:latin typeface="Constantia" panose="02030602050306030303" pitchFamily="18" charset="0"/>
              </a:rPr>
              <a:t>Васильева Н.С., заведующий практикой</a:t>
            </a:r>
          </a:p>
          <a:p>
            <a:pPr algn="r"/>
            <a:r>
              <a:rPr lang="ru-RU" dirty="0" err="1" smtClean="0">
                <a:latin typeface="Constantia" panose="02030602050306030303" pitchFamily="18" charset="0"/>
              </a:rPr>
              <a:t>Лашкина</a:t>
            </a:r>
            <a:r>
              <a:rPr lang="ru-RU" dirty="0" smtClean="0">
                <a:latin typeface="Constantia" panose="02030602050306030303" pitchFamily="18" charset="0"/>
              </a:rPr>
              <a:t> Е.А., методист</a:t>
            </a:r>
            <a:endParaRPr lang="ru-RU" dirty="0">
              <a:latin typeface="Constantia" panose="0203060205030603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3169" y="396277"/>
            <a:ext cx="8851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onstantia" panose="02030602050306030303" pitchFamily="18" charset="0"/>
              </a:rPr>
              <a:t>Государственное бюджетное образовательное учреждение Самарской области «Самарский социально-педагогический колледж»</a:t>
            </a:r>
            <a:endParaRPr lang="ru-RU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8507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latin typeface="Constantia" panose="02030602050306030303" pitchFamily="18" charset="0"/>
              </a:rPr>
              <a:t>Н</a:t>
            </a:r>
            <a:r>
              <a:rPr lang="ru-RU" sz="3600" b="1" dirty="0" smtClean="0">
                <a:latin typeface="Constantia" panose="02030602050306030303" pitchFamily="18" charset="0"/>
              </a:rPr>
              <a:t>аправления, позволяющие эффективно развивать наставничество в рамках дуальной подготовки:</a:t>
            </a:r>
            <a:endParaRPr lang="ru-RU" sz="3600" b="1" dirty="0"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3138" y="1816925"/>
            <a:ext cx="11245932" cy="4845131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ru-RU" dirty="0">
                <a:latin typeface="Constantia" panose="02030602050306030303" pitchFamily="18" charset="0"/>
              </a:rPr>
              <a:t>подбор наставников, с учетом предъявляемых требований;</a:t>
            </a:r>
          </a:p>
          <a:p>
            <a:pPr lvl="0" algn="just"/>
            <a:r>
              <a:rPr lang="ru-RU" dirty="0">
                <a:latin typeface="Constantia" panose="02030602050306030303" pitchFamily="18" charset="0"/>
              </a:rPr>
              <a:t>оказание помощи наставникам в применении особых методик для взаимодействия с обучающимся на предприятии при выполнении различного рода работ, в организации проверки полученных знаний обучающихся;</a:t>
            </a:r>
          </a:p>
          <a:p>
            <a:pPr lvl="0" algn="just"/>
            <a:r>
              <a:rPr lang="ru-RU" dirty="0">
                <a:latin typeface="Constantia" panose="02030602050306030303" pitchFamily="18" charset="0"/>
              </a:rPr>
              <a:t>предоставление наставникам педагогических, психологических знаний;</a:t>
            </a:r>
          </a:p>
          <a:p>
            <a:pPr lvl="0" algn="just"/>
            <a:r>
              <a:rPr lang="ru-RU" dirty="0">
                <a:latin typeface="Constantia" panose="02030602050306030303" pitchFamily="18" charset="0"/>
              </a:rPr>
              <a:t>создание электронного ресурса, обеспечивающего непрерывное дистанционное взаимодействие всех сторон, участвующих в реализации дуального </a:t>
            </a:r>
            <a:r>
              <a:rPr lang="ru-RU" dirty="0" smtClean="0">
                <a:latin typeface="Constantia" panose="02030602050306030303" pitchFamily="18" charset="0"/>
              </a:rPr>
              <a:t>обучения, данный </a:t>
            </a:r>
            <a:r>
              <a:rPr lang="ru-RU" dirty="0">
                <a:latin typeface="Constantia" panose="02030602050306030303" pitchFamily="18" charset="0"/>
              </a:rPr>
              <a:t>ресурс позволит наставникам и кураторам получать актуальную информацию, необходимую для эффективной организации учебного процесса;</a:t>
            </a:r>
          </a:p>
          <a:p>
            <a:pPr lvl="0" algn="just"/>
            <a:r>
              <a:rPr lang="ru-RU" dirty="0">
                <a:latin typeface="Constantia" panose="02030602050306030303" pitchFamily="18" charset="0"/>
              </a:rPr>
              <a:t>проведение работы по привлечению предприятий, заинтересованных в участии в дуальной подготовке с обязательным последующим трудоустройством обучающихся;</a:t>
            </a:r>
          </a:p>
          <a:p>
            <a:pPr lvl="0" algn="just"/>
            <a:r>
              <a:rPr lang="ru-RU" dirty="0">
                <a:latin typeface="Constantia" panose="02030602050306030303" pitchFamily="18" charset="0"/>
              </a:rPr>
              <a:t>решение на региональном уровне вопроса о включении данного направления деятельности организаций в показатели эффективности оценки их деятельности, а также в показатели эффективности оценки деятельности руководителей и сотрудников этих организаций, оплата труда наставников с целью организации материального и морального стимулирования труда наставников.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42541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3138" y="1163783"/>
            <a:ext cx="11245932" cy="54982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>
                <a:latin typeface="Constantia" panose="02030602050306030303" pitchFamily="18" charset="0"/>
              </a:rPr>
              <a:t>«Движение наставников родилось не вчера, оно давно родилось, и его умные люди поддержали и сформулировали когда-то. Часто говорят: новое – это хорошо забытое старое. Не всё так, конечно, много нового, совсем нового, но это дело чрезвычайно важное ещё и с морально-этической точки зрения. Потому что поддержать молодых людей, а речь прежде всего идёт о молодых специалистах, помочь им сформировать правильное отношение к делу, к профессии, к стране, в конце концов, – в этом основа успеха».</a:t>
            </a:r>
          </a:p>
          <a:p>
            <a:pPr marL="0" indent="0" algn="r">
              <a:buNone/>
            </a:pPr>
            <a:r>
              <a:rPr lang="ru-RU" sz="2400" i="1" dirty="0" smtClean="0">
                <a:latin typeface="Constantia" panose="02030602050306030303" pitchFamily="18" charset="0"/>
              </a:rPr>
              <a:t>(президент РФ В.В</a:t>
            </a:r>
            <a:r>
              <a:rPr lang="ru-RU" sz="2400" i="1" dirty="0">
                <a:latin typeface="Constantia" panose="02030602050306030303" pitchFamily="18" charset="0"/>
              </a:rPr>
              <a:t>. Путин, </a:t>
            </a:r>
            <a:endParaRPr lang="ru-RU" sz="2400" i="1" dirty="0" smtClean="0">
              <a:latin typeface="Constantia" panose="02030602050306030303" pitchFamily="18" charset="0"/>
            </a:endParaRPr>
          </a:p>
          <a:p>
            <a:pPr marL="0" indent="0" algn="r">
              <a:buNone/>
            </a:pPr>
            <a:r>
              <a:rPr lang="ru-RU" sz="2400" i="1" dirty="0" smtClean="0">
                <a:latin typeface="Constantia" panose="02030602050306030303" pitchFamily="18" charset="0"/>
              </a:rPr>
              <a:t>выступление </a:t>
            </a:r>
            <a:r>
              <a:rPr lang="ru-RU" sz="2400" i="1" dirty="0">
                <a:latin typeface="Constantia" panose="02030602050306030303" pitchFamily="18" charset="0"/>
              </a:rPr>
              <a:t>на форуме «Наставник»)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69830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008" y="365125"/>
            <a:ext cx="1132906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Constantia" panose="02030602050306030303" pitchFamily="18" charset="0"/>
              </a:rPr>
              <a:t>Нормативно-правовая база дуальной подготовки </a:t>
            </a:r>
            <a:endParaRPr lang="ru-RU" sz="3600" b="1" dirty="0"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995" cy="4351338"/>
          </a:xfrm>
        </p:spPr>
        <p:txBody>
          <a:bodyPr/>
          <a:lstStyle/>
          <a:p>
            <a:r>
              <a:rPr lang="ru-RU" dirty="0" smtClean="0">
                <a:latin typeface="Constantia" panose="02030602050306030303" pitchFamily="18" charset="0"/>
              </a:rPr>
              <a:t>Постановление Правительства Самарской области от 31.07.2015 № 479 «Об утверждении Порядка организации дуального обучения в профессиональных образовательных организациях, находящихся в ведении Самарской области»</a:t>
            </a:r>
          </a:p>
          <a:p>
            <a:r>
              <a:rPr lang="ru-RU" dirty="0" smtClean="0">
                <a:latin typeface="Constantia" panose="02030602050306030303" pitchFamily="18" charset="0"/>
              </a:rPr>
              <a:t>Распоряжение </a:t>
            </a:r>
            <a:r>
              <a:rPr lang="ru-RU" dirty="0" err="1" smtClean="0">
                <a:latin typeface="Constantia" panose="02030602050306030303" pitchFamily="18" charset="0"/>
              </a:rPr>
              <a:t>МОиН</a:t>
            </a:r>
            <a:r>
              <a:rPr lang="ru-RU" dirty="0" smtClean="0">
                <a:latin typeface="Constantia" panose="02030602050306030303" pitchFamily="18" charset="0"/>
              </a:rPr>
              <a:t> Самарской области от 06.07.2015 № 269-од  «Об утверждении типового положения о структурных подразделениях профессиональных образовательных организации Самарской области на базе иных организаций, осуществляющих деятельность по профилю соответствующей образовательной программы» </a:t>
            </a:r>
            <a:endParaRPr lang="ru-RU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7754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latin typeface="Constantia" panose="02030602050306030303" pitchFamily="18" charset="0"/>
              </a:rPr>
              <a:t>Задачи дуального обучения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>
                <a:latin typeface="Constantia" panose="02030602050306030303" pitchFamily="18" charset="0"/>
              </a:rPr>
              <a:t>комплексное освоение студентами всех видов профессиональной деятельности; </a:t>
            </a:r>
          </a:p>
          <a:p>
            <a:pPr lvl="0"/>
            <a:r>
              <a:rPr lang="ru-RU" dirty="0">
                <a:latin typeface="Constantia" panose="02030602050306030303" pitchFamily="18" charset="0"/>
              </a:rPr>
              <a:t>формирование общих  и профессиональных компетенций; </a:t>
            </a:r>
          </a:p>
          <a:p>
            <a:pPr lvl="0"/>
            <a:r>
              <a:rPr lang="ru-RU" dirty="0">
                <a:latin typeface="Constantia" panose="02030602050306030303" pitchFamily="18" charset="0"/>
              </a:rPr>
              <a:t>качественное улучшение уровня профессиональной подготовки выпускников образовательной организации;</a:t>
            </a:r>
          </a:p>
          <a:p>
            <a:pPr lvl="0"/>
            <a:r>
              <a:rPr lang="ru-RU" dirty="0">
                <a:latin typeface="Constantia" panose="02030602050306030303" pitchFamily="18" charset="0"/>
              </a:rPr>
              <a:t>координация и адаптация учебно-производственной деятельности образовательной организации к условиям производства на предприятии.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18598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latin typeface="Constantia" panose="02030602050306030303" pitchFamily="18" charset="0"/>
              </a:rPr>
              <a:t>Функциональные обязанности членов структурного </a:t>
            </a:r>
            <a:r>
              <a:rPr lang="ru-RU" sz="3600" b="1" dirty="0" smtClean="0">
                <a:latin typeface="Constantia" panose="02030602050306030303" pitchFamily="18" charset="0"/>
              </a:rPr>
              <a:t>подразделения:</a:t>
            </a:r>
            <a:endParaRPr lang="ru-RU" sz="3600" b="1" dirty="0"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467" y="2011322"/>
            <a:ext cx="11519065" cy="573139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</a:pPr>
            <a:r>
              <a:rPr lang="ru-RU" sz="4000" dirty="0">
                <a:latin typeface="Constantia" panose="02030602050306030303" pitchFamily="18" charset="0"/>
              </a:rPr>
              <a:t>участие в проведении учебных занятий, консультаций, экзаменов и зачетов, в том числе в рамках сетевой форм реализации образовательных программ;</a:t>
            </a:r>
          </a:p>
          <a:p>
            <a:pPr>
              <a:lnSpc>
                <a:spcPct val="110000"/>
              </a:lnSpc>
            </a:pPr>
            <a:r>
              <a:rPr lang="ru-RU" sz="4000" dirty="0">
                <a:latin typeface="Constantia" panose="02030602050306030303" pitchFamily="18" charset="0"/>
              </a:rPr>
              <a:t>организация учебной, производственной и преддипломной практик обучающихся;</a:t>
            </a:r>
          </a:p>
          <a:p>
            <a:pPr>
              <a:lnSpc>
                <a:spcPct val="110000"/>
              </a:lnSpc>
            </a:pPr>
            <a:r>
              <a:rPr lang="ru-RU" sz="4000" dirty="0">
                <a:latin typeface="Constantia" panose="02030602050306030303" pitchFamily="18" charset="0"/>
              </a:rPr>
              <a:t>разработка тематики выпускных квалификационных работ, связанных с актуальными учебно-методическими проблемами организации, и сопровождение её выполнения;</a:t>
            </a:r>
          </a:p>
          <a:p>
            <a:pPr>
              <a:lnSpc>
                <a:spcPct val="110000"/>
              </a:lnSpc>
            </a:pPr>
            <a:r>
              <a:rPr lang="ru-RU" sz="4000" dirty="0">
                <a:latin typeface="Constantia" panose="02030602050306030303" pitchFamily="18" charset="0"/>
              </a:rPr>
              <a:t>участие в организации и проведении квалификационных экзаменов по профессиональным модулям, процедур итоговой государственной аттестации;</a:t>
            </a:r>
          </a:p>
          <a:p>
            <a:pPr>
              <a:lnSpc>
                <a:spcPct val="110000"/>
              </a:lnSpc>
            </a:pPr>
            <a:r>
              <a:rPr lang="ru-RU" sz="4000" dirty="0">
                <a:latin typeface="Constantia" panose="02030602050306030303" pitchFamily="18" charset="0"/>
              </a:rPr>
              <a:t>участие в разработке рабочих программ, показателей и критериев оценки </a:t>
            </a:r>
            <a:r>
              <a:rPr lang="ru-RU" sz="4000" dirty="0" err="1">
                <a:latin typeface="Constantia" panose="02030602050306030303" pitchFamily="18" charset="0"/>
              </a:rPr>
              <a:t>сформированности</a:t>
            </a:r>
            <a:r>
              <a:rPr lang="ru-RU" sz="4000" dirty="0">
                <a:latin typeface="Constantia" panose="02030602050306030303" pitchFamily="18" charset="0"/>
              </a:rPr>
              <a:t> профессиональных компетенций;</a:t>
            </a:r>
          </a:p>
          <a:p>
            <a:pPr>
              <a:lnSpc>
                <a:spcPct val="110000"/>
              </a:lnSpc>
            </a:pPr>
            <a:r>
              <a:rPr lang="ru-RU" sz="4000" dirty="0">
                <a:latin typeface="Constantia" panose="02030602050306030303" pitchFamily="18" charset="0"/>
              </a:rPr>
              <a:t>формирование предложений в соответствии с требованиями организации для вариативной составляющей основных профессиональных образовательных программ.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76152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4768097"/>
              </p:ext>
            </p:extLst>
          </p:nvPr>
        </p:nvGraphicFramePr>
        <p:xfrm>
          <a:off x="377952" y="463138"/>
          <a:ext cx="11509248" cy="5713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303264" y="2816352"/>
            <a:ext cx="190195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dirty="0" smtClean="0">
                <a:latin typeface="Constantia" panose="02030602050306030303" pitchFamily="18" charset="0"/>
              </a:rPr>
              <a:t>Следственное управление Отдела </a:t>
            </a:r>
            <a:r>
              <a:rPr lang="ru-RU" sz="1300" dirty="0" smtClean="0">
                <a:latin typeface="Constantia" panose="02030602050306030303" pitchFamily="18" charset="0"/>
              </a:rPr>
              <a:t>по расследованию преступлений УМВД РФ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887930" y="2938272"/>
            <a:ext cx="169472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dirty="0" smtClean="0">
                <a:latin typeface="Constantia" panose="02030602050306030303" pitchFamily="18" charset="0"/>
              </a:rPr>
              <a:t>Отделы полиции </a:t>
            </a:r>
            <a:r>
              <a:rPr lang="ru-RU" sz="1300" dirty="0" smtClean="0">
                <a:latin typeface="Constantia" panose="02030602050306030303" pitchFamily="18" charset="0"/>
              </a:rPr>
              <a:t>УМВД </a:t>
            </a:r>
            <a:r>
              <a:rPr lang="ru-RU" sz="1300" dirty="0" smtClean="0">
                <a:latin typeface="Constantia" panose="02030602050306030303" pitchFamily="18" charset="0"/>
              </a:rPr>
              <a:t>РФ;</a:t>
            </a:r>
          </a:p>
          <a:p>
            <a:pPr algn="ctr"/>
            <a:r>
              <a:rPr lang="ru-RU" sz="1300" dirty="0" smtClean="0">
                <a:latin typeface="Constantia" panose="02030602050306030303" pitchFamily="18" charset="0"/>
              </a:rPr>
              <a:t>Полк ДПС ГИБДД</a:t>
            </a:r>
            <a:endParaRPr lang="ru-RU" sz="1300" dirty="0" smtClean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25990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7554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Constantia" panose="02030602050306030303" pitchFamily="18" charset="0"/>
              </a:rPr>
              <a:t>Наставничество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63442"/>
            <a:ext cx="10515600" cy="2160969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latin typeface="Constantia" panose="02030602050306030303" pitchFamily="18" charset="0"/>
              </a:rPr>
              <a:t>форма профессионального становления и воспитания молодых работников (специалистов) под наблюдением наставника, направленная на совершенствование качества персональной подготовки и практических навыков, надлежащее выполнение профессиональных функций, адаптацию в трудовом коллективе.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38200" y="318784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>
                <a:latin typeface="Constantia" panose="02030602050306030303" pitchFamily="18" charset="0"/>
              </a:rPr>
              <a:t>Наставник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838200" y="4227617"/>
            <a:ext cx="10515600" cy="2396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dirty="0">
                <a:latin typeface="Constantia" panose="02030602050306030303" pitchFamily="18" charset="0"/>
              </a:rPr>
              <a:t>высококвалифицированный сотрудник, проводящий в индивидуальном порядке работу с молодыми работниками (специалистами) по их адаптации к производственной деятельности, корпоративной культуре и последующему профессиональному развитию, обладающий высокими профессиональными и нравственными качествами, практическими знаниями и опытом.</a:t>
            </a:r>
          </a:p>
        </p:txBody>
      </p:sp>
    </p:spTree>
    <p:extLst>
      <p:ext uri="{BB962C8B-B14F-4D97-AF65-F5344CB8AC3E}">
        <p14:creationId xmlns="" xmlns:p14="http://schemas.microsoft.com/office/powerpoint/2010/main" val="352575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latin typeface="Constantia" panose="02030602050306030303" pitchFamily="18" charset="0"/>
              </a:rPr>
              <a:t>Основные принципы формирования системы </a:t>
            </a:r>
            <a:r>
              <a:rPr lang="ru-RU" sz="3600" b="1" dirty="0" smtClean="0">
                <a:latin typeface="Constantia" panose="02030602050306030303" pitchFamily="18" charset="0"/>
              </a:rPr>
              <a:t>наставничества:</a:t>
            </a:r>
            <a:endParaRPr lang="ru-RU" sz="3600" b="1" dirty="0"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8135" y="1888177"/>
            <a:ext cx="11364686" cy="4288786"/>
          </a:xfrm>
        </p:spPr>
        <p:txBody>
          <a:bodyPr>
            <a:normAutofit fontScale="92500" lnSpcReduction="20000"/>
          </a:bodyPr>
          <a:lstStyle/>
          <a:p>
            <a:pPr lvl="0" algn="just">
              <a:lnSpc>
                <a:spcPct val="110000"/>
              </a:lnSpc>
            </a:pPr>
            <a:r>
              <a:rPr lang="ru-RU" sz="2600" dirty="0" smtClean="0">
                <a:latin typeface="Constantia" panose="02030602050306030303" pitchFamily="18" charset="0"/>
              </a:rPr>
              <a:t>добровольность </a:t>
            </a:r>
            <a:r>
              <a:rPr lang="ru-RU" sz="2600" dirty="0">
                <a:latin typeface="Constantia" panose="02030602050306030303" pitchFamily="18" charset="0"/>
              </a:rPr>
              <a:t>и </a:t>
            </a:r>
            <a:r>
              <a:rPr lang="ru-RU" sz="2600" dirty="0" smtClean="0">
                <a:latin typeface="Constantia" panose="02030602050306030303" pitchFamily="18" charset="0"/>
              </a:rPr>
              <a:t>целеустремленность </a:t>
            </a:r>
            <a:r>
              <a:rPr lang="ru-RU" sz="2600" dirty="0">
                <a:latin typeface="Constantia" panose="02030602050306030303" pitchFamily="18" charset="0"/>
              </a:rPr>
              <a:t>работы наставника;</a:t>
            </a:r>
          </a:p>
          <a:p>
            <a:pPr lvl="0" algn="just">
              <a:lnSpc>
                <a:spcPct val="110000"/>
              </a:lnSpc>
            </a:pPr>
            <a:r>
              <a:rPr lang="ru-RU" sz="2600" dirty="0" smtClean="0">
                <a:latin typeface="Constantia" panose="02030602050306030303" pitchFamily="18" charset="0"/>
              </a:rPr>
              <a:t>морально-психологический </a:t>
            </a:r>
            <a:r>
              <a:rPr lang="ru-RU" sz="2600" dirty="0" err="1">
                <a:latin typeface="Constantia" panose="02030602050306030303" pitchFamily="18" charset="0"/>
              </a:rPr>
              <a:t>контактируемости</a:t>
            </a:r>
            <a:r>
              <a:rPr lang="ru-RU" sz="2600" dirty="0">
                <a:latin typeface="Constantia" panose="02030602050306030303" pitchFamily="18" charset="0"/>
              </a:rPr>
              <a:t> наставника и подшефного;</a:t>
            </a:r>
          </a:p>
          <a:p>
            <a:pPr lvl="0" algn="just">
              <a:lnSpc>
                <a:spcPct val="110000"/>
              </a:lnSpc>
            </a:pPr>
            <a:r>
              <a:rPr lang="ru-RU" sz="2600" dirty="0" smtClean="0">
                <a:latin typeface="Constantia" panose="02030602050306030303" pitchFamily="18" charset="0"/>
              </a:rPr>
              <a:t>личный пример </a:t>
            </a:r>
            <a:r>
              <a:rPr lang="ru-RU" sz="2600" dirty="0">
                <a:latin typeface="Constantia" panose="02030602050306030303" pitchFamily="18" charset="0"/>
              </a:rPr>
              <a:t>наставника;</a:t>
            </a:r>
          </a:p>
          <a:p>
            <a:pPr lvl="0" algn="just">
              <a:lnSpc>
                <a:spcPct val="110000"/>
              </a:lnSpc>
            </a:pPr>
            <a:r>
              <a:rPr lang="ru-RU" sz="2600" dirty="0" smtClean="0">
                <a:latin typeface="Constantia" panose="02030602050306030303" pitchFamily="18" charset="0"/>
              </a:rPr>
              <a:t>доброжелательность </a:t>
            </a:r>
            <a:r>
              <a:rPr lang="ru-RU" sz="2600" dirty="0">
                <a:latin typeface="Constantia" panose="02030602050306030303" pitchFamily="18" charset="0"/>
              </a:rPr>
              <a:t>и </a:t>
            </a:r>
            <a:r>
              <a:rPr lang="ru-RU" sz="2600" dirty="0" smtClean="0">
                <a:latin typeface="Constantia" panose="02030602050306030303" pitchFamily="18" charset="0"/>
              </a:rPr>
              <a:t>взаимное уважение;</a:t>
            </a:r>
            <a:endParaRPr lang="ru-RU" sz="2600" dirty="0">
              <a:latin typeface="Constantia" panose="02030602050306030303" pitchFamily="18" charset="0"/>
            </a:endParaRPr>
          </a:p>
          <a:p>
            <a:pPr lvl="0" algn="just">
              <a:lnSpc>
                <a:spcPct val="110000"/>
              </a:lnSpc>
            </a:pPr>
            <a:r>
              <a:rPr lang="ru-RU" sz="2600" dirty="0" smtClean="0">
                <a:latin typeface="Constantia" panose="02030602050306030303" pitchFamily="18" charset="0"/>
              </a:rPr>
              <a:t>уважительное отношение </a:t>
            </a:r>
            <a:r>
              <a:rPr lang="ru-RU" sz="2600" dirty="0">
                <a:latin typeface="Constantia" panose="02030602050306030303" pitchFamily="18" charset="0"/>
              </a:rPr>
              <a:t>к мнению подшефного;</a:t>
            </a:r>
          </a:p>
          <a:p>
            <a:pPr lvl="0" algn="just">
              <a:lnSpc>
                <a:spcPct val="110000"/>
              </a:lnSpc>
            </a:pPr>
            <a:r>
              <a:rPr lang="ru-RU" sz="2600" dirty="0" smtClean="0">
                <a:latin typeface="Constantia" panose="02030602050306030303" pitchFamily="18" charset="0"/>
              </a:rPr>
              <a:t>согласованность </a:t>
            </a:r>
            <a:r>
              <a:rPr lang="ru-RU" sz="2600" dirty="0">
                <a:latin typeface="Constantia" panose="02030602050306030303" pitchFamily="18" charset="0"/>
              </a:rPr>
              <a:t>содержания работы наставника по профессиональному становлению подшефного с содержанием календарно-тематического плана по предмету и плану работы структурного подразделения;</a:t>
            </a:r>
          </a:p>
          <a:p>
            <a:pPr lvl="0" algn="just">
              <a:lnSpc>
                <a:spcPct val="110000"/>
              </a:lnSpc>
            </a:pPr>
            <a:r>
              <a:rPr lang="ru-RU" sz="2600" dirty="0" smtClean="0">
                <a:latin typeface="Constantia" panose="02030602050306030303" pitchFamily="18" charset="0"/>
              </a:rPr>
              <a:t>направленность </a:t>
            </a:r>
            <a:r>
              <a:rPr lang="ru-RU" sz="2600" dirty="0">
                <a:latin typeface="Constantia" panose="02030602050306030303" pitchFamily="18" charset="0"/>
              </a:rPr>
              <a:t>плановой деятельности наставника на воспитание и профессиональное становление подшефного.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05072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Constantia" panose="02030602050306030303" pitchFamily="18" charset="0"/>
              </a:rPr>
              <a:t>Трудности во взаимодействии наставников и обучающихся:</a:t>
            </a:r>
            <a:endParaRPr lang="ru-RU" sz="3600" b="1" dirty="0"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8135" y="1888177"/>
            <a:ext cx="11364686" cy="4288786"/>
          </a:xfrm>
        </p:spPr>
        <p:txBody>
          <a:bodyPr>
            <a:normAutofit fontScale="92500" lnSpcReduction="10000"/>
          </a:bodyPr>
          <a:lstStyle/>
          <a:p>
            <a:pPr lvl="0" algn="just">
              <a:lnSpc>
                <a:spcPct val="110000"/>
              </a:lnSpc>
            </a:pPr>
            <a:r>
              <a:rPr lang="ru-RU" sz="2600" dirty="0" smtClean="0">
                <a:latin typeface="Constantia" panose="02030602050306030303" pitchFamily="18" charset="0"/>
              </a:rPr>
              <a:t>незаинтересованность наставников в участии в подобного рода проектах в связи с высокой занятостью;</a:t>
            </a:r>
          </a:p>
          <a:p>
            <a:pPr lvl="0" algn="just">
              <a:lnSpc>
                <a:spcPct val="110000"/>
              </a:lnSpc>
            </a:pPr>
            <a:r>
              <a:rPr lang="ru-RU" sz="2600" dirty="0" smtClean="0">
                <a:latin typeface="Constantia" panose="02030602050306030303" pitchFamily="18" charset="0"/>
              </a:rPr>
              <a:t>отсутствие высоко квалифицированных специалистов, способных выступать в роли наставников, при реализации дуальной формы обучения на базе организаций;</a:t>
            </a:r>
          </a:p>
          <a:p>
            <a:pPr lvl="0" algn="just">
              <a:lnSpc>
                <a:spcPct val="110000"/>
              </a:lnSpc>
            </a:pPr>
            <a:r>
              <a:rPr lang="ru-RU" sz="2600" dirty="0" smtClean="0">
                <a:latin typeface="Constantia" panose="02030602050306030303" pitchFamily="18" charset="0"/>
              </a:rPr>
              <a:t>отсутствие психолого-педагогического образования у наставников юридического профиля, незнание методов профессионального обучения и воспитания;</a:t>
            </a:r>
          </a:p>
          <a:p>
            <a:pPr lvl="0" algn="just">
              <a:lnSpc>
                <a:spcPct val="110000"/>
              </a:lnSpc>
            </a:pPr>
            <a:r>
              <a:rPr lang="ru-RU" sz="2600" dirty="0" smtClean="0">
                <a:latin typeface="Constantia" panose="02030602050306030303" pitchFamily="18" charset="0"/>
              </a:rPr>
              <a:t>недостаточно эффективное взаимодействие сторон, реализующих дуальное обучение, в процессе выполнения практических заданий;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96909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Constantia" panose="02030602050306030303" pitchFamily="18" charset="0"/>
              </a:rPr>
              <a:t>Трудности во взаимодействии наставников и обучающихся:</a:t>
            </a:r>
            <a:endParaRPr lang="ru-RU" sz="3600" b="1" dirty="0"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8135" y="1888177"/>
            <a:ext cx="11364686" cy="4288786"/>
          </a:xfrm>
        </p:spPr>
        <p:txBody>
          <a:bodyPr>
            <a:normAutofit fontScale="92500" lnSpcReduction="20000"/>
          </a:bodyPr>
          <a:lstStyle/>
          <a:p>
            <a:pPr lvl="0" algn="just">
              <a:lnSpc>
                <a:spcPct val="110000"/>
              </a:lnSpc>
            </a:pPr>
            <a:r>
              <a:rPr lang="ru-RU" sz="2600" dirty="0" smtClean="0">
                <a:latin typeface="Constantia" panose="02030602050306030303" pitchFamily="18" charset="0"/>
              </a:rPr>
              <a:t>психологическая несовместимость наставника и обучающегося, приводящая к возникновению межличностных конфликтов в процессе дуальной подготовки;</a:t>
            </a:r>
          </a:p>
          <a:p>
            <a:pPr lvl="0" algn="just">
              <a:lnSpc>
                <a:spcPct val="110000"/>
              </a:lnSpc>
            </a:pPr>
            <a:r>
              <a:rPr lang="ru-RU" sz="2600" dirty="0" smtClean="0">
                <a:latin typeface="Constantia" panose="02030602050306030303" pitchFamily="18" charset="0"/>
              </a:rPr>
              <a:t>не всегда рациональное количество документации обязательной для оформления наставниками (планы, программы, видеозаписи наставлений и т.п.);</a:t>
            </a:r>
          </a:p>
          <a:p>
            <a:pPr lvl="0" algn="just">
              <a:lnSpc>
                <a:spcPct val="110000"/>
              </a:lnSpc>
            </a:pPr>
            <a:r>
              <a:rPr lang="ru-RU" sz="2600" dirty="0" smtClean="0">
                <a:latin typeface="Constantia" panose="02030602050306030303" pitchFamily="18" charset="0"/>
              </a:rPr>
              <a:t>в ходе подготовки специалистов по педагогическим специальностям недопустимость копирования педагогической деятельности одного педагога –наставника ввиду необходимости подготовки на основе анализа различных педагогических стилей и технологий (дополнительно: ограничение в охвате направлений и предметов, ограничение в охвате возрастов).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965168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TM03457510[[fn=Савон]]</Template>
  <TotalTime>96</TotalTime>
  <Words>835</Words>
  <Application>Microsoft Office PowerPoint</Application>
  <PresentationFormat>Произвольный</PresentationFormat>
  <Paragraphs>62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Принципы организации наставничества в рамках дуальной подготовки  в системе среднего профессионального образования</vt:lpstr>
      <vt:lpstr>Нормативно-правовая база дуальной подготовки </vt:lpstr>
      <vt:lpstr>Задачи дуального обучения</vt:lpstr>
      <vt:lpstr>Функциональные обязанности членов структурного подразделения:</vt:lpstr>
      <vt:lpstr>Слайд 5</vt:lpstr>
      <vt:lpstr>Наставничество</vt:lpstr>
      <vt:lpstr>Основные принципы формирования системы наставничества:</vt:lpstr>
      <vt:lpstr>Трудности во взаимодействии наставников и обучающихся:</vt:lpstr>
      <vt:lpstr>Трудности во взаимодействии наставников и обучающихся:</vt:lpstr>
      <vt:lpstr>Направления, позволяющие эффективно развивать наставничество в рамках дуальной подготовки:</vt:lpstr>
      <vt:lpstr>Слайд 11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Принципы организации наставничества в рамках дуальной подготовки  в системе среднего профессионального образования</dc:title>
  <dc:creator>Admin</dc:creator>
  <cp:lastModifiedBy>Васильевы</cp:lastModifiedBy>
  <cp:revision>29</cp:revision>
  <dcterms:created xsi:type="dcterms:W3CDTF">2019-04-02T11:00:30Z</dcterms:created>
  <dcterms:modified xsi:type="dcterms:W3CDTF">2022-11-27T16:12:26Z</dcterms:modified>
</cp:coreProperties>
</file>