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71" r:id="rId5"/>
    <p:sldId id="273" r:id="rId6"/>
    <p:sldId id="283" r:id="rId7"/>
    <p:sldId id="274" r:id="rId8"/>
    <p:sldId id="276" r:id="rId9"/>
    <p:sldId id="275" r:id="rId10"/>
    <p:sldId id="284" r:id="rId11"/>
    <p:sldId id="278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547" y="1631092"/>
            <a:ext cx="7520548" cy="1756051"/>
          </a:xfrm>
        </p:spPr>
        <p:txBody>
          <a:bodyPr/>
          <a:lstStyle/>
          <a:p>
            <a:r>
              <a:rPr lang="ru-RU" sz="2400" b="1" dirty="0"/>
              <a:t>ОРГАНИЗАЦИЯ ИССЛЕДОВАНИЙ ПО КУРСОВОЙ РАБОТЕ НА ПРОИЗВОДСТВЕННОЙ ПРАКТИКЕ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156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преподаватель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профессионального образовательного учреждения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«Чапаевский губернский колледж им.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Колычева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381864"/>
              </p:ext>
            </p:extLst>
          </p:nvPr>
        </p:nvGraphicFramePr>
        <p:xfrm>
          <a:off x="1310899" y="2174240"/>
          <a:ext cx="9601200" cy="3500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58905"/>
                <a:gridCol w="4542295"/>
              </a:tblGrid>
              <a:tr h="3252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СТУДЕНТ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УЧЕНИК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ПОИСКОВЫЙ ЭТАП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ДИАГНОСТИКИ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МЕРОПРИЯТИЙ В РАМКАХ РАБОТЫ С НАСТАВЛЯЕМЫМ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ПОИСКОВЫЙ ЭТАП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ЭКСПЕРИМЕНТА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ПРЕЗЕНТАЦИЯ РЕЗУЛЬТАТОВ РАБОТЫ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ПРЕЗЕНТАЦИЯ РЕЗУЛЬТАТОВ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ПОДВЕДЕНИЕ ИТОГОВ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ПОДВЕДЕНИЕ ИТОГОВ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402" y="811651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 smtClean="0"/>
              <a:t>ДОРОЖНАЯ КАРТА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552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70" y="2597466"/>
            <a:ext cx="2582651" cy="3443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6823" y="627682"/>
            <a:ext cx="10895525" cy="1759058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РАБОТЫ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00427" y="2967335"/>
            <a:ext cx="4011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Открытая </a:t>
            </a:r>
            <a:r>
              <a:rPr lang="ru-RU" sz="2400" b="1" dirty="0"/>
              <a:t>XIII </a:t>
            </a:r>
            <a:r>
              <a:rPr lang="ru-RU" sz="2400" b="1" dirty="0" smtClean="0"/>
              <a:t>городская научно-практическая конференция </a:t>
            </a:r>
            <a:r>
              <a:rPr lang="ru-RU" sz="2400" b="1" dirty="0"/>
              <a:t>учащихся «Общечеловеческие ценности в поликультурном пространстве» в г. </a:t>
            </a:r>
            <a:r>
              <a:rPr lang="ru-RU" sz="2400" b="1" dirty="0" smtClean="0"/>
              <a:t>Самара</a:t>
            </a:r>
          </a:p>
          <a:p>
            <a:pPr algn="ctr"/>
            <a:r>
              <a:rPr lang="ru-RU" sz="2400" b="1" dirty="0" smtClean="0"/>
              <a:t>(ЦВР «Поиск»)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983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4339" y="2928892"/>
            <a:ext cx="5238427" cy="236377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VII </a:t>
            </a:r>
            <a:r>
              <a:rPr lang="ru-RU" b="1" dirty="0" smtClean="0"/>
              <a:t>научно-практическая </a:t>
            </a:r>
            <a:r>
              <a:rPr lang="ru-RU" b="1" dirty="0"/>
              <a:t>конференции </a:t>
            </a:r>
            <a:endParaRPr lang="ru-RU" b="1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«</a:t>
            </a:r>
            <a:r>
              <a:rPr lang="ru-RU" b="1" dirty="0"/>
              <a:t>Молодые исследователи России</a:t>
            </a:r>
            <a:r>
              <a:rPr lang="ru-RU" b="1" dirty="0" smtClean="0"/>
              <a:t>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г. Чапаевск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(ГБПОУ СОЧГК им. О. </a:t>
            </a:r>
            <a:r>
              <a:rPr lang="ru-RU" b="1" dirty="0" err="1" smtClean="0"/>
              <a:t>Колычева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96" y="2812941"/>
            <a:ext cx="4110320" cy="25882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4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547" y="1631092"/>
            <a:ext cx="7520548" cy="1756051"/>
          </a:xfrm>
        </p:spPr>
        <p:txBody>
          <a:bodyPr/>
          <a:lstStyle/>
          <a:p>
            <a:r>
              <a:rPr lang="ru-RU" sz="2400" b="1" dirty="0"/>
              <a:t>ОРГАНИЗАЦИЯ ИССЛЕДОВАНИЙ ПО КУРСОВОЙ РАБОТЕ НА ПРОИЗВОДСТВЕННОЙ ПРАКТИКЕ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156" y="34290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преподаватель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профессионального образовательного учреждения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«Чапаевский губернский колледж им.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Колычева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ПЛАНИРОВАНИЕ ИДЕИ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ОРГАНИЗАЦИЯ ИССЛЕДОВАНИЙ </a:t>
            </a:r>
            <a:r>
              <a:rPr lang="ru-RU" b="1" dirty="0" smtClean="0"/>
              <a:t>В РАМКАХ </a:t>
            </a:r>
            <a:r>
              <a:rPr lang="ru-RU" b="1" dirty="0"/>
              <a:t>КУРСОВОЙ </a:t>
            </a:r>
            <a:r>
              <a:rPr lang="ru-RU" b="1" dirty="0" smtClean="0"/>
              <a:t>РАБОТЫ </a:t>
            </a:r>
          </a:p>
          <a:p>
            <a:r>
              <a:rPr lang="ru-RU" b="1" dirty="0" smtClean="0"/>
              <a:t>ОРГАНИЗАЦИЯ ПРАКТИЧЕСКОЙ ПОДОГТОВКИ СТУДЕНТОВ СПО</a:t>
            </a:r>
          </a:p>
          <a:p>
            <a:r>
              <a:rPr lang="ru-RU" b="1" dirty="0" smtClean="0"/>
              <a:t>ЭФФЕКТИВНЫЕ МЕХАНИЗМЫ ПОВЫШЕНИЯ КАЧЕСТВА ОБРАЗОВАТЕЛЬНОЙ ДЕЯТЕЛЬНОСТИ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НАСТАВНИЧЕСТВО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01" y="2541965"/>
            <a:ext cx="3317875" cy="331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2827" y="3105834"/>
            <a:ext cx="4641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- эффективный </a:t>
            </a:r>
            <a:r>
              <a:rPr lang="ru-RU" sz="3200" dirty="0"/>
              <a:t>механизм повышения качества образовательной </a:t>
            </a:r>
            <a:r>
              <a:rPr lang="ru-RU" sz="3200" dirty="0" smtClean="0"/>
              <a:t>деятельности.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860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0" y="891981"/>
            <a:ext cx="10681951" cy="1284549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отношения, в которых опытный или более сведущий человек помогает менее опытному или менее сведущему усвоить определенные компетенции.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33" y="4281998"/>
            <a:ext cx="2345406" cy="1516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01" y="2381831"/>
            <a:ext cx="1750254" cy="110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30" y="3488501"/>
            <a:ext cx="1657998" cy="130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29" y="4960744"/>
            <a:ext cx="1689901" cy="114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12" y="4988110"/>
            <a:ext cx="1649507" cy="111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66" y="3645733"/>
            <a:ext cx="1792873" cy="12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04" y="2389638"/>
            <a:ext cx="1730313" cy="126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3" y="2454160"/>
            <a:ext cx="1716636" cy="118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57" y="4680508"/>
            <a:ext cx="2464582" cy="6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64" y="3488500"/>
            <a:ext cx="1034585" cy="10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035">
            <a:off x="3282279" y="4344111"/>
            <a:ext cx="982484" cy="88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1955">
            <a:off x="3868557" y="5187506"/>
            <a:ext cx="731837" cy="77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6561">
            <a:off x="6776397" y="5247658"/>
            <a:ext cx="688975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7042">
            <a:off x="7309550" y="4425616"/>
            <a:ext cx="812705" cy="79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763">
            <a:off x="6865846" y="3697663"/>
            <a:ext cx="908050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270">
            <a:off x="5504737" y="3807200"/>
            <a:ext cx="585787" cy="60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23" y="943495"/>
            <a:ext cx="10192553" cy="1336065"/>
          </a:xfrm>
        </p:spPr>
        <p:txBody>
          <a:bodyPr>
            <a:normAutofit/>
          </a:bodyPr>
          <a:lstStyle/>
          <a:p>
            <a:r>
              <a:rPr lang="ru-RU" b="1" dirty="0" smtClean="0"/>
              <a:t>МОДЕЛИ НАСТАВНИЧЕСТВА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93367" y="2471604"/>
            <a:ext cx="790746" cy="837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74288" y="3309106"/>
            <a:ext cx="279702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2435" y="4263213"/>
            <a:ext cx="161281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ученик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50081" y="2471604"/>
            <a:ext cx="457633" cy="1791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676864" y="4263518"/>
            <a:ext cx="331683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Опытный учитель – молодой специалист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963737" y="2451866"/>
            <a:ext cx="559513" cy="1791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096732" y="3276877"/>
            <a:ext cx="23154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Студент-ученик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450946" y="2451866"/>
            <a:ext cx="495791" cy="857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 МОДЕЛИ</a:t>
            </a:r>
            <a:br>
              <a:rPr lang="ru-RU" b="1" dirty="0" smtClean="0"/>
            </a:br>
            <a:r>
              <a:rPr lang="ru-RU" b="1" dirty="0" smtClean="0"/>
              <a:t>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ПОДГОТОВКА НОРМАТИВНОЙ БАЗЫ РЕАЛИЗАЦИИ МОДЕЛИ НАСТАВНИЧЕСТВА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СОГЛАСОВАНИЕ ПЛАНА (ДОРОЖНАЯ КАРТА) РЕАЛИЗАЦИИ МОДЕЛИ НАСТАВНИЧЕСТВА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РЕЛИЗАЦИЯ ПЛАНА</a:t>
            </a:r>
          </a:p>
          <a:p>
            <a:pPr marL="514350" indent="-514350">
              <a:buFont typeface="+mj-lt"/>
              <a:buAutoNum type="romanUcPeriod"/>
            </a:pPr>
            <a:r>
              <a:rPr lang="ru-RU" dirty="0" smtClean="0"/>
              <a:t>АНАЛИЗ РЕЗУЛЬТАТОВ РАБОТЫ</a:t>
            </a:r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57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148" y="1994137"/>
            <a:ext cx="4847820" cy="367049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обладающий достаточным уровнем знаний в области педагогики и психологии, коммуникабельный и направленный на свою профессию.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00063" y="624857"/>
            <a:ext cx="38751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«Студент-ученик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32" y="1356798"/>
            <a:ext cx="5019361" cy="231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32" y="3906600"/>
            <a:ext cx="4933646" cy="227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88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70" y="2758902"/>
            <a:ext cx="1862550" cy="248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89" y="2716282"/>
            <a:ext cx="2054912" cy="2568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4313" y="5466436"/>
            <a:ext cx="3722494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Тараканова П.А</a:t>
            </a:r>
            <a:r>
              <a:rPr lang="ru-RU" sz="1400" b="1" dirty="0" smtClean="0"/>
              <a:t>., </a:t>
            </a:r>
          </a:p>
          <a:p>
            <a:pPr algn="ctr"/>
            <a:r>
              <a:rPr lang="ru-RU" sz="1400" b="1" dirty="0" smtClean="0"/>
              <a:t>студентка 3 курса специальности </a:t>
            </a:r>
          </a:p>
          <a:p>
            <a:pPr algn="ctr"/>
            <a:r>
              <a:rPr lang="ru-RU" sz="1400" b="1" dirty="0" smtClean="0"/>
              <a:t>44.02.02 Преподавание в начальных классах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05882" y="5465254"/>
            <a:ext cx="277832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/>
              <a:t>Победнова</a:t>
            </a:r>
            <a:r>
              <a:rPr lang="ru-RU" sz="1400" b="1" dirty="0" smtClean="0"/>
              <a:t> В.А</a:t>
            </a:r>
            <a:r>
              <a:rPr lang="ru-RU" sz="1400" b="1" dirty="0" smtClean="0"/>
              <a:t>.,</a:t>
            </a:r>
          </a:p>
          <a:p>
            <a:pPr algn="ctr"/>
            <a:r>
              <a:rPr lang="ru-RU" sz="1400" b="1" dirty="0"/>
              <a:t>у</a:t>
            </a:r>
            <a:r>
              <a:rPr lang="ru-RU" sz="1400" b="1" dirty="0" smtClean="0"/>
              <a:t>ченица 2 класса </a:t>
            </a:r>
          </a:p>
          <a:p>
            <a:pPr algn="ctr"/>
            <a:r>
              <a:rPr lang="ru-RU" sz="1400" b="1" dirty="0" smtClean="0"/>
              <a:t>ГБОУ СОШ № 13 </a:t>
            </a:r>
            <a:r>
              <a:rPr lang="ru-RU" sz="1400" b="1" dirty="0" err="1" smtClean="0"/>
              <a:t>г.о</a:t>
            </a:r>
            <a:r>
              <a:rPr lang="ru-RU" sz="1400" b="1" dirty="0" smtClean="0"/>
              <a:t>. Чапаевск</a:t>
            </a:r>
            <a:endParaRPr lang="ru-RU" sz="14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38225" y="942975"/>
            <a:ext cx="10191750" cy="13366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МОДЕЛЬ НАСТАВНИЧЕСТВА</a:t>
            </a:r>
            <a:br>
              <a:rPr lang="ru-RU" b="1" dirty="0" smtClean="0"/>
            </a:br>
            <a:r>
              <a:rPr lang="ru-RU" b="1" dirty="0" smtClean="0"/>
              <a:t>«СТУДЕНТ-УЧЕНИК»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627682"/>
            <a:ext cx="10895525" cy="1759058"/>
          </a:xfrm>
        </p:spPr>
        <p:txBody>
          <a:bodyPr>
            <a:normAutofit/>
          </a:bodyPr>
          <a:lstStyle/>
          <a:p>
            <a:r>
              <a:rPr lang="ru-RU" b="1" dirty="0" smtClean="0"/>
              <a:t>РОЛИ НАСТАВНИКА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32845" y="2471604"/>
            <a:ext cx="790746" cy="837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54995" y="3314032"/>
            <a:ext cx="17625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17529" y="2470840"/>
            <a:ext cx="1156952" cy="2049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24923" y="4520485"/>
            <a:ext cx="21295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9654" y="3727479"/>
            <a:ext cx="20297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53601" y="2470839"/>
            <a:ext cx="0" cy="12566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37506" y="2453275"/>
            <a:ext cx="837547" cy="2049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090968" y="2453275"/>
            <a:ext cx="800006" cy="837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523657" y="4521156"/>
            <a:ext cx="13460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90968" y="3309106"/>
            <a:ext cx="22456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2445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263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ОРГАНИЗАЦИЯ ИССЛЕДОВАНИЙ ПО КУРСОВОЙ РАБОТЕ НА ПРОИЗВОДСТВЕННОЙ ПРАКТИКЕ</vt:lpstr>
      <vt:lpstr>ПЛАНИРОВАНИЕ ИДЕИ</vt:lpstr>
      <vt:lpstr>НАСТАВНИЧЕСТВО</vt:lpstr>
      <vt:lpstr>Наставничество – это отношения, в которых опытный или более сведущий человек помогает менее опытному или менее сведущему усвоить определенные компетенции.</vt:lpstr>
      <vt:lpstr>МОДЕЛИ НАСТАВНИЧЕСТВА</vt:lpstr>
      <vt:lpstr>ЭТАПЫ РЕАЛИЗАЦИИ МОДЕЛИ НАСТАВНИЧЕСТВА</vt:lpstr>
      <vt:lpstr>«Наставник» -  это студент, обладающий достаточным уровнем знаний в области педагогики и психологии, коммуникабельный и направленный на свою профессию.</vt:lpstr>
      <vt:lpstr>МОДЕЛЬ НАСТАВНИЧЕСТВА «СТУДЕНТ-УЧЕНИК»</vt:lpstr>
      <vt:lpstr>РОЛИ НАСТАВНИКА</vt:lpstr>
      <vt:lpstr>ДОРОЖНАЯ КАРТА</vt:lpstr>
      <vt:lpstr>РЕЗУЛЬТАТЫ РАБОТЫ</vt:lpstr>
      <vt:lpstr>РЕЗУЛЬТАТЫ РАБОТЫ</vt:lpstr>
      <vt:lpstr>ОРГАНИЗАЦИЯ ИССЛЕДОВАНИЙ ПО КУРСОВОЙ РАБОТЕ НА ПРОИЗВОДСТВЕННОЙ ПРАКТИКЕ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УНИКАЛЬНОСТЬ И САМОБЫТНОСТЬ МАРИЙСКОГО НАРОДА</dc:title>
  <dc:creator>Пользователь Windows</dc:creator>
  <cp:lastModifiedBy>User</cp:lastModifiedBy>
  <cp:revision>32</cp:revision>
  <dcterms:created xsi:type="dcterms:W3CDTF">2022-04-21T08:31:42Z</dcterms:created>
  <dcterms:modified xsi:type="dcterms:W3CDTF">2023-11-08T07:32:36Z</dcterms:modified>
</cp:coreProperties>
</file>