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хникум" initials="Т" lastIdx="4" clrIdx="0">
    <p:extLst>
      <p:ext uri="{19B8F6BF-5375-455C-9EA6-DF929625EA0E}">
        <p15:presenceInfo xmlns:p15="http://schemas.microsoft.com/office/powerpoint/2012/main" userId="Технику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1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9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40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8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1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0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2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4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3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3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5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6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3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4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3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2DFF-A853-43F7-84CB-452321EFA3C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B1B9-EEE7-407E-B329-1E23936C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57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A31737-2486-6FD7-E9FD-0EE2240EF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184" y="1867951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Профессионально- ориентированные задания по английскому языку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ТЕМА </a:t>
            </a:r>
            <a:r>
              <a:rPr lang="en-US" b="1" dirty="0">
                <a:solidFill>
                  <a:schemeClr val="bg1"/>
                </a:solidFill>
              </a:rPr>
              <a:t>“CATERING”</a:t>
            </a:r>
            <a:br>
              <a:rPr lang="en-US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CF31DD7-E965-064C-C938-D99831313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4725" y="4663514"/>
            <a:ext cx="8791575" cy="165576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Разработчик: преподаватель ГБПОУ ХГТ,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Морозова Галина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00065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72BF9C-1A00-0217-EC46-10F72B44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65" y="-140234"/>
            <a:ext cx="4562475" cy="30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0D6D88-3DDD-A785-4416-1133014F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2" y="3775833"/>
            <a:ext cx="4462382" cy="29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75CFC7D-4173-5D1D-5D7F-5F2DF669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27" y="1460391"/>
            <a:ext cx="3713222" cy="24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B278FE-ADA6-F264-BA95-5B3DC4CE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6" y="2097088"/>
            <a:ext cx="4562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7A1FB0C5-2979-894A-5820-4E1CED37042D}"/>
              </a:ext>
            </a:extLst>
          </p:cNvPr>
          <p:cNvSpPr/>
          <p:nvPr/>
        </p:nvSpPr>
        <p:spPr>
          <a:xfrm>
            <a:off x="807720" y="320040"/>
            <a:ext cx="3535680" cy="1554480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прошу обучающихся посмотреть на рисунки и назвать или предположить тему занятия (</a:t>
            </a:r>
            <a:r>
              <a:rPr lang="ru-RU" dirty="0" err="1">
                <a:solidFill>
                  <a:schemeClr val="bg1"/>
                </a:solidFill>
              </a:rPr>
              <a:t>catering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8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8F046-9001-8140-F78C-7CCEDBE2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328" y="3365245"/>
            <a:ext cx="5351584" cy="4943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CATERING</a:t>
            </a:r>
            <a:endParaRPr lang="ru-RU" b="1" dirty="0"/>
          </a:p>
        </p:txBody>
      </p:sp>
      <p:sp>
        <p:nvSpPr>
          <p:cNvPr id="3" name="Облачко с текстом: овальное 2" descr="food">
            <a:extLst>
              <a:ext uri="{FF2B5EF4-FFF2-40B4-BE49-F238E27FC236}">
                <a16:creationId xmlns:a16="http://schemas.microsoft.com/office/drawing/2014/main" id="{29EF77D4-11C7-A8CA-7A78-87B22CCC9C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113081" y="2377338"/>
            <a:ext cx="2278966" cy="17293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food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96839A1B-59A6-BAE4-9067-23E956AE9625}"/>
              </a:ext>
            </a:extLst>
          </p:cNvPr>
          <p:cNvSpPr/>
          <p:nvPr/>
        </p:nvSpPr>
        <p:spPr>
          <a:xfrm>
            <a:off x="5137637" y="901333"/>
            <a:ext cx="2278966" cy="18428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restaurant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115B5435-7A27-BF1D-06C6-760A938FCA87}"/>
              </a:ext>
            </a:extLst>
          </p:cNvPr>
          <p:cNvSpPr/>
          <p:nvPr/>
        </p:nvSpPr>
        <p:spPr>
          <a:xfrm>
            <a:off x="8262424" y="1822766"/>
            <a:ext cx="2274277" cy="18428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service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F9449732-AFFB-2AFF-5C54-0D4032E5E627}"/>
              </a:ext>
            </a:extLst>
          </p:cNvPr>
          <p:cNvSpPr/>
          <p:nvPr/>
        </p:nvSpPr>
        <p:spPr>
          <a:xfrm>
            <a:off x="2461847" y="4480662"/>
            <a:ext cx="2475913" cy="17293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waiter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D0EB40B7-5C7C-3CE1-238C-D87F9193D70B}"/>
              </a:ext>
            </a:extLst>
          </p:cNvPr>
          <p:cNvSpPr/>
          <p:nvPr/>
        </p:nvSpPr>
        <p:spPr>
          <a:xfrm>
            <a:off x="7847428" y="4537435"/>
            <a:ext cx="2475913" cy="17293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menu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56A2CC7C-08F1-7A8E-FCA2-B70A7C8B97E8}"/>
              </a:ext>
            </a:extLst>
          </p:cNvPr>
          <p:cNvSpPr/>
          <p:nvPr/>
        </p:nvSpPr>
        <p:spPr>
          <a:xfrm>
            <a:off x="1021080" y="243839"/>
            <a:ext cx="2712720" cy="1578927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Прошу назвать ЛЕ, которые ассоциируются с понятием </a:t>
            </a:r>
            <a:r>
              <a:rPr lang="en-US" dirty="0">
                <a:solidFill>
                  <a:schemeClr val="bg1"/>
                </a:solidFill>
              </a:rPr>
              <a:t>catering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CE3F4-9412-4466-2F5D-174001AC2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" b="14303"/>
          <a:stretch/>
        </p:blipFill>
        <p:spPr bwMode="auto">
          <a:xfrm>
            <a:off x="4093697" y="190866"/>
            <a:ext cx="7826987" cy="62251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DE9C7EB7-E85C-DAB5-12CD-B4DAECF5563C}"/>
              </a:ext>
            </a:extLst>
          </p:cNvPr>
          <p:cNvSpPr/>
          <p:nvPr/>
        </p:nvSpPr>
        <p:spPr>
          <a:xfrm>
            <a:off x="838200" y="960120"/>
            <a:ext cx="2849880" cy="2971800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Прошу внимательно прочитать рекламный буклет</a:t>
            </a:r>
          </a:p>
        </p:txBody>
      </p:sp>
    </p:spTree>
    <p:extLst>
      <p:ext uri="{BB962C8B-B14F-4D97-AF65-F5344CB8AC3E}">
        <p14:creationId xmlns:p14="http://schemas.microsoft.com/office/powerpoint/2010/main" val="223579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29E12848-D093-8AE5-4BE4-D9133416FEC8}"/>
              </a:ext>
            </a:extLst>
          </p:cNvPr>
          <p:cNvSpPr/>
          <p:nvPr/>
        </p:nvSpPr>
        <p:spPr>
          <a:xfrm>
            <a:off x="7496175" y="3529846"/>
            <a:ext cx="3181350" cy="2800588"/>
          </a:xfrm>
          <a:prstGeom prst="wedgeEllipseCallou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We are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committed______________for and your guests.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21B23116-A056-F4EC-6CCE-E4A4ADEA3F0A}"/>
              </a:ext>
            </a:extLst>
          </p:cNvPr>
          <p:cNvSpPr/>
          <p:nvPr/>
        </p:nvSpPr>
        <p:spPr>
          <a:xfrm>
            <a:off x="914400" y="268605"/>
            <a:ext cx="2773680" cy="2590800"/>
          </a:xfrm>
          <a:prstGeom prst="wedgeEllipseCallou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 word- winning catering restaurant specialized in____________________.</a:t>
            </a:r>
            <a:endParaRPr lang="ru-RU" dirty="0"/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E6BAC3D8-13A5-77CC-9219-13EE2DF2C0C2}"/>
              </a:ext>
            </a:extLst>
          </p:cNvPr>
          <p:cNvSpPr/>
          <p:nvPr/>
        </p:nvSpPr>
        <p:spPr>
          <a:xfrm>
            <a:off x="914400" y="3630693"/>
            <a:ext cx="3627120" cy="25988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 restaurant provides a menu for_________________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640BBFE7-C2F1-D414-D0B0-F259D1E8F71F}"/>
              </a:ext>
            </a:extLst>
          </p:cNvPr>
          <p:cNvSpPr/>
          <p:nvPr/>
        </p:nvSpPr>
        <p:spPr>
          <a:xfrm>
            <a:off x="8503922" y="-142875"/>
            <a:ext cx="2804160" cy="30022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 restaurant has prepared _______________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for new clients.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1EDE1-4482-E5B4-F6AB-077288057614}"/>
              </a:ext>
            </a:extLst>
          </p:cNvPr>
          <p:cNvSpPr txBox="1"/>
          <p:nvPr/>
        </p:nvSpPr>
        <p:spPr>
          <a:xfrm>
            <a:off x="3394711" y="2228671"/>
            <a:ext cx="610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пропуски в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предложениях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1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1D902-5467-0FCF-BE7F-2E36EB931818}"/>
              </a:ext>
            </a:extLst>
          </p:cNvPr>
          <p:cNvSpPr txBox="1"/>
          <p:nvPr/>
        </p:nvSpPr>
        <p:spPr>
          <a:xfrm>
            <a:off x="3798570" y="2662841"/>
            <a:ext cx="610362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Ответьте на вопросы</a:t>
            </a:r>
            <a:endParaRPr lang="ru-RU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6E42B7A8-DBB8-51A0-9BC2-6B4A20AD0A6A}"/>
              </a:ext>
            </a:extLst>
          </p:cNvPr>
          <p:cNvSpPr/>
          <p:nvPr/>
        </p:nvSpPr>
        <p:spPr>
          <a:xfrm>
            <a:off x="880110" y="527859"/>
            <a:ext cx="3371850" cy="25201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many years the restaurant is experienced in catering?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BA033030-A198-8123-639A-E58220529C00}"/>
              </a:ext>
            </a:extLst>
          </p:cNvPr>
          <p:cNvSpPr/>
          <p:nvPr/>
        </p:nvSpPr>
        <p:spPr>
          <a:xfrm>
            <a:off x="8469630" y="335280"/>
            <a:ext cx="3371850" cy="25201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items does the restaurant rent? 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EED57CF8-D62B-A7AF-7DE3-F3FE43DA8EE1}"/>
              </a:ext>
            </a:extLst>
          </p:cNvPr>
          <p:cNvSpPr/>
          <p:nvPr/>
        </p:nvSpPr>
        <p:spPr>
          <a:xfrm>
            <a:off x="1417320" y="3810000"/>
            <a:ext cx="3627120" cy="24747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Where can you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this catering service?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A49CCDC5-FCE6-EAEE-C671-0F9ACE6A019B}"/>
              </a:ext>
            </a:extLst>
          </p:cNvPr>
          <p:cNvSpPr/>
          <p:nvPr/>
        </p:nvSpPr>
        <p:spPr>
          <a:xfrm>
            <a:off x="7863840" y="3858652"/>
            <a:ext cx="2910840" cy="23774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what time can you make your order?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6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57AC55-405A-CB30-A27E-96C5AAF0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00" y="152400"/>
            <a:ext cx="3588466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C0487CB-8465-18F2-D849-8A6B0C42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1" y="396241"/>
            <a:ext cx="358902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EA560A-8E1A-1AFE-DED8-A1749823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3246121"/>
            <a:ext cx="3348023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85A310-F6AB-9C77-107D-E0667A67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788921"/>
            <a:ext cx="358902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628EDBA-9E9F-0643-80DF-C1B595ED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82" y="3985261"/>
            <a:ext cx="3905836" cy="27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везда: 12 точек 3">
            <a:extLst>
              <a:ext uri="{FF2B5EF4-FFF2-40B4-BE49-F238E27FC236}">
                <a16:creationId xmlns:a16="http://schemas.microsoft.com/office/drawing/2014/main" id="{BAF3D67E-8A31-787F-3BD9-B4C4192B6436}"/>
              </a:ext>
            </a:extLst>
          </p:cNvPr>
          <p:cNvSpPr/>
          <p:nvPr/>
        </p:nvSpPr>
        <p:spPr>
          <a:xfrm>
            <a:off x="2960693" y="396241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Звезда: 12 точек 4">
            <a:extLst>
              <a:ext uri="{FF2B5EF4-FFF2-40B4-BE49-F238E27FC236}">
                <a16:creationId xmlns:a16="http://schemas.microsoft.com/office/drawing/2014/main" id="{71A43CC2-41BC-B747-2D59-1B6431C93BF8}"/>
              </a:ext>
            </a:extLst>
          </p:cNvPr>
          <p:cNvSpPr/>
          <p:nvPr/>
        </p:nvSpPr>
        <p:spPr>
          <a:xfrm>
            <a:off x="2930858" y="3154680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Звезда: 12 точек 5">
            <a:extLst>
              <a:ext uri="{FF2B5EF4-FFF2-40B4-BE49-F238E27FC236}">
                <a16:creationId xmlns:a16="http://schemas.microsoft.com/office/drawing/2014/main" id="{2621877C-5079-65D3-E072-4BC5AFE685DF}"/>
              </a:ext>
            </a:extLst>
          </p:cNvPr>
          <p:cNvSpPr/>
          <p:nvPr/>
        </p:nvSpPr>
        <p:spPr>
          <a:xfrm>
            <a:off x="8379175" y="49237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Звезда: 12 точек 6">
            <a:extLst>
              <a:ext uri="{FF2B5EF4-FFF2-40B4-BE49-F238E27FC236}">
                <a16:creationId xmlns:a16="http://schemas.microsoft.com/office/drawing/2014/main" id="{39F1FC16-DEF3-B72E-4819-A97FB57CABA2}"/>
              </a:ext>
            </a:extLst>
          </p:cNvPr>
          <p:cNvSpPr/>
          <p:nvPr/>
        </p:nvSpPr>
        <p:spPr>
          <a:xfrm>
            <a:off x="8473200" y="2788921"/>
            <a:ext cx="45719" cy="4571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12 точек 7">
            <a:extLst>
              <a:ext uri="{FF2B5EF4-FFF2-40B4-BE49-F238E27FC236}">
                <a16:creationId xmlns:a16="http://schemas.microsoft.com/office/drawing/2014/main" id="{2684F69F-554B-E87C-F0A6-DBDEC7CD2BE6}"/>
              </a:ext>
            </a:extLst>
          </p:cNvPr>
          <p:cNvSpPr/>
          <p:nvPr/>
        </p:nvSpPr>
        <p:spPr>
          <a:xfrm>
            <a:off x="8232202" y="2725615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Звезда: 12 точек 8">
            <a:extLst>
              <a:ext uri="{FF2B5EF4-FFF2-40B4-BE49-F238E27FC236}">
                <a16:creationId xmlns:a16="http://schemas.microsoft.com/office/drawing/2014/main" id="{EB174B21-4B0E-55CE-D680-936BA4AAFC6E}"/>
              </a:ext>
            </a:extLst>
          </p:cNvPr>
          <p:cNvSpPr/>
          <p:nvPr/>
        </p:nvSpPr>
        <p:spPr>
          <a:xfrm>
            <a:off x="4143082" y="3854548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4B55A38-F56B-D33A-3AF4-2D85AF28DAE3}"/>
              </a:ext>
            </a:extLst>
          </p:cNvPr>
          <p:cNvSpPr/>
          <p:nvPr/>
        </p:nvSpPr>
        <p:spPr>
          <a:xfrm>
            <a:off x="4276024" y="589671"/>
            <a:ext cx="3589020" cy="2728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>
                <a:solidFill>
                  <a:schemeClr val="bg1"/>
                </a:solidFill>
              </a:rPr>
              <a:t>sets</a:t>
            </a:r>
          </a:p>
          <a:p>
            <a:pPr marL="342900" indent="-342900" algn="ctr">
              <a:buAutoNum type="alphaLcPeriod"/>
            </a:pPr>
            <a:r>
              <a:rPr lang="en-US" sz="2400" dirty="0">
                <a:solidFill>
                  <a:schemeClr val="bg1"/>
                </a:solidFill>
              </a:rPr>
              <a:t>a waiter</a:t>
            </a:r>
          </a:p>
          <a:p>
            <a:pPr marL="342900" indent="-342900" algn="ctr">
              <a:buAutoNum type="alphaLcPeriod"/>
            </a:pPr>
            <a:r>
              <a:rPr lang="en-US" sz="2400" dirty="0">
                <a:solidFill>
                  <a:schemeClr val="bg1"/>
                </a:solidFill>
              </a:rPr>
              <a:t>a menu</a:t>
            </a:r>
          </a:p>
          <a:p>
            <a:pPr marL="342900" indent="-342900" algn="ctr">
              <a:buAutoNum type="alphaLcPeriod"/>
            </a:pPr>
            <a:r>
              <a:rPr lang="en-US" sz="2400" dirty="0">
                <a:solidFill>
                  <a:schemeClr val="bg1"/>
                </a:solidFill>
              </a:rPr>
              <a:t>dishes</a:t>
            </a:r>
          </a:p>
          <a:p>
            <a:pPr marL="342900" indent="-342900" algn="ctr">
              <a:buAutoNum type="alphaLcPeriod"/>
            </a:pPr>
            <a:r>
              <a:rPr lang="en-US" sz="2400" dirty="0">
                <a:solidFill>
                  <a:schemeClr val="bg1"/>
                </a:solidFill>
              </a:rPr>
              <a:t>restaurant</a:t>
            </a:r>
          </a:p>
          <a:p>
            <a:pPr marL="342900" indent="-342900" algn="ctr">
              <a:buAutoNum type="alphaL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295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150</TotalTime>
  <Words>143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Контур</vt:lpstr>
      <vt:lpstr>Профессионально- ориентированные задания по английскому языку  ТЕМА “CATERING” </vt:lpstr>
      <vt:lpstr>Презентация PowerPoint</vt:lpstr>
      <vt:lpstr>CATERING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Профессионально- ориентированные задания по английскому языку для профессии  43.01.09. Повар, кондитер ТЕМА “CATHERING”</dc:title>
  <dc:creator>Техникум</dc:creator>
  <cp:lastModifiedBy>Техникум</cp:lastModifiedBy>
  <cp:revision>10</cp:revision>
  <dcterms:created xsi:type="dcterms:W3CDTF">2023-01-10T05:19:46Z</dcterms:created>
  <dcterms:modified xsi:type="dcterms:W3CDTF">2024-04-01T05:49:42Z</dcterms:modified>
</cp:coreProperties>
</file>