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8.xml.rels" ContentType="application/vnd.openxmlformats-package.relationships+xml"/>
  <Override PartName="/ppt/notesSlides/_rels/notesSlide7.xml.rels" ContentType="application/vnd.openxmlformats-package.relationships+xml"/>
  <Override PartName="/ppt/notesSlides/_rels/notesSlide6.xml.rels" ContentType="application/vnd.openxmlformats-package.relationships+xml"/>
  <Override PartName="/ppt/notesSlides/_rels/notesSlide3.xml.rels" ContentType="application/vnd.openxmlformats-package.relationship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_rels/presentation.xml.rels" ContentType="application/vnd.openxmlformats-package.relationships+xml"/>
  <Override PartName="/ppt/media/image14.jpeg" ContentType="image/jpeg"/>
  <Override PartName="/ppt/media/image8.png" ContentType="image/png"/>
  <Override PartName="/ppt/media/image27.png" ContentType="image/png"/>
  <Override PartName="/ppt/media/image4.png" ContentType="image/png"/>
  <Override PartName="/ppt/media/image23.png" ContentType="image/png"/>
  <Override PartName="/ppt/media/image13.png" ContentType="image/png"/>
  <Override PartName="/ppt/media/image9.png" ContentType="image/png"/>
  <Override PartName="/ppt/media/image5.png" ContentType="image/png"/>
  <Override PartName="/ppt/media/image24.png" ContentType="image/png"/>
  <Override PartName="/ppt/media/image1.png" ContentType="image/png"/>
  <Override PartName="/ppt/media/image20.png" ContentType="image/png"/>
  <Override PartName="/ppt/media/image10.png" ContentType="image/png"/>
  <Override PartName="/ppt/media/image6.png" ContentType="image/png"/>
  <Override PartName="/ppt/media/image25.png" ContentType="image/png"/>
  <Override PartName="/ppt/media/image2.png" ContentType="image/png"/>
  <Override PartName="/ppt/media/image21.png" ContentType="image/png"/>
  <Override PartName="/ppt/media/image19.png" ContentType="image/png"/>
  <Override PartName="/ppt/media/image15.png" ContentType="image/png"/>
  <Override PartName="/ppt/media/image11.png" ContentType="image/png"/>
  <Override PartName="/ppt/media/image18.jpeg" ContentType="image/jpeg"/>
  <Override PartName="/ppt/media/image7.png" ContentType="image/png"/>
  <Override PartName="/ppt/media/image26.png" ContentType="image/png"/>
  <Override PartName="/ppt/media/image17.jpeg" ContentType="image/jpeg"/>
  <Override PartName="/ppt/media/image3.png" ContentType="image/png"/>
  <Override PartName="/ppt/media/image22.png" ContentType="image/png"/>
  <Override PartName="/ppt/media/image16.jpeg" ContentType="image/jpeg"/>
  <Override PartName="/ppt/media/image12.png" ContentType="image/png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1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2.xml.rels" ContentType="application/vnd.openxmlformats-package.relationships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10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bIns="0" lIns="0" rIns="0" tIns="0" wrap="none"/>
          <a:p>
            <a:r>
              <a:rPr lang="ru-RU"/>
              <a:t>Для правки формата примечаний щелкните мышью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bIns="0" lIns="0" rIns="0" tIns="0" wrap="none"/>
          <a:p>
            <a:r>
              <a:rPr lang="ru-RU"/>
              <a:t>&lt;заголовок&gt;</a:t>
            </a:r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bIns="0" lIns="0" rIns="0" tIns="0" wrap="none"/>
          <a:p>
            <a:pPr algn="r"/>
            <a:r>
              <a:rPr lang="ru-RU"/>
              <a:t>&lt;дата/время&gt;</a:t>
            </a:r>
            <a:endParaRPr/>
          </a:p>
        </p:txBody>
      </p:sp>
      <p:sp>
        <p:nvSpPr>
          <p:cNvPr id="75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anchor="b" bIns="0" lIns="0" rIns="0" tIns="0" wrap="none"/>
          <a:p>
            <a:r>
              <a:rPr lang="ru-RU"/>
              <a:t>&lt;нижний колонтитул&gt;</a:t>
            </a:r>
            <a:endParaRPr/>
          </a:p>
        </p:txBody>
      </p:sp>
      <p:sp>
        <p:nvSpPr>
          <p:cNvPr id="76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anchor="b" bIns="0" lIns="0" rIns="0" tIns="0" wrap="none"/>
          <a:p>
            <a:pPr algn="r"/>
            <a:fld id="{B18BA4B8-C903-4957-82DF-8D8C1D4A5D00}" type="slidenum">
              <a:rPr lang="ru-RU"/>
              <a:t>&lt;номер&gt;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880" cy="4112280"/>
          </a:xfrm>
          <a:prstGeom prst="rect">
            <a:avLst/>
          </a:prstGeom>
        </p:spPr>
        <p:txBody>
          <a:bodyPr bIns="0" lIns="0" rIns="0" tIns="0"/>
          <a:p>
            <a:endParaRPr/>
          </a:p>
        </p:txBody>
      </p:sp>
      <p:sp>
        <p:nvSpPr>
          <p:cNvPr id="138" name="CustomShape 2"/>
          <p:cNvSpPr/>
          <p:nvPr/>
        </p:nvSpPr>
        <p:spPr>
          <a:xfrm>
            <a:off x="3884760" y="8685360"/>
            <a:ext cx="2969280" cy="454680"/>
          </a:xfrm>
          <a:prstGeom prst="rect">
            <a:avLst/>
          </a:prstGeom>
          <a:noFill/>
          <a:ln>
            <a:noFill/>
          </a:ln>
        </p:spPr>
        <p:txBody>
          <a:bodyPr anchor="b" bIns="45000" lIns="90000" rIns="90000" tIns="45000"/>
          <a:p>
            <a:pPr algn="r">
              <a:lnSpc>
                <a:spcPct val="100000"/>
              </a:lnSpc>
            </a:pPr>
            <a:fld id="{0A47DD7B-9242-4248-9C31-816E77FE2BD0}" type="slidenum">
              <a:rPr lang="ru-RU" sz="1200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880" cy="4112280"/>
          </a:xfrm>
          <a:prstGeom prst="rect">
            <a:avLst/>
          </a:prstGeom>
        </p:spPr>
        <p:txBody>
          <a:bodyPr bIns="0" lIns="0" rIns="0" tIns="0"/>
          <a:p>
            <a:endParaRPr/>
          </a:p>
        </p:txBody>
      </p:sp>
      <p:sp>
        <p:nvSpPr>
          <p:cNvPr id="140" name="CustomShape 2"/>
          <p:cNvSpPr/>
          <p:nvPr/>
        </p:nvSpPr>
        <p:spPr>
          <a:xfrm>
            <a:off x="3884760" y="8685360"/>
            <a:ext cx="2969280" cy="454680"/>
          </a:xfrm>
          <a:prstGeom prst="rect">
            <a:avLst/>
          </a:prstGeom>
          <a:noFill/>
          <a:ln>
            <a:noFill/>
          </a:ln>
        </p:spPr>
        <p:txBody>
          <a:bodyPr anchor="b" bIns="45000" lIns="90000" rIns="90000" tIns="45000"/>
          <a:p>
            <a:pPr algn="r">
              <a:lnSpc>
                <a:spcPct val="100000"/>
              </a:lnSpc>
            </a:pPr>
            <a:fld id="{43E6471A-9454-4C55-9534-368D3F8F9B7F}" type="slidenum">
              <a:rPr lang="ru-RU" sz="1200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880" cy="4112280"/>
          </a:xfrm>
          <a:prstGeom prst="rect">
            <a:avLst/>
          </a:prstGeom>
        </p:spPr>
        <p:txBody>
          <a:bodyPr bIns="0" lIns="0" rIns="0" tIns="0"/>
          <a:p>
            <a:endParaRPr/>
          </a:p>
        </p:txBody>
      </p:sp>
      <p:sp>
        <p:nvSpPr>
          <p:cNvPr id="142" name="CustomShape 2"/>
          <p:cNvSpPr/>
          <p:nvPr/>
        </p:nvSpPr>
        <p:spPr>
          <a:xfrm>
            <a:off x="3884760" y="8685360"/>
            <a:ext cx="2969280" cy="454680"/>
          </a:xfrm>
          <a:prstGeom prst="rect">
            <a:avLst/>
          </a:prstGeom>
          <a:noFill/>
          <a:ln>
            <a:noFill/>
          </a:ln>
        </p:spPr>
        <p:txBody>
          <a:bodyPr anchor="b" bIns="45000" lIns="90000" rIns="90000" tIns="45000"/>
          <a:p>
            <a:pPr algn="r">
              <a:lnSpc>
                <a:spcPct val="100000"/>
              </a:lnSpc>
            </a:pPr>
            <a:fld id="{08342654-FB8E-45C2-A12E-3D10482FE29C}" type="slidenum">
              <a:rPr lang="ru-RU" sz="1200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880" cy="4112280"/>
          </a:xfrm>
          <a:prstGeom prst="rect">
            <a:avLst/>
          </a:prstGeom>
        </p:spPr>
        <p:txBody>
          <a:bodyPr bIns="0" lIns="0" rIns="0" tIns="0"/>
          <a:p>
            <a:endParaRPr/>
          </a:p>
        </p:txBody>
      </p:sp>
      <p:sp>
        <p:nvSpPr>
          <p:cNvPr id="144" name="CustomShape 2"/>
          <p:cNvSpPr/>
          <p:nvPr/>
        </p:nvSpPr>
        <p:spPr>
          <a:xfrm>
            <a:off x="3884760" y="8685360"/>
            <a:ext cx="2969280" cy="454680"/>
          </a:xfrm>
          <a:prstGeom prst="rect">
            <a:avLst/>
          </a:prstGeom>
          <a:noFill/>
          <a:ln>
            <a:noFill/>
          </a:ln>
        </p:spPr>
        <p:txBody>
          <a:bodyPr anchor="b" bIns="45000" lIns="90000" rIns="90000" tIns="45000"/>
          <a:p>
            <a:pPr algn="r">
              <a:lnSpc>
                <a:spcPct val="100000"/>
              </a:lnSpc>
            </a:pPr>
            <a:fld id="{E62FD660-295D-46B4-91E8-1BCE5544A674}" type="slidenum">
              <a:rPr lang="ru-RU" sz="1200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880" cy="4112280"/>
          </a:xfrm>
          <a:prstGeom prst="rect">
            <a:avLst/>
          </a:prstGeom>
        </p:spPr>
        <p:txBody>
          <a:bodyPr bIns="0" lIns="0" rIns="0" tIns="0"/>
          <a:p>
            <a:endParaRPr/>
          </a:p>
        </p:txBody>
      </p:sp>
      <p:sp>
        <p:nvSpPr>
          <p:cNvPr id="146" name="CustomShape 2"/>
          <p:cNvSpPr/>
          <p:nvPr/>
        </p:nvSpPr>
        <p:spPr>
          <a:xfrm>
            <a:off x="3884760" y="8685360"/>
            <a:ext cx="2969280" cy="454680"/>
          </a:xfrm>
          <a:prstGeom prst="rect">
            <a:avLst/>
          </a:prstGeom>
          <a:noFill/>
          <a:ln>
            <a:noFill/>
          </a:ln>
        </p:spPr>
        <p:txBody>
          <a:bodyPr anchor="b" bIns="45000" lIns="90000" rIns="90000" tIns="45000"/>
          <a:p>
            <a:pPr algn="r">
              <a:lnSpc>
                <a:spcPct val="100000"/>
              </a:lnSpc>
            </a:pPr>
            <a:fld id="{59B20696-2C01-4201-B935-456C837A5F9A}" type="slidenum">
              <a:rPr lang="ru-RU" sz="1200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34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descr="" id="35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70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descr="" id="71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9eee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9eee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pn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648000" y="216000"/>
            <a:ext cx="7997400" cy="453384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lang="ru-RU">
                <a:solidFill>
                  <a:srgbClr val="344e6d"/>
                </a:solidFill>
                <a:latin typeface="Arial"/>
              </a:rPr>
              <a:t>Министерство образования и науки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>
                <a:solidFill>
                  <a:srgbClr val="344e6d"/>
                </a:solidFill>
                <a:latin typeface="Arial"/>
              </a:rPr>
              <a:t> </a:t>
            </a:r>
            <a:r>
              <a:rPr lang="ru-RU">
                <a:solidFill>
                  <a:srgbClr val="344e6d"/>
                </a:solidFill>
                <a:latin typeface="Arial"/>
              </a:rPr>
              <a:t>Самарской области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>
                <a:solidFill>
                  <a:srgbClr val="344e6d"/>
                </a:solidFill>
                <a:latin typeface="Arial"/>
              </a:rPr>
              <a:t>ГБПОУ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>
                <a:solidFill>
                  <a:srgbClr val="344e6d"/>
                </a:solidFill>
                <a:latin typeface="Arial"/>
              </a:rPr>
              <a:t> </a:t>
            </a:r>
            <a:r>
              <a:rPr lang="ru-RU">
                <a:solidFill>
                  <a:srgbClr val="344e6d"/>
                </a:solidFill>
                <a:latin typeface="Arial"/>
              </a:rPr>
              <a:t>«Кинельский государственный техникум»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ru-RU">
                <a:solidFill>
                  <a:srgbClr val="344e6d"/>
                </a:solidFill>
                <a:latin typeface="Arial"/>
              </a:rPr>
              <a:t>УМО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ru-RU">
                <a:solidFill>
                  <a:srgbClr val="344e6d"/>
                </a:solidFill>
                <a:latin typeface="Arial"/>
              </a:rPr>
              <a:t>по укрупненным группам специальностей и направлений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ru-RU">
                <a:solidFill>
                  <a:srgbClr val="344e6d"/>
                </a:solidFill>
                <a:latin typeface="Arial"/>
              </a:rPr>
              <a:t>44.00.00 Образование и педагогические науки,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ru-RU">
                <a:solidFill>
                  <a:srgbClr val="344e6d"/>
                </a:solidFill>
                <a:latin typeface="Arial"/>
              </a:rPr>
              <a:t>49.00.00 Физическая культура и спорт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ru-RU" sz="2000">
                <a:solidFill>
                  <a:srgbClr val="344e6d"/>
                </a:solidFill>
                <a:latin typeface="Arial"/>
              </a:rPr>
              <a:t>Тема: </a:t>
            </a:r>
            <a:r>
              <a:rPr b="1" lang="ru-RU" sz="2000">
                <a:solidFill>
                  <a:srgbClr val="344e6d"/>
                </a:solidFill>
                <a:latin typeface="Arial"/>
              </a:rPr>
              <a:t>«</a:t>
            </a:r>
            <a:r>
              <a:rPr b="1" lang="ru-RU" sz="2000">
                <a:solidFill>
                  <a:srgbClr val="344e6d"/>
                </a:solidFill>
                <a:latin typeface="Arial"/>
                <a:ea typeface="Microsoft YaHei"/>
              </a:rPr>
              <a:t>Разработка сетевой программы в рамках дуального обучения»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78" name="CustomShape 2"/>
          <p:cNvSpPr/>
          <p:nvPr/>
        </p:nvSpPr>
        <p:spPr>
          <a:xfrm>
            <a:off x="1371600" y="3886200"/>
            <a:ext cx="6398280" cy="17499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</a:pPr>
            <a:r>
              <a:rPr b="1" lang="ru-RU" sz="2200">
                <a:solidFill>
                  <a:srgbClr val="344e6d"/>
                </a:solidFill>
                <a:latin typeface="Arial"/>
              </a:rPr>
              <a:t>Преподаватель ГБПОУ «КГТ» </a:t>
            </a:r>
            <a:endParaRPr/>
          </a:p>
          <a:p>
            <a:pPr algn="r">
              <a:lnSpc>
                <a:spcPct val="100000"/>
              </a:lnSpc>
            </a:pPr>
            <a:r>
              <a:rPr b="1" lang="ru-RU" sz="2200">
                <a:solidFill>
                  <a:srgbClr val="344e6d"/>
                </a:solidFill>
                <a:latin typeface="Arial"/>
              </a:rPr>
              <a:t>Бобкова Елена Владимировна</a:t>
            </a:r>
            <a:endParaRPr/>
          </a:p>
        </p:txBody>
      </p:sp>
      <p:pic>
        <p:nvPicPr>
          <p:cNvPr descr="" id="7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645120" y="360000"/>
            <a:ext cx="1513440" cy="1438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457200" y="274680"/>
            <a:ext cx="8227080" cy="114048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CustomShape 2"/>
          <p:cNvSpPr/>
          <p:nvPr/>
        </p:nvSpPr>
        <p:spPr>
          <a:xfrm>
            <a:off x="457200" y="1600200"/>
            <a:ext cx="8227080" cy="452340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ru-RU" sz="3200">
                <a:solidFill>
                  <a:srgbClr val="344e6d"/>
                </a:solidFill>
                <a:latin typeface="Arial"/>
              </a:rPr>
              <a:t>СПАСИБО ЗА ВНИМАНИЕ!</a:t>
            </a:r>
            <a:endParaRPr/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457200" y="274680"/>
            <a:ext cx="8227080" cy="114048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CustomShape 2"/>
          <p:cNvSpPr/>
          <p:nvPr/>
        </p:nvSpPr>
        <p:spPr>
          <a:xfrm>
            <a:off x="504000" y="1800000"/>
            <a:ext cx="4140720" cy="2282760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CustomShape 3"/>
          <p:cNvSpPr/>
          <p:nvPr/>
        </p:nvSpPr>
        <p:spPr>
          <a:xfrm>
            <a:off x="4857840" y="4000680"/>
            <a:ext cx="3997800" cy="63684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CustomShape 4"/>
          <p:cNvSpPr/>
          <p:nvPr/>
        </p:nvSpPr>
        <p:spPr>
          <a:xfrm>
            <a:off x="2664000" y="288000"/>
            <a:ext cx="4319280" cy="719280"/>
          </a:xfrm>
          <a:prstGeom prst="flowChartAlternateProcess">
            <a:avLst/>
          </a:prstGeom>
          <a:solidFill>
            <a:srgbClr val="729fcf"/>
          </a:solidFill>
          <a:ln>
            <a:solidFill>
              <a:srgbClr val="3465af"/>
            </a:solidFill>
          </a:ln>
        </p:spPr>
        <p:txBody>
          <a:bodyPr anchor="ctr" bIns="45000" lIns="90000" rIns="90000" tIns="45000" wrap="none"/>
          <a:p>
            <a:pPr algn="ctr">
              <a:lnSpc>
                <a:spcPct val="100000"/>
              </a:lnSpc>
            </a:pPr>
            <a:r>
              <a:rPr b="1" lang="ru-RU" sz="2000">
                <a:solidFill>
                  <a:srgbClr val="ffd320"/>
                </a:solidFill>
              </a:rPr>
              <a:t>МОДЕЛЬ ДУАЛЬНОГО ОБУЧЕНИЯ</a:t>
            </a:r>
            <a:endParaRPr/>
          </a:p>
        </p:txBody>
      </p:sp>
      <p:sp>
        <p:nvSpPr>
          <p:cNvPr id="84" name="CustomShape 5"/>
          <p:cNvSpPr/>
          <p:nvPr/>
        </p:nvSpPr>
        <p:spPr>
          <a:xfrm>
            <a:off x="720000" y="1440000"/>
            <a:ext cx="2663280" cy="1079280"/>
          </a:xfrm>
          <a:prstGeom prst="flowChartPredefinedProcess">
            <a:avLst/>
          </a:prstGeom>
          <a:solidFill>
            <a:srgbClr val="729fcf"/>
          </a:solidFill>
          <a:ln>
            <a:solidFill>
              <a:srgbClr val="3465af"/>
            </a:solidFill>
          </a:ln>
        </p:spPr>
        <p:txBody>
          <a:bodyPr anchor="ctr" bIns="45000" lIns="90000" rIns="90000" tIns="45000" wrap="none"/>
          <a:p>
            <a:pPr algn="ctr">
              <a:lnSpc>
                <a:spcPct val="100000"/>
              </a:lnSpc>
            </a:pPr>
            <a:r>
              <a:rPr lang="ru-RU">
                <a:solidFill>
                  <a:srgbClr val="004586"/>
                </a:solidFill>
              </a:rPr>
              <a:t>Теоретическое обучение</a:t>
            </a:r>
            <a:endParaRPr/>
          </a:p>
        </p:txBody>
      </p:sp>
      <p:sp>
        <p:nvSpPr>
          <p:cNvPr id="85" name="CustomShape 6"/>
          <p:cNvSpPr/>
          <p:nvPr/>
        </p:nvSpPr>
        <p:spPr>
          <a:xfrm>
            <a:off x="6120000" y="1512000"/>
            <a:ext cx="2735280" cy="1079280"/>
          </a:xfrm>
          <a:prstGeom prst="flowChartPredefinedProcess">
            <a:avLst/>
          </a:prstGeom>
          <a:solidFill>
            <a:srgbClr val="729fcf"/>
          </a:solidFill>
          <a:ln>
            <a:solidFill>
              <a:srgbClr val="3465af"/>
            </a:solidFill>
          </a:ln>
        </p:spPr>
        <p:txBody>
          <a:bodyPr anchor="ctr" bIns="45000" lIns="90000" rIns="90000" tIns="45000" wrap="none"/>
          <a:p>
            <a:pPr algn="ctr">
              <a:lnSpc>
                <a:spcPct val="100000"/>
              </a:lnSpc>
            </a:pPr>
            <a:r>
              <a:rPr lang="ru-RU">
                <a:solidFill>
                  <a:srgbClr val="004586"/>
                </a:solidFill>
              </a:rPr>
              <a:t>Практическое обучение</a:t>
            </a:r>
            <a:endParaRPr/>
          </a:p>
        </p:txBody>
      </p:sp>
      <p:sp>
        <p:nvSpPr>
          <p:cNvPr id="86" name="CustomShape 7"/>
          <p:cNvSpPr/>
          <p:nvPr/>
        </p:nvSpPr>
        <p:spPr>
          <a:xfrm>
            <a:off x="864000" y="2664000"/>
            <a:ext cx="2231280" cy="1223280"/>
          </a:xfrm>
          <a:prstGeom prst="flowChartPredefinedProcess">
            <a:avLst/>
          </a:prstGeom>
          <a:solidFill>
            <a:srgbClr val="729fcf"/>
          </a:solidFill>
          <a:ln>
            <a:solidFill>
              <a:srgbClr val="3465af"/>
            </a:solidFill>
          </a:ln>
        </p:spPr>
        <p:txBody>
          <a:bodyPr anchor="ctr" bIns="45000" lIns="90000" rIns="90000" tIns="45000" wrap="none"/>
          <a:p>
            <a:pPr algn="ctr">
              <a:lnSpc>
                <a:spcPct val="100000"/>
              </a:lnSpc>
            </a:pPr>
            <a:r>
              <a:rPr lang="ru-RU">
                <a:solidFill>
                  <a:srgbClr val="004586"/>
                </a:solidFill>
              </a:rPr>
              <a:t>Профессиональные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>
                <a:solidFill>
                  <a:srgbClr val="004586"/>
                </a:solidFill>
              </a:rPr>
              <a:t>образовательные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>
                <a:solidFill>
                  <a:srgbClr val="004586"/>
                </a:solidFill>
              </a:rPr>
              <a:t>организации</a:t>
            </a:r>
            <a:endParaRPr/>
          </a:p>
        </p:txBody>
      </p:sp>
      <p:sp>
        <p:nvSpPr>
          <p:cNvPr id="87" name="CustomShape 8"/>
          <p:cNvSpPr/>
          <p:nvPr/>
        </p:nvSpPr>
        <p:spPr>
          <a:xfrm>
            <a:off x="6264000" y="2736000"/>
            <a:ext cx="2519280" cy="1151280"/>
          </a:xfrm>
          <a:prstGeom prst="flowChartPredefinedProcess">
            <a:avLst/>
          </a:prstGeom>
          <a:solidFill>
            <a:srgbClr val="729fcf"/>
          </a:solidFill>
          <a:ln>
            <a:solidFill>
              <a:srgbClr val="3465af"/>
            </a:solidFill>
          </a:ln>
        </p:spPr>
        <p:txBody>
          <a:bodyPr anchor="ctr" bIns="45000" lIns="90000" rIns="90000" tIns="45000" wrap="none"/>
          <a:p>
            <a:pPr algn="ctr">
              <a:lnSpc>
                <a:spcPct val="100000"/>
              </a:lnSpc>
            </a:pPr>
            <a:r>
              <a:rPr lang="ru-RU">
                <a:solidFill>
                  <a:srgbClr val="004586"/>
                </a:solidFill>
              </a:rPr>
              <a:t>Бизнес - партнеры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>
                <a:solidFill>
                  <a:srgbClr val="004586"/>
                </a:solidFill>
              </a:rPr>
              <a:t>(предприятия,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>
                <a:solidFill>
                  <a:srgbClr val="004586"/>
                </a:solidFill>
              </a:rPr>
              <a:t>организации)</a:t>
            </a:r>
            <a:endParaRPr/>
          </a:p>
        </p:txBody>
      </p:sp>
      <p:sp>
        <p:nvSpPr>
          <p:cNvPr id="88" name="CustomShape 9"/>
          <p:cNvSpPr/>
          <p:nvPr/>
        </p:nvSpPr>
        <p:spPr>
          <a:xfrm>
            <a:off x="3384000" y="4680000"/>
            <a:ext cx="2447280" cy="503280"/>
          </a:xfrm>
          <a:prstGeom prst="flowChartPredefinedProcess">
            <a:avLst/>
          </a:prstGeom>
          <a:solidFill>
            <a:srgbClr val="729fcf"/>
          </a:solidFill>
          <a:ln>
            <a:solidFill>
              <a:srgbClr val="3465af"/>
            </a:solidFill>
          </a:ln>
        </p:spPr>
        <p:txBody>
          <a:bodyPr anchor="ctr" bIns="45000" lIns="90000" rIns="90000" tIns="45000" wrap="none"/>
          <a:p>
            <a:pPr algn="ctr">
              <a:lnSpc>
                <a:spcPct val="100000"/>
              </a:lnSpc>
            </a:pPr>
            <a:r>
              <a:rPr lang="ru-RU">
                <a:solidFill>
                  <a:srgbClr val="004586"/>
                </a:solidFill>
              </a:rPr>
              <a:t>Обучающиеся</a:t>
            </a:r>
            <a:endParaRPr/>
          </a:p>
        </p:txBody>
      </p:sp>
      <p:sp>
        <p:nvSpPr>
          <p:cNvPr id="89" name="CustomShape 10"/>
          <p:cNvSpPr/>
          <p:nvPr/>
        </p:nvSpPr>
        <p:spPr>
          <a:xfrm>
            <a:off x="3528000" y="3456000"/>
            <a:ext cx="2159280" cy="215280"/>
          </a:xfrm>
          <a:prstGeom prst="leftRightArrow">
            <a:avLst>
              <a:gd fmla="val 4300" name="adj1"/>
              <a:gd fmla="val 5400" name="adj2"/>
            </a:avLst>
          </a:prstGeom>
          <a:solidFill>
            <a:srgbClr val="729fcf"/>
          </a:solidFill>
          <a:ln>
            <a:solidFill>
              <a:srgbClr val="3465af"/>
            </a:solidFill>
          </a:ln>
        </p:spPr>
      </p:sp>
      <p:sp>
        <p:nvSpPr>
          <p:cNvPr id="90" name="CustomShape 11"/>
          <p:cNvSpPr/>
          <p:nvPr/>
        </p:nvSpPr>
        <p:spPr>
          <a:xfrm rot="2855400">
            <a:off x="2414160" y="4218120"/>
            <a:ext cx="1079280" cy="215280"/>
          </a:xfrm>
          <a:prstGeom prst="leftRightArrow">
            <a:avLst>
              <a:gd fmla="val 4300" name="adj1"/>
              <a:gd fmla="val 5400" name="adj2"/>
            </a:avLst>
          </a:prstGeom>
          <a:solidFill>
            <a:srgbClr val="729fcf"/>
          </a:solidFill>
          <a:ln>
            <a:solidFill>
              <a:srgbClr val="3465af"/>
            </a:solidFill>
          </a:ln>
        </p:spPr>
      </p:sp>
      <p:sp>
        <p:nvSpPr>
          <p:cNvPr id="91" name="CustomShape 12"/>
          <p:cNvSpPr/>
          <p:nvPr/>
        </p:nvSpPr>
        <p:spPr>
          <a:xfrm>
            <a:off x="3744000" y="2880000"/>
            <a:ext cx="1799280" cy="359280"/>
          </a:xfrm>
          <a:prstGeom prst="flowChartPredefinedProcess">
            <a:avLst/>
          </a:prstGeom>
          <a:solidFill>
            <a:srgbClr val="729fcf"/>
          </a:solidFill>
          <a:ln>
            <a:solidFill>
              <a:srgbClr val="3465af"/>
            </a:solidFill>
          </a:ln>
        </p:spPr>
        <p:txBody>
          <a:bodyPr anchor="ctr" bIns="45000" lIns="90000" rIns="90000" tIns="45000" wrap="none"/>
          <a:p>
            <a:pPr algn="ctr">
              <a:lnSpc>
                <a:spcPct val="100000"/>
              </a:lnSpc>
            </a:pPr>
            <a:r>
              <a:rPr lang="ru-RU">
                <a:solidFill>
                  <a:srgbClr val="ffd320"/>
                </a:solidFill>
              </a:rPr>
              <a:t>Договоры</a:t>
            </a:r>
            <a:endParaRPr/>
          </a:p>
        </p:txBody>
      </p:sp>
      <p:sp>
        <p:nvSpPr>
          <p:cNvPr id="92" name="CustomShape 13"/>
          <p:cNvSpPr/>
          <p:nvPr/>
        </p:nvSpPr>
        <p:spPr>
          <a:xfrm rot="2855400">
            <a:off x="2414160" y="4218120"/>
            <a:ext cx="1079280" cy="215280"/>
          </a:xfrm>
          <a:prstGeom prst="leftRightArrow">
            <a:avLst>
              <a:gd fmla="val 4300" name="adj1"/>
              <a:gd fmla="val 5400" name="adj2"/>
            </a:avLst>
          </a:prstGeom>
          <a:solidFill>
            <a:srgbClr val="729fcf"/>
          </a:solidFill>
          <a:ln>
            <a:solidFill>
              <a:srgbClr val="3465af"/>
            </a:solidFill>
          </a:ln>
        </p:spPr>
      </p:sp>
      <p:sp>
        <p:nvSpPr>
          <p:cNvPr id="93" name="CustomShape 14"/>
          <p:cNvSpPr/>
          <p:nvPr/>
        </p:nvSpPr>
        <p:spPr>
          <a:xfrm rot="19335000">
            <a:off x="6046920" y="4247640"/>
            <a:ext cx="1367280" cy="215280"/>
          </a:xfrm>
          <a:prstGeom prst="leftRightArrow">
            <a:avLst>
              <a:gd fmla="val 4300" name="adj1"/>
              <a:gd fmla="val 5400" name="adj2"/>
            </a:avLst>
          </a:prstGeom>
          <a:solidFill>
            <a:srgbClr val="729fcf"/>
          </a:solidFill>
          <a:ln>
            <a:solidFill>
              <a:srgbClr val="3465af"/>
            </a:solidFill>
          </a:ln>
        </p:spPr>
      </p:sp>
      <p:sp>
        <p:nvSpPr>
          <p:cNvPr id="94" name="CustomShape 15"/>
          <p:cNvSpPr/>
          <p:nvPr/>
        </p:nvSpPr>
        <p:spPr>
          <a:xfrm>
            <a:off x="2088000" y="5760000"/>
            <a:ext cx="5687280" cy="575280"/>
          </a:xfrm>
          <a:prstGeom prst="flowChartPredefinedProcess">
            <a:avLst/>
          </a:prstGeom>
          <a:solidFill>
            <a:srgbClr val="729fcf"/>
          </a:solidFill>
          <a:ln>
            <a:solidFill>
              <a:srgbClr val="3465af"/>
            </a:solidFill>
          </a:ln>
        </p:spPr>
        <p:txBody>
          <a:bodyPr anchor="ctr" bIns="45000" lIns="90000" rIns="90000" tIns="45000" wrap="none"/>
          <a:p>
            <a:pPr algn="ctr">
              <a:lnSpc>
                <a:spcPct val="100000"/>
              </a:lnSpc>
            </a:pPr>
            <a:r>
              <a:rPr b="1" lang="ru-RU">
                <a:solidFill>
                  <a:srgbClr val="ffd320"/>
                </a:solidFill>
              </a:rPr>
              <a:t>Высококвалифицированные кадры для региона</a:t>
            </a:r>
            <a:endParaRPr/>
          </a:p>
        </p:txBody>
      </p:sp>
      <p:sp>
        <p:nvSpPr>
          <p:cNvPr id="95" name="CustomShape 16"/>
          <p:cNvSpPr/>
          <p:nvPr/>
        </p:nvSpPr>
        <p:spPr>
          <a:xfrm>
            <a:off x="4536000" y="5184000"/>
            <a:ext cx="215280" cy="647280"/>
          </a:xfrm>
          <a:prstGeom prst="upDownArrow">
            <a:avLst>
              <a:gd fmla="val 5400" name="adj1"/>
              <a:gd fmla="val 4300" name="adj2"/>
            </a:avLst>
          </a:prstGeom>
          <a:solidFill>
            <a:srgbClr val="729fcf"/>
          </a:solidFill>
          <a:ln>
            <a:solidFill>
              <a:srgbClr val="3465af"/>
            </a:solidFill>
          </a:ln>
        </p:spPr>
      </p:sp>
    </p:spTree>
  </p:cSld>
  <p:timing>
    <p:tnLst>
      <p:par>
        <p:cTn dur="indefinite" id="3" nodeType="tmRoot" restart="never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-216000" y="0"/>
            <a:ext cx="9359280" cy="107928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b="1" lang="ru-RU" sz="2000">
                <a:solidFill>
                  <a:srgbClr val="4b1f6f"/>
                </a:solidFill>
                <a:latin typeface="Arial"/>
              </a:rPr>
              <a:t>Бинес-партнеры ГБПОУ «КГТ»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ru-RU" sz="2000">
                <a:solidFill>
                  <a:srgbClr val="4b1f6f"/>
                </a:solidFill>
                <a:latin typeface="Arial"/>
              </a:rPr>
              <a:t>(организациии ДОУ )</a:t>
            </a:r>
            <a:endParaRPr/>
          </a:p>
        </p:txBody>
      </p:sp>
      <p:sp>
        <p:nvSpPr>
          <p:cNvPr id="97" name="CustomShape 2"/>
          <p:cNvSpPr/>
          <p:nvPr/>
        </p:nvSpPr>
        <p:spPr>
          <a:xfrm>
            <a:off x="611640" y="1124640"/>
            <a:ext cx="8456400" cy="50382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CustomShape 3"/>
          <p:cNvSpPr/>
          <p:nvPr/>
        </p:nvSpPr>
        <p:spPr>
          <a:xfrm>
            <a:off x="864720" y="1164600"/>
            <a:ext cx="7631280" cy="437940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 wrap="none"/>
          <a:p>
            <a:r>
              <a:rPr lang="ru-RU">
                <a:solidFill>
                  <a:srgbClr val="4b1f6f"/>
                </a:solidFill>
              </a:rPr>
              <a:t>АНО ДО «Город Детства», г. Кинель</a:t>
            </a:r>
            <a:endParaRPr/>
          </a:p>
          <a:p>
            <a:r>
              <a:rPr lang="ru-RU">
                <a:solidFill>
                  <a:srgbClr val="4b1f6f"/>
                </a:solidFill>
              </a:rPr>
              <a:t>ГБОУ СОШ №7 г.о. Кинель СП Детский сад «Аленький Цветочек </a:t>
            </a:r>
            <a:endParaRPr/>
          </a:p>
          <a:p>
            <a:r>
              <a:rPr lang="ru-RU">
                <a:solidFill>
                  <a:srgbClr val="4b1f6f"/>
                </a:solidFill>
              </a:rPr>
              <a:t>ГБОУ СОШ п. Комсомольский, СП ДС «Колосок»</a:t>
            </a:r>
            <a:endParaRPr/>
          </a:p>
          <a:p>
            <a:r>
              <a:rPr lang="ru-RU">
                <a:solidFill>
                  <a:srgbClr val="4b1f6f"/>
                </a:solidFill>
              </a:rPr>
              <a:t>ГБОУ СОШ №8 п.г.т. Алексеевка, СП Детский сад "Тополек" </a:t>
            </a:r>
            <a:endParaRPr/>
          </a:p>
          <a:p>
            <a:r>
              <a:rPr lang="ru-RU">
                <a:solidFill>
                  <a:srgbClr val="4b1f6f"/>
                </a:solidFill>
              </a:rPr>
              <a:t>ГБОУ СОШ №2 п.г.т. Усть — Кинельский СП ДС «Буратино»</a:t>
            </a:r>
            <a:endParaRPr/>
          </a:p>
          <a:p>
            <a:r>
              <a:rPr lang="ru-RU">
                <a:solidFill>
                  <a:srgbClr val="4b1f6f"/>
                </a:solidFill>
              </a:rPr>
              <a:t>ГБОУ СОШ №1 п.г.т. Смышляевка СП ДС «Самоцветы»</a:t>
            </a:r>
            <a:endParaRPr/>
          </a:p>
          <a:p>
            <a:endParaRPr/>
          </a:p>
        </p:txBody>
      </p:sp>
      <p:pic>
        <p:nvPicPr>
          <p:cNvPr descr="" id="99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936000" y="4104000"/>
            <a:ext cx="6983280" cy="230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5" nodeType="tmRoot" restart="never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0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0" y="3456000"/>
            <a:ext cx="2519280" cy="2735280"/>
          </a:xfrm>
          <a:prstGeom prst="rect">
            <a:avLst/>
          </a:prstGeom>
          <a:ln>
            <a:noFill/>
          </a:ln>
        </p:spPr>
      </p:pic>
      <p:sp>
        <p:nvSpPr>
          <p:cNvPr id="101" name="CustomShape 1"/>
          <p:cNvSpPr/>
          <p:nvPr/>
        </p:nvSpPr>
        <p:spPr>
          <a:xfrm>
            <a:off x="504000" y="144000"/>
            <a:ext cx="9307080" cy="114048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/>
            <a:r>
              <a:rPr b="1" lang="ru-RU" sz="2000">
                <a:solidFill>
                  <a:srgbClr val="344e6d"/>
                </a:solidFill>
                <a:latin typeface="Arial"/>
              </a:rPr>
              <a:t>Реализация дуального обучения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ru-RU" sz="2000">
                <a:solidFill>
                  <a:srgbClr val="344e6d"/>
                </a:solidFill>
                <a:latin typeface="Arial"/>
              </a:rPr>
              <a:t>в ГБПОУ «Кинельский государственный техникум»</a:t>
            </a:r>
            <a:endParaRPr/>
          </a:p>
        </p:txBody>
      </p:sp>
      <p:pic>
        <p:nvPicPr>
          <p:cNvPr descr="" id="102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44000" y="1224000"/>
            <a:ext cx="2612160" cy="1778040"/>
          </a:xfrm>
          <a:prstGeom prst="rect">
            <a:avLst/>
          </a:prstGeom>
          <a:ln>
            <a:noFill/>
          </a:ln>
        </p:spPr>
      </p:pic>
      <p:pic>
        <p:nvPicPr>
          <p:cNvPr descr="" id="103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3024000" y="2448000"/>
            <a:ext cx="2570040" cy="1655640"/>
          </a:xfrm>
          <a:prstGeom prst="rect">
            <a:avLst/>
          </a:prstGeom>
          <a:ln>
            <a:noFill/>
          </a:ln>
        </p:spPr>
      </p:pic>
      <p:pic>
        <p:nvPicPr>
          <p:cNvPr descr="" id="104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2880000" y="1080000"/>
            <a:ext cx="2714040" cy="1655280"/>
          </a:xfrm>
          <a:prstGeom prst="rect">
            <a:avLst/>
          </a:prstGeom>
          <a:ln>
            <a:noFill/>
          </a:ln>
        </p:spPr>
      </p:pic>
      <p:pic>
        <p:nvPicPr>
          <p:cNvPr descr="" id="105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5976000" y="1152000"/>
            <a:ext cx="2375280" cy="3023280"/>
          </a:xfrm>
          <a:prstGeom prst="rect">
            <a:avLst/>
          </a:prstGeom>
          <a:ln>
            <a:noFill/>
          </a:ln>
        </p:spPr>
      </p:pic>
      <p:pic>
        <p:nvPicPr>
          <p:cNvPr descr="" id="106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2880000" y="4248000"/>
            <a:ext cx="3095280" cy="1871280"/>
          </a:xfrm>
          <a:prstGeom prst="rect">
            <a:avLst/>
          </a:prstGeom>
          <a:ln>
            <a:noFill/>
          </a:ln>
        </p:spPr>
      </p:pic>
      <p:pic>
        <p:nvPicPr>
          <p:cNvPr descr="" id="107" name=""/>
          <p:cNvPicPr/>
          <p:nvPr/>
        </p:nvPicPr>
        <p:blipFill>
          <a:blip r:embed="rId7"/>
          <a:stretch>
            <a:fillRect/>
          </a:stretch>
        </p:blipFill>
        <p:spPr>
          <a:xfrm>
            <a:off x="6048000" y="4353480"/>
            <a:ext cx="3002040" cy="2125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7" nodeType="tmRoot" restart="never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504000" y="144000"/>
            <a:ext cx="9307080" cy="114048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r>
              <a:rPr b="1" lang="ru-RU" sz="2000">
                <a:solidFill>
                  <a:srgbClr val="344e6d"/>
                </a:solidFill>
                <a:latin typeface="Arial"/>
              </a:rPr>
              <a:t>Реализация дуального обучения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ru-RU" sz="2000">
                <a:solidFill>
                  <a:srgbClr val="344e6d"/>
                </a:solidFill>
                <a:latin typeface="Arial"/>
              </a:rPr>
              <a:t>в ГБПОУ «Кинельский государственный техникум»</a:t>
            </a:r>
            <a:endParaRPr/>
          </a:p>
        </p:txBody>
      </p:sp>
      <p:pic>
        <p:nvPicPr>
          <p:cNvPr descr="" id="10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16000" y="1152000"/>
            <a:ext cx="3599280" cy="2519280"/>
          </a:xfrm>
          <a:prstGeom prst="rect">
            <a:avLst/>
          </a:prstGeom>
          <a:ln>
            <a:noFill/>
          </a:ln>
        </p:spPr>
      </p:pic>
      <p:pic>
        <p:nvPicPr>
          <p:cNvPr descr="" id="110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760000" y="1224000"/>
            <a:ext cx="2951280" cy="3743280"/>
          </a:xfrm>
          <a:prstGeom prst="rect">
            <a:avLst/>
          </a:prstGeom>
          <a:ln>
            <a:noFill/>
          </a:ln>
        </p:spPr>
      </p:pic>
      <p:pic>
        <p:nvPicPr>
          <p:cNvPr descr="" id="111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144000" y="3636720"/>
            <a:ext cx="4366440" cy="3058560"/>
          </a:xfrm>
          <a:prstGeom prst="rect">
            <a:avLst/>
          </a:prstGeom>
          <a:ln>
            <a:noFill/>
          </a:ln>
        </p:spPr>
      </p:pic>
      <p:pic>
        <p:nvPicPr>
          <p:cNvPr descr="" id="112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4752000" y="3960000"/>
            <a:ext cx="3959280" cy="2667240"/>
          </a:xfrm>
          <a:prstGeom prst="rect">
            <a:avLst/>
          </a:prstGeom>
          <a:ln>
            <a:noFill/>
          </a:ln>
        </p:spPr>
      </p:pic>
      <p:pic>
        <p:nvPicPr>
          <p:cNvPr descr="" id="113" name="Рисунок 5"/>
          <p:cNvPicPr/>
          <p:nvPr/>
        </p:nvPicPr>
        <p:blipFill>
          <a:blip r:embed="rId5"/>
          <a:stretch>
            <a:fillRect/>
          </a:stretch>
        </p:blipFill>
        <p:spPr>
          <a:xfrm>
            <a:off x="2587320" y="1010880"/>
            <a:ext cx="3387960" cy="2660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9" nodeType="tmRoot" restart="never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971640" y="-27360"/>
            <a:ext cx="7884360" cy="105876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CustomShape 2"/>
          <p:cNvSpPr/>
          <p:nvPr/>
        </p:nvSpPr>
        <p:spPr>
          <a:xfrm>
            <a:off x="648000" y="1800000"/>
            <a:ext cx="8136720" cy="4607280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CustomShape 3"/>
          <p:cNvSpPr/>
          <p:nvPr/>
        </p:nvSpPr>
        <p:spPr>
          <a:xfrm>
            <a:off x="1944000" y="432000"/>
            <a:ext cx="4614480" cy="9658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ru-RU" sz="2000">
                <a:solidFill>
                  <a:srgbClr val="4b1f6f"/>
                </a:solidFill>
              </a:rPr>
              <a:t>Разработка образовательной программы дуального обучения. 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pic>
        <p:nvPicPr>
          <p:cNvPr descr="" id="11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1120" y="1080000"/>
            <a:ext cx="9142920" cy="4940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11" nodeType="tmRoot" restart="never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971640" y="-27360"/>
            <a:ext cx="7884360" cy="105876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CustomShape 2"/>
          <p:cNvSpPr/>
          <p:nvPr/>
        </p:nvSpPr>
        <p:spPr>
          <a:xfrm>
            <a:off x="648000" y="1800000"/>
            <a:ext cx="8136720" cy="460728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CustomShape 3"/>
          <p:cNvSpPr/>
          <p:nvPr/>
        </p:nvSpPr>
        <p:spPr>
          <a:xfrm>
            <a:off x="1944000" y="432000"/>
            <a:ext cx="4614480" cy="9658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ru-RU" sz="2000">
                <a:solidFill>
                  <a:srgbClr val="4b1f6f"/>
                </a:solidFill>
              </a:rPr>
              <a:t>Разработка образовательной программы дуального обучения. 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pic>
        <p:nvPicPr>
          <p:cNvPr descr="" id="12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1120" y="1389240"/>
            <a:ext cx="9142920" cy="5142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13" nodeType="tmRoot" restart="never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971640" y="-27360"/>
            <a:ext cx="7884360" cy="105876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CustomShape 2"/>
          <p:cNvSpPr/>
          <p:nvPr/>
        </p:nvSpPr>
        <p:spPr>
          <a:xfrm>
            <a:off x="648000" y="1800000"/>
            <a:ext cx="8136720" cy="460728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CustomShape 3"/>
          <p:cNvSpPr/>
          <p:nvPr/>
        </p:nvSpPr>
        <p:spPr>
          <a:xfrm>
            <a:off x="1944000" y="432000"/>
            <a:ext cx="4614480" cy="9658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ru-RU" sz="2000">
                <a:solidFill>
                  <a:srgbClr val="4b1f6f"/>
                </a:solidFill>
              </a:rPr>
              <a:t>Разработка образовательной программы дуального обучения. 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pic>
        <p:nvPicPr>
          <p:cNvPr descr="" id="12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1120" y="1389240"/>
            <a:ext cx="9142920" cy="5142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15" nodeType="tmRoot" restart="never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2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736000" y="864000"/>
            <a:ext cx="3167640" cy="316764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971640" y="-27360"/>
            <a:ext cx="7884360" cy="1058760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CustomShape 2"/>
          <p:cNvSpPr/>
          <p:nvPr/>
        </p:nvSpPr>
        <p:spPr>
          <a:xfrm>
            <a:off x="648000" y="1800000"/>
            <a:ext cx="8136720" cy="460728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CustomShape 3"/>
          <p:cNvSpPr/>
          <p:nvPr/>
        </p:nvSpPr>
        <p:spPr>
          <a:xfrm>
            <a:off x="1944000" y="432000"/>
            <a:ext cx="4614480" cy="70560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ru-RU" sz="2200">
                <a:solidFill>
                  <a:srgbClr val="4b1f6f"/>
                </a:solidFill>
              </a:rPr>
              <a:t>Наставники в  дуальной модели обучения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pic>
        <p:nvPicPr>
          <p:cNvPr descr="" id="130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72000" y="864000"/>
            <a:ext cx="3434400" cy="2683440"/>
          </a:xfrm>
          <a:prstGeom prst="rect">
            <a:avLst/>
          </a:prstGeom>
          <a:ln>
            <a:noFill/>
          </a:ln>
        </p:spPr>
      </p:pic>
      <p:pic>
        <p:nvPicPr>
          <p:cNvPr descr="" id="131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216000" y="3312000"/>
            <a:ext cx="3095640" cy="3383640"/>
          </a:xfrm>
          <a:prstGeom prst="rect">
            <a:avLst/>
          </a:prstGeom>
          <a:ln>
            <a:noFill/>
          </a:ln>
        </p:spPr>
      </p:pic>
      <p:pic>
        <p:nvPicPr>
          <p:cNvPr descr="" id="132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3456000" y="3312000"/>
            <a:ext cx="2874240" cy="3278160"/>
          </a:xfrm>
          <a:prstGeom prst="rect">
            <a:avLst/>
          </a:prstGeom>
          <a:ln>
            <a:noFill/>
          </a:ln>
        </p:spPr>
      </p:pic>
      <p:pic>
        <p:nvPicPr>
          <p:cNvPr descr="" id="133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6480000" y="3528000"/>
            <a:ext cx="2447640" cy="3206160"/>
          </a:xfrm>
          <a:prstGeom prst="rect">
            <a:avLst/>
          </a:prstGeom>
          <a:ln>
            <a:noFill/>
          </a:ln>
        </p:spPr>
      </p:pic>
      <p:pic>
        <p:nvPicPr>
          <p:cNvPr descr="" id="134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813640" y="948600"/>
            <a:ext cx="3258000" cy="2579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17" nodeType="tmRoot" restart="never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