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316" r:id="rId3"/>
    <p:sldId id="317" r:id="rId4"/>
    <p:sldId id="327" r:id="rId5"/>
    <p:sldId id="325" r:id="rId6"/>
    <p:sldId id="330" r:id="rId7"/>
    <p:sldId id="295" r:id="rId8"/>
    <p:sldId id="331" r:id="rId9"/>
    <p:sldId id="332" r:id="rId10"/>
    <p:sldId id="33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01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CCD3F-E972-4E85-A731-212E5070261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A58E4EA3-AF3C-4CD6-9F96-C2FF90A238B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</a:t>
          </a:r>
          <a:r>
            <a: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ных</a:t>
          </a:r>
          <a:r>
            <a: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E512B-7F85-41FB-B6C9-64E3D2341070}" type="parTrans" cxnId="{645AE598-3D86-4706-937E-26D994A90268}">
      <dgm:prSet/>
      <dgm:spPr/>
      <dgm:t>
        <a:bodyPr/>
        <a:lstStyle/>
        <a:p>
          <a:endParaRPr lang="ru-RU"/>
        </a:p>
      </dgm:t>
    </dgm:pt>
    <dgm:pt modelId="{9CFEA5B4-8BD3-46BB-BC97-E037E27DE1D0}" type="sibTrans" cxnId="{645AE598-3D86-4706-937E-26D994A90268}">
      <dgm:prSet/>
      <dgm:spPr/>
      <dgm:t>
        <a:bodyPr/>
        <a:lstStyle/>
        <a:p>
          <a:endParaRPr lang="ru-RU"/>
        </a:p>
      </dgm:t>
    </dgm:pt>
    <dgm:pt modelId="{7B9E631E-3163-40C2-9052-F3091B4B187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r>
            <a: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квалификации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преподавате</a:t>
          </a:r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лей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CEB07-95CB-45BA-97FA-69EDE8D4A33B}" type="parTrans" cxnId="{DFD773EA-121E-4CA3-817A-D1A3CD09D28A}">
      <dgm:prSet/>
      <dgm:spPr/>
      <dgm:t>
        <a:bodyPr/>
        <a:lstStyle/>
        <a:p>
          <a:endParaRPr lang="ru-RU"/>
        </a:p>
      </dgm:t>
    </dgm:pt>
    <dgm:pt modelId="{1A5B2965-F098-47CC-B158-85C62B51DCC3}" type="sibTrans" cxnId="{DFD773EA-121E-4CA3-817A-D1A3CD09D28A}">
      <dgm:prSet/>
      <dgm:spPr/>
      <dgm:t>
        <a:bodyPr/>
        <a:lstStyle/>
        <a:p>
          <a:endParaRPr lang="ru-RU"/>
        </a:p>
      </dgm:t>
    </dgm:pt>
    <dgm:pt modelId="{2F5A32C8-3E33-4A9B-BE4E-E5E76EDB75FD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</a:t>
          </a: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 база </a:t>
          </a:r>
        </a:p>
      </dgm:t>
    </dgm:pt>
    <dgm:pt modelId="{F46FD12B-AA54-4276-AAFE-37DB31A02157}" type="parTrans" cxnId="{602FD9A3-1AB7-49E2-9F13-F77029EC529A}">
      <dgm:prSet/>
      <dgm:spPr/>
      <dgm:t>
        <a:bodyPr/>
        <a:lstStyle/>
        <a:p>
          <a:endParaRPr lang="ru-RU"/>
        </a:p>
      </dgm:t>
    </dgm:pt>
    <dgm:pt modelId="{D0399FBD-E80A-498B-8103-2720290FFEC6}" type="sibTrans" cxnId="{602FD9A3-1AB7-49E2-9F13-F77029EC529A}">
      <dgm:prSet/>
      <dgm:spPr/>
      <dgm:t>
        <a:bodyPr/>
        <a:lstStyle/>
        <a:p>
          <a:endParaRPr lang="ru-RU"/>
        </a:p>
      </dgm:t>
    </dgm:pt>
    <dgm:pt modelId="{C268FA2A-CB07-47D2-A8C8-C181865F34B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</a:t>
          </a:r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лизм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выпускника</a:t>
          </a:r>
        </a:p>
      </dgm:t>
    </dgm:pt>
    <dgm:pt modelId="{5AB644CB-AA59-4A7E-BA86-529A68C1EFF2}" type="parTrans" cxnId="{6B4EAC43-0C38-4B11-8BB3-A583462A324B}">
      <dgm:prSet/>
      <dgm:spPr/>
      <dgm:t>
        <a:bodyPr/>
        <a:lstStyle/>
        <a:p>
          <a:endParaRPr lang="ru-RU"/>
        </a:p>
      </dgm:t>
    </dgm:pt>
    <dgm:pt modelId="{DB7A340F-F516-47ED-8F01-1AA2646929E4}" type="sibTrans" cxnId="{6B4EAC43-0C38-4B11-8BB3-A583462A324B}">
      <dgm:prSet/>
      <dgm:spPr/>
      <dgm:t>
        <a:bodyPr/>
        <a:lstStyle/>
        <a:p>
          <a:endParaRPr lang="ru-RU"/>
        </a:p>
      </dgm:t>
    </dgm:pt>
    <dgm:pt modelId="{177B09CD-9E7F-4E99-B693-5E8B8011CFED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подготовки студентов</a:t>
          </a:r>
        </a:p>
      </dgm:t>
    </dgm:pt>
    <dgm:pt modelId="{73084BFA-9159-48AC-8297-D64D48023CC9}" type="parTrans" cxnId="{874CFC1F-5620-49B6-9BDC-3B5CAC9402EF}">
      <dgm:prSet/>
      <dgm:spPr/>
      <dgm:t>
        <a:bodyPr/>
        <a:lstStyle/>
        <a:p>
          <a:endParaRPr lang="ru-RU"/>
        </a:p>
      </dgm:t>
    </dgm:pt>
    <dgm:pt modelId="{C74F0009-1B49-4BA7-AA81-AD97C897EC8E}" type="sibTrans" cxnId="{874CFC1F-5620-49B6-9BDC-3B5CAC9402EF}">
      <dgm:prSet/>
      <dgm:spPr/>
      <dgm:t>
        <a:bodyPr/>
        <a:lstStyle/>
        <a:p>
          <a:endParaRPr lang="ru-RU"/>
        </a:p>
      </dgm:t>
    </dgm:pt>
    <dgm:pt modelId="{839E01A6-C04A-4B44-9CB0-97DD57700905}" type="pres">
      <dgm:prSet presAssocID="{A29CCD3F-E972-4E85-A731-212E50702614}" presName="CompostProcess" presStyleCnt="0">
        <dgm:presLayoutVars>
          <dgm:dir/>
          <dgm:resizeHandles val="exact"/>
        </dgm:presLayoutVars>
      </dgm:prSet>
      <dgm:spPr/>
    </dgm:pt>
    <dgm:pt modelId="{A68A957F-E4D5-43C1-9DD6-16B3A32F5ADA}" type="pres">
      <dgm:prSet presAssocID="{A29CCD3F-E972-4E85-A731-212E50702614}" presName="arrow" presStyleLbl="bgShp" presStyleIdx="0" presStyleCnt="1" custLinFactNeighborX="23510" custLinFactNeighborY="1989"/>
      <dgm:spPr/>
    </dgm:pt>
    <dgm:pt modelId="{085EA726-7B83-495C-B3DE-6CCC467D68B0}" type="pres">
      <dgm:prSet presAssocID="{A29CCD3F-E972-4E85-A731-212E50702614}" presName="linearProcess" presStyleCnt="0"/>
      <dgm:spPr/>
    </dgm:pt>
    <dgm:pt modelId="{B0F85615-B2B8-4851-864B-AE42436FD0A2}" type="pres">
      <dgm:prSet presAssocID="{A58E4EA3-AF3C-4CD6-9F96-C2FF90A238B6}" presName="textNode" presStyleLbl="node1" presStyleIdx="0" presStyleCnt="5" custScaleX="144565" custLinFactNeighborX="21213" custLinFactNeighborY="4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8EF9B-3B49-4884-8D97-7473D47335CF}" type="pres">
      <dgm:prSet presAssocID="{9CFEA5B4-8BD3-46BB-BC97-E037E27DE1D0}" presName="sibTrans" presStyleCnt="0"/>
      <dgm:spPr/>
    </dgm:pt>
    <dgm:pt modelId="{C6693B75-4B2B-4E49-B59F-8B8E204985B7}" type="pres">
      <dgm:prSet presAssocID="{7B9E631E-3163-40C2-9052-F3091B4B187E}" presName="textNode" presStyleLbl="node1" presStyleIdx="1" presStyleCnt="5" custScaleX="146326" custLinFactNeighborX="-39394" custLinFactNeighborY="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42291-93DD-4EA1-B3A6-356F4ECEC6EC}" type="pres">
      <dgm:prSet presAssocID="{1A5B2965-F098-47CC-B158-85C62B51DCC3}" presName="sibTrans" presStyleCnt="0"/>
      <dgm:spPr/>
    </dgm:pt>
    <dgm:pt modelId="{F5EFBA3F-D1BC-45C6-A27A-07D5D189A7AF}" type="pres">
      <dgm:prSet presAssocID="{2F5A32C8-3E33-4A9B-BE4E-E5E76EDB75FD}" presName="textNode" presStyleLbl="node1" presStyleIdx="2" presStyleCnt="5" custScaleX="147960" custLinFactNeighborX="-77213" custLinFactNeighborY="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0882C-F9B1-4580-AF42-9CC7E710E026}" type="pres">
      <dgm:prSet presAssocID="{D0399FBD-E80A-498B-8103-2720290FFEC6}" presName="sibTrans" presStyleCnt="0"/>
      <dgm:spPr/>
    </dgm:pt>
    <dgm:pt modelId="{CF5D35A5-E824-456A-A089-C617418C9725}" type="pres">
      <dgm:prSet presAssocID="{177B09CD-9E7F-4E99-B693-5E8B8011CFED}" presName="textNode" presStyleLbl="node1" presStyleIdx="3" presStyleCnt="5" custScaleX="144777" custLinFactX="-8726" custLinFactNeighborX="-100000" custLinFactNeighborY="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44558-2FFE-4E41-95D9-EBEBBA0656C6}" type="pres">
      <dgm:prSet presAssocID="{C74F0009-1B49-4BA7-AA81-AD97C897EC8E}" presName="sibTrans" presStyleCnt="0"/>
      <dgm:spPr/>
    </dgm:pt>
    <dgm:pt modelId="{2EC4ECC9-7637-4686-90CA-AA56F9C05A47}" type="pres">
      <dgm:prSet presAssocID="{C268FA2A-CB07-47D2-A8C8-C181865F34B8}" presName="textNode" presStyleLbl="node1" presStyleIdx="4" presStyleCnt="5" custScaleX="182299" custLinFactX="-10283" custLinFactNeighborX="-100000" custLinFactNeighborY="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5AE598-3D86-4706-937E-26D994A90268}" srcId="{A29CCD3F-E972-4E85-A731-212E50702614}" destId="{A58E4EA3-AF3C-4CD6-9F96-C2FF90A238B6}" srcOrd="0" destOrd="0" parTransId="{5F1E512B-7F85-41FB-B6C9-64E3D2341070}" sibTransId="{9CFEA5B4-8BD3-46BB-BC97-E037E27DE1D0}"/>
    <dgm:cxn modelId="{DFD773EA-121E-4CA3-817A-D1A3CD09D28A}" srcId="{A29CCD3F-E972-4E85-A731-212E50702614}" destId="{7B9E631E-3163-40C2-9052-F3091B4B187E}" srcOrd="1" destOrd="0" parTransId="{D71CEB07-95CB-45BA-97FA-69EDE8D4A33B}" sibTransId="{1A5B2965-F098-47CC-B158-85C62B51DCC3}"/>
    <dgm:cxn modelId="{86F42651-2E54-44AE-B2E2-86299EA1CB5C}" type="presOf" srcId="{7B9E631E-3163-40C2-9052-F3091B4B187E}" destId="{C6693B75-4B2B-4E49-B59F-8B8E204985B7}" srcOrd="0" destOrd="0" presId="urn:microsoft.com/office/officeart/2005/8/layout/hProcess9"/>
    <dgm:cxn modelId="{34D548F2-F925-437D-9CD5-B2E121CF0D50}" type="presOf" srcId="{A29CCD3F-E972-4E85-A731-212E50702614}" destId="{839E01A6-C04A-4B44-9CB0-97DD57700905}" srcOrd="0" destOrd="0" presId="urn:microsoft.com/office/officeart/2005/8/layout/hProcess9"/>
    <dgm:cxn modelId="{874CFC1F-5620-49B6-9BDC-3B5CAC9402EF}" srcId="{A29CCD3F-E972-4E85-A731-212E50702614}" destId="{177B09CD-9E7F-4E99-B693-5E8B8011CFED}" srcOrd="3" destOrd="0" parTransId="{73084BFA-9159-48AC-8297-D64D48023CC9}" sibTransId="{C74F0009-1B49-4BA7-AA81-AD97C897EC8E}"/>
    <dgm:cxn modelId="{602FD9A3-1AB7-49E2-9F13-F77029EC529A}" srcId="{A29CCD3F-E972-4E85-A731-212E50702614}" destId="{2F5A32C8-3E33-4A9B-BE4E-E5E76EDB75FD}" srcOrd="2" destOrd="0" parTransId="{F46FD12B-AA54-4276-AAFE-37DB31A02157}" sibTransId="{D0399FBD-E80A-498B-8103-2720290FFEC6}"/>
    <dgm:cxn modelId="{6B4EAC43-0C38-4B11-8BB3-A583462A324B}" srcId="{A29CCD3F-E972-4E85-A731-212E50702614}" destId="{C268FA2A-CB07-47D2-A8C8-C181865F34B8}" srcOrd="4" destOrd="0" parTransId="{5AB644CB-AA59-4A7E-BA86-529A68C1EFF2}" sibTransId="{DB7A340F-F516-47ED-8F01-1AA2646929E4}"/>
    <dgm:cxn modelId="{6AEE1BD9-81C3-48C1-803F-FEBB1B86C3D2}" type="presOf" srcId="{2F5A32C8-3E33-4A9B-BE4E-E5E76EDB75FD}" destId="{F5EFBA3F-D1BC-45C6-A27A-07D5D189A7AF}" srcOrd="0" destOrd="0" presId="urn:microsoft.com/office/officeart/2005/8/layout/hProcess9"/>
    <dgm:cxn modelId="{9BE74F71-9AB4-4DB3-93D9-8F53011429A7}" type="presOf" srcId="{A58E4EA3-AF3C-4CD6-9F96-C2FF90A238B6}" destId="{B0F85615-B2B8-4851-864B-AE42436FD0A2}" srcOrd="0" destOrd="0" presId="urn:microsoft.com/office/officeart/2005/8/layout/hProcess9"/>
    <dgm:cxn modelId="{3A1828E5-2B3C-4DA8-A883-5772996539B0}" type="presOf" srcId="{177B09CD-9E7F-4E99-B693-5E8B8011CFED}" destId="{CF5D35A5-E824-456A-A089-C617418C9725}" srcOrd="0" destOrd="0" presId="urn:microsoft.com/office/officeart/2005/8/layout/hProcess9"/>
    <dgm:cxn modelId="{288F9748-CAB0-479C-8375-45DF5EA687D9}" type="presOf" srcId="{C268FA2A-CB07-47D2-A8C8-C181865F34B8}" destId="{2EC4ECC9-7637-4686-90CA-AA56F9C05A47}" srcOrd="0" destOrd="0" presId="urn:microsoft.com/office/officeart/2005/8/layout/hProcess9"/>
    <dgm:cxn modelId="{803B71A1-6C7C-49AA-8C78-5EA785F38757}" type="presParOf" srcId="{839E01A6-C04A-4B44-9CB0-97DD57700905}" destId="{A68A957F-E4D5-43C1-9DD6-16B3A32F5ADA}" srcOrd="0" destOrd="0" presId="urn:microsoft.com/office/officeart/2005/8/layout/hProcess9"/>
    <dgm:cxn modelId="{24C673A0-0E24-452E-B675-9D602D2AE66E}" type="presParOf" srcId="{839E01A6-C04A-4B44-9CB0-97DD57700905}" destId="{085EA726-7B83-495C-B3DE-6CCC467D68B0}" srcOrd="1" destOrd="0" presId="urn:microsoft.com/office/officeart/2005/8/layout/hProcess9"/>
    <dgm:cxn modelId="{3E14ECC8-5A88-4417-90CD-80FF26C2C869}" type="presParOf" srcId="{085EA726-7B83-495C-B3DE-6CCC467D68B0}" destId="{B0F85615-B2B8-4851-864B-AE42436FD0A2}" srcOrd="0" destOrd="0" presId="urn:microsoft.com/office/officeart/2005/8/layout/hProcess9"/>
    <dgm:cxn modelId="{3F2FD4C8-8436-4CEC-B521-FB29437E1D60}" type="presParOf" srcId="{085EA726-7B83-495C-B3DE-6CCC467D68B0}" destId="{D658EF9B-3B49-4884-8D97-7473D47335CF}" srcOrd="1" destOrd="0" presId="urn:microsoft.com/office/officeart/2005/8/layout/hProcess9"/>
    <dgm:cxn modelId="{98959E7D-D159-414C-B2CB-ADCB044031C9}" type="presParOf" srcId="{085EA726-7B83-495C-B3DE-6CCC467D68B0}" destId="{C6693B75-4B2B-4E49-B59F-8B8E204985B7}" srcOrd="2" destOrd="0" presId="urn:microsoft.com/office/officeart/2005/8/layout/hProcess9"/>
    <dgm:cxn modelId="{26B2A540-6731-4EF3-B5EF-446708B98D71}" type="presParOf" srcId="{085EA726-7B83-495C-B3DE-6CCC467D68B0}" destId="{B1642291-93DD-4EA1-B3A6-356F4ECEC6EC}" srcOrd="3" destOrd="0" presId="urn:microsoft.com/office/officeart/2005/8/layout/hProcess9"/>
    <dgm:cxn modelId="{BD5AFFD8-4337-425D-8189-D1AB71A52E62}" type="presParOf" srcId="{085EA726-7B83-495C-B3DE-6CCC467D68B0}" destId="{F5EFBA3F-D1BC-45C6-A27A-07D5D189A7AF}" srcOrd="4" destOrd="0" presId="urn:microsoft.com/office/officeart/2005/8/layout/hProcess9"/>
    <dgm:cxn modelId="{59AC5DCB-304E-42BC-955B-735F100F7CA5}" type="presParOf" srcId="{085EA726-7B83-495C-B3DE-6CCC467D68B0}" destId="{5880882C-F9B1-4580-AF42-9CC7E710E026}" srcOrd="5" destOrd="0" presId="urn:microsoft.com/office/officeart/2005/8/layout/hProcess9"/>
    <dgm:cxn modelId="{E53FB918-CCD4-4564-92E8-A3293CE6D023}" type="presParOf" srcId="{085EA726-7B83-495C-B3DE-6CCC467D68B0}" destId="{CF5D35A5-E824-456A-A089-C617418C9725}" srcOrd="6" destOrd="0" presId="urn:microsoft.com/office/officeart/2005/8/layout/hProcess9"/>
    <dgm:cxn modelId="{7EE00053-6B49-44F2-A627-DD138D072E63}" type="presParOf" srcId="{085EA726-7B83-495C-B3DE-6CCC467D68B0}" destId="{95B44558-2FFE-4E41-95D9-EBEBBA0656C6}" srcOrd="7" destOrd="0" presId="urn:microsoft.com/office/officeart/2005/8/layout/hProcess9"/>
    <dgm:cxn modelId="{A3256E9D-C0AC-4348-B09B-D000966914E5}" type="presParOf" srcId="{085EA726-7B83-495C-B3DE-6CCC467D68B0}" destId="{2EC4ECC9-7637-4686-90CA-AA56F9C05A4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CCD3F-E972-4E85-A731-212E5070261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A58E4EA3-AF3C-4CD6-9F96-C2FF90A238B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теоретическое обучения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E512B-7F85-41FB-B6C9-64E3D2341070}" type="parTrans" cxnId="{645AE598-3D86-4706-937E-26D994A90268}">
      <dgm:prSet/>
      <dgm:spPr/>
      <dgm:t>
        <a:bodyPr/>
        <a:lstStyle/>
        <a:p>
          <a:endParaRPr lang="ru-RU"/>
        </a:p>
      </dgm:t>
    </dgm:pt>
    <dgm:pt modelId="{9CFEA5B4-8BD3-46BB-BC97-E037E27DE1D0}" type="sibTrans" cxnId="{645AE598-3D86-4706-937E-26D994A90268}">
      <dgm:prSet/>
      <dgm:spPr/>
      <dgm:t>
        <a:bodyPr/>
        <a:lstStyle/>
        <a:p>
          <a:endParaRPr lang="ru-RU"/>
        </a:p>
      </dgm:t>
    </dgm:pt>
    <dgm:pt modelId="{7B9E631E-3163-40C2-9052-F3091B4B187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практическаяподготовка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CEB07-95CB-45BA-97FA-69EDE8D4A33B}" type="parTrans" cxnId="{DFD773EA-121E-4CA3-817A-D1A3CD09D28A}">
      <dgm:prSet/>
      <dgm:spPr/>
      <dgm:t>
        <a:bodyPr/>
        <a:lstStyle/>
        <a:p>
          <a:endParaRPr lang="ru-RU"/>
        </a:p>
      </dgm:t>
    </dgm:pt>
    <dgm:pt modelId="{1A5B2965-F098-47CC-B158-85C62B51DCC3}" type="sibTrans" cxnId="{DFD773EA-121E-4CA3-817A-D1A3CD09D28A}">
      <dgm:prSet/>
      <dgm:spPr/>
      <dgm:t>
        <a:bodyPr/>
        <a:lstStyle/>
        <a:p>
          <a:endParaRPr lang="ru-RU"/>
        </a:p>
      </dgm:t>
    </dgm:pt>
    <dgm:pt modelId="{2F5A32C8-3E33-4A9B-BE4E-E5E76EDB75FD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текущий контроль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FD12B-AA54-4276-AAFE-37DB31A02157}" type="parTrans" cxnId="{602FD9A3-1AB7-49E2-9F13-F77029EC529A}">
      <dgm:prSet/>
      <dgm:spPr/>
      <dgm:t>
        <a:bodyPr/>
        <a:lstStyle/>
        <a:p>
          <a:endParaRPr lang="ru-RU"/>
        </a:p>
      </dgm:t>
    </dgm:pt>
    <dgm:pt modelId="{D0399FBD-E80A-498B-8103-2720290FFEC6}" type="sibTrans" cxnId="{602FD9A3-1AB7-49E2-9F13-F77029EC529A}">
      <dgm:prSet/>
      <dgm:spPr/>
      <dgm:t>
        <a:bodyPr/>
        <a:lstStyle/>
        <a:p>
          <a:endParaRPr lang="ru-RU"/>
        </a:p>
      </dgm:t>
    </dgm:pt>
    <dgm:pt modelId="{C268FA2A-CB07-47D2-A8C8-C181865F34B8}">
      <dgm:prSet phldrT="[Текст]" custT="1"/>
      <dgm:spPr>
        <a:solidFill>
          <a:schemeClr val="bg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конкурс </a:t>
          </a: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</a:t>
          </a:r>
          <a:endParaRPr lang="ru-RU" sz="1600" b="1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ного</a:t>
          </a: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мастерства</a:t>
          </a:r>
          <a:endParaRPr lang="ru-RU" sz="15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B644CB-AA59-4A7E-BA86-529A68C1EFF2}" type="parTrans" cxnId="{6B4EAC43-0C38-4B11-8BB3-A583462A324B}">
      <dgm:prSet/>
      <dgm:spPr/>
      <dgm:t>
        <a:bodyPr/>
        <a:lstStyle/>
        <a:p>
          <a:endParaRPr lang="ru-RU"/>
        </a:p>
      </dgm:t>
    </dgm:pt>
    <dgm:pt modelId="{DB7A340F-F516-47ED-8F01-1AA2646929E4}" type="sibTrans" cxnId="{6B4EAC43-0C38-4B11-8BB3-A583462A324B}">
      <dgm:prSet/>
      <dgm:spPr/>
      <dgm:t>
        <a:bodyPr/>
        <a:lstStyle/>
        <a:p>
          <a:endParaRPr lang="ru-RU"/>
        </a:p>
      </dgm:t>
    </dgm:pt>
    <dgm:pt modelId="{177B09CD-9E7F-4E99-B693-5E8B8011CFED}">
      <dgm:prSet phldrT="[Текст]" custT="1"/>
      <dgm:spPr/>
      <dgm:t>
        <a:bodyPr/>
        <a:lstStyle/>
        <a:p>
          <a:pPr marL="0" lv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 и ГИА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084BFA-9159-48AC-8297-D64D48023CC9}" type="parTrans" cxnId="{874CFC1F-5620-49B6-9BDC-3B5CAC9402EF}">
      <dgm:prSet/>
      <dgm:spPr/>
      <dgm:t>
        <a:bodyPr/>
        <a:lstStyle/>
        <a:p>
          <a:endParaRPr lang="ru-RU"/>
        </a:p>
      </dgm:t>
    </dgm:pt>
    <dgm:pt modelId="{C74F0009-1B49-4BA7-AA81-AD97C897EC8E}" type="sibTrans" cxnId="{874CFC1F-5620-49B6-9BDC-3B5CAC9402EF}">
      <dgm:prSet/>
      <dgm:spPr/>
      <dgm:t>
        <a:bodyPr/>
        <a:lstStyle/>
        <a:p>
          <a:endParaRPr lang="ru-RU"/>
        </a:p>
      </dgm:t>
    </dgm:pt>
    <dgm:pt modelId="{839E01A6-C04A-4B44-9CB0-97DD57700905}" type="pres">
      <dgm:prSet presAssocID="{A29CCD3F-E972-4E85-A731-212E50702614}" presName="CompostProcess" presStyleCnt="0">
        <dgm:presLayoutVars>
          <dgm:dir/>
          <dgm:resizeHandles val="exact"/>
        </dgm:presLayoutVars>
      </dgm:prSet>
      <dgm:spPr/>
    </dgm:pt>
    <dgm:pt modelId="{A68A957F-E4D5-43C1-9DD6-16B3A32F5ADA}" type="pres">
      <dgm:prSet presAssocID="{A29CCD3F-E972-4E85-A731-212E50702614}" presName="arrow" presStyleLbl="bgShp" presStyleIdx="0" presStyleCnt="1" custLinFactNeighborX="23510" custLinFactNeighborY="1989"/>
      <dgm:spPr/>
    </dgm:pt>
    <dgm:pt modelId="{085EA726-7B83-495C-B3DE-6CCC467D68B0}" type="pres">
      <dgm:prSet presAssocID="{A29CCD3F-E972-4E85-A731-212E50702614}" presName="linearProcess" presStyleCnt="0"/>
      <dgm:spPr/>
    </dgm:pt>
    <dgm:pt modelId="{B0F85615-B2B8-4851-864B-AE42436FD0A2}" type="pres">
      <dgm:prSet presAssocID="{A58E4EA3-AF3C-4CD6-9F96-C2FF90A238B6}" presName="textNode" presStyleLbl="node1" presStyleIdx="0" presStyleCnt="5" custScaleX="144565" custLinFactNeighborX="21213" custLinFactNeighborY="40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8EF9B-3B49-4884-8D97-7473D47335CF}" type="pres">
      <dgm:prSet presAssocID="{9CFEA5B4-8BD3-46BB-BC97-E037E27DE1D0}" presName="sibTrans" presStyleCnt="0"/>
      <dgm:spPr/>
    </dgm:pt>
    <dgm:pt modelId="{C6693B75-4B2B-4E49-B59F-8B8E204985B7}" type="pres">
      <dgm:prSet presAssocID="{7B9E631E-3163-40C2-9052-F3091B4B187E}" presName="textNode" presStyleLbl="node1" presStyleIdx="1" presStyleCnt="5" custScaleX="146326" custLinFactNeighborX="-39394" custLinFactNeighborY="4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42291-93DD-4EA1-B3A6-356F4ECEC6EC}" type="pres">
      <dgm:prSet presAssocID="{1A5B2965-F098-47CC-B158-85C62B51DCC3}" presName="sibTrans" presStyleCnt="0"/>
      <dgm:spPr/>
    </dgm:pt>
    <dgm:pt modelId="{F5EFBA3F-D1BC-45C6-A27A-07D5D189A7AF}" type="pres">
      <dgm:prSet presAssocID="{2F5A32C8-3E33-4A9B-BE4E-E5E76EDB75FD}" presName="textNode" presStyleLbl="node1" presStyleIdx="2" presStyleCnt="5" custScaleX="147960" custLinFactNeighborX="-77213" custLinFactNeighborY="4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80882C-F9B1-4580-AF42-9CC7E710E026}" type="pres">
      <dgm:prSet presAssocID="{D0399FBD-E80A-498B-8103-2720290FFEC6}" presName="sibTrans" presStyleCnt="0"/>
      <dgm:spPr/>
    </dgm:pt>
    <dgm:pt modelId="{CF5D35A5-E824-456A-A089-C617418C9725}" type="pres">
      <dgm:prSet presAssocID="{177B09CD-9E7F-4E99-B693-5E8B8011CFED}" presName="textNode" presStyleLbl="node1" presStyleIdx="3" presStyleCnt="5" custScaleX="144777" custLinFactX="-8726" custLinFactNeighborX="-100000" custLinFactNeighborY="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44558-2FFE-4E41-95D9-EBEBBA0656C6}" type="pres">
      <dgm:prSet presAssocID="{C74F0009-1B49-4BA7-AA81-AD97C897EC8E}" presName="sibTrans" presStyleCnt="0"/>
      <dgm:spPr/>
    </dgm:pt>
    <dgm:pt modelId="{2EC4ECC9-7637-4686-90CA-AA56F9C05A47}" type="pres">
      <dgm:prSet presAssocID="{C268FA2A-CB07-47D2-A8C8-C181865F34B8}" presName="textNode" presStyleLbl="node1" presStyleIdx="4" presStyleCnt="5" custScaleX="153458" custLinFactX="-10283" custLinFactNeighborX="-100000" custLinFactNeighborY="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A26F61-CD34-4321-900A-FFBBD419B25E}" type="presOf" srcId="{2F5A32C8-3E33-4A9B-BE4E-E5E76EDB75FD}" destId="{F5EFBA3F-D1BC-45C6-A27A-07D5D189A7AF}" srcOrd="0" destOrd="0" presId="urn:microsoft.com/office/officeart/2005/8/layout/hProcess9"/>
    <dgm:cxn modelId="{411BA8EC-2E32-4E33-936F-60157E78D6C0}" type="presOf" srcId="{C268FA2A-CB07-47D2-A8C8-C181865F34B8}" destId="{2EC4ECC9-7637-4686-90CA-AA56F9C05A47}" srcOrd="0" destOrd="0" presId="urn:microsoft.com/office/officeart/2005/8/layout/hProcess9"/>
    <dgm:cxn modelId="{DFD773EA-121E-4CA3-817A-D1A3CD09D28A}" srcId="{A29CCD3F-E972-4E85-A731-212E50702614}" destId="{7B9E631E-3163-40C2-9052-F3091B4B187E}" srcOrd="1" destOrd="0" parTransId="{D71CEB07-95CB-45BA-97FA-69EDE8D4A33B}" sibTransId="{1A5B2965-F098-47CC-B158-85C62B51DCC3}"/>
    <dgm:cxn modelId="{EFDD3B1F-707A-462D-B2B3-379056188255}" type="presOf" srcId="{A29CCD3F-E972-4E85-A731-212E50702614}" destId="{839E01A6-C04A-4B44-9CB0-97DD57700905}" srcOrd="0" destOrd="0" presId="urn:microsoft.com/office/officeart/2005/8/layout/hProcess9"/>
    <dgm:cxn modelId="{645AE598-3D86-4706-937E-26D994A90268}" srcId="{A29CCD3F-E972-4E85-A731-212E50702614}" destId="{A58E4EA3-AF3C-4CD6-9F96-C2FF90A238B6}" srcOrd="0" destOrd="0" parTransId="{5F1E512B-7F85-41FB-B6C9-64E3D2341070}" sibTransId="{9CFEA5B4-8BD3-46BB-BC97-E037E27DE1D0}"/>
    <dgm:cxn modelId="{0ABBB60E-A255-40BC-853E-833F880AAC0D}" type="presOf" srcId="{177B09CD-9E7F-4E99-B693-5E8B8011CFED}" destId="{CF5D35A5-E824-456A-A089-C617418C9725}" srcOrd="0" destOrd="0" presId="urn:microsoft.com/office/officeart/2005/8/layout/hProcess9"/>
    <dgm:cxn modelId="{88A6C854-500D-4F39-B8A3-ED0FDBE15D2C}" type="presOf" srcId="{A58E4EA3-AF3C-4CD6-9F96-C2FF90A238B6}" destId="{B0F85615-B2B8-4851-864B-AE42436FD0A2}" srcOrd="0" destOrd="0" presId="urn:microsoft.com/office/officeart/2005/8/layout/hProcess9"/>
    <dgm:cxn modelId="{95307E4A-3EDA-4DC5-A6D8-8E2199542477}" type="presOf" srcId="{7B9E631E-3163-40C2-9052-F3091B4B187E}" destId="{C6693B75-4B2B-4E49-B59F-8B8E204985B7}" srcOrd="0" destOrd="0" presId="urn:microsoft.com/office/officeart/2005/8/layout/hProcess9"/>
    <dgm:cxn modelId="{874CFC1F-5620-49B6-9BDC-3B5CAC9402EF}" srcId="{A29CCD3F-E972-4E85-A731-212E50702614}" destId="{177B09CD-9E7F-4E99-B693-5E8B8011CFED}" srcOrd="3" destOrd="0" parTransId="{73084BFA-9159-48AC-8297-D64D48023CC9}" sibTransId="{C74F0009-1B49-4BA7-AA81-AD97C897EC8E}"/>
    <dgm:cxn modelId="{602FD9A3-1AB7-49E2-9F13-F77029EC529A}" srcId="{A29CCD3F-E972-4E85-A731-212E50702614}" destId="{2F5A32C8-3E33-4A9B-BE4E-E5E76EDB75FD}" srcOrd="2" destOrd="0" parTransId="{F46FD12B-AA54-4276-AAFE-37DB31A02157}" sibTransId="{D0399FBD-E80A-498B-8103-2720290FFEC6}"/>
    <dgm:cxn modelId="{6B4EAC43-0C38-4B11-8BB3-A583462A324B}" srcId="{A29CCD3F-E972-4E85-A731-212E50702614}" destId="{C268FA2A-CB07-47D2-A8C8-C181865F34B8}" srcOrd="4" destOrd="0" parTransId="{5AB644CB-AA59-4A7E-BA86-529A68C1EFF2}" sibTransId="{DB7A340F-F516-47ED-8F01-1AA2646929E4}"/>
    <dgm:cxn modelId="{AF10B6E2-ABD3-40BA-AC8B-BB7EB2DB9316}" type="presParOf" srcId="{839E01A6-C04A-4B44-9CB0-97DD57700905}" destId="{A68A957F-E4D5-43C1-9DD6-16B3A32F5ADA}" srcOrd="0" destOrd="0" presId="urn:microsoft.com/office/officeart/2005/8/layout/hProcess9"/>
    <dgm:cxn modelId="{6A4479F8-D1D0-449B-A125-434C18DE0BC9}" type="presParOf" srcId="{839E01A6-C04A-4B44-9CB0-97DD57700905}" destId="{085EA726-7B83-495C-B3DE-6CCC467D68B0}" srcOrd="1" destOrd="0" presId="urn:microsoft.com/office/officeart/2005/8/layout/hProcess9"/>
    <dgm:cxn modelId="{91EFFD48-5C81-421B-8A27-0EDFE4A31C66}" type="presParOf" srcId="{085EA726-7B83-495C-B3DE-6CCC467D68B0}" destId="{B0F85615-B2B8-4851-864B-AE42436FD0A2}" srcOrd="0" destOrd="0" presId="urn:microsoft.com/office/officeart/2005/8/layout/hProcess9"/>
    <dgm:cxn modelId="{54241DF1-C4CB-4499-BE40-D9C30DC01E8F}" type="presParOf" srcId="{085EA726-7B83-495C-B3DE-6CCC467D68B0}" destId="{D658EF9B-3B49-4884-8D97-7473D47335CF}" srcOrd="1" destOrd="0" presId="urn:microsoft.com/office/officeart/2005/8/layout/hProcess9"/>
    <dgm:cxn modelId="{90FAE804-82E7-4770-BDD4-365F100AF313}" type="presParOf" srcId="{085EA726-7B83-495C-B3DE-6CCC467D68B0}" destId="{C6693B75-4B2B-4E49-B59F-8B8E204985B7}" srcOrd="2" destOrd="0" presId="urn:microsoft.com/office/officeart/2005/8/layout/hProcess9"/>
    <dgm:cxn modelId="{148B8897-749D-453E-A97D-6A13214337C0}" type="presParOf" srcId="{085EA726-7B83-495C-B3DE-6CCC467D68B0}" destId="{B1642291-93DD-4EA1-B3A6-356F4ECEC6EC}" srcOrd="3" destOrd="0" presId="urn:microsoft.com/office/officeart/2005/8/layout/hProcess9"/>
    <dgm:cxn modelId="{71CE598A-BED3-4066-A846-EA65D96445F5}" type="presParOf" srcId="{085EA726-7B83-495C-B3DE-6CCC467D68B0}" destId="{F5EFBA3F-D1BC-45C6-A27A-07D5D189A7AF}" srcOrd="4" destOrd="0" presId="urn:microsoft.com/office/officeart/2005/8/layout/hProcess9"/>
    <dgm:cxn modelId="{A6AEA900-73A2-4A32-9C84-FEA2CE6BCC86}" type="presParOf" srcId="{085EA726-7B83-495C-B3DE-6CCC467D68B0}" destId="{5880882C-F9B1-4580-AF42-9CC7E710E026}" srcOrd="5" destOrd="0" presId="urn:microsoft.com/office/officeart/2005/8/layout/hProcess9"/>
    <dgm:cxn modelId="{235B679E-5255-4B89-95C8-DDFD889BC060}" type="presParOf" srcId="{085EA726-7B83-495C-B3DE-6CCC467D68B0}" destId="{CF5D35A5-E824-456A-A089-C617418C9725}" srcOrd="6" destOrd="0" presId="urn:microsoft.com/office/officeart/2005/8/layout/hProcess9"/>
    <dgm:cxn modelId="{274129E2-4174-499F-9CAB-8A8FBEADA6F5}" type="presParOf" srcId="{085EA726-7B83-495C-B3DE-6CCC467D68B0}" destId="{95B44558-2FFE-4E41-95D9-EBEBBA0656C6}" srcOrd="7" destOrd="0" presId="urn:microsoft.com/office/officeart/2005/8/layout/hProcess9"/>
    <dgm:cxn modelId="{090BC75B-0CC8-4165-89E4-D6EF693D9F72}" type="presParOf" srcId="{085EA726-7B83-495C-B3DE-6CCC467D68B0}" destId="{2EC4ECC9-7637-4686-90CA-AA56F9C05A47}" srcOrd="8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765EA9-CCAB-4ABC-9738-A139FF1AB673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94DD87A-97FE-46D6-9AE6-A22FC33CF7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увеличение количества часов на отдельные УД, МДК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6E195-0AB5-48FB-8FC5-67C40B4759F7}" type="parTrans" cxnId="{2E576537-5192-490A-BA99-9DCFFD68ED58}">
      <dgm:prSet/>
      <dgm:spPr/>
      <dgm:t>
        <a:bodyPr/>
        <a:lstStyle/>
        <a:p>
          <a:endParaRPr lang="ru-RU" sz="2000"/>
        </a:p>
      </dgm:t>
    </dgm:pt>
    <dgm:pt modelId="{37D1228A-4790-4325-9DD4-833FDDADE8EA}" type="sibTrans" cxnId="{2E576537-5192-490A-BA99-9DCFFD68ED58}">
      <dgm:prSet/>
      <dgm:spPr/>
      <dgm:t>
        <a:bodyPr/>
        <a:lstStyle/>
        <a:p>
          <a:endParaRPr lang="ru-RU" sz="2000"/>
        </a:p>
      </dgm:t>
    </dgm:pt>
    <dgm:pt modelId="{1A2B870F-13D3-46B6-9608-A08F3204BE26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появление новых 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УД, разделов </a:t>
          </a:r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ПМ и 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МДК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49CB0-DFD0-4AB9-AF76-187979CFCF6B}" type="parTrans" cxnId="{82C10E15-216E-441D-9FCB-D02BFA1BD87A}">
      <dgm:prSet/>
      <dgm:spPr/>
      <dgm:t>
        <a:bodyPr/>
        <a:lstStyle/>
        <a:p>
          <a:endParaRPr lang="ru-RU" sz="2000"/>
        </a:p>
      </dgm:t>
    </dgm:pt>
    <dgm:pt modelId="{E2C1AEA6-B81F-4D33-8C6D-1DF3BFEC5360}" type="sibTrans" cxnId="{82C10E15-216E-441D-9FCB-D02BFA1BD87A}">
      <dgm:prSet/>
      <dgm:spPr/>
      <dgm:t>
        <a:bodyPr/>
        <a:lstStyle/>
        <a:p>
          <a:endParaRPr lang="ru-RU" sz="2000"/>
        </a:p>
      </dgm:t>
    </dgm:pt>
    <dgm:pt modelId="{F2674F4A-B8B0-4D17-A194-34F827C21EE2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практическое выполнение фрагментов ДЭ на учебных занятиях</a:t>
          </a:r>
        </a:p>
      </dgm:t>
    </dgm:pt>
    <dgm:pt modelId="{6AA32B5E-B073-4C68-BE2D-FB9F1A9B7DA5}" type="parTrans" cxnId="{F1EEFADD-2939-44D0-AF9B-A216D942190E}">
      <dgm:prSet/>
      <dgm:spPr/>
      <dgm:t>
        <a:bodyPr/>
        <a:lstStyle/>
        <a:p>
          <a:endParaRPr lang="ru-RU" sz="2000"/>
        </a:p>
      </dgm:t>
    </dgm:pt>
    <dgm:pt modelId="{AEF8565B-A4CC-40BF-954B-5C9C79931B2C}" type="sibTrans" cxnId="{F1EEFADD-2939-44D0-AF9B-A216D942190E}">
      <dgm:prSet/>
      <dgm:spPr/>
      <dgm:t>
        <a:bodyPr/>
        <a:lstStyle/>
        <a:p>
          <a:endParaRPr lang="ru-RU" sz="2000"/>
        </a:p>
      </dgm:t>
    </dgm:pt>
    <dgm:pt modelId="{3C72E7BA-53A6-47D1-84FF-8F827326EA55}">
      <dgm:prSet phldrT="[Текст]" custT="1"/>
      <dgm:spPr/>
      <dgm:t>
        <a:bodyPr/>
        <a:lstStyle/>
        <a:p>
          <a:r>
            <a: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выполнение фрагментов ДЭ во время практической подготовки студентов</a:t>
          </a:r>
        </a:p>
      </dgm:t>
    </dgm:pt>
    <dgm:pt modelId="{E9A51481-86EA-4D3C-B6FC-A2515B28CFE4}" type="parTrans" cxnId="{28EF8053-EF62-451B-8D3B-9AC46552A0DE}">
      <dgm:prSet/>
      <dgm:spPr/>
      <dgm:t>
        <a:bodyPr/>
        <a:lstStyle/>
        <a:p>
          <a:endParaRPr lang="ru-RU" sz="2000"/>
        </a:p>
      </dgm:t>
    </dgm:pt>
    <dgm:pt modelId="{D3CF34AD-B448-488A-B9D6-A0A4A52FE2DF}" type="sibTrans" cxnId="{28EF8053-EF62-451B-8D3B-9AC46552A0DE}">
      <dgm:prSet/>
      <dgm:spPr/>
      <dgm:t>
        <a:bodyPr/>
        <a:lstStyle/>
        <a:p>
          <a:endParaRPr lang="ru-RU" sz="2000"/>
        </a:p>
      </dgm:t>
    </dgm:pt>
    <dgm:pt modelId="{EC4EB713-EA0A-4ECE-8EDA-A0960DD7F7EF}" type="pres">
      <dgm:prSet presAssocID="{49765EA9-CCAB-4ABC-9738-A139FF1AB673}" presName="compositeShape" presStyleCnt="0">
        <dgm:presLayoutVars>
          <dgm:dir/>
          <dgm:resizeHandles/>
        </dgm:presLayoutVars>
      </dgm:prSet>
      <dgm:spPr/>
    </dgm:pt>
    <dgm:pt modelId="{CF7D9396-6A98-450E-B3F6-C2582F461AC2}" type="pres">
      <dgm:prSet presAssocID="{49765EA9-CCAB-4ABC-9738-A139FF1AB673}" presName="pyramid" presStyleLbl="node1" presStyleIdx="0" presStyleCnt="1" custScaleX="121071" custLinFactNeighborX="-366" custLinFactNeighborY="-898"/>
      <dgm:spPr/>
    </dgm:pt>
    <dgm:pt modelId="{E18C23A6-751C-4058-9E6B-AFD4ACF470A8}" type="pres">
      <dgm:prSet presAssocID="{49765EA9-CCAB-4ABC-9738-A139FF1AB673}" presName="theList" presStyleCnt="0"/>
      <dgm:spPr/>
    </dgm:pt>
    <dgm:pt modelId="{1E8FB884-5E85-46D5-B95D-D69FBFD529EC}" type="pres">
      <dgm:prSet presAssocID="{694DD87A-97FE-46D6-9AE6-A22FC33CF703}" presName="aNode" presStyleLbl="fgAcc1" presStyleIdx="0" presStyleCnt="4" custScaleY="165105" custLinFactY="-3942" custLinFactNeighborX="-29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9F343-852C-4516-B388-6C908BAE4104}" type="pres">
      <dgm:prSet presAssocID="{694DD87A-97FE-46D6-9AE6-A22FC33CF703}" presName="aSpace" presStyleCnt="0"/>
      <dgm:spPr/>
    </dgm:pt>
    <dgm:pt modelId="{71F79DBE-E3E1-4313-B67C-0BB23DB66CED}" type="pres">
      <dgm:prSet presAssocID="{1A2B870F-13D3-46B6-9608-A08F3204BE26}" presName="aNode" presStyleLbl="fgAcc1" presStyleIdx="1" presStyleCnt="4" custLinFactNeighborX="-2987" custLinFactNeighborY="-33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E8658-36F1-45C0-A7E5-AC06E586C34B}" type="pres">
      <dgm:prSet presAssocID="{1A2B870F-13D3-46B6-9608-A08F3204BE26}" presName="aSpace" presStyleCnt="0"/>
      <dgm:spPr/>
    </dgm:pt>
    <dgm:pt modelId="{9D396438-A67F-4EAB-8C08-EF6ADC3D1988}" type="pres">
      <dgm:prSet presAssocID="{F2674F4A-B8B0-4D17-A194-34F827C21EE2}" presName="aNode" presStyleLbl="fgAcc1" presStyleIdx="2" presStyleCnt="4" custScaleY="131221" custLinFactNeighborX="-2856" custLinFactNeighborY="-1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8FE8B-A036-4B00-BECD-BD499035434D}" type="pres">
      <dgm:prSet presAssocID="{F2674F4A-B8B0-4D17-A194-34F827C21EE2}" presName="aSpace" presStyleCnt="0"/>
      <dgm:spPr/>
    </dgm:pt>
    <dgm:pt modelId="{889C7A12-D611-4A66-8CBB-0F59BBCA9870}" type="pres">
      <dgm:prSet presAssocID="{3C72E7BA-53A6-47D1-84FF-8F827326EA55}" presName="aNode" presStyleLbl="fgAcc1" presStyleIdx="3" presStyleCnt="4" custScaleX="100522" custScaleY="170868" custLinFactNeighborX="-2595" custLinFactNeighborY="3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3F589-B676-4BC7-A15B-3F6B0E64C5D4}" type="pres">
      <dgm:prSet presAssocID="{3C72E7BA-53A6-47D1-84FF-8F827326EA55}" presName="aSpace" presStyleCnt="0"/>
      <dgm:spPr/>
    </dgm:pt>
  </dgm:ptLst>
  <dgm:cxnLst>
    <dgm:cxn modelId="{68C3E5E2-A753-499C-B2B4-AE14D39D97EB}" type="presOf" srcId="{694DD87A-97FE-46D6-9AE6-A22FC33CF703}" destId="{1E8FB884-5E85-46D5-B95D-D69FBFD529EC}" srcOrd="0" destOrd="0" presId="urn:microsoft.com/office/officeart/2005/8/layout/pyramid2"/>
    <dgm:cxn modelId="{98910566-6D09-4D7D-A89D-BB5F9A1E3CEE}" type="presOf" srcId="{F2674F4A-B8B0-4D17-A194-34F827C21EE2}" destId="{9D396438-A67F-4EAB-8C08-EF6ADC3D1988}" srcOrd="0" destOrd="0" presId="urn:microsoft.com/office/officeart/2005/8/layout/pyramid2"/>
    <dgm:cxn modelId="{F1EEFADD-2939-44D0-AF9B-A216D942190E}" srcId="{49765EA9-CCAB-4ABC-9738-A139FF1AB673}" destId="{F2674F4A-B8B0-4D17-A194-34F827C21EE2}" srcOrd="2" destOrd="0" parTransId="{6AA32B5E-B073-4C68-BE2D-FB9F1A9B7DA5}" sibTransId="{AEF8565B-A4CC-40BF-954B-5C9C79931B2C}"/>
    <dgm:cxn modelId="{4F028D20-7736-4534-9899-E88B37A7E9CD}" type="presOf" srcId="{3C72E7BA-53A6-47D1-84FF-8F827326EA55}" destId="{889C7A12-D611-4A66-8CBB-0F59BBCA9870}" srcOrd="0" destOrd="0" presId="urn:microsoft.com/office/officeart/2005/8/layout/pyramid2"/>
    <dgm:cxn modelId="{9419E31F-FFD1-46B2-A685-ACCC2A99BC60}" type="presOf" srcId="{49765EA9-CCAB-4ABC-9738-A139FF1AB673}" destId="{EC4EB713-EA0A-4ECE-8EDA-A0960DD7F7EF}" srcOrd="0" destOrd="0" presId="urn:microsoft.com/office/officeart/2005/8/layout/pyramid2"/>
    <dgm:cxn modelId="{016AD1C7-8DD2-4D5B-B3F6-E48F705DE1D6}" type="presOf" srcId="{1A2B870F-13D3-46B6-9608-A08F3204BE26}" destId="{71F79DBE-E3E1-4313-B67C-0BB23DB66CED}" srcOrd="0" destOrd="0" presId="urn:microsoft.com/office/officeart/2005/8/layout/pyramid2"/>
    <dgm:cxn modelId="{2E576537-5192-490A-BA99-9DCFFD68ED58}" srcId="{49765EA9-CCAB-4ABC-9738-A139FF1AB673}" destId="{694DD87A-97FE-46D6-9AE6-A22FC33CF703}" srcOrd="0" destOrd="0" parTransId="{C6F6E195-0AB5-48FB-8FC5-67C40B4759F7}" sibTransId="{37D1228A-4790-4325-9DD4-833FDDADE8EA}"/>
    <dgm:cxn modelId="{28EF8053-EF62-451B-8D3B-9AC46552A0DE}" srcId="{49765EA9-CCAB-4ABC-9738-A139FF1AB673}" destId="{3C72E7BA-53A6-47D1-84FF-8F827326EA55}" srcOrd="3" destOrd="0" parTransId="{E9A51481-86EA-4D3C-B6FC-A2515B28CFE4}" sibTransId="{D3CF34AD-B448-488A-B9D6-A0A4A52FE2DF}"/>
    <dgm:cxn modelId="{82C10E15-216E-441D-9FCB-D02BFA1BD87A}" srcId="{49765EA9-CCAB-4ABC-9738-A139FF1AB673}" destId="{1A2B870F-13D3-46B6-9608-A08F3204BE26}" srcOrd="1" destOrd="0" parTransId="{17949CB0-DFD0-4AB9-AF76-187979CFCF6B}" sibTransId="{E2C1AEA6-B81F-4D33-8C6D-1DF3BFEC5360}"/>
    <dgm:cxn modelId="{54E793CB-D556-4D03-B9EA-D87A3B165048}" type="presParOf" srcId="{EC4EB713-EA0A-4ECE-8EDA-A0960DD7F7EF}" destId="{CF7D9396-6A98-450E-B3F6-C2582F461AC2}" srcOrd="0" destOrd="0" presId="urn:microsoft.com/office/officeart/2005/8/layout/pyramid2"/>
    <dgm:cxn modelId="{FC7D4521-4CE3-41BD-8B55-AE4986313E84}" type="presParOf" srcId="{EC4EB713-EA0A-4ECE-8EDA-A0960DD7F7EF}" destId="{E18C23A6-751C-4058-9E6B-AFD4ACF470A8}" srcOrd="1" destOrd="0" presId="urn:microsoft.com/office/officeart/2005/8/layout/pyramid2"/>
    <dgm:cxn modelId="{84FC43F6-43A4-4A84-AF13-E6C46167E7AB}" type="presParOf" srcId="{E18C23A6-751C-4058-9E6B-AFD4ACF470A8}" destId="{1E8FB884-5E85-46D5-B95D-D69FBFD529EC}" srcOrd="0" destOrd="0" presId="urn:microsoft.com/office/officeart/2005/8/layout/pyramid2"/>
    <dgm:cxn modelId="{DEFDBE1E-B5D4-4624-9B04-2D3109CB9EFE}" type="presParOf" srcId="{E18C23A6-751C-4058-9E6B-AFD4ACF470A8}" destId="{3409F343-852C-4516-B388-6C908BAE4104}" srcOrd="1" destOrd="0" presId="urn:microsoft.com/office/officeart/2005/8/layout/pyramid2"/>
    <dgm:cxn modelId="{D556A1D2-3B37-44E5-8D82-5DA624B5EA00}" type="presParOf" srcId="{E18C23A6-751C-4058-9E6B-AFD4ACF470A8}" destId="{71F79DBE-E3E1-4313-B67C-0BB23DB66CED}" srcOrd="2" destOrd="0" presId="urn:microsoft.com/office/officeart/2005/8/layout/pyramid2"/>
    <dgm:cxn modelId="{43DEE3DB-2934-43ED-803B-A71DC10F96CA}" type="presParOf" srcId="{E18C23A6-751C-4058-9E6B-AFD4ACF470A8}" destId="{9AEE8658-36F1-45C0-A7E5-AC06E586C34B}" srcOrd="3" destOrd="0" presId="urn:microsoft.com/office/officeart/2005/8/layout/pyramid2"/>
    <dgm:cxn modelId="{CE7C7B67-7D7E-4399-BA09-12D35F2BABE5}" type="presParOf" srcId="{E18C23A6-751C-4058-9E6B-AFD4ACF470A8}" destId="{9D396438-A67F-4EAB-8C08-EF6ADC3D1988}" srcOrd="4" destOrd="0" presId="urn:microsoft.com/office/officeart/2005/8/layout/pyramid2"/>
    <dgm:cxn modelId="{6A4D401C-39C5-4FA4-8828-C0842AF2EBD3}" type="presParOf" srcId="{E18C23A6-751C-4058-9E6B-AFD4ACF470A8}" destId="{FAA8FE8B-A036-4B00-BECD-BD499035434D}" srcOrd="5" destOrd="0" presId="urn:microsoft.com/office/officeart/2005/8/layout/pyramid2"/>
    <dgm:cxn modelId="{036F9AF3-3442-4A55-93E5-F6110211FD32}" type="presParOf" srcId="{E18C23A6-751C-4058-9E6B-AFD4ACF470A8}" destId="{889C7A12-D611-4A66-8CBB-0F59BBCA9870}" srcOrd="6" destOrd="0" presId="urn:microsoft.com/office/officeart/2005/8/layout/pyramid2"/>
    <dgm:cxn modelId="{454E4D02-32D8-4E35-A788-5BD8C5642203}" type="presParOf" srcId="{E18C23A6-751C-4058-9E6B-AFD4ACF470A8}" destId="{1F93F589-B676-4BC7-A15B-3F6B0E64C5D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957F-E4D5-43C1-9DD6-16B3A32F5ADA}">
      <dsp:nvSpPr>
        <dsp:cNvPr id="0" name=""/>
        <dsp:cNvSpPr/>
      </dsp:nvSpPr>
      <dsp:spPr>
        <a:xfrm>
          <a:off x="1334095" y="0"/>
          <a:ext cx="7559872" cy="27520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85615-B2B8-4851-864B-AE42436FD0A2}">
      <dsp:nvSpPr>
        <dsp:cNvPr id="0" name=""/>
        <dsp:cNvSpPr/>
      </dsp:nvSpPr>
      <dsp:spPr>
        <a:xfrm>
          <a:off x="36019" y="870670"/>
          <a:ext cx="1226114" cy="1100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качество</a:t>
          </a:r>
          <a:r>
            <a:rPr lang="ru-RU" sz="1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образователь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ных</a:t>
          </a:r>
          <a:r>
            <a:rPr lang="ru-RU" sz="1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программ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757" y="924408"/>
        <a:ext cx="1118638" cy="993356"/>
      </dsp:txXfrm>
    </dsp:sp>
    <dsp:sp modelId="{C6693B75-4B2B-4E49-B59F-8B8E204985B7}">
      <dsp:nvSpPr>
        <dsp:cNvPr id="0" name=""/>
        <dsp:cNvSpPr/>
      </dsp:nvSpPr>
      <dsp:spPr>
        <a:xfrm>
          <a:off x="1317818" y="872299"/>
          <a:ext cx="1241050" cy="1100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r>
            <a:rPr lang="ru-RU" sz="11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квалификации </a:t>
          </a:r>
          <a:r>
            <a:rPr lang="ru-RU" sz="1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преподава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телей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Bef>
              <a:spcPct val="0"/>
            </a:spcBef>
            <a:buNone/>
          </a:pPr>
          <a:endParaRPr lang="ru-RU" sz="11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1556" y="926037"/>
        <a:ext cx="1133574" cy="993356"/>
      </dsp:txXfrm>
    </dsp:sp>
    <dsp:sp modelId="{1F019BA0-C22F-440A-A2A5-4D8E21C1F01D}">
      <dsp:nvSpPr>
        <dsp:cNvPr id="0" name=""/>
        <dsp:cNvSpPr/>
      </dsp:nvSpPr>
      <dsp:spPr>
        <a:xfrm>
          <a:off x="2660655" y="854542"/>
          <a:ext cx="1522497" cy="1100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обеспечение</a:t>
          </a:r>
        </a:p>
      </dsp:txBody>
      <dsp:txXfrm>
        <a:off x="2714393" y="908280"/>
        <a:ext cx="1415021" cy="993356"/>
      </dsp:txXfrm>
    </dsp:sp>
    <dsp:sp modelId="{F5EFBA3F-D1BC-45C6-A27A-07D5D189A7AF}">
      <dsp:nvSpPr>
        <dsp:cNvPr id="0" name=""/>
        <dsp:cNvSpPr/>
      </dsp:nvSpPr>
      <dsp:spPr>
        <a:xfrm>
          <a:off x="4310619" y="869723"/>
          <a:ext cx="1451864" cy="1100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</a:pPr>
          <a:r>
            <a:rPr lang="ru-RU" sz="1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техническая база </a:t>
          </a:r>
        </a:p>
      </dsp:txBody>
      <dsp:txXfrm>
        <a:off x="4364357" y="923461"/>
        <a:ext cx="1344388" cy="993356"/>
      </dsp:txXfrm>
    </dsp:sp>
    <dsp:sp modelId="{CF5D35A5-E824-456A-A089-C617418C9725}">
      <dsp:nvSpPr>
        <dsp:cNvPr id="0" name=""/>
        <dsp:cNvSpPr/>
      </dsp:nvSpPr>
      <dsp:spPr>
        <a:xfrm>
          <a:off x="5797621" y="873378"/>
          <a:ext cx="1403358" cy="11008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подготовки студентов</a:t>
          </a:r>
        </a:p>
      </dsp:txBody>
      <dsp:txXfrm>
        <a:off x="5851359" y="927116"/>
        <a:ext cx="1295882" cy="993356"/>
      </dsp:txXfrm>
    </dsp:sp>
    <dsp:sp modelId="{2EC4ECC9-7637-4686-90CA-AA56F9C05A47}">
      <dsp:nvSpPr>
        <dsp:cNvPr id="0" name=""/>
        <dsp:cNvSpPr/>
      </dsp:nvSpPr>
      <dsp:spPr>
        <a:xfrm>
          <a:off x="7329131" y="873378"/>
          <a:ext cx="1330232" cy="110083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профес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сионализм</a:t>
          </a: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выпускника</a:t>
          </a:r>
        </a:p>
      </dsp:txBody>
      <dsp:txXfrm>
        <a:off x="7382869" y="927116"/>
        <a:ext cx="1222756" cy="9933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D9396-6A98-450E-B3F6-C2582F461AC2}">
      <dsp:nvSpPr>
        <dsp:cNvPr id="0" name=""/>
        <dsp:cNvSpPr/>
      </dsp:nvSpPr>
      <dsp:spPr>
        <a:xfrm>
          <a:off x="130130" y="0"/>
          <a:ext cx="5035078" cy="503507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FB884-5E85-46D5-B95D-D69FBFD529EC}">
      <dsp:nvSpPr>
        <dsp:cNvPr id="0" name=""/>
        <dsp:cNvSpPr/>
      </dsp:nvSpPr>
      <dsp:spPr>
        <a:xfrm>
          <a:off x="2568339" y="398274"/>
          <a:ext cx="3272800" cy="10764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включение в тематические планы дисциплин содержание стандартов </a:t>
          </a:r>
          <a:r>
            <a:rPr lang="en-US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WSR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0889" y="450824"/>
        <a:ext cx="3167700" cy="971389"/>
      </dsp:txXfrm>
    </dsp:sp>
    <dsp:sp modelId="{71F79DBE-E3E1-4313-B67C-0BB23DB66CED}">
      <dsp:nvSpPr>
        <dsp:cNvPr id="0" name=""/>
        <dsp:cNvSpPr/>
      </dsp:nvSpPr>
      <dsp:spPr>
        <a:xfrm>
          <a:off x="2568339" y="1635984"/>
          <a:ext cx="3272800" cy="6520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появление новых разделов ПМ и МДК</a:t>
          </a:r>
        </a:p>
      </dsp:txBody>
      <dsp:txXfrm>
        <a:off x="2600167" y="1667812"/>
        <a:ext cx="3209144" cy="588347"/>
      </dsp:txXfrm>
    </dsp:sp>
    <dsp:sp modelId="{9D396438-A67F-4EAB-8C08-EF6ADC3D1988}">
      <dsp:nvSpPr>
        <dsp:cNvPr id="0" name=""/>
        <dsp:cNvSpPr/>
      </dsp:nvSpPr>
      <dsp:spPr>
        <a:xfrm>
          <a:off x="2572626" y="2386958"/>
          <a:ext cx="3272800" cy="8555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практическое выполнение фрагментов ДЭ на учебных занятиях</a:t>
          </a:r>
        </a:p>
      </dsp:txBody>
      <dsp:txXfrm>
        <a:off x="2614391" y="2428723"/>
        <a:ext cx="3189270" cy="772035"/>
      </dsp:txXfrm>
    </dsp:sp>
    <dsp:sp modelId="{889C7A12-D611-4A66-8CBB-0F59BBCA9870}">
      <dsp:nvSpPr>
        <dsp:cNvPr id="0" name=""/>
        <dsp:cNvSpPr/>
      </dsp:nvSpPr>
      <dsp:spPr>
        <a:xfrm>
          <a:off x="2572626" y="3336664"/>
          <a:ext cx="3289884" cy="11140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выполнение фрагментов ДЭ во время практической подготовки студентов</a:t>
          </a:r>
        </a:p>
      </dsp:txBody>
      <dsp:txXfrm>
        <a:off x="2627010" y="3391048"/>
        <a:ext cx="3181116" cy="100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20C8C4-56BE-4FE2-A7BD-569E7A4E8BA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EF642E-E8FF-4F2A-BC4A-7B87CC7F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7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B1BDA-87A4-4F8C-ABB6-10BD748CA4D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AD5C-482E-4692-A250-F07065D66CA6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D1C76-4586-4BF6-8845-9DE042D1B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942AD-69CC-4E85-A8F5-F1F74E5A3A09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EC78-A3ED-4AB5-A989-BB5546CD0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8F8DF-7905-4753-A03E-0BF6646377BE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6DC9-BFF7-4B7E-AB79-E4C8D1341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78B1-F88C-4564-A2DF-C1A68265005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0B4B-0DE3-40A5-8D26-D8869E0B0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AD6EF-6B7C-49C1-86C0-7BA8FF00B59E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18E5-46D2-4BD7-BB69-7FBF34227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0BAA0-4D25-4DBA-A962-55CF535F0DE6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2BA6C-FB7E-407C-BFB2-F83B985DD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F8641-5301-4C20-9B0C-7948D3834168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87BE-D258-4BC2-B958-40E7B69CC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AAF6-FAE9-4B31-8A3D-6A30AC57BA4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C424-E7DC-4D71-ABFC-BA92D23202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3F84F-582A-4D0A-BF9B-4B46151877A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B869-9F01-419F-A845-04BA6B63A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0B07-058F-49E2-A254-CC59C8A8D4AF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471A-9B02-49C2-978B-E4BEDDC8D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E39F-B405-4794-95AC-6F12F25A1E1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B6DB-365F-47ED-8A78-132BC635E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3FA36-D2C0-483F-8461-D4F831BAB4C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B47392-893D-4AA0-A730-5037AB298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1" r:id="rId2"/>
    <p:sldLayoutId id="2147483697" r:id="rId3"/>
    <p:sldLayoutId id="2147483692" r:id="rId4"/>
    <p:sldLayoutId id="2147483693" r:id="rId5"/>
    <p:sldLayoutId id="2147483694" r:id="rId6"/>
    <p:sldLayoutId id="2147483698" r:id="rId7"/>
    <p:sldLayoutId id="2147483699" r:id="rId8"/>
    <p:sldLayoutId id="2147483700" r:id="rId9"/>
    <p:sldLayoutId id="2147483695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3933825"/>
            <a:ext cx="3599954" cy="2384425"/>
          </a:xfrm>
        </p:spPr>
        <p:txBody>
          <a:bodyPr>
            <a:normAutofit/>
          </a:bodyPr>
          <a:lstStyle/>
          <a:p>
            <a:pPr algn="r"/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Мирутенко</a:t>
            </a:r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С.А., преподаватель,</a:t>
            </a:r>
          </a:p>
          <a:p>
            <a:pPr algn="r"/>
            <a:r>
              <a:rPr lang="ru-RU" alt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председатель ПЦК</a:t>
            </a:r>
            <a:endParaRPr lang="ru-RU" alt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ГБПОУ «ГК г. Сызрани»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0638" y="785794"/>
            <a:ext cx="9144001" cy="242889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Подготовка 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к демонстрационному экзамену </a:t>
            </a: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по стандартам 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</a:rPr>
              <a:t>Ворлдскиллс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Россия </a:t>
            </a:r>
          </a:p>
          <a:p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в Губернском колледже г.Сызрани</a:t>
            </a:r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386" name="Picture 2" descr="https://sun9-71.userapi.com/impg/EuBMa14GE0lNao2rO5oQAeCXHyBt8ikunC28tA/ob585igfijk.jpg?size=604x604&amp;quality=96&amp;sign=ea92c80a147c28562301be28dccd915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714752"/>
            <a:ext cx="2714644" cy="271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57818" y="214290"/>
            <a:ext cx="3328982" cy="2071702"/>
          </a:xfrm>
        </p:spPr>
        <p:txBody>
          <a:bodyPr/>
          <a:lstStyle/>
          <a:p>
            <a:r>
              <a:rPr lang="ru-RU" sz="3600" b="1" dirty="0" smtClean="0"/>
              <a:t>Нормативная база подготовки и проведения ДЭ</a:t>
            </a:r>
            <a:endParaRPr lang="ru-RU" sz="3600" b="1" dirty="0"/>
          </a:p>
        </p:txBody>
      </p:sp>
      <p:pic>
        <p:nvPicPr>
          <p:cNvPr id="8" name="Содержимое 7"/>
          <p:cNvPicPr>
            <a:picLocks noGrp="1"/>
          </p:cNvPicPr>
          <p:nvPr>
            <p:ph idx="1"/>
          </p:nvPr>
        </p:nvPicPr>
        <p:blipFill>
          <a:blip r:embed="rId2"/>
          <a:srcRect l="23834" t="25967" r="23476" b="14364"/>
          <a:stretch>
            <a:fillRect/>
          </a:stretch>
        </p:blipFill>
        <p:spPr bwMode="auto">
          <a:xfrm>
            <a:off x="214282" y="2928934"/>
            <a:ext cx="4500594" cy="2428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3"/>
          <a:srcRect l="23656" t="22376" r="22699" b="12707"/>
          <a:stretch>
            <a:fillRect/>
          </a:stretch>
        </p:blipFill>
        <p:spPr bwMode="auto">
          <a:xfrm>
            <a:off x="3000364" y="4143380"/>
            <a:ext cx="3669975" cy="249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4"/>
          <a:srcRect l="24938" t="22652" r="23010" b="20718"/>
          <a:stretch>
            <a:fillRect/>
          </a:stretch>
        </p:blipFill>
        <p:spPr bwMode="auto">
          <a:xfrm>
            <a:off x="5286380" y="2500306"/>
            <a:ext cx="364333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5"/>
          <a:srcRect l="26475" t="24862" r="21766" b="17680"/>
          <a:stretch>
            <a:fillRect/>
          </a:stretch>
        </p:blipFill>
        <p:spPr bwMode="auto">
          <a:xfrm>
            <a:off x="714348" y="571480"/>
            <a:ext cx="3538102" cy="221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A0F1DA9-3C2D-40CB-95E8-54982306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46" y="642918"/>
            <a:ext cx="3071834" cy="35719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Даёт возможность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BE02F31-6262-4645-A4F9-B7F52E65B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13228738"/>
              </p:ext>
            </p:extLst>
          </p:nvPr>
        </p:nvGraphicFramePr>
        <p:xfrm>
          <a:off x="125016" y="4105920"/>
          <a:ext cx="889396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s://politech47.mskobr.ru/files/documents/Altarovich/DemoEkzamen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42918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302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337FA36-2CE4-4E40-BD47-D7A23617C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051947"/>
              </p:ext>
            </p:extLst>
          </p:nvPr>
        </p:nvGraphicFramePr>
        <p:xfrm>
          <a:off x="187286" y="1484784"/>
          <a:ext cx="648071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617">
                  <a:extLst>
                    <a:ext uri="{9D8B030D-6E8A-4147-A177-3AD203B41FA5}">
                      <a16:colId xmlns:a16="http://schemas.microsoft.com/office/drawing/2014/main" xmlns="" val="1701977684"/>
                    </a:ext>
                  </a:extLst>
                </a:gridCol>
                <a:gridCol w="2430861">
                  <a:extLst>
                    <a:ext uri="{9D8B030D-6E8A-4147-A177-3AD203B41FA5}">
                      <a16:colId xmlns:a16="http://schemas.microsoft.com/office/drawing/2014/main" xmlns="" val="421798753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691966920"/>
                    </a:ext>
                  </a:extLst>
                </a:gridCol>
              </a:tblGrid>
              <a:tr h="1138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компетенций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ЦПДЭ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5104455"/>
                  </a:ext>
                </a:extLst>
              </a:tr>
              <a:tr h="533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4394461"/>
                  </a:ext>
                </a:extLst>
              </a:tr>
              <a:tr h="533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7083913"/>
                  </a:ext>
                </a:extLst>
              </a:tr>
              <a:tr h="533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5719786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842E054-4D36-42A1-A369-7EE7B8F4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5987008" cy="1252537"/>
          </a:xfrm>
        </p:spPr>
        <p:txBody>
          <a:bodyPr/>
          <a:lstStyle/>
          <a:p>
            <a:r>
              <a:rPr lang="ru-RU" dirty="0"/>
              <a:t>Динамика участия в ДЭ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1A7819-4BBE-428F-BD74-A4A86DEA6D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8723" y="2701684"/>
            <a:ext cx="2439391" cy="17235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571557-3656-4408-9F0C-A34974B174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4122" y="834273"/>
            <a:ext cx="2330190" cy="16466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7D2356-471E-4FD7-8C5A-C1997021E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366" y="4866802"/>
            <a:ext cx="2692944" cy="1865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06F38E-6020-4ADD-B00D-70ED82293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86" y="4653136"/>
            <a:ext cx="2945848" cy="2083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7CA71E-1DCE-48B4-A598-8D508F5F5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4669578"/>
            <a:ext cx="2947787" cy="20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69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xmlns="" id="{6A0F1DA9-3C2D-40CB-95E8-549823067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446" y="642918"/>
            <a:ext cx="3071834" cy="357190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Элементы ДЭ </a:t>
            </a:r>
            <a:r>
              <a:rPr lang="ru-RU" sz="3200" b="1" dirty="0" smtClean="0">
                <a:solidFill>
                  <a:schemeClr val="bg1"/>
                </a:solidFill>
              </a:rPr>
              <a:t>должны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использоваться на протяжении всей траектории обучения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BE02F31-6262-4645-A4F9-B7F52E65B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13228738"/>
              </p:ext>
            </p:extLst>
          </p:nvPr>
        </p:nvGraphicFramePr>
        <p:xfrm>
          <a:off x="125016" y="4105920"/>
          <a:ext cx="8893968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s://politech47.mskobr.ru/files/documents/Altarovich/DemoEkzamen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42918"/>
            <a:ext cx="54292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5302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3412AE1-B4D0-4F56-AE71-739A2EE61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Элементы ДЭ 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1041E6E9-FB28-4CDA-B2C8-835BB5632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62738831"/>
              </p:ext>
            </p:extLst>
          </p:nvPr>
        </p:nvGraphicFramePr>
        <p:xfrm>
          <a:off x="714348" y="1484784"/>
          <a:ext cx="7643866" cy="5035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3619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7344C02-8268-4E7A-8C94-3FD19C1CC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458"/>
          <a:stretch/>
        </p:blipFill>
        <p:spPr>
          <a:xfrm>
            <a:off x="4427984" y="428136"/>
            <a:ext cx="4598486" cy="2469094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3D614F2-BEB5-4312-BEF2-8B0726D6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4402832" cy="1900609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Обучение преподавателей совместно с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работодателями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05C5D2-4D01-43DC-A126-2CC2EF38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" y="3717032"/>
            <a:ext cx="5938019" cy="29751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7653F0-4665-4C63-B0AB-9ECAB2B71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058616"/>
            <a:ext cx="3499407" cy="24690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77231E-255B-4591-9FE4-137D6D59D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3" y="2390304"/>
            <a:ext cx="2697123" cy="150132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8210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9364" y="79704"/>
            <a:ext cx="4608511" cy="192053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Оценка выполнения практических заданий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по критериям ДЭ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24F991-C19C-405F-BC23-B686BD035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83" t="20109" r="24346" b="55643"/>
          <a:stretch/>
        </p:blipFill>
        <p:spPr>
          <a:xfrm>
            <a:off x="174908" y="213817"/>
            <a:ext cx="4104456" cy="1610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3AD3B5-A819-4C76-8449-ADF4E1C40830}"/>
              </a:ext>
            </a:extLst>
          </p:cNvPr>
          <p:cNvSpPr txBox="1"/>
          <p:nvPr/>
        </p:nvSpPr>
        <p:spPr>
          <a:xfrm>
            <a:off x="4307954" y="1916832"/>
            <a:ext cx="4608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№ R21 «Преподавание в младших классах»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93BD79-13B6-48A2-BB07-B8FA01492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71"/>
          <a:stretch/>
        </p:blipFill>
        <p:spPr>
          <a:xfrm>
            <a:off x="174908" y="1820750"/>
            <a:ext cx="4109060" cy="2436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E4DD1EC-1549-4005-91DC-259B817C2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3" t="16401" r="8263" b="5201"/>
          <a:stretch/>
        </p:blipFill>
        <p:spPr>
          <a:xfrm>
            <a:off x="1403648" y="2624717"/>
            <a:ext cx="7565445" cy="41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693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3257544" cy="13763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Собрания со студентами и их родителями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http://900igr.net/up/datai/226126/0009-007-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4143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521495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  <a:ea typeface="+mj-ea"/>
                <a:cs typeface="+mj-cs"/>
              </a:rPr>
              <a:t>Позволяют познакомиться с требованиями, условиями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 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ДЭ, снижают напряженность.</a:t>
            </a:r>
            <a:endParaRPr lang="ru-RU" sz="24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21429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Консультации психолога Губернского колледжа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7" y="2000240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Консультации студентов – участников регионального чемпионата «Молодые профессионалы»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0694" y="471488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Репетиционный экзамен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4337FA36-2CE4-4E40-BD47-D7A23617C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4051947"/>
              </p:ext>
            </p:extLst>
          </p:nvPr>
        </p:nvGraphicFramePr>
        <p:xfrm>
          <a:off x="187286" y="1484784"/>
          <a:ext cx="648071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617">
                  <a:extLst>
                    <a:ext uri="{9D8B030D-6E8A-4147-A177-3AD203B41FA5}">
                      <a16:colId xmlns:a16="http://schemas.microsoft.com/office/drawing/2014/main" xmlns="" val="1701977684"/>
                    </a:ext>
                  </a:extLst>
                </a:gridCol>
                <a:gridCol w="2430861">
                  <a:extLst>
                    <a:ext uri="{9D8B030D-6E8A-4147-A177-3AD203B41FA5}">
                      <a16:colId xmlns:a16="http://schemas.microsoft.com/office/drawing/2014/main" xmlns="" val="4217987533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691966920"/>
                    </a:ext>
                  </a:extLst>
                </a:gridCol>
              </a:tblGrid>
              <a:tr h="11388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компетенций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ЦПДЭ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5104455"/>
                  </a:ext>
                </a:extLst>
              </a:tr>
              <a:tr h="533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4394461"/>
                  </a:ext>
                </a:extLst>
              </a:tr>
              <a:tr h="533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7083913"/>
                  </a:ext>
                </a:extLst>
              </a:tr>
              <a:tr h="5331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95719786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842E054-4D36-42A1-A369-7EE7B8F4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138"/>
            <a:ext cx="5987008" cy="1252537"/>
          </a:xfrm>
        </p:spPr>
        <p:txBody>
          <a:bodyPr/>
          <a:lstStyle/>
          <a:p>
            <a:r>
              <a:rPr lang="ru-RU" dirty="0"/>
              <a:t>Динамика участия в ДЭ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1A7819-4BBE-428F-BD74-A4A86DEA6D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8723" y="2701684"/>
            <a:ext cx="2439391" cy="17235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571557-3656-4408-9F0C-A34974B174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4122" y="834273"/>
            <a:ext cx="2330190" cy="16466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7D2356-471E-4FD7-8C5A-C1997021E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366" y="4866802"/>
            <a:ext cx="2692944" cy="18650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06F38E-6020-4ADD-B00D-70ED82293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86" y="4653136"/>
            <a:ext cx="2945848" cy="20835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77CA71E-1DCE-48B4-A598-8D508F5F5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4669578"/>
            <a:ext cx="2947787" cy="20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6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3016</TotalTime>
  <Words>179</Words>
  <Application>Microsoft Office PowerPoint</Application>
  <PresentationFormat>Экран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Слайд 1</vt:lpstr>
      <vt:lpstr>Слайд 2</vt:lpstr>
      <vt:lpstr>Динамика участия в ДЭ</vt:lpstr>
      <vt:lpstr>Слайд 4</vt:lpstr>
      <vt:lpstr>Элементы ДЭ </vt:lpstr>
      <vt:lpstr>Обучение преподавателей совместно с работодателями</vt:lpstr>
      <vt:lpstr>Оценка выполнения практических заданий  по критериям ДЭ</vt:lpstr>
      <vt:lpstr>Собрания со студентами и их родителями</vt:lpstr>
      <vt:lpstr>Динамика участия в ДЭ</vt:lpstr>
      <vt:lpstr>Нормативная база подготовки и проведения ДЭ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Нужно ли учить читать учителя?</dc:title>
  <dc:creator>Acer</dc:creator>
  <cp:lastModifiedBy>User Windows</cp:lastModifiedBy>
  <cp:revision>189</cp:revision>
  <dcterms:created xsi:type="dcterms:W3CDTF">2017-11-19T08:10:05Z</dcterms:created>
  <dcterms:modified xsi:type="dcterms:W3CDTF">2022-04-20T08:10:38Z</dcterms:modified>
</cp:coreProperties>
</file>