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0la66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8136904" cy="201622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Анализ опыта решения проблем подготовки студентов специальности </a:t>
            </a:r>
            <a:r>
              <a:rPr lang="ru-RU" sz="2800" b="1" i="1" dirty="0">
                <a:solidFill>
                  <a:schemeClr val="tx1"/>
                </a:solidFill>
              </a:rPr>
              <a:t>44.02.03 Педагогика дополнительного </a:t>
            </a:r>
            <a:r>
              <a:rPr lang="ru-RU" sz="2800" b="1" i="1" dirty="0" smtClean="0">
                <a:solidFill>
                  <a:schemeClr val="tx1"/>
                </a:solidFill>
              </a:rPr>
              <a:t>образования </a:t>
            </a:r>
            <a:r>
              <a:rPr lang="ru-RU" sz="2800" b="1" dirty="0">
                <a:solidFill>
                  <a:schemeClr val="tx1"/>
                </a:solidFill>
              </a:rPr>
              <a:t>к проведению демонстрационного </a:t>
            </a:r>
            <a:r>
              <a:rPr lang="ru-RU" sz="2800" b="1" dirty="0" smtClean="0">
                <a:solidFill>
                  <a:schemeClr val="tx1"/>
                </a:solidFill>
              </a:rPr>
              <a:t>экзамена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797152"/>
            <a:ext cx="3309803" cy="1260629"/>
          </a:xfrm>
        </p:spPr>
        <p:txBody>
          <a:bodyPr/>
          <a:lstStyle/>
          <a:p>
            <a:r>
              <a:rPr lang="ru-RU" b="1" dirty="0" err="1" smtClean="0"/>
              <a:t>О.Е.Солтус</a:t>
            </a:r>
            <a:endParaRPr lang="ru-RU" b="1" dirty="0" smtClean="0"/>
          </a:p>
          <a:p>
            <a:r>
              <a:rPr lang="ru-RU" b="1" dirty="0" smtClean="0"/>
              <a:t>преподаватель </a:t>
            </a:r>
          </a:p>
          <a:p>
            <a:r>
              <a:rPr lang="ru-RU" b="1" dirty="0" smtClean="0"/>
              <a:t>ГАПОУ </a:t>
            </a:r>
            <a:r>
              <a:rPr lang="ru-RU" b="1" dirty="0"/>
              <a:t>ТСПК</a:t>
            </a:r>
          </a:p>
        </p:txBody>
      </p:sp>
    </p:spTree>
    <p:extLst>
      <p:ext uri="{BB962C8B-B14F-4D97-AF65-F5344CB8AC3E}">
        <p14:creationId xmlns:p14="http://schemas.microsoft.com/office/powerpoint/2010/main" val="43438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744" cy="93610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/>
              <a:t>Общая система подготовки студентов к проведению ДЭ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40"/>
          <a:stretch/>
        </p:blipFill>
        <p:spPr bwMode="auto">
          <a:xfrm>
            <a:off x="827584" y="2348880"/>
            <a:ext cx="7704856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3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Основные проблемы при подготовке к ДЭ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996952"/>
            <a:ext cx="3439145" cy="3168351"/>
          </a:xfrm>
        </p:spPr>
        <p:txBody>
          <a:bodyPr>
            <a:normAutofit/>
          </a:bodyPr>
          <a:lstStyle/>
          <a:p>
            <a:r>
              <a:rPr lang="ru-RU" dirty="0" smtClean="0"/>
              <a:t>Организационные </a:t>
            </a:r>
            <a:r>
              <a:rPr lang="ru-RU" dirty="0"/>
              <a:t>проблемы </a:t>
            </a:r>
            <a:endParaRPr lang="ru-RU" dirty="0" smtClean="0"/>
          </a:p>
          <a:p>
            <a:pPr marL="68580" indent="0">
              <a:buNone/>
            </a:pPr>
            <a:endParaRPr lang="ru-RU" dirty="0" smtClean="0"/>
          </a:p>
          <a:p>
            <a:r>
              <a:rPr lang="ru-RU" dirty="0" smtClean="0"/>
              <a:t>проблемы психологического </a:t>
            </a:r>
            <a:r>
              <a:rPr lang="ru-RU" dirty="0"/>
              <a:t>характера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729" y="2924944"/>
            <a:ext cx="3689647" cy="3540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4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Опыт решения проблем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Организационные – техническое сопровождение сотрудниками колледжа</a:t>
            </a:r>
          </a:p>
          <a:p>
            <a:r>
              <a:rPr lang="ru-RU" dirty="0" smtClean="0"/>
              <a:t>Психологические – проведение воспитательной работы психолого-педагогическое сопровождение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6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829896"/>
          </a:xfrm>
        </p:spPr>
        <p:txBody>
          <a:bodyPr/>
          <a:lstStyle/>
          <a:p>
            <a:r>
              <a:rPr lang="ru-RU" dirty="0" smtClean="0"/>
              <a:t>Общая схема подготовки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95" b="17587"/>
          <a:stretch/>
        </p:blipFill>
        <p:spPr bwMode="auto">
          <a:xfrm>
            <a:off x="-31214" y="1556792"/>
            <a:ext cx="8779677" cy="509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БЛАГОДАРЮ ЗА ВНИМАНИЕ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950315"/>
            <a:ext cx="3960556" cy="1971581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b="1" dirty="0" err="1" smtClean="0"/>
              <a:t>Солтус</a:t>
            </a:r>
            <a:r>
              <a:rPr lang="ru-RU" b="1" dirty="0" smtClean="0"/>
              <a:t> Ольга Егоровна, </a:t>
            </a:r>
          </a:p>
          <a:p>
            <a:pPr marL="68580" indent="0">
              <a:buNone/>
            </a:pPr>
            <a:r>
              <a:rPr lang="ru-RU" b="1" dirty="0" smtClean="0"/>
              <a:t>ГАПОУ ТСПК</a:t>
            </a:r>
            <a:endParaRPr lang="en-US" b="1" dirty="0" smtClean="0"/>
          </a:p>
          <a:p>
            <a:r>
              <a:rPr lang="en-US" dirty="0" smtClean="0"/>
              <a:t>E-mail: </a:t>
            </a:r>
            <a:r>
              <a:rPr lang="en-US" dirty="0" smtClean="0">
                <a:hlinkClick r:id="rId2"/>
              </a:rPr>
              <a:t>0la66@mail.ru</a:t>
            </a:r>
            <a:endParaRPr lang="en-US" dirty="0" smtClean="0"/>
          </a:p>
          <a:p>
            <a:r>
              <a:rPr lang="en-US" dirty="0" smtClean="0"/>
              <a:t>8-917-115-74-14</a:t>
            </a:r>
            <a:endParaRPr lang="ru-RU" dirty="0"/>
          </a:p>
        </p:txBody>
      </p:sp>
      <p:pic>
        <p:nvPicPr>
          <p:cNvPr id="4099" name="Picture 3" descr="E:\Социальная работа\Оля\личное\Солтус О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42130" y="2636912"/>
            <a:ext cx="2463738" cy="3284984"/>
          </a:xfrm>
          <a:prstGeom prst="rect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96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</TotalTime>
  <Words>69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Анализ опыта решения проблем подготовки студентов специальности 44.02.03 Педагогика дополнительного образования к проведению демонстрационного экзамена</vt:lpstr>
      <vt:lpstr>Общая система подготовки студентов к проведению ДЭ</vt:lpstr>
      <vt:lpstr>Основные проблемы при подготовке к ДЭ</vt:lpstr>
      <vt:lpstr>Опыт решения проблем</vt:lpstr>
      <vt:lpstr>Общая схема подготовки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подготовки студентов специальности «Педагогика дополнительного образования» к проведению демонстрационного экзамена</dc:title>
  <dc:creator>user</dc:creator>
  <cp:lastModifiedBy>user</cp:lastModifiedBy>
  <cp:revision>9</cp:revision>
  <dcterms:created xsi:type="dcterms:W3CDTF">2022-04-14T07:47:37Z</dcterms:created>
  <dcterms:modified xsi:type="dcterms:W3CDTF">2022-04-14T08:31:22Z</dcterms:modified>
</cp:coreProperties>
</file>