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7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2280" y="2132856"/>
            <a:ext cx="7689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Сетевое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взаимодействие 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системе СПО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4017" y="4293096"/>
            <a:ext cx="7809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564B3C"/>
                </a:solidFill>
                <a:latin typeface="Times New Roman"/>
                <a:cs typeface="Times New Roman"/>
              </a:rPr>
              <a:t>Курдова</a:t>
            </a:r>
            <a:r>
              <a:rPr lang="ru-RU" sz="2400" b="1" dirty="0" smtClean="0">
                <a:solidFill>
                  <a:srgbClr val="564B3C"/>
                </a:solidFill>
                <a:latin typeface="Times New Roman"/>
                <a:cs typeface="Times New Roman"/>
              </a:rPr>
              <a:t> Светлана Фёдоровна</a:t>
            </a:r>
          </a:p>
          <a:p>
            <a:pPr algn="ctr"/>
            <a:r>
              <a:rPr lang="ru-RU" sz="2400" b="1" dirty="0" smtClean="0">
                <a:solidFill>
                  <a:srgbClr val="564B3C"/>
                </a:solidFill>
                <a:latin typeface="Times New Roman"/>
                <a:cs typeface="Times New Roman"/>
              </a:rPr>
              <a:t>ГБПОУ СО «Гуманитарный колледж»</a:t>
            </a:r>
          </a:p>
          <a:p>
            <a:pPr algn="ctr"/>
            <a:r>
              <a:rPr lang="ru-RU" sz="2400" b="1" dirty="0">
                <a:solidFill>
                  <a:srgbClr val="564B3C"/>
                </a:solidFill>
                <a:latin typeface="Times New Roman"/>
                <a:cs typeface="Times New Roman"/>
              </a:rPr>
              <a:t>з</a:t>
            </a:r>
            <a:r>
              <a:rPr lang="ru-RU" sz="2400" b="1" dirty="0" smtClean="0">
                <a:solidFill>
                  <a:srgbClr val="564B3C"/>
                </a:solidFill>
                <a:latin typeface="Times New Roman"/>
                <a:cs typeface="Times New Roman"/>
              </a:rPr>
              <a:t>аместитель директора по УПР, преподаватель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5629" y="6001994"/>
            <a:ext cx="2048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564B3C"/>
                </a:solidFill>
                <a:latin typeface="Times New Roman"/>
                <a:ea typeface="Calibri"/>
                <a:cs typeface="Times New Roman"/>
              </a:rPr>
              <a:t>Тольятти, 2023г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280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Требования к результатам обучения. Планируемые результаты обучения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Слушатель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должен знать: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приемы и средства моделирования и конструирования плоскостных, объемных и пространственных форм;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основные свойства объемно-пространственной формы;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основные виды и средства формальной композиции;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композиционно-художественные закономерности, стилевые особенности, графические средства, художественные и технические способы и приемы изображения, изобразительные материалы;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325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Слушатель должен уметь: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342900" algn="just">
              <a:lnSpc>
                <a:spcPct val="115000"/>
              </a:lnSpc>
              <a:buFont typeface="Symbol"/>
              <a:buChar char=""/>
              <a:tabLst>
                <a:tab pos="90170" algn="l"/>
                <a:tab pos="457200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грамотно решать композиционные задачи в процессе создания художественно организованного пространства;</a:t>
            </a:r>
          </a:p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использовать традиционные графические приемы и новые выразительные средства, позволяющие наиболее точно донести до зрителя идею, конструкцию;</a:t>
            </a:r>
          </a:p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соответствии с поставленными задачами выбирать необходимые способы и приемы передачи графической информации;</a:t>
            </a:r>
          </a:p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правильно реализовать творческий замысел на всех стадиях разработки на профессиональном уровне, избрать подходящую технику исполнения, выявляющую форму изображаемого объекта;.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i.pinimg.com/originals/64/b1/1a/64b11a30865eb4c66c2de81d3fdbfaf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68992"/>
            <a:ext cx="4320480" cy="57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3777"/>
            <a:ext cx="4305094" cy="59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2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271737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915506"/>
              </p:ext>
            </p:extLst>
          </p:nvPr>
        </p:nvGraphicFramePr>
        <p:xfrm>
          <a:off x="611560" y="1700808"/>
          <a:ext cx="7992888" cy="381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545"/>
                <a:gridCol w="4026843"/>
                <a:gridCol w="1007500"/>
                <a:gridCol w="1007500"/>
                <a:gridCol w="1007500"/>
              </a:tblGrid>
              <a:tr h="4607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модуля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ак. час.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том числе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лекции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практ. занятия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73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Модуль № 1. Однофигурная композиция со стаффажным фоном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69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>Цель Программы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Обучение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этапам работы над  станковой композиции</a:t>
            </a:r>
            <a:endParaRPr lang="ru-RU" sz="36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59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Планируемые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результаты обучения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Слушатель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должен знать: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Основные этапы выполнения станковой композиции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Средства  и приемы станковой композиции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Правила и способы выполнения поисковых эскизов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 algn="just">
              <a:lnSpc>
                <a:spcPct val="115000"/>
              </a:lnSpc>
              <a:buFont typeface="Symbol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Критерии отбора эскиза композиции для дальнейшей работы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858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29600" cy="355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9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Сетевое взаимодействие\28-09-2023_08-28-01\YPcDCdW1v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741021" cy="28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Сетевое взаимодействие\28-09-2023_08-28-01\2pi97XMS2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736085" cy="28721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Сетевое взаимодействие\28-09-2023_08-28-01\zqES26Vww8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260321" cy="56804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3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Сетевое взаимодействие\28-09-2023_08-28-01\i1-Q613p6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1" y="548680"/>
            <a:ext cx="3488434" cy="473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Сетевое взаимодействие\28-09-2023_08-28-01\uIfnA7Frg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48" y="2564904"/>
            <a:ext cx="4551362" cy="33415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30534"/>
              </p:ext>
            </p:extLst>
          </p:nvPr>
        </p:nvGraphicFramePr>
        <p:xfrm>
          <a:off x="611562" y="1844825"/>
          <a:ext cx="8136903" cy="388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545"/>
                <a:gridCol w="4099399"/>
                <a:gridCol w="1025653"/>
                <a:gridCol w="1025653"/>
                <a:gridCol w="1025653"/>
              </a:tblGrid>
              <a:tr h="4694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модуля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ак. час.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том числе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лекции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практ. занятия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7464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Модуль № 1. Рисунок по представлению из геометрических тел.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7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4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Цели и задачи программы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ормирование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знаний и навыков составления эскизов и проектов, в которых применяются и учитываются правила композиции, овладение комплексом приемов и средств объемно-графического моделирования формы, необходимых для реализации проектных идей Развитие понимания чувства гармоничности, масштабности, пропорциональности.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18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</TotalTime>
  <Words>300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Презентация PowerPoint</vt:lpstr>
      <vt:lpstr>Презентация PowerPoint</vt:lpstr>
      <vt:lpstr>Цель Программы </vt:lpstr>
      <vt:lpstr> Планируемые результаты обучения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программы: </vt:lpstr>
      <vt:lpstr>Требования к результатам обучения. Планируемые результаты обучения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Полоьзователь</dc:creator>
  <cp:lastModifiedBy>user</cp:lastModifiedBy>
  <cp:revision>6</cp:revision>
  <dcterms:created xsi:type="dcterms:W3CDTF">2023-09-28T05:49:17Z</dcterms:created>
  <dcterms:modified xsi:type="dcterms:W3CDTF">2023-09-28T10:06:10Z</dcterms:modified>
</cp:coreProperties>
</file>