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7FFF1A-6FB0-456D-927A-6EDF7929AAC0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F2D269E4-09E3-4E7A-906E-6824AA8389AC}">
      <dgm:prSet custT="1"/>
      <dgm:spPr/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институт, определяющий правила взаимодействия субъектов, разделяющих близкую систему ценностей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AA13A7A4-5BCF-49A9-A20A-BE12A60ADEEC}" type="parTrans" cxnId="{4C89376D-594A-4BC3-B4C4-5926B2C61779}">
      <dgm:prSet/>
      <dgm:spPr/>
      <dgm:t>
        <a:bodyPr/>
        <a:lstStyle/>
        <a:p>
          <a:endParaRPr lang="ru-RU"/>
        </a:p>
      </dgm:t>
    </dgm:pt>
    <dgm:pt modelId="{AA630A25-ED66-4DC2-B0E8-434026CA7BFE}" type="sibTrans" cxnId="{4C89376D-594A-4BC3-B4C4-5926B2C61779}">
      <dgm:prSet/>
      <dgm:spPr/>
      <dgm:t>
        <a:bodyPr/>
        <a:lstStyle/>
        <a:p>
          <a:endParaRPr lang="ru-RU"/>
        </a:p>
      </dgm:t>
    </dgm:pt>
    <dgm:pt modelId="{55E091AA-A778-46D2-B5F5-27272B4D5460}">
      <dgm:prSet custT="1"/>
      <dgm:spPr/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массовая форма общения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BA8EB5C6-DFEC-4E77-B7F4-F775C8725CB9}" type="parTrans" cxnId="{BA4F90A2-DC55-4076-8E14-F9B920942203}">
      <dgm:prSet/>
      <dgm:spPr/>
      <dgm:t>
        <a:bodyPr/>
        <a:lstStyle/>
        <a:p>
          <a:endParaRPr lang="ru-RU"/>
        </a:p>
      </dgm:t>
    </dgm:pt>
    <dgm:pt modelId="{A4A076CE-10EE-436C-AF1A-1F380F7756FE}" type="sibTrans" cxnId="{BA4F90A2-DC55-4076-8E14-F9B920942203}">
      <dgm:prSet/>
      <dgm:spPr/>
      <dgm:t>
        <a:bodyPr/>
        <a:lstStyle/>
        <a:p>
          <a:endParaRPr lang="ru-RU"/>
        </a:p>
      </dgm:t>
    </dgm:pt>
    <dgm:pt modelId="{5CC1183C-5F0C-4DBA-898B-856E77BAB9A9}">
      <dgm:prSet custT="1"/>
      <dgm:spPr/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инновационная организационная форма взаимодействия субъектов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D476868E-1E35-4FA4-859B-CEA0E6A015FD}" type="parTrans" cxnId="{96E85B8F-BDAB-4BB7-8D8F-93FE503D60CB}">
      <dgm:prSet/>
      <dgm:spPr/>
      <dgm:t>
        <a:bodyPr/>
        <a:lstStyle/>
        <a:p>
          <a:endParaRPr lang="ru-RU"/>
        </a:p>
      </dgm:t>
    </dgm:pt>
    <dgm:pt modelId="{BDB08217-FA7B-4F75-834C-6147F2FBD9B9}" type="sibTrans" cxnId="{96E85B8F-BDAB-4BB7-8D8F-93FE503D60CB}">
      <dgm:prSet/>
      <dgm:spPr/>
      <dgm:t>
        <a:bodyPr/>
        <a:lstStyle/>
        <a:p>
          <a:endParaRPr lang="ru-RU"/>
        </a:p>
      </dgm:t>
    </dgm:pt>
    <dgm:pt modelId="{6C769F1D-1E59-44A7-84E2-FE7EB9D230CA}">
      <dgm:prSet custT="1"/>
      <dgm:spPr/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основной механизм информационного обмена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D10136DA-3834-4089-966F-3B3CE7D882FA}" type="parTrans" cxnId="{F90A90F9-A256-4A5B-B637-7B609CB5861F}">
      <dgm:prSet/>
      <dgm:spPr/>
      <dgm:t>
        <a:bodyPr/>
        <a:lstStyle/>
        <a:p>
          <a:endParaRPr lang="ru-RU"/>
        </a:p>
      </dgm:t>
    </dgm:pt>
    <dgm:pt modelId="{A507A46A-FCD3-405E-A5D4-1A4AE3CFCEBB}" type="sibTrans" cxnId="{F90A90F9-A256-4A5B-B637-7B609CB5861F}">
      <dgm:prSet/>
      <dgm:spPr/>
      <dgm:t>
        <a:bodyPr/>
        <a:lstStyle/>
        <a:p>
          <a:endParaRPr lang="ru-RU"/>
        </a:p>
      </dgm:t>
    </dgm:pt>
    <dgm:pt modelId="{EFF5759A-FDEA-40FC-A75D-351AC81F6006}">
      <dgm:prSet custT="1"/>
      <dgm:spPr/>
      <dgm:t>
        <a:bodyPr/>
        <a:lstStyle/>
        <a:p>
          <a:r>
            <a:rPr lang="ru-RU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система связей, позволяющая разрабатывать и апробировать инновационные модели управления системой образования</a:t>
          </a:r>
          <a:endParaRPr lang="ru-RU" sz="14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ADBCE31E-0DE1-4C95-89E0-5435DA0D79BE}" type="parTrans" cxnId="{6070F21A-B965-4ECE-B83F-CB7C946271B1}">
      <dgm:prSet/>
      <dgm:spPr/>
      <dgm:t>
        <a:bodyPr/>
        <a:lstStyle/>
        <a:p>
          <a:endParaRPr lang="ru-RU"/>
        </a:p>
      </dgm:t>
    </dgm:pt>
    <dgm:pt modelId="{2E8E41EF-6984-4911-A25C-C9C23D272E07}" type="sibTrans" cxnId="{6070F21A-B965-4ECE-B83F-CB7C946271B1}">
      <dgm:prSet/>
      <dgm:spPr/>
      <dgm:t>
        <a:bodyPr/>
        <a:lstStyle/>
        <a:p>
          <a:endParaRPr lang="ru-RU"/>
        </a:p>
      </dgm:t>
    </dgm:pt>
    <dgm:pt modelId="{3F02E50B-80BA-4D6F-9EF6-96B93311199B}" type="pres">
      <dgm:prSet presAssocID="{1F7FFF1A-6FB0-456D-927A-6EDF7929AAC0}" presName="Name0" presStyleCnt="0">
        <dgm:presLayoutVars>
          <dgm:dir/>
          <dgm:resizeHandles val="exact"/>
        </dgm:presLayoutVars>
      </dgm:prSet>
      <dgm:spPr/>
    </dgm:pt>
    <dgm:pt modelId="{74F7F9CF-3474-4C0F-9767-E870FE4FBFEB}" type="pres">
      <dgm:prSet presAssocID="{1F7FFF1A-6FB0-456D-927A-6EDF7929AAC0}" presName="fgShape" presStyleLbl="fgShp" presStyleIdx="0" presStyleCnt="1" custScaleY="55148"/>
      <dgm:spPr>
        <a:solidFill>
          <a:schemeClr val="tx2">
            <a:lumMod val="20000"/>
            <a:lumOff val="80000"/>
          </a:schemeClr>
        </a:solidFill>
      </dgm:spPr>
    </dgm:pt>
    <dgm:pt modelId="{8062268D-278E-47A8-ADD8-ECA7D03DF78D}" type="pres">
      <dgm:prSet presAssocID="{1F7FFF1A-6FB0-456D-927A-6EDF7929AAC0}" presName="linComp" presStyleCnt="0"/>
      <dgm:spPr/>
    </dgm:pt>
    <dgm:pt modelId="{61910093-FA64-4BEF-A072-9EDCC38163EC}" type="pres">
      <dgm:prSet presAssocID="{EFF5759A-FDEA-40FC-A75D-351AC81F6006}" presName="compNode" presStyleCnt="0"/>
      <dgm:spPr/>
    </dgm:pt>
    <dgm:pt modelId="{0A9F85FC-E0E9-407D-BDEF-B214C560AA59}" type="pres">
      <dgm:prSet presAssocID="{EFF5759A-FDEA-40FC-A75D-351AC81F6006}" presName="bkgdShape" presStyleLbl="node1" presStyleIdx="0" presStyleCnt="5"/>
      <dgm:spPr/>
    </dgm:pt>
    <dgm:pt modelId="{F01DBB1D-750B-4526-A7F1-DA7FF52944E5}" type="pres">
      <dgm:prSet presAssocID="{EFF5759A-FDEA-40FC-A75D-351AC81F6006}" presName="nodeTx" presStyleLbl="node1" presStyleIdx="0" presStyleCnt="5">
        <dgm:presLayoutVars>
          <dgm:bulletEnabled val="1"/>
        </dgm:presLayoutVars>
      </dgm:prSet>
      <dgm:spPr/>
    </dgm:pt>
    <dgm:pt modelId="{FDF04821-E54A-4F9D-8068-D1E56965F62F}" type="pres">
      <dgm:prSet presAssocID="{EFF5759A-FDEA-40FC-A75D-351AC81F6006}" presName="invisiNode" presStyleLbl="node1" presStyleIdx="0" presStyleCnt="5"/>
      <dgm:spPr/>
    </dgm:pt>
    <dgm:pt modelId="{77EDCE70-4049-4CFA-92EF-F63F4E35265F}" type="pres">
      <dgm:prSet presAssocID="{EFF5759A-FDEA-40FC-A75D-351AC81F6006}" presName="imagNode" presStyleLbl="fgImgPlace1" presStyleIdx="0" presStyleCnt="5"/>
      <dgm:spPr>
        <a:solidFill>
          <a:schemeClr val="accent5">
            <a:lumMod val="20000"/>
            <a:lumOff val="80000"/>
          </a:schemeClr>
        </a:solidFill>
      </dgm:spPr>
    </dgm:pt>
    <dgm:pt modelId="{60927CD6-388A-4D22-B62A-020958D57153}" type="pres">
      <dgm:prSet presAssocID="{2E8E41EF-6984-4911-A25C-C9C23D272E07}" presName="sibTrans" presStyleLbl="sibTrans2D1" presStyleIdx="0" presStyleCnt="0"/>
      <dgm:spPr/>
    </dgm:pt>
    <dgm:pt modelId="{AD77F8E5-332F-4E6F-8FF4-6B5518590E5F}" type="pres">
      <dgm:prSet presAssocID="{6C769F1D-1E59-44A7-84E2-FE7EB9D230CA}" presName="compNode" presStyleCnt="0"/>
      <dgm:spPr/>
    </dgm:pt>
    <dgm:pt modelId="{4915762E-92E4-430E-9841-EF3270A5F293}" type="pres">
      <dgm:prSet presAssocID="{6C769F1D-1E59-44A7-84E2-FE7EB9D230CA}" presName="bkgdShape" presStyleLbl="node1" presStyleIdx="1" presStyleCnt="5"/>
      <dgm:spPr/>
    </dgm:pt>
    <dgm:pt modelId="{6D60D1A6-2406-4A7F-9F45-F49ACF8444EB}" type="pres">
      <dgm:prSet presAssocID="{6C769F1D-1E59-44A7-84E2-FE7EB9D230CA}" presName="nodeTx" presStyleLbl="node1" presStyleIdx="1" presStyleCnt="5">
        <dgm:presLayoutVars>
          <dgm:bulletEnabled val="1"/>
        </dgm:presLayoutVars>
      </dgm:prSet>
      <dgm:spPr/>
    </dgm:pt>
    <dgm:pt modelId="{5F92C783-EC4C-4424-800A-BF4DB7DC7094}" type="pres">
      <dgm:prSet presAssocID="{6C769F1D-1E59-44A7-84E2-FE7EB9D230CA}" presName="invisiNode" presStyleLbl="node1" presStyleIdx="1" presStyleCnt="5"/>
      <dgm:spPr/>
    </dgm:pt>
    <dgm:pt modelId="{28D232CE-154F-4D5B-B44D-E857AC70AAA7}" type="pres">
      <dgm:prSet presAssocID="{6C769F1D-1E59-44A7-84E2-FE7EB9D230CA}" presName="imagNode" presStyleLbl="fgImgPlace1" presStyleIdx="1" presStyleCnt="5"/>
      <dgm:spPr>
        <a:solidFill>
          <a:schemeClr val="accent5">
            <a:lumMod val="40000"/>
            <a:lumOff val="60000"/>
          </a:schemeClr>
        </a:solidFill>
      </dgm:spPr>
    </dgm:pt>
    <dgm:pt modelId="{34CD2F94-00BD-42EE-A543-B4A58B31CE71}" type="pres">
      <dgm:prSet presAssocID="{A507A46A-FCD3-405E-A5D4-1A4AE3CFCEBB}" presName="sibTrans" presStyleLbl="sibTrans2D1" presStyleIdx="0" presStyleCnt="0"/>
      <dgm:spPr/>
    </dgm:pt>
    <dgm:pt modelId="{45BF1CB2-1760-49AC-8D58-E74B55D27110}" type="pres">
      <dgm:prSet presAssocID="{F2D269E4-09E3-4E7A-906E-6824AA8389AC}" presName="compNode" presStyleCnt="0"/>
      <dgm:spPr/>
    </dgm:pt>
    <dgm:pt modelId="{076C6FAD-8A5D-4F81-93A9-4513A24FBA7F}" type="pres">
      <dgm:prSet presAssocID="{F2D269E4-09E3-4E7A-906E-6824AA8389AC}" presName="bkgdShape" presStyleLbl="node1" presStyleIdx="2" presStyleCnt="5"/>
      <dgm:spPr/>
    </dgm:pt>
    <dgm:pt modelId="{784DBDB1-B767-40C4-9C4E-FBD2BF39CD6E}" type="pres">
      <dgm:prSet presAssocID="{F2D269E4-09E3-4E7A-906E-6824AA8389AC}" presName="nodeTx" presStyleLbl="node1" presStyleIdx="2" presStyleCnt="5">
        <dgm:presLayoutVars>
          <dgm:bulletEnabled val="1"/>
        </dgm:presLayoutVars>
      </dgm:prSet>
      <dgm:spPr/>
    </dgm:pt>
    <dgm:pt modelId="{1DF65253-62FC-4591-99A5-BE1B057EB104}" type="pres">
      <dgm:prSet presAssocID="{F2D269E4-09E3-4E7A-906E-6824AA8389AC}" presName="invisiNode" presStyleLbl="node1" presStyleIdx="2" presStyleCnt="5"/>
      <dgm:spPr/>
    </dgm:pt>
    <dgm:pt modelId="{C4BDCED3-C485-47CB-8546-0FB4AD333B16}" type="pres">
      <dgm:prSet presAssocID="{F2D269E4-09E3-4E7A-906E-6824AA8389AC}" presName="imagNode" presStyleLbl="fgImgPlace1" presStyleIdx="2" presStyleCnt="5"/>
      <dgm:spPr>
        <a:solidFill>
          <a:schemeClr val="accent5">
            <a:lumMod val="60000"/>
            <a:lumOff val="40000"/>
          </a:schemeClr>
        </a:solidFill>
      </dgm:spPr>
    </dgm:pt>
    <dgm:pt modelId="{FF6FC556-851B-441B-B660-FFACBE5C71F6}" type="pres">
      <dgm:prSet presAssocID="{AA630A25-ED66-4DC2-B0E8-434026CA7BFE}" presName="sibTrans" presStyleLbl="sibTrans2D1" presStyleIdx="0" presStyleCnt="0"/>
      <dgm:spPr/>
    </dgm:pt>
    <dgm:pt modelId="{C478F3D6-8751-457B-A557-4760B5E6E34C}" type="pres">
      <dgm:prSet presAssocID="{55E091AA-A778-46D2-B5F5-27272B4D5460}" presName="compNode" presStyleCnt="0"/>
      <dgm:spPr/>
    </dgm:pt>
    <dgm:pt modelId="{DC9D64C2-EBAF-48ED-BDFD-84BCB0E4D4DC}" type="pres">
      <dgm:prSet presAssocID="{55E091AA-A778-46D2-B5F5-27272B4D5460}" presName="bkgdShape" presStyleLbl="node1" presStyleIdx="3" presStyleCnt="5"/>
      <dgm:spPr/>
    </dgm:pt>
    <dgm:pt modelId="{254216DD-9DC3-4703-AC55-FC3C57B9F3C4}" type="pres">
      <dgm:prSet presAssocID="{55E091AA-A778-46D2-B5F5-27272B4D5460}" presName="nodeTx" presStyleLbl="node1" presStyleIdx="3" presStyleCnt="5">
        <dgm:presLayoutVars>
          <dgm:bulletEnabled val="1"/>
        </dgm:presLayoutVars>
      </dgm:prSet>
      <dgm:spPr/>
    </dgm:pt>
    <dgm:pt modelId="{01F79F24-662D-43A7-8169-953780AD96D9}" type="pres">
      <dgm:prSet presAssocID="{55E091AA-A778-46D2-B5F5-27272B4D5460}" presName="invisiNode" presStyleLbl="node1" presStyleIdx="3" presStyleCnt="5"/>
      <dgm:spPr/>
    </dgm:pt>
    <dgm:pt modelId="{813C828C-DD78-4E18-BCE0-9DFADFECCCF2}" type="pres">
      <dgm:prSet presAssocID="{55E091AA-A778-46D2-B5F5-27272B4D5460}" presName="imagNode" presStyleLbl="fgImgPlace1" presStyleIdx="3" presStyleCnt="5"/>
      <dgm:spPr>
        <a:solidFill>
          <a:schemeClr val="accent5">
            <a:lumMod val="75000"/>
          </a:schemeClr>
        </a:solidFill>
      </dgm:spPr>
    </dgm:pt>
    <dgm:pt modelId="{DEA63120-A4A5-4595-8C87-9E99FB54F5FC}" type="pres">
      <dgm:prSet presAssocID="{A4A076CE-10EE-436C-AF1A-1F380F7756FE}" presName="sibTrans" presStyleLbl="sibTrans2D1" presStyleIdx="0" presStyleCnt="0"/>
      <dgm:spPr/>
    </dgm:pt>
    <dgm:pt modelId="{32030A52-E9CE-45F1-9DD4-2E76CA5B6D09}" type="pres">
      <dgm:prSet presAssocID="{5CC1183C-5F0C-4DBA-898B-856E77BAB9A9}" presName="compNode" presStyleCnt="0"/>
      <dgm:spPr/>
    </dgm:pt>
    <dgm:pt modelId="{6F0058F4-55BB-45BC-A069-C07DC1E7839E}" type="pres">
      <dgm:prSet presAssocID="{5CC1183C-5F0C-4DBA-898B-856E77BAB9A9}" presName="bkgdShape" presStyleLbl="node1" presStyleIdx="4" presStyleCnt="5"/>
      <dgm:spPr/>
      <dgm:t>
        <a:bodyPr/>
        <a:lstStyle/>
        <a:p>
          <a:endParaRPr lang="ru-RU"/>
        </a:p>
      </dgm:t>
    </dgm:pt>
    <dgm:pt modelId="{3564D54C-089C-42BC-ABA1-D74E9840A5D4}" type="pres">
      <dgm:prSet presAssocID="{5CC1183C-5F0C-4DBA-898B-856E77BAB9A9}" presName="node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B537E6-F765-42D6-BADA-472E9EA778B7}" type="pres">
      <dgm:prSet presAssocID="{5CC1183C-5F0C-4DBA-898B-856E77BAB9A9}" presName="invisiNode" presStyleLbl="node1" presStyleIdx="4" presStyleCnt="5"/>
      <dgm:spPr/>
    </dgm:pt>
    <dgm:pt modelId="{AD9B60A6-0833-4436-869E-17ACAB01C31D}" type="pres">
      <dgm:prSet presAssocID="{5CC1183C-5F0C-4DBA-898B-856E77BAB9A9}" presName="imagNode" presStyleLbl="fgImgPlace1" presStyleIdx="4" presStyleCnt="5"/>
      <dgm:spPr>
        <a:solidFill>
          <a:schemeClr val="accent5">
            <a:lumMod val="50000"/>
          </a:schemeClr>
        </a:solidFill>
      </dgm:spPr>
    </dgm:pt>
  </dgm:ptLst>
  <dgm:cxnLst>
    <dgm:cxn modelId="{2414DA09-1AA7-4B93-B69A-77C11F9926F6}" type="presOf" srcId="{1F7FFF1A-6FB0-456D-927A-6EDF7929AAC0}" destId="{3F02E50B-80BA-4D6F-9EF6-96B93311199B}" srcOrd="0" destOrd="0" presId="urn:microsoft.com/office/officeart/2005/8/layout/hList7"/>
    <dgm:cxn modelId="{567836F6-B877-4156-99BF-2870DEDEAA64}" type="presOf" srcId="{F2D269E4-09E3-4E7A-906E-6824AA8389AC}" destId="{784DBDB1-B767-40C4-9C4E-FBD2BF39CD6E}" srcOrd="1" destOrd="0" presId="urn:microsoft.com/office/officeart/2005/8/layout/hList7"/>
    <dgm:cxn modelId="{BAA5199D-A4C8-4267-A8F6-82DFB6DBD43F}" type="presOf" srcId="{2E8E41EF-6984-4911-A25C-C9C23D272E07}" destId="{60927CD6-388A-4D22-B62A-020958D57153}" srcOrd="0" destOrd="0" presId="urn:microsoft.com/office/officeart/2005/8/layout/hList7"/>
    <dgm:cxn modelId="{96E85B8F-BDAB-4BB7-8D8F-93FE503D60CB}" srcId="{1F7FFF1A-6FB0-456D-927A-6EDF7929AAC0}" destId="{5CC1183C-5F0C-4DBA-898B-856E77BAB9A9}" srcOrd="4" destOrd="0" parTransId="{D476868E-1E35-4FA4-859B-CEA0E6A015FD}" sibTransId="{BDB08217-FA7B-4F75-834C-6147F2FBD9B9}"/>
    <dgm:cxn modelId="{6CBA4564-5684-4DAE-A086-724A506A58E2}" type="presOf" srcId="{F2D269E4-09E3-4E7A-906E-6824AA8389AC}" destId="{076C6FAD-8A5D-4F81-93A9-4513A24FBA7F}" srcOrd="0" destOrd="0" presId="urn:microsoft.com/office/officeart/2005/8/layout/hList7"/>
    <dgm:cxn modelId="{F6B44685-1277-471E-B47F-B5C65E7DA9FC}" type="presOf" srcId="{5CC1183C-5F0C-4DBA-898B-856E77BAB9A9}" destId="{6F0058F4-55BB-45BC-A069-C07DC1E7839E}" srcOrd="0" destOrd="0" presId="urn:microsoft.com/office/officeart/2005/8/layout/hList7"/>
    <dgm:cxn modelId="{1686A535-5F25-48BA-99ED-1B991891D821}" type="presOf" srcId="{A4A076CE-10EE-436C-AF1A-1F380F7756FE}" destId="{DEA63120-A4A5-4595-8C87-9E99FB54F5FC}" srcOrd="0" destOrd="0" presId="urn:microsoft.com/office/officeart/2005/8/layout/hList7"/>
    <dgm:cxn modelId="{4C89376D-594A-4BC3-B4C4-5926B2C61779}" srcId="{1F7FFF1A-6FB0-456D-927A-6EDF7929AAC0}" destId="{F2D269E4-09E3-4E7A-906E-6824AA8389AC}" srcOrd="2" destOrd="0" parTransId="{AA13A7A4-5BCF-49A9-A20A-BE12A60ADEEC}" sibTransId="{AA630A25-ED66-4DC2-B0E8-434026CA7BFE}"/>
    <dgm:cxn modelId="{774DCFD5-E6F2-42DA-8F32-A3BECFDEAE5C}" type="presOf" srcId="{6C769F1D-1E59-44A7-84E2-FE7EB9D230CA}" destId="{6D60D1A6-2406-4A7F-9F45-F49ACF8444EB}" srcOrd="1" destOrd="0" presId="urn:microsoft.com/office/officeart/2005/8/layout/hList7"/>
    <dgm:cxn modelId="{BA4F90A2-DC55-4076-8E14-F9B920942203}" srcId="{1F7FFF1A-6FB0-456D-927A-6EDF7929AAC0}" destId="{55E091AA-A778-46D2-B5F5-27272B4D5460}" srcOrd="3" destOrd="0" parTransId="{BA8EB5C6-DFEC-4E77-B7F4-F775C8725CB9}" sibTransId="{A4A076CE-10EE-436C-AF1A-1F380F7756FE}"/>
    <dgm:cxn modelId="{A082C3F5-EFCF-440F-8F6C-F327CAE40223}" type="presOf" srcId="{EFF5759A-FDEA-40FC-A75D-351AC81F6006}" destId="{0A9F85FC-E0E9-407D-BDEF-B214C560AA59}" srcOrd="0" destOrd="0" presId="urn:microsoft.com/office/officeart/2005/8/layout/hList7"/>
    <dgm:cxn modelId="{F90A90F9-A256-4A5B-B637-7B609CB5861F}" srcId="{1F7FFF1A-6FB0-456D-927A-6EDF7929AAC0}" destId="{6C769F1D-1E59-44A7-84E2-FE7EB9D230CA}" srcOrd="1" destOrd="0" parTransId="{D10136DA-3834-4089-966F-3B3CE7D882FA}" sibTransId="{A507A46A-FCD3-405E-A5D4-1A4AE3CFCEBB}"/>
    <dgm:cxn modelId="{FD8AB896-AA35-4059-ACFC-BE6260B62E37}" type="presOf" srcId="{6C769F1D-1E59-44A7-84E2-FE7EB9D230CA}" destId="{4915762E-92E4-430E-9841-EF3270A5F293}" srcOrd="0" destOrd="0" presId="urn:microsoft.com/office/officeart/2005/8/layout/hList7"/>
    <dgm:cxn modelId="{143ED9A8-0396-4AC3-8137-A0206D399798}" type="presOf" srcId="{55E091AA-A778-46D2-B5F5-27272B4D5460}" destId="{DC9D64C2-EBAF-48ED-BDFD-84BCB0E4D4DC}" srcOrd="0" destOrd="0" presId="urn:microsoft.com/office/officeart/2005/8/layout/hList7"/>
    <dgm:cxn modelId="{398E5C37-E8A9-4485-8635-B2AC6F7F0A70}" type="presOf" srcId="{EFF5759A-FDEA-40FC-A75D-351AC81F6006}" destId="{F01DBB1D-750B-4526-A7F1-DA7FF52944E5}" srcOrd="1" destOrd="0" presId="urn:microsoft.com/office/officeart/2005/8/layout/hList7"/>
    <dgm:cxn modelId="{6070F21A-B965-4ECE-B83F-CB7C946271B1}" srcId="{1F7FFF1A-6FB0-456D-927A-6EDF7929AAC0}" destId="{EFF5759A-FDEA-40FC-A75D-351AC81F6006}" srcOrd="0" destOrd="0" parTransId="{ADBCE31E-0DE1-4C95-89E0-5435DA0D79BE}" sibTransId="{2E8E41EF-6984-4911-A25C-C9C23D272E07}"/>
    <dgm:cxn modelId="{D40A7B96-9FB3-40BE-AB1B-A54BAD660E09}" type="presOf" srcId="{A507A46A-FCD3-405E-A5D4-1A4AE3CFCEBB}" destId="{34CD2F94-00BD-42EE-A543-B4A58B31CE71}" srcOrd="0" destOrd="0" presId="urn:microsoft.com/office/officeart/2005/8/layout/hList7"/>
    <dgm:cxn modelId="{D89EB457-62C9-41CA-939A-B3DFA0CE36FB}" type="presOf" srcId="{55E091AA-A778-46D2-B5F5-27272B4D5460}" destId="{254216DD-9DC3-4703-AC55-FC3C57B9F3C4}" srcOrd="1" destOrd="0" presId="urn:microsoft.com/office/officeart/2005/8/layout/hList7"/>
    <dgm:cxn modelId="{F0710CC2-F552-47CE-AA6C-7CBE489DBD54}" type="presOf" srcId="{5CC1183C-5F0C-4DBA-898B-856E77BAB9A9}" destId="{3564D54C-089C-42BC-ABA1-D74E9840A5D4}" srcOrd="1" destOrd="0" presId="urn:microsoft.com/office/officeart/2005/8/layout/hList7"/>
    <dgm:cxn modelId="{BACF533E-6F24-4AF1-9C94-4B59725F5E29}" type="presOf" srcId="{AA630A25-ED66-4DC2-B0E8-434026CA7BFE}" destId="{FF6FC556-851B-441B-B660-FFACBE5C71F6}" srcOrd="0" destOrd="0" presId="urn:microsoft.com/office/officeart/2005/8/layout/hList7"/>
    <dgm:cxn modelId="{72470DBA-8B6B-410A-9769-0654875CBC61}" type="presParOf" srcId="{3F02E50B-80BA-4D6F-9EF6-96B93311199B}" destId="{74F7F9CF-3474-4C0F-9767-E870FE4FBFEB}" srcOrd="0" destOrd="0" presId="urn:microsoft.com/office/officeart/2005/8/layout/hList7"/>
    <dgm:cxn modelId="{61B5F44C-D666-4028-8DBD-27B7BAF9141E}" type="presParOf" srcId="{3F02E50B-80BA-4D6F-9EF6-96B93311199B}" destId="{8062268D-278E-47A8-ADD8-ECA7D03DF78D}" srcOrd="1" destOrd="0" presId="urn:microsoft.com/office/officeart/2005/8/layout/hList7"/>
    <dgm:cxn modelId="{72A81554-7308-429E-A72E-0709C3D5358C}" type="presParOf" srcId="{8062268D-278E-47A8-ADD8-ECA7D03DF78D}" destId="{61910093-FA64-4BEF-A072-9EDCC38163EC}" srcOrd="0" destOrd="0" presId="urn:microsoft.com/office/officeart/2005/8/layout/hList7"/>
    <dgm:cxn modelId="{580F34A9-35EA-44F2-9496-EC21B0310395}" type="presParOf" srcId="{61910093-FA64-4BEF-A072-9EDCC38163EC}" destId="{0A9F85FC-E0E9-407D-BDEF-B214C560AA59}" srcOrd="0" destOrd="0" presId="urn:microsoft.com/office/officeart/2005/8/layout/hList7"/>
    <dgm:cxn modelId="{68DE89BB-3431-40EB-AB32-033C5BD6A75D}" type="presParOf" srcId="{61910093-FA64-4BEF-A072-9EDCC38163EC}" destId="{F01DBB1D-750B-4526-A7F1-DA7FF52944E5}" srcOrd="1" destOrd="0" presId="urn:microsoft.com/office/officeart/2005/8/layout/hList7"/>
    <dgm:cxn modelId="{51ABC9FB-A6D9-446E-8C17-BCB32F406497}" type="presParOf" srcId="{61910093-FA64-4BEF-A072-9EDCC38163EC}" destId="{FDF04821-E54A-4F9D-8068-D1E56965F62F}" srcOrd="2" destOrd="0" presId="urn:microsoft.com/office/officeart/2005/8/layout/hList7"/>
    <dgm:cxn modelId="{CF69E03A-4F87-441A-B515-EB46595ACB7D}" type="presParOf" srcId="{61910093-FA64-4BEF-A072-9EDCC38163EC}" destId="{77EDCE70-4049-4CFA-92EF-F63F4E35265F}" srcOrd="3" destOrd="0" presId="urn:microsoft.com/office/officeart/2005/8/layout/hList7"/>
    <dgm:cxn modelId="{CCA0408A-7FA0-4145-8980-B3CFEF56F1B9}" type="presParOf" srcId="{8062268D-278E-47A8-ADD8-ECA7D03DF78D}" destId="{60927CD6-388A-4D22-B62A-020958D57153}" srcOrd="1" destOrd="0" presId="urn:microsoft.com/office/officeart/2005/8/layout/hList7"/>
    <dgm:cxn modelId="{C3DC41A9-649D-414A-8B36-65431EF99BC2}" type="presParOf" srcId="{8062268D-278E-47A8-ADD8-ECA7D03DF78D}" destId="{AD77F8E5-332F-4E6F-8FF4-6B5518590E5F}" srcOrd="2" destOrd="0" presId="urn:microsoft.com/office/officeart/2005/8/layout/hList7"/>
    <dgm:cxn modelId="{D3E34532-236C-41A1-A94E-FBE542533D0B}" type="presParOf" srcId="{AD77F8E5-332F-4E6F-8FF4-6B5518590E5F}" destId="{4915762E-92E4-430E-9841-EF3270A5F293}" srcOrd="0" destOrd="0" presId="urn:microsoft.com/office/officeart/2005/8/layout/hList7"/>
    <dgm:cxn modelId="{BB2E0C6F-F9C3-45DF-A6DC-4BAE36861A32}" type="presParOf" srcId="{AD77F8E5-332F-4E6F-8FF4-6B5518590E5F}" destId="{6D60D1A6-2406-4A7F-9F45-F49ACF8444EB}" srcOrd="1" destOrd="0" presId="urn:microsoft.com/office/officeart/2005/8/layout/hList7"/>
    <dgm:cxn modelId="{70FC972E-9DA7-4F1A-A1FF-8511488CA07D}" type="presParOf" srcId="{AD77F8E5-332F-4E6F-8FF4-6B5518590E5F}" destId="{5F92C783-EC4C-4424-800A-BF4DB7DC7094}" srcOrd="2" destOrd="0" presId="urn:microsoft.com/office/officeart/2005/8/layout/hList7"/>
    <dgm:cxn modelId="{A0B721EA-984E-452D-84BF-E86F89B3C384}" type="presParOf" srcId="{AD77F8E5-332F-4E6F-8FF4-6B5518590E5F}" destId="{28D232CE-154F-4D5B-B44D-E857AC70AAA7}" srcOrd="3" destOrd="0" presId="urn:microsoft.com/office/officeart/2005/8/layout/hList7"/>
    <dgm:cxn modelId="{A280A5B4-0CA7-4175-AD15-B2315B06CD97}" type="presParOf" srcId="{8062268D-278E-47A8-ADD8-ECA7D03DF78D}" destId="{34CD2F94-00BD-42EE-A543-B4A58B31CE71}" srcOrd="3" destOrd="0" presId="urn:microsoft.com/office/officeart/2005/8/layout/hList7"/>
    <dgm:cxn modelId="{0AB7E3D0-88B4-4EA0-B076-7CB2B85EB5B5}" type="presParOf" srcId="{8062268D-278E-47A8-ADD8-ECA7D03DF78D}" destId="{45BF1CB2-1760-49AC-8D58-E74B55D27110}" srcOrd="4" destOrd="0" presId="urn:microsoft.com/office/officeart/2005/8/layout/hList7"/>
    <dgm:cxn modelId="{21B3600E-7394-4DA5-B312-D39265E67C01}" type="presParOf" srcId="{45BF1CB2-1760-49AC-8D58-E74B55D27110}" destId="{076C6FAD-8A5D-4F81-93A9-4513A24FBA7F}" srcOrd="0" destOrd="0" presId="urn:microsoft.com/office/officeart/2005/8/layout/hList7"/>
    <dgm:cxn modelId="{FE6C0D62-9DCC-4FCD-883E-875B2E703113}" type="presParOf" srcId="{45BF1CB2-1760-49AC-8D58-E74B55D27110}" destId="{784DBDB1-B767-40C4-9C4E-FBD2BF39CD6E}" srcOrd="1" destOrd="0" presId="urn:microsoft.com/office/officeart/2005/8/layout/hList7"/>
    <dgm:cxn modelId="{39342231-0F6F-4CD0-92B9-AA01B85F58E2}" type="presParOf" srcId="{45BF1CB2-1760-49AC-8D58-E74B55D27110}" destId="{1DF65253-62FC-4591-99A5-BE1B057EB104}" srcOrd="2" destOrd="0" presId="urn:microsoft.com/office/officeart/2005/8/layout/hList7"/>
    <dgm:cxn modelId="{6B876C68-2725-4EBA-8525-A68CA610B8B9}" type="presParOf" srcId="{45BF1CB2-1760-49AC-8D58-E74B55D27110}" destId="{C4BDCED3-C485-47CB-8546-0FB4AD333B16}" srcOrd="3" destOrd="0" presId="urn:microsoft.com/office/officeart/2005/8/layout/hList7"/>
    <dgm:cxn modelId="{782C67FC-EDAB-4A9B-8BFA-158835E8B783}" type="presParOf" srcId="{8062268D-278E-47A8-ADD8-ECA7D03DF78D}" destId="{FF6FC556-851B-441B-B660-FFACBE5C71F6}" srcOrd="5" destOrd="0" presId="urn:microsoft.com/office/officeart/2005/8/layout/hList7"/>
    <dgm:cxn modelId="{EBDCE116-3769-4AC2-869E-431D0BF0D3D5}" type="presParOf" srcId="{8062268D-278E-47A8-ADD8-ECA7D03DF78D}" destId="{C478F3D6-8751-457B-A557-4760B5E6E34C}" srcOrd="6" destOrd="0" presId="urn:microsoft.com/office/officeart/2005/8/layout/hList7"/>
    <dgm:cxn modelId="{C87D74D9-B530-49F3-A753-757B7DDD0408}" type="presParOf" srcId="{C478F3D6-8751-457B-A557-4760B5E6E34C}" destId="{DC9D64C2-EBAF-48ED-BDFD-84BCB0E4D4DC}" srcOrd="0" destOrd="0" presId="urn:microsoft.com/office/officeart/2005/8/layout/hList7"/>
    <dgm:cxn modelId="{2E06B1F7-F46D-4AB6-984E-A87CBDEDB7D6}" type="presParOf" srcId="{C478F3D6-8751-457B-A557-4760B5E6E34C}" destId="{254216DD-9DC3-4703-AC55-FC3C57B9F3C4}" srcOrd="1" destOrd="0" presId="urn:microsoft.com/office/officeart/2005/8/layout/hList7"/>
    <dgm:cxn modelId="{94A1DA9A-3392-4919-8891-3FE8773189A1}" type="presParOf" srcId="{C478F3D6-8751-457B-A557-4760B5E6E34C}" destId="{01F79F24-662D-43A7-8169-953780AD96D9}" srcOrd="2" destOrd="0" presId="urn:microsoft.com/office/officeart/2005/8/layout/hList7"/>
    <dgm:cxn modelId="{188924A3-6A24-4157-95C7-57F94C97DD2A}" type="presParOf" srcId="{C478F3D6-8751-457B-A557-4760B5E6E34C}" destId="{813C828C-DD78-4E18-BCE0-9DFADFECCCF2}" srcOrd="3" destOrd="0" presId="urn:microsoft.com/office/officeart/2005/8/layout/hList7"/>
    <dgm:cxn modelId="{4EA1E9A5-F9C2-49CD-8D99-D4C34618D20C}" type="presParOf" srcId="{8062268D-278E-47A8-ADD8-ECA7D03DF78D}" destId="{DEA63120-A4A5-4595-8C87-9E99FB54F5FC}" srcOrd="7" destOrd="0" presId="urn:microsoft.com/office/officeart/2005/8/layout/hList7"/>
    <dgm:cxn modelId="{A7873664-447D-4427-B108-8EE9235908F6}" type="presParOf" srcId="{8062268D-278E-47A8-ADD8-ECA7D03DF78D}" destId="{32030A52-E9CE-45F1-9DD4-2E76CA5B6D09}" srcOrd="8" destOrd="0" presId="urn:microsoft.com/office/officeart/2005/8/layout/hList7"/>
    <dgm:cxn modelId="{4E88A138-777F-4807-89AF-274DD7F40041}" type="presParOf" srcId="{32030A52-E9CE-45F1-9DD4-2E76CA5B6D09}" destId="{6F0058F4-55BB-45BC-A069-C07DC1E7839E}" srcOrd="0" destOrd="0" presId="urn:microsoft.com/office/officeart/2005/8/layout/hList7"/>
    <dgm:cxn modelId="{47618C55-27A8-4D76-82E6-1B434820A8AE}" type="presParOf" srcId="{32030A52-E9CE-45F1-9DD4-2E76CA5B6D09}" destId="{3564D54C-089C-42BC-ABA1-D74E9840A5D4}" srcOrd="1" destOrd="0" presId="urn:microsoft.com/office/officeart/2005/8/layout/hList7"/>
    <dgm:cxn modelId="{CB485D46-7E5D-4FF1-BA89-564DBB922FBC}" type="presParOf" srcId="{32030A52-E9CE-45F1-9DD4-2E76CA5B6D09}" destId="{EAB537E6-F765-42D6-BADA-472E9EA778B7}" srcOrd="2" destOrd="0" presId="urn:microsoft.com/office/officeart/2005/8/layout/hList7"/>
    <dgm:cxn modelId="{18EBFDE4-BA52-4D0B-BA86-183B21C3C9D5}" type="presParOf" srcId="{32030A52-E9CE-45F1-9DD4-2E76CA5B6D09}" destId="{AD9B60A6-0833-4436-869E-17ACAB01C31D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F1F0E4-1BA6-4111-A805-CDA912E5021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EAFFAA-3DCB-4B56-8258-4FFCBB7C8465}">
      <dgm:prSet phldrT="[Текст]" phldr="1"/>
      <dgm:spPr/>
      <dgm:t>
        <a:bodyPr/>
        <a:lstStyle/>
        <a:p>
          <a:endParaRPr lang="ru-RU" dirty="0"/>
        </a:p>
      </dgm:t>
    </dgm:pt>
    <dgm:pt modelId="{864614FA-8684-4A5A-83AC-F3EAE47D927B}" type="parTrans" cxnId="{6786E088-1A86-46B1-851D-C3773E94A272}">
      <dgm:prSet/>
      <dgm:spPr/>
      <dgm:t>
        <a:bodyPr/>
        <a:lstStyle/>
        <a:p>
          <a:endParaRPr lang="ru-RU"/>
        </a:p>
      </dgm:t>
    </dgm:pt>
    <dgm:pt modelId="{2EED7018-B341-41AD-88F0-B814C3F6F82B}" type="sibTrans" cxnId="{6786E088-1A86-46B1-851D-C3773E94A272}">
      <dgm:prSet/>
      <dgm:spPr/>
      <dgm:t>
        <a:bodyPr/>
        <a:lstStyle/>
        <a:p>
          <a:endParaRPr lang="ru-RU"/>
        </a:p>
      </dgm:t>
    </dgm:pt>
    <dgm:pt modelId="{7A319A27-F14F-44E3-9BAC-FCDE7A5FBD4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4">
                  <a:lumMod val="75000"/>
                </a:schemeClr>
              </a:solidFill>
            </a:rPr>
            <a:t>распределение ресурсов между образовательными организациями при общей задаче деятельности</a:t>
          </a:r>
          <a:endParaRPr lang="ru-RU" sz="1800" dirty="0">
            <a:solidFill>
              <a:schemeClr val="accent4">
                <a:lumMod val="75000"/>
              </a:schemeClr>
            </a:solidFill>
          </a:endParaRPr>
        </a:p>
      </dgm:t>
    </dgm:pt>
    <dgm:pt modelId="{49FF2782-9AD3-4A21-80A7-9B48AD48AB98}" type="parTrans" cxnId="{6C495EF7-2D47-4F7C-9087-88AFF3558C8D}">
      <dgm:prSet/>
      <dgm:spPr/>
      <dgm:t>
        <a:bodyPr/>
        <a:lstStyle/>
        <a:p>
          <a:endParaRPr lang="ru-RU"/>
        </a:p>
      </dgm:t>
    </dgm:pt>
    <dgm:pt modelId="{0F684C9B-9230-4E00-A842-77B4EDDDB95B}" type="sibTrans" cxnId="{6C495EF7-2D47-4F7C-9087-88AFF3558C8D}">
      <dgm:prSet/>
      <dgm:spPr/>
      <dgm:t>
        <a:bodyPr/>
        <a:lstStyle/>
        <a:p>
          <a:endParaRPr lang="ru-RU"/>
        </a:p>
      </dgm:t>
    </dgm:pt>
    <dgm:pt modelId="{37A64624-75B3-47D7-95B5-402BA0F81808}">
      <dgm:prSet phldrT="[Текст]" phldr="1"/>
      <dgm:spPr/>
      <dgm:t>
        <a:bodyPr/>
        <a:lstStyle/>
        <a:p>
          <a:endParaRPr lang="ru-RU"/>
        </a:p>
      </dgm:t>
    </dgm:pt>
    <dgm:pt modelId="{9514B41B-E808-4330-B0AC-CC4A41143567}" type="parTrans" cxnId="{267C9113-1F46-4722-9651-1593094044EF}">
      <dgm:prSet/>
      <dgm:spPr/>
      <dgm:t>
        <a:bodyPr/>
        <a:lstStyle/>
        <a:p>
          <a:endParaRPr lang="ru-RU"/>
        </a:p>
      </dgm:t>
    </dgm:pt>
    <dgm:pt modelId="{E4B9210D-7E38-4E0F-9C9F-A7D97D0412A2}" type="sibTrans" cxnId="{267C9113-1F46-4722-9651-1593094044EF}">
      <dgm:prSet/>
      <dgm:spPr/>
      <dgm:t>
        <a:bodyPr/>
        <a:lstStyle/>
        <a:p>
          <a:endParaRPr lang="ru-RU"/>
        </a:p>
      </dgm:t>
    </dgm:pt>
    <dgm:pt modelId="{2946BE68-57FF-4C10-A911-6BCF7F3A8830}">
      <dgm:prSet phldrT="[Текст]" custT="1"/>
      <dgm:spPr/>
      <dgm:t>
        <a:bodyPr/>
        <a:lstStyle/>
        <a:p>
          <a:endParaRPr lang="ru-RU" sz="1800" dirty="0">
            <a:solidFill>
              <a:schemeClr val="accent4">
                <a:lumMod val="75000"/>
              </a:schemeClr>
            </a:solidFill>
          </a:endParaRPr>
        </a:p>
      </dgm:t>
    </dgm:pt>
    <dgm:pt modelId="{CCC9448C-6043-4153-8D69-70410CFD2EE8}" type="parTrans" cxnId="{F70DE175-8BC9-4377-A964-5FDB7CEFBB86}">
      <dgm:prSet/>
      <dgm:spPr/>
      <dgm:t>
        <a:bodyPr/>
        <a:lstStyle/>
        <a:p>
          <a:endParaRPr lang="ru-RU"/>
        </a:p>
      </dgm:t>
    </dgm:pt>
    <dgm:pt modelId="{84FA189C-58BC-4251-B75E-5C79CFBF31E8}" type="sibTrans" cxnId="{F70DE175-8BC9-4377-A964-5FDB7CEFBB86}">
      <dgm:prSet/>
      <dgm:spPr/>
      <dgm:t>
        <a:bodyPr/>
        <a:lstStyle/>
        <a:p>
          <a:endParaRPr lang="ru-RU"/>
        </a:p>
      </dgm:t>
    </dgm:pt>
    <dgm:pt modelId="{83E4465A-1AE4-40DC-A693-E2FC812B3A10}">
      <dgm:prSet phldrT="[Текст]" phldr="1"/>
      <dgm:spPr/>
      <dgm:t>
        <a:bodyPr/>
        <a:lstStyle/>
        <a:p>
          <a:endParaRPr lang="ru-RU"/>
        </a:p>
      </dgm:t>
    </dgm:pt>
    <dgm:pt modelId="{9A8EAC6A-3ACF-42DD-B7AB-81B370B33C06}" type="parTrans" cxnId="{AD8E1DF7-E642-45AB-90B7-1A8669938301}">
      <dgm:prSet/>
      <dgm:spPr/>
      <dgm:t>
        <a:bodyPr/>
        <a:lstStyle/>
        <a:p>
          <a:endParaRPr lang="ru-RU"/>
        </a:p>
      </dgm:t>
    </dgm:pt>
    <dgm:pt modelId="{FF44882B-84D9-4A52-944D-A4DBCFEC34B4}" type="sibTrans" cxnId="{AD8E1DF7-E642-45AB-90B7-1A8669938301}">
      <dgm:prSet/>
      <dgm:spPr/>
      <dgm:t>
        <a:bodyPr/>
        <a:lstStyle/>
        <a:p>
          <a:endParaRPr lang="ru-RU"/>
        </a:p>
      </dgm:t>
    </dgm:pt>
    <dgm:pt modelId="{0E557517-DAE0-471C-8834-C31503F65F6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accent4">
                  <a:lumMod val="75000"/>
                </a:schemeClr>
              </a:solidFill>
            </a:rPr>
            <a:t>планирование и выстраивание вариативных программ и траектории движения при общности внешней цели</a:t>
          </a:r>
          <a:endParaRPr lang="ru-RU" sz="1800" dirty="0">
            <a:solidFill>
              <a:schemeClr val="accent4">
                <a:lumMod val="75000"/>
              </a:schemeClr>
            </a:solidFill>
          </a:endParaRPr>
        </a:p>
      </dgm:t>
    </dgm:pt>
    <dgm:pt modelId="{EC36BB6B-70A7-4E06-AB80-B948B794AC17}" type="parTrans" cxnId="{92823D91-4883-4538-88F6-38CAA63F6A0A}">
      <dgm:prSet/>
      <dgm:spPr/>
      <dgm:t>
        <a:bodyPr/>
        <a:lstStyle/>
        <a:p>
          <a:endParaRPr lang="ru-RU"/>
        </a:p>
      </dgm:t>
    </dgm:pt>
    <dgm:pt modelId="{98F2808E-E2CB-4056-B856-C46148F3A7A8}" type="sibTrans" cxnId="{92823D91-4883-4538-88F6-38CAA63F6A0A}">
      <dgm:prSet/>
      <dgm:spPr/>
      <dgm:t>
        <a:bodyPr/>
        <a:lstStyle/>
        <a:p>
          <a:endParaRPr lang="ru-RU"/>
        </a:p>
      </dgm:t>
    </dgm:pt>
    <dgm:pt modelId="{5A1A0F4B-55C4-49A7-A864-235DF0CFF8B8}">
      <dgm:prSet custT="1"/>
      <dgm:spPr/>
      <dgm:t>
        <a:bodyPr/>
        <a:lstStyle/>
        <a:p>
          <a:r>
            <a:rPr lang="ru-RU" sz="1800" dirty="0" smtClean="0">
              <a:solidFill>
                <a:schemeClr val="accent4">
                  <a:lumMod val="75000"/>
                </a:schemeClr>
              </a:solidFill>
            </a:rPr>
            <a:t>осуществление прямого контакта представителей образовательных организаций друг с другом, экономя временной и административных ресурс</a:t>
          </a:r>
          <a:endParaRPr lang="ru-RU" sz="1800" dirty="0">
            <a:solidFill>
              <a:schemeClr val="accent4">
                <a:lumMod val="75000"/>
              </a:schemeClr>
            </a:solidFill>
          </a:endParaRPr>
        </a:p>
      </dgm:t>
    </dgm:pt>
    <dgm:pt modelId="{EFEF797E-F9A5-468B-8B2B-A660CE7B936D}" type="parTrans" cxnId="{7C722B98-A649-4A09-B275-018B5DE398C7}">
      <dgm:prSet/>
      <dgm:spPr/>
      <dgm:t>
        <a:bodyPr/>
        <a:lstStyle/>
        <a:p>
          <a:endParaRPr lang="ru-RU"/>
        </a:p>
      </dgm:t>
    </dgm:pt>
    <dgm:pt modelId="{342CC852-983D-4BB3-B05C-D91E36B3BEEB}" type="sibTrans" cxnId="{7C722B98-A649-4A09-B275-018B5DE398C7}">
      <dgm:prSet/>
      <dgm:spPr/>
      <dgm:t>
        <a:bodyPr/>
        <a:lstStyle/>
        <a:p>
          <a:endParaRPr lang="ru-RU"/>
        </a:p>
      </dgm:t>
    </dgm:pt>
    <dgm:pt modelId="{912F51E4-6EC1-463A-9280-51219266C279}" type="pres">
      <dgm:prSet presAssocID="{37F1F0E4-1BA6-4111-A805-CDA912E50213}" presName="linearFlow" presStyleCnt="0">
        <dgm:presLayoutVars>
          <dgm:dir/>
          <dgm:animLvl val="lvl"/>
          <dgm:resizeHandles val="exact"/>
        </dgm:presLayoutVars>
      </dgm:prSet>
      <dgm:spPr/>
    </dgm:pt>
    <dgm:pt modelId="{38D35C44-56B3-4B2C-B410-0C8FD52C0596}" type="pres">
      <dgm:prSet presAssocID="{B9EAFFAA-3DCB-4B56-8258-4FFCBB7C8465}" presName="composite" presStyleCnt="0"/>
      <dgm:spPr/>
    </dgm:pt>
    <dgm:pt modelId="{7B2C3C37-5C91-4D93-B77A-412D7D7383D8}" type="pres">
      <dgm:prSet presAssocID="{B9EAFFAA-3DCB-4B56-8258-4FFCBB7C8465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42599C27-6B89-4011-AFE9-13F75D8F54FA}" type="pres">
      <dgm:prSet presAssocID="{B9EAFFAA-3DCB-4B56-8258-4FFCBB7C846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7B002E-9EC9-4CC2-B42E-E55EE7AD070C}" type="pres">
      <dgm:prSet presAssocID="{2EED7018-B341-41AD-88F0-B814C3F6F82B}" presName="sp" presStyleCnt="0"/>
      <dgm:spPr/>
    </dgm:pt>
    <dgm:pt modelId="{1FA4E22F-62AA-4F1E-9039-5757CC92033E}" type="pres">
      <dgm:prSet presAssocID="{37A64624-75B3-47D7-95B5-402BA0F81808}" presName="composite" presStyleCnt="0"/>
      <dgm:spPr/>
    </dgm:pt>
    <dgm:pt modelId="{35786907-926F-43D1-91D9-6E222EBE049C}" type="pres">
      <dgm:prSet presAssocID="{37A64624-75B3-47D7-95B5-402BA0F81808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A705EF01-1E87-40D2-AC4F-E7B511FDD14F}" type="pres">
      <dgm:prSet presAssocID="{37A64624-75B3-47D7-95B5-402BA0F8180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C2D531-72A8-45EC-BA53-1A1B2355F1DF}" type="pres">
      <dgm:prSet presAssocID="{E4B9210D-7E38-4E0F-9C9F-A7D97D0412A2}" presName="sp" presStyleCnt="0"/>
      <dgm:spPr/>
    </dgm:pt>
    <dgm:pt modelId="{0EC10F5B-1578-4AE7-8702-C10B29656BC7}" type="pres">
      <dgm:prSet presAssocID="{83E4465A-1AE4-40DC-A693-E2FC812B3A10}" presName="composite" presStyleCnt="0"/>
      <dgm:spPr/>
    </dgm:pt>
    <dgm:pt modelId="{F721935E-BEE9-48A7-B73E-48F688750128}" type="pres">
      <dgm:prSet presAssocID="{83E4465A-1AE4-40DC-A693-E2FC812B3A10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8E09BABD-4F9D-4BF0-9116-9414A37DBA0C}" type="pres">
      <dgm:prSet presAssocID="{83E4465A-1AE4-40DC-A693-E2FC812B3A1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8E1DF7-E642-45AB-90B7-1A8669938301}" srcId="{37F1F0E4-1BA6-4111-A805-CDA912E50213}" destId="{83E4465A-1AE4-40DC-A693-E2FC812B3A10}" srcOrd="2" destOrd="0" parTransId="{9A8EAC6A-3ACF-42DD-B7AB-81B370B33C06}" sibTransId="{FF44882B-84D9-4A52-944D-A4DBCFEC34B4}"/>
    <dgm:cxn modelId="{92823D91-4883-4538-88F6-38CAA63F6A0A}" srcId="{83E4465A-1AE4-40DC-A693-E2FC812B3A10}" destId="{0E557517-DAE0-471C-8834-C31503F65F65}" srcOrd="0" destOrd="0" parTransId="{EC36BB6B-70A7-4E06-AB80-B948B794AC17}" sibTransId="{98F2808E-E2CB-4056-B856-C46148F3A7A8}"/>
    <dgm:cxn modelId="{3B3F0FAA-4751-4B56-A245-660589D5913D}" type="presOf" srcId="{83E4465A-1AE4-40DC-A693-E2FC812B3A10}" destId="{F721935E-BEE9-48A7-B73E-48F688750128}" srcOrd="0" destOrd="0" presId="urn:microsoft.com/office/officeart/2005/8/layout/chevron2"/>
    <dgm:cxn modelId="{EFD28F5C-1461-47BA-B21D-BA5A7F5E0435}" type="presOf" srcId="{7A319A27-F14F-44E3-9BAC-FCDE7A5FBD45}" destId="{42599C27-6B89-4011-AFE9-13F75D8F54FA}" srcOrd="0" destOrd="0" presId="urn:microsoft.com/office/officeart/2005/8/layout/chevron2"/>
    <dgm:cxn modelId="{66A5030A-CC45-4295-A34D-8E3F87BE3E9F}" type="presOf" srcId="{2946BE68-57FF-4C10-A911-6BCF7F3A8830}" destId="{A705EF01-1E87-40D2-AC4F-E7B511FDD14F}" srcOrd="0" destOrd="0" presId="urn:microsoft.com/office/officeart/2005/8/layout/chevron2"/>
    <dgm:cxn modelId="{608617FD-1BAB-4CAC-A2DD-B2469B983110}" type="presOf" srcId="{37A64624-75B3-47D7-95B5-402BA0F81808}" destId="{35786907-926F-43D1-91D9-6E222EBE049C}" srcOrd="0" destOrd="0" presId="urn:microsoft.com/office/officeart/2005/8/layout/chevron2"/>
    <dgm:cxn modelId="{15FC6026-BCF7-4750-ADCE-7EC42F0A3397}" type="presOf" srcId="{0E557517-DAE0-471C-8834-C31503F65F65}" destId="{8E09BABD-4F9D-4BF0-9116-9414A37DBA0C}" srcOrd="0" destOrd="0" presId="urn:microsoft.com/office/officeart/2005/8/layout/chevron2"/>
    <dgm:cxn modelId="{A11E4FD4-EB1F-4ECF-AFBE-095C352ABCA0}" type="presOf" srcId="{37F1F0E4-1BA6-4111-A805-CDA912E50213}" destId="{912F51E4-6EC1-463A-9280-51219266C279}" srcOrd="0" destOrd="0" presId="urn:microsoft.com/office/officeart/2005/8/layout/chevron2"/>
    <dgm:cxn modelId="{7C722B98-A649-4A09-B275-018B5DE398C7}" srcId="{37A64624-75B3-47D7-95B5-402BA0F81808}" destId="{5A1A0F4B-55C4-49A7-A864-235DF0CFF8B8}" srcOrd="1" destOrd="0" parTransId="{EFEF797E-F9A5-468B-8B2B-A660CE7B936D}" sibTransId="{342CC852-983D-4BB3-B05C-D91E36B3BEEB}"/>
    <dgm:cxn modelId="{6786E088-1A86-46B1-851D-C3773E94A272}" srcId="{37F1F0E4-1BA6-4111-A805-CDA912E50213}" destId="{B9EAFFAA-3DCB-4B56-8258-4FFCBB7C8465}" srcOrd="0" destOrd="0" parTransId="{864614FA-8684-4A5A-83AC-F3EAE47D927B}" sibTransId="{2EED7018-B341-41AD-88F0-B814C3F6F82B}"/>
    <dgm:cxn modelId="{65D4EDB1-1410-4E47-A80B-605BE1666A7C}" type="presOf" srcId="{5A1A0F4B-55C4-49A7-A864-235DF0CFF8B8}" destId="{A705EF01-1E87-40D2-AC4F-E7B511FDD14F}" srcOrd="0" destOrd="1" presId="urn:microsoft.com/office/officeart/2005/8/layout/chevron2"/>
    <dgm:cxn modelId="{6C495EF7-2D47-4F7C-9087-88AFF3558C8D}" srcId="{B9EAFFAA-3DCB-4B56-8258-4FFCBB7C8465}" destId="{7A319A27-F14F-44E3-9BAC-FCDE7A5FBD45}" srcOrd="0" destOrd="0" parTransId="{49FF2782-9AD3-4A21-80A7-9B48AD48AB98}" sibTransId="{0F684C9B-9230-4E00-A842-77B4EDDDB95B}"/>
    <dgm:cxn modelId="{267C9113-1F46-4722-9651-1593094044EF}" srcId="{37F1F0E4-1BA6-4111-A805-CDA912E50213}" destId="{37A64624-75B3-47D7-95B5-402BA0F81808}" srcOrd="1" destOrd="0" parTransId="{9514B41B-E808-4330-B0AC-CC4A41143567}" sibTransId="{E4B9210D-7E38-4E0F-9C9F-A7D97D0412A2}"/>
    <dgm:cxn modelId="{F70DE175-8BC9-4377-A964-5FDB7CEFBB86}" srcId="{37A64624-75B3-47D7-95B5-402BA0F81808}" destId="{2946BE68-57FF-4C10-A911-6BCF7F3A8830}" srcOrd="0" destOrd="0" parTransId="{CCC9448C-6043-4153-8D69-70410CFD2EE8}" sibTransId="{84FA189C-58BC-4251-B75E-5C79CFBF31E8}"/>
    <dgm:cxn modelId="{B96B2FEF-168D-4242-8698-4237022DAFB9}" type="presOf" srcId="{B9EAFFAA-3DCB-4B56-8258-4FFCBB7C8465}" destId="{7B2C3C37-5C91-4D93-B77A-412D7D7383D8}" srcOrd="0" destOrd="0" presId="urn:microsoft.com/office/officeart/2005/8/layout/chevron2"/>
    <dgm:cxn modelId="{13C6CC1D-5F20-4BEA-8F58-76C64CFA81C6}" type="presParOf" srcId="{912F51E4-6EC1-463A-9280-51219266C279}" destId="{38D35C44-56B3-4B2C-B410-0C8FD52C0596}" srcOrd="0" destOrd="0" presId="urn:microsoft.com/office/officeart/2005/8/layout/chevron2"/>
    <dgm:cxn modelId="{B859AA33-0117-4E8B-B7BC-CEC54A659425}" type="presParOf" srcId="{38D35C44-56B3-4B2C-B410-0C8FD52C0596}" destId="{7B2C3C37-5C91-4D93-B77A-412D7D7383D8}" srcOrd="0" destOrd="0" presId="urn:microsoft.com/office/officeart/2005/8/layout/chevron2"/>
    <dgm:cxn modelId="{17FD03D8-F1DC-41F4-A374-0093E562EBE9}" type="presParOf" srcId="{38D35C44-56B3-4B2C-B410-0C8FD52C0596}" destId="{42599C27-6B89-4011-AFE9-13F75D8F54FA}" srcOrd="1" destOrd="0" presId="urn:microsoft.com/office/officeart/2005/8/layout/chevron2"/>
    <dgm:cxn modelId="{82B55EEC-9B26-4BCF-9063-77F019051233}" type="presParOf" srcId="{912F51E4-6EC1-463A-9280-51219266C279}" destId="{6D7B002E-9EC9-4CC2-B42E-E55EE7AD070C}" srcOrd="1" destOrd="0" presId="urn:microsoft.com/office/officeart/2005/8/layout/chevron2"/>
    <dgm:cxn modelId="{518EB3E3-8EA0-4319-A5C6-F9346C56DAD0}" type="presParOf" srcId="{912F51E4-6EC1-463A-9280-51219266C279}" destId="{1FA4E22F-62AA-4F1E-9039-5757CC92033E}" srcOrd="2" destOrd="0" presId="urn:microsoft.com/office/officeart/2005/8/layout/chevron2"/>
    <dgm:cxn modelId="{F8B37511-15DC-48E2-9CD7-F9FEFAFF3405}" type="presParOf" srcId="{1FA4E22F-62AA-4F1E-9039-5757CC92033E}" destId="{35786907-926F-43D1-91D9-6E222EBE049C}" srcOrd="0" destOrd="0" presId="urn:microsoft.com/office/officeart/2005/8/layout/chevron2"/>
    <dgm:cxn modelId="{C3BD13F1-9300-45E2-87BF-95B4D99AE8CB}" type="presParOf" srcId="{1FA4E22F-62AA-4F1E-9039-5757CC92033E}" destId="{A705EF01-1E87-40D2-AC4F-E7B511FDD14F}" srcOrd="1" destOrd="0" presId="urn:microsoft.com/office/officeart/2005/8/layout/chevron2"/>
    <dgm:cxn modelId="{EF16B442-1CF2-42ED-B1F1-CFE3FA33FE56}" type="presParOf" srcId="{912F51E4-6EC1-463A-9280-51219266C279}" destId="{85C2D531-72A8-45EC-BA53-1A1B2355F1DF}" srcOrd="3" destOrd="0" presId="urn:microsoft.com/office/officeart/2005/8/layout/chevron2"/>
    <dgm:cxn modelId="{B24E3812-0F69-4036-BD05-60C01DA9AD38}" type="presParOf" srcId="{912F51E4-6EC1-463A-9280-51219266C279}" destId="{0EC10F5B-1578-4AE7-8702-C10B29656BC7}" srcOrd="4" destOrd="0" presId="urn:microsoft.com/office/officeart/2005/8/layout/chevron2"/>
    <dgm:cxn modelId="{F4C60631-F82C-4DB0-A985-5DACF5F22D88}" type="presParOf" srcId="{0EC10F5B-1578-4AE7-8702-C10B29656BC7}" destId="{F721935E-BEE9-48A7-B73E-48F688750128}" srcOrd="0" destOrd="0" presId="urn:microsoft.com/office/officeart/2005/8/layout/chevron2"/>
    <dgm:cxn modelId="{07AE5D55-DB26-4C6C-B232-29BCDF1FA0AD}" type="presParOf" srcId="{0EC10F5B-1578-4AE7-8702-C10B29656BC7}" destId="{8E09BABD-4F9D-4BF0-9116-9414A37DBA0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35AEE7-530E-4908-8CAB-312AE907665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ABADE975-DC83-4F9F-84D5-5D485F096101}" type="pres">
      <dgm:prSet presAssocID="{3D35AEE7-530E-4908-8CAB-312AE907665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</dgm:ptLst>
  <dgm:cxnLst>
    <dgm:cxn modelId="{2E8A9B6E-F216-470C-A69A-4C70C6E9D73C}" type="presOf" srcId="{3D35AEE7-530E-4908-8CAB-312AE9076653}" destId="{ABADE975-DC83-4F9F-84D5-5D485F096101}" srcOrd="0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77A64E-C74C-45BC-8998-DB088A526F9A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35FE62-3131-49CD-93C4-D847A6A07A7D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взаимодействие общеобразовательной организации и организации, реализующей общеобразовательные программы</a:t>
          </a:r>
          <a:endParaRPr lang="ru-RU" sz="18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8720A42C-40A3-4328-8115-26C76CA345A0}" type="parTrans" cxnId="{9F5053FD-198F-4D1D-8D62-A912082E57D4}">
      <dgm:prSet/>
      <dgm:spPr/>
      <dgm:t>
        <a:bodyPr/>
        <a:lstStyle/>
        <a:p>
          <a:endParaRPr lang="ru-RU"/>
        </a:p>
      </dgm:t>
    </dgm:pt>
    <dgm:pt modelId="{C4FAF519-F1DF-4415-9D04-4A7AA63F53E6}" type="sibTrans" cxnId="{9F5053FD-198F-4D1D-8D62-A912082E57D4}">
      <dgm:prSet/>
      <dgm:spPr/>
      <dgm:t>
        <a:bodyPr/>
        <a:lstStyle/>
        <a:p>
          <a:endParaRPr lang="ru-RU"/>
        </a:p>
      </dgm:t>
    </dgm:pt>
    <dgm:pt modelId="{D690A7BD-67BB-43F0-B5A7-D4C6C1161C98}">
      <dgm:prSet custT="1"/>
      <dgm:spPr/>
      <dgm:t>
        <a:bodyPr/>
        <a:lstStyle/>
        <a:p>
          <a:r>
            <a:rPr lang="ru-RU" sz="1600" dirty="0" smtClean="0">
              <a:latin typeface="Arial" pitchFamily="34" charset="0"/>
              <a:cs typeface="Arial" pitchFamily="34" charset="0"/>
            </a:rPr>
            <a:t>взаимодействие общеобразовательной организации и организации, реализующей образовательные программы дополнительного образования, образовательные программы среднего профессионального образования.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CB4D006F-827A-4741-9FB7-273E266B2E7E}" type="parTrans" cxnId="{8F406EE8-7F38-417D-985D-EC021804B6AB}">
      <dgm:prSet/>
      <dgm:spPr/>
      <dgm:t>
        <a:bodyPr/>
        <a:lstStyle/>
        <a:p>
          <a:endParaRPr lang="ru-RU"/>
        </a:p>
      </dgm:t>
    </dgm:pt>
    <dgm:pt modelId="{444943E0-E7FC-4C8B-B144-D121B0C4C255}" type="sibTrans" cxnId="{8F406EE8-7F38-417D-985D-EC021804B6AB}">
      <dgm:prSet/>
      <dgm:spPr/>
      <dgm:t>
        <a:bodyPr/>
        <a:lstStyle/>
        <a:p>
          <a:endParaRPr lang="ru-RU"/>
        </a:p>
      </dgm:t>
    </dgm:pt>
    <dgm:pt modelId="{98D0057D-0686-4F44-A887-3C26F90A5487}">
      <dgm:prSet/>
      <dgm:spPr/>
      <dgm:t>
        <a:bodyPr/>
        <a:lstStyle/>
        <a:p>
          <a:r>
            <a:rPr lang="ru-RU" dirty="0" smtClean="0">
              <a:latin typeface="Arial" pitchFamily="34" charset="0"/>
              <a:cs typeface="Arial" pitchFamily="34" charset="0"/>
            </a:rPr>
            <a:t>взаимодействие общеобразовательной организации и предприятия реального сектора экономики, реализующего образовательные программы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7A4870CF-49D5-4B0F-A64F-77A806C8BD98}" type="parTrans" cxnId="{B5E280AC-D179-4A19-A60B-D0DCB52BBD45}">
      <dgm:prSet/>
      <dgm:spPr/>
      <dgm:t>
        <a:bodyPr/>
        <a:lstStyle/>
        <a:p>
          <a:endParaRPr lang="ru-RU"/>
        </a:p>
      </dgm:t>
    </dgm:pt>
    <dgm:pt modelId="{6A7CB3A4-DCA3-4312-8453-586EAF86A4E7}" type="sibTrans" cxnId="{B5E280AC-D179-4A19-A60B-D0DCB52BBD45}">
      <dgm:prSet/>
      <dgm:spPr/>
      <dgm:t>
        <a:bodyPr/>
        <a:lstStyle/>
        <a:p>
          <a:endParaRPr lang="ru-RU"/>
        </a:p>
      </dgm:t>
    </dgm:pt>
    <dgm:pt modelId="{B8FAC84B-42CF-4273-8E31-CE05C2AF6840}" type="pres">
      <dgm:prSet presAssocID="{2877A64E-C74C-45BC-8998-DB088A526F9A}" presName="Name0" presStyleCnt="0">
        <dgm:presLayoutVars>
          <dgm:dir/>
          <dgm:resizeHandles val="exact"/>
        </dgm:presLayoutVars>
      </dgm:prSet>
      <dgm:spPr/>
    </dgm:pt>
    <dgm:pt modelId="{393097A3-E233-448D-9CF4-C631B4AA207A}" type="pres">
      <dgm:prSet presAssocID="{AB35FE62-3131-49CD-93C4-D847A6A07A7D}" presName="node" presStyleLbl="node1" presStyleIdx="0" presStyleCnt="3" custLinFactNeighborX="-513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F58F6C-6D38-46B3-AA87-96EA6C6BE9C0}" type="pres">
      <dgm:prSet presAssocID="{C4FAF519-F1DF-4415-9D04-4A7AA63F53E6}" presName="sibTrans" presStyleCnt="0"/>
      <dgm:spPr/>
    </dgm:pt>
    <dgm:pt modelId="{C4363E21-636F-4A50-B873-CF8A3FADE372}" type="pres">
      <dgm:prSet presAssocID="{D690A7BD-67BB-43F0-B5A7-D4C6C1161C98}" presName="node" presStyleLbl="node1" presStyleIdx="1" presStyleCnt="3">
        <dgm:presLayoutVars>
          <dgm:bulletEnabled val="1"/>
        </dgm:presLayoutVars>
      </dgm:prSet>
      <dgm:spPr/>
    </dgm:pt>
    <dgm:pt modelId="{069F4F1A-9D14-4CB7-9127-4C46F5F97FC4}" type="pres">
      <dgm:prSet presAssocID="{444943E0-E7FC-4C8B-B144-D121B0C4C255}" presName="sibTrans" presStyleCnt="0"/>
      <dgm:spPr/>
    </dgm:pt>
    <dgm:pt modelId="{15EAA5EB-8C5D-4E24-9D42-8A10D5796564}" type="pres">
      <dgm:prSet presAssocID="{98D0057D-0686-4F44-A887-3C26F90A5487}" presName="node" presStyleLbl="node1" presStyleIdx="2" presStyleCnt="3">
        <dgm:presLayoutVars>
          <dgm:bulletEnabled val="1"/>
        </dgm:presLayoutVars>
      </dgm:prSet>
      <dgm:spPr/>
    </dgm:pt>
  </dgm:ptLst>
  <dgm:cxnLst>
    <dgm:cxn modelId="{D5803236-681A-4EBF-AFCD-75EC52FB9125}" type="presOf" srcId="{AB35FE62-3131-49CD-93C4-D847A6A07A7D}" destId="{393097A3-E233-448D-9CF4-C631B4AA207A}" srcOrd="0" destOrd="0" presId="urn:microsoft.com/office/officeart/2005/8/layout/hList6"/>
    <dgm:cxn modelId="{B5E280AC-D179-4A19-A60B-D0DCB52BBD45}" srcId="{2877A64E-C74C-45BC-8998-DB088A526F9A}" destId="{98D0057D-0686-4F44-A887-3C26F90A5487}" srcOrd="2" destOrd="0" parTransId="{7A4870CF-49D5-4B0F-A64F-77A806C8BD98}" sibTransId="{6A7CB3A4-DCA3-4312-8453-586EAF86A4E7}"/>
    <dgm:cxn modelId="{CD3F864D-1A55-4C5A-BBAA-A91C463D114B}" type="presOf" srcId="{D690A7BD-67BB-43F0-B5A7-D4C6C1161C98}" destId="{C4363E21-636F-4A50-B873-CF8A3FADE372}" srcOrd="0" destOrd="0" presId="urn:microsoft.com/office/officeart/2005/8/layout/hList6"/>
    <dgm:cxn modelId="{6F8B9460-4C10-4F69-9929-D2D94E5CDC26}" type="presOf" srcId="{2877A64E-C74C-45BC-8998-DB088A526F9A}" destId="{B8FAC84B-42CF-4273-8E31-CE05C2AF6840}" srcOrd="0" destOrd="0" presId="urn:microsoft.com/office/officeart/2005/8/layout/hList6"/>
    <dgm:cxn modelId="{1778F47E-6645-4F06-9EC0-CD6A4A3138FA}" type="presOf" srcId="{98D0057D-0686-4F44-A887-3C26F90A5487}" destId="{15EAA5EB-8C5D-4E24-9D42-8A10D5796564}" srcOrd="0" destOrd="0" presId="urn:microsoft.com/office/officeart/2005/8/layout/hList6"/>
    <dgm:cxn modelId="{8F406EE8-7F38-417D-985D-EC021804B6AB}" srcId="{2877A64E-C74C-45BC-8998-DB088A526F9A}" destId="{D690A7BD-67BB-43F0-B5A7-D4C6C1161C98}" srcOrd="1" destOrd="0" parTransId="{CB4D006F-827A-4741-9FB7-273E266B2E7E}" sibTransId="{444943E0-E7FC-4C8B-B144-D121B0C4C255}"/>
    <dgm:cxn modelId="{9F5053FD-198F-4D1D-8D62-A912082E57D4}" srcId="{2877A64E-C74C-45BC-8998-DB088A526F9A}" destId="{AB35FE62-3131-49CD-93C4-D847A6A07A7D}" srcOrd="0" destOrd="0" parTransId="{8720A42C-40A3-4328-8115-26C76CA345A0}" sibTransId="{C4FAF519-F1DF-4415-9D04-4A7AA63F53E6}"/>
    <dgm:cxn modelId="{8550F952-3E1E-43B3-8ADB-0B780C2F782F}" type="presParOf" srcId="{B8FAC84B-42CF-4273-8E31-CE05C2AF6840}" destId="{393097A3-E233-448D-9CF4-C631B4AA207A}" srcOrd="0" destOrd="0" presId="urn:microsoft.com/office/officeart/2005/8/layout/hList6"/>
    <dgm:cxn modelId="{551A377B-5CCA-4EF0-9FFA-552BF87C17B7}" type="presParOf" srcId="{B8FAC84B-42CF-4273-8E31-CE05C2AF6840}" destId="{A0F58F6C-6D38-46B3-AA87-96EA6C6BE9C0}" srcOrd="1" destOrd="0" presId="urn:microsoft.com/office/officeart/2005/8/layout/hList6"/>
    <dgm:cxn modelId="{008347ED-A068-44FD-82A8-6797D5898071}" type="presParOf" srcId="{B8FAC84B-42CF-4273-8E31-CE05C2AF6840}" destId="{C4363E21-636F-4A50-B873-CF8A3FADE372}" srcOrd="2" destOrd="0" presId="urn:microsoft.com/office/officeart/2005/8/layout/hList6"/>
    <dgm:cxn modelId="{1472E47C-CD10-45AC-A5CE-FEF801D508B0}" type="presParOf" srcId="{B8FAC84B-42CF-4273-8E31-CE05C2AF6840}" destId="{069F4F1A-9D14-4CB7-9127-4C46F5F97FC4}" srcOrd="3" destOrd="0" presId="urn:microsoft.com/office/officeart/2005/8/layout/hList6"/>
    <dgm:cxn modelId="{D22E8A20-B5BD-4939-9914-D2D7825150FD}" type="presParOf" srcId="{B8FAC84B-42CF-4273-8E31-CE05C2AF6840}" destId="{15EAA5EB-8C5D-4E24-9D42-8A10D579656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F4773B-7006-43FE-A3C1-0EABEE0D3271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20B09EE-AD5A-438C-9D82-2388894573D0}">
      <dgm:prSet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муниципальные органы управления образованием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7B315409-12DD-4D5C-B858-F135C77B4EA5}" type="parTrans" cxnId="{50944E13-BE08-4799-AA78-D6AA0CCFBBE7}">
      <dgm:prSet/>
      <dgm:spPr/>
      <dgm:t>
        <a:bodyPr/>
        <a:lstStyle/>
        <a:p>
          <a:endParaRPr lang="ru-RU"/>
        </a:p>
      </dgm:t>
    </dgm:pt>
    <dgm:pt modelId="{92F03947-AB94-489E-8C01-FE56B4D017D7}" type="sibTrans" cxnId="{50944E13-BE08-4799-AA78-D6AA0CCFBBE7}">
      <dgm:prSet/>
      <dgm:spPr/>
      <dgm:t>
        <a:bodyPr/>
        <a:lstStyle/>
        <a:p>
          <a:endParaRPr lang="ru-RU"/>
        </a:p>
      </dgm:t>
    </dgm:pt>
    <dgm:pt modelId="{414E61CA-CBC9-4523-B463-094E9058AE1D}">
      <dgm:prSet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общеобразовательные организации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335ADEC3-2C89-42BF-ADE4-230DDB921513}" type="parTrans" cxnId="{51E7E28A-AC99-42CD-8936-88B00A0A707B}">
      <dgm:prSet/>
      <dgm:spPr/>
      <dgm:t>
        <a:bodyPr/>
        <a:lstStyle/>
        <a:p>
          <a:endParaRPr lang="ru-RU"/>
        </a:p>
      </dgm:t>
    </dgm:pt>
    <dgm:pt modelId="{4C287040-97EA-43A3-9099-43CA6E496772}" type="sibTrans" cxnId="{51E7E28A-AC99-42CD-8936-88B00A0A707B}">
      <dgm:prSet/>
      <dgm:spPr/>
      <dgm:t>
        <a:bodyPr/>
        <a:lstStyle/>
        <a:p>
          <a:endParaRPr lang="ru-RU"/>
        </a:p>
      </dgm:t>
    </dgm:pt>
    <dgm:pt modelId="{F71CC2D1-7B37-45E0-B27F-211497A5C89F}">
      <dgm:prSet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профессиональные образовательные организации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7EA704C6-EF1B-4703-A660-F22C0631A551}" type="parTrans" cxnId="{FBDDD865-F207-44CA-A20A-3070067CA1EE}">
      <dgm:prSet/>
      <dgm:spPr/>
      <dgm:t>
        <a:bodyPr/>
        <a:lstStyle/>
        <a:p>
          <a:endParaRPr lang="ru-RU"/>
        </a:p>
      </dgm:t>
    </dgm:pt>
    <dgm:pt modelId="{12FA71E2-2F44-4F5F-ACF7-35C2B40D2700}" type="sibTrans" cxnId="{FBDDD865-F207-44CA-A20A-3070067CA1EE}">
      <dgm:prSet/>
      <dgm:spPr/>
      <dgm:t>
        <a:bodyPr/>
        <a:lstStyle/>
        <a:p>
          <a:endParaRPr lang="ru-RU"/>
        </a:p>
      </dgm:t>
    </dgm:pt>
    <dgm:pt modelId="{761961CE-081A-41E5-83B2-4AFB905D7B06}">
      <dgm:prSet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научные учреждения и организации, учреждения культуры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F120D6A3-6421-4574-A91C-FCD0C006081D}" type="parTrans" cxnId="{1150DE96-0707-4614-B7C9-C30F35DAC47E}">
      <dgm:prSet/>
      <dgm:spPr/>
      <dgm:t>
        <a:bodyPr/>
        <a:lstStyle/>
        <a:p>
          <a:endParaRPr lang="ru-RU"/>
        </a:p>
      </dgm:t>
    </dgm:pt>
    <dgm:pt modelId="{41D04C6B-DFB2-44B6-803C-24DD0BB27D04}" type="sibTrans" cxnId="{1150DE96-0707-4614-B7C9-C30F35DAC47E}">
      <dgm:prSet/>
      <dgm:spPr/>
      <dgm:t>
        <a:bodyPr/>
        <a:lstStyle/>
        <a:p>
          <a:endParaRPr lang="ru-RU"/>
        </a:p>
      </dgm:t>
    </dgm:pt>
    <dgm:pt modelId="{AB996C00-AC75-4E8F-BD0C-EE56C4BF3617}">
      <dgm:prSet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коммерческие организации и предприятия: промышленные предприятия 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EFD1D212-4B2C-4B95-815B-56176CEDBBBA}" type="parTrans" cxnId="{C3D63D4E-8100-409C-B4A5-41A506666E65}">
      <dgm:prSet/>
      <dgm:spPr/>
      <dgm:t>
        <a:bodyPr/>
        <a:lstStyle/>
        <a:p>
          <a:endParaRPr lang="ru-RU"/>
        </a:p>
      </dgm:t>
    </dgm:pt>
    <dgm:pt modelId="{020A4712-F211-46D2-84E6-BFD901677108}" type="sibTrans" cxnId="{C3D63D4E-8100-409C-B4A5-41A506666E65}">
      <dgm:prSet/>
      <dgm:spPr/>
      <dgm:t>
        <a:bodyPr/>
        <a:lstStyle/>
        <a:p>
          <a:endParaRPr lang="ru-RU"/>
        </a:p>
      </dgm:t>
    </dgm:pt>
    <dgm:pt modelId="{7C81A395-2D36-40B4-8F85-645967C3E5EE}">
      <dgm:prSet custT="1"/>
      <dgm:spPr/>
      <dgm:t>
        <a:bodyPr/>
        <a:lstStyle/>
        <a:p>
          <a:r>
            <a:rPr lang="ru-RU" sz="1200" dirty="0" smtClean="0">
              <a:latin typeface="Arial" pitchFamily="34" charset="0"/>
              <a:cs typeface="Arial" pitchFamily="34" charset="0"/>
            </a:rPr>
            <a:t>объекты инновационной инфраструктуры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9479FA76-A89A-43C5-A596-5024DA6C16C7}" type="parTrans" cxnId="{C9634A80-6EE1-45EC-9AB6-5EC561FFEB86}">
      <dgm:prSet/>
      <dgm:spPr/>
      <dgm:t>
        <a:bodyPr/>
        <a:lstStyle/>
        <a:p>
          <a:endParaRPr lang="ru-RU"/>
        </a:p>
      </dgm:t>
    </dgm:pt>
    <dgm:pt modelId="{5BDC17C3-5FAA-4B77-8550-799D864AC493}" type="sibTrans" cxnId="{C9634A80-6EE1-45EC-9AB6-5EC561FFEB86}">
      <dgm:prSet/>
      <dgm:spPr/>
      <dgm:t>
        <a:bodyPr/>
        <a:lstStyle/>
        <a:p>
          <a:endParaRPr lang="ru-RU"/>
        </a:p>
      </dgm:t>
    </dgm:pt>
    <dgm:pt modelId="{FC36BCF7-4E1F-4750-9BC2-15EABA6F71CE}" type="pres">
      <dgm:prSet presAssocID="{10F4773B-7006-43FE-A3C1-0EABEE0D3271}" presName="cycle" presStyleCnt="0">
        <dgm:presLayoutVars>
          <dgm:dir/>
          <dgm:resizeHandles val="exact"/>
        </dgm:presLayoutVars>
      </dgm:prSet>
      <dgm:spPr/>
    </dgm:pt>
    <dgm:pt modelId="{D8B30085-BA26-4C22-B3B4-BF5CB7A498B9}" type="pres">
      <dgm:prSet presAssocID="{020B09EE-AD5A-438C-9D82-2388894573D0}" presName="node" presStyleLbl="node1" presStyleIdx="0" presStyleCnt="6">
        <dgm:presLayoutVars>
          <dgm:bulletEnabled val="1"/>
        </dgm:presLayoutVars>
      </dgm:prSet>
      <dgm:spPr/>
    </dgm:pt>
    <dgm:pt modelId="{AADEE023-2F3F-4067-BC15-39BD6503229B}" type="pres">
      <dgm:prSet presAssocID="{020B09EE-AD5A-438C-9D82-2388894573D0}" presName="spNode" presStyleCnt="0"/>
      <dgm:spPr/>
    </dgm:pt>
    <dgm:pt modelId="{1577096D-1AB8-4C75-93B9-1758841E0F48}" type="pres">
      <dgm:prSet presAssocID="{92F03947-AB94-489E-8C01-FE56B4D017D7}" presName="sibTrans" presStyleLbl="sibTrans1D1" presStyleIdx="0" presStyleCnt="6"/>
      <dgm:spPr/>
    </dgm:pt>
    <dgm:pt modelId="{E35E9400-B8DD-43BE-B6DC-E632B8D95013}" type="pres">
      <dgm:prSet presAssocID="{414E61CA-CBC9-4523-B463-094E9058AE1D}" presName="node" presStyleLbl="node1" presStyleIdx="1" presStyleCnt="6">
        <dgm:presLayoutVars>
          <dgm:bulletEnabled val="1"/>
        </dgm:presLayoutVars>
      </dgm:prSet>
      <dgm:spPr/>
    </dgm:pt>
    <dgm:pt modelId="{80208DC5-1DBE-4BEB-92A3-551DE61668CB}" type="pres">
      <dgm:prSet presAssocID="{414E61CA-CBC9-4523-B463-094E9058AE1D}" presName="spNode" presStyleCnt="0"/>
      <dgm:spPr/>
    </dgm:pt>
    <dgm:pt modelId="{E4EED719-4A04-4A4E-9D44-E73055CDF997}" type="pres">
      <dgm:prSet presAssocID="{4C287040-97EA-43A3-9099-43CA6E496772}" presName="sibTrans" presStyleLbl="sibTrans1D1" presStyleIdx="1" presStyleCnt="6"/>
      <dgm:spPr/>
    </dgm:pt>
    <dgm:pt modelId="{D89DA83E-8682-454E-960D-DA1D3DE81C0B}" type="pres">
      <dgm:prSet presAssocID="{F71CC2D1-7B37-45E0-B27F-211497A5C89F}" presName="node" presStyleLbl="node1" presStyleIdx="2" presStyleCnt="6">
        <dgm:presLayoutVars>
          <dgm:bulletEnabled val="1"/>
        </dgm:presLayoutVars>
      </dgm:prSet>
      <dgm:spPr/>
    </dgm:pt>
    <dgm:pt modelId="{BC97BA61-8083-4405-8FB9-4FA3EEED7DE2}" type="pres">
      <dgm:prSet presAssocID="{F71CC2D1-7B37-45E0-B27F-211497A5C89F}" presName="spNode" presStyleCnt="0"/>
      <dgm:spPr/>
    </dgm:pt>
    <dgm:pt modelId="{DBAC00E7-75F7-470C-9DA1-0E595A3FB466}" type="pres">
      <dgm:prSet presAssocID="{12FA71E2-2F44-4F5F-ACF7-35C2B40D2700}" presName="sibTrans" presStyleLbl="sibTrans1D1" presStyleIdx="2" presStyleCnt="6"/>
      <dgm:spPr/>
    </dgm:pt>
    <dgm:pt modelId="{55EECD1A-6FB1-444F-B2F6-0AA1654FD647}" type="pres">
      <dgm:prSet presAssocID="{761961CE-081A-41E5-83B2-4AFB905D7B0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BDF854-CD81-427C-9C96-F3E377C1FE20}" type="pres">
      <dgm:prSet presAssocID="{761961CE-081A-41E5-83B2-4AFB905D7B06}" presName="spNode" presStyleCnt="0"/>
      <dgm:spPr/>
    </dgm:pt>
    <dgm:pt modelId="{AA99D709-4B63-413B-9E15-0724320BC829}" type="pres">
      <dgm:prSet presAssocID="{41D04C6B-DFB2-44B6-803C-24DD0BB27D04}" presName="sibTrans" presStyleLbl="sibTrans1D1" presStyleIdx="3" presStyleCnt="6"/>
      <dgm:spPr/>
    </dgm:pt>
    <dgm:pt modelId="{BAD04DD9-CCD0-4199-81F1-3A4D3AAD077A}" type="pres">
      <dgm:prSet presAssocID="{7C81A395-2D36-40B4-8F85-645967C3E5EE}" presName="node" presStyleLbl="node1" presStyleIdx="4" presStyleCnt="6">
        <dgm:presLayoutVars>
          <dgm:bulletEnabled val="1"/>
        </dgm:presLayoutVars>
      </dgm:prSet>
      <dgm:spPr/>
    </dgm:pt>
    <dgm:pt modelId="{6617F82D-313D-42C2-A58A-BB717B00BE0A}" type="pres">
      <dgm:prSet presAssocID="{7C81A395-2D36-40B4-8F85-645967C3E5EE}" presName="spNode" presStyleCnt="0"/>
      <dgm:spPr/>
    </dgm:pt>
    <dgm:pt modelId="{A2005E3D-1227-444A-9F98-12AC53231660}" type="pres">
      <dgm:prSet presAssocID="{5BDC17C3-5FAA-4B77-8550-799D864AC493}" presName="sibTrans" presStyleLbl="sibTrans1D1" presStyleIdx="4" presStyleCnt="6"/>
      <dgm:spPr/>
    </dgm:pt>
    <dgm:pt modelId="{CF1974BF-44BD-46E8-B9FF-5B8EB0532EA3}" type="pres">
      <dgm:prSet presAssocID="{AB996C00-AC75-4E8F-BD0C-EE56C4BF361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57FB02-2FA1-49F4-B2C5-7A1074A9E389}" type="pres">
      <dgm:prSet presAssocID="{AB996C00-AC75-4E8F-BD0C-EE56C4BF3617}" presName="spNode" presStyleCnt="0"/>
      <dgm:spPr/>
    </dgm:pt>
    <dgm:pt modelId="{BD337F96-26E5-44BB-81D6-DEBCD35E29AD}" type="pres">
      <dgm:prSet presAssocID="{020A4712-F211-46D2-84E6-BFD901677108}" presName="sibTrans" presStyleLbl="sibTrans1D1" presStyleIdx="5" presStyleCnt="6"/>
      <dgm:spPr/>
    </dgm:pt>
  </dgm:ptLst>
  <dgm:cxnLst>
    <dgm:cxn modelId="{01351946-9D48-4EE4-BC26-ABB87EE6B336}" type="presOf" srcId="{020B09EE-AD5A-438C-9D82-2388894573D0}" destId="{D8B30085-BA26-4C22-B3B4-BF5CB7A498B9}" srcOrd="0" destOrd="0" presId="urn:microsoft.com/office/officeart/2005/8/layout/cycle5"/>
    <dgm:cxn modelId="{75A9EA7A-CB2E-4F5E-974F-F8FEC33AD5CF}" type="presOf" srcId="{4C287040-97EA-43A3-9099-43CA6E496772}" destId="{E4EED719-4A04-4A4E-9D44-E73055CDF997}" srcOrd="0" destOrd="0" presId="urn:microsoft.com/office/officeart/2005/8/layout/cycle5"/>
    <dgm:cxn modelId="{1150DE96-0707-4614-B7C9-C30F35DAC47E}" srcId="{10F4773B-7006-43FE-A3C1-0EABEE0D3271}" destId="{761961CE-081A-41E5-83B2-4AFB905D7B06}" srcOrd="3" destOrd="0" parTransId="{F120D6A3-6421-4574-A91C-FCD0C006081D}" sibTransId="{41D04C6B-DFB2-44B6-803C-24DD0BB27D04}"/>
    <dgm:cxn modelId="{8E08E5EC-E04A-41DD-AD64-5BA2813B4D6E}" type="presOf" srcId="{10F4773B-7006-43FE-A3C1-0EABEE0D3271}" destId="{FC36BCF7-4E1F-4750-9BC2-15EABA6F71CE}" srcOrd="0" destOrd="0" presId="urn:microsoft.com/office/officeart/2005/8/layout/cycle5"/>
    <dgm:cxn modelId="{B93CBAD2-3778-4EC9-89E0-FA0D4F2EB5B2}" type="presOf" srcId="{414E61CA-CBC9-4523-B463-094E9058AE1D}" destId="{E35E9400-B8DD-43BE-B6DC-E632B8D95013}" srcOrd="0" destOrd="0" presId="urn:microsoft.com/office/officeart/2005/8/layout/cycle5"/>
    <dgm:cxn modelId="{4E0D2368-483D-49B8-9972-118E67130AD0}" type="presOf" srcId="{41D04C6B-DFB2-44B6-803C-24DD0BB27D04}" destId="{AA99D709-4B63-413B-9E15-0724320BC829}" srcOrd="0" destOrd="0" presId="urn:microsoft.com/office/officeart/2005/8/layout/cycle5"/>
    <dgm:cxn modelId="{071B215E-9400-4B0C-B2A1-0BCD17F6D9F5}" type="presOf" srcId="{7C81A395-2D36-40B4-8F85-645967C3E5EE}" destId="{BAD04DD9-CCD0-4199-81F1-3A4D3AAD077A}" srcOrd="0" destOrd="0" presId="urn:microsoft.com/office/officeart/2005/8/layout/cycle5"/>
    <dgm:cxn modelId="{2CAEB7B8-6A47-4EF7-B91C-98B2BD18E107}" type="presOf" srcId="{020A4712-F211-46D2-84E6-BFD901677108}" destId="{BD337F96-26E5-44BB-81D6-DEBCD35E29AD}" srcOrd="0" destOrd="0" presId="urn:microsoft.com/office/officeart/2005/8/layout/cycle5"/>
    <dgm:cxn modelId="{E6CE4B78-1208-4671-AE5D-7E0ADDC8680C}" type="presOf" srcId="{92F03947-AB94-489E-8C01-FE56B4D017D7}" destId="{1577096D-1AB8-4C75-93B9-1758841E0F48}" srcOrd="0" destOrd="0" presId="urn:microsoft.com/office/officeart/2005/8/layout/cycle5"/>
    <dgm:cxn modelId="{51E7E28A-AC99-42CD-8936-88B00A0A707B}" srcId="{10F4773B-7006-43FE-A3C1-0EABEE0D3271}" destId="{414E61CA-CBC9-4523-B463-094E9058AE1D}" srcOrd="1" destOrd="0" parTransId="{335ADEC3-2C89-42BF-ADE4-230DDB921513}" sibTransId="{4C287040-97EA-43A3-9099-43CA6E496772}"/>
    <dgm:cxn modelId="{A5A6B532-1262-4BFB-BA10-752E18B3C71F}" type="presOf" srcId="{12FA71E2-2F44-4F5F-ACF7-35C2B40D2700}" destId="{DBAC00E7-75F7-470C-9DA1-0E595A3FB466}" srcOrd="0" destOrd="0" presId="urn:microsoft.com/office/officeart/2005/8/layout/cycle5"/>
    <dgm:cxn modelId="{0EB3AB0B-FE78-40CF-8C48-3C0F8FAFDD9D}" type="presOf" srcId="{5BDC17C3-5FAA-4B77-8550-799D864AC493}" destId="{A2005E3D-1227-444A-9F98-12AC53231660}" srcOrd="0" destOrd="0" presId="urn:microsoft.com/office/officeart/2005/8/layout/cycle5"/>
    <dgm:cxn modelId="{AF54C0D0-B71A-434D-B883-261BEFA0340C}" type="presOf" srcId="{F71CC2D1-7B37-45E0-B27F-211497A5C89F}" destId="{D89DA83E-8682-454E-960D-DA1D3DE81C0B}" srcOrd="0" destOrd="0" presId="urn:microsoft.com/office/officeart/2005/8/layout/cycle5"/>
    <dgm:cxn modelId="{FBDDD865-F207-44CA-A20A-3070067CA1EE}" srcId="{10F4773B-7006-43FE-A3C1-0EABEE0D3271}" destId="{F71CC2D1-7B37-45E0-B27F-211497A5C89F}" srcOrd="2" destOrd="0" parTransId="{7EA704C6-EF1B-4703-A660-F22C0631A551}" sibTransId="{12FA71E2-2F44-4F5F-ACF7-35C2B40D2700}"/>
    <dgm:cxn modelId="{50944E13-BE08-4799-AA78-D6AA0CCFBBE7}" srcId="{10F4773B-7006-43FE-A3C1-0EABEE0D3271}" destId="{020B09EE-AD5A-438C-9D82-2388894573D0}" srcOrd="0" destOrd="0" parTransId="{7B315409-12DD-4D5C-B858-F135C77B4EA5}" sibTransId="{92F03947-AB94-489E-8C01-FE56B4D017D7}"/>
    <dgm:cxn modelId="{C9634A80-6EE1-45EC-9AB6-5EC561FFEB86}" srcId="{10F4773B-7006-43FE-A3C1-0EABEE0D3271}" destId="{7C81A395-2D36-40B4-8F85-645967C3E5EE}" srcOrd="4" destOrd="0" parTransId="{9479FA76-A89A-43C5-A596-5024DA6C16C7}" sibTransId="{5BDC17C3-5FAA-4B77-8550-799D864AC493}"/>
    <dgm:cxn modelId="{0DFE9970-283D-4E75-853C-03B5793DB536}" type="presOf" srcId="{761961CE-081A-41E5-83B2-4AFB905D7B06}" destId="{55EECD1A-6FB1-444F-B2F6-0AA1654FD647}" srcOrd="0" destOrd="0" presId="urn:microsoft.com/office/officeart/2005/8/layout/cycle5"/>
    <dgm:cxn modelId="{C3D63D4E-8100-409C-B4A5-41A506666E65}" srcId="{10F4773B-7006-43FE-A3C1-0EABEE0D3271}" destId="{AB996C00-AC75-4E8F-BD0C-EE56C4BF3617}" srcOrd="5" destOrd="0" parTransId="{EFD1D212-4B2C-4B95-815B-56176CEDBBBA}" sibTransId="{020A4712-F211-46D2-84E6-BFD901677108}"/>
    <dgm:cxn modelId="{8EB966D8-3F73-4D3A-B2A4-903095E8EAF8}" type="presOf" srcId="{AB996C00-AC75-4E8F-BD0C-EE56C4BF3617}" destId="{CF1974BF-44BD-46E8-B9FF-5B8EB0532EA3}" srcOrd="0" destOrd="0" presId="urn:microsoft.com/office/officeart/2005/8/layout/cycle5"/>
    <dgm:cxn modelId="{82391DD1-9A9B-41CF-A26F-6E57AFBC7910}" type="presParOf" srcId="{FC36BCF7-4E1F-4750-9BC2-15EABA6F71CE}" destId="{D8B30085-BA26-4C22-B3B4-BF5CB7A498B9}" srcOrd="0" destOrd="0" presId="urn:microsoft.com/office/officeart/2005/8/layout/cycle5"/>
    <dgm:cxn modelId="{AC93F21E-E7A4-46E0-B8EC-130EEAECFE8B}" type="presParOf" srcId="{FC36BCF7-4E1F-4750-9BC2-15EABA6F71CE}" destId="{AADEE023-2F3F-4067-BC15-39BD6503229B}" srcOrd="1" destOrd="0" presId="urn:microsoft.com/office/officeart/2005/8/layout/cycle5"/>
    <dgm:cxn modelId="{DE3BCE4F-36ED-4B56-B054-6F45C458CB9D}" type="presParOf" srcId="{FC36BCF7-4E1F-4750-9BC2-15EABA6F71CE}" destId="{1577096D-1AB8-4C75-93B9-1758841E0F48}" srcOrd="2" destOrd="0" presId="urn:microsoft.com/office/officeart/2005/8/layout/cycle5"/>
    <dgm:cxn modelId="{AB645C50-1EFB-4151-97B6-BFAE47FE8813}" type="presParOf" srcId="{FC36BCF7-4E1F-4750-9BC2-15EABA6F71CE}" destId="{E35E9400-B8DD-43BE-B6DC-E632B8D95013}" srcOrd="3" destOrd="0" presId="urn:microsoft.com/office/officeart/2005/8/layout/cycle5"/>
    <dgm:cxn modelId="{2F390009-79E8-42C1-9290-B4B7F7EF7E47}" type="presParOf" srcId="{FC36BCF7-4E1F-4750-9BC2-15EABA6F71CE}" destId="{80208DC5-1DBE-4BEB-92A3-551DE61668CB}" srcOrd="4" destOrd="0" presId="urn:microsoft.com/office/officeart/2005/8/layout/cycle5"/>
    <dgm:cxn modelId="{A132D4BC-3FF2-46D3-8346-63ECD3492DEF}" type="presParOf" srcId="{FC36BCF7-4E1F-4750-9BC2-15EABA6F71CE}" destId="{E4EED719-4A04-4A4E-9D44-E73055CDF997}" srcOrd="5" destOrd="0" presId="urn:microsoft.com/office/officeart/2005/8/layout/cycle5"/>
    <dgm:cxn modelId="{1037CD06-987E-49CF-B8C9-CC2D53A6434C}" type="presParOf" srcId="{FC36BCF7-4E1F-4750-9BC2-15EABA6F71CE}" destId="{D89DA83E-8682-454E-960D-DA1D3DE81C0B}" srcOrd="6" destOrd="0" presId="urn:microsoft.com/office/officeart/2005/8/layout/cycle5"/>
    <dgm:cxn modelId="{8D56679A-DF0D-467C-BFEC-A3BD78797E99}" type="presParOf" srcId="{FC36BCF7-4E1F-4750-9BC2-15EABA6F71CE}" destId="{BC97BA61-8083-4405-8FB9-4FA3EEED7DE2}" srcOrd="7" destOrd="0" presId="urn:microsoft.com/office/officeart/2005/8/layout/cycle5"/>
    <dgm:cxn modelId="{29DF5450-44B8-4D9A-8D8B-17AED1406D4E}" type="presParOf" srcId="{FC36BCF7-4E1F-4750-9BC2-15EABA6F71CE}" destId="{DBAC00E7-75F7-470C-9DA1-0E595A3FB466}" srcOrd="8" destOrd="0" presId="urn:microsoft.com/office/officeart/2005/8/layout/cycle5"/>
    <dgm:cxn modelId="{26C5B285-5131-49F3-8D7B-3F8DBCCCCD4F}" type="presParOf" srcId="{FC36BCF7-4E1F-4750-9BC2-15EABA6F71CE}" destId="{55EECD1A-6FB1-444F-B2F6-0AA1654FD647}" srcOrd="9" destOrd="0" presId="urn:microsoft.com/office/officeart/2005/8/layout/cycle5"/>
    <dgm:cxn modelId="{D2C93950-4D30-4913-98C7-CBFAB7FB33DA}" type="presParOf" srcId="{FC36BCF7-4E1F-4750-9BC2-15EABA6F71CE}" destId="{8DBDF854-CD81-427C-9C96-F3E377C1FE20}" srcOrd="10" destOrd="0" presId="urn:microsoft.com/office/officeart/2005/8/layout/cycle5"/>
    <dgm:cxn modelId="{96F62F3F-1AA2-4F1A-9B1C-E440BF4A6981}" type="presParOf" srcId="{FC36BCF7-4E1F-4750-9BC2-15EABA6F71CE}" destId="{AA99D709-4B63-413B-9E15-0724320BC829}" srcOrd="11" destOrd="0" presId="urn:microsoft.com/office/officeart/2005/8/layout/cycle5"/>
    <dgm:cxn modelId="{6A88E4C3-70EB-4A63-BBC0-151905AEA85D}" type="presParOf" srcId="{FC36BCF7-4E1F-4750-9BC2-15EABA6F71CE}" destId="{BAD04DD9-CCD0-4199-81F1-3A4D3AAD077A}" srcOrd="12" destOrd="0" presId="urn:microsoft.com/office/officeart/2005/8/layout/cycle5"/>
    <dgm:cxn modelId="{B965F240-73D7-4A62-B360-8A5A35112E6E}" type="presParOf" srcId="{FC36BCF7-4E1F-4750-9BC2-15EABA6F71CE}" destId="{6617F82D-313D-42C2-A58A-BB717B00BE0A}" srcOrd="13" destOrd="0" presId="urn:microsoft.com/office/officeart/2005/8/layout/cycle5"/>
    <dgm:cxn modelId="{F63AF31D-18D7-41BA-9530-91884444C3E3}" type="presParOf" srcId="{FC36BCF7-4E1F-4750-9BC2-15EABA6F71CE}" destId="{A2005E3D-1227-444A-9F98-12AC53231660}" srcOrd="14" destOrd="0" presId="urn:microsoft.com/office/officeart/2005/8/layout/cycle5"/>
    <dgm:cxn modelId="{A0755D04-D6EA-49E8-9C7D-6D34DC7E8A6F}" type="presParOf" srcId="{FC36BCF7-4E1F-4750-9BC2-15EABA6F71CE}" destId="{CF1974BF-44BD-46E8-B9FF-5B8EB0532EA3}" srcOrd="15" destOrd="0" presId="urn:microsoft.com/office/officeart/2005/8/layout/cycle5"/>
    <dgm:cxn modelId="{B768D327-EDFC-4D03-9D3A-A139A18D3B73}" type="presParOf" srcId="{FC36BCF7-4E1F-4750-9BC2-15EABA6F71CE}" destId="{BC57FB02-2FA1-49F4-B2C5-7A1074A9E389}" srcOrd="16" destOrd="0" presId="urn:microsoft.com/office/officeart/2005/8/layout/cycle5"/>
    <dgm:cxn modelId="{0F63ECCD-AD45-4DF1-9B2C-993E6174F4AD}" type="presParOf" srcId="{FC36BCF7-4E1F-4750-9BC2-15EABA6F71CE}" destId="{BD337F96-26E5-44BB-81D6-DEBCD35E29AD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C3E5858-3877-4D72-AEED-C270A620BE62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444146B6-6C0C-4716-8B04-1B351686F70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latin typeface="Arial" pitchFamily="34" charset="0"/>
              <a:cs typeface="Arial" pitchFamily="34" charset="0"/>
            </a:rPr>
            <a:t>механизмы, создающие условия для сетевого взаимодействия</a:t>
          </a:r>
        </a:p>
        <a:p>
          <a:pPr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dirty="0"/>
        </a:p>
      </dgm:t>
    </dgm:pt>
    <dgm:pt modelId="{55DE9539-36B1-4C54-A31B-CC43449A6192}" type="parTrans" cxnId="{52F69E56-9C76-46B8-A63B-34557C00FCD0}">
      <dgm:prSet/>
      <dgm:spPr/>
      <dgm:t>
        <a:bodyPr/>
        <a:lstStyle/>
        <a:p>
          <a:endParaRPr lang="ru-RU"/>
        </a:p>
      </dgm:t>
    </dgm:pt>
    <dgm:pt modelId="{A9081C4C-3C43-4F3B-B4DA-FA92385DBFCE}" type="sibTrans" cxnId="{52F69E56-9C76-46B8-A63B-34557C00FCD0}">
      <dgm:prSet/>
      <dgm:spPr/>
      <dgm:t>
        <a:bodyPr/>
        <a:lstStyle/>
        <a:p>
          <a:endParaRPr lang="ru-RU"/>
        </a:p>
      </dgm:t>
    </dgm:pt>
    <dgm:pt modelId="{F49CAE10-7984-4EA2-AC83-C0F4C71ECC12}">
      <dgm:prSet phldrT="[Текст]"/>
      <dgm:spPr/>
    </dgm:pt>
    <dgm:pt modelId="{F718B3EB-FA47-433A-9041-AB3E667216D8}" type="parTrans" cxnId="{EA95CB14-E374-4141-BE7F-9E4A2B1AD184}">
      <dgm:prSet/>
      <dgm:spPr/>
      <dgm:t>
        <a:bodyPr/>
        <a:lstStyle/>
        <a:p>
          <a:endParaRPr lang="ru-RU"/>
        </a:p>
      </dgm:t>
    </dgm:pt>
    <dgm:pt modelId="{74C866D0-A78A-4CF9-BF13-F9B0F04F3BD4}" type="sibTrans" cxnId="{EA95CB14-E374-4141-BE7F-9E4A2B1AD184}">
      <dgm:prSet/>
      <dgm:spPr/>
      <dgm:t>
        <a:bodyPr/>
        <a:lstStyle/>
        <a:p>
          <a:endParaRPr lang="ru-RU"/>
        </a:p>
      </dgm:t>
    </dgm:pt>
    <dgm:pt modelId="{9480E387-9D1E-455A-9B0C-323A084DD0CF}">
      <dgm:prSet phldrT="[Текст]" phldr="1"/>
      <dgm:spPr/>
      <dgm:t>
        <a:bodyPr/>
        <a:lstStyle/>
        <a:p>
          <a:endParaRPr lang="ru-RU" dirty="0"/>
        </a:p>
      </dgm:t>
    </dgm:pt>
    <dgm:pt modelId="{ACD29952-785C-46AF-80E5-19D6DC50497D}" type="parTrans" cxnId="{6B68E88A-753B-4534-89DF-B8FCFC7114BE}">
      <dgm:prSet/>
      <dgm:spPr/>
      <dgm:t>
        <a:bodyPr/>
        <a:lstStyle/>
        <a:p>
          <a:endParaRPr lang="ru-RU"/>
        </a:p>
      </dgm:t>
    </dgm:pt>
    <dgm:pt modelId="{B2FEB54F-E7F9-4D5C-AACA-701D56D9D793}" type="sibTrans" cxnId="{6B68E88A-753B-4534-89DF-B8FCFC7114BE}">
      <dgm:prSet/>
      <dgm:spPr/>
      <dgm:t>
        <a:bodyPr/>
        <a:lstStyle/>
        <a:p>
          <a:endParaRPr lang="ru-RU"/>
        </a:p>
      </dgm:t>
    </dgm:pt>
    <dgm:pt modelId="{36F07D1F-005D-47A1-8D99-91CF919DA0AB}">
      <dgm:prSet custT="1"/>
      <dgm:spPr/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Совместная деятельность участников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88B27653-B499-4124-82C2-A57DA2FFE442}" type="parTrans" cxnId="{269DBAD8-7421-4111-9202-D93DD8A47678}">
      <dgm:prSet/>
      <dgm:spPr/>
      <dgm:t>
        <a:bodyPr/>
        <a:lstStyle/>
        <a:p>
          <a:endParaRPr lang="ru-RU"/>
        </a:p>
      </dgm:t>
    </dgm:pt>
    <dgm:pt modelId="{7ADE09B1-9D79-4D8A-AA86-5CCB25239C81}" type="sibTrans" cxnId="{269DBAD8-7421-4111-9202-D93DD8A47678}">
      <dgm:prSet/>
      <dgm:spPr/>
      <dgm:t>
        <a:bodyPr/>
        <a:lstStyle/>
        <a:p>
          <a:endParaRPr lang="ru-RU"/>
        </a:p>
      </dgm:t>
    </dgm:pt>
    <dgm:pt modelId="{A83CAA19-C35D-4371-ABC7-6AC021126A5B}">
      <dgm:prSet/>
      <dgm:spPr/>
    </dgm:pt>
    <dgm:pt modelId="{1083513D-CDA1-4DBB-9020-C1E26F751C37}" type="parTrans" cxnId="{827F9156-37A6-4BDB-AE21-8F078A5E720B}">
      <dgm:prSet/>
      <dgm:spPr/>
      <dgm:t>
        <a:bodyPr/>
        <a:lstStyle/>
        <a:p>
          <a:endParaRPr lang="ru-RU"/>
        </a:p>
      </dgm:t>
    </dgm:pt>
    <dgm:pt modelId="{4E78CD3E-70BF-4447-8F10-34294773360D}" type="sibTrans" cxnId="{827F9156-37A6-4BDB-AE21-8F078A5E720B}">
      <dgm:prSet/>
      <dgm:spPr/>
      <dgm:t>
        <a:bodyPr/>
        <a:lstStyle/>
        <a:p>
          <a:endParaRPr lang="ru-RU"/>
        </a:p>
      </dgm:t>
    </dgm:pt>
    <dgm:pt modelId="{BF208B89-700D-4504-BA30-1C5797CEB5EB}">
      <dgm:prSet/>
      <dgm:spPr/>
    </dgm:pt>
    <dgm:pt modelId="{202327DE-397C-4A46-A97C-9A92E838956C}" type="parTrans" cxnId="{0F1AA4D0-1E25-4336-9D64-72E8C8E4A490}">
      <dgm:prSet/>
      <dgm:spPr/>
      <dgm:t>
        <a:bodyPr/>
        <a:lstStyle/>
        <a:p>
          <a:endParaRPr lang="ru-RU"/>
        </a:p>
      </dgm:t>
    </dgm:pt>
    <dgm:pt modelId="{19F43DBC-ACD2-416E-9BF4-D5DB2DC6E3A5}" type="sibTrans" cxnId="{0F1AA4D0-1E25-4336-9D64-72E8C8E4A490}">
      <dgm:prSet/>
      <dgm:spPr/>
      <dgm:t>
        <a:bodyPr/>
        <a:lstStyle/>
        <a:p>
          <a:endParaRPr lang="ru-RU"/>
        </a:p>
      </dgm:t>
    </dgm:pt>
    <dgm:pt modelId="{8F2397FB-8B52-4906-8026-8A5CFC318279}">
      <dgm:prSet/>
      <dgm:spPr/>
    </dgm:pt>
    <dgm:pt modelId="{2C4BC46A-3537-4437-98DF-655C5F0E8FDC}" type="parTrans" cxnId="{35650B42-274B-42ED-9BFD-164632BE3120}">
      <dgm:prSet/>
      <dgm:spPr/>
      <dgm:t>
        <a:bodyPr/>
        <a:lstStyle/>
        <a:p>
          <a:endParaRPr lang="ru-RU"/>
        </a:p>
      </dgm:t>
    </dgm:pt>
    <dgm:pt modelId="{B5B01289-2AEB-45ED-B733-29E1542E1690}" type="sibTrans" cxnId="{35650B42-274B-42ED-9BFD-164632BE3120}">
      <dgm:prSet/>
      <dgm:spPr/>
      <dgm:t>
        <a:bodyPr/>
        <a:lstStyle/>
        <a:p>
          <a:endParaRPr lang="ru-RU"/>
        </a:p>
      </dgm:t>
    </dgm:pt>
    <dgm:pt modelId="{D3DEE68C-39E6-48E7-B9F8-5C7094B66207}">
      <dgm:prSet/>
      <dgm:spPr/>
    </dgm:pt>
    <dgm:pt modelId="{09DE7BB7-5D31-4F44-B81D-8391B322C5B5}" type="parTrans" cxnId="{DF951E87-479F-4C1F-A9EA-CCF0D6F00A93}">
      <dgm:prSet/>
      <dgm:spPr/>
      <dgm:t>
        <a:bodyPr/>
        <a:lstStyle/>
        <a:p>
          <a:endParaRPr lang="ru-RU"/>
        </a:p>
      </dgm:t>
    </dgm:pt>
    <dgm:pt modelId="{21489B32-EF5C-4913-9F7F-3E2C20E2CA3A}" type="sibTrans" cxnId="{DF951E87-479F-4C1F-A9EA-CCF0D6F00A93}">
      <dgm:prSet/>
      <dgm:spPr/>
      <dgm:t>
        <a:bodyPr/>
        <a:lstStyle/>
        <a:p>
          <a:endParaRPr lang="ru-RU"/>
        </a:p>
      </dgm:t>
    </dgm:pt>
    <dgm:pt modelId="{F633C9E3-4011-4ADF-B970-94B558238B90}">
      <dgm:prSet custT="1"/>
      <dgm:spPr/>
      <dgm:t>
        <a:bodyPr/>
        <a:lstStyle/>
        <a:p>
          <a:r>
            <a:rPr lang="ru-RU" sz="1400" dirty="0" smtClean="0">
              <a:latin typeface="Arial" pitchFamily="34" charset="0"/>
              <a:cs typeface="Arial" pitchFamily="34" charset="0"/>
            </a:rPr>
            <a:t>общее информационное пространство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9C4F9656-7382-461D-828F-A232BE693641}" type="parTrans" cxnId="{731CD16B-A01A-4CE3-A245-F672D72917E9}">
      <dgm:prSet/>
      <dgm:spPr/>
      <dgm:t>
        <a:bodyPr/>
        <a:lstStyle/>
        <a:p>
          <a:endParaRPr lang="ru-RU"/>
        </a:p>
      </dgm:t>
    </dgm:pt>
    <dgm:pt modelId="{0CD36790-9617-40E5-B6B6-9C08A003D039}" type="sibTrans" cxnId="{731CD16B-A01A-4CE3-A245-F672D72917E9}">
      <dgm:prSet/>
      <dgm:spPr/>
      <dgm:t>
        <a:bodyPr/>
        <a:lstStyle/>
        <a:p>
          <a:endParaRPr lang="ru-RU"/>
        </a:p>
      </dgm:t>
    </dgm:pt>
    <dgm:pt modelId="{F00D7328-CC88-42A7-866E-50699932E0BF}" type="pres">
      <dgm:prSet presAssocID="{2C3E5858-3877-4D72-AEED-C270A620BE62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92E3DFF-6908-41D2-B9AF-46BC75DEA019}" type="pres">
      <dgm:prSet presAssocID="{444146B6-6C0C-4716-8B04-1B351686F70D}" presName="gear1" presStyleLbl="node1" presStyleIdx="0" presStyleCnt="3" custScaleX="119848" custScaleY="120085" custLinFactNeighborX="29347" custLinFactNeighborY="-6550">
        <dgm:presLayoutVars>
          <dgm:chMax val="1"/>
          <dgm:bulletEnabled val="1"/>
        </dgm:presLayoutVars>
      </dgm:prSet>
      <dgm:spPr/>
    </dgm:pt>
    <dgm:pt modelId="{7915C9A9-5EC1-49E4-97DC-E44E43E9865E}" type="pres">
      <dgm:prSet presAssocID="{444146B6-6C0C-4716-8B04-1B351686F70D}" presName="gear1srcNode" presStyleLbl="node1" presStyleIdx="0" presStyleCnt="3"/>
      <dgm:spPr/>
    </dgm:pt>
    <dgm:pt modelId="{83F10135-34E0-4D94-BD5C-ECE7480AA55E}" type="pres">
      <dgm:prSet presAssocID="{444146B6-6C0C-4716-8B04-1B351686F70D}" presName="gear1dstNode" presStyleLbl="node1" presStyleIdx="0" presStyleCnt="3"/>
      <dgm:spPr/>
    </dgm:pt>
    <dgm:pt modelId="{E5D8B741-1CF0-4B5C-B6F8-DA22C185C259}" type="pres">
      <dgm:prSet presAssocID="{36F07D1F-005D-47A1-8D99-91CF919DA0AB}" presName="gear2" presStyleLbl="node1" presStyleIdx="1" presStyleCnt="3" custScaleX="129785" custScaleY="113651" custLinFactNeighborX="-21591" custLinFactNeighborY="24466">
        <dgm:presLayoutVars>
          <dgm:chMax val="1"/>
          <dgm:bulletEnabled val="1"/>
        </dgm:presLayoutVars>
      </dgm:prSet>
      <dgm:spPr/>
    </dgm:pt>
    <dgm:pt modelId="{92E4235A-986F-4954-9E65-DB1F230605F2}" type="pres">
      <dgm:prSet presAssocID="{36F07D1F-005D-47A1-8D99-91CF919DA0AB}" presName="gear2srcNode" presStyleLbl="node1" presStyleIdx="1" presStyleCnt="3"/>
      <dgm:spPr/>
    </dgm:pt>
    <dgm:pt modelId="{D6FE5BF6-DA19-4B16-B7A6-4FCED23BBB3C}" type="pres">
      <dgm:prSet presAssocID="{36F07D1F-005D-47A1-8D99-91CF919DA0AB}" presName="gear2dstNode" presStyleLbl="node1" presStyleIdx="1" presStyleCnt="3"/>
      <dgm:spPr/>
    </dgm:pt>
    <dgm:pt modelId="{BF84D7DF-A45E-478F-B271-A4456FEA10A0}" type="pres">
      <dgm:prSet presAssocID="{F633C9E3-4011-4ADF-B970-94B558238B90}" presName="gear3" presStyleLbl="node1" presStyleIdx="2" presStyleCnt="3" custScaleX="141089" custScaleY="142261" custLinFactNeighborX="-4269" custLinFactNeighborY="-3569"/>
      <dgm:spPr/>
    </dgm:pt>
    <dgm:pt modelId="{E358858D-3BBA-474D-80AD-451D7A83D358}" type="pres">
      <dgm:prSet presAssocID="{F633C9E3-4011-4ADF-B970-94B558238B90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C3E02326-DE43-4AA2-B903-1C158C5EB193}" type="pres">
      <dgm:prSet presAssocID="{F633C9E3-4011-4ADF-B970-94B558238B90}" presName="gear3srcNode" presStyleLbl="node1" presStyleIdx="2" presStyleCnt="3"/>
      <dgm:spPr/>
    </dgm:pt>
    <dgm:pt modelId="{269C4FF6-A758-4EC2-AAFB-50A7F042BD1B}" type="pres">
      <dgm:prSet presAssocID="{F633C9E3-4011-4ADF-B970-94B558238B90}" presName="gear3dstNode" presStyleLbl="node1" presStyleIdx="2" presStyleCnt="3"/>
      <dgm:spPr/>
    </dgm:pt>
    <dgm:pt modelId="{20CF1ED2-7745-4657-9AFD-8BF3C62BC97D}" type="pres">
      <dgm:prSet presAssocID="{A9081C4C-3C43-4F3B-B4DA-FA92385DBFCE}" presName="connector1" presStyleLbl="sibTrans2D1" presStyleIdx="0" presStyleCnt="3" custLinFactNeighborX="48829" custLinFactNeighborY="-27631"/>
      <dgm:spPr/>
    </dgm:pt>
    <dgm:pt modelId="{2C6755F5-F990-4568-BD38-BB94AD5B1745}" type="pres">
      <dgm:prSet presAssocID="{7ADE09B1-9D79-4D8A-AA86-5CCB25239C81}" presName="connector2" presStyleLbl="sibTrans2D1" presStyleIdx="1" presStyleCnt="3" custAng="20030384" custLinFactNeighborX="-28901" custLinFactNeighborY="8917"/>
      <dgm:spPr/>
    </dgm:pt>
    <dgm:pt modelId="{36A29AF3-6C3B-4140-9A08-D19569359FB0}" type="pres">
      <dgm:prSet presAssocID="{0CD36790-9617-40E5-B6B6-9C08A003D039}" presName="connector3" presStyleLbl="sibTrans2D1" presStyleIdx="2" presStyleCnt="3" custAng="1489683" custLinFactNeighborX="-11195" custLinFactNeighborY="-17681"/>
      <dgm:spPr/>
    </dgm:pt>
  </dgm:ptLst>
  <dgm:cxnLst>
    <dgm:cxn modelId="{6DCF8490-6367-4C7E-B177-FFB6000CD31C}" type="presOf" srcId="{444146B6-6C0C-4716-8B04-1B351686F70D}" destId="{A92E3DFF-6908-41D2-B9AF-46BC75DEA019}" srcOrd="0" destOrd="0" presId="urn:microsoft.com/office/officeart/2005/8/layout/gear1"/>
    <dgm:cxn modelId="{C970F780-1F66-4B9B-ABED-D8F96212AF5B}" type="presOf" srcId="{F633C9E3-4011-4ADF-B970-94B558238B90}" destId="{269C4FF6-A758-4EC2-AAFB-50A7F042BD1B}" srcOrd="3" destOrd="0" presId="urn:microsoft.com/office/officeart/2005/8/layout/gear1"/>
    <dgm:cxn modelId="{BFA62BCE-C696-4B25-A546-83842F0A2E0B}" type="presOf" srcId="{F633C9E3-4011-4ADF-B970-94B558238B90}" destId="{E358858D-3BBA-474D-80AD-451D7A83D358}" srcOrd="1" destOrd="0" presId="urn:microsoft.com/office/officeart/2005/8/layout/gear1"/>
    <dgm:cxn modelId="{6B68E88A-753B-4534-89DF-B8FCFC7114BE}" srcId="{2C3E5858-3877-4D72-AEED-C270A620BE62}" destId="{9480E387-9D1E-455A-9B0C-323A084DD0CF}" srcOrd="8" destOrd="0" parTransId="{ACD29952-785C-46AF-80E5-19D6DC50497D}" sibTransId="{B2FEB54F-E7F9-4D5C-AACA-701D56D9D793}"/>
    <dgm:cxn modelId="{CE9F8A25-4157-486D-9713-D21313E734BB}" type="presOf" srcId="{36F07D1F-005D-47A1-8D99-91CF919DA0AB}" destId="{E5D8B741-1CF0-4B5C-B6F8-DA22C185C259}" srcOrd="0" destOrd="0" presId="urn:microsoft.com/office/officeart/2005/8/layout/gear1"/>
    <dgm:cxn modelId="{C1CEE5EF-1A4E-4C6E-A8ED-DCCE516E7B32}" type="presOf" srcId="{0CD36790-9617-40E5-B6B6-9C08A003D039}" destId="{36A29AF3-6C3B-4140-9A08-D19569359FB0}" srcOrd="0" destOrd="0" presId="urn:microsoft.com/office/officeart/2005/8/layout/gear1"/>
    <dgm:cxn modelId="{269DBAD8-7421-4111-9202-D93DD8A47678}" srcId="{2C3E5858-3877-4D72-AEED-C270A620BE62}" destId="{36F07D1F-005D-47A1-8D99-91CF919DA0AB}" srcOrd="1" destOrd="0" parTransId="{88B27653-B499-4124-82C2-A57DA2FFE442}" sibTransId="{7ADE09B1-9D79-4D8A-AA86-5CCB25239C81}"/>
    <dgm:cxn modelId="{DF2847C0-B6F0-44D6-9747-E354A69DE731}" type="presOf" srcId="{F633C9E3-4011-4ADF-B970-94B558238B90}" destId="{BF84D7DF-A45E-478F-B271-A4456FEA10A0}" srcOrd="0" destOrd="0" presId="urn:microsoft.com/office/officeart/2005/8/layout/gear1"/>
    <dgm:cxn modelId="{D371C9E8-6147-4443-95ED-6D49121450B4}" type="presOf" srcId="{A9081C4C-3C43-4F3B-B4DA-FA92385DBFCE}" destId="{20CF1ED2-7745-4657-9AFD-8BF3C62BC97D}" srcOrd="0" destOrd="0" presId="urn:microsoft.com/office/officeart/2005/8/layout/gear1"/>
    <dgm:cxn modelId="{07FDFA32-A248-4A50-8FDD-8F8E9DCD84F8}" type="presOf" srcId="{36F07D1F-005D-47A1-8D99-91CF919DA0AB}" destId="{92E4235A-986F-4954-9E65-DB1F230605F2}" srcOrd="1" destOrd="0" presId="urn:microsoft.com/office/officeart/2005/8/layout/gear1"/>
    <dgm:cxn modelId="{BF153244-6D5C-4B46-8CA3-8EA9190A44D9}" type="presOf" srcId="{F633C9E3-4011-4ADF-B970-94B558238B90}" destId="{C3E02326-DE43-4AA2-B903-1C158C5EB193}" srcOrd="2" destOrd="0" presId="urn:microsoft.com/office/officeart/2005/8/layout/gear1"/>
    <dgm:cxn modelId="{52F69E56-9C76-46B8-A63B-34557C00FCD0}" srcId="{2C3E5858-3877-4D72-AEED-C270A620BE62}" destId="{444146B6-6C0C-4716-8B04-1B351686F70D}" srcOrd="0" destOrd="0" parTransId="{55DE9539-36B1-4C54-A31B-CC43449A6192}" sibTransId="{A9081C4C-3C43-4F3B-B4DA-FA92385DBFCE}"/>
    <dgm:cxn modelId="{8F656A21-002F-4E0A-A0C9-999CC93C4F98}" type="presOf" srcId="{36F07D1F-005D-47A1-8D99-91CF919DA0AB}" destId="{D6FE5BF6-DA19-4B16-B7A6-4FCED23BBB3C}" srcOrd="2" destOrd="0" presId="urn:microsoft.com/office/officeart/2005/8/layout/gear1"/>
    <dgm:cxn modelId="{EA95CB14-E374-4141-BE7F-9E4A2B1AD184}" srcId="{2C3E5858-3877-4D72-AEED-C270A620BE62}" destId="{F49CAE10-7984-4EA2-AC83-C0F4C71ECC12}" srcOrd="7" destOrd="0" parTransId="{F718B3EB-FA47-433A-9041-AB3E667216D8}" sibTransId="{74C866D0-A78A-4CF9-BF13-F9B0F04F3BD4}"/>
    <dgm:cxn modelId="{827F9156-37A6-4BDB-AE21-8F078A5E720B}" srcId="{2C3E5858-3877-4D72-AEED-C270A620BE62}" destId="{A83CAA19-C35D-4371-ABC7-6AC021126A5B}" srcOrd="6" destOrd="0" parTransId="{1083513D-CDA1-4DBB-9020-C1E26F751C37}" sibTransId="{4E78CD3E-70BF-4447-8F10-34294773360D}"/>
    <dgm:cxn modelId="{0F1AA4D0-1E25-4336-9D64-72E8C8E4A490}" srcId="{2C3E5858-3877-4D72-AEED-C270A620BE62}" destId="{BF208B89-700D-4504-BA30-1C5797CEB5EB}" srcOrd="5" destOrd="0" parTransId="{202327DE-397C-4A46-A97C-9A92E838956C}" sibTransId="{19F43DBC-ACD2-416E-9BF4-D5DB2DC6E3A5}"/>
    <dgm:cxn modelId="{DF951E87-479F-4C1F-A9EA-CCF0D6F00A93}" srcId="{2C3E5858-3877-4D72-AEED-C270A620BE62}" destId="{D3DEE68C-39E6-48E7-B9F8-5C7094B66207}" srcOrd="3" destOrd="0" parTransId="{09DE7BB7-5D31-4F44-B81D-8391B322C5B5}" sibTransId="{21489B32-EF5C-4913-9F7F-3E2C20E2CA3A}"/>
    <dgm:cxn modelId="{2A05BF18-EC0E-45DE-9B73-53C06E307DF9}" type="presOf" srcId="{2C3E5858-3877-4D72-AEED-C270A620BE62}" destId="{F00D7328-CC88-42A7-866E-50699932E0BF}" srcOrd="0" destOrd="0" presId="urn:microsoft.com/office/officeart/2005/8/layout/gear1"/>
    <dgm:cxn modelId="{D72ABB3B-EB09-453E-82E5-783F127C6DC7}" type="presOf" srcId="{444146B6-6C0C-4716-8B04-1B351686F70D}" destId="{7915C9A9-5EC1-49E4-97DC-E44E43E9865E}" srcOrd="1" destOrd="0" presId="urn:microsoft.com/office/officeart/2005/8/layout/gear1"/>
    <dgm:cxn modelId="{35650B42-274B-42ED-9BFD-164632BE3120}" srcId="{2C3E5858-3877-4D72-AEED-C270A620BE62}" destId="{8F2397FB-8B52-4906-8026-8A5CFC318279}" srcOrd="4" destOrd="0" parTransId="{2C4BC46A-3537-4437-98DF-655C5F0E8FDC}" sibTransId="{B5B01289-2AEB-45ED-B733-29E1542E1690}"/>
    <dgm:cxn modelId="{731CD16B-A01A-4CE3-A245-F672D72917E9}" srcId="{2C3E5858-3877-4D72-AEED-C270A620BE62}" destId="{F633C9E3-4011-4ADF-B970-94B558238B90}" srcOrd="2" destOrd="0" parTransId="{9C4F9656-7382-461D-828F-A232BE693641}" sibTransId="{0CD36790-9617-40E5-B6B6-9C08A003D039}"/>
    <dgm:cxn modelId="{A73EA604-BBF3-4131-B358-2FAC1F99AB04}" type="presOf" srcId="{7ADE09B1-9D79-4D8A-AA86-5CCB25239C81}" destId="{2C6755F5-F990-4568-BD38-BB94AD5B1745}" srcOrd="0" destOrd="0" presId="urn:microsoft.com/office/officeart/2005/8/layout/gear1"/>
    <dgm:cxn modelId="{524B1451-9DBD-44B6-8469-4F9B3AB1570C}" type="presOf" srcId="{444146B6-6C0C-4716-8B04-1B351686F70D}" destId="{83F10135-34E0-4D94-BD5C-ECE7480AA55E}" srcOrd="2" destOrd="0" presId="urn:microsoft.com/office/officeart/2005/8/layout/gear1"/>
    <dgm:cxn modelId="{280E97FC-3E47-4FDE-80FD-1109116C58D5}" type="presParOf" srcId="{F00D7328-CC88-42A7-866E-50699932E0BF}" destId="{A92E3DFF-6908-41D2-B9AF-46BC75DEA019}" srcOrd="0" destOrd="0" presId="urn:microsoft.com/office/officeart/2005/8/layout/gear1"/>
    <dgm:cxn modelId="{94A0D6E4-45F4-48B3-8EA2-151838385F92}" type="presParOf" srcId="{F00D7328-CC88-42A7-866E-50699932E0BF}" destId="{7915C9A9-5EC1-49E4-97DC-E44E43E9865E}" srcOrd="1" destOrd="0" presId="urn:microsoft.com/office/officeart/2005/8/layout/gear1"/>
    <dgm:cxn modelId="{B6864E05-6F52-4AA2-91DB-513831E01021}" type="presParOf" srcId="{F00D7328-CC88-42A7-866E-50699932E0BF}" destId="{83F10135-34E0-4D94-BD5C-ECE7480AA55E}" srcOrd="2" destOrd="0" presId="urn:microsoft.com/office/officeart/2005/8/layout/gear1"/>
    <dgm:cxn modelId="{E8D32361-1205-45C7-9A3F-33935820CC07}" type="presParOf" srcId="{F00D7328-CC88-42A7-866E-50699932E0BF}" destId="{E5D8B741-1CF0-4B5C-B6F8-DA22C185C259}" srcOrd="3" destOrd="0" presId="urn:microsoft.com/office/officeart/2005/8/layout/gear1"/>
    <dgm:cxn modelId="{A17F3535-6A7C-4F5C-BBD0-FDC77CFA20CF}" type="presParOf" srcId="{F00D7328-CC88-42A7-866E-50699932E0BF}" destId="{92E4235A-986F-4954-9E65-DB1F230605F2}" srcOrd="4" destOrd="0" presId="urn:microsoft.com/office/officeart/2005/8/layout/gear1"/>
    <dgm:cxn modelId="{19CB9F18-605B-4529-A408-2E7BBF6C3901}" type="presParOf" srcId="{F00D7328-CC88-42A7-866E-50699932E0BF}" destId="{D6FE5BF6-DA19-4B16-B7A6-4FCED23BBB3C}" srcOrd="5" destOrd="0" presId="urn:microsoft.com/office/officeart/2005/8/layout/gear1"/>
    <dgm:cxn modelId="{67704E45-EA24-4F11-BD6E-C51EF3724B1B}" type="presParOf" srcId="{F00D7328-CC88-42A7-866E-50699932E0BF}" destId="{BF84D7DF-A45E-478F-B271-A4456FEA10A0}" srcOrd="6" destOrd="0" presId="urn:microsoft.com/office/officeart/2005/8/layout/gear1"/>
    <dgm:cxn modelId="{BB0715EB-1960-41A4-96EF-29F4C43BBEA5}" type="presParOf" srcId="{F00D7328-CC88-42A7-866E-50699932E0BF}" destId="{E358858D-3BBA-474D-80AD-451D7A83D358}" srcOrd="7" destOrd="0" presId="urn:microsoft.com/office/officeart/2005/8/layout/gear1"/>
    <dgm:cxn modelId="{081FC6E1-0778-47BD-81E6-D13CC2BC0B32}" type="presParOf" srcId="{F00D7328-CC88-42A7-866E-50699932E0BF}" destId="{C3E02326-DE43-4AA2-B903-1C158C5EB193}" srcOrd="8" destOrd="0" presId="urn:microsoft.com/office/officeart/2005/8/layout/gear1"/>
    <dgm:cxn modelId="{8A5F5825-FF42-426F-93D5-07BFD4D5C5C3}" type="presParOf" srcId="{F00D7328-CC88-42A7-866E-50699932E0BF}" destId="{269C4FF6-A758-4EC2-AAFB-50A7F042BD1B}" srcOrd="9" destOrd="0" presId="urn:microsoft.com/office/officeart/2005/8/layout/gear1"/>
    <dgm:cxn modelId="{657AAC9E-613A-43E8-B40F-9725D72B75DF}" type="presParOf" srcId="{F00D7328-CC88-42A7-866E-50699932E0BF}" destId="{20CF1ED2-7745-4657-9AFD-8BF3C62BC97D}" srcOrd="10" destOrd="0" presId="urn:microsoft.com/office/officeart/2005/8/layout/gear1"/>
    <dgm:cxn modelId="{F83C15A8-FF11-45F8-9CAA-7E3B987FB870}" type="presParOf" srcId="{F00D7328-CC88-42A7-866E-50699932E0BF}" destId="{2C6755F5-F990-4568-BD38-BB94AD5B1745}" srcOrd="11" destOrd="0" presId="urn:microsoft.com/office/officeart/2005/8/layout/gear1"/>
    <dgm:cxn modelId="{B8663C16-E037-483C-AA1B-98FC999067F1}" type="presParOf" srcId="{F00D7328-CC88-42A7-866E-50699932E0BF}" destId="{36A29AF3-6C3B-4140-9A08-D19569359FB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9F85FC-E0E9-407D-BDEF-B214C560AA59}">
      <dsp:nvSpPr>
        <dsp:cNvPr id="0" name=""/>
        <dsp:cNvSpPr/>
      </dsp:nvSpPr>
      <dsp:spPr>
        <a:xfrm>
          <a:off x="0" y="0"/>
          <a:ext cx="1607343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система связей, позволяющая разрабатывать и апробировать инновационные модели управления системой образования</a:t>
          </a:r>
          <a:endParaRPr lang="ru-RU" sz="14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0" y="1810385"/>
        <a:ext cx="1607343" cy="1810385"/>
      </dsp:txXfrm>
    </dsp:sp>
    <dsp:sp modelId="{77EDCE70-4049-4CFA-92EF-F63F4E35265F}">
      <dsp:nvSpPr>
        <dsp:cNvPr id="0" name=""/>
        <dsp:cNvSpPr/>
      </dsp:nvSpPr>
      <dsp:spPr>
        <a:xfrm>
          <a:off x="50099" y="271557"/>
          <a:ext cx="1507145" cy="1507145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15762E-92E4-430E-9841-EF3270A5F293}">
      <dsp:nvSpPr>
        <dsp:cNvPr id="0" name=""/>
        <dsp:cNvSpPr/>
      </dsp:nvSpPr>
      <dsp:spPr>
        <a:xfrm>
          <a:off x="1655564" y="0"/>
          <a:ext cx="1607343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основной механизм информационного обмена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1655564" y="1810385"/>
        <a:ext cx="1607343" cy="1810385"/>
      </dsp:txXfrm>
    </dsp:sp>
    <dsp:sp modelId="{28D232CE-154F-4D5B-B44D-E857AC70AAA7}">
      <dsp:nvSpPr>
        <dsp:cNvPr id="0" name=""/>
        <dsp:cNvSpPr/>
      </dsp:nvSpPr>
      <dsp:spPr>
        <a:xfrm>
          <a:off x="1705663" y="271557"/>
          <a:ext cx="1507145" cy="1507145"/>
        </a:xfrm>
        <a:prstGeom prst="ellipse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6C6FAD-8A5D-4F81-93A9-4513A24FBA7F}">
      <dsp:nvSpPr>
        <dsp:cNvPr id="0" name=""/>
        <dsp:cNvSpPr/>
      </dsp:nvSpPr>
      <dsp:spPr>
        <a:xfrm>
          <a:off x="3311128" y="0"/>
          <a:ext cx="1607343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институт, определяющий правила взаимодействия субъектов, разделяющих близкую систему ценностей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3311128" y="1810385"/>
        <a:ext cx="1607343" cy="1810385"/>
      </dsp:txXfrm>
    </dsp:sp>
    <dsp:sp modelId="{C4BDCED3-C485-47CB-8546-0FB4AD333B16}">
      <dsp:nvSpPr>
        <dsp:cNvPr id="0" name=""/>
        <dsp:cNvSpPr/>
      </dsp:nvSpPr>
      <dsp:spPr>
        <a:xfrm>
          <a:off x="3361227" y="271557"/>
          <a:ext cx="1507145" cy="1507145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9D64C2-EBAF-48ED-BDFD-84BCB0E4D4DC}">
      <dsp:nvSpPr>
        <dsp:cNvPr id="0" name=""/>
        <dsp:cNvSpPr/>
      </dsp:nvSpPr>
      <dsp:spPr>
        <a:xfrm>
          <a:off x="4966692" y="0"/>
          <a:ext cx="1607343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массовая форма общения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4966692" y="1810385"/>
        <a:ext cx="1607343" cy="1810385"/>
      </dsp:txXfrm>
    </dsp:sp>
    <dsp:sp modelId="{813C828C-DD78-4E18-BCE0-9DFADFECCCF2}">
      <dsp:nvSpPr>
        <dsp:cNvPr id="0" name=""/>
        <dsp:cNvSpPr/>
      </dsp:nvSpPr>
      <dsp:spPr>
        <a:xfrm>
          <a:off x="5016791" y="271557"/>
          <a:ext cx="1507145" cy="1507145"/>
        </a:xfrm>
        <a:prstGeom prst="ellipse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0058F4-55BB-45BC-A069-C07DC1E7839E}">
      <dsp:nvSpPr>
        <dsp:cNvPr id="0" name=""/>
        <dsp:cNvSpPr/>
      </dsp:nvSpPr>
      <dsp:spPr>
        <a:xfrm>
          <a:off x="6622256" y="0"/>
          <a:ext cx="1607343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инновационная организационная форма взаимодействия субъектов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6622256" y="1810385"/>
        <a:ext cx="1607343" cy="1810385"/>
      </dsp:txXfrm>
    </dsp:sp>
    <dsp:sp modelId="{AD9B60A6-0833-4436-869E-17ACAB01C31D}">
      <dsp:nvSpPr>
        <dsp:cNvPr id="0" name=""/>
        <dsp:cNvSpPr/>
      </dsp:nvSpPr>
      <dsp:spPr>
        <a:xfrm>
          <a:off x="6672355" y="271557"/>
          <a:ext cx="1507145" cy="1507145"/>
        </a:xfrm>
        <a:prstGeom prst="ellipse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F7F9CF-3474-4C0F-9767-E870FE4FBFEB}">
      <dsp:nvSpPr>
        <dsp:cNvPr id="0" name=""/>
        <dsp:cNvSpPr/>
      </dsp:nvSpPr>
      <dsp:spPr>
        <a:xfrm>
          <a:off x="329183" y="3773019"/>
          <a:ext cx="7571232" cy="374396"/>
        </a:xfrm>
        <a:prstGeom prst="leftRightArrow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2C3C37-5C91-4D93-B77A-412D7D7383D8}">
      <dsp:nvSpPr>
        <dsp:cNvPr id="0" name=""/>
        <dsp:cNvSpPr/>
      </dsp:nvSpPr>
      <dsp:spPr>
        <a:xfrm rot="5400000">
          <a:off x="-245395" y="24805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 dirty="0"/>
        </a:p>
      </dsp:txBody>
      <dsp:txXfrm rot="5400000">
        <a:off x="-245395" y="248052"/>
        <a:ext cx="1635968" cy="1145177"/>
      </dsp:txXfrm>
    </dsp:sp>
    <dsp:sp modelId="{42599C27-6B89-4011-AFE9-13F75D8F54FA}">
      <dsp:nvSpPr>
        <dsp:cNvPr id="0" name=""/>
        <dsp:cNvSpPr/>
      </dsp:nvSpPr>
      <dsp:spPr>
        <a:xfrm rot="5400000">
          <a:off x="4155699" y="-3007863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accent4">
                  <a:lumMod val="75000"/>
                </a:schemeClr>
              </a:solidFill>
            </a:rPr>
            <a:t>распределение ресурсов между образовательными организациями при общей задаче деятельности</a:t>
          </a:r>
          <a:endParaRPr lang="ru-RU" sz="1800" kern="1200" dirty="0">
            <a:solidFill>
              <a:schemeClr val="accent4">
                <a:lumMod val="75000"/>
              </a:schemeClr>
            </a:solidFill>
          </a:endParaRPr>
        </a:p>
      </dsp:txBody>
      <dsp:txXfrm rot="5400000">
        <a:off x="4155699" y="-3007863"/>
        <a:ext cx="1063379" cy="7084422"/>
      </dsp:txXfrm>
    </dsp:sp>
    <dsp:sp modelId="{35786907-926F-43D1-91D9-6E222EBE049C}">
      <dsp:nvSpPr>
        <dsp:cNvPr id="0" name=""/>
        <dsp:cNvSpPr/>
      </dsp:nvSpPr>
      <dsp:spPr>
        <a:xfrm rot="5400000">
          <a:off x="-245395" y="169039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/>
        </a:p>
      </dsp:txBody>
      <dsp:txXfrm rot="5400000">
        <a:off x="-245395" y="1690392"/>
        <a:ext cx="1635968" cy="1145177"/>
      </dsp:txXfrm>
    </dsp:sp>
    <dsp:sp modelId="{A705EF01-1E87-40D2-AC4F-E7B511FDD14F}">
      <dsp:nvSpPr>
        <dsp:cNvPr id="0" name=""/>
        <dsp:cNvSpPr/>
      </dsp:nvSpPr>
      <dsp:spPr>
        <a:xfrm rot="5400000">
          <a:off x="4155699" y="-1565524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>
            <a:solidFill>
              <a:schemeClr val="accent4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accent4">
                  <a:lumMod val="75000"/>
                </a:schemeClr>
              </a:solidFill>
            </a:rPr>
            <a:t>осуществление прямого контакта представителей образовательных организаций друг с другом, экономя временной и административных ресурс</a:t>
          </a:r>
          <a:endParaRPr lang="ru-RU" sz="1800" kern="1200" dirty="0">
            <a:solidFill>
              <a:schemeClr val="accent4">
                <a:lumMod val="75000"/>
              </a:schemeClr>
            </a:solidFill>
          </a:endParaRPr>
        </a:p>
      </dsp:txBody>
      <dsp:txXfrm rot="5400000">
        <a:off x="4155699" y="-1565524"/>
        <a:ext cx="1063379" cy="7084422"/>
      </dsp:txXfrm>
    </dsp:sp>
    <dsp:sp modelId="{F721935E-BEE9-48A7-B73E-48F688750128}">
      <dsp:nvSpPr>
        <dsp:cNvPr id="0" name=""/>
        <dsp:cNvSpPr/>
      </dsp:nvSpPr>
      <dsp:spPr>
        <a:xfrm rot="5400000">
          <a:off x="-245395" y="313273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100" kern="1200"/>
        </a:p>
      </dsp:txBody>
      <dsp:txXfrm rot="5400000">
        <a:off x="-245395" y="3132732"/>
        <a:ext cx="1635968" cy="1145177"/>
      </dsp:txXfrm>
    </dsp:sp>
    <dsp:sp modelId="{8E09BABD-4F9D-4BF0-9116-9414A37DBA0C}">
      <dsp:nvSpPr>
        <dsp:cNvPr id="0" name=""/>
        <dsp:cNvSpPr/>
      </dsp:nvSpPr>
      <dsp:spPr>
        <a:xfrm rot="5400000">
          <a:off x="4155699" y="-123184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accent4">
                  <a:lumMod val="75000"/>
                </a:schemeClr>
              </a:solidFill>
            </a:rPr>
            <a:t>планирование и выстраивание вариативных программ и траектории движения при общности внешней цели</a:t>
          </a:r>
          <a:endParaRPr lang="ru-RU" sz="1800" kern="1200" dirty="0">
            <a:solidFill>
              <a:schemeClr val="accent4">
                <a:lumMod val="75000"/>
              </a:schemeClr>
            </a:solidFill>
          </a:endParaRPr>
        </a:p>
      </dsp:txBody>
      <dsp:txXfrm rot="5400000">
        <a:off x="4155699" y="-123184"/>
        <a:ext cx="1063379" cy="708442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3097A3-E233-448D-9CF4-C631B4AA207A}">
      <dsp:nvSpPr>
        <dsp:cNvPr id="0" name=""/>
        <dsp:cNvSpPr/>
      </dsp:nvSpPr>
      <dsp:spPr>
        <a:xfrm rot="16200000">
          <a:off x="-675720" y="675720"/>
          <a:ext cx="4048224" cy="269678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взаимодействие общеобразовательной организации и организации, реализующей общеобразовательные программы</a:t>
          </a:r>
          <a:endParaRPr lang="ru-RU" sz="18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 rot="16200000">
        <a:off x="-675720" y="675720"/>
        <a:ext cx="4048224" cy="2696783"/>
      </dsp:txXfrm>
    </dsp:sp>
    <dsp:sp modelId="{C4363E21-636F-4A50-B873-CF8A3FADE372}">
      <dsp:nvSpPr>
        <dsp:cNvPr id="0" name=""/>
        <dsp:cNvSpPr/>
      </dsp:nvSpPr>
      <dsp:spPr>
        <a:xfrm rot="16200000">
          <a:off x="2224360" y="675720"/>
          <a:ext cx="4048224" cy="269678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0" rIns="1016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itchFamily="34" charset="0"/>
              <a:cs typeface="Arial" pitchFamily="34" charset="0"/>
            </a:rPr>
            <a:t>взаимодействие общеобразовательной организации и организации, реализующей образовательные программы дополнительного образования, образовательные программы среднего профессионального образования.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 rot="16200000">
        <a:off x="2224360" y="675720"/>
        <a:ext cx="4048224" cy="2696783"/>
      </dsp:txXfrm>
    </dsp:sp>
    <dsp:sp modelId="{15EAA5EB-8C5D-4E24-9D42-8A10D5796564}">
      <dsp:nvSpPr>
        <dsp:cNvPr id="0" name=""/>
        <dsp:cNvSpPr/>
      </dsp:nvSpPr>
      <dsp:spPr>
        <a:xfrm rot="16200000">
          <a:off x="5123402" y="675720"/>
          <a:ext cx="4048224" cy="269678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1559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взаимодействие общеобразовательной организации и предприятия реального сектора экономики, реализующего образовательные программы</a:t>
          </a:r>
          <a:endParaRPr lang="ru-RU" sz="1800" kern="1200" dirty="0">
            <a:latin typeface="Arial" pitchFamily="34" charset="0"/>
            <a:cs typeface="Arial" pitchFamily="34" charset="0"/>
          </a:endParaRPr>
        </a:p>
      </dsp:txBody>
      <dsp:txXfrm rot="16200000">
        <a:off x="5123402" y="675720"/>
        <a:ext cx="4048224" cy="269678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B30085-BA26-4C22-B3B4-BF5CB7A498B9}">
      <dsp:nvSpPr>
        <dsp:cNvPr id="0" name=""/>
        <dsp:cNvSpPr/>
      </dsp:nvSpPr>
      <dsp:spPr>
        <a:xfrm>
          <a:off x="3925817" y="3951"/>
          <a:ext cx="1472892" cy="9573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муниципальные органы управления образованием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3925817" y="3951"/>
        <a:ext cx="1472892" cy="957380"/>
      </dsp:txXfrm>
    </dsp:sp>
    <dsp:sp modelId="{1577096D-1AB8-4C75-93B9-1758841E0F48}">
      <dsp:nvSpPr>
        <dsp:cNvPr id="0" name=""/>
        <dsp:cNvSpPr/>
      </dsp:nvSpPr>
      <dsp:spPr>
        <a:xfrm>
          <a:off x="2408601" y="482641"/>
          <a:ext cx="4507324" cy="4507324"/>
        </a:xfrm>
        <a:custGeom>
          <a:avLst/>
          <a:gdLst/>
          <a:ahLst/>
          <a:cxnLst/>
          <a:rect l="0" t="0" r="0" b="0"/>
          <a:pathLst>
            <a:path>
              <a:moveTo>
                <a:pt x="3174995" y="196932"/>
              </a:moveTo>
              <a:arcTo wR="2253662" hR="2253662" stAng="17647829" swAng="92288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E9400-B8DD-43BE-B6DC-E632B8D95013}">
      <dsp:nvSpPr>
        <dsp:cNvPr id="0" name=""/>
        <dsp:cNvSpPr/>
      </dsp:nvSpPr>
      <dsp:spPr>
        <a:xfrm>
          <a:off x="5877546" y="1130782"/>
          <a:ext cx="1472892" cy="9573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общеобразовательные организации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5877546" y="1130782"/>
        <a:ext cx="1472892" cy="957380"/>
      </dsp:txXfrm>
    </dsp:sp>
    <dsp:sp modelId="{E4EED719-4A04-4A4E-9D44-E73055CDF997}">
      <dsp:nvSpPr>
        <dsp:cNvPr id="0" name=""/>
        <dsp:cNvSpPr/>
      </dsp:nvSpPr>
      <dsp:spPr>
        <a:xfrm>
          <a:off x="2408601" y="482641"/>
          <a:ext cx="4507324" cy="4507324"/>
        </a:xfrm>
        <a:custGeom>
          <a:avLst/>
          <a:gdLst/>
          <a:ahLst/>
          <a:cxnLst/>
          <a:rect l="0" t="0" r="0" b="0"/>
          <a:pathLst>
            <a:path>
              <a:moveTo>
                <a:pt x="4472242" y="1857561"/>
              </a:moveTo>
              <a:arcTo wR="2253662" hR="2253662" stAng="20992631" swAng="121473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9DA83E-8682-454E-960D-DA1D3DE81C0B}">
      <dsp:nvSpPr>
        <dsp:cNvPr id="0" name=""/>
        <dsp:cNvSpPr/>
      </dsp:nvSpPr>
      <dsp:spPr>
        <a:xfrm>
          <a:off x="5877546" y="3384444"/>
          <a:ext cx="1472892" cy="9573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профессиональные образовательные организации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5877546" y="3384444"/>
        <a:ext cx="1472892" cy="957380"/>
      </dsp:txXfrm>
    </dsp:sp>
    <dsp:sp modelId="{DBAC00E7-75F7-470C-9DA1-0E595A3FB466}">
      <dsp:nvSpPr>
        <dsp:cNvPr id="0" name=""/>
        <dsp:cNvSpPr/>
      </dsp:nvSpPr>
      <dsp:spPr>
        <a:xfrm>
          <a:off x="2408601" y="482641"/>
          <a:ext cx="4507324" cy="4507324"/>
        </a:xfrm>
        <a:custGeom>
          <a:avLst/>
          <a:gdLst/>
          <a:ahLst/>
          <a:cxnLst/>
          <a:rect l="0" t="0" r="0" b="0"/>
          <a:pathLst>
            <a:path>
              <a:moveTo>
                <a:pt x="3687527" y="3992346"/>
              </a:moveTo>
              <a:arcTo wR="2253662" hR="2253662" stAng="3029289" swAng="92288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EECD1A-6FB1-444F-B2F6-0AA1654FD647}">
      <dsp:nvSpPr>
        <dsp:cNvPr id="0" name=""/>
        <dsp:cNvSpPr/>
      </dsp:nvSpPr>
      <dsp:spPr>
        <a:xfrm>
          <a:off x="3925817" y="4511276"/>
          <a:ext cx="1472892" cy="9573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научные учреждения и организации, учреждения культуры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3925817" y="4511276"/>
        <a:ext cx="1472892" cy="957380"/>
      </dsp:txXfrm>
    </dsp:sp>
    <dsp:sp modelId="{AA99D709-4B63-413B-9E15-0724320BC829}">
      <dsp:nvSpPr>
        <dsp:cNvPr id="0" name=""/>
        <dsp:cNvSpPr/>
      </dsp:nvSpPr>
      <dsp:spPr>
        <a:xfrm>
          <a:off x="2408601" y="482641"/>
          <a:ext cx="4507324" cy="4507324"/>
        </a:xfrm>
        <a:custGeom>
          <a:avLst/>
          <a:gdLst/>
          <a:ahLst/>
          <a:cxnLst/>
          <a:rect l="0" t="0" r="0" b="0"/>
          <a:pathLst>
            <a:path>
              <a:moveTo>
                <a:pt x="1332328" y="4310392"/>
              </a:moveTo>
              <a:arcTo wR="2253662" hR="2253662" stAng="6847829" swAng="92288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D04DD9-CCD0-4199-81F1-3A4D3AAD077A}">
      <dsp:nvSpPr>
        <dsp:cNvPr id="0" name=""/>
        <dsp:cNvSpPr/>
      </dsp:nvSpPr>
      <dsp:spPr>
        <a:xfrm>
          <a:off x="1974088" y="3384444"/>
          <a:ext cx="1472892" cy="9573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объекты инновационной инфраструктуры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1974088" y="3384444"/>
        <a:ext cx="1472892" cy="957380"/>
      </dsp:txXfrm>
    </dsp:sp>
    <dsp:sp modelId="{A2005E3D-1227-444A-9F98-12AC53231660}">
      <dsp:nvSpPr>
        <dsp:cNvPr id="0" name=""/>
        <dsp:cNvSpPr/>
      </dsp:nvSpPr>
      <dsp:spPr>
        <a:xfrm>
          <a:off x="2408601" y="482641"/>
          <a:ext cx="4507324" cy="4507324"/>
        </a:xfrm>
        <a:custGeom>
          <a:avLst/>
          <a:gdLst/>
          <a:ahLst/>
          <a:cxnLst/>
          <a:rect l="0" t="0" r="0" b="0"/>
          <a:pathLst>
            <a:path>
              <a:moveTo>
                <a:pt x="35082" y="2649763"/>
              </a:moveTo>
              <a:arcTo wR="2253662" hR="2253662" stAng="10192631" swAng="121473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1974BF-44BD-46E8-B9FF-5B8EB0532EA3}">
      <dsp:nvSpPr>
        <dsp:cNvPr id="0" name=""/>
        <dsp:cNvSpPr/>
      </dsp:nvSpPr>
      <dsp:spPr>
        <a:xfrm>
          <a:off x="1974088" y="1130782"/>
          <a:ext cx="1472892" cy="9573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Arial" pitchFamily="34" charset="0"/>
              <a:cs typeface="Arial" pitchFamily="34" charset="0"/>
            </a:rPr>
            <a:t>коммерческие организации и предприятия: промышленные предприятия 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1974088" y="1130782"/>
        <a:ext cx="1472892" cy="957380"/>
      </dsp:txXfrm>
    </dsp:sp>
    <dsp:sp modelId="{BD337F96-26E5-44BB-81D6-DEBCD35E29AD}">
      <dsp:nvSpPr>
        <dsp:cNvPr id="0" name=""/>
        <dsp:cNvSpPr/>
      </dsp:nvSpPr>
      <dsp:spPr>
        <a:xfrm>
          <a:off x="2408601" y="482641"/>
          <a:ext cx="4507324" cy="4507324"/>
        </a:xfrm>
        <a:custGeom>
          <a:avLst/>
          <a:gdLst/>
          <a:ahLst/>
          <a:cxnLst/>
          <a:rect l="0" t="0" r="0" b="0"/>
          <a:pathLst>
            <a:path>
              <a:moveTo>
                <a:pt x="819797" y="514977"/>
              </a:moveTo>
              <a:arcTo wR="2253662" hR="2253662" stAng="13829289" swAng="92288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2E3DFF-6908-41D2-B9AF-46BC75DEA019}">
      <dsp:nvSpPr>
        <dsp:cNvPr id="0" name=""/>
        <dsp:cNvSpPr/>
      </dsp:nvSpPr>
      <dsp:spPr>
        <a:xfrm>
          <a:off x="4248476" y="1728182"/>
          <a:ext cx="2983351" cy="2989251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механизмы, создающие условия для сетевого взаимодействия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4248476" y="1728182"/>
        <a:ext cx="2983351" cy="2989251"/>
      </dsp:txXfrm>
    </dsp:sp>
    <dsp:sp modelId="{E5D8B741-1CF0-4B5C-B6F8-DA22C185C259}">
      <dsp:nvSpPr>
        <dsp:cNvPr id="0" name=""/>
        <dsp:cNvSpPr/>
      </dsp:nvSpPr>
      <dsp:spPr>
        <a:xfrm>
          <a:off x="1656183" y="1872202"/>
          <a:ext cx="2349608" cy="205752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Совместная деятельность участников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1656183" y="1872202"/>
        <a:ext cx="2349608" cy="2057520"/>
      </dsp:txXfrm>
    </dsp:sp>
    <dsp:sp modelId="{BF84D7DF-A45E-478F-B271-A4456FEA10A0}">
      <dsp:nvSpPr>
        <dsp:cNvPr id="0" name=""/>
        <dsp:cNvSpPr/>
      </dsp:nvSpPr>
      <dsp:spPr>
        <a:xfrm rot="20700000">
          <a:off x="2877318" y="-74758"/>
          <a:ext cx="2495038" cy="253104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общее информационное пространство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3422417" y="482509"/>
        <a:ext cx="1404839" cy="1416509"/>
      </dsp:txXfrm>
    </dsp:sp>
    <dsp:sp modelId="{20CF1ED2-7745-4657-9AFD-8BF3C62BC97D}">
      <dsp:nvSpPr>
        <dsp:cNvPr id="0" name=""/>
        <dsp:cNvSpPr/>
      </dsp:nvSpPr>
      <dsp:spPr>
        <a:xfrm>
          <a:off x="5133056" y="883107"/>
          <a:ext cx="3186277" cy="3186277"/>
        </a:xfrm>
        <a:prstGeom prst="circularArrow">
          <a:avLst>
            <a:gd name="adj1" fmla="val 4687"/>
            <a:gd name="adj2" fmla="val 299029"/>
            <a:gd name="adj3" fmla="val 2523572"/>
            <a:gd name="adj4" fmla="val 1584541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6755F5-F990-4568-BD38-BB94AD5B1745}">
      <dsp:nvSpPr>
        <dsp:cNvPr id="0" name=""/>
        <dsp:cNvSpPr/>
      </dsp:nvSpPr>
      <dsp:spPr>
        <a:xfrm rot="20030384">
          <a:off x="1326993" y="1357279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A29AF3-6C3B-4140-9A08-D19569359FB0}">
      <dsp:nvSpPr>
        <dsp:cNvPr id="0" name=""/>
        <dsp:cNvSpPr/>
      </dsp:nvSpPr>
      <dsp:spPr>
        <a:xfrm rot="1489683">
          <a:off x="2640941" y="-527423"/>
          <a:ext cx="2496068" cy="24960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2167-416A-472C-9503-7FB895EEB234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BED26-2061-4730-8D8B-B009A664DA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2167-416A-472C-9503-7FB895EEB234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BED26-2061-4730-8D8B-B009A664DA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2167-416A-472C-9503-7FB895EEB234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BED26-2061-4730-8D8B-B009A664DA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2167-416A-472C-9503-7FB895EEB234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BED26-2061-4730-8D8B-B009A664DA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2167-416A-472C-9503-7FB895EEB234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BED26-2061-4730-8D8B-B009A664DA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2167-416A-472C-9503-7FB895EEB234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BED26-2061-4730-8D8B-B009A664DA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2167-416A-472C-9503-7FB895EEB234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BED26-2061-4730-8D8B-B009A664DA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2167-416A-472C-9503-7FB895EEB234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BED26-2061-4730-8D8B-B009A664DA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2167-416A-472C-9503-7FB895EEB234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BED26-2061-4730-8D8B-B009A664DA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2167-416A-472C-9503-7FB895EEB234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BED26-2061-4730-8D8B-B009A664DA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2167-416A-472C-9503-7FB895EEB234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BED26-2061-4730-8D8B-B009A664DA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02167-416A-472C-9503-7FB895EEB234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BED26-2061-4730-8D8B-B009A664DA2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Сетевое взаимодействие</a:t>
            </a:r>
            <a:endParaRPr lang="ru-RU" b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12160" y="4365104"/>
            <a:ext cx="2592288" cy="1656184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Подготовил:</a:t>
            </a:r>
          </a:p>
          <a:p>
            <a:pPr algn="r"/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преподаватель</a:t>
            </a:r>
          </a:p>
          <a:p>
            <a:pPr algn="r"/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 ГБПОУ «ОНТ»</a:t>
            </a:r>
          </a:p>
          <a:p>
            <a:pPr algn="r"/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Фазылова Ю.Ю.</a:t>
            </a:r>
            <a:endParaRPr lang="ru-RU" sz="18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Picture 2" descr="Архивы сетевое взаимодействие – Интерактивное образова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573016"/>
            <a:ext cx="3456384" cy="2884293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Актуальность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Традиционные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формы образования перестали удовлетворять современным потребностям общества. Многие образовательные практики, зарекомендовавшие себя с положительной стороны, были разрушены в процессе трансформации российского общества и осуществления непродуманных реформ российского образования. Кроме того, социальные и экономические проблемы страны вынуждают теоретиков и практиков образования искать инновационные формы организации образования.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Архивы сетевое взаимодействие – Интерактивное образова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70974" cy="1728192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Сетевое взаимодействие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Цели: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формирование индивидуального образовательного маршрута обучающихся с разными образовательными потребностями; 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endParaRPr lang="ru-RU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привлечение дополнительных образовательных ресурсов к реализации индивидуальных образовательных маршрутов обучающихся; 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endParaRPr lang="ru-RU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создание единого образовательного пространства для реализации программ урочной и внеурочной деятельности,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профориентационной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работы. </a:t>
            </a:r>
            <a:endParaRPr lang="ru-RU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4" name="Picture 2" descr="Архивы сетевое взаимодействие – Интерактивное образова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70974" cy="1728192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7128792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Преимущества сетевого взаимодействия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Архивы сетевое взаимодействие – Интерактивное образование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2070974" cy="1728192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73224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Модели сетевого взаимодействия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251520" y="1412776"/>
          <a:ext cx="8496944" cy="4048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6" name="Picture 2" descr="Архивы сетевое взаимодействие – Интерактивное образование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0"/>
            <a:ext cx="2070974" cy="1728192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Участники 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80528" y="1268760"/>
          <a:ext cx="932452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Архивы сетевое взаимодействие – Интерактивное образование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2070974" cy="1728192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Условия: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70080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Принципы: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кооперация </a:t>
            </a:r>
            <a:r>
              <a:rPr lang="ru-RU" sz="34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инфраструктурных материально-технических, кадровых и интеллектуальных ресурсов в целях эффективной реализации и доступности образовательных программ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endParaRPr lang="ru-RU" sz="34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построение </a:t>
            </a:r>
            <a:r>
              <a:rPr lang="ru-RU" sz="34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образовательного процесса, используя лучшие практики общего образования, дополнительного и профессионального образования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endParaRPr lang="ru-RU" sz="34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34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вовлечение </a:t>
            </a:r>
            <a:r>
              <a:rPr lang="ru-RU" sz="34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образовательный процесс сообщества экспертов и специалистов, сфера деятельности которых связаны с соответствующей предметной областью и обладающих необходимым уровнем навыков и компетенций.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343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Сетевое взаимодействие</vt:lpstr>
      <vt:lpstr>Актуальность</vt:lpstr>
      <vt:lpstr>Сетевое взаимодействие</vt:lpstr>
      <vt:lpstr>Цели:</vt:lpstr>
      <vt:lpstr>Преимущества сетевого взаимодействия</vt:lpstr>
      <vt:lpstr>Модели сетевого взаимодействия</vt:lpstr>
      <vt:lpstr>Участники </vt:lpstr>
      <vt:lpstr>Условия:</vt:lpstr>
      <vt:lpstr>Принципы: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Фазылова</dc:creator>
  <cp:lastModifiedBy>Фазылова</cp:lastModifiedBy>
  <cp:revision>15</cp:revision>
  <dcterms:created xsi:type="dcterms:W3CDTF">2023-09-28T05:43:09Z</dcterms:created>
  <dcterms:modified xsi:type="dcterms:W3CDTF">2023-09-28T08:15:24Z</dcterms:modified>
</cp:coreProperties>
</file>