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494271"/>
            <a:ext cx="10993549" cy="2001174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/>
              <a:t>Система подготовки обучающихся специальности 44.02.02 Преподавание в начальных классах к сдаче демонстрационного экзамена 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/>
              <a:t>(из опыта работы ГБПОУ СОЧГК им. О. </a:t>
            </a:r>
            <a:r>
              <a:rPr lang="ru-RU" b="1" dirty="0" err="1"/>
              <a:t>Колычева</a:t>
            </a:r>
            <a:r>
              <a:rPr lang="ru-RU" b="1" dirty="0"/>
              <a:t> на примере КОД 1.2. 2022-2024)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324" y="5280624"/>
            <a:ext cx="6606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>
                <a:solidFill>
                  <a:schemeClr val="bg1"/>
                </a:solidFill>
              </a:rPr>
              <a:t>Победнова</a:t>
            </a:r>
            <a:r>
              <a:rPr lang="ru-RU" dirty="0" smtClean="0">
                <a:solidFill>
                  <a:schemeClr val="bg1"/>
                </a:solidFill>
              </a:rPr>
              <a:t> Ирина Петровна, преподаватель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ГБПОУ СО «Чапаевский губернский колледж </a:t>
            </a:r>
            <a:r>
              <a:rPr lang="ru-RU" dirty="0">
                <a:solidFill>
                  <a:schemeClr val="bg1"/>
                </a:solidFill>
              </a:rPr>
              <a:t>им. </a:t>
            </a:r>
            <a:r>
              <a:rPr lang="ru-RU" dirty="0" smtClean="0">
                <a:solidFill>
                  <a:schemeClr val="bg1"/>
                </a:solidFill>
              </a:rPr>
              <a:t>О. </a:t>
            </a:r>
            <a:r>
              <a:rPr lang="ru-RU" dirty="0" err="1" smtClean="0">
                <a:solidFill>
                  <a:schemeClr val="bg1"/>
                </a:solidFill>
              </a:rPr>
              <a:t>Колычева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1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4179"/>
          </a:xfrm>
        </p:spPr>
        <p:txBody>
          <a:bodyPr/>
          <a:lstStyle/>
          <a:p>
            <a:pPr algn="ctr"/>
            <a:r>
              <a:rPr lang="ru-RU" b="1" dirty="0" smtClean="0"/>
              <a:t>Этапы подготовки к ДЭ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74315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Изучение КОД, планирование ДЭ в соответствии с предложенными заданиями.</a:t>
            </a:r>
          </a:p>
          <a:p>
            <a:pPr lvl="0"/>
            <a:r>
              <a:rPr lang="ru-RU" sz="2400" dirty="0"/>
              <a:t>Актуализация учебных планов, рабочих программ, методических материалов, сопровождающих учебный процесс.</a:t>
            </a:r>
          </a:p>
          <a:p>
            <a:pPr lvl="0"/>
            <a:r>
              <a:rPr lang="ru-RU" sz="2400" dirty="0"/>
              <a:t>Подготовка материалов и оборудования для проведения ДЭ.</a:t>
            </a:r>
          </a:p>
          <a:p>
            <a:pPr lvl="0"/>
            <a:r>
              <a:rPr lang="ru-RU" sz="2400" dirty="0"/>
              <a:t>Обучение преподавателей по различным направлениям внедрения практик ДЭ.</a:t>
            </a:r>
          </a:p>
          <a:p>
            <a:pPr lvl="0"/>
            <a:r>
              <a:rPr lang="ru-RU" sz="2400" dirty="0"/>
              <a:t>Организация занятий с вариативной практической составляющей.</a:t>
            </a:r>
          </a:p>
          <a:p>
            <a:pPr lvl="0"/>
            <a:r>
              <a:rPr lang="ru-RU" sz="2400" dirty="0"/>
              <a:t>Проведение пробных ДЭ. </a:t>
            </a:r>
          </a:p>
        </p:txBody>
      </p:sp>
    </p:spTree>
    <p:extLst>
      <p:ext uri="{BB962C8B-B14F-4D97-AF65-F5344CB8AC3E}">
        <p14:creationId xmlns:p14="http://schemas.microsoft.com/office/powerpoint/2010/main" val="16382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576649"/>
            <a:ext cx="11029616" cy="11413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КОД 1.2. 2022-2024</a:t>
            </a:r>
            <a:br>
              <a:rPr lang="ru-RU" sz="2400" b="1" dirty="0" smtClean="0"/>
            </a:br>
            <a:r>
              <a:rPr lang="ru-RU" sz="2400" b="1" dirty="0" smtClean="0"/>
              <a:t>пм.02 ОРГАНИЗАЦИЯ ВНЕУРОЧНОЙ ДЕЯТЕЛЬНОСТИ И ОБЩЕНИЯ МЛАДШИХ ШКОЛЬНИКОВ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7" y="2062507"/>
            <a:ext cx="3976345" cy="454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400" dirty="0"/>
              <a:t>Модуль В1. Разработка паспорта проекта, включающего исследовательский этап проекта во внеурочной деятельности.</a:t>
            </a:r>
          </a:p>
          <a:p>
            <a:pPr lvl="0"/>
            <a:r>
              <a:rPr lang="ru-RU" sz="2400" dirty="0"/>
              <a:t>Модуль В2. Подготовка и демонстрация исследовательского этапа проекта на внеурочном занятии.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43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601362"/>
            <a:ext cx="11029616" cy="111662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Актуализация учебных планов, рабочих программ, методических </a:t>
            </a:r>
            <a:r>
              <a:rPr lang="ru-RU" b="1" dirty="0" smtClean="0"/>
              <a:t>материалов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104436"/>
            <a:ext cx="5422390" cy="4131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400" dirty="0" smtClean="0"/>
              <a:t>МДК 02.04 Организация проектно-исследовательской деятельности с младшими школьниками во внеурочной деятельности </a:t>
            </a:r>
          </a:p>
          <a:p>
            <a:r>
              <a:rPr lang="ru-RU" sz="2400" dirty="0" smtClean="0"/>
              <a:t>Индивидуальное задание на период практической подготовки обучающихся</a:t>
            </a:r>
          </a:p>
          <a:p>
            <a:r>
              <a:rPr lang="ru-RU" sz="2400" dirty="0" smtClean="0"/>
              <a:t>Внедрение формы паспорта проекта на 1 курсе в ходе подготовки индивидуального проекта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50" y="2227263"/>
            <a:ext cx="4833750" cy="3633787"/>
          </a:xfrm>
        </p:spPr>
      </p:pic>
    </p:spTree>
    <p:extLst>
      <p:ext uri="{BB962C8B-B14F-4D97-AF65-F5344CB8AC3E}">
        <p14:creationId xmlns:p14="http://schemas.microsoft.com/office/powerpoint/2010/main" val="98803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/>
              <a:t>Подготовка материалов и оборудования для проведения </a:t>
            </a:r>
            <a:r>
              <a:rPr lang="ru-RU" b="1" dirty="0" smtClean="0"/>
              <a:t>ДЭ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29289" y="2268825"/>
            <a:ext cx="5045640" cy="36330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Перечень расходных материалов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Внебюджетные средства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Договор аренды</a:t>
            </a:r>
            <a:endParaRPr lang="ru-RU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3" y="2252286"/>
            <a:ext cx="5422900" cy="3616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69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36677"/>
          </a:xfrm>
        </p:spPr>
        <p:txBody>
          <a:bodyPr/>
          <a:lstStyle/>
          <a:p>
            <a:pPr algn="ctr"/>
            <a:r>
              <a:rPr lang="ru-RU" b="1" dirty="0"/>
              <a:t>Обучение преподавателей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3293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dirty="0" smtClean="0"/>
              <a:t>Обучение мастеров производственного обучения в специализированных мастерских по компетенции или в центрах компетенций.</a:t>
            </a:r>
          </a:p>
          <a:p>
            <a:r>
              <a:rPr lang="ru-RU" sz="2000" dirty="0" smtClean="0"/>
              <a:t>Курсы академии </a:t>
            </a:r>
            <a:r>
              <a:rPr lang="ru-RU" sz="2000" dirty="0" err="1" smtClean="0"/>
              <a:t>Ворлдскиллс</a:t>
            </a:r>
            <a:r>
              <a:rPr lang="ru-RU" sz="2000" dirty="0" smtClean="0"/>
              <a:t> Россия.</a:t>
            </a:r>
          </a:p>
          <a:p>
            <a:r>
              <a:rPr lang="ru-RU" sz="2000" dirty="0" smtClean="0"/>
              <a:t>Наставническая деятельность в организации.</a:t>
            </a:r>
          </a:p>
          <a:p>
            <a:r>
              <a:rPr lang="ru-RU" sz="2000" dirty="0" smtClean="0"/>
              <a:t>Самообразование, участие в семинарах, круглых столах по обмену опытом.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5" t="9824" r="34175" b="4566"/>
          <a:stretch/>
        </p:blipFill>
        <p:spPr bwMode="auto">
          <a:xfrm>
            <a:off x="8278586" y="1755322"/>
            <a:ext cx="3469822" cy="498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3149" y="2079992"/>
            <a:ext cx="1821717" cy="2509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4791" y="4069253"/>
            <a:ext cx="1542490" cy="21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3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Этапы подготовки к ДЭ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0" lvl="0" indent="0"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ОРГАНИЗАЦИЯ ЗАНЯТИЙ С ВАРИАТИВНОЙ ПРАКТИЧЕСКОЙ СОСТАВЛЯЮЩЕЙ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ПРОВЕДЕНИЕ ПРОБНЫХ ДЭ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21" y="3506031"/>
            <a:ext cx="3618466" cy="272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94" y="3432234"/>
            <a:ext cx="2097428" cy="279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8"/>
          <a:stretch/>
        </p:blipFill>
        <p:spPr bwMode="auto">
          <a:xfrm>
            <a:off x="9075963" y="3432234"/>
            <a:ext cx="2133599" cy="286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878034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154</TotalTime>
  <Words>240</Words>
  <Application>Microsoft Office PowerPoint</Application>
  <PresentationFormat>Произвольный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Дивиденд</vt:lpstr>
      <vt:lpstr>Система подготовки обучающихся специальности 44.02.02 Преподавание в начальных классах к сдаче демонстрационного экзамена </vt:lpstr>
      <vt:lpstr>Этапы подготовки к ДЭ</vt:lpstr>
      <vt:lpstr>КОД 1.2. 2022-2024 пм.02 ОРГАНИЗАЦИЯ ВНЕУРОЧНОЙ ДЕЯТЕЛЬНОСТИ И ОБЩЕНИЯ МЛАДШИХ ШКОЛЬНИКОВ</vt:lpstr>
      <vt:lpstr>Актуализация учебных планов, рабочих программ, методических материалов</vt:lpstr>
      <vt:lpstr>Подготовка материалов и оборудования для проведения ДЭ</vt:lpstr>
      <vt:lpstr>Обучение преподавателей</vt:lpstr>
      <vt:lpstr>Этапы подготовки к ДЭ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подготовки обучающихся специальности 44.02.02 Преподавание в начальных классах к сдаче демонстрационного экзамена </dc:title>
  <dc:creator>Пользователь Windows</dc:creator>
  <cp:lastModifiedBy>User</cp:lastModifiedBy>
  <cp:revision>9</cp:revision>
  <dcterms:created xsi:type="dcterms:W3CDTF">2023-05-23T06:28:02Z</dcterms:created>
  <dcterms:modified xsi:type="dcterms:W3CDTF">2023-05-23T09:52:49Z</dcterms:modified>
</cp:coreProperties>
</file>