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63" r:id="rId9"/>
    <p:sldId id="259" r:id="rId10"/>
    <p:sldId id="258" r:id="rId11"/>
    <p:sldId id="260" r:id="rId12"/>
    <p:sldId id="261" r:id="rId13"/>
    <p:sldId id="262" r:id="rId14"/>
    <p:sldId id="274" r:id="rId15"/>
    <p:sldId id="278" r:id="rId16"/>
    <p:sldId id="277" r:id="rId17"/>
    <p:sldId id="284" r:id="rId18"/>
    <p:sldId id="283" r:id="rId19"/>
    <p:sldId id="2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E3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56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3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7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8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9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9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329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7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5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4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90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5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9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27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0646E6-C0E0-438C-960A-051843052AA4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7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929274" cy="2100368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студентов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демонстрационному экзамену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компетенции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«Дошкольное воспитание»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7150" y="432972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работы: ГБПОУ ХГТ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Пахмутова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 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738" y="2475914"/>
            <a:ext cx="10353822" cy="372793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мини - группами студентов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распределяются задания.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каждой группы обозначается руководитель, который распределит полномочия между участниками после получения задания.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процессе каждый студент уже выступает как непосредственный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преподаватель является консультантом и помощником.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преподавателя: озвучивание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инструкций, предоставление подсказок, напоминания о необходимости соблюдения требований в области безопасности труда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выполненного задания преподаватель подводит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791" y="2285999"/>
            <a:ext cx="10846191" cy="4171071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проводит инструктаж,  озвучивает условия задания и места на площадке для каждого обучающегося.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приступают к выполнению практического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преподаватель оценивает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знания,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Обобщив информацию по допущенным ошибкам, преподаватель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озвучивает новое задание и его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процессе преподаватель выступает в качестве оценщика, он уже не предоставляет информационную поддержку для студентов, 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 за выполнением задания со стороны.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отведенное время для выполнения задания истечет, проводится оценка достигнутого результата и проведение работы над ошибками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461846"/>
            <a:ext cx="10339754" cy="377014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одним из студентов задания и проведения жеребьевки между всеми присутствующими для распределения мест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ошибки фиксируется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протоколе. После выполнения задания преподаватель предоставляет студентам возможность высказаться относительно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сложностей,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допущенных ошибок.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практического задания преподаватель оценивает знания каждого студента и оглашает результат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которые не смогли проявить свои знания на пробном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экзамене, работа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студентом проводится в индивидуальном порядке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3108960"/>
            <a:ext cx="9601196" cy="27669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40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 модель подготовки к демонстрационному экзамену позволяет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трудовые навыки (базовые) в полном объеме у каждого обучающегося и создать условия для самостоятельной деятельности выпускника в соответствии с требованиями рынка труда.</a:t>
            </a:r>
          </a:p>
          <a:p>
            <a:pPr algn="just">
              <a:lnSpc>
                <a:spcPct val="15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7114"/>
            <a:ext cx="9601196" cy="908731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303" y="3969643"/>
            <a:ext cx="3851143" cy="288835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99667" y="0"/>
            <a:ext cx="2970424" cy="3960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13" y="0"/>
            <a:ext cx="3025962" cy="4034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6784" y="3919906"/>
            <a:ext cx="3917458" cy="29380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369" y="4258101"/>
            <a:ext cx="3940639" cy="25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334" y="757049"/>
            <a:ext cx="9601196" cy="130386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633" y="1796113"/>
            <a:ext cx="3796415" cy="506188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75307" y="3548063"/>
            <a:ext cx="4413249" cy="3309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7081" y="1798108"/>
            <a:ext cx="3794919" cy="50598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7688" y="0"/>
            <a:ext cx="2661046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17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08364" y="0"/>
            <a:ext cx="4606655" cy="34511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14360"/>
            <a:ext cx="2890684" cy="354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746" y="915226"/>
            <a:ext cx="9601196" cy="99546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40840" y="0"/>
            <a:ext cx="2939756" cy="3912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7295"/>
            <a:ext cx="4586748" cy="343813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078288"/>
            <a:ext cx="4213577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6818" y="4080193"/>
            <a:ext cx="4040857" cy="227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90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168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59263"/>
            <a:ext cx="4619977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334" y="3402013"/>
            <a:ext cx="4392830" cy="329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9796" y="2425084"/>
            <a:ext cx="4404130" cy="33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29" y="1200190"/>
            <a:ext cx="4585021" cy="3438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80" y="3774363"/>
            <a:ext cx="3523179" cy="2642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2513" y="1119225"/>
            <a:ext cx="4544377" cy="34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15067" y="2971801"/>
            <a:ext cx="8158690" cy="1828798"/>
          </a:xfrm>
        </p:spPr>
        <p:txBody>
          <a:bodyPr>
            <a:normAutofit lnSpcReduction="10000"/>
          </a:bodyPr>
          <a:lstStyle/>
          <a:p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0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подготовки студентов к участию в демонстрационном экзамене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1333" y="2647666"/>
            <a:ext cx="9601196" cy="2768397"/>
          </a:xfrm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выступает критерием оценки качества подготовки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общих и профессиональных компетенций обучающегося.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для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это повод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пересмотру учебных программ и методики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оценивания, где должны  соблюдаться требования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стандартов.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2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Принципы, необходимые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подготовки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 к демонстрационному экзамену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778370"/>
            <a:ext cx="9897791" cy="3214468"/>
          </a:xfrm>
        </p:spPr>
        <p:txBody>
          <a:bodyPr>
            <a:normAutofit/>
          </a:bodyPr>
          <a:lstStyle/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будущих участников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должна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носить последовательный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характер, а действия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согласованы;</a:t>
            </a:r>
          </a:p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необходимо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 экзаменационных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формат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экзамена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был для участников новым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пугающим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3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738" y="982132"/>
            <a:ext cx="9911860" cy="14937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Организационно-педагогические условия при подготовке студентов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участию в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демонстрационном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экзамене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219207" y="3004606"/>
            <a:ext cx="2895600" cy="2158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формата проведения практических занятий, учебной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0144" y="2990538"/>
            <a:ext cx="2790824" cy="2158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и форм проведения экзаменов по профессиональным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14102" y="3004607"/>
            <a:ext cx="3000376" cy="2158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 производственной практики в процессе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подготовки к демонстрационному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формата проведения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практических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занятий, учебной практики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785404"/>
            <a:ext cx="9601196" cy="2799471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формируемые умения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моделируют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педагогические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возрастной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детского сада;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режимные моменты, игры, занятия;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совместную деятельность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волонтерами-студентами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выступающими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роли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84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содержания и форм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экзаменов по профессиональным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модулям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670" y="2461846"/>
            <a:ext cx="10325686" cy="37420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зменены экзаменационные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они были созвучны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экзамена;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изменены  условия проведения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экзаменов 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модулям, которые были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приближены к условиям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демонстрационного экзамена;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профессиональным модулям,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опыт подготовки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экзамена; 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емонстрационный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проведения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для них знакомым и понятным.</a:t>
            </a:r>
          </a:p>
        </p:txBody>
      </p:sp>
    </p:spTree>
    <p:extLst>
      <p:ext uri="{BB962C8B-B14F-4D97-AF65-F5344CB8AC3E}">
        <p14:creationId xmlns:p14="http://schemas.microsoft.com/office/powerpoint/2010/main" val="8170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26" y="982132"/>
            <a:ext cx="1017914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ресурса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производственной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практики в процессе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демонстрационному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экзамену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196" y="2419643"/>
            <a:ext cx="10649244" cy="443835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  <a:buSzPct val="139000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программу производственной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практики были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внесены изменения;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ыли обновлены методические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для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выполнению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заданий;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процессе подготовки важно,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рядом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участником находился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грамотный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наставник, который укажет на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недостатки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исправит ошибки,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предложит варианты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воспитателей-наставников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обучающий семинар, в ходе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которого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педагогов познакомили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демонстрационным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экзаменом и его заданиями, требованиями  и критериями оценки.</a:t>
            </a:r>
          </a:p>
          <a:p>
            <a:pPr marL="0" indent="0"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534" y="2377440"/>
            <a:ext cx="10381957" cy="379827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выразительному чтению произведений и его анализ.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различных видов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применять ИКТ,  работать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программах SMART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NOTEBOOK, Киностудией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применять методы и приемы работы 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конструкторами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студентов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внутри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тому, что дальнейшее участие обучающихся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более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уровня становится для них делом привычным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16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подготовки к демонстрационному экзамену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общая информация о форме проведения экзамена, нормам безопасности на технологической площадке.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первичная отработка практического экзамена, когда студенты вызываются на технологическую площадку для оказания содействия преподавателю в решении практической задачи.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работа над ошибками, преподаватель отвечает на возникшие вопросы у студентов, выявляет наиболее неподготовленных обучающихся к участию в экзамене.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1128</TotalTime>
  <Words>766</Words>
  <Application>Microsoft Office PowerPoint</Application>
  <PresentationFormat>Широкоэкранный</PresentationFormat>
  <Paragraphs>61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Garamond</vt:lpstr>
      <vt:lpstr>Times New Roman</vt:lpstr>
      <vt:lpstr>Натуральные материалы</vt:lpstr>
      <vt:lpstr> Подготовка студентов к демонстрационному экзамену по компетенции  «Дошкольное воспитание»</vt:lpstr>
      <vt:lpstr>Актуальность подготовки студентов к участию в демонстрационном экзамене</vt:lpstr>
      <vt:lpstr>Принципы, необходимые для подготовки студентов к демонстрационному экзамену</vt:lpstr>
      <vt:lpstr>Организационно-педагогические условия при подготовке студентов к участию в демонстрационном экзамене </vt:lpstr>
      <vt:lpstr>Изменение формата проведения практических занятий, учебной практики</vt:lpstr>
      <vt:lpstr>Изменение содержания и форм проведения экзаменов по профессиональным модулям</vt:lpstr>
      <vt:lpstr>Использование ресурса производственной практики в процессе подготовки к демонстрационному экзамену</vt:lpstr>
      <vt:lpstr>Этапы подготовки к демонстрационному экзамену Подготовительный этап: </vt:lpstr>
      <vt:lpstr>Этапы подготовки к демонстрационному экзамену 1 этап: </vt:lpstr>
      <vt:lpstr>Этапы подготовки к демонстрационному экзамену 2 этап: </vt:lpstr>
      <vt:lpstr>Этапы подготовки к демонстрационному экзамену 3 этап: </vt:lpstr>
      <vt:lpstr>Этапы подготовки к демонстрационному экзамену 4  этап: </vt:lpstr>
      <vt:lpstr>Результат</vt:lpstr>
      <vt:lpstr>Презентация PowerPoint</vt:lpstr>
      <vt:lpstr>  </vt:lpstr>
      <vt:lpstr> 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Наставничество при подготовки к демонстрационному экзамену по компетенции Дошкольное воспитание</dc:title>
  <dc:creator>User</dc:creator>
  <cp:lastModifiedBy>Учетная запись Майкрософт</cp:lastModifiedBy>
  <cp:revision>87</cp:revision>
  <dcterms:created xsi:type="dcterms:W3CDTF">2021-09-29T17:01:34Z</dcterms:created>
  <dcterms:modified xsi:type="dcterms:W3CDTF">2023-05-23T07:03:56Z</dcterms:modified>
</cp:coreProperties>
</file>