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28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189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9524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470931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833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4631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2805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894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0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0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8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4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0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2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2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3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49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  <p:sldLayoutId id="2147483887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3653" y="1063292"/>
            <a:ext cx="11631827" cy="29118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Практика подготовки линейных экспертов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(</a:t>
            </a:r>
            <a:r>
              <a:rPr lang="ru-RU" sz="4400" b="1" dirty="0"/>
              <a:t>из числа представителей работодателей) к оценке демонстрационного </a:t>
            </a:r>
            <a:r>
              <a:rPr lang="ru-RU" sz="4400" b="1" dirty="0" smtClean="0"/>
              <a:t>экзамена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68806"/>
            <a:ext cx="9448800" cy="685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(из опыта работы ГБПОУ СОЧГК им. О. </a:t>
            </a:r>
            <a:r>
              <a:rPr lang="ru-RU" dirty="0" err="1" smtClean="0"/>
              <a:t>Колычева</a:t>
            </a:r>
            <a:r>
              <a:rPr lang="ru-RU" dirty="0" smtClean="0"/>
              <a:t> на примере специальности 44.02.02 Преподавание в начальных классах)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26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ПЕРСПЕКТИВЫ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800" dirty="0" smtClean="0"/>
              <a:t>минимизация труда </a:t>
            </a:r>
            <a:r>
              <a:rPr lang="ru-RU" sz="2800" dirty="0"/>
              <a:t>главного эксперта </a:t>
            </a:r>
            <a:r>
              <a:rPr lang="ru-RU" sz="2800" dirty="0" smtClean="0"/>
              <a:t>ДЭ;</a:t>
            </a:r>
          </a:p>
          <a:p>
            <a:pPr>
              <a:lnSpc>
                <a:spcPct val="100000"/>
              </a:lnSpc>
            </a:pPr>
            <a:r>
              <a:rPr lang="ru-RU" sz="2800" dirty="0" smtClean="0"/>
              <a:t>экономия времени </a:t>
            </a:r>
            <a:r>
              <a:rPr lang="ru-RU" sz="2800" dirty="0"/>
              <a:t>в день С-1 на знакомство с требованиями к оценке </a:t>
            </a:r>
            <a:r>
              <a:rPr lang="ru-RU" sz="2800" dirty="0" smtClean="0"/>
              <a:t>ДЭ;</a:t>
            </a:r>
          </a:p>
          <a:p>
            <a:pPr>
              <a:lnSpc>
                <a:spcPct val="100000"/>
              </a:lnSpc>
            </a:pPr>
            <a:r>
              <a:rPr lang="ru-RU" sz="2800" dirty="0" smtClean="0"/>
              <a:t>повышение результативности </a:t>
            </a:r>
            <a:r>
              <a:rPr lang="ru-RU" sz="2800" dirty="0"/>
              <a:t>работы всех участников </a:t>
            </a:r>
            <a:r>
              <a:rPr lang="ru-RU" sz="2800" dirty="0" smtClean="0"/>
              <a:t>ДЭ;</a:t>
            </a:r>
          </a:p>
          <a:p>
            <a:pPr>
              <a:lnSpc>
                <a:spcPct val="100000"/>
              </a:lnSpc>
            </a:pPr>
            <a:r>
              <a:rPr lang="ru-RU" sz="2800" dirty="0" smtClean="0"/>
              <a:t>обеспечение качественной оценки </a:t>
            </a:r>
            <a:r>
              <a:rPr lang="ru-RU" sz="2800" dirty="0"/>
              <a:t>выполненных заданий </a:t>
            </a:r>
            <a:r>
              <a:rPr lang="ru-RU" sz="2800" dirty="0" smtClean="0"/>
              <a:t>обучающимися в ходе ДЭ;</a:t>
            </a:r>
            <a:endParaRPr lang="ru-RU" sz="2800" dirty="0"/>
          </a:p>
          <a:p>
            <a:pPr>
              <a:lnSpc>
                <a:spcPct val="100000"/>
              </a:lnSpc>
            </a:pPr>
            <a:r>
              <a:rPr lang="ru-RU" sz="2800" dirty="0" smtClean="0"/>
              <a:t>достижение планируемых результатов ДЭ. 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82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ПЛАН ПОДГОТОВКИ </a:t>
            </a:r>
            <a:r>
              <a:rPr lang="ru-RU" sz="5400" b="1" dirty="0" err="1" smtClean="0"/>
              <a:t>лэ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52600"/>
            <a:ext cx="10820400" cy="4914900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ru-RU" sz="2800" dirty="0" smtClean="0"/>
              <a:t>Формирование состава потенциальных </a:t>
            </a:r>
            <a:r>
              <a:rPr lang="ru-RU" sz="2800" dirty="0"/>
              <a:t>ЛЭ из числа возможных </a:t>
            </a:r>
            <a:r>
              <a:rPr lang="ru-RU" sz="2800" dirty="0" smtClean="0"/>
              <a:t>работодателей.</a:t>
            </a:r>
          </a:p>
          <a:p>
            <a:pPr marL="514350" lvl="0" indent="-514350">
              <a:buAutoNum type="arabicPeriod"/>
            </a:pPr>
            <a:r>
              <a:rPr lang="ru-RU" sz="2800" dirty="0" smtClean="0"/>
              <a:t>Обучение </a:t>
            </a:r>
            <a:r>
              <a:rPr lang="ru-RU" sz="2800" dirty="0"/>
              <a:t>ЛЭ на официальных </a:t>
            </a:r>
            <a:r>
              <a:rPr lang="ru-RU" sz="2800" dirty="0" smtClean="0"/>
              <a:t>ресурсах.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800" dirty="0"/>
              <a:t>Организация практики с</a:t>
            </a:r>
            <a:r>
              <a:rPr lang="ru-RU" sz="2800" dirty="0" smtClean="0"/>
              <a:t> включением </a:t>
            </a:r>
            <a:r>
              <a:rPr lang="ru-RU" sz="2800" dirty="0"/>
              <a:t>ЛЭ в число наставников практической подготовки обучающихся.</a:t>
            </a:r>
          </a:p>
          <a:p>
            <a:pPr marL="514350" lvl="0" indent="-514350">
              <a:buAutoNum type="arabicPeriod"/>
            </a:pPr>
            <a:r>
              <a:rPr lang="ru-RU" sz="2800" dirty="0" smtClean="0"/>
              <a:t>Разработка </a:t>
            </a:r>
            <a:r>
              <a:rPr lang="ru-RU" sz="2800" dirty="0"/>
              <a:t>методических материалов для организации консультативной помощи </a:t>
            </a:r>
            <a:r>
              <a:rPr lang="ru-RU" sz="2800" dirty="0" smtClean="0"/>
              <a:t>ЛЭ.</a:t>
            </a:r>
          </a:p>
          <a:p>
            <a:pPr marL="514350" lvl="0" indent="-514350">
              <a:buAutoNum type="arabicPeriod"/>
            </a:pPr>
            <a:r>
              <a:rPr lang="ru-RU" sz="2800" dirty="0" smtClean="0"/>
              <a:t>Проведение </a:t>
            </a:r>
            <a:r>
              <a:rPr lang="ru-RU" sz="2800" dirty="0"/>
              <a:t>пробных ДЭ с приглашением ЛЭ, планируемых для участия в ДЭ.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640403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100</TotalTime>
  <Words>118</Words>
  <Application>Microsoft Office PowerPoint</Application>
  <PresentationFormat>Широкоэкранный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След самолета</vt:lpstr>
      <vt:lpstr>Практика подготовки линейных экспертов  (из числа представителей работодателей) к оценке демонстрационного экзамена</vt:lpstr>
      <vt:lpstr>ПЕРСПЕКТИВЫ</vt:lpstr>
      <vt:lpstr>ПЛАН ПОДГОТОВКИ лэ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подготовки линейных экспертов  (из числа представителей работодателей) к оценке демонстрационного экзамена</dc:title>
  <dc:creator>Пользователь Windows</dc:creator>
  <cp:lastModifiedBy>Пользователь Windows</cp:lastModifiedBy>
  <cp:revision>5</cp:revision>
  <dcterms:created xsi:type="dcterms:W3CDTF">2023-05-23T04:08:44Z</dcterms:created>
  <dcterms:modified xsi:type="dcterms:W3CDTF">2023-05-23T05:49:08Z</dcterms:modified>
</cp:coreProperties>
</file>