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0" r:id="rId2"/>
    <p:sldId id="294" r:id="rId3"/>
    <p:sldId id="295" r:id="rId4"/>
    <p:sldId id="296" r:id="rId5"/>
    <p:sldId id="297" r:id="rId6"/>
    <p:sldId id="298" r:id="rId7"/>
    <p:sldId id="299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4" autoAdjust="0"/>
    <p:restoredTop sz="94660"/>
  </p:normalViewPr>
  <p:slideViewPr>
    <p:cSldViewPr snapToGrid="0">
      <p:cViewPr>
        <p:scale>
          <a:sx n="118" d="100"/>
          <a:sy n="118" d="100"/>
        </p:scale>
        <p:origin x="-276" y="1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CDE6F1-2675-40EB-A503-A31A2C3E87AB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31384483-EEBC-4A64-8C8E-90B45C5E1BF8}">
      <dgm:prSet phldrT="[Текст]"/>
      <dgm:spPr/>
      <dgm:t>
        <a:bodyPr/>
        <a:lstStyle/>
        <a:p>
          <a:pPr algn="ctr"/>
          <a:r>
            <a:rPr lang="ru-RU" dirty="0" smtClean="0"/>
            <a:t>Семинары с работодателями</a:t>
          </a:r>
          <a:endParaRPr lang="ru-RU" dirty="0"/>
        </a:p>
      </dgm:t>
    </dgm:pt>
    <dgm:pt modelId="{F42276C8-1118-45F2-BB5B-BBF94A6F133D}" type="parTrans" cxnId="{37CCEBDF-FE13-4DB2-966E-78F8A614B3AC}">
      <dgm:prSet/>
      <dgm:spPr/>
      <dgm:t>
        <a:bodyPr/>
        <a:lstStyle/>
        <a:p>
          <a:endParaRPr lang="ru-RU"/>
        </a:p>
      </dgm:t>
    </dgm:pt>
    <dgm:pt modelId="{72A75C45-2737-440B-877F-3C3D33C1F868}" type="sibTrans" cxnId="{37CCEBDF-FE13-4DB2-966E-78F8A614B3AC}">
      <dgm:prSet/>
      <dgm:spPr/>
      <dgm:t>
        <a:bodyPr/>
        <a:lstStyle/>
        <a:p>
          <a:endParaRPr lang="ru-RU"/>
        </a:p>
      </dgm:t>
    </dgm:pt>
    <dgm:pt modelId="{B2CF5100-C42E-40F1-A0A4-9E8EBB92D449}">
      <dgm:prSet phldrT="[Текст]"/>
      <dgm:spPr/>
      <dgm:t>
        <a:bodyPr/>
        <a:lstStyle/>
        <a:p>
          <a:r>
            <a:rPr lang="ru-RU" dirty="0" smtClean="0"/>
            <a:t>Круглые столы с аппаратом управления предприятий</a:t>
          </a:r>
          <a:endParaRPr lang="ru-RU" dirty="0"/>
        </a:p>
      </dgm:t>
    </dgm:pt>
    <dgm:pt modelId="{9FCD7600-043A-4487-A7CF-6B0677DDE09A}" type="parTrans" cxnId="{EAE94F7D-A7CB-498B-8E3B-3C3C8E1602E2}">
      <dgm:prSet/>
      <dgm:spPr/>
      <dgm:t>
        <a:bodyPr/>
        <a:lstStyle/>
        <a:p>
          <a:endParaRPr lang="ru-RU"/>
        </a:p>
      </dgm:t>
    </dgm:pt>
    <dgm:pt modelId="{4333C7B7-5F82-4AE1-B0FC-BCC1F143534D}" type="sibTrans" cxnId="{EAE94F7D-A7CB-498B-8E3B-3C3C8E1602E2}">
      <dgm:prSet/>
      <dgm:spPr/>
      <dgm:t>
        <a:bodyPr/>
        <a:lstStyle/>
        <a:p>
          <a:endParaRPr lang="ru-RU"/>
        </a:p>
      </dgm:t>
    </dgm:pt>
    <dgm:pt modelId="{E4647836-4040-4DE8-A61B-6588E238CDFB}">
      <dgm:prSet phldrT="[Текст]"/>
      <dgm:spPr/>
      <dgm:t>
        <a:bodyPr/>
        <a:lstStyle/>
        <a:p>
          <a:r>
            <a:rPr lang="ru-RU" dirty="0" smtClean="0"/>
            <a:t>Конференции по вопросам совместной подготовки кадров</a:t>
          </a:r>
          <a:endParaRPr lang="ru-RU" dirty="0"/>
        </a:p>
      </dgm:t>
    </dgm:pt>
    <dgm:pt modelId="{2D071D98-9C51-4EFE-8DB3-8A5552745573}" type="parTrans" cxnId="{EB6B38A2-FD6E-4B78-AAE3-F145759BA700}">
      <dgm:prSet/>
      <dgm:spPr/>
      <dgm:t>
        <a:bodyPr/>
        <a:lstStyle/>
        <a:p>
          <a:endParaRPr lang="ru-RU"/>
        </a:p>
      </dgm:t>
    </dgm:pt>
    <dgm:pt modelId="{51D67649-6498-4B42-B2D7-2A37FE21AAA3}" type="sibTrans" cxnId="{EB6B38A2-FD6E-4B78-AAE3-F145759BA700}">
      <dgm:prSet/>
      <dgm:spPr/>
      <dgm:t>
        <a:bodyPr/>
        <a:lstStyle/>
        <a:p>
          <a:endParaRPr lang="ru-RU"/>
        </a:p>
      </dgm:t>
    </dgm:pt>
    <dgm:pt modelId="{74C6F5B4-9059-4EE2-A7BE-98F7A84F28B9}" type="pres">
      <dgm:prSet presAssocID="{E7CDE6F1-2675-40EB-A503-A31A2C3E87AB}" presName="compositeShape" presStyleCnt="0">
        <dgm:presLayoutVars>
          <dgm:chMax val="7"/>
          <dgm:dir/>
          <dgm:resizeHandles val="exact"/>
        </dgm:presLayoutVars>
      </dgm:prSet>
      <dgm:spPr/>
    </dgm:pt>
    <dgm:pt modelId="{8120FAA6-2109-4365-BA5B-C5476DFF5EA6}" type="pres">
      <dgm:prSet presAssocID="{31384483-EEBC-4A64-8C8E-90B45C5E1BF8}" presName="circ1" presStyleLbl="vennNode1" presStyleIdx="0" presStyleCnt="3" custScaleY="81100" custLinFactNeighborX="-3130" custLinFactNeighborY="313"/>
      <dgm:spPr/>
      <dgm:t>
        <a:bodyPr/>
        <a:lstStyle/>
        <a:p>
          <a:endParaRPr lang="ru-RU"/>
        </a:p>
      </dgm:t>
    </dgm:pt>
    <dgm:pt modelId="{C849A7C0-248B-4D3D-B889-6BAFAA8AB1CC}" type="pres">
      <dgm:prSet presAssocID="{31384483-EEBC-4A64-8C8E-90B45C5E1BF8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538AAE-DA88-4712-9221-BE83D5EFC12A}" type="pres">
      <dgm:prSet presAssocID="{B2CF5100-C42E-40F1-A0A4-9E8EBB92D449}" presName="circ2" presStyleLbl="vennNode1" presStyleIdx="1" presStyleCnt="3" custScaleX="111421" custScaleY="100830"/>
      <dgm:spPr/>
      <dgm:t>
        <a:bodyPr/>
        <a:lstStyle/>
        <a:p>
          <a:endParaRPr lang="ru-RU"/>
        </a:p>
      </dgm:t>
    </dgm:pt>
    <dgm:pt modelId="{F08D5535-4E5E-4482-AD5B-AC05FB190B4F}" type="pres">
      <dgm:prSet presAssocID="{B2CF5100-C42E-40F1-A0A4-9E8EBB92D449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B89678-9C91-45B6-AE36-D2D3211519FD}" type="pres">
      <dgm:prSet presAssocID="{E4647836-4040-4DE8-A61B-6588E238CDFB}" presName="circ3" presStyleLbl="vennNode1" presStyleIdx="2" presStyleCnt="3" custScaleX="107488" custScaleY="100169" custLinFactNeighborX="-7407" custLinFactNeighborY="-313"/>
      <dgm:spPr/>
      <dgm:t>
        <a:bodyPr/>
        <a:lstStyle/>
        <a:p>
          <a:endParaRPr lang="ru-RU"/>
        </a:p>
      </dgm:t>
    </dgm:pt>
    <dgm:pt modelId="{488695A2-5B07-4774-8B22-5D1BBD3385B2}" type="pres">
      <dgm:prSet presAssocID="{E4647836-4040-4DE8-A61B-6588E238CDFB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989BB76-4E78-4E11-AB52-5CA7E52E703E}" type="presOf" srcId="{B2CF5100-C42E-40F1-A0A4-9E8EBB92D449}" destId="{36538AAE-DA88-4712-9221-BE83D5EFC12A}" srcOrd="0" destOrd="0" presId="urn:microsoft.com/office/officeart/2005/8/layout/venn1"/>
    <dgm:cxn modelId="{4768E7D6-6ACB-45B1-AB31-D37772384524}" type="presOf" srcId="{31384483-EEBC-4A64-8C8E-90B45C5E1BF8}" destId="{8120FAA6-2109-4365-BA5B-C5476DFF5EA6}" srcOrd="0" destOrd="0" presId="urn:microsoft.com/office/officeart/2005/8/layout/venn1"/>
    <dgm:cxn modelId="{9DA69FD2-C5FB-461A-8F6E-3B6F0B16F3DE}" type="presOf" srcId="{31384483-EEBC-4A64-8C8E-90B45C5E1BF8}" destId="{C849A7C0-248B-4D3D-B889-6BAFAA8AB1CC}" srcOrd="1" destOrd="0" presId="urn:microsoft.com/office/officeart/2005/8/layout/venn1"/>
    <dgm:cxn modelId="{EB6B38A2-FD6E-4B78-AAE3-F145759BA700}" srcId="{E7CDE6F1-2675-40EB-A503-A31A2C3E87AB}" destId="{E4647836-4040-4DE8-A61B-6588E238CDFB}" srcOrd="2" destOrd="0" parTransId="{2D071D98-9C51-4EFE-8DB3-8A5552745573}" sibTransId="{51D67649-6498-4B42-B2D7-2A37FE21AAA3}"/>
    <dgm:cxn modelId="{A98ABF56-CCFC-4E64-86C3-0E244EDC285D}" type="presOf" srcId="{E7CDE6F1-2675-40EB-A503-A31A2C3E87AB}" destId="{74C6F5B4-9059-4EE2-A7BE-98F7A84F28B9}" srcOrd="0" destOrd="0" presId="urn:microsoft.com/office/officeart/2005/8/layout/venn1"/>
    <dgm:cxn modelId="{899AC2A8-0928-4BD6-B739-9D1821258534}" type="presOf" srcId="{E4647836-4040-4DE8-A61B-6588E238CDFB}" destId="{25B89678-9C91-45B6-AE36-D2D3211519FD}" srcOrd="0" destOrd="0" presId="urn:microsoft.com/office/officeart/2005/8/layout/venn1"/>
    <dgm:cxn modelId="{FCEC7FD4-8E25-429D-B1C2-6118CDDA81E5}" type="presOf" srcId="{B2CF5100-C42E-40F1-A0A4-9E8EBB92D449}" destId="{F08D5535-4E5E-4482-AD5B-AC05FB190B4F}" srcOrd="1" destOrd="0" presId="urn:microsoft.com/office/officeart/2005/8/layout/venn1"/>
    <dgm:cxn modelId="{78DCEED4-BBF1-4751-8F4E-C3DAD7561B82}" type="presOf" srcId="{E4647836-4040-4DE8-A61B-6588E238CDFB}" destId="{488695A2-5B07-4774-8B22-5D1BBD3385B2}" srcOrd="1" destOrd="0" presId="urn:microsoft.com/office/officeart/2005/8/layout/venn1"/>
    <dgm:cxn modelId="{EAE94F7D-A7CB-498B-8E3B-3C3C8E1602E2}" srcId="{E7CDE6F1-2675-40EB-A503-A31A2C3E87AB}" destId="{B2CF5100-C42E-40F1-A0A4-9E8EBB92D449}" srcOrd="1" destOrd="0" parTransId="{9FCD7600-043A-4487-A7CF-6B0677DDE09A}" sibTransId="{4333C7B7-5F82-4AE1-B0FC-BCC1F143534D}"/>
    <dgm:cxn modelId="{37CCEBDF-FE13-4DB2-966E-78F8A614B3AC}" srcId="{E7CDE6F1-2675-40EB-A503-A31A2C3E87AB}" destId="{31384483-EEBC-4A64-8C8E-90B45C5E1BF8}" srcOrd="0" destOrd="0" parTransId="{F42276C8-1118-45F2-BB5B-BBF94A6F133D}" sibTransId="{72A75C45-2737-440B-877F-3C3D33C1F868}"/>
    <dgm:cxn modelId="{C89706AF-CBBA-429B-AD50-AF50590F1CF3}" type="presParOf" srcId="{74C6F5B4-9059-4EE2-A7BE-98F7A84F28B9}" destId="{8120FAA6-2109-4365-BA5B-C5476DFF5EA6}" srcOrd="0" destOrd="0" presId="urn:microsoft.com/office/officeart/2005/8/layout/venn1"/>
    <dgm:cxn modelId="{16DBD2F2-DCF8-4D0C-B2B6-5255C3C711E5}" type="presParOf" srcId="{74C6F5B4-9059-4EE2-A7BE-98F7A84F28B9}" destId="{C849A7C0-248B-4D3D-B889-6BAFAA8AB1CC}" srcOrd="1" destOrd="0" presId="urn:microsoft.com/office/officeart/2005/8/layout/venn1"/>
    <dgm:cxn modelId="{2FC0D56F-4645-46E2-8ACC-72E2DF0EADAA}" type="presParOf" srcId="{74C6F5B4-9059-4EE2-A7BE-98F7A84F28B9}" destId="{36538AAE-DA88-4712-9221-BE83D5EFC12A}" srcOrd="2" destOrd="0" presId="urn:microsoft.com/office/officeart/2005/8/layout/venn1"/>
    <dgm:cxn modelId="{BF0A92E6-CC6E-4F48-8210-93B3BB6F6DD7}" type="presParOf" srcId="{74C6F5B4-9059-4EE2-A7BE-98F7A84F28B9}" destId="{F08D5535-4E5E-4482-AD5B-AC05FB190B4F}" srcOrd="3" destOrd="0" presId="urn:microsoft.com/office/officeart/2005/8/layout/venn1"/>
    <dgm:cxn modelId="{3572BF47-9839-4AEF-87E2-9D6CEF5340A6}" type="presParOf" srcId="{74C6F5B4-9059-4EE2-A7BE-98F7A84F28B9}" destId="{25B89678-9C91-45B6-AE36-D2D3211519FD}" srcOrd="4" destOrd="0" presId="urn:microsoft.com/office/officeart/2005/8/layout/venn1"/>
    <dgm:cxn modelId="{CE67A7FF-2381-4759-92E0-9957493EC6D5}" type="presParOf" srcId="{74C6F5B4-9059-4EE2-A7BE-98F7A84F28B9}" destId="{488695A2-5B07-4774-8B22-5D1BBD3385B2}" srcOrd="5" destOrd="0" presId="urn:microsoft.com/office/officeart/2005/8/layout/venn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7D10E70-408E-4935-BE20-A8B97E4B1277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368434F-A3EC-44C0-9187-28C102351026}">
      <dgm:prSet phldrT="[Текст]" custT="1"/>
      <dgm:spPr/>
      <dgm:t>
        <a:bodyPr/>
        <a:lstStyle/>
        <a:p>
          <a:r>
            <a:rPr lang="ru-RU" sz="1600" b="1" i="1" dirty="0" smtClean="0">
              <a:solidFill>
                <a:schemeClr val="bg1"/>
              </a:solidFill>
            </a:rPr>
            <a:t>При заключении договора о совместной подготовке кадров с предприятием необходимо согласовать возможность привлечения сотрудников таких организаций к процедуре независимой оценки компетенций обучающихся</a:t>
          </a:r>
          <a:endParaRPr lang="ru-RU" sz="1600" b="1" i="1" dirty="0">
            <a:solidFill>
              <a:schemeClr val="bg1"/>
            </a:solidFill>
          </a:endParaRPr>
        </a:p>
      </dgm:t>
    </dgm:pt>
    <dgm:pt modelId="{618C44AE-AC14-4A88-9470-928E3A692FE9}" type="parTrans" cxnId="{2C30B51B-7F46-47C2-A4C4-9EBE40590073}">
      <dgm:prSet/>
      <dgm:spPr/>
      <dgm:t>
        <a:bodyPr/>
        <a:lstStyle/>
        <a:p>
          <a:endParaRPr lang="ru-RU"/>
        </a:p>
      </dgm:t>
    </dgm:pt>
    <dgm:pt modelId="{B31E0739-86B9-4026-843D-E0CBD1A16872}" type="sibTrans" cxnId="{2C30B51B-7F46-47C2-A4C4-9EBE40590073}">
      <dgm:prSet/>
      <dgm:spPr/>
      <dgm:t>
        <a:bodyPr/>
        <a:lstStyle/>
        <a:p>
          <a:endParaRPr lang="ru-RU"/>
        </a:p>
      </dgm:t>
    </dgm:pt>
    <dgm:pt modelId="{FE78B1EF-85EE-4E36-B24B-25E4EBC9B9E2}">
      <dgm:prSet phldrT="[Текст]" custT="1"/>
      <dgm:spPr/>
      <dgm:t>
        <a:bodyPr/>
        <a:lstStyle/>
        <a:p>
          <a:r>
            <a:rPr lang="ru-RU" sz="1800" b="1" i="1" dirty="0" smtClean="0"/>
            <a:t>Представители работодателя являются наиболее подходящими кандидатами на роль экспертов демонстрационного экзамена</a:t>
          </a:r>
          <a:endParaRPr lang="ru-RU" sz="1800" b="1" i="1" dirty="0"/>
        </a:p>
      </dgm:t>
    </dgm:pt>
    <dgm:pt modelId="{1D561C17-A8D6-47B5-95C6-E1313DE63E1A}" type="parTrans" cxnId="{1A4A9C05-0D75-47B4-A3AC-9951C1C5362F}">
      <dgm:prSet/>
      <dgm:spPr/>
      <dgm:t>
        <a:bodyPr/>
        <a:lstStyle/>
        <a:p>
          <a:endParaRPr lang="ru-RU"/>
        </a:p>
      </dgm:t>
    </dgm:pt>
    <dgm:pt modelId="{B0D49A00-FEFB-47CF-9679-1A1D9FD9C89B}" type="sibTrans" cxnId="{1A4A9C05-0D75-47B4-A3AC-9951C1C5362F}">
      <dgm:prSet/>
      <dgm:spPr/>
      <dgm:t>
        <a:bodyPr/>
        <a:lstStyle/>
        <a:p>
          <a:endParaRPr lang="ru-RU"/>
        </a:p>
      </dgm:t>
    </dgm:pt>
    <dgm:pt modelId="{52E97F29-B5E6-4D97-B68E-685994B5E5C6}">
      <dgm:prSet phldrT="[Текст]" custT="1"/>
      <dgm:spPr/>
      <dgm:t>
        <a:bodyPr/>
        <a:lstStyle/>
        <a:p>
          <a:r>
            <a:rPr lang="ru-RU" sz="1600" b="1" i="1" dirty="0" smtClean="0"/>
            <a:t>Предприятия, являющиеся базой производственной практики, потенциально выступают партнерами образовательных организаций по созданию и развитию инфраструктуры Центров проведения демонстрационного экзамена.</a:t>
          </a:r>
          <a:endParaRPr lang="ru-RU" sz="1600" b="1" i="1" dirty="0"/>
        </a:p>
      </dgm:t>
    </dgm:pt>
    <dgm:pt modelId="{0FC48F0F-F06F-4BA0-979C-5A60EF4F696D}" type="parTrans" cxnId="{9A152351-48DA-4645-A091-377449C21EA3}">
      <dgm:prSet/>
      <dgm:spPr/>
      <dgm:t>
        <a:bodyPr/>
        <a:lstStyle/>
        <a:p>
          <a:endParaRPr lang="ru-RU"/>
        </a:p>
      </dgm:t>
    </dgm:pt>
    <dgm:pt modelId="{01C6A1C1-E186-461D-852A-C27BBC5171D0}" type="sibTrans" cxnId="{9A152351-48DA-4645-A091-377449C21EA3}">
      <dgm:prSet/>
      <dgm:spPr/>
      <dgm:t>
        <a:bodyPr/>
        <a:lstStyle/>
        <a:p>
          <a:endParaRPr lang="ru-RU"/>
        </a:p>
      </dgm:t>
    </dgm:pt>
    <dgm:pt modelId="{66F9A5C6-AECA-4CB7-A3CC-53484E8FE482}" type="pres">
      <dgm:prSet presAssocID="{07D10E70-408E-4935-BE20-A8B97E4B127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BC9B80F-3A64-4062-BEBD-491AE9D6EADA}" type="pres">
      <dgm:prSet presAssocID="{2368434F-A3EC-44C0-9187-28C102351026}" presName="parentLin" presStyleCnt="0"/>
      <dgm:spPr/>
    </dgm:pt>
    <dgm:pt modelId="{E267DE74-2F66-4BBC-990C-9A085CF318A1}" type="pres">
      <dgm:prSet presAssocID="{2368434F-A3EC-44C0-9187-28C102351026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7717EC45-E03E-456D-86DC-5087997B533A}" type="pres">
      <dgm:prSet presAssocID="{2368434F-A3EC-44C0-9187-28C102351026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56D57A-E5B2-453F-83F3-1AAC57B1DCC7}" type="pres">
      <dgm:prSet presAssocID="{2368434F-A3EC-44C0-9187-28C102351026}" presName="negativeSpace" presStyleCnt="0"/>
      <dgm:spPr/>
    </dgm:pt>
    <dgm:pt modelId="{50E3BEE3-795E-4ACC-BE3F-4B0EF165BCA6}" type="pres">
      <dgm:prSet presAssocID="{2368434F-A3EC-44C0-9187-28C102351026}" presName="childText" presStyleLbl="conFgAcc1" presStyleIdx="0" presStyleCnt="3">
        <dgm:presLayoutVars>
          <dgm:bulletEnabled val="1"/>
        </dgm:presLayoutVars>
      </dgm:prSet>
      <dgm:spPr/>
    </dgm:pt>
    <dgm:pt modelId="{2D9420B2-5393-4CA7-A9F7-E0E26FF9CBD4}" type="pres">
      <dgm:prSet presAssocID="{B31E0739-86B9-4026-843D-E0CBD1A16872}" presName="spaceBetweenRectangles" presStyleCnt="0"/>
      <dgm:spPr/>
    </dgm:pt>
    <dgm:pt modelId="{C07EFC83-FEEC-4E7E-87FB-06D4C2E0852F}" type="pres">
      <dgm:prSet presAssocID="{FE78B1EF-85EE-4E36-B24B-25E4EBC9B9E2}" presName="parentLin" presStyleCnt="0"/>
      <dgm:spPr/>
    </dgm:pt>
    <dgm:pt modelId="{3AC7B134-C941-481A-B1C8-B8F7B5B45874}" type="pres">
      <dgm:prSet presAssocID="{FE78B1EF-85EE-4E36-B24B-25E4EBC9B9E2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DA087768-86D2-4C95-A75F-A26403ACB024}" type="pres">
      <dgm:prSet presAssocID="{FE78B1EF-85EE-4E36-B24B-25E4EBC9B9E2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7E6049-16DC-4BC1-921F-ACD846ED789D}" type="pres">
      <dgm:prSet presAssocID="{FE78B1EF-85EE-4E36-B24B-25E4EBC9B9E2}" presName="negativeSpace" presStyleCnt="0"/>
      <dgm:spPr/>
    </dgm:pt>
    <dgm:pt modelId="{014FAE8C-82E0-4091-B50F-B7F5F7F83375}" type="pres">
      <dgm:prSet presAssocID="{FE78B1EF-85EE-4E36-B24B-25E4EBC9B9E2}" presName="childText" presStyleLbl="conFgAcc1" presStyleIdx="1" presStyleCnt="3">
        <dgm:presLayoutVars>
          <dgm:bulletEnabled val="1"/>
        </dgm:presLayoutVars>
      </dgm:prSet>
      <dgm:spPr/>
    </dgm:pt>
    <dgm:pt modelId="{196DAD97-4522-4510-9C63-EC418D82A892}" type="pres">
      <dgm:prSet presAssocID="{B0D49A00-FEFB-47CF-9679-1A1D9FD9C89B}" presName="spaceBetweenRectangles" presStyleCnt="0"/>
      <dgm:spPr/>
    </dgm:pt>
    <dgm:pt modelId="{6AA24864-B37C-4C98-82D6-DFD676FF4677}" type="pres">
      <dgm:prSet presAssocID="{52E97F29-B5E6-4D97-B68E-685994B5E5C6}" presName="parentLin" presStyleCnt="0"/>
      <dgm:spPr/>
    </dgm:pt>
    <dgm:pt modelId="{7758E4A0-1D3B-42FE-B7F8-85CE9F34973D}" type="pres">
      <dgm:prSet presAssocID="{52E97F29-B5E6-4D97-B68E-685994B5E5C6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A8414B22-A343-450C-96DE-B8C528DBE666}" type="pres">
      <dgm:prSet presAssocID="{52E97F29-B5E6-4D97-B68E-685994B5E5C6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248278-5232-4896-B7C0-3C0C77465BFE}" type="pres">
      <dgm:prSet presAssocID="{52E97F29-B5E6-4D97-B68E-685994B5E5C6}" presName="negativeSpace" presStyleCnt="0"/>
      <dgm:spPr/>
    </dgm:pt>
    <dgm:pt modelId="{FD16373B-4FDC-4758-80E4-070FFAD80BD0}" type="pres">
      <dgm:prSet presAssocID="{52E97F29-B5E6-4D97-B68E-685994B5E5C6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C2F33759-70AE-49D3-863D-86A63D341D6A}" type="presOf" srcId="{2368434F-A3EC-44C0-9187-28C102351026}" destId="{E267DE74-2F66-4BBC-990C-9A085CF318A1}" srcOrd="0" destOrd="0" presId="urn:microsoft.com/office/officeart/2005/8/layout/list1"/>
    <dgm:cxn modelId="{CB4A13B6-832F-42F3-8A16-85E51F4A15C4}" type="presOf" srcId="{52E97F29-B5E6-4D97-B68E-685994B5E5C6}" destId="{A8414B22-A343-450C-96DE-B8C528DBE666}" srcOrd="1" destOrd="0" presId="urn:microsoft.com/office/officeart/2005/8/layout/list1"/>
    <dgm:cxn modelId="{2C30B51B-7F46-47C2-A4C4-9EBE40590073}" srcId="{07D10E70-408E-4935-BE20-A8B97E4B1277}" destId="{2368434F-A3EC-44C0-9187-28C102351026}" srcOrd="0" destOrd="0" parTransId="{618C44AE-AC14-4A88-9470-928E3A692FE9}" sibTransId="{B31E0739-86B9-4026-843D-E0CBD1A16872}"/>
    <dgm:cxn modelId="{9A152351-48DA-4645-A091-377449C21EA3}" srcId="{07D10E70-408E-4935-BE20-A8B97E4B1277}" destId="{52E97F29-B5E6-4D97-B68E-685994B5E5C6}" srcOrd="2" destOrd="0" parTransId="{0FC48F0F-F06F-4BA0-979C-5A60EF4F696D}" sibTransId="{01C6A1C1-E186-461D-852A-C27BBC5171D0}"/>
    <dgm:cxn modelId="{4C4ED943-3E74-46E3-BFA0-800724658CD1}" type="presOf" srcId="{07D10E70-408E-4935-BE20-A8B97E4B1277}" destId="{66F9A5C6-AECA-4CB7-A3CC-53484E8FE482}" srcOrd="0" destOrd="0" presId="urn:microsoft.com/office/officeart/2005/8/layout/list1"/>
    <dgm:cxn modelId="{E326FEBC-47A4-4F0D-A848-B659F986432C}" type="presOf" srcId="{52E97F29-B5E6-4D97-B68E-685994B5E5C6}" destId="{7758E4A0-1D3B-42FE-B7F8-85CE9F34973D}" srcOrd="0" destOrd="0" presId="urn:microsoft.com/office/officeart/2005/8/layout/list1"/>
    <dgm:cxn modelId="{AC910979-D813-4E92-9E56-3D48B35BE2CE}" type="presOf" srcId="{FE78B1EF-85EE-4E36-B24B-25E4EBC9B9E2}" destId="{3AC7B134-C941-481A-B1C8-B8F7B5B45874}" srcOrd="0" destOrd="0" presId="urn:microsoft.com/office/officeart/2005/8/layout/list1"/>
    <dgm:cxn modelId="{1A4A9C05-0D75-47B4-A3AC-9951C1C5362F}" srcId="{07D10E70-408E-4935-BE20-A8B97E4B1277}" destId="{FE78B1EF-85EE-4E36-B24B-25E4EBC9B9E2}" srcOrd="1" destOrd="0" parTransId="{1D561C17-A8D6-47B5-95C6-E1313DE63E1A}" sibTransId="{B0D49A00-FEFB-47CF-9679-1A1D9FD9C89B}"/>
    <dgm:cxn modelId="{AF5E3407-0759-4E4D-8C44-F375485E9172}" type="presOf" srcId="{FE78B1EF-85EE-4E36-B24B-25E4EBC9B9E2}" destId="{DA087768-86D2-4C95-A75F-A26403ACB024}" srcOrd="1" destOrd="0" presId="urn:microsoft.com/office/officeart/2005/8/layout/list1"/>
    <dgm:cxn modelId="{ABE2D217-5AC4-4613-B700-C58E3A91C883}" type="presOf" srcId="{2368434F-A3EC-44C0-9187-28C102351026}" destId="{7717EC45-E03E-456D-86DC-5087997B533A}" srcOrd="1" destOrd="0" presId="urn:microsoft.com/office/officeart/2005/8/layout/list1"/>
    <dgm:cxn modelId="{1AD51386-15E3-4656-8931-16FC5A6AED54}" type="presParOf" srcId="{66F9A5C6-AECA-4CB7-A3CC-53484E8FE482}" destId="{5BC9B80F-3A64-4062-BEBD-491AE9D6EADA}" srcOrd="0" destOrd="0" presId="urn:microsoft.com/office/officeart/2005/8/layout/list1"/>
    <dgm:cxn modelId="{2184A679-3029-4FDF-AB8C-1C9DE36BBBBD}" type="presParOf" srcId="{5BC9B80F-3A64-4062-BEBD-491AE9D6EADA}" destId="{E267DE74-2F66-4BBC-990C-9A085CF318A1}" srcOrd="0" destOrd="0" presId="urn:microsoft.com/office/officeart/2005/8/layout/list1"/>
    <dgm:cxn modelId="{50BCE0A5-91A1-455D-BDDF-126D5585BEF3}" type="presParOf" srcId="{5BC9B80F-3A64-4062-BEBD-491AE9D6EADA}" destId="{7717EC45-E03E-456D-86DC-5087997B533A}" srcOrd="1" destOrd="0" presId="urn:microsoft.com/office/officeart/2005/8/layout/list1"/>
    <dgm:cxn modelId="{6D5D6991-2AFF-4154-BCCF-22322A7BAC7D}" type="presParOf" srcId="{66F9A5C6-AECA-4CB7-A3CC-53484E8FE482}" destId="{AC56D57A-E5B2-453F-83F3-1AAC57B1DCC7}" srcOrd="1" destOrd="0" presId="urn:microsoft.com/office/officeart/2005/8/layout/list1"/>
    <dgm:cxn modelId="{40DBEAD3-4577-4418-BFDD-6B2AD34AD6AD}" type="presParOf" srcId="{66F9A5C6-AECA-4CB7-A3CC-53484E8FE482}" destId="{50E3BEE3-795E-4ACC-BE3F-4B0EF165BCA6}" srcOrd="2" destOrd="0" presId="urn:microsoft.com/office/officeart/2005/8/layout/list1"/>
    <dgm:cxn modelId="{9C785CE9-0C84-48F0-9FE5-52886C87B8BD}" type="presParOf" srcId="{66F9A5C6-AECA-4CB7-A3CC-53484E8FE482}" destId="{2D9420B2-5393-4CA7-A9F7-E0E26FF9CBD4}" srcOrd="3" destOrd="0" presId="urn:microsoft.com/office/officeart/2005/8/layout/list1"/>
    <dgm:cxn modelId="{73EB95A2-78BC-456B-831A-FE6178A49697}" type="presParOf" srcId="{66F9A5C6-AECA-4CB7-A3CC-53484E8FE482}" destId="{C07EFC83-FEEC-4E7E-87FB-06D4C2E0852F}" srcOrd="4" destOrd="0" presId="urn:microsoft.com/office/officeart/2005/8/layout/list1"/>
    <dgm:cxn modelId="{301C31E0-780B-4D4A-873B-1549106E6C64}" type="presParOf" srcId="{C07EFC83-FEEC-4E7E-87FB-06D4C2E0852F}" destId="{3AC7B134-C941-481A-B1C8-B8F7B5B45874}" srcOrd="0" destOrd="0" presId="urn:microsoft.com/office/officeart/2005/8/layout/list1"/>
    <dgm:cxn modelId="{CC6AD8B1-F4B2-4665-AE5E-76C13A39B6FC}" type="presParOf" srcId="{C07EFC83-FEEC-4E7E-87FB-06D4C2E0852F}" destId="{DA087768-86D2-4C95-A75F-A26403ACB024}" srcOrd="1" destOrd="0" presId="urn:microsoft.com/office/officeart/2005/8/layout/list1"/>
    <dgm:cxn modelId="{802FEA4D-12A7-4898-9E4C-5773431F54F6}" type="presParOf" srcId="{66F9A5C6-AECA-4CB7-A3CC-53484E8FE482}" destId="{DE7E6049-16DC-4BC1-921F-ACD846ED789D}" srcOrd="5" destOrd="0" presId="urn:microsoft.com/office/officeart/2005/8/layout/list1"/>
    <dgm:cxn modelId="{6742BE55-D603-444B-A3EF-C6B60FE9901A}" type="presParOf" srcId="{66F9A5C6-AECA-4CB7-A3CC-53484E8FE482}" destId="{014FAE8C-82E0-4091-B50F-B7F5F7F83375}" srcOrd="6" destOrd="0" presId="urn:microsoft.com/office/officeart/2005/8/layout/list1"/>
    <dgm:cxn modelId="{0BEFB0BC-C387-41BD-B99F-9F924CD7FA03}" type="presParOf" srcId="{66F9A5C6-AECA-4CB7-A3CC-53484E8FE482}" destId="{196DAD97-4522-4510-9C63-EC418D82A892}" srcOrd="7" destOrd="0" presId="urn:microsoft.com/office/officeart/2005/8/layout/list1"/>
    <dgm:cxn modelId="{6799158F-10EE-4B90-B699-7853070716B5}" type="presParOf" srcId="{66F9A5C6-AECA-4CB7-A3CC-53484E8FE482}" destId="{6AA24864-B37C-4C98-82D6-DFD676FF4677}" srcOrd="8" destOrd="0" presId="urn:microsoft.com/office/officeart/2005/8/layout/list1"/>
    <dgm:cxn modelId="{36A4A9BB-BD9D-40A9-B4F9-303FC28DDF19}" type="presParOf" srcId="{6AA24864-B37C-4C98-82D6-DFD676FF4677}" destId="{7758E4A0-1D3B-42FE-B7F8-85CE9F34973D}" srcOrd="0" destOrd="0" presId="urn:microsoft.com/office/officeart/2005/8/layout/list1"/>
    <dgm:cxn modelId="{AE90D3BB-FD69-474D-95DD-EBC8ABA83001}" type="presParOf" srcId="{6AA24864-B37C-4C98-82D6-DFD676FF4677}" destId="{A8414B22-A343-450C-96DE-B8C528DBE666}" srcOrd="1" destOrd="0" presId="urn:microsoft.com/office/officeart/2005/8/layout/list1"/>
    <dgm:cxn modelId="{BBE50802-7032-4DB4-8328-1211617B7A4D}" type="presParOf" srcId="{66F9A5C6-AECA-4CB7-A3CC-53484E8FE482}" destId="{8D248278-5232-4896-B7C0-3C0C77465BFE}" srcOrd="9" destOrd="0" presId="urn:microsoft.com/office/officeart/2005/8/layout/list1"/>
    <dgm:cxn modelId="{FC8FF41B-9B82-4067-9B28-D7D1912A9F41}" type="presParOf" srcId="{66F9A5C6-AECA-4CB7-A3CC-53484E8FE482}" destId="{FD16373B-4FDC-4758-80E4-070FFAD80BD0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20FAA6-2109-4365-BA5B-C5476DFF5EA6}">
      <dsp:nvSpPr>
        <dsp:cNvPr id="0" name=""/>
        <dsp:cNvSpPr/>
      </dsp:nvSpPr>
      <dsp:spPr>
        <a:xfrm>
          <a:off x="2130696" y="188653"/>
          <a:ext cx="2728634" cy="221292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Семинары с работодателями</a:t>
          </a:r>
          <a:endParaRPr lang="ru-RU" sz="2100" kern="1200" dirty="0"/>
        </a:p>
      </dsp:txBody>
      <dsp:txXfrm>
        <a:off x="2494514" y="575914"/>
        <a:ext cx="2000998" cy="995815"/>
      </dsp:txXfrm>
    </dsp:sp>
    <dsp:sp modelId="{36538AAE-DA88-4712-9221-BE83D5EFC12A}">
      <dsp:nvSpPr>
        <dsp:cNvPr id="0" name=""/>
        <dsp:cNvSpPr/>
      </dsp:nvSpPr>
      <dsp:spPr>
        <a:xfrm>
          <a:off x="3044866" y="1616329"/>
          <a:ext cx="3040271" cy="275128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Круглые столы с аппаратом управления предприятий</a:t>
          </a:r>
          <a:endParaRPr lang="ru-RU" sz="2100" kern="1200" dirty="0"/>
        </a:p>
      </dsp:txBody>
      <dsp:txXfrm>
        <a:off x="3974682" y="2327077"/>
        <a:ext cx="1824163" cy="1513205"/>
      </dsp:txXfrm>
    </dsp:sp>
    <dsp:sp modelId="{25B89678-9C91-45B6-AE36-D2D3211519FD}">
      <dsp:nvSpPr>
        <dsp:cNvPr id="0" name=""/>
        <dsp:cNvSpPr/>
      </dsp:nvSpPr>
      <dsp:spPr>
        <a:xfrm>
          <a:off x="927250" y="1616806"/>
          <a:ext cx="2932954" cy="273324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Конференции по вопросам совместной подготовки кадров</a:t>
          </a:r>
          <a:endParaRPr lang="ru-RU" sz="2100" kern="1200" dirty="0"/>
        </a:p>
      </dsp:txBody>
      <dsp:txXfrm>
        <a:off x="1203436" y="2322895"/>
        <a:ext cx="1759772" cy="150328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E3BEE3-795E-4ACC-BE3F-4B0EF165BCA6}">
      <dsp:nvSpPr>
        <dsp:cNvPr id="0" name=""/>
        <dsp:cNvSpPr/>
      </dsp:nvSpPr>
      <dsp:spPr>
        <a:xfrm>
          <a:off x="0" y="635553"/>
          <a:ext cx="8128000" cy="103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17EC45-E03E-456D-86DC-5087997B533A}">
      <dsp:nvSpPr>
        <dsp:cNvPr id="0" name=""/>
        <dsp:cNvSpPr/>
      </dsp:nvSpPr>
      <dsp:spPr>
        <a:xfrm>
          <a:off x="406400" y="30393"/>
          <a:ext cx="5689600" cy="1210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1" kern="1200" dirty="0" smtClean="0">
              <a:solidFill>
                <a:schemeClr val="bg1"/>
              </a:solidFill>
            </a:rPr>
            <a:t>При заключении договора о совместной подготовке кадров с предприятием необходимо согласовать возможность привлечения сотрудников таких организаций к процедуре независимой оценки компетенций обучающихся</a:t>
          </a:r>
          <a:endParaRPr lang="ru-RU" sz="1600" b="1" i="1" kern="1200" dirty="0">
            <a:solidFill>
              <a:schemeClr val="bg1"/>
            </a:solidFill>
          </a:endParaRPr>
        </a:p>
      </dsp:txBody>
      <dsp:txXfrm>
        <a:off x="465483" y="89476"/>
        <a:ext cx="5571434" cy="1092154"/>
      </dsp:txXfrm>
    </dsp:sp>
    <dsp:sp modelId="{014FAE8C-82E0-4091-B50F-B7F5F7F83375}">
      <dsp:nvSpPr>
        <dsp:cNvPr id="0" name=""/>
        <dsp:cNvSpPr/>
      </dsp:nvSpPr>
      <dsp:spPr>
        <a:xfrm>
          <a:off x="0" y="2495313"/>
          <a:ext cx="8128000" cy="103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087768-86D2-4C95-A75F-A26403ACB024}">
      <dsp:nvSpPr>
        <dsp:cNvPr id="0" name=""/>
        <dsp:cNvSpPr/>
      </dsp:nvSpPr>
      <dsp:spPr>
        <a:xfrm>
          <a:off x="406400" y="1890153"/>
          <a:ext cx="5689600" cy="1210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1" kern="1200" dirty="0" smtClean="0"/>
            <a:t>Представители работодателя являются наиболее подходящими кандидатами на роль экспертов демонстрационного экзамена</a:t>
          </a:r>
          <a:endParaRPr lang="ru-RU" sz="1800" b="1" i="1" kern="1200" dirty="0"/>
        </a:p>
      </dsp:txBody>
      <dsp:txXfrm>
        <a:off x="465483" y="1949236"/>
        <a:ext cx="5571434" cy="1092154"/>
      </dsp:txXfrm>
    </dsp:sp>
    <dsp:sp modelId="{FD16373B-4FDC-4758-80E4-070FFAD80BD0}">
      <dsp:nvSpPr>
        <dsp:cNvPr id="0" name=""/>
        <dsp:cNvSpPr/>
      </dsp:nvSpPr>
      <dsp:spPr>
        <a:xfrm>
          <a:off x="0" y="4355073"/>
          <a:ext cx="8128000" cy="103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414B22-A343-450C-96DE-B8C528DBE666}">
      <dsp:nvSpPr>
        <dsp:cNvPr id="0" name=""/>
        <dsp:cNvSpPr/>
      </dsp:nvSpPr>
      <dsp:spPr>
        <a:xfrm>
          <a:off x="406400" y="3749913"/>
          <a:ext cx="5689600" cy="1210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1" kern="1200" dirty="0" smtClean="0"/>
            <a:t>Предприятия, являющиеся базой производственной практики, потенциально выступают партнерами образовательных организаций по созданию и развитию инфраструктуры Центров проведения демонстрационного экзамена.</a:t>
          </a:r>
          <a:endParaRPr lang="ru-RU" sz="1600" b="1" i="1" kern="1200" dirty="0"/>
        </a:p>
      </dsp:txBody>
      <dsp:txXfrm>
        <a:off x="465483" y="3808996"/>
        <a:ext cx="5571434" cy="10921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7620CA7-386C-4FBC-B078-8C55A41273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ADE48757-58AC-40CC-BFCA-CFDAF9FDD2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25EFB447-8FCB-4CC4-B3FF-3C461978B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F3E1E29-6B1D-4C74-8AF0-58B0473BD2AD}" type="datetime8">
              <a:rPr lang="ru-RU" noProof="0" smtClean="0"/>
              <a:t>07.10.2021 23:01</a:t>
            </a:fld>
            <a:endParaRPr lang="ru-RU" noProof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4E957A36-B473-4AA7-8C53-75127CD57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687D9B45-86F8-4670-AAC6-964995068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5C3056E-1632-4A65-A24F-3F10A1450A6E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82243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94CC2C2-22B0-4C10-A48B-12769AE36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C2E7AFE3-6F25-4FB1-BCBD-1A0864C7CA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B39DF52C-AC84-430B-8B38-938E66E57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12FBB27-8CFC-4768-BCAE-CA761FE4B0DC}" type="datetime8">
              <a:rPr lang="ru-RU" noProof="0" smtClean="0"/>
              <a:t>07.10.2021 23:01</a:t>
            </a:fld>
            <a:endParaRPr lang="ru-RU" noProof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4F821CB5-A777-4803-9330-5CFD88C51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D49BC018-A25B-4352-AE21-2F4E3B31D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5C3056E-1632-4A65-A24F-3F10A1450A6E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902794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89855CB9-1045-473F-AA1C-89BBB76A3E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569F0E22-FD3F-4686-9B32-387BF7C371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96450B75-C9C8-47DD-8104-1CBAF1C6C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33E1DF3-3B28-418B-9A28-3B1DEE636153}" type="datetime8">
              <a:rPr lang="ru-RU" noProof="0" smtClean="0"/>
              <a:t>07.10.2021 23:01</a:t>
            </a:fld>
            <a:endParaRPr lang="ru-RU" noProof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6A14940F-7ACA-46C6-8007-18867975A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F8CD8CC9-3625-4073-8298-A032BEBB9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5C3056E-1632-4A65-A24F-3F10A1450A6E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096512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E189933-C1A2-49A3-9A8D-D8EB922D7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D0A3DBB0-9F06-4827-9282-B591842131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2EB0C904-D63D-49DA-AB52-D64071CA5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23E2855-E2F6-4F14-A0E2-C41A593D6263}" type="datetime8">
              <a:rPr lang="ru-RU" noProof="0" smtClean="0"/>
              <a:t>07.10.2021 23:01</a:t>
            </a:fld>
            <a:endParaRPr lang="ru-RU" noProof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EB3B8AC1-257E-4D21-969F-1C9105C38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5633488C-5004-48B1-B13C-1CE2B8797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5C3056E-1632-4A65-A24F-3F10A1450A6E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01556E5E-3292-499F-881A-7ADC6314A02F}"/>
              </a:ext>
            </a:extLst>
          </p:cNvPr>
          <p:cNvSpPr>
            <a:spLocks noChangeAspect="1"/>
          </p:cNvSpPr>
          <p:nvPr userDrawn="1"/>
        </p:nvSpPr>
        <p:spPr bwMode="white">
          <a:xfrm>
            <a:off x="445982" y="606554"/>
            <a:ext cx="11300036" cy="1258827"/>
          </a:xfrm>
          <a:prstGeom prst="rect">
            <a:avLst/>
          </a:prstGeom>
          <a:gradFill flip="none" rotWithShape="1">
            <a:gsLst>
              <a:gs pos="100000">
                <a:schemeClr val="accent2"/>
              </a:gs>
              <a:gs pos="60000">
                <a:schemeClr val="accent1">
                  <a:lumMod val="95000"/>
                  <a:lumOff val="5000"/>
                </a:schemeClr>
              </a:gs>
              <a:gs pos="0">
                <a:schemeClr val="accent1">
                  <a:lumMod val="4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48468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78C0C56-A6AC-44A6-939E-1AC8BB1D7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92F4EE57-DCA6-44EE-9955-6770071B4F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74318C95-57A9-49D1-8AF8-61F445DE5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D3E6822-CFF9-4BF8-8DD9-946B633CD304}" type="datetime8">
              <a:rPr lang="ru-RU" noProof="0" smtClean="0"/>
              <a:t>07.10.2021 23:01</a:t>
            </a:fld>
            <a:endParaRPr lang="ru-RU" noProof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856F9E74-E288-4D60-86CB-23C4715EB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4ADBB62F-3B66-4C49-BD1F-A4E299BDC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5C3056E-1632-4A65-A24F-3F10A1450A6E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285484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F31CCE2-A0B7-454D-9B4C-5801942E1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4A222416-88BE-479D-87F9-6840768252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BC5E8C2A-656A-49A6-B991-5D8804C5DA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689DE2E5-AC64-4E65-881F-DE2FCC30D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F054FF7-F649-4DBC-9518-85854A1B52F2}" type="datetime8">
              <a:rPr lang="ru-RU" noProof="0" smtClean="0"/>
              <a:t>07.10.2021 23:01</a:t>
            </a:fld>
            <a:endParaRPr lang="ru-RU" noProof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7BD9B911-9DDC-476B-9F06-9710D3627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EAF5C02B-C3F4-4794-A512-2E4673859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5C3056E-1632-4A65-A24F-3F10A1450A6E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677688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DE18841-0BF7-4A22-98F8-8F0CE50C94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CC7C1123-AA86-4267-B2F0-897C14854E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F594F21B-60E5-4601-B3DF-CAF7B17338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CB17A391-9975-45E6-88DE-497D7CCC6B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76CBBCFF-A37C-443B-8AE3-BAF9E26446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4FE92D95-9721-4F11-8F9B-7A42918E43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632E5D2-34C1-45F1-B114-1CCC036BEFA3}" type="datetime8">
              <a:rPr lang="ru-RU" noProof="0" smtClean="0"/>
              <a:t>07.10.2021 23:01</a:t>
            </a:fld>
            <a:endParaRPr lang="ru-RU" noProof="0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2DF713E8-156F-4D4E-A5E0-CB81005AE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6CD7A64B-0231-4B45-8B57-196DFB015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5C3056E-1632-4A65-A24F-3F10A1450A6E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575997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5C96798-FCDF-4D2F-B9F9-5077B689C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B488528D-6CBE-4D34-84F7-7CDE27450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A7A7957-0721-486D-A893-CC9D0EC1831A}" type="datetime8">
              <a:rPr lang="ru-RU" noProof="0" smtClean="0"/>
              <a:t>07.10.2021 23:01</a:t>
            </a:fld>
            <a:endParaRPr lang="ru-RU" noProof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FADDB4B5-D613-404F-A4EB-711A2643B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A1B9CB73-E8A8-4969-8890-3C5B34090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5C3056E-1632-4A65-A24F-3F10A1450A6E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381817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6C269424-21AC-45EE-AA04-4A530924E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2CC57074-9696-4DF5-BA02-E5A72854D3B1}" type="datetime8">
              <a:rPr lang="ru-RU" noProof="0" smtClean="0"/>
              <a:t>07.10.2021 23:01</a:t>
            </a:fld>
            <a:endParaRPr lang="ru-RU" noProof="0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FF3AA9FD-4A7A-4CEF-A6E6-6F371A544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3BEBF571-F10C-4E93-B57C-2883A07DB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5C3056E-1632-4A65-A24F-3F10A1450A6E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806472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B2CD685-D724-437D-B54F-CDFA8AC3ED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2FCC765D-3BEF-48FA-B335-92EE8AFC74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1896CA19-4D8C-45C3-9B52-08C4C2DAA8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FE391BB3-462D-49EB-B5E9-63C92E60C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A361C8B-9E76-473F-A4F6-696750FC010A}" type="datetime8">
              <a:rPr lang="ru-RU" noProof="0" smtClean="0"/>
              <a:t>07.10.2021 23:01</a:t>
            </a:fld>
            <a:endParaRPr lang="ru-RU" noProof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03BB1B62-5F88-45D1-9087-5EB68DE24C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51C8D4AB-9C52-463B-8609-11776DF98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5C3056E-1632-4A65-A24F-3F10A1450A6E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644090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C6CFB74-D5D8-4136-8F8A-5C6677F13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ACCDDC3E-D861-472E-BF18-8F431EBD46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88E7AA56-0FED-4952-989D-DC8B4EB2E3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81C9D372-E68A-4263-9153-DD4B4D0D1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8138534-1F77-42D4-BD52-415E1B81982D}" type="datetime8">
              <a:rPr lang="ru-RU" noProof="0" smtClean="0"/>
              <a:t>07.10.2021 23:01</a:t>
            </a:fld>
            <a:endParaRPr lang="ru-RU" noProof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248646A5-7BBB-4CC2-A4F2-C85EB7C39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C594F5B5-652D-4BC0-AA73-D55610F9B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5C3056E-1632-4A65-A24F-3F10A1450A6E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195169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DCAEFA6-C73B-4DA9-A98D-FAA2F181FB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D4ED3544-64DC-4B1A-9907-CEC2E4F467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9BA63D69-F690-41F6-A394-72C923AD25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A44E3A6A-CB19-4D53-BD05-1B41B7300BFB}" type="datetime8">
              <a:rPr lang="ru-RU" noProof="0" smtClean="0"/>
              <a:t>07.10.2021 23:01</a:t>
            </a:fld>
            <a:endParaRPr lang="ru-RU" noProof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FE19BAA8-4692-4151-9341-FFB059EEC6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4987268B-FC22-45D8-806E-6D38EE590E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C5C3056E-1632-4A65-A24F-3F10A1450A6E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582373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5C3056E-1632-4A65-A24F-3F10A1450A6E}" type="slidenum">
              <a:rPr lang="ru-RU" noProof="0" smtClean="0"/>
              <a:t>1</a:t>
            </a:fld>
            <a:endParaRPr lang="ru-RU" noProof="0"/>
          </a:p>
        </p:txBody>
      </p:sp>
      <p:sp>
        <p:nvSpPr>
          <p:cNvPr id="3" name="TextBox 2"/>
          <p:cNvSpPr txBox="1"/>
          <p:nvPr/>
        </p:nvSpPr>
        <p:spPr>
          <a:xfrm>
            <a:off x="2286000" y="671639"/>
            <a:ext cx="7582237" cy="156966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Производственная практика, как элемент подготовки к демонстрационному экзамену</a:t>
            </a:r>
            <a:endParaRPr lang="ru-RU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2063470" y="2451887"/>
            <a:ext cx="80272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 smtClean="0"/>
              <a:t>Секционный доклад в рамкам «Единого методического дня». </a:t>
            </a:r>
            <a:br>
              <a:rPr lang="ru-RU" i="1" dirty="0" smtClean="0"/>
            </a:br>
            <a:r>
              <a:rPr lang="ru-RU" i="1" dirty="0" smtClean="0"/>
              <a:t>Секция «Подготовка к демонстрационному экзамену по компетенции «Социальная работа»</a:t>
            </a:r>
            <a:endParaRPr lang="ru-RU" i="1" dirty="0"/>
          </a:p>
        </p:txBody>
      </p:sp>
      <p:sp>
        <p:nvSpPr>
          <p:cNvPr id="5" name="TextBox 4"/>
          <p:cNvSpPr txBox="1"/>
          <p:nvPr/>
        </p:nvSpPr>
        <p:spPr>
          <a:xfrm>
            <a:off x="8933607" y="3714244"/>
            <a:ext cx="280793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 smtClean="0"/>
              <a:t>Докладчик</a:t>
            </a: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>Сазанов Антон Николаевич</a:t>
            </a:r>
          </a:p>
          <a:p>
            <a:pPr algn="r"/>
            <a:r>
              <a:rPr lang="ru-RU" dirty="0" smtClean="0"/>
              <a:t>Преподаватель ГБПОУ «Самарский техникум промышленных технологий»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142087" y="6230867"/>
            <a:ext cx="18700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Самара, 2021 год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9855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5C3056E-1632-4A65-A24F-3F10A1450A6E}" type="slidenum">
              <a:rPr lang="ru-RU" noProof="0" smtClean="0"/>
              <a:t>2</a:t>
            </a:fld>
            <a:endParaRPr lang="ru-RU" noProof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796" y="258944"/>
            <a:ext cx="11246409" cy="62744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16185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5C3056E-1632-4A65-A24F-3F10A1450A6E}" type="slidenum">
              <a:rPr lang="ru-RU" noProof="0" smtClean="0"/>
              <a:t>3</a:t>
            </a:fld>
            <a:endParaRPr lang="ru-RU" noProof="0"/>
          </a:p>
        </p:txBody>
      </p:sp>
      <p:sp>
        <p:nvSpPr>
          <p:cNvPr id="3" name="TextBox 2"/>
          <p:cNvSpPr txBox="1"/>
          <p:nvPr/>
        </p:nvSpPr>
        <p:spPr>
          <a:xfrm>
            <a:off x="2557082" y="388418"/>
            <a:ext cx="7168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МОДЕЛЬ УЧАСТИЯ ПРЕДПРИЯТИЙ В ДЕМОНСТРАЦИОННОМ ЭКЗАМЕНЕ</a:t>
            </a:r>
          </a:p>
        </p:txBody>
      </p:sp>
      <p:sp>
        <p:nvSpPr>
          <p:cNvPr id="4" name="Стрелка вниз 3"/>
          <p:cNvSpPr/>
          <p:nvPr/>
        </p:nvSpPr>
        <p:spPr>
          <a:xfrm>
            <a:off x="5987583" y="865848"/>
            <a:ext cx="307498" cy="5259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3968621" y="1545579"/>
            <a:ext cx="43454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Участие предприятий в разработке заданий ДЭ, в том числе путём включения в задания ДЭ корпоративных модулей</a:t>
            </a:r>
          </a:p>
        </p:txBody>
      </p:sp>
      <p:sp>
        <p:nvSpPr>
          <p:cNvPr id="6" name="Стрелка вниз 5"/>
          <p:cNvSpPr/>
          <p:nvPr/>
        </p:nvSpPr>
        <p:spPr>
          <a:xfrm>
            <a:off x="5987583" y="2468909"/>
            <a:ext cx="307498" cy="5259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2881872" y="3051212"/>
            <a:ext cx="65189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Участие предприятий в создании и развитии инфраструктуры Центров проведения демонстрационного экзамена</a:t>
            </a:r>
          </a:p>
        </p:txBody>
      </p:sp>
      <p:sp>
        <p:nvSpPr>
          <p:cNvPr id="8" name="Стрелка вниз 7"/>
          <p:cNvSpPr/>
          <p:nvPr/>
        </p:nvSpPr>
        <p:spPr>
          <a:xfrm>
            <a:off x="5987583" y="3762286"/>
            <a:ext cx="307498" cy="5259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1833901" y="4466805"/>
            <a:ext cx="8614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/>
              <a:t>Участие экспертов от предприятий в оценке заданий </a:t>
            </a:r>
            <a:r>
              <a:rPr lang="ru-RU" b="1" dirty="0" smtClean="0"/>
              <a:t>Демонстрационного экзамена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430237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5C3056E-1632-4A65-A24F-3F10A1450A6E}" type="slidenum">
              <a:rPr lang="ru-RU" noProof="0" smtClean="0"/>
              <a:t>4</a:t>
            </a:fld>
            <a:endParaRPr lang="ru-RU" noProof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1994" y="2023009"/>
            <a:ext cx="5585980" cy="3350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447" y="2023009"/>
            <a:ext cx="5639199" cy="3350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548991" y="631179"/>
            <a:ext cx="72100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Заключение договоров с предприятиями, предусматривающих возможность привлечения работодателей к проведению ДЭ</a:t>
            </a:r>
            <a:endParaRPr lang="ru-RU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9542" y="5607782"/>
            <a:ext cx="846217" cy="566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3621" y="5607782"/>
            <a:ext cx="820244" cy="555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7616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5C3056E-1632-4A65-A24F-3F10A1450A6E}" type="slidenum">
              <a:rPr lang="ru-RU" noProof="0" smtClean="0"/>
              <a:t>5</a:t>
            </a:fld>
            <a:endParaRPr lang="ru-RU" noProof="0"/>
          </a:p>
        </p:txBody>
      </p:sp>
      <p:sp>
        <p:nvSpPr>
          <p:cNvPr id="3" name="TextBox 2"/>
          <p:cNvSpPr txBox="1"/>
          <p:nvPr/>
        </p:nvSpPr>
        <p:spPr>
          <a:xfrm>
            <a:off x="1755972" y="679731"/>
            <a:ext cx="8456177" cy="646331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Информирование предприятий, выступающих в качестве базы производственной практики, о возможностях которые им дает участие в проведении ДЭ</a:t>
            </a:r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169163398"/>
              </p:ext>
            </p:extLst>
          </p:nvPr>
        </p:nvGraphicFramePr>
        <p:xfrm>
          <a:off x="2376811" y="1844984"/>
          <a:ext cx="7214498" cy="45477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32714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5C3056E-1632-4A65-A24F-3F10A1450A6E}" type="slidenum">
              <a:rPr lang="ru-RU" noProof="0" smtClean="0"/>
              <a:t>6</a:t>
            </a:fld>
            <a:endParaRPr lang="ru-RU" noProof="0"/>
          </a:p>
        </p:txBody>
      </p:sp>
      <p:sp>
        <p:nvSpPr>
          <p:cNvPr id="4" name="TextBox 3"/>
          <p:cNvSpPr txBox="1"/>
          <p:nvPr/>
        </p:nvSpPr>
        <p:spPr>
          <a:xfrm>
            <a:off x="3163986" y="558350"/>
            <a:ext cx="5089890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ДЭ как форма промежуточной аттестации (квалификационного экзамена)</a:t>
            </a:r>
            <a:endParaRPr lang="ru-RU" dirty="0"/>
          </a:p>
        </p:txBody>
      </p:sp>
      <p:sp>
        <p:nvSpPr>
          <p:cNvPr id="5" name="Стрелка вниз 4"/>
          <p:cNvSpPr/>
          <p:nvPr/>
        </p:nvSpPr>
        <p:spPr>
          <a:xfrm>
            <a:off x="5510676" y="1529394"/>
            <a:ext cx="396510" cy="63117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3406746" y="2370967"/>
            <a:ext cx="46043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Производственная практика по ПМ как элемент подготовки к ДЭ</a:t>
            </a:r>
            <a:endParaRPr lang="ru-RU" dirty="0"/>
          </a:p>
        </p:txBody>
      </p:sp>
      <p:sp>
        <p:nvSpPr>
          <p:cNvPr id="7" name="Стрелка вниз 6"/>
          <p:cNvSpPr/>
          <p:nvPr/>
        </p:nvSpPr>
        <p:spPr>
          <a:xfrm>
            <a:off x="5484375" y="3162637"/>
            <a:ext cx="396511" cy="5111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2775568" y="3827534"/>
            <a:ext cx="58667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Предприятия</a:t>
            </a:r>
            <a:r>
              <a:rPr lang="ru-RU" dirty="0"/>
              <a:t>, выступающие в качестве базы практики, становятся субъектами подготовки обучающихся к демонстрационному экзамену.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76557" y="5121194"/>
            <a:ext cx="10661257" cy="147732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i="1" dirty="0"/>
              <a:t>Членами аттестационно-квалификационной комиссии </a:t>
            </a:r>
            <a:r>
              <a:rPr lang="ru-RU" i="1" dirty="0" smtClean="0"/>
              <a:t>в </a:t>
            </a:r>
            <a:r>
              <a:rPr lang="ru-RU" i="1" dirty="0"/>
              <a:t>большинстве случаев являются представители предприятий, принимающих обучающихся на производственную практику. </a:t>
            </a:r>
            <a:endParaRPr lang="ru-RU" i="1" dirty="0" smtClean="0"/>
          </a:p>
          <a:p>
            <a:pPr algn="ctr"/>
            <a:r>
              <a:rPr lang="ru-RU" i="1" dirty="0" smtClean="0"/>
              <a:t>Задача </a:t>
            </a:r>
            <a:r>
              <a:rPr lang="ru-RU" i="1" dirty="0"/>
              <a:t>образовательной организации состоит в обучении данных специалистов на роль экспертов демонстрационного экзамена.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73177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5C3056E-1632-4A65-A24F-3F10A1450A6E}" type="slidenum">
              <a:rPr lang="ru-RU" noProof="0" smtClean="0"/>
              <a:t>7</a:t>
            </a:fld>
            <a:endParaRPr lang="ru-RU" noProof="0"/>
          </a:p>
        </p:txBody>
      </p:sp>
      <p:sp>
        <p:nvSpPr>
          <p:cNvPr id="3" name="TextBox 2"/>
          <p:cNvSpPr txBox="1"/>
          <p:nvPr/>
        </p:nvSpPr>
        <p:spPr>
          <a:xfrm>
            <a:off x="2136297" y="202300"/>
            <a:ext cx="72585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Соотнесение вопросов организации производственной практики с организацией и проведением ДЭ </a:t>
            </a:r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658503328"/>
              </p:ext>
            </p:extLst>
          </p:nvPr>
        </p:nvGraphicFramePr>
        <p:xfrm>
          <a:off x="1758219" y="1220848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07546154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Зеленый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248</Words>
  <Application>Microsoft Office PowerPoint</Application>
  <PresentationFormat>Произвольный</PresentationFormat>
  <Paragraphs>30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Дарья Козловская</dc:creator>
  <cp:lastModifiedBy>MrGaddess</cp:lastModifiedBy>
  <cp:revision>19</cp:revision>
  <dcterms:created xsi:type="dcterms:W3CDTF">2020-04-27T17:09:40Z</dcterms:created>
  <dcterms:modified xsi:type="dcterms:W3CDTF">2021-10-07T19:01:27Z</dcterms:modified>
</cp:coreProperties>
</file>