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7175" cy="5145088"/>
  <p:notesSz cx="9147175" cy="5145088"/>
  <p:defaultTextStyle>
    <a:defPPr>
      <a:defRPr lang="ru-RU"/>
    </a:defPPr>
    <a:lvl1pPr algn="l" defTabSz="685800">
      <a:spcBef>
        <a:spcPts val="0"/>
      </a:spcBef>
      <a:spcAft>
        <a:spcPts val="0"/>
      </a:spcAft>
      <a:defRPr sz="1300">
        <a:solidFill>
          <a:schemeClr val="tx1"/>
        </a:solidFill>
        <a:latin typeface="Calibri"/>
        <a:ea typeface="+mn-ea"/>
        <a:cs typeface="+mn-cs"/>
      </a:defRPr>
    </a:lvl1pPr>
    <a:lvl2pPr marL="342900" indent="114300" algn="l" defTabSz="685800">
      <a:spcBef>
        <a:spcPts val="0"/>
      </a:spcBef>
      <a:spcAft>
        <a:spcPts val="0"/>
      </a:spcAft>
      <a:defRPr sz="1300">
        <a:solidFill>
          <a:schemeClr val="tx1"/>
        </a:solidFill>
        <a:latin typeface="Calibri"/>
        <a:ea typeface="+mn-ea"/>
        <a:cs typeface="+mn-cs"/>
      </a:defRPr>
    </a:lvl2pPr>
    <a:lvl3pPr marL="685800" indent="228600" algn="l" defTabSz="685800">
      <a:spcBef>
        <a:spcPts val="0"/>
      </a:spcBef>
      <a:spcAft>
        <a:spcPts val="0"/>
      </a:spcAft>
      <a:defRPr sz="1300">
        <a:solidFill>
          <a:schemeClr val="tx1"/>
        </a:solidFill>
        <a:latin typeface="Calibri"/>
        <a:ea typeface="+mn-ea"/>
        <a:cs typeface="+mn-cs"/>
      </a:defRPr>
    </a:lvl3pPr>
    <a:lvl4pPr marL="1028700" indent="342900" algn="l" defTabSz="685800">
      <a:spcBef>
        <a:spcPts val="0"/>
      </a:spcBef>
      <a:spcAft>
        <a:spcPts val="0"/>
      </a:spcAft>
      <a:defRPr sz="1300">
        <a:solidFill>
          <a:schemeClr val="tx1"/>
        </a:solidFill>
        <a:latin typeface="Calibri"/>
        <a:ea typeface="+mn-ea"/>
        <a:cs typeface="+mn-cs"/>
      </a:defRPr>
    </a:lvl4pPr>
    <a:lvl5pPr marL="1371600" indent="457200" algn="l" defTabSz="685800">
      <a:spcBef>
        <a:spcPts val="0"/>
      </a:spcBef>
      <a:spcAft>
        <a:spcPts val="0"/>
      </a:spcAft>
      <a:defRPr sz="1300">
        <a:solidFill>
          <a:schemeClr val="tx1"/>
        </a:solidFill>
        <a:latin typeface="Calibri"/>
        <a:ea typeface="+mn-ea"/>
        <a:cs typeface="+mn-cs"/>
      </a:defRPr>
    </a:lvl5pPr>
    <a:lvl6pPr marL="2286000" algn="l" defTabSz="914400">
      <a:defRPr sz="1300">
        <a:solidFill>
          <a:schemeClr val="tx1"/>
        </a:solidFill>
        <a:latin typeface="Calibri"/>
        <a:ea typeface="+mn-ea"/>
        <a:cs typeface="+mn-cs"/>
      </a:defRPr>
    </a:lvl6pPr>
    <a:lvl7pPr marL="2743200" algn="l" defTabSz="914400">
      <a:defRPr sz="1300">
        <a:solidFill>
          <a:schemeClr val="tx1"/>
        </a:solidFill>
        <a:latin typeface="Calibri"/>
        <a:ea typeface="+mn-ea"/>
        <a:cs typeface="+mn-cs"/>
      </a:defRPr>
    </a:lvl7pPr>
    <a:lvl8pPr marL="3200400" algn="l" defTabSz="914400">
      <a:defRPr sz="1300">
        <a:solidFill>
          <a:schemeClr val="tx1"/>
        </a:solidFill>
        <a:latin typeface="Calibri"/>
        <a:ea typeface="+mn-ea"/>
        <a:cs typeface="+mn-cs"/>
      </a:defRPr>
    </a:lvl8pPr>
    <a:lvl9pPr marL="3657600" algn="l" defTabSz="914400">
      <a:defRPr sz="1300">
        <a:solidFill>
          <a:schemeClr val="tx1"/>
        </a:solidFill>
        <a:latin typeface="Calibri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B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Group 88"/>
          <p:cNvGrpSpPr/>
          <p:nvPr/>
        </p:nvGrpSpPr>
        <p:grpSpPr bwMode="auto">
          <a:xfrm>
            <a:off x="-247341" y="-44546"/>
            <a:ext cx="9390148" cy="5194452"/>
            <a:chOff x="-329674" y="-51881"/>
            <a:chExt cx="12515851" cy="6923798"/>
          </a:xfrm>
        </p:grpSpPr>
        <p:sp>
          <p:nvSpPr>
            <p:cNvPr id="5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 extrusionOk="0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6" name="Freeform 6"/>
            <p:cNvSpPr/>
            <p:nvPr/>
          </p:nvSpPr>
          <p:spPr bwMode="auto">
            <a:xfrm>
              <a:off x="670451" y="2018235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 extrusionOk="0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" name="Freeform 7"/>
            <p:cNvSpPr/>
            <p:nvPr/>
          </p:nvSpPr>
          <p:spPr bwMode="auto">
            <a:xfrm>
              <a:off x="251350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 extrusionOk="0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 extrusionOk="0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 extrusionOk="0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 extrusionOk="0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 extrusionOk="0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 extrusionOk="0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 extrusionOk="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4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 extrusionOk="0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5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 extrusionOk="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6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 extrusionOk="0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7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 extrusionOk="0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8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 extrusionOk="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9" name="Freeform 19"/>
            <p:cNvSpPr/>
            <p:nvPr/>
          </p:nvSpPr>
          <p:spPr bwMode="auto">
            <a:xfrm>
              <a:off x="6877576" y="5579"/>
              <a:ext cx="5037138" cy="6861549"/>
            </a:xfrm>
            <a:custGeom>
              <a:avLst/>
              <a:gdLst/>
              <a:ahLst/>
              <a:cxnLst/>
              <a:rect l="0" t="0" r="r" b="b"/>
              <a:pathLst>
                <a:path w="1058" h="1439" extrusionOk="0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0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 extrusionOk="0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1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 extrusionOk="0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2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 extrusionOk="0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23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 extrusionOk="0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24" name="Group 8"/>
          <p:cNvGrpSpPr/>
          <p:nvPr/>
        </p:nvGrpSpPr>
        <p:grpSpPr bwMode="auto">
          <a:xfrm>
            <a:off x="1252405" y="890137"/>
            <a:ext cx="6638563" cy="3359487"/>
            <a:chOff x="1669293" y="1186483"/>
            <a:chExt cx="8848345" cy="4477933"/>
          </a:xfrm>
        </p:grpSpPr>
        <p:sp>
          <p:nvSpPr>
            <p:cNvPr id="25" name="Rectangle 38"/>
            <p:cNvSpPr/>
            <p:nvPr/>
          </p:nvSpPr>
          <p:spPr bwMode="auto">
            <a:xfrm>
              <a:off x="1674042" y="1186483"/>
              <a:ext cx="8843596" cy="71618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39"/>
            <p:cNvSpPr/>
            <p:nvPr/>
          </p:nvSpPr>
          <p:spPr bwMode="auto">
            <a:xfrm rot="10800000">
              <a:off x="5892384" y="5313353"/>
              <a:ext cx="407232" cy="3510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40"/>
            <p:cNvSpPr/>
            <p:nvPr/>
          </p:nvSpPr>
          <p:spPr bwMode="auto"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8" name="Title 1"/>
          <p:cNvSpPr>
            <a:spLocks noGrp="1"/>
          </p:cNvSpPr>
          <p:nvPr>
            <p:ph type="ctrTitle"/>
          </p:nvPr>
        </p:nvSpPr>
        <p:spPr bwMode="auto">
          <a:xfrm>
            <a:off x="1319885" y="1557109"/>
            <a:ext cx="6512197" cy="1311952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9600" spc="-267"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29" name="Subtitle 2"/>
          <p:cNvSpPr>
            <a:spLocks noGrp="1"/>
          </p:cNvSpPr>
          <p:nvPr>
            <p:ph type="subTitle" idx="1"/>
          </p:nvPr>
        </p:nvSpPr>
        <p:spPr bwMode="auto">
          <a:xfrm>
            <a:off x="1319886" y="2930604"/>
            <a:ext cx="6507329" cy="99224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3200" b="0">
                <a:solidFill>
                  <a:srgbClr val="FFFEFF"/>
                </a:solidFill>
              </a:defRPr>
            </a:lvl1pPr>
            <a:lvl2pPr marL="812810" indent="0" algn="ctr">
              <a:buNone/>
              <a:defRPr sz="3200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50"/>
            </a:lvl4pPr>
            <a:lvl5pPr marL="3251241" indent="0" algn="ctr">
              <a:buNone/>
              <a:defRPr sz="2850"/>
            </a:lvl5pPr>
            <a:lvl6pPr marL="4064051" indent="0" algn="ctr">
              <a:buNone/>
              <a:defRPr sz="2850"/>
            </a:lvl6pPr>
            <a:lvl7pPr marL="4876861" indent="0" algn="ctr">
              <a:buNone/>
              <a:defRPr sz="2850"/>
            </a:lvl7pPr>
            <a:lvl8pPr marL="5689671" indent="0" algn="ctr">
              <a:buNone/>
              <a:defRPr sz="2850"/>
            </a:lvl8pPr>
            <a:lvl9pPr marL="6502481" indent="0" algn="ctr">
              <a:buNone/>
              <a:defRPr sz="285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603713" y="240104"/>
            <a:ext cx="2744153" cy="240104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pPr>
              <a:defRPr/>
            </a:pPr>
            <a:fld id="{48A87A34-81AB-432B-8DAE-1953F412C126}" type="datetimeFigureOut">
              <a:rPr lang="en-US"/>
              <a:t>5/22/2023</a:t>
            </a:fld>
            <a:endParaRPr lang="en-US"/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3714" y="4671740"/>
            <a:ext cx="7944321" cy="240104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7855137" y="240104"/>
            <a:ext cx="686038" cy="240104"/>
          </a:xfrm>
        </p:spPr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Group 74"/>
          <p:cNvGrpSpPr/>
          <p:nvPr/>
        </p:nvGrpSpPr>
        <p:grpSpPr bwMode="auto">
          <a:xfrm>
            <a:off x="-313244" y="0"/>
            <a:ext cx="9441363" cy="5141515"/>
            <a:chOff x="-417513" y="0"/>
            <a:chExt cx="12584114" cy="6853238"/>
          </a:xfrm>
        </p:grpSpPr>
        <p:sp>
          <p:nvSpPr>
            <p:cNvPr id="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9" name="Freeform 19"/>
            <p:cNvSpPr/>
            <p:nvPr/>
          </p:nvSpPr>
          <p:spPr bwMode="auto">
            <a:xfrm>
              <a:off x="11287125" y="6049962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2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2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26" name="Group 21"/>
          <p:cNvGrpSpPr/>
          <p:nvPr/>
        </p:nvGrpSpPr>
        <p:grpSpPr bwMode="auto">
          <a:xfrm>
            <a:off x="600316" y="1275086"/>
            <a:ext cx="2756814" cy="2603619"/>
            <a:chOff x="697883" y="1816768"/>
            <a:chExt cx="3674476" cy="3470421"/>
          </a:xfrm>
        </p:grpSpPr>
        <p:sp>
          <p:nvSpPr>
            <p:cNvPr id="27" name="Rectangle 22"/>
            <p:cNvSpPr/>
            <p:nvPr/>
          </p:nvSpPr>
          <p:spPr bwMode="auto"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2"/>
            <p:cNvSpPr/>
            <p:nvPr/>
          </p:nvSpPr>
          <p:spPr bwMode="auto"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4"/>
            <p:cNvSpPr/>
            <p:nvPr/>
          </p:nvSpPr>
          <p:spPr bwMode="auto">
            <a:xfrm>
              <a:off x="704075" y="2392840"/>
              <a:ext cx="3668283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 bwMode="auto">
          <a:xfrm>
            <a:off x="666705" y="1762988"/>
            <a:ext cx="2626809" cy="1842900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1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3833819" y="596223"/>
            <a:ext cx="4707910" cy="3944035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>5/22/2023</a:t>
            </a:fld>
            <a:endParaRPr lang="en-US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Group 74"/>
          <p:cNvGrpSpPr/>
          <p:nvPr/>
        </p:nvGrpSpPr>
        <p:grpSpPr bwMode="auto">
          <a:xfrm flipH="1">
            <a:off x="0" y="0"/>
            <a:ext cx="9441363" cy="5141515"/>
            <a:chOff x="-417513" y="0"/>
            <a:chExt cx="12584114" cy="6853238"/>
          </a:xfrm>
        </p:grpSpPr>
        <p:sp>
          <p:nvSpPr>
            <p:cNvPr id="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9" name="Freeform 19"/>
            <p:cNvSpPr/>
            <p:nvPr/>
          </p:nvSpPr>
          <p:spPr bwMode="auto">
            <a:xfrm>
              <a:off x="11287125" y="6049962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2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2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26" name="Group 21"/>
          <p:cNvGrpSpPr/>
          <p:nvPr/>
        </p:nvGrpSpPr>
        <p:grpSpPr bwMode="auto">
          <a:xfrm>
            <a:off x="5791221" y="1275086"/>
            <a:ext cx="2756814" cy="2603619"/>
            <a:chOff x="697883" y="1816768"/>
            <a:chExt cx="3674476" cy="3470421"/>
          </a:xfrm>
        </p:grpSpPr>
        <p:sp>
          <p:nvSpPr>
            <p:cNvPr id="27" name="Rectangle 22"/>
            <p:cNvSpPr/>
            <p:nvPr/>
          </p:nvSpPr>
          <p:spPr bwMode="auto"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2"/>
            <p:cNvSpPr/>
            <p:nvPr/>
          </p:nvSpPr>
          <p:spPr bwMode="auto"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4"/>
            <p:cNvSpPr/>
            <p:nvPr/>
          </p:nvSpPr>
          <p:spPr bwMode="auto">
            <a:xfrm>
              <a:off x="704075" y="2392840"/>
              <a:ext cx="3668283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5857611" y="1762988"/>
            <a:ext cx="2626808" cy="1842900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1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02269" y="599018"/>
            <a:ext cx="4703099" cy="3944195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603713" y="240104"/>
            <a:ext cx="2744153" cy="240104"/>
          </a:xfrm>
        </p:spPr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>5/22/2023</a:t>
            </a:fld>
            <a:endParaRPr lang="en-US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3714" y="4671740"/>
            <a:ext cx="7944321" cy="240104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7855137" y="240104"/>
            <a:ext cx="686038" cy="240104"/>
          </a:xfrm>
        </p:spPr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Group 79"/>
          <p:cNvGrpSpPr/>
          <p:nvPr/>
        </p:nvGrpSpPr>
        <p:grpSpPr bwMode="auto">
          <a:xfrm>
            <a:off x="-313244" y="0"/>
            <a:ext cx="9441363" cy="5141515"/>
            <a:chOff x="-417513" y="0"/>
            <a:chExt cx="12584114" cy="6853238"/>
          </a:xfrm>
        </p:grpSpPr>
        <p:sp>
          <p:nvSpPr>
            <p:cNvPr id="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9" name="Freeform 19"/>
            <p:cNvSpPr/>
            <p:nvPr/>
          </p:nvSpPr>
          <p:spPr bwMode="auto">
            <a:xfrm>
              <a:off x="11287125" y="6049962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2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2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26" name="Group 26"/>
          <p:cNvGrpSpPr/>
          <p:nvPr/>
        </p:nvGrpSpPr>
        <p:grpSpPr bwMode="auto">
          <a:xfrm>
            <a:off x="600316" y="1275086"/>
            <a:ext cx="2756814" cy="2603619"/>
            <a:chOff x="697883" y="1816768"/>
            <a:chExt cx="3674476" cy="3470421"/>
          </a:xfrm>
        </p:grpSpPr>
        <p:sp>
          <p:nvSpPr>
            <p:cNvPr id="27" name="Rectangle 27"/>
            <p:cNvSpPr/>
            <p:nvPr/>
          </p:nvSpPr>
          <p:spPr bwMode="auto"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2"/>
            <p:cNvSpPr/>
            <p:nvPr/>
          </p:nvSpPr>
          <p:spPr bwMode="auto"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9"/>
            <p:cNvSpPr/>
            <p:nvPr/>
          </p:nvSpPr>
          <p:spPr bwMode="auto">
            <a:xfrm>
              <a:off x="704075" y="2392840"/>
              <a:ext cx="3668283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 bwMode="auto">
          <a:xfrm>
            <a:off x="666705" y="1762988"/>
            <a:ext cx="2625145" cy="1842900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1" name="Content Placeholder 2"/>
          <p:cNvSpPr>
            <a:spLocks noGrp="1"/>
          </p:cNvSpPr>
          <p:nvPr>
            <p:ph idx="1"/>
          </p:nvPr>
        </p:nvSpPr>
        <p:spPr bwMode="auto">
          <a:xfrm>
            <a:off x="3840168" y="602575"/>
            <a:ext cx="4713041" cy="3937682"/>
          </a:xfrm>
        </p:spPr>
        <p:txBody>
          <a:bodyPr anchor="ctr"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>5/22/2023</a:t>
            </a:fld>
            <a:endParaRPr lang="en-US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Group 76"/>
          <p:cNvGrpSpPr/>
          <p:nvPr/>
        </p:nvGrpSpPr>
        <p:grpSpPr bwMode="auto">
          <a:xfrm>
            <a:off x="-247341" y="-44546"/>
            <a:ext cx="9390148" cy="5194452"/>
            <a:chOff x="-329674" y="-51881"/>
            <a:chExt cx="12515851" cy="6923798"/>
          </a:xfrm>
        </p:grpSpPr>
        <p:sp>
          <p:nvSpPr>
            <p:cNvPr id="5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 extrusionOk="0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6" name="Freeform 6"/>
            <p:cNvSpPr/>
            <p:nvPr/>
          </p:nvSpPr>
          <p:spPr bwMode="auto">
            <a:xfrm>
              <a:off x="670451" y="2018235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 extrusionOk="0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" name="Freeform 7"/>
            <p:cNvSpPr/>
            <p:nvPr/>
          </p:nvSpPr>
          <p:spPr bwMode="auto">
            <a:xfrm>
              <a:off x="251350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 extrusionOk="0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 extrusionOk="0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 extrusionOk="0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 extrusionOk="0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 extrusionOk="0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 extrusionOk="0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 extrusionOk="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4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 extrusionOk="0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5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 extrusionOk="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6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 extrusionOk="0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7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 extrusionOk="0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8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 extrusionOk="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9" name="Freeform 19"/>
            <p:cNvSpPr/>
            <p:nvPr/>
          </p:nvSpPr>
          <p:spPr bwMode="auto">
            <a:xfrm>
              <a:off x="6877576" y="5579"/>
              <a:ext cx="5037138" cy="6861549"/>
            </a:xfrm>
            <a:custGeom>
              <a:avLst/>
              <a:gdLst/>
              <a:ahLst/>
              <a:cxnLst/>
              <a:rect l="0" t="0" r="r" b="b"/>
              <a:pathLst>
                <a:path w="1058" h="1439" extrusionOk="0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0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 extrusionOk="0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1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 extrusionOk="0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2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 extrusionOk="0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23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 extrusionOk="0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24" name="Group 8"/>
          <p:cNvGrpSpPr/>
          <p:nvPr/>
        </p:nvGrpSpPr>
        <p:grpSpPr bwMode="auto">
          <a:xfrm>
            <a:off x="2445508" y="890137"/>
            <a:ext cx="4251084" cy="3359487"/>
            <a:chOff x="3259545" y="1186483"/>
            <a:chExt cx="5666145" cy="4477933"/>
          </a:xfrm>
        </p:grpSpPr>
        <p:sp>
          <p:nvSpPr>
            <p:cNvPr id="25" name="Rectangle 98"/>
            <p:cNvSpPr/>
            <p:nvPr/>
          </p:nvSpPr>
          <p:spPr bwMode="auto">
            <a:xfrm>
              <a:off x="3259545" y="1186483"/>
              <a:ext cx="5657881" cy="71618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39"/>
            <p:cNvSpPr/>
            <p:nvPr/>
          </p:nvSpPr>
          <p:spPr bwMode="auto">
            <a:xfrm rot="10800000">
              <a:off x="5892384" y="5313353"/>
              <a:ext cx="407232" cy="3510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100"/>
            <p:cNvSpPr/>
            <p:nvPr/>
          </p:nvSpPr>
          <p:spPr bwMode="auto"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8" name="Title 1"/>
          <p:cNvSpPr>
            <a:spLocks noGrp="1"/>
          </p:cNvSpPr>
          <p:nvPr>
            <p:ph type="title"/>
          </p:nvPr>
        </p:nvSpPr>
        <p:spPr bwMode="auto">
          <a:xfrm>
            <a:off x="2509033" y="1556528"/>
            <a:ext cx="4119098" cy="1267434"/>
          </a:xfrm>
        </p:spPr>
        <p:txBody>
          <a:bodyPr bIns="0" anchor="b">
            <a:normAutofit/>
          </a:bodyPr>
          <a:lstStyle>
            <a:lvl1pPr algn="ctr">
              <a:defRPr sz="7800"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9033" y="2886029"/>
            <a:ext cx="4119097" cy="1038148"/>
          </a:xfrm>
        </p:spPr>
        <p:txBody>
          <a:bodyPr tIns="0">
            <a:normAutofit/>
          </a:bodyPr>
          <a:lstStyle>
            <a:lvl1pPr marL="0" indent="0" algn="ctr">
              <a:buNone/>
              <a:defRPr sz="3200">
                <a:solidFill>
                  <a:srgbClr val="FFFEFF"/>
                </a:solidFill>
              </a:defRPr>
            </a:lvl1pPr>
            <a:lvl2pPr marL="81281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50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50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50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50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50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603713" y="240104"/>
            <a:ext cx="2744153" cy="240104"/>
          </a:xfrm>
        </p:spPr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>5/22/2023</a:t>
            </a:fld>
            <a:endParaRPr lang="en-US"/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3714" y="4671740"/>
            <a:ext cx="7944321" cy="240104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7855137" y="240104"/>
            <a:ext cx="686038" cy="240104"/>
          </a:xfrm>
        </p:spPr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Group 36"/>
          <p:cNvGrpSpPr/>
          <p:nvPr/>
        </p:nvGrpSpPr>
        <p:grpSpPr bwMode="auto">
          <a:xfrm>
            <a:off x="-313244" y="0"/>
            <a:ext cx="9441363" cy="5141515"/>
            <a:chOff x="-417513" y="0"/>
            <a:chExt cx="12584114" cy="6853238"/>
          </a:xfrm>
        </p:grpSpPr>
        <p:sp>
          <p:nvSpPr>
            <p:cNvPr id="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9" name="Freeform 19"/>
            <p:cNvSpPr/>
            <p:nvPr/>
          </p:nvSpPr>
          <p:spPr bwMode="auto">
            <a:xfrm>
              <a:off x="11287125" y="6049962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2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2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26" name="Group 58"/>
          <p:cNvGrpSpPr/>
          <p:nvPr/>
        </p:nvGrpSpPr>
        <p:grpSpPr bwMode="auto">
          <a:xfrm>
            <a:off x="600316" y="1275086"/>
            <a:ext cx="2756814" cy="2603619"/>
            <a:chOff x="697883" y="1816768"/>
            <a:chExt cx="3674476" cy="3470421"/>
          </a:xfrm>
        </p:grpSpPr>
        <p:sp>
          <p:nvSpPr>
            <p:cNvPr id="27" name="Rectangle 59"/>
            <p:cNvSpPr/>
            <p:nvPr/>
          </p:nvSpPr>
          <p:spPr bwMode="auto"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2"/>
            <p:cNvSpPr/>
            <p:nvPr/>
          </p:nvSpPr>
          <p:spPr bwMode="auto"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61"/>
            <p:cNvSpPr/>
            <p:nvPr/>
          </p:nvSpPr>
          <p:spPr bwMode="auto">
            <a:xfrm>
              <a:off x="704075" y="2392840"/>
              <a:ext cx="3668283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 bwMode="auto">
          <a:xfrm>
            <a:off x="666981" y="1755294"/>
            <a:ext cx="2626533" cy="1853121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1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3841992" y="602577"/>
            <a:ext cx="4703826" cy="1787540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32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840168" y="2754972"/>
            <a:ext cx="4705650" cy="1788241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33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603713" y="240104"/>
            <a:ext cx="2744153" cy="240104"/>
          </a:xfrm>
        </p:spPr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>5/22/2023</a:t>
            </a:fld>
            <a:endParaRPr lang="en-US"/>
          </a:p>
        </p:txBody>
      </p:sp>
      <p:sp>
        <p:nvSpPr>
          <p:cNvPr id="34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603714" y="4671740"/>
            <a:ext cx="7944321" cy="240104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5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7855137" y="240104"/>
            <a:ext cx="686038" cy="240104"/>
          </a:xfrm>
        </p:spPr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Group 38"/>
          <p:cNvGrpSpPr/>
          <p:nvPr/>
        </p:nvGrpSpPr>
        <p:grpSpPr bwMode="auto">
          <a:xfrm>
            <a:off x="-313244" y="0"/>
            <a:ext cx="9441363" cy="5141515"/>
            <a:chOff x="-417513" y="0"/>
            <a:chExt cx="12584114" cy="6853238"/>
          </a:xfrm>
        </p:grpSpPr>
        <p:sp>
          <p:nvSpPr>
            <p:cNvPr id="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9" name="Freeform 19"/>
            <p:cNvSpPr/>
            <p:nvPr/>
          </p:nvSpPr>
          <p:spPr bwMode="auto">
            <a:xfrm>
              <a:off x="11287125" y="6049962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2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2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26" name="Group 60"/>
          <p:cNvGrpSpPr/>
          <p:nvPr/>
        </p:nvGrpSpPr>
        <p:grpSpPr bwMode="auto">
          <a:xfrm>
            <a:off x="600316" y="1275086"/>
            <a:ext cx="2756814" cy="2603619"/>
            <a:chOff x="697883" y="1816768"/>
            <a:chExt cx="3674476" cy="3470421"/>
          </a:xfrm>
        </p:grpSpPr>
        <p:sp>
          <p:nvSpPr>
            <p:cNvPr id="27" name="Rectangle 61"/>
            <p:cNvSpPr/>
            <p:nvPr/>
          </p:nvSpPr>
          <p:spPr bwMode="auto"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2"/>
            <p:cNvSpPr/>
            <p:nvPr/>
          </p:nvSpPr>
          <p:spPr bwMode="auto"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63"/>
            <p:cNvSpPr/>
            <p:nvPr/>
          </p:nvSpPr>
          <p:spPr bwMode="auto">
            <a:xfrm>
              <a:off x="704075" y="2392840"/>
              <a:ext cx="3668283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 bwMode="auto">
          <a:xfrm>
            <a:off x="666982" y="1773484"/>
            <a:ext cx="2626533" cy="1845942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45187" y="602575"/>
            <a:ext cx="4700448" cy="514509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3900" b="0" cap="all">
                <a:solidFill>
                  <a:schemeClr val="accent1"/>
                </a:solidFill>
              </a:defRPr>
            </a:lvl1pPr>
            <a:lvl2pPr marL="812810" indent="0">
              <a:buNone/>
              <a:defRPr sz="3550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50" b="1"/>
            </a:lvl4pPr>
            <a:lvl5pPr marL="3251241" indent="0">
              <a:buNone/>
              <a:defRPr sz="2850" b="1"/>
            </a:lvl5pPr>
            <a:lvl6pPr marL="4064051" indent="0">
              <a:buNone/>
              <a:defRPr sz="2850" b="1"/>
            </a:lvl6pPr>
            <a:lvl7pPr marL="4876861" indent="0">
              <a:buNone/>
              <a:defRPr sz="2850" b="1"/>
            </a:lvl7pPr>
            <a:lvl8pPr marL="5689671" indent="0">
              <a:buNone/>
              <a:defRPr sz="2850" b="1"/>
            </a:lvl8pPr>
            <a:lvl9pPr marL="6502481" indent="0">
              <a:buNone/>
              <a:defRPr sz="285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32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845313" y="1117084"/>
            <a:ext cx="4699894" cy="1273033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33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840323" y="2750264"/>
            <a:ext cx="4699942" cy="514509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3900" b="0" cap="all">
                <a:solidFill>
                  <a:schemeClr val="accent1"/>
                </a:solidFill>
              </a:defRPr>
            </a:lvl1pPr>
            <a:lvl2pPr marL="812810" indent="0">
              <a:buNone/>
              <a:defRPr sz="3550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50" b="1"/>
            </a:lvl4pPr>
            <a:lvl5pPr marL="3251241" indent="0">
              <a:buNone/>
              <a:defRPr sz="2850" b="1"/>
            </a:lvl5pPr>
            <a:lvl6pPr marL="4064051" indent="0">
              <a:buNone/>
              <a:defRPr sz="2850" b="1"/>
            </a:lvl6pPr>
            <a:lvl7pPr marL="4876861" indent="0">
              <a:buNone/>
              <a:defRPr sz="2850" b="1"/>
            </a:lvl7pPr>
            <a:lvl8pPr marL="5689671" indent="0">
              <a:buNone/>
              <a:defRPr sz="2850" b="1"/>
            </a:lvl8pPr>
            <a:lvl9pPr marL="6502481" indent="0">
              <a:buNone/>
              <a:defRPr sz="285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34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3840168" y="3264773"/>
            <a:ext cx="4700823" cy="1278440"/>
          </a:xfrm>
        </p:spPr>
        <p:txBody>
          <a:bodyPr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35" name="Date Placeholder 6"/>
          <p:cNvSpPr>
            <a:spLocks noGrp="1"/>
          </p:cNvSpPr>
          <p:nvPr>
            <p:ph type="dt" sz="half" idx="10"/>
          </p:nvPr>
        </p:nvSpPr>
        <p:spPr bwMode="auto">
          <a:xfrm>
            <a:off x="603713" y="240104"/>
            <a:ext cx="2744153" cy="240104"/>
          </a:xfrm>
        </p:spPr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>5/22/2023</a:t>
            </a:fld>
            <a:endParaRPr lang="en-US"/>
          </a:p>
        </p:txBody>
      </p:sp>
      <p:sp>
        <p:nvSpPr>
          <p:cNvPr id="36" name="Footer Placeholder 7"/>
          <p:cNvSpPr>
            <a:spLocks noGrp="1"/>
          </p:cNvSpPr>
          <p:nvPr>
            <p:ph type="ftr" sz="quarter" idx="11"/>
          </p:nvPr>
        </p:nvSpPr>
        <p:spPr bwMode="auto">
          <a:xfrm>
            <a:off x="603714" y="4671740"/>
            <a:ext cx="7944321" cy="240104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7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7855137" y="240104"/>
            <a:ext cx="686038" cy="240104"/>
          </a:xfrm>
        </p:spPr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Group 76"/>
          <p:cNvGrpSpPr/>
          <p:nvPr/>
        </p:nvGrpSpPr>
        <p:grpSpPr bwMode="auto">
          <a:xfrm>
            <a:off x="-313244" y="0"/>
            <a:ext cx="9441363" cy="5141515"/>
            <a:chOff x="-417513" y="0"/>
            <a:chExt cx="12584114" cy="6853238"/>
          </a:xfrm>
        </p:grpSpPr>
        <p:sp>
          <p:nvSpPr>
            <p:cNvPr id="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9" name="Freeform 19"/>
            <p:cNvSpPr/>
            <p:nvPr/>
          </p:nvSpPr>
          <p:spPr bwMode="auto">
            <a:xfrm>
              <a:off x="11287125" y="6049962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2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2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26" name="Group 23"/>
          <p:cNvGrpSpPr/>
          <p:nvPr/>
        </p:nvGrpSpPr>
        <p:grpSpPr bwMode="auto">
          <a:xfrm>
            <a:off x="600316" y="1275086"/>
            <a:ext cx="2756814" cy="2603619"/>
            <a:chOff x="697883" y="1816768"/>
            <a:chExt cx="3674476" cy="3470421"/>
          </a:xfrm>
        </p:grpSpPr>
        <p:sp>
          <p:nvSpPr>
            <p:cNvPr id="27" name="Rectangle 24"/>
            <p:cNvSpPr/>
            <p:nvPr/>
          </p:nvSpPr>
          <p:spPr bwMode="auto"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2"/>
            <p:cNvSpPr/>
            <p:nvPr/>
          </p:nvSpPr>
          <p:spPr bwMode="auto"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6"/>
            <p:cNvSpPr/>
            <p:nvPr/>
          </p:nvSpPr>
          <p:spPr bwMode="auto">
            <a:xfrm>
              <a:off x="704075" y="2392840"/>
              <a:ext cx="3668283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 bwMode="auto">
          <a:xfrm>
            <a:off x="666705" y="1762988"/>
            <a:ext cx="2626809" cy="1842900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1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>5/22/2023</a:t>
            </a:fld>
            <a:endParaRPr lang="en-US"/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603713" y="240104"/>
            <a:ext cx="2744153" cy="240104"/>
          </a:xfrm>
        </p:spPr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>5/22/2023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03714" y="4671740"/>
            <a:ext cx="7944321" cy="240104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7855137" y="240104"/>
            <a:ext cx="686038" cy="240104"/>
          </a:xfrm>
        </p:spPr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Group 73"/>
          <p:cNvGrpSpPr/>
          <p:nvPr/>
        </p:nvGrpSpPr>
        <p:grpSpPr bwMode="auto">
          <a:xfrm>
            <a:off x="-313244" y="0"/>
            <a:ext cx="9441363" cy="5141515"/>
            <a:chOff x="-417513" y="0"/>
            <a:chExt cx="12584114" cy="6853238"/>
          </a:xfrm>
        </p:grpSpPr>
        <p:sp>
          <p:nvSpPr>
            <p:cNvPr id="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9" name="Freeform 19"/>
            <p:cNvSpPr/>
            <p:nvPr/>
          </p:nvSpPr>
          <p:spPr bwMode="auto">
            <a:xfrm>
              <a:off x="11287125" y="6049962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2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2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26" name="Group 20"/>
          <p:cNvGrpSpPr/>
          <p:nvPr/>
        </p:nvGrpSpPr>
        <p:grpSpPr bwMode="auto">
          <a:xfrm>
            <a:off x="600316" y="1275086"/>
            <a:ext cx="2756814" cy="2603619"/>
            <a:chOff x="697883" y="1816768"/>
            <a:chExt cx="3674476" cy="3470421"/>
          </a:xfrm>
        </p:grpSpPr>
        <p:sp>
          <p:nvSpPr>
            <p:cNvPr id="27" name="Rectangle 21"/>
            <p:cNvSpPr/>
            <p:nvPr/>
          </p:nvSpPr>
          <p:spPr bwMode="auto"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2"/>
            <p:cNvSpPr/>
            <p:nvPr/>
          </p:nvSpPr>
          <p:spPr bwMode="auto"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32"/>
            <p:cNvSpPr/>
            <p:nvPr/>
          </p:nvSpPr>
          <p:spPr bwMode="auto">
            <a:xfrm>
              <a:off x="704075" y="2392840"/>
              <a:ext cx="3668283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 bwMode="auto">
          <a:xfrm>
            <a:off x="666705" y="1764564"/>
            <a:ext cx="2626810" cy="917757"/>
          </a:xfrm>
        </p:spPr>
        <p:txBody>
          <a:bodyPr bIns="0" anchor="b">
            <a:noAutofit/>
          </a:bodyPr>
          <a:lstStyle>
            <a:lvl1pPr algn="ctr">
              <a:defRPr sz="5700"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1" name="Content Placeholder 2"/>
          <p:cNvSpPr>
            <a:spLocks noGrp="1"/>
          </p:cNvSpPr>
          <p:nvPr>
            <p:ph idx="1"/>
          </p:nvPr>
        </p:nvSpPr>
        <p:spPr bwMode="auto">
          <a:xfrm>
            <a:off x="3833819" y="602292"/>
            <a:ext cx="4707910" cy="3938671"/>
          </a:xfrm>
        </p:spPr>
        <p:txBody>
          <a:bodyPr anchor="ctr"/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32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66705" y="2685968"/>
            <a:ext cx="2626810" cy="916156"/>
          </a:xfrm>
        </p:spPr>
        <p:txBody>
          <a:bodyPr/>
          <a:lstStyle>
            <a:lvl1pPr marL="0" indent="0" algn="ctr">
              <a:buNone/>
              <a:defRPr sz="2850">
                <a:solidFill>
                  <a:srgbClr val="FFFEFF"/>
                </a:solidFill>
              </a:defRPr>
            </a:lvl1pPr>
            <a:lvl2pPr marL="812810" indent="0">
              <a:buNone/>
              <a:defRPr sz="2500"/>
            </a:lvl2pPr>
            <a:lvl3pPr marL="1625620" indent="0">
              <a:buNone/>
              <a:defRPr sz="2150"/>
            </a:lvl3pPr>
            <a:lvl4pPr marL="2438430" indent="0">
              <a:buNone/>
              <a:defRPr sz="1800"/>
            </a:lvl4pPr>
            <a:lvl5pPr marL="3251241" indent="0">
              <a:buNone/>
              <a:defRPr sz="1800"/>
            </a:lvl5pPr>
            <a:lvl6pPr marL="4064051" indent="0">
              <a:buNone/>
              <a:defRPr sz="1800"/>
            </a:lvl6pPr>
            <a:lvl7pPr marL="4876861" indent="0">
              <a:buNone/>
              <a:defRPr sz="1800"/>
            </a:lvl7pPr>
            <a:lvl8pPr marL="5689671" indent="0">
              <a:buNone/>
              <a:defRPr sz="1800"/>
            </a:lvl8pPr>
            <a:lvl9pPr marL="6502481" indent="0">
              <a:buNone/>
              <a:defRPr sz="1800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  <p:sp>
        <p:nvSpPr>
          <p:cNvPr id="33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>5/22/2023</a:t>
            </a:fld>
            <a:endParaRPr lang="en-US"/>
          </a:p>
        </p:txBody>
      </p:sp>
      <p:sp>
        <p:nvSpPr>
          <p:cNvPr id="34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5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4" name="Group 72"/>
          <p:cNvGrpSpPr/>
          <p:nvPr/>
        </p:nvGrpSpPr>
        <p:grpSpPr bwMode="auto">
          <a:xfrm>
            <a:off x="-247341" y="-44546"/>
            <a:ext cx="9390148" cy="5194452"/>
            <a:chOff x="-329674" y="-51881"/>
            <a:chExt cx="12515851" cy="6923798"/>
          </a:xfrm>
        </p:grpSpPr>
        <p:sp>
          <p:nvSpPr>
            <p:cNvPr id="5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 extrusionOk="0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6" name="Freeform 6"/>
            <p:cNvSpPr/>
            <p:nvPr/>
          </p:nvSpPr>
          <p:spPr bwMode="auto">
            <a:xfrm>
              <a:off x="670451" y="2018235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 extrusionOk="0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" name="Freeform 7"/>
            <p:cNvSpPr/>
            <p:nvPr/>
          </p:nvSpPr>
          <p:spPr bwMode="auto">
            <a:xfrm>
              <a:off x="251350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 extrusionOk="0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 extrusionOk="0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 extrusionOk="0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 extrusionOk="0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1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 extrusionOk="0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2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 extrusionOk="0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3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 extrusionOk="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4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 extrusionOk="0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5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 extrusionOk="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6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 extrusionOk="0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7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 extrusionOk="0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8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 extrusionOk="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9" name="Freeform 19"/>
            <p:cNvSpPr/>
            <p:nvPr/>
          </p:nvSpPr>
          <p:spPr bwMode="auto">
            <a:xfrm>
              <a:off x="6877576" y="5579"/>
              <a:ext cx="5037138" cy="6861549"/>
            </a:xfrm>
            <a:custGeom>
              <a:avLst/>
              <a:gdLst/>
              <a:ahLst/>
              <a:cxnLst/>
              <a:rect l="0" t="0" r="r" b="b"/>
              <a:pathLst>
                <a:path w="1058" h="1439" extrusionOk="0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0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 extrusionOk="0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1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 extrusionOk="0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2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 extrusionOk="0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23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 extrusionOk="0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24" name="Group 75"/>
          <p:cNvGrpSpPr/>
          <p:nvPr/>
        </p:nvGrpSpPr>
        <p:grpSpPr bwMode="auto">
          <a:xfrm>
            <a:off x="604212" y="1274142"/>
            <a:ext cx="4457702" cy="2603619"/>
            <a:chOff x="805336" y="1698331"/>
            <a:chExt cx="5941540" cy="3470421"/>
          </a:xfrm>
        </p:grpSpPr>
        <p:sp>
          <p:nvSpPr>
            <p:cNvPr id="25" name="Rectangle 76"/>
            <p:cNvSpPr/>
            <p:nvPr/>
          </p:nvSpPr>
          <p:spPr bwMode="auto"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9"/>
            <p:cNvSpPr/>
            <p:nvPr/>
          </p:nvSpPr>
          <p:spPr bwMode="auto">
            <a:xfrm rot="10800000">
              <a:off x="3618113" y="4896349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78"/>
            <p:cNvSpPr/>
            <p:nvPr/>
          </p:nvSpPr>
          <p:spPr bwMode="auto"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8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5659597" y="0"/>
            <a:ext cx="3487578" cy="5145088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5700"/>
            </a:lvl1pPr>
            <a:lvl2pPr marL="812810" indent="0">
              <a:buNone/>
              <a:defRPr sz="5000"/>
            </a:lvl2pPr>
            <a:lvl3pPr marL="1625620" indent="0">
              <a:buNone/>
              <a:defRPr sz="4250"/>
            </a:lvl3pPr>
            <a:lvl4pPr marL="2438430" indent="0">
              <a:buNone/>
              <a:defRPr sz="3550"/>
            </a:lvl4pPr>
            <a:lvl5pPr marL="3251241" indent="0">
              <a:buNone/>
              <a:defRPr sz="3550"/>
            </a:lvl5pPr>
            <a:lvl6pPr marL="4064051" indent="0">
              <a:buNone/>
              <a:defRPr sz="3550"/>
            </a:lvl6pPr>
            <a:lvl7pPr marL="4876861" indent="0">
              <a:buNone/>
              <a:defRPr sz="3550"/>
            </a:lvl7pPr>
            <a:lvl8pPr marL="5689671" indent="0">
              <a:buNone/>
              <a:defRPr sz="3550"/>
            </a:lvl8pPr>
            <a:lvl9pPr marL="6502481" indent="0">
              <a:buNone/>
              <a:defRPr sz="3550"/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 bwMode="auto">
          <a:xfrm>
            <a:off x="664313" y="1770738"/>
            <a:ext cx="4333989" cy="883797"/>
          </a:xfrm>
        </p:spPr>
        <p:txBody>
          <a:bodyPr bIns="0" anchor="b">
            <a:normAutofit/>
          </a:bodyPr>
          <a:lstStyle>
            <a:lvl1pPr>
              <a:defRPr sz="6400"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0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664313" y="2659579"/>
            <a:ext cx="4333989" cy="955944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FFFEFF"/>
                </a:solidFill>
              </a:defRPr>
            </a:lvl1pPr>
            <a:lvl2pPr marL="812810" indent="0">
              <a:buNone/>
              <a:defRPr sz="2500"/>
            </a:lvl2pPr>
            <a:lvl3pPr marL="1625620" indent="0">
              <a:buNone/>
              <a:defRPr sz="2150"/>
            </a:lvl3pPr>
            <a:lvl4pPr marL="2438430" indent="0">
              <a:buNone/>
              <a:defRPr sz="1800"/>
            </a:lvl4pPr>
            <a:lvl5pPr marL="3251241" indent="0">
              <a:buNone/>
              <a:defRPr sz="1800"/>
            </a:lvl5pPr>
            <a:lvl6pPr marL="4064051" indent="0">
              <a:buNone/>
              <a:defRPr sz="1800"/>
            </a:lvl6pPr>
            <a:lvl7pPr marL="4876861" indent="0">
              <a:buNone/>
              <a:defRPr sz="1800"/>
            </a:lvl7pPr>
            <a:lvl8pPr marL="5689671" indent="0">
              <a:buNone/>
              <a:defRPr sz="1800"/>
            </a:lvl8pPr>
            <a:lvl9pPr marL="6502481" indent="0">
              <a:buNone/>
              <a:defRPr sz="1800"/>
            </a:lvl9pPr>
          </a:lstStyle>
          <a:p>
            <a:pPr lvl="0">
              <a:defRPr/>
            </a:pPr>
            <a:r>
              <a:rPr lang="en-US"/>
              <a:t>Edit Master text styles</a:t>
            </a:r>
            <a:endParaRPr/>
          </a:p>
        </p:txBody>
      </p:sp>
      <p:sp>
        <p:nvSpPr>
          <p:cNvPr id="31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603713" y="240104"/>
            <a:ext cx="2744153" cy="240104"/>
          </a:xfrm>
        </p:spPr>
        <p:txBody>
          <a:bodyPr/>
          <a:lstStyle/>
          <a:p>
            <a:pPr>
              <a:defRPr/>
            </a:pPr>
            <a:fld id="{48A87A34-81AB-432B-8DAE-1953F412C126}" type="datetimeFigureOut">
              <a:rPr lang="en-US"/>
              <a:t>5/22/2023</a:t>
            </a:fld>
            <a:endParaRPr lang="en-US"/>
          </a:p>
        </p:txBody>
      </p:sp>
      <p:sp>
        <p:nvSpPr>
          <p:cNvPr id="32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603714" y="4671740"/>
            <a:ext cx="4458200" cy="240104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3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4372801" y="240104"/>
            <a:ext cx="686038" cy="240104"/>
          </a:xfrm>
        </p:spPr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668603" y="1769340"/>
            <a:ext cx="2624911" cy="1842933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77652" y="596223"/>
            <a:ext cx="4464076" cy="3944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  <a:p>
            <a:pPr lvl="5">
              <a:defRPr/>
            </a:pPr>
            <a:r>
              <a:rPr lang="en-US"/>
              <a:t>6</a:t>
            </a:r>
            <a:endParaRPr/>
          </a:p>
          <a:p>
            <a:pPr lvl="6">
              <a:defRPr/>
            </a:pPr>
            <a:r>
              <a:rPr lang="en-US"/>
              <a:t>7</a:t>
            </a:r>
            <a:endParaRPr/>
          </a:p>
          <a:p>
            <a:pPr lvl="7">
              <a:defRPr/>
            </a:pPr>
            <a:r>
              <a:rPr lang="en-US"/>
              <a:t>8</a:t>
            </a:r>
            <a:endParaRPr/>
          </a:p>
          <a:p>
            <a:pPr lvl="8">
              <a:defRPr/>
            </a:pPr>
            <a:r>
              <a:rPr lang="en-US"/>
              <a:t>9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03713" y="240104"/>
            <a:ext cx="2744153" cy="2401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8A87A34-81AB-432B-8DAE-1953F412C126}" type="datetimeFigureOut">
              <a:rPr lang="en-US"/>
              <a:t>5/22/2023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603714" y="4671740"/>
            <a:ext cx="7944321" cy="2401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855137" y="240104"/>
            <a:ext cx="686038" cy="2401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lnSpc>
          <a:spcPct val="85000"/>
        </a:lnSpc>
        <a:spcBef>
          <a:spcPts val="0"/>
        </a:spcBef>
        <a:buNone/>
        <a:defRPr sz="4000" b="0" i="0" cap="none" spc="-15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/>
        <a:buChar char="§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/>
        <a:buChar char="§"/>
        <a:defRPr sz="1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рямоугольник 2"/>
          <p:cNvSpPr/>
          <p:nvPr/>
        </p:nvSpPr>
        <p:spPr bwMode="auto">
          <a:xfrm>
            <a:off x="0" y="1564432"/>
            <a:ext cx="4464050" cy="14828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2400"/>
              </a:lnSpc>
              <a:spcAft>
                <a:spcPts val="500"/>
              </a:spcAft>
              <a:defRPr/>
            </a:pPr>
            <a:r>
              <a:rPr lang="ru-RU" sz="1700" b="1" cap="all" dirty="0">
                <a:solidFill>
                  <a:schemeClr val="bg1"/>
                </a:solidFill>
                <a:latin typeface="Akrobat"/>
              </a:rPr>
              <a:t>15.00.00 Машиностроение</a:t>
            </a:r>
          </a:p>
          <a:p>
            <a:pPr algn="ctr">
              <a:lnSpc>
                <a:spcPts val="2400"/>
              </a:lnSpc>
              <a:spcAft>
                <a:spcPts val="500"/>
              </a:spcAft>
              <a:defRPr/>
            </a:pPr>
            <a:r>
              <a:rPr lang="ru-RU" sz="1700" b="1" cap="all" dirty="0">
                <a:solidFill>
                  <a:schemeClr val="bg1"/>
                </a:solidFill>
                <a:latin typeface="Akrobat"/>
              </a:rPr>
              <a:t>18.00.00 химические технологии</a:t>
            </a:r>
          </a:p>
          <a:p>
            <a:pPr algn="ctr">
              <a:lnSpc>
                <a:spcPts val="2400"/>
              </a:lnSpc>
              <a:spcAft>
                <a:spcPts val="500"/>
              </a:spcAft>
              <a:defRPr/>
            </a:pPr>
            <a:r>
              <a:rPr lang="ru-RU" sz="1700" b="1" cap="all" dirty="0">
                <a:solidFill>
                  <a:schemeClr val="bg1"/>
                </a:solidFill>
                <a:latin typeface="Akrobat"/>
              </a:rPr>
              <a:t>38.00.00, 39.00.00, 40.00.00, 46.00.00</a:t>
            </a:r>
          </a:p>
          <a:p>
            <a:pPr algn="ctr">
              <a:lnSpc>
                <a:spcPts val="2400"/>
              </a:lnSpc>
              <a:spcAft>
                <a:spcPts val="500"/>
              </a:spcAft>
              <a:defRPr/>
            </a:pPr>
            <a:r>
              <a:rPr lang="ru-RU" sz="1700" b="1" cap="all">
                <a:solidFill>
                  <a:schemeClr val="bg1"/>
                </a:solidFill>
                <a:latin typeface="Akrobat"/>
              </a:rPr>
              <a:t>44.00.00, 35.00.00, 36.00.00, 23.00.00, 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-1" y="779675"/>
            <a:ext cx="5725715" cy="523220"/>
          </a:xfrm>
          <a:prstGeom prst="rect">
            <a:avLst/>
          </a:prstGeom>
          <a:solidFill>
            <a:srgbClr val="009B62"/>
          </a:solidFill>
        </p:spPr>
        <p:txBody>
          <a:bodyPr wrap="square" rtlCol="0">
            <a:spAutoFit/>
          </a:bodyPr>
          <a:lstStyle>
            <a:defPPr>
              <a:defRPr lang="ru-RU"/>
            </a:defPPr>
          </a:lstStyle>
          <a:p>
            <a:pPr algn="ctr"/>
            <a:r>
              <a:rPr lang="ru-RU" sz="2800" b="1" cap="all" dirty="0">
                <a:solidFill>
                  <a:schemeClr val="bg1"/>
                </a:solidFill>
                <a:latin typeface="Akrobat"/>
              </a:rPr>
              <a:t>Е</a:t>
            </a:r>
            <a:r>
              <a:rPr lang="ru-RU" sz="2000" b="1" cap="all" dirty="0">
                <a:solidFill>
                  <a:schemeClr val="bg1"/>
                </a:solidFill>
                <a:latin typeface="Akrobat"/>
              </a:rPr>
              <a:t>диный методический день </a:t>
            </a:r>
            <a:r>
              <a:rPr lang="ru-RU" sz="2400" b="1" cap="all" dirty="0">
                <a:solidFill>
                  <a:schemeClr val="bg1"/>
                </a:solidFill>
                <a:latin typeface="Akrobat"/>
              </a:rPr>
              <a:t>УМО</a:t>
            </a:r>
          </a:p>
        </p:txBody>
      </p:sp>
      <p:sp>
        <p:nvSpPr>
          <p:cNvPr id="8" name="Прямоугольник 4"/>
          <p:cNvSpPr/>
          <p:nvPr/>
        </p:nvSpPr>
        <p:spPr bwMode="auto">
          <a:xfrm>
            <a:off x="1837283" y="4084712"/>
            <a:ext cx="4176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800" b="1" cap="all" dirty="0">
                <a:solidFill>
                  <a:srgbClr val="009B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robat"/>
              </a:rPr>
              <a:t>22 мая 2023</a:t>
            </a:r>
          </a:p>
          <a:p>
            <a:pPr algn="r">
              <a:defRPr/>
            </a:pPr>
            <a:r>
              <a:rPr lang="ru-RU" sz="1800" b="1" cap="all" dirty="0">
                <a:solidFill>
                  <a:srgbClr val="009B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robat"/>
              </a:rPr>
              <a:t>14.00 </a:t>
            </a:r>
            <a:r>
              <a:rPr lang="ru-RU" sz="1400" b="1" cap="all" dirty="0">
                <a:solidFill>
                  <a:srgbClr val="009B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robat"/>
              </a:rPr>
              <a:t>платформа </a:t>
            </a:r>
            <a:r>
              <a:rPr lang="ru-RU" sz="1800" b="1" cap="all" dirty="0">
                <a:solidFill>
                  <a:srgbClr val="009B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robat"/>
              </a:rPr>
              <a:t>телемост</a:t>
            </a:r>
            <a:endParaRPr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>
            <a:lum/>
          </a:blip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Прямоугольник 3"/>
          <p:cNvSpPr/>
          <p:nvPr/>
        </p:nvSpPr>
        <p:spPr bwMode="auto">
          <a:xfrm>
            <a:off x="255152" y="646006"/>
            <a:ext cx="8626475" cy="707886"/>
          </a:xfrm>
          <a:prstGeom prst="rect">
            <a:avLst/>
          </a:prstGeom>
          <a:solidFill>
            <a:srgbClr val="009B62"/>
          </a:solidFill>
        </p:spPr>
        <p:txBody>
          <a:bodyPr>
            <a:spAutoFit/>
          </a:bodyPr>
          <a:lstStyle/>
          <a:p>
            <a:pPr algn="ctr">
              <a:buClr>
                <a:srgbClr val="FE5B4C"/>
              </a:buClr>
              <a:buSzPct val="109000"/>
              <a:defRPr/>
            </a:pPr>
            <a:r>
              <a:rPr lang="ru-RU" sz="2000" b="1" cap="all" dirty="0">
                <a:solidFill>
                  <a:schemeClr val="bg1"/>
                </a:solidFill>
                <a:latin typeface="Akrobat"/>
              </a:rPr>
              <a:t>Опыт, проблемы и перспективы </a:t>
            </a:r>
            <a:r>
              <a:rPr lang="ru-RU" sz="2000" b="1" cap="all" dirty="0" smtClean="0">
                <a:solidFill>
                  <a:schemeClr val="bg1"/>
                </a:solidFill>
                <a:latin typeface="Akrobat"/>
              </a:rPr>
              <a:t>реализации </a:t>
            </a:r>
            <a:r>
              <a:rPr lang="ru-RU" sz="2000" b="1" cap="all" dirty="0" err="1" smtClean="0">
                <a:solidFill>
                  <a:schemeClr val="bg1"/>
                </a:solidFill>
                <a:latin typeface="Akrobat"/>
              </a:rPr>
              <a:t>профессионалитета</a:t>
            </a:r>
            <a:endParaRPr sz="20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2"/>
          <p:cNvSpPr/>
          <p:nvPr/>
        </p:nvSpPr>
        <p:spPr bwMode="auto">
          <a:xfrm>
            <a:off x="422274" y="21619"/>
            <a:ext cx="83185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cap="all" dirty="0">
                <a:solidFill>
                  <a:srgbClr val="019A62"/>
                </a:solidFill>
                <a:latin typeface="Akrobat"/>
              </a:rPr>
              <a:t>Программа</a:t>
            </a:r>
            <a:r>
              <a:rPr lang="ru-RU" sz="1800" b="1" cap="all" dirty="0">
                <a:solidFill>
                  <a:srgbClr val="019A62"/>
                </a:solidFill>
                <a:latin typeface="Akrobat"/>
              </a:rPr>
              <a:t> Единого методического дня  22.05.2023</a:t>
            </a:r>
          </a:p>
          <a:p>
            <a:pPr algn="r">
              <a:defRPr/>
            </a:pPr>
            <a:r>
              <a:rPr lang="ru-RU" sz="1800" b="1" cap="all" dirty="0">
                <a:solidFill>
                  <a:srgbClr val="019A62"/>
                </a:solidFill>
                <a:latin typeface="Akrobat"/>
              </a:rPr>
              <a:t> </a:t>
            </a:r>
            <a:endParaRPr sz="1000" dirty="0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24147" y="2131104"/>
            <a:ext cx="26279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FE5B4C"/>
              </a:buClr>
              <a:buSzPct val="109000"/>
              <a:defRPr/>
            </a:pPr>
            <a:r>
              <a:rPr lang="ru-RU" sz="1400" b="1" dirty="0"/>
              <a:t>Алябьева Н.В.</a:t>
            </a:r>
          </a:p>
        </p:txBody>
      </p:sp>
      <p:sp>
        <p:nvSpPr>
          <p:cNvPr id="8" name="Прямоугольник 3"/>
          <p:cNvSpPr/>
          <p:nvPr/>
        </p:nvSpPr>
        <p:spPr bwMode="auto">
          <a:xfrm>
            <a:off x="2184633" y="2113115"/>
            <a:ext cx="6697439" cy="338554"/>
          </a:xfrm>
          <a:prstGeom prst="rect">
            <a:avLst/>
          </a:prstGeom>
          <a:solidFill>
            <a:srgbClr val="009B62"/>
          </a:solidFill>
        </p:spPr>
        <p:txBody>
          <a:bodyPr wrap="square">
            <a:spAutoFit/>
          </a:bodyPr>
          <a:lstStyle/>
          <a:p>
            <a:pPr algn="ctr">
              <a:buClr>
                <a:srgbClr val="FE5B4C"/>
              </a:buClr>
              <a:buSzPct val="109000"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Опыт реализации </a:t>
            </a:r>
            <a:r>
              <a:rPr lang="ru-RU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профессионалитета</a:t>
            </a:r>
            <a:endParaRPr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3"/>
          <p:cNvSpPr/>
          <p:nvPr/>
        </p:nvSpPr>
        <p:spPr bwMode="auto">
          <a:xfrm>
            <a:off x="2205891" y="2615316"/>
            <a:ext cx="6697439" cy="338554"/>
          </a:xfrm>
          <a:prstGeom prst="rect">
            <a:avLst/>
          </a:prstGeom>
          <a:solidFill>
            <a:srgbClr val="009B62"/>
          </a:solidFill>
        </p:spPr>
        <p:txBody>
          <a:bodyPr wrap="square">
            <a:spAutoFit/>
          </a:bodyPr>
          <a:lstStyle/>
          <a:p>
            <a:pPr algn="ctr">
              <a:buClr>
                <a:srgbClr val="FE5B4C"/>
              </a:buClr>
              <a:buSzPct val="109000"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нам дало участие в конкурсе и перспективы его развития</a:t>
            </a:r>
            <a:endParaRPr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09091" y="2665738"/>
            <a:ext cx="26279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FE5B4C"/>
              </a:buClr>
              <a:buSzPct val="109000"/>
              <a:defRPr/>
            </a:pPr>
            <a:r>
              <a:rPr lang="ru-RU" sz="1400" b="1" dirty="0" err="1"/>
              <a:t>Коряковская</a:t>
            </a:r>
            <a:r>
              <a:rPr lang="ru-RU" sz="1400" b="1" dirty="0"/>
              <a:t> М.В.</a:t>
            </a:r>
          </a:p>
        </p:txBody>
      </p:sp>
      <p:sp>
        <p:nvSpPr>
          <p:cNvPr id="11" name="Прямоугольник 3"/>
          <p:cNvSpPr/>
          <p:nvPr/>
        </p:nvSpPr>
        <p:spPr bwMode="auto">
          <a:xfrm>
            <a:off x="2197322" y="1619953"/>
            <a:ext cx="6697439" cy="338554"/>
          </a:xfrm>
          <a:prstGeom prst="rect">
            <a:avLst/>
          </a:prstGeom>
          <a:solidFill>
            <a:srgbClr val="009B62"/>
          </a:solidFill>
        </p:spPr>
        <p:txBody>
          <a:bodyPr wrap="square">
            <a:spAutoFit/>
          </a:bodyPr>
          <a:lstStyle/>
          <a:p>
            <a:pPr algn="ctr">
              <a:buClr>
                <a:srgbClr val="FE5B4C"/>
              </a:buClr>
              <a:buSzPct val="109000"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Общие понятия и принципы </a:t>
            </a:r>
            <a:r>
              <a:rPr lang="ru-RU" sz="1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профессионалитета</a:t>
            </a:r>
            <a:endParaRPr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3"/>
          <p:cNvSpPr/>
          <p:nvPr/>
        </p:nvSpPr>
        <p:spPr bwMode="auto">
          <a:xfrm>
            <a:off x="2205017" y="3111995"/>
            <a:ext cx="6677055" cy="338554"/>
          </a:xfrm>
          <a:prstGeom prst="rect">
            <a:avLst/>
          </a:prstGeom>
          <a:solidFill>
            <a:srgbClr val="009B62"/>
          </a:solidFill>
        </p:spPr>
        <p:txBody>
          <a:bodyPr wrap="square">
            <a:spAutoFit/>
          </a:bodyPr>
          <a:lstStyle/>
          <a:p>
            <a:pPr algn="ctr">
              <a:buClr>
                <a:srgbClr val="FE5B4C"/>
              </a:buClr>
              <a:buSzPct val="109000"/>
              <a:defRPr/>
            </a:pPr>
            <a:endParaRPr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3"/>
          <p:cNvSpPr/>
          <p:nvPr/>
        </p:nvSpPr>
        <p:spPr bwMode="auto">
          <a:xfrm>
            <a:off x="2197322" y="3593519"/>
            <a:ext cx="6697439" cy="338554"/>
          </a:xfrm>
          <a:prstGeom prst="rect">
            <a:avLst/>
          </a:prstGeom>
          <a:solidFill>
            <a:srgbClr val="009B62"/>
          </a:solidFill>
        </p:spPr>
        <p:txBody>
          <a:bodyPr wrap="square">
            <a:spAutoFit/>
          </a:bodyPr>
          <a:lstStyle/>
          <a:p>
            <a:pPr algn="ctr">
              <a:buClr>
                <a:srgbClr val="FE5B4C"/>
              </a:buClr>
              <a:buSzPct val="109000"/>
              <a:defRPr/>
            </a:pPr>
            <a:endParaRPr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E0D8E66-0862-90F4-2913-43DDD1E1F225}"/>
              </a:ext>
            </a:extLst>
          </p:cNvPr>
          <p:cNvSpPr/>
          <p:nvPr/>
        </p:nvSpPr>
        <p:spPr bwMode="auto">
          <a:xfrm>
            <a:off x="124146" y="1610973"/>
            <a:ext cx="26279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FE5B4C"/>
              </a:buClr>
              <a:buSzPct val="109000"/>
              <a:defRPr/>
            </a:pPr>
            <a:r>
              <a:rPr lang="ru-RU" sz="1400" b="1" dirty="0"/>
              <a:t>Правдина Н.В.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330C163-76A9-70E7-9446-E0BE988C5411}"/>
              </a:ext>
            </a:extLst>
          </p:cNvPr>
          <p:cNvSpPr txBox="1"/>
          <p:nvPr/>
        </p:nvSpPr>
        <p:spPr>
          <a:xfrm>
            <a:off x="343117" y="899277"/>
            <a:ext cx="846094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 err="1">
                <a:solidFill>
                  <a:srgbClr val="040C2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Профессионалитет</a:t>
            </a:r>
            <a:r>
              <a:rPr lang="ru-RU" sz="1400" b="1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1400" dirty="0">
                <a:solidFill>
                  <a:srgbClr val="040C28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это </a:t>
            </a:r>
            <a:r>
              <a:rPr lang="ru-RU" sz="140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новая форма сотрудничества образовательных организаций и работодателей в формате образовательно-индустриальных кластеров, объединенных общностью образовательных программ, которые будут реализовываться под конкретный заказ работодателей с их непосредственным участием.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166AC0-6271-E0BB-024E-0546DF317F75}"/>
              </a:ext>
            </a:extLst>
          </p:cNvPr>
          <p:cNvSpPr txBox="1"/>
          <p:nvPr/>
        </p:nvSpPr>
        <p:spPr>
          <a:xfrm>
            <a:off x="253107" y="2365519"/>
            <a:ext cx="34918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вовлечение в образование учащихся колледжей и техникумов представителей профессиональных сообществ, «действующих игроков рынка»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834B48-42EF-5128-F483-F627B81386EA}"/>
              </a:ext>
            </a:extLst>
          </p:cNvPr>
          <p:cNvSpPr txBox="1"/>
          <p:nvPr/>
        </p:nvSpPr>
        <p:spPr>
          <a:xfrm>
            <a:off x="3579067" y="3796680"/>
            <a:ext cx="235800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сокращение сроков обучения при увеличении его интенсивности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7F3540-5ACE-4002-FC17-D69F23F7BCEE}"/>
              </a:ext>
            </a:extLst>
          </p:cNvPr>
          <p:cNvSpPr txBox="1"/>
          <p:nvPr/>
        </p:nvSpPr>
        <p:spPr>
          <a:xfrm>
            <a:off x="5725715" y="2242007"/>
            <a:ext cx="307834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создание в учебных заведениях разного рода центров молодежных инициатив.</a:t>
            </a:r>
            <a:endParaRPr lang="ru-RU" dirty="0"/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47D7BB0F-1521-A48E-5CE1-C1C9441D12A3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 flipH="1">
            <a:off x="1999047" y="1637941"/>
            <a:ext cx="2574540" cy="72757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4ACA9061-ECD4-91AF-E6FB-AC50CBDD4713}"/>
              </a:ext>
            </a:extLst>
          </p:cNvPr>
          <p:cNvCxnSpPr>
            <a:cxnSpLocks/>
            <a:stCxn id="5" idx="2"/>
            <a:endCxn id="9" idx="0"/>
          </p:cNvCxnSpPr>
          <p:nvPr/>
        </p:nvCxnSpPr>
        <p:spPr>
          <a:xfrm>
            <a:off x="4573587" y="1637941"/>
            <a:ext cx="184484" cy="21587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9621C015-BA97-2505-7B61-93D9C7ADDAC5}"/>
              </a:ext>
            </a:extLst>
          </p:cNvPr>
          <p:cNvCxnSpPr>
            <a:cxnSpLocks/>
            <a:stCxn id="5" idx="2"/>
            <a:endCxn id="11" idx="0"/>
          </p:cNvCxnSpPr>
          <p:nvPr/>
        </p:nvCxnSpPr>
        <p:spPr>
          <a:xfrm>
            <a:off x="4573587" y="1637941"/>
            <a:ext cx="2691299" cy="6040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Прямоугольник 3"/>
          <p:cNvSpPr/>
          <p:nvPr/>
        </p:nvSpPr>
        <p:spPr bwMode="auto">
          <a:xfrm>
            <a:off x="1045195" y="392389"/>
            <a:ext cx="6697439" cy="338554"/>
          </a:xfrm>
          <a:prstGeom prst="rect">
            <a:avLst/>
          </a:prstGeom>
          <a:solidFill>
            <a:srgbClr val="009B62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212529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Федеральный проект </a:t>
            </a:r>
            <a:r>
              <a:rPr lang="ru-RU" sz="1600" b="1" dirty="0">
                <a:solidFill>
                  <a:srgbClr val="212529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1600" b="1" dirty="0" err="1">
                <a:solidFill>
                  <a:srgbClr val="212529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Профессионалитет</a:t>
            </a:r>
            <a:r>
              <a:rPr lang="ru-RU" sz="1600" b="1" dirty="0">
                <a:solidFill>
                  <a:srgbClr val="212529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46118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CE58734-AA2E-22E5-58E2-E891D9116D6E}"/>
              </a:ext>
            </a:extLst>
          </p:cNvPr>
          <p:cNvSpPr txBox="1"/>
          <p:nvPr/>
        </p:nvSpPr>
        <p:spPr>
          <a:xfrm>
            <a:off x="253107" y="916360"/>
            <a:ext cx="878497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	образуется кластер в котором выделяется ключевой колледж, модернизируемый под ключ;</a:t>
            </a:r>
          </a:p>
          <a:p>
            <a:endParaRPr lang="ru-RU" sz="1400" dirty="0">
              <a:solidFill>
                <a:srgbClr val="212529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	внедряются новые образовательные программы – интенсивные, ориентированные на потребности отраслевых рынков труда и конкретных предприятий;</a:t>
            </a:r>
          </a:p>
          <a:p>
            <a:endParaRPr lang="ru-RU" sz="1400" dirty="0">
              <a:solidFill>
                <a:srgbClr val="212529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	весь кадровый состав образовательно-производственного центра (кластера)– </a:t>
            </a:r>
            <a:r>
              <a:rPr lang="ru-RU" sz="1400" dirty="0" smtClean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проходит </a:t>
            </a:r>
            <a:r>
              <a:rPr lang="ru-RU" sz="14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 по компетенциям, необходимым для эффективной реализации федерального проекта «</a:t>
            </a:r>
            <a:r>
              <a:rPr lang="ru-RU" sz="14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Профессионалитет</a:t>
            </a:r>
            <a:r>
              <a:rPr lang="ru-RU" sz="14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</a:p>
          <a:p>
            <a:endParaRPr lang="ru-RU" sz="1400" dirty="0">
              <a:solidFill>
                <a:srgbClr val="212529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	</a:t>
            </a:r>
            <a:r>
              <a:rPr lang="ru-RU" sz="1400" dirty="0" smtClean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разрабатывается </a:t>
            </a:r>
            <a:r>
              <a:rPr lang="ru-RU" sz="14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новый механизм формирования и оценки общего объема региональных контрольных цифр приема.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1117203" y="340296"/>
            <a:ext cx="6697439" cy="338554"/>
          </a:xfrm>
          <a:prstGeom prst="rect">
            <a:avLst/>
          </a:prstGeom>
          <a:solidFill>
            <a:srgbClr val="009B62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212529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Федеральный проект </a:t>
            </a:r>
            <a:r>
              <a:rPr lang="ru-RU" sz="1600" b="1" dirty="0">
                <a:solidFill>
                  <a:srgbClr val="212529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1600" b="1" dirty="0" err="1">
                <a:solidFill>
                  <a:srgbClr val="212529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Профессионалитет</a:t>
            </a:r>
            <a:r>
              <a:rPr lang="ru-RU" sz="1600" b="1" dirty="0">
                <a:solidFill>
                  <a:srgbClr val="212529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7021859" y="3652664"/>
            <a:ext cx="1800895" cy="1200329"/>
          </a:xfrm>
          <a:prstGeom prst="rect">
            <a:avLst/>
          </a:prstGeom>
          <a:solidFill>
            <a:srgbClr val="009B62"/>
          </a:solidFill>
        </p:spPr>
        <p:txBody>
          <a:bodyPr wrap="square">
            <a:spAutoFit/>
          </a:bodyPr>
          <a:lstStyle/>
          <a:p>
            <a:pPr algn="ctr"/>
            <a:r>
              <a:rPr lang="ru-RU" sz="7200" dirty="0" smtClean="0"/>
              <a:t>?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2268584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/>
        <a:ea typeface="Arial"/>
        <a:cs typeface="Arial"/>
      </a:majorFont>
      <a:minorFont>
        <a:latin typeface="Rockwell"/>
        <a:ea typeface="Arial"/>
        <a:cs typeface="Arial"/>
      </a:minorFont>
    </a:fontScheme>
    <a:fmtScheme name="Atlas">
      <a:fillStyleLst>
        <a:solidFill>
          <a:schemeClr val="phClr"/>
        </a:solidFill>
        <a:gradFill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gradFill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доклад 04.06-Ефимова С.А.</Template>
  <TotalTime>391</TotalTime>
  <Words>146</Words>
  <Application>Microsoft Office PowerPoint</Application>
  <DocSecurity>0</DocSecurity>
  <PresentationFormat>Произвольный</PresentationFormat>
  <Paragraphs>30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Akrobat</vt:lpstr>
      <vt:lpstr>Arial</vt:lpstr>
      <vt:lpstr>Calibri</vt:lpstr>
      <vt:lpstr>Calibri Light</vt:lpstr>
      <vt:lpstr>Rockwell</vt:lpstr>
      <vt:lpstr>Times New Roman</vt:lpstr>
      <vt:lpstr>Wingdings</vt:lpstr>
      <vt:lpstr>Atlas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Екатерина Петропавловская</dc:creator>
  <cp:keywords/>
  <dc:description/>
  <cp:lastModifiedBy>Правдина Наталья Васильевна</cp:lastModifiedBy>
  <cp:revision>29</cp:revision>
  <dcterms:created xsi:type="dcterms:W3CDTF">2021-03-04T10:46:44Z</dcterms:created>
  <dcterms:modified xsi:type="dcterms:W3CDTF">2023-05-22T09:42:00Z</dcterms:modified>
  <cp:category/>
  <dc:identifier/>
  <cp:contentStatus/>
  <dc:language/>
  <cp:version/>
</cp:coreProperties>
</file>