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14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8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24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2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0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8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4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4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5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4737-4992-4187-A289-1732A29FD9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12534F-035B-4CAA-A194-C4A06F3F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 взаимодействия образовательных организаций СПО с работодателями по УГС 43.00.00 Сервис и туризм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46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5867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учреждений СПО с работодателями должно развиваться в следующих </a:t>
            </a:r>
            <a:r>
              <a:rPr lang="ru-RU" dirty="0" smtClean="0"/>
              <a:t>направлениях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7854" y="4488871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привлечение дополнительных финансовых средств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65127" y="4488869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трудоустройство выпускников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83727" y="4488870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система контроля качества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8163" y="2168447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ориентация на рынок труда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06347" y="2168447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материально-техническое обеспечение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2982" y="2168448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кадровое обеспечение образовательного процесса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3345" y="2168451"/>
            <a:ext cx="2618510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содержания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63345" y="4488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596255" y="5243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73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302328" y="776510"/>
            <a:ext cx="4876799" cy="2936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Дуальное обучение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6456218" y="3061855"/>
            <a:ext cx="5195455" cy="303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Сетевое взаимодействие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72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3382" y="235528"/>
            <a:ext cx="10418618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СГКСТД заключены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договоры о дуальном обучении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ведущими предприятиями сферы туризма и гостеприимства: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«Дом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Сивре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«Ренессанс Отель Лизинг Самара»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НПО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Экобезопасность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 Костин П.В. «Сладкое королевство»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«Монтана» ресторан "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Рулька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Максимилианс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М"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"Пинта"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 Денщиков А.С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«Вика»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4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2701636"/>
            <a:ext cx="5541818" cy="4156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83127"/>
            <a:ext cx="6262255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3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6367"/>
            <a:ext cx="6063673" cy="4547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2393372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00446"/>
            <a:ext cx="6483927" cy="4862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1922318"/>
            <a:ext cx="6580909" cy="49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53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119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Формы взаимодействия образовательных организаций СПО с работодателями по УГС 43.00.00 Сервис и туризм</vt:lpstr>
      <vt:lpstr>Взаимодействие учреждений СПО с работодателями должно развиваться в следующих направлениях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взаимодействия образовательных организаций СПО с работодателями по УГС 43.00.00 Сервис и туризм</dc:title>
  <dc:creator>Елена Чурбакова</dc:creator>
  <cp:lastModifiedBy>Елена Чурбакова</cp:lastModifiedBy>
  <cp:revision>4</cp:revision>
  <dcterms:created xsi:type="dcterms:W3CDTF">2021-10-11T10:42:47Z</dcterms:created>
  <dcterms:modified xsi:type="dcterms:W3CDTF">2021-10-11T11:25:50Z</dcterms:modified>
</cp:coreProperties>
</file>