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86" r:id="rId3"/>
    <p:sldId id="292" r:id="rId4"/>
    <p:sldId id="288" r:id="rId5"/>
    <p:sldId id="289" r:id="rId6"/>
    <p:sldId id="298" r:id="rId7"/>
    <p:sldId id="293" r:id="rId8"/>
    <p:sldId id="295" r:id="rId9"/>
    <p:sldId id="296" r:id="rId10"/>
    <p:sldId id="297" r:id="rId11"/>
    <p:sldId id="29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62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180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267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527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519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9578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825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593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380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390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52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76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734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451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06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9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16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82F8F-E256-4313-803C-518067EED923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515394-C4A3-45CF-8E08-6138560CE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47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10774437" cy="242098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Единый методический день</a:t>
            </a:r>
            <a:br>
              <a:rPr lang="ru-RU" dirty="0" smtClean="0"/>
            </a:br>
            <a:r>
              <a:rPr lang="ru-RU" dirty="0" smtClean="0"/>
              <a:t>Регионального УМО УГС 19.00.00,29.00.00,42.00.00,43.00.00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04672" y="6339840"/>
            <a:ext cx="8705088" cy="3233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Соловых Екатерина Александровна – региональный менеджер компетенции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92183" y="2516777"/>
            <a:ext cx="10119360" cy="3524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Формы взаимодействия образовательных организаций СПО с работодателями по УГС 43.00.00</a:t>
            </a:r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69887"/>
      </p:ext>
    </p:extLst>
  </p:cSld>
  <p:clrMapOvr>
    <a:masterClrMapping/>
  </p:clrMapOvr>
  <p:transition spd="slow" advTm="10733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3" t="19829" r="17450"/>
          <a:stretch/>
        </p:blipFill>
        <p:spPr>
          <a:xfrm>
            <a:off x="677334" y="178219"/>
            <a:ext cx="7408719" cy="6487445"/>
          </a:xfrm>
        </p:spPr>
      </p:pic>
      <p:pic>
        <p:nvPicPr>
          <p:cNvPr id="6" name="Picture 2" descr="https://www.vsekolledzhi.ru/data/org/files/6c/samarskiy-gosudarstvennyy-kolledzh-servisnyh-tehnologiy-i/logo2/1/2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2" r="14082"/>
          <a:stretch/>
        </p:blipFill>
        <p:spPr bwMode="auto">
          <a:xfrm>
            <a:off x="8210744" y="2034310"/>
            <a:ext cx="2886282" cy="259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390482"/>
      </p:ext>
    </p:extLst>
  </p:cSld>
  <p:clrMapOvr>
    <a:masterClrMapping/>
  </p:clrMapOvr>
  <p:transition spd="slow" advTm="11638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759" b="14925"/>
          <a:stretch/>
        </p:blipFill>
        <p:spPr>
          <a:xfrm>
            <a:off x="7017748" y="192802"/>
            <a:ext cx="3865328" cy="63834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495" y="192802"/>
            <a:ext cx="3640239" cy="63834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0054" t="13674" r="25114" b="17473"/>
          <a:stretch/>
        </p:blipFill>
        <p:spPr>
          <a:xfrm>
            <a:off x="218208" y="192802"/>
            <a:ext cx="3117273" cy="638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8694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97871" y="248228"/>
            <a:ext cx="9847501" cy="204758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Роли работодателя в Самарском государственном колледже сервисных технологий и дизайна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7495" y="2529032"/>
            <a:ext cx="3054927" cy="119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Участие в разработке и согласовании рабочих программ профессионального цикла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94160" y="5389996"/>
            <a:ext cx="3054927" cy="119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Партнер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90446" y="2529032"/>
            <a:ext cx="3054927" cy="119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Спонсор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7872" y="3959514"/>
            <a:ext cx="3054927" cy="119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Эксперт демонстрационного экзамена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32259" y="3959514"/>
            <a:ext cx="3054927" cy="119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Председатель Государственной итоговой аттестационной комиссии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090447" y="3959514"/>
            <a:ext cx="3054927" cy="119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Председатель </a:t>
            </a:r>
            <a:r>
              <a:rPr lang="ru-RU" sz="1600" dirty="0" smtClean="0"/>
              <a:t>квалификационного экзамена по профессиональному модулю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32259" y="2529032"/>
            <a:ext cx="3054927" cy="119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Участие в предоставлении стажировки преподавателей специальных дисциплин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97873" y="5389996"/>
            <a:ext cx="3054927" cy="119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Участие в дуальном обучении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090447" y="5389996"/>
            <a:ext cx="3054927" cy="1197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Предоставление мест производственной практики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662589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93" y="428322"/>
            <a:ext cx="10377593" cy="5837396"/>
          </a:xfrm>
          <a:prstGeom prst="rect">
            <a:avLst/>
          </a:prstGeom>
        </p:spPr>
      </p:pic>
      <p:pic>
        <p:nvPicPr>
          <p:cNvPr id="5" name="Picture 2" descr="https://www.vsekolledzhi.ru/data/org/files/6c/samarskiy-gosudarstvennyy-kolledzh-servisnyh-tehnologiy-i/logo2/1/2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2" r="14082"/>
          <a:stretch/>
        </p:blipFill>
        <p:spPr bwMode="auto">
          <a:xfrm>
            <a:off x="324293" y="4779818"/>
            <a:ext cx="2149710" cy="19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902666"/>
      </p:ext>
    </p:extLst>
  </p:cSld>
  <p:clrMapOvr>
    <a:masterClrMapping/>
  </p:clrMapOvr>
  <p:transition spd="slow" advTm="11473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098" t="14552" r="6416" b="-958"/>
          <a:stretch/>
        </p:blipFill>
        <p:spPr>
          <a:xfrm>
            <a:off x="215392" y="415636"/>
            <a:ext cx="10227471" cy="5747670"/>
          </a:xfrm>
          <a:prstGeom prst="rect">
            <a:avLst/>
          </a:prstGeom>
        </p:spPr>
      </p:pic>
      <p:pic>
        <p:nvPicPr>
          <p:cNvPr id="5" name="Picture 2" descr="https://www.vsekolledzhi.ru/data/org/files/6c/samarskiy-gosudarstvennyy-kolledzh-servisnyh-tehnologiy-i/logo2/1/2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2" r="14082"/>
          <a:stretch/>
        </p:blipFill>
        <p:spPr bwMode="auto">
          <a:xfrm>
            <a:off x="8735937" y="395779"/>
            <a:ext cx="1706926" cy="153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311895"/>
      </p:ext>
    </p:extLst>
  </p:cSld>
  <p:clrMapOvr>
    <a:masterClrMapping/>
  </p:clrMapOvr>
  <p:transition spd="slow" advTm="11587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52" t="5142" r="936" b="332"/>
          <a:stretch/>
        </p:blipFill>
        <p:spPr>
          <a:xfrm>
            <a:off x="229108" y="249381"/>
            <a:ext cx="5967862" cy="4457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283" t="28785" r="8592" b="27394"/>
          <a:stretch/>
        </p:blipFill>
        <p:spPr>
          <a:xfrm>
            <a:off x="229108" y="3579669"/>
            <a:ext cx="7387938" cy="2944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945" t="3305" r="6255"/>
          <a:stretch/>
        </p:blipFill>
        <p:spPr>
          <a:xfrm>
            <a:off x="6196970" y="249380"/>
            <a:ext cx="4123730" cy="3330287"/>
          </a:xfrm>
          <a:prstGeom prst="rect">
            <a:avLst/>
          </a:prstGeom>
        </p:spPr>
      </p:pic>
      <p:pic>
        <p:nvPicPr>
          <p:cNvPr id="2050" name="Picture 2" descr="https://www.vsekolledzhi.ru/data/org/files/6c/samarskiy-gosudarstvennyy-kolledzh-servisnyh-tehnologiy-i/logo2/1/2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2" r="14082"/>
          <a:stretch/>
        </p:blipFill>
        <p:spPr bwMode="auto">
          <a:xfrm>
            <a:off x="7617046" y="3839843"/>
            <a:ext cx="2696402" cy="242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530667"/>
      </p:ext>
    </p:extLst>
  </p:cSld>
  <p:clrMapOvr>
    <a:masterClrMapping/>
  </p:clrMapOvr>
  <p:transition spd="slow" advTm="11574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4"/>
          <a:stretch/>
        </p:blipFill>
        <p:spPr>
          <a:xfrm>
            <a:off x="5876074" y="165782"/>
            <a:ext cx="5175249" cy="35292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3" t="23587" b="7066"/>
          <a:stretch/>
        </p:blipFill>
        <p:spPr>
          <a:xfrm>
            <a:off x="203565" y="228991"/>
            <a:ext cx="4340705" cy="3176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8" t="36182" b="18823"/>
          <a:stretch/>
        </p:blipFill>
        <p:spPr>
          <a:xfrm>
            <a:off x="203565" y="3405243"/>
            <a:ext cx="4340705" cy="3085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3753" t="34044" r="4275" b="20449"/>
          <a:stretch/>
        </p:blipFill>
        <p:spPr>
          <a:xfrm>
            <a:off x="4544270" y="3405243"/>
            <a:ext cx="6507053" cy="3085819"/>
          </a:xfrm>
          <a:prstGeom prst="rect">
            <a:avLst/>
          </a:prstGeom>
        </p:spPr>
      </p:pic>
      <p:pic>
        <p:nvPicPr>
          <p:cNvPr id="8" name="Picture 2" descr="https://www.vsekolledzhi.ru/data/org/files/6c/samarskiy-gosudarstvennyy-kolledzh-servisnyh-tehnologiy-i/logo2/1/2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2" r="14082"/>
          <a:stretch/>
        </p:blipFill>
        <p:spPr bwMode="auto">
          <a:xfrm>
            <a:off x="4277293" y="1727822"/>
            <a:ext cx="1865759" cy="167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6593"/>
      </p:ext>
    </p:extLst>
  </p:cSld>
  <p:clrMapOvr>
    <a:masterClrMapping/>
  </p:clrMapOvr>
  <p:transition spd="slow" advTm="13977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" b="-658"/>
          <a:stretch/>
        </p:blipFill>
        <p:spPr>
          <a:xfrm>
            <a:off x="3508945" y="3062708"/>
            <a:ext cx="7335982" cy="367060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2123" r="359" b="26497"/>
          <a:stretch/>
        </p:blipFill>
        <p:spPr>
          <a:xfrm>
            <a:off x="212754" y="215828"/>
            <a:ext cx="3751584" cy="2579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4" b="17121"/>
          <a:stretch/>
        </p:blipFill>
        <p:spPr>
          <a:xfrm>
            <a:off x="212754" y="2795154"/>
            <a:ext cx="3161109" cy="3938155"/>
          </a:xfrm>
          <a:prstGeom prst="rect">
            <a:avLst/>
          </a:prstGeom>
        </p:spPr>
      </p:pic>
      <p:pic>
        <p:nvPicPr>
          <p:cNvPr id="9" name="Picture 2" descr="https://www.vsekolledzhi.ru/data/org/files/6c/samarskiy-gosudarstvennyy-kolledzh-servisnyh-tehnologiy-i/logo2/1/2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2" r="14082"/>
          <a:stretch/>
        </p:blipFill>
        <p:spPr bwMode="auto">
          <a:xfrm>
            <a:off x="5831691" y="215828"/>
            <a:ext cx="2886282" cy="259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958322"/>
      </p:ext>
    </p:extLst>
  </p:cSld>
  <p:clrMapOvr>
    <a:masterClrMapping/>
  </p:clrMapOvr>
  <p:transition spd="slow" advTm="11115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75" t="20632" r="15643" b="13512"/>
          <a:stretch/>
        </p:blipFill>
        <p:spPr>
          <a:xfrm>
            <a:off x="6261410" y="2753591"/>
            <a:ext cx="5688136" cy="38654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420" t="17166" r="12557" b="19553"/>
          <a:stretch/>
        </p:blipFill>
        <p:spPr>
          <a:xfrm>
            <a:off x="176645" y="207818"/>
            <a:ext cx="6087618" cy="3751118"/>
          </a:xfrm>
          <a:prstGeom prst="rect">
            <a:avLst/>
          </a:prstGeom>
        </p:spPr>
      </p:pic>
      <p:pic>
        <p:nvPicPr>
          <p:cNvPr id="7" name="Picture 2" descr="https://www.vsekolledzhi.ru/data/org/files/6c/samarskiy-gosudarstvennyy-kolledzh-servisnyh-tehnologiy-i/logo2/1/2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2" r="14082"/>
          <a:stretch/>
        </p:blipFill>
        <p:spPr bwMode="auto">
          <a:xfrm>
            <a:off x="3302667" y="3958936"/>
            <a:ext cx="2958743" cy="266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555428"/>
      </p:ext>
    </p:extLst>
  </p:cSld>
  <p:clrMapOvr>
    <a:masterClrMapping/>
  </p:clrMapOvr>
  <p:transition spd="slow" advTm="11003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1" b="23951"/>
          <a:stretch/>
        </p:blipFill>
        <p:spPr>
          <a:xfrm>
            <a:off x="3507051" y="259772"/>
            <a:ext cx="5926256" cy="27605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5" y="3134591"/>
            <a:ext cx="4854070" cy="3640553"/>
          </a:xfrm>
          <a:prstGeom prst="rect">
            <a:avLst/>
          </a:prstGeom>
        </p:spPr>
      </p:pic>
      <p:pic>
        <p:nvPicPr>
          <p:cNvPr id="3074" name="Picture 2" descr="Энергия Красоты - Главна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57" y="3370119"/>
            <a:ext cx="4167045" cy="182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vsekolledzhi.ru/data/org/files/6c/samarskiy-gosudarstvennyy-kolledzh-servisnyh-tehnologiy-i/logo2/1/2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2" r="14082"/>
          <a:stretch/>
        </p:blipFill>
        <p:spPr bwMode="auto">
          <a:xfrm>
            <a:off x="237475" y="259772"/>
            <a:ext cx="3066224" cy="275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850859"/>
      </p:ext>
    </p:extLst>
  </p:cSld>
  <p:clrMapOvr>
    <a:masterClrMapping/>
  </p:clrMapOvr>
  <p:transition spd="slow" advTm="10944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3052</TotalTime>
  <Words>75</Words>
  <Application>Microsoft Office PowerPoint</Application>
  <PresentationFormat>Широкоэкранный</PresentationFormat>
  <Paragraphs>13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Bahnschrift SemiBold</vt:lpstr>
      <vt:lpstr>Trebuchet MS</vt:lpstr>
      <vt:lpstr>Wingdings 3</vt:lpstr>
      <vt:lpstr>Грань</vt:lpstr>
      <vt:lpstr>Единый методический день Регионального УМО УГС 19.00.00,29.00.00,42.00.00,43.00.00</vt:lpstr>
      <vt:lpstr>Роли работодателя в Самарском государственном колледже сервисных технологий и дизайна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Катя</dc:creator>
  <cp:lastModifiedBy>Елена А. Косоурова</cp:lastModifiedBy>
  <cp:revision>64</cp:revision>
  <dcterms:created xsi:type="dcterms:W3CDTF">2020-10-27T06:54:02Z</dcterms:created>
  <dcterms:modified xsi:type="dcterms:W3CDTF">2022-12-14T06:54:16Z</dcterms:modified>
</cp:coreProperties>
</file>