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0" r:id="rId3"/>
    <p:sldId id="259" r:id="rId4"/>
    <p:sldId id="257" r:id="rId5"/>
    <p:sldId id="261" r:id="rId6"/>
    <p:sldId id="263" r:id="rId7"/>
    <p:sldId id="264" r:id="rId8"/>
    <p:sldId id="265" r:id="rId9"/>
    <p:sldId id="266" r:id="rId10"/>
    <p:sldId id="267" r:id="rId11"/>
    <p:sldId id="268" r:id="rId12"/>
    <p:sldId id="262" r:id="rId13"/>
    <p:sldId id="269" r:id="rId14"/>
    <p:sldId id="270" r:id="rId15"/>
    <p:sldId id="271" r:id="rId16"/>
    <p:sldId id="272" r:id="rId17"/>
  </p:sldIdLst>
  <p:sldSz cx="12192000" cy="6858000"/>
  <p:notesSz cx="6858000" cy="9144000"/>
  <p:defaultTextStyle>
    <a:defPPr>
      <a:defRPr lang="en-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7D9E"/>
    <a:srgbClr val="D4137E"/>
    <a:srgbClr val="88FA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Темный стиль 2 — акцент 3/акцент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Светлый стиль 2 — акцент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343"/>
    <p:restoredTop sz="95827"/>
  </p:normalViewPr>
  <p:slideViewPr>
    <p:cSldViewPr snapToGrid="0" snapToObjects="1">
      <p:cViewPr varScale="1">
        <p:scale>
          <a:sx n="93" d="100"/>
          <a:sy n="93" d="100"/>
        </p:scale>
        <p:origin x="49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7F3472-01EE-4485-A245-449F33EF72F7}" type="doc">
      <dgm:prSet loTypeId="urn:microsoft.com/office/officeart/2005/8/layout/hList2" loCatId="relationship" qsTypeId="urn:microsoft.com/office/officeart/2005/8/quickstyle/simple3" qsCatId="simple" csTypeId="urn:microsoft.com/office/officeart/2005/8/colors/colorful1" csCatId="colorful" phldr="1"/>
      <dgm:spPr/>
      <dgm:t>
        <a:bodyPr/>
        <a:lstStyle/>
        <a:p>
          <a:endParaRPr lang="ru-RU"/>
        </a:p>
      </dgm:t>
    </dgm:pt>
    <dgm:pt modelId="{ADA1FEE9-5230-4676-A0FE-9F2B77DF604A}">
      <dgm:prSet phldrT="[Текст]" custT="1"/>
      <dgm:spPr/>
      <dgm:t>
        <a:bodyPr/>
        <a:lstStyle/>
        <a:p>
          <a:pPr marL="0" indent="0" algn="l"/>
          <a:r>
            <a:rPr lang="ru-RU" sz="3200" b="1" dirty="0" smtClean="0">
              <a:solidFill>
                <a:srgbClr val="FFC000"/>
              </a:solidFill>
              <a:latin typeface="Georgia" panose="02040502050405020303" pitchFamily="18" charset="0"/>
            </a:rPr>
            <a:t>Вызов</a:t>
          </a:r>
          <a:endParaRPr lang="ru-RU" sz="3200" b="1" dirty="0">
            <a:solidFill>
              <a:srgbClr val="FFC000"/>
            </a:solidFill>
            <a:latin typeface="Georgia" panose="02040502050405020303" pitchFamily="18" charset="0"/>
          </a:endParaRPr>
        </a:p>
      </dgm:t>
    </dgm:pt>
    <dgm:pt modelId="{B366E709-6394-46F6-ABBF-CCB4644A977D}" type="parTrans" cxnId="{9C5978A4-6D88-4C90-8E80-0D361F580980}">
      <dgm:prSet/>
      <dgm:spPr/>
      <dgm:t>
        <a:bodyPr/>
        <a:lstStyle/>
        <a:p>
          <a:endParaRPr lang="ru-RU"/>
        </a:p>
      </dgm:t>
    </dgm:pt>
    <dgm:pt modelId="{1BD0A1EB-892C-4368-B77E-8385B23B215B}" type="sibTrans" cxnId="{9C5978A4-6D88-4C90-8E80-0D361F580980}">
      <dgm:prSet/>
      <dgm:spPr/>
      <dgm:t>
        <a:bodyPr/>
        <a:lstStyle/>
        <a:p>
          <a:endParaRPr lang="ru-RU"/>
        </a:p>
      </dgm:t>
    </dgm:pt>
    <dgm:pt modelId="{86880264-0D19-4AAC-B820-9DFCDAAE1B11}">
      <dgm:prSet phldrT="[Текст]" custT="1"/>
      <dgm:spPr/>
      <dgm:t>
        <a:bodyPr/>
        <a:lstStyle/>
        <a:p>
          <a:pPr algn="just"/>
          <a:r>
            <a:rPr lang="ru-RU" sz="1800" b="1" dirty="0" smtClean="0">
              <a:latin typeface="Georgia" panose="02040502050405020303" pitchFamily="18" charset="0"/>
            </a:rPr>
            <a:t>Пробуждение интереса к теме занятия</a:t>
          </a:r>
          <a:endParaRPr lang="ru-RU" sz="1800" b="1" dirty="0">
            <a:latin typeface="Georgia" panose="02040502050405020303" pitchFamily="18" charset="0"/>
          </a:endParaRPr>
        </a:p>
      </dgm:t>
    </dgm:pt>
    <dgm:pt modelId="{E0C66F68-40CC-469F-8320-7EC7EB674375}" type="parTrans" cxnId="{67B2F484-4196-42C9-88D5-199760092AEE}">
      <dgm:prSet/>
      <dgm:spPr/>
      <dgm:t>
        <a:bodyPr/>
        <a:lstStyle/>
        <a:p>
          <a:endParaRPr lang="ru-RU"/>
        </a:p>
      </dgm:t>
    </dgm:pt>
    <dgm:pt modelId="{11E214C6-E747-410E-9D6E-FB5F57A23D51}" type="sibTrans" cxnId="{67B2F484-4196-42C9-88D5-199760092AEE}">
      <dgm:prSet/>
      <dgm:spPr/>
      <dgm:t>
        <a:bodyPr/>
        <a:lstStyle/>
        <a:p>
          <a:endParaRPr lang="ru-RU"/>
        </a:p>
      </dgm:t>
    </dgm:pt>
    <dgm:pt modelId="{8B91DA0C-29BC-4FDF-BC4E-B6C01536C9B1}">
      <dgm:prSet phldrT="[Текст]" custT="1"/>
      <dgm:spPr/>
      <dgm:t>
        <a:bodyPr/>
        <a:lstStyle/>
        <a:p>
          <a:pPr algn="just"/>
          <a:r>
            <a:rPr lang="ru-RU" sz="1800" b="1" dirty="0" smtClean="0">
              <a:latin typeface="Georgia" panose="02040502050405020303" pitchFamily="18" charset="0"/>
            </a:rPr>
            <a:t>Обращение к имеющимся знаниям</a:t>
          </a:r>
          <a:endParaRPr lang="ru-RU" sz="1800" b="1" dirty="0">
            <a:latin typeface="Georgia" panose="02040502050405020303" pitchFamily="18" charset="0"/>
          </a:endParaRPr>
        </a:p>
      </dgm:t>
    </dgm:pt>
    <dgm:pt modelId="{ACF8E1EB-CD8C-4245-9A23-95367C86BCDB}" type="parTrans" cxnId="{B71C59C5-07D3-413F-B219-68D0896A2FE2}">
      <dgm:prSet/>
      <dgm:spPr/>
      <dgm:t>
        <a:bodyPr/>
        <a:lstStyle/>
        <a:p>
          <a:endParaRPr lang="ru-RU"/>
        </a:p>
      </dgm:t>
    </dgm:pt>
    <dgm:pt modelId="{43761F5B-1D13-4EAC-895F-89EF2BC312E5}" type="sibTrans" cxnId="{B71C59C5-07D3-413F-B219-68D0896A2FE2}">
      <dgm:prSet/>
      <dgm:spPr/>
      <dgm:t>
        <a:bodyPr/>
        <a:lstStyle/>
        <a:p>
          <a:endParaRPr lang="ru-RU"/>
        </a:p>
      </dgm:t>
    </dgm:pt>
    <dgm:pt modelId="{9D06A03E-68ED-4FFB-AABA-EE579218AE01}">
      <dgm:prSet phldrT="[Текст]" custT="1"/>
      <dgm:spPr/>
      <dgm:t>
        <a:bodyPr/>
        <a:lstStyle/>
        <a:p>
          <a:pPr algn="l"/>
          <a:r>
            <a:rPr lang="ru-RU" sz="3200" b="1" dirty="0" smtClean="0">
              <a:solidFill>
                <a:srgbClr val="FFC000"/>
              </a:solidFill>
              <a:latin typeface="Georgia" panose="02040502050405020303" pitchFamily="18" charset="0"/>
            </a:rPr>
            <a:t>Осмысление</a:t>
          </a:r>
          <a:endParaRPr lang="ru-RU" sz="3200" b="1" dirty="0">
            <a:solidFill>
              <a:srgbClr val="FFC000"/>
            </a:solidFill>
            <a:latin typeface="Georgia" panose="02040502050405020303" pitchFamily="18" charset="0"/>
          </a:endParaRPr>
        </a:p>
      </dgm:t>
    </dgm:pt>
    <dgm:pt modelId="{D0B91AB3-D3B2-4927-88C1-E48705DEBE8F}" type="parTrans" cxnId="{EBB7EE82-EA93-432E-AD21-229890D8A18A}">
      <dgm:prSet/>
      <dgm:spPr/>
      <dgm:t>
        <a:bodyPr/>
        <a:lstStyle/>
        <a:p>
          <a:endParaRPr lang="ru-RU"/>
        </a:p>
      </dgm:t>
    </dgm:pt>
    <dgm:pt modelId="{2FC10E47-8185-4AC6-8F92-8794AA0F94C2}" type="sibTrans" cxnId="{EBB7EE82-EA93-432E-AD21-229890D8A18A}">
      <dgm:prSet/>
      <dgm:spPr/>
      <dgm:t>
        <a:bodyPr/>
        <a:lstStyle/>
        <a:p>
          <a:endParaRPr lang="ru-RU"/>
        </a:p>
      </dgm:t>
    </dgm:pt>
    <dgm:pt modelId="{568A01F3-A5B8-4EE7-A37A-AF03B1C9F390}">
      <dgm:prSet phldrT="[Текст]" custT="1"/>
      <dgm:spPr/>
      <dgm:t>
        <a:bodyPr/>
        <a:lstStyle/>
        <a:p>
          <a:pPr algn="just"/>
          <a:r>
            <a:rPr lang="ru-RU" sz="1700" b="1" dirty="0" smtClean="0">
              <a:latin typeface="Georgia" panose="02040502050405020303" pitchFamily="18" charset="0"/>
            </a:rPr>
            <a:t>Получение новой информации по теме занятия</a:t>
          </a:r>
          <a:endParaRPr lang="ru-RU" sz="1700" b="1" dirty="0">
            <a:latin typeface="Georgia" panose="02040502050405020303" pitchFamily="18" charset="0"/>
          </a:endParaRPr>
        </a:p>
      </dgm:t>
    </dgm:pt>
    <dgm:pt modelId="{0130E0DF-2766-433C-A91A-607687FC2F46}" type="parTrans" cxnId="{672262EE-123D-4D64-B46F-0E1E09C95A40}">
      <dgm:prSet/>
      <dgm:spPr/>
      <dgm:t>
        <a:bodyPr/>
        <a:lstStyle/>
        <a:p>
          <a:endParaRPr lang="ru-RU"/>
        </a:p>
      </dgm:t>
    </dgm:pt>
    <dgm:pt modelId="{7FDC1229-77C1-45E3-B046-390D35A2C986}" type="sibTrans" cxnId="{672262EE-123D-4D64-B46F-0E1E09C95A40}">
      <dgm:prSet/>
      <dgm:spPr/>
      <dgm:t>
        <a:bodyPr/>
        <a:lstStyle/>
        <a:p>
          <a:endParaRPr lang="ru-RU"/>
        </a:p>
      </dgm:t>
    </dgm:pt>
    <dgm:pt modelId="{CB460289-EE62-4D2A-A982-74E4B6BD85F7}">
      <dgm:prSet phldrT="[Текст]" custT="1"/>
      <dgm:spPr/>
      <dgm:t>
        <a:bodyPr/>
        <a:lstStyle/>
        <a:p>
          <a:pPr algn="just"/>
          <a:r>
            <a:rPr lang="ru-RU" sz="1700" b="1" dirty="0" smtClean="0">
              <a:latin typeface="Georgia" panose="02040502050405020303" pitchFamily="18" charset="0"/>
            </a:rPr>
            <a:t>Классификация полученной информации</a:t>
          </a:r>
          <a:endParaRPr lang="ru-RU" sz="1700" b="1" dirty="0">
            <a:latin typeface="Georgia" panose="02040502050405020303" pitchFamily="18" charset="0"/>
          </a:endParaRPr>
        </a:p>
      </dgm:t>
    </dgm:pt>
    <dgm:pt modelId="{05D49CD3-B9C5-4B81-8DAA-AAECACF80359}" type="parTrans" cxnId="{022F4F17-8E46-4E38-9581-AB118DB633A2}">
      <dgm:prSet/>
      <dgm:spPr/>
      <dgm:t>
        <a:bodyPr/>
        <a:lstStyle/>
        <a:p>
          <a:endParaRPr lang="ru-RU"/>
        </a:p>
      </dgm:t>
    </dgm:pt>
    <dgm:pt modelId="{6098FF6C-1D8D-4CBF-B58C-97BC01DB85B6}" type="sibTrans" cxnId="{022F4F17-8E46-4E38-9581-AB118DB633A2}">
      <dgm:prSet/>
      <dgm:spPr/>
      <dgm:t>
        <a:bodyPr/>
        <a:lstStyle/>
        <a:p>
          <a:endParaRPr lang="ru-RU"/>
        </a:p>
      </dgm:t>
    </dgm:pt>
    <dgm:pt modelId="{CB9F4810-2A6F-47F2-AE09-E61382D9FDE5}">
      <dgm:prSet phldrT="[Текст]" custT="1"/>
      <dgm:spPr/>
      <dgm:t>
        <a:bodyPr/>
        <a:lstStyle/>
        <a:p>
          <a:pPr algn="l"/>
          <a:r>
            <a:rPr lang="ru-RU" sz="3200" b="1" dirty="0" smtClean="0">
              <a:solidFill>
                <a:srgbClr val="FFC000"/>
              </a:solidFill>
              <a:latin typeface="Georgia" panose="02040502050405020303" pitchFamily="18" charset="0"/>
            </a:rPr>
            <a:t>Рефлексия</a:t>
          </a:r>
          <a:endParaRPr lang="ru-RU" sz="3200" b="1" dirty="0">
            <a:solidFill>
              <a:srgbClr val="FFC000"/>
            </a:solidFill>
            <a:latin typeface="Georgia" panose="02040502050405020303" pitchFamily="18" charset="0"/>
          </a:endParaRPr>
        </a:p>
      </dgm:t>
    </dgm:pt>
    <dgm:pt modelId="{58B11BAD-20E5-4C04-B668-4E03764ACE99}" type="parTrans" cxnId="{E8CBA5C2-6F9F-4474-AE27-487A5EEEC63F}">
      <dgm:prSet/>
      <dgm:spPr/>
      <dgm:t>
        <a:bodyPr/>
        <a:lstStyle/>
        <a:p>
          <a:endParaRPr lang="ru-RU"/>
        </a:p>
      </dgm:t>
    </dgm:pt>
    <dgm:pt modelId="{96613F03-2F38-4746-A9A2-F6BEC79632AE}" type="sibTrans" cxnId="{E8CBA5C2-6F9F-4474-AE27-487A5EEEC63F}">
      <dgm:prSet/>
      <dgm:spPr/>
      <dgm:t>
        <a:bodyPr/>
        <a:lstStyle/>
        <a:p>
          <a:endParaRPr lang="ru-RU"/>
        </a:p>
      </dgm:t>
    </dgm:pt>
    <dgm:pt modelId="{0A78C1B2-276D-48C9-8CB8-9457BE4AC030}">
      <dgm:prSet phldrT="[Текст]" custT="1"/>
      <dgm:spPr/>
      <dgm:t>
        <a:bodyPr/>
        <a:lstStyle/>
        <a:p>
          <a:pPr algn="just"/>
          <a:r>
            <a:rPr lang="ru-RU" sz="1800" b="1" dirty="0" smtClean="0">
              <a:latin typeface="Georgia" panose="02040502050405020303" pitchFamily="18" charset="0"/>
            </a:rPr>
            <a:t>Мотивация</a:t>
          </a:r>
          <a:endParaRPr lang="ru-RU" sz="1800" b="1" dirty="0">
            <a:latin typeface="Georgia" panose="02040502050405020303" pitchFamily="18" charset="0"/>
          </a:endParaRPr>
        </a:p>
      </dgm:t>
    </dgm:pt>
    <dgm:pt modelId="{21072953-408B-47C1-9ADF-FC064D4911DD}" type="parTrans" cxnId="{BCA536CD-0C14-465E-935C-A0B8D033366C}">
      <dgm:prSet/>
      <dgm:spPr/>
      <dgm:t>
        <a:bodyPr/>
        <a:lstStyle/>
        <a:p>
          <a:endParaRPr lang="ru-RU"/>
        </a:p>
      </dgm:t>
    </dgm:pt>
    <dgm:pt modelId="{5C5E71FB-12CF-4DCC-9CDC-3171A4C9C7F8}" type="sibTrans" cxnId="{BCA536CD-0C14-465E-935C-A0B8D033366C}">
      <dgm:prSet/>
      <dgm:spPr/>
      <dgm:t>
        <a:bodyPr/>
        <a:lstStyle/>
        <a:p>
          <a:endParaRPr lang="ru-RU"/>
        </a:p>
      </dgm:t>
    </dgm:pt>
    <dgm:pt modelId="{C3CBA2AA-3003-44A2-853B-454B63C79E56}">
      <dgm:prSet phldrT="[Текст]" custT="1"/>
      <dgm:spPr/>
      <dgm:t>
        <a:bodyPr/>
        <a:lstStyle/>
        <a:p>
          <a:pPr algn="just"/>
          <a:r>
            <a:rPr lang="ru-RU" sz="1800" b="1" dirty="0" smtClean="0">
              <a:latin typeface="Georgia" panose="02040502050405020303" pitchFamily="18" charset="0"/>
            </a:rPr>
            <a:t>Коммуникация</a:t>
          </a:r>
          <a:endParaRPr lang="ru-RU" sz="1800" b="1" dirty="0">
            <a:latin typeface="Georgia" panose="02040502050405020303" pitchFamily="18" charset="0"/>
          </a:endParaRPr>
        </a:p>
      </dgm:t>
    </dgm:pt>
    <dgm:pt modelId="{0077F29F-46D1-4741-B7B9-142FC57364E2}" type="parTrans" cxnId="{ED7C82C4-9660-4301-980F-E47890FABFF4}">
      <dgm:prSet/>
      <dgm:spPr/>
      <dgm:t>
        <a:bodyPr/>
        <a:lstStyle/>
        <a:p>
          <a:endParaRPr lang="ru-RU"/>
        </a:p>
      </dgm:t>
    </dgm:pt>
    <dgm:pt modelId="{08665660-B957-4D8F-A397-96414656B6C6}" type="sibTrans" cxnId="{ED7C82C4-9660-4301-980F-E47890FABFF4}">
      <dgm:prSet/>
      <dgm:spPr/>
      <dgm:t>
        <a:bodyPr/>
        <a:lstStyle/>
        <a:p>
          <a:endParaRPr lang="ru-RU"/>
        </a:p>
      </dgm:t>
    </dgm:pt>
    <dgm:pt modelId="{391B0701-9A32-469B-B644-397005523313}">
      <dgm:prSet phldrT="[Текст]" custT="1"/>
      <dgm:spPr/>
      <dgm:t>
        <a:bodyPr/>
        <a:lstStyle/>
        <a:p>
          <a:pPr algn="just"/>
          <a:r>
            <a:rPr lang="ru-RU" sz="1700" b="1" dirty="0" smtClean="0">
              <a:latin typeface="Georgia" panose="02040502050405020303" pitchFamily="18" charset="0"/>
            </a:rPr>
            <a:t>Сопоставление полученной информации с имевшейся ранее</a:t>
          </a:r>
          <a:endParaRPr lang="ru-RU" sz="1700" b="1" dirty="0">
            <a:latin typeface="Georgia" panose="02040502050405020303" pitchFamily="18" charset="0"/>
          </a:endParaRPr>
        </a:p>
      </dgm:t>
    </dgm:pt>
    <dgm:pt modelId="{500F3B06-2D6E-4580-ABD4-93C377215B7C}" type="parTrans" cxnId="{F257484D-8F07-4D3C-A164-3495F88223F2}">
      <dgm:prSet/>
      <dgm:spPr/>
      <dgm:t>
        <a:bodyPr/>
        <a:lstStyle/>
        <a:p>
          <a:endParaRPr lang="ru-RU"/>
        </a:p>
      </dgm:t>
    </dgm:pt>
    <dgm:pt modelId="{C47C51AD-B2D2-4B8E-9EB3-53AC3818A755}" type="sibTrans" cxnId="{F257484D-8F07-4D3C-A164-3495F88223F2}">
      <dgm:prSet/>
      <dgm:spPr/>
      <dgm:t>
        <a:bodyPr/>
        <a:lstStyle/>
        <a:p>
          <a:endParaRPr lang="ru-RU"/>
        </a:p>
      </dgm:t>
    </dgm:pt>
    <dgm:pt modelId="{BBB9327E-9C73-471B-A55D-FA8B1B07F89C}">
      <dgm:prSet phldrT="[Текст]" custT="1"/>
      <dgm:spPr/>
      <dgm:t>
        <a:bodyPr/>
        <a:lstStyle/>
        <a:p>
          <a:pPr algn="just"/>
          <a:r>
            <a:rPr lang="ru-RU" sz="1800" b="1" dirty="0" smtClean="0">
              <a:latin typeface="Georgia" panose="02040502050405020303" pitchFamily="18" charset="0"/>
            </a:rPr>
            <a:t>Оценка</a:t>
          </a:r>
          <a:endParaRPr lang="ru-RU" sz="1800" b="1" dirty="0">
            <a:latin typeface="Georgia" panose="02040502050405020303" pitchFamily="18" charset="0"/>
          </a:endParaRPr>
        </a:p>
      </dgm:t>
    </dgm:pt>
    <dgm:pt modelId="{8BB67DE8-4ACB-4F39-8707-57C1268D3C11}" type="parTrans" cxnId="{3665A7A0-B655-46F5-9BB8-33600333DE69}">
      <dgm:prSet/>
      <dgm:spPr/>
      <dgm:t>
        <a:bodyPr/>
        <a:lstStyle/>
        <a:p>
          <a:endParaRPr lang="ru-RU"/>
        </a:p>
      </dgm:t>
    </dgm:pt>
    <dgm:pt modelId="{AA612D55-5BF1-4268-BFD8-FA1597F2AF48}" type="sibTrans" cxnId="{3665A7A0-B655-46F5-9BB8-33600333DE69}">
      <dgm:prSet/>
      <dgm:spPr/>
      <dgm:t>
        <a:bodyPr/>
        <a:lstStyle/>
        <a:p>
          <a:endParaRPr lang="ru-RU"/>
        </a:p>
      </dgm:t>
    </dgm:pt>
    <dgm:pt modelId="{2B531C4E-2E05-47BE-B8E9-4244A31F835B}">
      <dgm:prSet phldrT="[Текст]" custT="1"/>
      <dgm:spPr/>
      <dgm:t>
        <a:bodyPr/>
        <a:lstStyle/>
        <a:p>
          <a:pPr algn="just"/>
          <a:r>
            <a:rPr lang="ru-RU" sz="1800" b="1" dirty="0" smtClean="0">
              <a:latin typeface="Georgia" panose="02040502050405020303" pitchFamily="18" charset="0"/>
            </a:rPr>
            <a:t>Коммуникация по теме на основе имеющихся знаний</a:t>
          </a:r>
          <a:endParaRPr lang="ru-RU" sz="1800" b="1" dirty="0">
            <a:latin typeface="Georgia" panose="02040502050405020303" pitchFamily="18" charset="0"/>
          </a:endParaRPr>
        </a:p>
      </dgm:t>
    </dgm:pt>
    <dgm:pt modelId="{4E7D97B1-F82B-4917-BF4D-3D67F431DB4D}" type="parTrans" cxnId="{8FC26B5C-BC75-4F5B-B387-2B4210BCE37B}">
      <dgm:prSet/>
      <dgm:spPr/>
      <dgm:t>
        <a:bodyPr/>
        <a:lstStyle/>
        <a:p>
          <a:endParaRPr lang="ru-RU"/>
        </a:p>
      </dgm:t>
    </dgm:pt>
    <dgm:pt modelId="{0EB504FE-B84E-4A3A-A786-1C2C0F3764C6}" type="sibTrans" cxnId="{8FC26B5C-BC75-4F5B-B387-2B4210BCE37B}">
      <dgm:prSet/>
      <dgm:spPr/>
      <dgm:t>
        <a:bodyPr/>
        <a:lstStyle/>
        <a:p>
          <a:endParaRPr lang="ru-RU"/>
        </a:p>
      </dgm:t>
    </dgm:pt>
    <dgm:pt modelId="{64E51F7A-0E10-496F-A5AA-35AE6D8BC8E7}" type="pres">
      <dgm:prSet presAssocID="{547F3472-01EE-4485-A245-449F33EF72F7}" presName="linearFlow" presStyleCnt="0">
        <dgm:presLayoutVars>
          <dgm:dir/>
          <dgm:animLvl val="lvl"/>
          <dgm:resizeHandles/>
        </dgm:presLayoutVars>
      </dgm:prSet>
      <dgm:spPr/>
      <dgm:t>
        <a:bodyPr/>
        <a:lstStyle/>
        <a:p>
          <a:endParaRPr lang="ru-RU"/>
        </a:p>
      </dgm:t>
    </dgm:pt>
    <dgm:pt modelId="{68A40981-CE76-41D1-86AF-AA355D7AF1C9}" type="pres">
      <dgm:prSet presAssocID="{ADA1FEE9-5230-4676-A0FE-9F2B77DF604A}" presName="compositeNode" presStyleCnt="0">
        <dgm:presLayoutVars>
          <dgm:bulletEnabled val="1"/>
        </dgm:presLayoutVars>
      </dgm:prSet>
      <dgm:spPr/>
    </dgm:pt>
    <dgm:pt modelId="{7EB71B04-AA70-4E84-A322-7C5BCE3BA5F3}" type="pres">
      <dgm:prSet presAssocID="{ADA1FEE9-5230-4676-A0FE-9F2B77DF604A}" presName="image" presStyleLbl="fgImgPlace1" presStyleIdx="0" presStyleCnt="3"/>
      <dgm:spPr/>
    </dgm:pt>
    <dgm:pt modelId="{41C8F93A-3F4F-491B-AE5E-D94835770C90}" type="pres">
      <dgm:prSet presAssocID="{ADA1FEE9-5230-4676-A0FE-9F2B77DF604A}" presName="childNode" presStyleLbl="node1" presStyleIdx="0" presStyleCnt="3">
        <dgm:presLayoutVars>
          <dgm:bulletEnabled val="1"/>
        </dgm:presLayoutVars>
      </dgm:prSet>
      <dgm:spPr/>
      <dgm:t>
        <a:bodyPr/>
        <a:lstStyle/>
        <a:p>
          <a:endParaRPr lang="ru-RU"/>
        </a:p>
      </dgm:t>
    </dgm:pt>
    <dgm:pt modelId="{DAD0C81B-86AC-48CB-B83F-298719C6C850}" type="pres">
      <dgm:prSet presAssocID="{ADA1FEE9-5230-4676-A0FE-9F2B77DF604A}" presName="parentNode" presStyleLbl="revTx" presStyleIdx="0" presStyleCnt="3">
        <dgm:presLayoutVars>
          <dgm:chMax val="0"/>
          <dgm:bulletEnabled val="1"/>
        </dgm:presLayoutVars>
      </dgm:prSet>
      <dgm:spPr/>
      <dgm:t>
        <a:bodyPr/>
        <a:lstStyle/>
        <a:p>
          <a:endParaRPr lang="ru-RU"/>
        </a:p>
      </dgm:t>
    </dgm:pt>
    <dgm:pt modelId="{D3B4B3AB-BB77-4536-A317-FD3CDD1146B6}" type="pres">
      <dgm:prSet presAssocID="{1BD0A1EB-892C-4368-B77E-8385B23B215B}" presName="sibTrans" presStyleCnt="0"/>
      <dgm:spPr/>
    </dgm:pt>
    <dgm:pt modelId="{6F24D00A-FB0A-4558-BC11-DAF485861633}" type="pres">
      <dgm:prSet presAssocID="{9D06A03E-68ED-4FFB-AABA-EE579218AE01}" presName="compositeNode" presStyleCnt="0">
        <dgm:presLayoutVars>
          <dgm:bulletEnabled val="1"/>
        </dgm:presLayoutVars>
      </dgm:prSet>
      <dgm:spPr/>
    </dgm:pt>
    <dgm:pt modelId="{0BB3FC9A-A0F4-4BA4-9020-48FD77EE6046}" type="pres">
      <dgm:prSet presAssocID="{9D06A03E-68ED-4FFB-AABA-EE579218AE01}" presName="image" presStyleLbl="fgImgPlace1" presStyleIdx="1" presStyleCnt="3"/>
      <dgm:spPr/>
    </dgm:pt>
    <dgm:pt modelId="{4ED1BB78-8FE1-4511-9F5D-4D2DC9521BCA}" type="pres">
      <dgm:prSet presAssocID="{9D06A03E-68ED-4FFB-AABA-EE579218AE01}" presName="childNode" presStyleLbl="node1" presStyleIdx="1" presStyleCnt="3">
        <dgm:presLayoutVars>
          <dgm:bulletEnabled val="1"/>
        </dgm:presLayoutVars>
      </dgm:prSet>
      <dgm:spPr/>
      <dgm:t>
        <a:bodyPr/>
        <a:lstStyle/>
        <a:p>
          <a:endParaRPr lang="ru-RU"/>
        </a:p>
      </dgm:t>
    </dgm:pt>
    <dgm:pt modelId="{40D0070A-CF5D-4137-A12C-AD39CB2975A3}" type="pres">
      <dgm:prSet presAssocID="{9D06A03E-68ED-4FFB-AABA-EE579218AE01}" presName="parentNode" presStyleLbl="revTx" presStyleIdx="1" presStyleCnt="3">
        <dgm:presLayoutVars>
          <dgm:chMax val="0"/>
          <dgm:bulletEnabled val="1"/>
        </dgm:presLayoutVars>
      </dgm:prSet>
      <dgm:spPr/>
      <dgm:t>
        <a:bodyPr/>
        <a:lstStyle/>
        <a:p>
          <a:endParaRPr lang="ru-RU"/>
        </a:p>
      </dgm:t>
    </dgm:pt>
    <dgm:pt modelId="{66FB09EF-4C86-4244-AFA9-54AB03921979}" type="pres">
      <dgm:prSet presAssocID="{2FC10E47-8185-4AC6-8F92-8794AA0F94C2}" presName="sibTrans" presStyleCnt="0"/>
      <dgm:spPr/>
    </dgm:pt>
    <dgm:pt modelId="{4B8D6124-9EF1-4D99-8D18-2293C2FB8ACD}" type="pres">
      <dgm:prSet presAssocID="{CB9F4810-2A6F-47F2-AE09-E61382D9FDE5}" presName="compositeNode" presStyleCnt="0">
        <dgm:presLayoutVars>
          <dgm:bulletEnabled val="1"/>
        </dgm:presLayoutVars>
      </dgm:prSet>
      <dgm:spPr/>
    </dgm:pt>
    <dgm:pt modelId="{55B536A5-7BCF-44CF-9FA1-8B012A76B50E}" type="pres">
      <dgm:prSet presAssocID="{CB9F4810-2A6F-47F2-AE09-E61382D9FDE5}" presName="image" presStyleLbl="fgImgPlace1" presStyleIdx="2" presStyleCnt="3"/>
      <dgm:spPr/>
    </dgm:pt>
    <dgm:pt modelId="{FCC9B6D4-230B-4FC1-BF40-1DD86699D4D7}" type="pres">
      <dgm:prSet presAssocID="{CB9F4810-2A6F-47F2-AE09-E61382D9FDE5}" presName="childNode" presStyleLbl="node1" presStyleIdx="2" presStyleCnt="3">
        <dgm:presLayoutVars>
          <dgm:bulletEnabled val="1"/>
        </dgm:presLayoutVars>
      </dgm:prSet>
      <dgm:spPr/>
      <dgm:t>
        <a:bodyPr/>
        <a:lstStyle/>
        <a:p>
          <a:endParaRPr lang="ru-RU"/>
        </a:p>
      </dgm:t>
    </dgm:pt>
    <dgm:pt modelId="{3857CDD9-EB41-4AF7-ABAD-936ED1EB7284}" type="pres">
      <dgm:prSet presAssocID="{CB9F4810-2A6F-47F2-AE09-E61382D9FDE5}" presName="parentNode" presStyleLbl="revTx" presStyleIdx="2" presStyleCnt="3">
        <dgm:presLayoutVars>
          <dgm:chMax val="0"/>
          <dgm:bulletEnabled val="1"/>
        </dgm:presLayoutVars>
      </dgm:prSet>
      <dgm:spPr/>
      <dgm:t>
        <a:bodyPr/>
        <a:lstStyle/>
        <a:p>
          <a:endParaRPr lang="ru-RU"/>
        </a:p>
      </dgm:t>
    </dgm:pt>
  </dgm:ptLst>
  <dgm:cxnLst>
    <dgm:cxn modelId="{B71C59C5-07D3-413F-B219-68D0896A2FE2}" srcId="{ADA1FEE9-5230-4676-A0FE-9F2B77DF604A}" destId="{8B91DA0C-29BC-4FDF-BC4E-B6C01536C9B1}" srcOrd="1" destOrd="0" parTransId="{ACF8E1EB-CD8C-4245-9A23-95367C86BCDB}" sibTransId="{43761F5B-1D13-4EAC-895F-89EF2BC312E5}"/>
    <dgm:cxn modelId="{B8B5B754-18FD-49FE-8E92-AAAABE8E0144}" type="presOf" srcId="{86880264-0D19-4AAC-B820-9DFCDAAE1B11}" destId="{41C8F93A-3F4F-491B-AE5E-D94835770C90}" srcOrd="0" destOrd="0" presId="urn:microsoft.com/office/officeart/2005/8/layout/hList2"/>
    <dgm:cxn modelId="{E79D607D-7966-40D5-9048-09962F124AFD}" type="presOf" srcId="{CB9F4810-2A6F-47F2-AE09-E61382D9FDE5}" destId="{3857CDD9-EB41-4AF7-ABAD-936ED1EB7284}" srcOrd="0" destOrd="0" presId="urn:microsoft.com/office/officeart/2005/8/layout/hList2"/>
    <dgm:cxn modelId="{67B2F484-4196-42C9-88D5-199760092AEE}" srcId="{ADA1FEE9-5230-4676-A0FE-9F2B77DF604A}" destId="{86880264-0D19-4AAC-B820-9DFCDAAE1B11}" srcOrd="0" destOrd="0" parTransId="{E0C66F68-40CC-469F-8320-7EC7EB674375}" sibTransId="{11E214C6-E747-410E-9D6E-FB5F57A23D51}"/>
    <dgm:cxn modelId="{AEA73238-E2DD-4569-98C7-E3AFFE176161}" type="presOf" srcId="{568A01F3-A5B8-4EE7-A37A-AF03B1C9F390}" destId="{4ED1BB78-8FE1-4511-9F5D-4D2DC9521BCA}" srcOrd="0" destOrd="0" presId="urn:microsoft.com/office/officeart/2005/8/layout/hList2"/>
    <dgm:cxn modelId="{D1B46581-2647-4D3B-8D6A-33502DA13E25}" type="presOf" srcId="{547F3472-01EE-4485-A245-449F33EF72F7}" destId="{64E51F7A-0E10-496F-A5AA-35AE6D8BC8E7}" srcOrd="0" destOrd="0" presId="urn:microsoft.com/office/officeart/2005/8/layout/hList2"/>
    <dgm:cxn modelId="{EBB7EE82-EA93-432E-AD21-229890D8A18A}" srcId="{547F3472-01EE-4485-A245-449F33EF72F7}" destId="{9D06A03E-68ED-4FFB-AABA-EE579218AE01}" srcOrd="1" destOrd="0" parTransId="{D0B91AB3-D3B2-4927-88C1-E48705DEBE8F}" sibTransId="{2FC10E47-8185-4AC6-8F92-8794AA0F94C2}"/>
    <dgm:cxn modelId="{3665A7A0-B655-46F5-9BB8-33600333DE69}" srcId="{CB9F4810-2A6F-47F2-AE09-E61382D9FDE5}" destId="{BBB9327E-9C73-471B-A55D-FA8B1B07F89C}" srcOrd="2" destOrd="0" parTransId="{8BB67DE8-4ACB-4F39-8707-57C1268D3C11}" sibTransId="{AA612D55-5BF1-4268-BFD8-FA1597F2AF48}"/>
    <dgm:cxn modelId="{9D547B69-34CF-4B85-9661-71E05B667284}" type="presOf" srcId="{C3CBA2AA-3003-44A2-853B-454B63C79E56}" destId="{FCC9B6D4-230B-4FC1-BF40-1DD86699D4D7}" srcOrd="0" destOrd="1" presId="urn:microsoft.com/office/officeart/2005/8/layout/hList2"/>
    <dgm:cxn modelId="{95DCB583-41B1-4ED6-9C34-97F26F743C6F}" type="presOf" srcId="{BBB9327E-9C73-471B-A55D-FA8B1B07F89C}" destId="{FCC9B6D4-230B-4FC1-BF40-1DD86699D4D7}" srcOrd="0" destOrd="2" presId="urn:microsoft.com/office/officeart/2005/8/layout/hList2"/>
    <dgm:cxn modelId="{D6B39DA8-8A69-4422-AD5A-143A302B4143}" type="presOf" srcId="{0A78C1B2-276D-48C9-8CB8-9457BE4AC030}" destId="{FCC9B6D4-230B-4FC1-BF40-1DD86699D4D7}" srcOrd="0" destOrd="0" presId="urn:microsoft.com/office/officeart/2005/8/layout/hList2"/>
    <dgm:cxn modelId="{9C5978A4-6D88-4C90-8E80-0D361F580980}" srcId="{547F3472-01EE-4485-A245-449F33EF72F7}" destId="{ADA1FEE9-5230-4676-A0FE-9F2B77DF604A}" srcOrd="0" destOrd="0" parTransId="{B366E709-6394-46F6-ABBF-CCB4644A977D}" sibTransId="{1BD0A1EB-892C-4368-B77E-8385B23B215B}"/>
    <dgm:cxn modelId="{F257484D-8F07-4D3C-A164-3495F88223F2}" srcId="{9D06A03E-68ED-4FFB-AABA-EE579218AE01}" destId="{391B0701-9A32-469B-B644-397005523313}" srcOrd="2" destOrd="0" parTransId="{500F3B06-2D6E-4580-ABD4-93C377215B7C}" sibTransId="{C47C51AD-B2D2-4B8E-9EB3-53AC3818A755}"/>
    <dgm:cxn modelId="{2063DCC3-6287-466C-840A-202874FBC3F0}" type="presOf" srcId="{ADA1FEE9-5230-4676-A0FE-9F2B77DF604A}" destId="{DAD0C81B-86AC-48CB-B83F-298719C6C850}" srcOrd="0" destOrd="0" presId="urn:microsoft.com/office/officeart/2005/8/layout/hList2"/>
    <dgm:cxn modelId="{E8CBA5C2-6F9F-4474-AE27-487A5EEEC63F}" srcId="{547F3472-01EE-4485-A245-449F33EF72F7}" destId="{CB9F4810-2A6F-47F2-AE09-E61382D9FDE5}" srcOrd="2" destOrd="0" parTransId="{58B11BAD-20E5-4C04-B668-4E03764ACE99}" sibTransId="{96613F03-2F38-4746-A9A2-F6BEC79632AE}"/>
    <dgm:cxn modelId="{A90238BF-7873-4F3D-B2F3-3310E91107C9}" type="presOf" srcId="{391B0701-9A32-469B-B644-397005523313}" destId="{4ED1BB78-8FE1-4511-9F5D-4D2DC9521BCA}" srcOrd="0" destOrd="2" presId="urn:microsoft.com/office/officeart/2005/8/layout/hList2"/>
    <dgm:cxn modelId="{50C2288E-68EB-4421-A281-55B72D2D34F4}" type="presOf" srcId="{8B91DA0C-29BC-4FDF-BC4E-B6C01536C9B1}" destId="{41C8F93A-3F4F-491B-AE5E-D94835770C90}" srcOrd="0" destOrd="1" presId="urn:microsoft.com/office/officeart/2005/8/layout/hList2"/>
    <dgm:cxn modelId="{8FC26B5C-BC75-4F5B-B387-2B4210BCE37B}" srcId="{ADA1FEE9-5230-4676-A0FE-9F2B77DF604A}" destId="{2B531C4E-2E05-47BE-B8E9-4244A31F835B}" srcOrd="2" destOrd="0" parTransId="{4E7D97B1-F82B-4917-BF4D-3D67F431DB4D}" sibTransId="{0EB504FE-B84E-4A3A-A786-1C2C0F3764C6}"/>
    <dgm:cxn modelId="{9C7F6872-1418-424D-ABCF-EE19D78B82B6}" type="presOf" srcId="{2B531C4E-2E05-47BE-B8E9-4244A31F835B}" destId="{41C8F93A-3F4F-491B-AE5E-D94835770C90}" srcOrd="0" destOrd="2" presId="urn:microsoft.com/office/officeart/2005/8/layout/hList2"/>
    <dgm:cxn modelId="{BCA536CD-0C14-465E-935C-A0B8D033366C}" srcId="{CB9F4810-2A6F-47F2-AE09-E61382D9FDE5}" destId="{0A78C1B2-276D-48C9-8CB8-9457BE4AC030}" srcOrd="0" destOrd="0" parTransId="{21072953-408B-47C1-9ADF-FC064D4911DD}" sibTransId="{5C5E71FB-12CF-4DCC-9CDC-3171A4C9C7F8}"/>
    <dgm:cxn modelId="{C48F0CEA-80C9-415A-B7C8-CCCB9CD91018}" type="presOf" srcId="{CB460289-EE62-4D2A-A982-74E4B6BD85F7}" destId="{4ED1BB78-8FE1-4511-9F5D-4D2DC9521BCA}" srcOrd="0" destOrd="1" presId="urn:microsoft.com/office/officeart/2005/8/layout/hList2"/>
    <dgm:cxn modelId="{A9231E92-E63E-4CD8-9688-12B2BBEB0FF8}" type="presOf" srcId="{9D06A03E-68ED-4FFB-AABA-EE579218AE01}" destId="{40D0070A-CF5D-4137-A12C-AD39CB2975A3}" srcOrd="0" destOrd="0" presId="urn:microsoft.com/office/officeart/2005/8/layout/hList2"/>
    <dgm:cxn modelId="{022F4F17-8E46-4E38-9581-AB118DB633A2}" srcId="{9D06A03E-68ED-4FFB-AABA-EE579218AE01}" destId="{CB460289-EE62-4D2A-A982-74E4B6BD85F7}" srcOrd="1" destOrd="0" parTransId="{05D49CD3-B9C5-4B81-8DAA-AAECACF80359}" sibTransId="{6098FF6C-1D8D-4CBF-B58C-97BC01DB85B6}"/>
    <dgm:cxn modelId="{ED7C82C4-9660-4301-980F-E47890FABFF4}" srcId="{CB9F4810-2A6F-47F2-AE09-E61382D9FDE5}" destId="{C3CBA2AA-3003-44A2-853B-454B63C79E56}" srcOrd="1" destOrd="0" parTransId="{0077F29F-46D1-4741-B7B9-142FC57364E2}" sibTransId="{08665660-B957-4D8F-A397-96414656B6C6}"/>
    <dgm:cxn modelId="{672262EE-123D-4D64-B46F-0E1E09C95A40}" srcId="{9D06A03E-68ED-4FFB-AABA-EE579218AE01}" destId="{568A01F3-A5B8-4EE7-A37A-AF03B1C9F390}" srcOrd="0" destOrd="0" parTransId="{0130E0DF-2766-433C-A91A-607687FC2F46}" sibTransId="{7FDC1229-77C1-45E3-B046-390D35A2C986}"/>
    <dgm:cxn modelId="{08F425BE-EFB7-46F1-B56A-95E47649D1C1}" type="presParOf" srcId="{64E51F7A-0E10-496F-A5AA-35AE6D8BC8E7}" destId="{68A40981-CE76-41D1-86AF-AA355D7AF1C9}" srcOrd="0" destOrd="0" presId="urn:microsoft.com/office/officeart/2005/8/layout/hList2"/>
    <dgm:cxn modelId="{0687BCB5-317E-4512-867A-4EF34C371DF2}" type="presParOf" srcId="{68A40981-CE76-41D1-86AF-AA355D7AF1C9}" destId="{7EB71B04-AA70-4E84-A322-7C5BCE3BA5F3}" srcOrd="0" destOrd="0" presId="urn:microsoft.com/office/officeart/2005/8/layout/hList2"/>
    <dgm:cxn modelId="{CD90E907-F4A2-4707-A2DB-90DCDF39A467}" type="presParOf" srcId="{68A40981-CE76-41D1-86AF-AA355D7AF1C9}" destId="{41C8F93A-3F4F-491B-AE5E-D94835770C90}" srcOrd="1" destOrd="0" presId="urn:microsoft.com/office/officeart/2005/8/layout/hList2"/>
    <dgm:cxn modelId="{797BC8A6-6775-4FF8-8B1F-7E1B99CD2986}" type="presParOf" srcId="{68A40981-CE76-41D1-86AF-AA355D7AF1C9}" destId="{DAD0C81B-86AC-48CB-B83F-298719C6C850}" srcOrd="2" destOrd="0" presId="urn:microsoft.com/office/officeart/2005/8/layout/hList2"/>
    <dgm:cxn modelId="{64E0B532-CF3E-427C-98CF-8C338848DCC1}" type="presParOf" srcId="{64E51F7A-0E10-496F-A5AA-35AE6D8BC8E7}" destId="{D3B4B3AB-BB77-4536-A317-FD3CDD1146B6}" srcOrd="1" destOrd="0" presId="urn:microsoft.com/office/officeart/2005/8/layout/hList2"/>
    <dgm:cxn modelId="{814AFCD4-3F59-4A05-9034-0DB0252C4667}" type="presParOf" srcId="{64E51F7A-0E10-496F-A5AA-35AE6D8BC8E7}" destId="{6F24D00A-FB0A-4558-BC11-DAF485861633}" srcOrd="2" destOrd="0" presId="urn:microsoft.com/office/officeart/2005/8/layout/hList2"/>
    <dgm:cxn modelId="{16C286B9-D570-4320-82AD-192465CE3EF8}" type="presParOf" srcId="{6F24D00A-FB0A-4558-BC11-DAF485861633}" destId="{0BB3FC9A-A0F4-4BA4-9020-48FD77EE6046}" srcOrd="0" destOrd="0" presId="urn:microsoft.com/office/officeart/2005/8/layout/hList2"/>
    <dgm:cxn modelId="{7648FAA9-BE36-40A7-BDB0-76B7B9B24680}" type="presParOf" srcId="{6F24D00A-FB0A-4558-BC11-DAF485861633}" destId="{4ED1BB78-8FE1-4511-9F5D-4D2DC9521BCA}" srcOrd="1" destOrd="0" presId="urn:microsoft.com/office/officeart/2005/8/layout/hList2"/>
    <dgm:cxn modelId="{376CDFB2-5A03-4BBC-991D-61B06B5C49E2}" type="presParOf" srcId="{6F24D00A-FB0A-4558-BC11-DAF485861633}" destId="{40D0070A-CF5D-4137-A12C-AD39CB2975A3}" srcOrd="2" destOrd="0" presId="urn:microsoft.com/office/officeart/2005/8/layout/hList2"/>
    <dgm:cxn modelId="{EA0CFDD7-004F-4D72-BE40-4DA0D1C21884}" type="presParOf" srcId="{64E51F7A-0E10-496F-A5AA-35AE6D8BC8E7}" destId="{66FB09EF-4C86-4244-AFA9-54AB03921979}" srcOrd="3" destOrd="0" presId="urn:microsoft.com/office/officeart/2005/8/layout/hList2"/>
    <dgm:cxn modelId="{A8234B43-D606-4B73-A0B9-1DDA4D154187}" type="presParOf" srcId="{64E51F7A-0E10-496F-A5AA-35AE6D8BC8E7}" destId="{4B8D6124-9EF1-4D99-8D18-2293C2FB8ACD}" srcOrd="4" destOrd="0" presId="urn:microsoft.com/office/officeart/2005/8/layout/hList2"/>
    <dgm:cxn modelId="{C6CDD977-4A6B-46A4-9622-9056AC898E96}" type="presParOf" srcId="{4B8D6124-9EF1-4D99-8D18-2293C2FB8ACD}" destId="{55B536A5-7BCF-44CF-9FA1-8B012A76B50E}" srcOrd="0" destOrd="0" presId="urn:microsoft.com/office/officeart/2005/8/layout/hList2"/>
    <dgm:cxn modelId="{A53ACF0B-788A-40CA-B39D-E3224B6D960D}" type="presParOf" srcId="{4B8D6124-9EF1-4D99-8D18-2293C2FB8ACD}" destId="{FCC9B6D4-230B-4FC1-BF40-1DD86699D4D7}" srcOrd="1" destOrd="0" presId="urn:microsoft.com/office/officeart/2005/8/layout/hList2"/>
    <dgm:cxn modelId="{BA1DA5B0-B320-47E2-A909-3273C43A1BE6}" type="presParOf" srcId="{4B8D6124-9EF1-4D99-8D18-2293C2FB8ACD}" destId="{3857CDD9-EB41-4AF7-ABAD-936ED1EB7284}"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281E91-441B-4D9C-9A5F-7D000D404214}" type="doc">
      <dgm:prSet loTypeId="urn:microsoft.com/office/officeart/2009/3/layout/HorizontalOrganizationChart" loCatId="hierarchy" qsTypeId="urn:microsoft.com/office/officeart/2005/8/quickstyle/simple2" qsCatId="simple" csTypeId="urn:microsoft.com/office/officeart/2005/8/colors/accent1_2" csCatId="accent1" phldr="1"/>
      <dgm:spPr/>
      <dgm:t>
        <a:bodyPr/>
        <a:lstStyle/>
        <a:p>
          <a:endParaRPr lang="ru-RU"/>
        </a:p>
      </dgm:t>
    </dgm:pt>
    <dgm:pt modelId="{286FF1DD-C7AA-4D8B-90A1-13229B7A762D}">
      <dgm:prSet phldrT="[Текст]"/>
      <dgm:spPr/>
      <dgm:t>
        <a:bodyPr/>
        <a:lstStyle/>
        <a:p>
          <a:r>
            <a:rPr lang="ru-RU" b="1" baseline="0" dirty="0" smtClean="0">
              <a:solidFill>
                <a:srgbClr val="FFC000"/>
              </a:solidFill>
              <a:latin typeface="Georgia" panose="02040502050405020303" pitchFamily="18" charset="0"/>
            </a:rPr>
            <a:t>ТРКМ</a:t>
          </a:r>
          <a:endParaRPr lang="ru-RU" b="1" baseline="0" dirty="0">
            <a:solidFill>
              <a:srgbClr val="FFC000"/>
            </a:solidFill>
            <a:latin typeface="Georgia" panose="02040502050405020303" pitchFamily="18" charset="0"/>
          </a:endParaRPr>
        </a:p>
      </dgm:t>
    </dgm:pt>
    <dgm:pt modelId="{530CBD19-FC69-486E-A570-257073A1B197}" type="parTrans" cxnId="{DF55BCB8-C07A-4A26-9F58-2656B6FFAEB0}">
      <dgm:prSet/>
      <dgm:spPr/>
      <dgm:t>
        <a:bodyPr/>
        <a:lstStyle/>
        <a:p>
          <a:endParaRPr lang="ru-RU"/>
        </a:p>
      </dgm:t>
    </dgm:pt>
    <dgm:pt modelId="{D96781E6-233C-43A0-A315-44E25C371128}" type="sibTrans" cxnId="{DF55BCB8-C07A-4A26-9F58-2656B6FFAEB0}">
      <dgm:prSet/>
      <dgm:spPr/>
      <dgm:t>
        <a:bodyPr/>
        <a:lstStyle/>
        <a:p>
          <a:endParaRPr lang="ru-RU"/>
        </a:p>
      </dgm:t>
    </dgm:pt>
    <dgm:pt modelId="{EED9E311-21D5-4DA1-899C-F9435571E352}">
      <dgm:prSet/>
      <dgm:spPr/>
      <dgm:t>
        <a:bodyPr/>
        <a:lstStyle/>
        <a:p>
          <a:r>
            <a:rPr lang="ru-RU" b="0" baseline="0" dirty="0" smtClean="0">
              <a:latin typeface="Georgia" panose="02040502050405020303" pitchFamily="18" charset="0"/>
            </a:rPr>
            <a:t>предполагает</a:t>
          </a:r>
          <a:endParaRPr lang="ru-RU" b="0" baseline="0" dirty="0">
            <a:latin typeface="Georgia" panose="02040502050405020303" pitchFamily="18" charset="0"/>
          </a:endParaRPr>
        </a:p>
      </dgm:t>
    </dgm:pt>
    <dgm:pt modelId="{2C1DBCD0-46A7-4E13-ABE9-EBF5E8A31ACE}" type="parTrans" cxnId="{B416C571-2737-4089-8D65-336774783D9D}">
      <dgm:prSet/>
      <dgm:spPr/>
      <dgm:t>
        <a:bodyPr/>
        <a:lstStyle/>
        <a:p>
          <a:endParaRPr lang="ru-RU" baseline="0">
            <a:latin typeface="Georgia" panose="02040502050405020303" pitchFamily="18" charset="0"/>
          </a:endParaRPr>
        </a:p>
      </dgm:t>
    </dgm:pt>
    <dgm:pt modelId="{D0343FCA-8DA3-4F2B-8C35-20EF41382A13}" type="sibTrans" cxnId="{B416C571-2737-4089-8D65-336774783D9D}">
      <dgm:prSet/>
      <dgm:spPr/>
      <dgm:t>
        <a:bodyPr/>
        <a:lstStyle/>
        <a:p>
          <a:endParaRPr lang="ru-RU"/>
        </a:p>
      </dgm:t>
    </dgm:pt>
    <dgm:pt modelId="{58BE5CF1-4D14-4481-B870-1663C29E8BE1}">
      <dgm:prSet/>
      <dgm:spPr/>
      <dgm:t>
        <a:bodyPr/>
        <a:lstStyle/>
        <a:p>
          <a:r>
            <a:rPr lang="ru-RU" baseline="0" dirty="0" smtClean="0">
              <a:latin typeface="Georgia" panose="02040502050405020303" pitchFamily="18" charset="0"/>
            </a:rPr>
            <a:t>выводит</a:t>
          </a:r>
          <a:endParaRPr lang="ru-RU" baseline="0" dirty="0">
            <a:latin typeface="Georgia" panose="02040502050405020303" pitchFamily="18" charset="0"/>
          </a:endParaRPr>
        </a:p>
      </dgm:t>
    </dgm:pt>
    <dgm:pt modelId="{ABD1A49C-F4C7-4203-8435-621BDDF2C350}" type="parTrans" cxnId="{55502E63-1091-424B-AC40-B4C2FCA4D4FD}">
      <dgm:prSet/>
      <dgm:spPr/>
      <dgm:t>
        <a:bodyPr/>
        <a:lstStyle/>
        <a:p>
          <a:endParaRPr lang="ru-RU" baseline="0">
            <a:latin typeface="Georgia" panose="02040502050405020303" pitchFamily="18" charset="0"/>
          </a:endParaRPr>
        </a:p>
      </dgm:t>
    </dgm:pt>
    <dgm:pt modelId="{0C7444F6-1369-461A-876C-8F4E0498051F}" type="sibTrans" cxnId="{55502E63-1091-424B-AC40-B4C2FCA4D4FD}">
      <dgm:prSet/>
      <dgm:spPr/>
      <dgm:t>
        <a:bodyPr/>
        <a:lstStyle/>
        <a:p>
          <a:endParaRPr lang="ru-RU"/>
        </a:p>
      </dgm:t>
    </dgm:pt>
    <dgm:pt modelId="{C2B8F560-6985-4CC2-AAD8-10410773B854}">
      <dgm:prSet/>
      <dgm:spPr/>
      <dgm:t>
        <a:bodyPr/>
        <a:lstStyle/>
        <a:p>
          <a:r>
            <a:rPr lang="ru-RU" baseline="0" dirty="0" smtClean="0">
              <a:latin typeface="Georgia" panose="02040502050405020303" pitchFamily="18" charset="0"/>
            </a:rPr>
            <a:t>развивает</a:t>
          </a:r>
          <a:endParaRPr lang="ru-RU" baseline="0" dirty="0">
            <a:latin typeface="Georgia" panose="02040502050405020303" pitchFamily="18" charset="0"/>
          </a:endParaRPr>
        </a:p>
      </dgm:t>
    </dgm:pt>
    <dgm:pt modelId="{837D7A17-9A75-4D42-B8AA-E24F6A1EC031}" type="parTrans" cxnId="{437208EE-0E40-459A-BC4B-9C292DF1E488}">
      <dgm:prSet/>
      <dgm:spPr/>
      <dgm:t>
        <a:bodyPr/>
        <a:lstStyle/>
        <a:p>
          <a:endParaRPr lang="ru-RU" baseline="0">
            <a:latin typeface="Georgia" panose="02040502050405020303" pitchFamily="18" charset="0"/>
          </a:endParaRPr>
        </a:p>
      </dgm:t>
    </dgm:pt>
    <dgm:pt modelId="{FA100909-2D08-47D2-B372-4E06562370BC}" type="sibTrans" cxnId="{437208EE-0E40-459A-BC4B-9C292DF1E488}">
      <dgm:prSet/>
      <dgm:spPr/>
      <dgm:t>
        <a:bodyPr/>
        <a:lstStyle/>
        <a:p>
          <a:endParaRPr lang="ru-RU"/>
        </a:p>
      </dgm:t>
    </dgm:pt>
    <dgm:pt modelId="{58C64E17-0818-45FD-A20F-23AFD71914E8}">
      <dgm:prSet/>
      <dgm:spPr/>
      <dgm:t>
        <a:bodyPr/>
        <a:lstStyle/>
        <a:p>
          <a:r>
            <a:rPr lang="ru-RU" baseline="0" dirty="0" smtClean="0">
              <a:latin typeface="Georgia" panose="02040502050405020303" pitchFamily="18" charset="0"/>
            </a:rPr>
            <a:t>УУД – работа с информацией</a:t>
          </a:r>
          <a:endParaRPr lang="ru-RU" baseline="0" dirty="0">
            <a:latin typeface="Georgia" panose="02040502050405020303" pitchFamily="18" charset="0"/>
          </a:endParaRPr>
        </a:p>
      </dgm:t>
    </dgm:pt>
    <dgm:pt modelId="{E7466251-C73A-4087-B227-893130EC6F59}" type="parTrans" cxnId="{F594AD76-453A-4248-B78C-4F96C48A9394}">
      <dgm:prSet/>
      <dgm:spPr/>
      <dgm:t>
        <a:bodyPr/>
        <a:lstStyle/>
        <a:p>
          <a:endParaRPr lang="ru-RU" baseline="0">
            <a:latin typeface="Georgia" panose="02040502050405020303" pitchFamily="18" charset="0"/>
          </a:endParaRPr>
        </a:p>
      </dgm:t>
    </dgm:pt>
    <dgm:pt modelId="{73EF25E0-7E2A-4967-9D88-2E8B480C5FD6}" type="sibTrans" cxnId="{F594AD76-453A-4248-B78C-4F96C48A9394}">
      <dgm:prSet/>
      <dgm:spPr/>
      <dgm:t>
        <a:bodyPr/>
        <a:lstStyle/>
        <a:p>
          <a:endParaRPr lang="ru-RU"/>
        </a:p>
      </dgm:t>
    </dgm:pt>
    <dgm:pt modelId="{CB64B898-CFB7-4581-8D09-2B928BBFEF20}">
      <dgm:prSet/>
      <dgm:spPr/>
      <dgm:t>
        <a:bodyPr/>
        <a:lstStyle/>
        <a:p>
          <a:r>
            <a:rPr lang="ru-RU" baseline="0" dirty="0" smtClean="0">
              <a:latin typeface="Georgia" panose="02040502050405020303" pitchFamily="18" charset="0"/>
            </a:rPr>
            <a:t>включает</a:t>
          </a:r>
          <a:endParaRPr lang="ru-RU" baseline="0" dirty="0">
            <a:latin typeface="Georgia" panose="02040502050405020303" pitchFamily="18" charset="0"/>
          </a:endParaRPr>
        </a:p>
      </dgm:t>
    </dgm:pt>
    <dgm:pt modelId="{41825873-E284-40FC-84A7-86FF7605F507}" type="parTrans" cxnId="{DED74119-CF39-43A8-B795-296B895B6475}">
      <dgm:prSet/>
      <dgm:spPr/>
      <dgm:t>
        <a:bodyPr/>
        <a:lstStyle/>
        <a:p>
          <a:endParaRPr lang="ru-RU" baseline="0">
            <a:latin typeface="Georgia" panose="02040502050405020303" pitchFamily="18" charset="0"/>
          </a:endParaRPr>
        </a:p>
      </dgm:t>
    </dgm:pt>
    <dgm:pt modelId="{BA927BDE-CD3C-4D3D-BCB1-40752474BD45}" type="sibTrans" cxnId="{DED74119-CF39-43A8-B795-296B895B6475}">
      <dgm:prSet/>
      <dgm:spPr/>
      <dgm:t>
        <a:bodyPr/>
        <a:lstStyle/>
        <a:p>
          <a:endParaRPr lang="ru-RU"/>
        </a:p>
      </dgm:t>
    </dgm:pt>
    <dgm:pt modelId="{42EAD9CF-F1EF-4AB1-96F7-09AE54D7E4D6}">
      <dgm:prSet/>
      <dgm:spPr/>
      <dgm:t>
        <a:bodyPr/>
        <a:lstStyle/>
        <a:p>
          <a:r>
            <a:rPr lang="ru-RU" baseline="0" dirty="0" smtClean="0">
              <a:latin typeface="Georgia" panose="02040502050405020303" pitchFamily="18" charset="0"/>
            </a:rPr>
            <a:t>предлагает</a:t>
          </a:r>
          <a:endParaRPr lang="ru-RU" baseline="0" dirty="0">
            <a:latin typeface="Georgia" panose="02040502050405020303" pitchFamily="18" charset="0"/>
          </a:endParaRPr>
        </a:p>
      </dgm:t>
    </dgm:pt>
    <dgm:pt modelId="{B33E36FC-A508-4DCF-9F91-0E9279FCDF74}" type="parTrans" cxnId="{87AB999D-A4B8-4BA2-B373-2321805348EE}">
      <dgm:prSet/>
      <dgm:spPr/>
      <dgm:t>
        <a:bodyPr/>
        <a:lstStyle/>
        <a:p>
          <a:endParaRPr lang="ru-RU" baseline="0">
            <a:latin typeface="Georgia" panose="02040502050405020303" pitchFamily="18" charset="0"/>
          </a:endParaRPr>
        </a:p>
      </dgm:t>
    </dgm:pt>
    <dgm:pt modelId="{6CFF3724-7C60-48C8-BCF0-D9F830D88E8B}" type="sibTrans" cxnId="{87AB999D-A4B8-4BA2-B373-2321805348EE}">
      <dgm:prSet/>
      <dgm:spPr/>
      <dgm:t>
        <a:bodyPr/>
        <a:lstStyle/>
        <a:p>
          <a:endParaRPr lang="ru-RU"/>
        </a:p>
      </dgm:t>
    </dgm:pt>
    <dgm:pt modelId="{F4FD48A9-C7FC-4E89-B974-581A24E1A626}">
      <dgm:prSet/>
      <dgm:spPr/>
      <dgm:t>
        <a:bodyPr/>
        <a:lstStyle/>
        <a:p>
          <a:r>
            <a:rPr lang="ru-RU" baseline="0" dirty="0" smtClean="0">
              <a:latin typeface="Georgia" panose="02040502050405020303" pitchFamily="18" charset="0"/>
            </a:rPr>
            <a:t>учитывает</a:t>
          </a:r>
          <a:endParaRPr lang="ru-RU" baseline="0" dirty="0">
            <a:latin typeface="Georgia" panose="02040502050405020303" pitchFamily="18" charset="0"/>
          </a:endParaRPr>
        </a:p>
      </dgm:t>
    </dgm:pt>
    <dgm:pt modelId="{F90889EA-6A93-49E5-AF1B-92C3D07D3D3A}" type="parTrans" cxnId="{98C75F23-E03F-4C19-BDA4-8F6DD0096029}">
      <dgm:prSet/>
      <dgm:spPr/>
      <dgm:t>
        <a:bodyPr/>
        <a:lstStyle/>
        <a:p>
          <a:endParaRPr lang="ru-RU" baseline="0">
            <a:latin typeface="Georgia" panose="02040502050405020303" pitchFamily="18" charset="0"/>
          </a:endParaRPr>
        </a:p>
      </dgm:t>
    </dgm:pt>
    <dgm:pt modelId="{4DF98C68-54AA-4C2E-A39E-20CF2ED41680}" type="sibTrans" cxnId="{98C75F23-E03F-4C19-BDA4-8F6DD0096029}">
      <dgm:prSet/>
      <dgm:spPr/>
      <dgm:t>
        <a:bodyPr/>
        <a:lstStyle/>
        <a:p>
          <a:endParaRPr lang="ru-RU"/>
        </a:p>
      </dgm:t>
    </dgm:pt>
    <dgm:pt modelId="{EC88174F-F3CF-433B-808E-2A95A2BCE472}">
      <dgm:prSet/>
      <dgm:spPr/>
      <dgm:t>
        <a:bodyPr/>
        <a:lstStyle/>
        <a:p>
          <a:r>
            <a:rPr lang="ru-RU" baseline="0" dirty="0" smtClean="0">
              <a:latin typeface="Georgia" panose="02040502050405020303" pitchFamily="18" charset="0"/>
            </a:rPr>
            <a:t>поддерживает</a:t>
          </a:r>
          <a:endParaRPr lang="ru-RU" baseline="0" dirty="0">
            <a:latin typeface="Georgia" panose="02040502050405020303" pitchFamily="18" charset="0"/>
          </a:endParaRPr>
        </a:p>
      </dgm:t>
    </dgm:pt>
    <dgm:pt modelId="{248618AC-817C-487D-9864-875E04A98A61}" type="parTrans" cxnId="{96086CFE-0D6C-4E0A-B788-624F04812BCA}">
      <dgm:prSet/>
      <dgm:spPr/>
      <dgm:t>
        <a:bodyPr/>
        <a:lstStyle/>
        <a:p>
          <a:endParaRPr lang="ru-RU" baseline="0">
            <a:latin typeface="Georgia" panose="02040502050405020303" pitchFamily="18" charset="0"/>
          </a:endParaRPr>
        </a:p>
      </dgm:t>
    </dgm:pt>
    <dgm:pt modelId="{834DC43D-33AA-4387-9121-2245B5D6FF9D}" type="sibTrans" cxnId="{96086CFE-0D6C-4E0A-B788-624F04812BCA}">
      <dgm:prSet/>
      <dgm:spPr/>
      <dgm:t>
        <a:bodyPr/>
        <a:lstStyle/>
        <a:p>
          <a:endParaRPr lang="ru-RU"/>
        </a:p>
      </dgm:t>
    </dgm:pt>
    <dgm:pt modelId="{7AA5ED6D-1BF1-4949-A132-5BB358E55198}">
      <dgm:prSet/>
      <dgm:spPr/>
      <dgm:t>
        <a:bodyPr/>
        <a:lstStyle/>
        <a:p>
          <a:r>
            <a:rPr lang="ru-RU" baseline="0" dirty="0" smtClean="0">
              <a:latin typeface="Georgia" panose="02040502050405020303" pitchFamily="18" charset="0"/>
            </a:rPr>
            <a:t>Работу с текстом</a:t>
          </a:r>
          <a:endParaRPr lang="ru-RU" baseline="0" dirty="0">
            <a:latin typeface="Georgia" panose="02040502050405020303" pitchFamily="18" charset="0"/>
          </a:endParaRPr>
        </a:p>
      </dgm:t>
    </dgm:pt>
    <dgm:pt modelId="{BF27819C-D952-4083-9EDC-F2545DD1422F}" type="parTrans" cxnId="{A35773A2-D508-40FA-B7BD-DDEBAC67B625}">
      <dgm:prSet/>
      <dgm:spPr/>
      <dgm:t>
        <a:bodyPr/>
        <a:lstStyle/>
        <a:p>
          <a:endParaRPr lang="ru-RU" baseline="0">
            <a:latin typeface="Georgia" panose="02040502050405020303" pitchFamily="18" charset="0"/>
          </a:endParaRPr>
        </a:p>
      </dgm:t>
    </dgm:pt>
    <dgm:pt modelId="{7B451483-83CF-44ED-8037-063811F9029C}" type="sibTrans" cxnId="{A35773A2-D508-40FA-B7BD-DDEBAC67B625}">
      <dgm:prSet/>
      <dgm:spPr/>
      <dgm:t>
        <a:bodyPr/>
        <a:lstStyle/>
        <a:p>
          <a:endParaRPr lang="ru-RU"/>
        </a:p>
      </dgm:t>
    </dgm:pt>
    <dgm:pt modelId="{EA1C3DA6-4C34-4CA9-9B2C-B274280ADB03}">
      <dgm:prSet/>
      <dgm:spPr/>
      <dgm:t>
        <a:bodyPr/>
        <a:lstStyle/>
        <a:p>
          <a:r>
            <a:rPr lang="ru-RU" baseline="0" dirty="0" smtClean="0">
              <a:latin typeface="Georgia" panose="02040502050405020303" pitchFamily="18" charset="0"/>
            </a:rPr>
            <a:t>Знания на уровень применения и понимания</a:t>
          </a:r>
          <a:endParaRPr lang="ru-RU" baseline="0" dirty="0">
            <a:latin typeface="Georgia" panose="02040502050405020303" pitchFamily="18" charset="0"/>
          </a:endParaRPr>
        </a:p>
      </dgm:t>
    </dgm:pt>
    <dgm:pt modelId="{CDFD1732-C692-4C60-A7BC-99DBF567EF60}" type="parTrans" cxnId="{8BD6B490-8233-4305-A2CF-0AB765F55B7B}">
      <dgm:prSet/>
      <dgm:spPr/>
      <dgm:t>
        <a:bodyPr/>
        <a:lstStyle/>
        <a:p>
          <a:endParaRPr lang="ru-RU" baseline="0">
            <a:latin typeface="Georgia" panose="02040502050405020303" pitchFamily="18" charset="0"/>
          </a:endParaRPr>
        </a:p>
      </dgm:t>
    </dgm:pt>
    <dgm:pt modelId="{F0B81477-2FCE-4FF3-A0A8-3F9DD32D8D98}" type="sibTrans" cxnId="{8BD6B490-8233-4305-A2CF-0AB765F55B7B}">
      <dgm:prSet/>
      <dgm:spPr/>
      <dgm:t>
        <a:bodyPr/>
        <a:lstStyle/>
        <a:p>
          <a:endParaRPr lang="ru-RU"/>
        </a:p>
      </dgm:t>
    </dgm:pt>
    <dgm:pt modelId="{40843D32-F64A-47F9-A4A3-1DCD83D90BFC}">
      <dgm:prSet/>
      <dgm:spPr/>
      <dgm:t>
        <a:bodyPr/>
        <a:lstStyle/>
        <a:p>
          <a:r>
            <a:rPr lang="ru-RU" baseline="0" dirty="0" smtClean="0">
              <a:latin typeface="Georgia" panose="02040502050405020303" pitchFamily="18" charset="0"/>
            </a:rPr>
            <a:t>Три фазы урока</a:t>
          </a:r>
          <a:endParaRPr lang="ru-RU" baseline="0" dirty="0">
            <a:latin typeface="Georgia" panose="02040502050405020303" pitchFamily="18" charset="0"/>
          </a:endParaRPr>
        </a:p>
      </dgm:t>
    </dgm:pt>
    <dgm:pt modelId="{0D13C246-959E-458F-9F0B-5F2614ECAC1A}" type="parTrans" cxnId="{BB1D3A99-21EE-479C-B7DE-C090037353CF}">
      <dgm:prSet/>
      <dgm:spPr/>
      <dgm:t>
        <a:bodyPr/>
        <a:lstStyle/>
        <a:p>
          <a:endParaRPr lang="ru-RU" baseline="0">
            <a:latin typeface="Georgia" panose="02040502050405020303" pitchFamily="18" charset="0"/>
          </a:endParaRPr>
        </a:p>
      </dgm:t>
    </dgm:pt>
    <dgm:pt modelId="{752B98BF-F335-4A33-B3F1-1D6B5D6DA3F3}" type="sibTrans" cxnId="{BB1D3A99-21EE-479C-B7DE-C090037353CF}">
      <dgm:prSet/>
      <dgm:spPr/>
      <dgm:t>
        <a:bodyPr/>
        <a:lstStyle/>
        <a:p>
          <a:endParaRPr lang="ru-RU"/>
        </a:p>
      </dgm:t>
    </dgm:pt>
    <dgm:pt modelId="{32C05010-81A2-4D2A-A93E-86D69A3EDD30}">
      <dgm:prSet/>
      <dgm:spPr/>
      <dgm:t>
        <a:bodyPr/>
        <a:lstStyle/>
        <a:p>
          <a:r>
            <a:rPr lang="ru-RU" baseline="0" dirty="0" smtClean="0">
              <a:latin typeface="Georgia" panose="02040502050405020303" pitchFamily="18" charset="0"/>
            </a:rPr>
            <a:t>Разнообразный набор приемов и методов</a:t>
          </a:r>
          <a:endParaRPr lang="ru-RU" baseline="0" dirty="0">
            <a:latin typeface="Georgia" panose="02040502050405020303" pitchFamily="18" charset="0"/>
          </a:endParaRPr>
        </a:p>
      </dgm:t>
    </dgm:pt>
    <dgm:pt modelId="{9FEF1D95-E71B-4527-A527-249D3237E353}" type="parTrans" cxnId="{9E4A8F25-E7BA-4FB1-9A70-696845AB5834}">
      <dgm:prSet/>
      <dgm:spPr/>
      <dgm:t>
        <a:bodyPr/>
        <a:lstStyle/>
        <a:p>
          <a:endParaRPr lang="ru-RU" baseline="0">
            <a:latin typeface="Georgia" panose="02040502050405020303" pitchFamily="18" charset="0"/>
          </a:endParaRPr>
        </a:p>
      </dgm:t>
    </dgm:pt>
    <dgm:pt modelId="{78E06878-8BC2-4F78-96C4-83A56625A162}" type="sibTrans" cxnId="{9E4A8F25-E7BA-4FB1-9A70-696845AB5834}">
      <dgm:prSet/>
      <dgm:spPr/>
      <dgm:t>
        <a:bodyPr/>
        <a:lstStyle/>
        <a:p>
          <a:endParaRPr lang="ru-RU"/>
        </a:p>
      </dgm:t>
    </dgm:pt>
    <dgm:pt modelId="{E2ABC07E-8EB9-460B-93F3-0C1E3E27CBD6}">
      <dgm:prSet/>
      <dgm:spPr/>
      <dgm:t>
        <a:bodyPr/>
        <a:lstStyle/>
        <a:p>
          <a:r>
            <a:rPr lang="ru-RU" baseline="0" dirty="0" smtClean="0">
              <a:latin typeface="Georgia" panose="02040502050405020303" pitchFamily="18" charset="0"/>
            </a:rPr>
            <a:t>Личностный опыт ребенка</a:t>
          </a:r>
          <a:endParaRPr lang="ru-RU" baseline="0" dirty="0">
            <a:latin typeface="Georgia" panose="02040502050405020303" pitchFamily="18" charset="0"/>
          </a:endParaRPr>
        </a:p>
      </dgm:t>
    </dgm:pt>
    <dgm:pt modelId="{DDACA8D3-CA2D-4463-953D-F93793943991}" type="parTrans" cxnId="{C8D306B1-0136-4589-9430-37D5EC56D795}">
      <dgm:prSet/>
      <dgm:spPr/>
      <dgm:t>
        <a:bodyPr/>
        <a:lstStyle/>
        <a:p>
          <a:endParaRPr lang="ru-RU" baseline="0">
            <a:latin typeface="Georgia" panose="02040502050405020303" pitchFamily="18" charset="0"/>
          </a:endParaRPr>
        </a:p>
      </dgm:t>
    </dgm:pt>
    <dgm:pt modelId="{6C131038-30A0-45B8-8F19-B1E0B5FCAFCB}" type="sibTrans" cxnId="{C8D306B1-0136-4589-9430-37D5EC56D795}">
      <dgm:prSet/>
      <dgm:spPr/>
      <dgm:t>
        <a:bodyPr/>
        <a:lstStyle/>
        <a:p>
          <a:endParaRPr lang="ru-RU"/>
        </a:p>
      </dgm:t>
    </dgm:pt>
    <dgm:pt modelId="{10815016-3BBE-4578-9AD6-B5BB71247024}">
      <dgm:prSet/>
      <dgm:spPr/>
      <dgm:t>
        <a:bodyPr/>
        <a:lstStyle/>
        <a:p>
          <a:r>
            <a:rPr lang="ru-RU" baseline="0" dirty="0" smtClean="0">
              <a:latin typeface="Georgia" panose="02040502050405020303" pitchFamily="18" charset="0"/>
            </a:rPr>
            <a:t>Интерес к обучению и творчеству</a:t>
          </a:r>
          <a:endParaRPr lang="ru-RU" baseline="0" dirty="0">
            <a:latin typeface="Georgia" panose="02040502050405020303" pitchFamily="18" charset="0"/>
          </a:endParaRPr>
        </a:p>
      </dgm:t>
    </dgm:pt>
    <dgm:pt modelId="{3DE7E3F6-196B-48E8-9A5A-7401BB084CD8}" type="parTrans" cxnId="{C2C538EA-1F84-4633-A8EF-A81A9DA98BAF}">
      <dgm:prSet/>
      <dgm:spPr/>
      <dgm:t>
        <a:bodyPr/>
        <a:lstStyle/>
        <a:p>
          <a:endParaRPr lang="ru-RU" baseline="0">
            <a:latin typeface="Georgia" panose="02040502050405020303" pitchFamily="18" charset="0"/>
          </a:endParaRPr>
        </a:p>
      </dgm:t>
    </dgm:pt>
    <dgm:pt modelId="{0A7C1EF9-7FD2-4E68-94AB-64400FE5769C}" type="sibTrans" cxnId="{C2C538EA-1F84-4633-A8EF-A81A9DA98BAF}">
      <dgm:prSet/>
      <dgm:spPr/>
      <dgm:t>
        <a:bodyPr/>
        <a:lstStyle/>
        <a:p>
          <a:endParaRPr lang="ru-RU"/>
        </a:p>
      </dgm:t>
    </dgm:pt>
    <dgm:pt modelId="{B849C263-1EB6-4E21-ABA6-05366005783D}" type="pres">
      <dgm:prSet presAssocID="{99281E91-441B-4D9C-9A5F-7D000D404214}" presName="hierChild1" presStyleCnt="0">
        <dgm:presLayoutVars>
          <dgm:orgChart val="1"/>
          <dgm:chPref val="1"/>
          <dgm:dir/>
          <dgm:animOne val="branch"/>
          <dgm:animLvl val="lvl"/>
          <dgm:resizeHandles/>
        </dgm:presLayoutVars>
      </dgm:prSet>
      <dgm:spPr/>
      <dgm:t>
        <a:bodyPr/>
        <a:lstStyle/>
        <a:p>
          <a:endParaRPr lang="ru-RU"/>
        </a:p>
      </dgm:t>
    </dgm:pt>
    <dgm:pt modelId="{BFC8F0E7-4ECB-461F-8443-8189A3CD2261}" type="pres">
      <dgm:prSet presAssocID="{286FF1DD-C7AA-4D8B-90A1-13229B7A762D}" presName="hierRoot1" presStyleCnt="0">
        <dgm:presLayoutVars>
          <dgm:hierBranch val="init"/>
        </dgm:presLayoutVars>
      </dgm:prSet>
      <dgm:spPr/>
    </dgm:pt>
    <dgm:pt modelId="{0216A1F3-56D4-4C6F-931F-AC66E4832599}" type="pres">
      <dgm:prSet presAssocID="{286FF1DD-C7AA-4D8B-90A1-13229B7A762D}" presName="rootComposite1" presStyleCnt="0"/>
      <dgm:spPr/>
    </dgm:pt>
    <dgm:pt modelId="{FE2E1F59-D279-4C38-AA28-A978EC8CDBE9}" type="pres">
      <dgm:prSet presAssocID="{286FF1DD-C7AA-4D8B-90A1-13229B7A762D}" presName="rootText1" presStyleLbl="node0" presStyleIdx="0" presStyleCnt="1">
        <dgm:presLayoutVars>
          <dgm:chPref val="3"/>
        </dgm:presLayoutVars>
      </dgm:prSet>
      <dgm:spPr/>
      <dgm:t>
        <a:bodyPr/>
        <a:lstStyle/>
        <a:p>
          <a:endParaRPr lang="ru-RU"/>
        </a:p>
      </dgm:t>
    </dgm:pt>
    <dgm:pt modelId="{649CA63F-C400-4AD4-90D4-69AAA10FCB7D}" type="pres">
      <dgm:prSet presAssocID="{286FF1DD-C7AA-4D8B-90A1-13229B7A762D}" presName="rootConnector1" presStyleLbl="node1" presStyleIdx="0" presStyleCnt="0"/>
      <dgm:spPr/>
      <dgm:t>
        <a:bodyPr/>
        <a:lstStyle/>
        <a:p>
          <a:endParaRPr lang="ru-RU"/>
        </a:p>
      </dgm:t>
    </dgm:pt>
    <dgm:pt modelId="{858B8041-7401-42CC-9F67-E517D2B157D2}" type="pres">
      <dgm:prSet presAssocID="{286FF1DD-C7AA-4D8B-90A1-13229B7A762D}" presName="hierChild2" presStyleCnt="0"/>
      <dgm:spPr/>
    </dgm:pt>
    <dgm:pt modelId="{61C9E18D-CD5B-45A8-9C8D-E48D9EE8568B}" type="pres">
      <dgm:prSet presAssocID="{2C1DBCD0-46A7-4E13-ABE9-EBF5E8A31ACE}" presName="Name64" presStyleLbl="parChTrans1D2" presStyleIdx="0" presStyleCnt="7"/>
      <dgm:spPr/>
      <dgm:t>
        <a:bodyPr/>
        <a:lstStyle/>
        <a:p>
          <a:endParaRPr lang="ru-RU"/>
        </a:p>
      </dgm:t>
    </dgm:pt>
    <dgm:pt modelId="{2A52FE72-C9D9-4B5D-A10A-888B576C980B}" type="pres">
      <dgm:prSet presAssocID="{EED9E311-21D5-4DA1-899C-F9435571E352}" presName="hierRoot2" presStyleCnt="0">
        <dgm:presLayoutVars>
          <dgm:hierBranch val="init"/>
        </dgm:presLayoutVars>
      </dgm:prSet>
      <dgm:spPr/>
    </dgm:pt>
    <dgm:pt modelId="{70E100D9-418A-4342-A0FE-D20B92A56AC9}" type="pres">
      <dgm:prSet presAssocID="{EED9E311-21D5-4DA1-899C-F9435571E352}" presName="rootComposite" presStyleCnt="0"/>
      <dgm:spPr/>
    </dgm:pt>
    <dgm:pt modelId="{4C17BFB3-4DF1-4825-9DA0-BA713A094025}" type="pres">
      <dgm:prSet presAssocID="{EED9E311-21D5-4DA1-899C-F9435571E352}" presName="rootText" presStyleLbl="node2" presStyleIdx="0" presStyleCnt="7">
        <dgm:presLayoutVars>
          <dgm:chPref val="3"/>
        </dgm:presLayoutVars>
      </dgm:prSet>
      <dgm:spPr/>
      <dgm:t>
        <a:bodyPr/>
        <a:lstStyle/>
        <a:p>
          <a:endParaRPr lang="ru-RU"/>
        </a:p>
      </dgm:t>
    </dgm:pt>
    <dgm:pt modelId="{6A99E6F5-A8BD-4078-926A-254AFD98E1A2}" type="pres">
      <dgm:prSet presAssocID="{EED9E311-21D5-4DA1-899C-F9435571E352}" presName="rootConnector" presStyleLbl="node2" presStyleIdx="0" presStyleCnt="7"/>
      <dgm:spPr/>
      <dgm:t>
        <a:bodyPr/>
        <a:lstStyle/>
        <a:p>
          <a:endParaRPr lang="ru-RU"/>
        </a:p>
      </dgm:t>
    </dgm:pt>
    <dgm:pt modelId="{60C7A016-FC59-453C-B167-48151C6C6365}" type="pres">
      <dgm:prSet presAssocID="{EED9E311-21D5-4DA1-899C-F9435571E352}" presName="hierChild4" presStyleCnt="0"/>
      <dgm:spPr/>
    </dgm:pt>
    <dgm:pt modelId="{E7D1CD66-C5C0-44DE-8FDD-37F5EDCDED26}" type="pres">
      <dgm:prSet presAssocID="{BF27819C-D952-4083-9EDC-F2545DD1422F}" presName="Name64" presStyleLbl="parChTrans1D3" presStyleIdx="0" presStyleCnt="7"/>
      <dgm:spPr/>
      <dgm:t>
        <a:bodyPr/>
        <a:lstStyle/>
        <a:p>
          <a:endParaRPr lang="ru-RU"/>
        </a:p>
      </dgm:t>
    </dgm:pt>
    <dgm:pt modelId="{D51AA1FA-891A-4B2D-80E8-C128EBB8E10B}" type="pres">
      <dgm:prSet presAssocID="{7AA5ED6D-1BF1-4949-A132-5BB358E55198}" presName="hierRoot2" presStyleCnt="0">
        <dgm:presLayoutVars>
          <dgm:hierBranch val="init"/>
        </dgm:presLayoutVars>
      </dgm:prSet>
      <dgm:spPr/>
    </dgm:pt>
    <dgm:pt modelId="{70853C03-5B73-4902-A15B-2E2E0FF41EA8}" type="pres">
      <dgm:prSet presAssocID="{7AA5ED6D-1BF1-4949-A132-5BB358E55198}" presName="rootComposite" presStyleCnt="0"/>
      <dgm:spPr/>
    </dgm:pt>
    <dgm:pt modelId="{9913869D-0009-441C-A2F8-BD82D5C8FD29}" type="pres">
      <dgm:prSet presAssocID="{7AA5ED6D-1BF1-4949-A132-5BB358E55198}" presName="rootText" presStyleLbl="node3" presStyleIdx="0" presStyleCnt="7" custScaleX="287552">
        <dgm:presLayoutVars>
          <dgm:chPref val="3"/>
        </dgm:presLayoutVars>
      </dgm:prSet>
      <dgm:spPr/>
      <dgm:t>
        <a:bodyPr/>
        <a:lstStyle/>
        <a:p>
          <a:endParaRPr lang="ru-RU"/>
        </a:p>
      </dgm:t>
    </dgm:pt>
    <dgm:pt modelId="{98A01276-E8C6-43B8-9E67-0806254702C5}" type="pres">
      <dgm:prSet presAssocID="{7AA5ED6D-1BF1-4949-A132-5BB358E55198}" presName="rootConnector" presStyleLbl="node3" presStyleIdx="0" presStyleCnt="7"/>
      <dgm:spPr/>
      <dgm:t>
        <a:bodyPr/>
        <a:lstStyle/>
        <a:p>
          <a:endParaRPr lang="ru-RU"/>
        </a:p>
      </dgm:t>
    </dgm:pt>
    <dgm:pt modelId="{0CD69883-470A-411E-8787-41332EE817AE}" type="pres">
      <dgm:prSet presAssocID="{7AA5ED6D-1BF1-4949-A132-5BB358E55198}" presName="hierChild4" presStyleCnt="0"/>
      <dgm:spPr/>
    </dgm:pt>
    <dgm:pt modelId="{0EF06A8B-1A0C-4024-9402-787C01B6C489}" type="pres">
      <dgm:prSet presAssocID="{7AA5ED6D-1BF1-4949-A132-5BB358E55198}" presName="hierChild5" presStyleCnt="0"/>
      <dgm:spPr/>
    </dgm:pt>
    <dgm:pt modelId="{1775D9E1-D972-418B-BDC0-819DC88C90CA}" type="pres">
      <dgm:prSet presAssocID="{EED9E311-21D5-4DA1-899C-F9435571E352}" presName="hierChild5" presStyleCnt="0"/>
      <dgm:spPr/>
    </dgm:pt>
    <dgm:pt modelId="{0B9BA326-44F3-4A23-A32C-F21A896001F2}" type="pres">
      <dgm:prSet presAssocID="{ABD1A49C-F4C7-4203-8435-621BDDF2C350}" presName="Name64" presStyleLbl="parChTrans1D2" presStyleIdx="1" presStyleCnt="7"/>
      <dgm:spPr/>
      <dgm:t>
        <a:bodyPr/>
        <a:lstStyle/>
        <a:p>
          <a:endParaRPr lang="ru-RU"/>
        </a:p>
      </dgm:t>
    </dgm:pt>
    <dgm:pt modelId="{0C7049F8-A9E8-4660-A49C-5B7E0D8276C3}" type="pres">
      <dgm:prSet presAssocID="{58BE5CF1-4D14-4481-B870-1663C29E8BE1}" presName="hierRoot2" presStyleCnt="0">
        <dgm:presLayoutVars>
          <dgm:hierBranch val="init"/>
        </dgm:presLayoutVars>
      </dgm:prSet>
      <dgm:spPr/>
    </dgm:pt>
    <dgm:pt modelId="{835CF604-E704-4C24-AA4E-15F43843BC63}" type="pres">
      <dgm:prSet presAssocID="{58BE5CF1-4D14-4481-B870-1663C29E8BE1}" presName="rootComposite" presStyleCnt="0"/>
      <dgm:spPr/>
    </dgm:pt>
    <dgm:pt modelId="{EF05E42E-FBCE-4A0D-AD4D-788C6D8590A4}" type="pres">
      <dgm:prSet presAssocID="{58BE5CF1-4D14-4481-B870-1663C29E8BE1}" presName="rootText" presStyleLbl="node2" presStyleIdx="1" presStyleCnt="7">
        <dgm:presLayoutVars>
          <dgm:chPref val="3"/>
        </dgm:presLayoutVars>
      </dgm:prSet>
      <dgm:spPr/>
      <dgm:t>
        <a:bodyPr/>
        <a:lstStyle/>
        <a:p>
          <a:endParaRPr lang="ru-RU"/>
        </a:p>
      </dgm:t>
    </dgm:pt>
    <dgm:pt modelId="{4DF7D413-A52F-4181-9DF5-5DA5BD6DCD96}" type="pres">
      <dgm:prSet presAssocID="{58BE5CF1-4D14-4481-B870-1663C29E8BE1}" presName="rootConnector" presStyleLbl="node2" presStyleIdx="1" presStyleCnt="7"/>
      <dgm:spPr/>
      <dgm:t>
        <a:bodyPr/>
        <a:lstStyle/>
        <a:p>
          <a:endParaRPr lang="ru-RU"/>
        </a:p>
      </dgm:t>
    </dgm:pt>
    <dgm:pt modelId="{974B9789-6082-45D7-A892-DDFD14FC9C34}" type="pres">
      <dgm:prSet presAssocID="{58BE5CF1-4D14-4481-B870-1663C29E8BE1}" presName="hierChild4" presStyleCnt="0"/>
      <dgm:spPr/>
    </dgm:pt>
    <dgm:pt modelId="{2FAA3236-CA87-4458-9005-24D16BA713B4}" type="pres">
      <dgm:prSet presAssocID="{CDFD1732-C692-4C60-A7BC-99DBF567EF60}" presName="Name64" presStyleLbl="parChTrans1D3" presStyleIdx="1" presStyleCnt="7"/>
      <dgm:spPr/>
      <dgm:t>
        <a:bodyPr/>
        <a:lstStyle/>
        <a:p>
          <a:endParaRPr lang="ru-RU"/>
        </a:p>
      </dgm:t>
    </dgm:pt>
    <dgm:pt modelId="{3F6D2424-4D6E-499A-93A4-0894426C30E6}" type="pres">
      <dgm:prSet presAssocID="{EA1C3DA6-4C34-4CA9-9B2C-B274280ADB03}" presName="hierRoot2" presStyleCnt="0">
        <dgm:presLayoutVars>
          <dgm:hierBranch val="init"/>
        </dgm:presLayoutVars>
      </dgm:prSet>
      <dgm:spPr/>
    </dgm:pt>
    <dgm:pt modelId="{5FC170B1-B4EB-4C7C-8EAD-81957921596A}" type="pres">
      <dgm:prSet presAssocID="{EA1C3DA6-4C34-4CA9-9B2C-B274280ADB03}" presName="rootComposite" presStyleCnt="0"/>
      <dgm:spPr/>
    </dgm:pt>
    <dgm:pt modelId="{B93D0078-C89C-456D-A525-2BB4F89943B7}" type="pres">
      <dgm:prSet presAssocID="{EA1C3DA6-4C34-4CA9-9B2C-B274280ADB03}" presName="rootText" presStyleLbl="node3" presStyleIdx="1" presStyleCnt="7" custScaleX="287552">
        <dgm:presLayoutVars>
          <dgm:chPref val="3"/>
        </dgm:presLayoutVars>
      </dgm:prSet>
      <dgm:spPr/>
      <dgm:t>
        <a:bodyPr/>
        <a:lstStyle/>
        <a:p>
          <a:endParaRPr lang="ru-RU"/>
        </a:p>
      </dgm:t>
    </dgm:pt>
    <dgm:pt modelId="{47F3E0B0-4A7D-4CF9-88E6-006700D83275}" type="pres">
      <dgm:prSet presAssocID="{EA1C3DA6-4C34-4CA9-9B2C-B274280ADB03}" presName="rootConnector" presStyleLbl="node3" presStyleIdx="1" presStyleCnt="7"/>
      <dgm:spPr/>
      <dgm:t>
        <a:bodyPr/>
        <a:lstStyle/>
        <a:p>
          <a:endParaRPr lang="ru-RU"/>
        </a:p>
      </dgm:t>
    </dgm:pt>
    <dgm:pt modelId="{F72ED820-2F9F-44D0-9252-B1533B5ABF07}" type="pres">
      <dgm:prSet presAssocID="{EA1C3DA6-4C34-4CA9-9B2C-B274280ADB03}" presName="hierChild4" presStyleCnt="0"/>
      <dgm:spPr/>
    </dgm:pt>
    <dgm:pt modelId="{E726B0C9-6CD1-4C16-81C7-99D6A07121EE}" type="pres">
      <dgm:prSet presAssocID="{EA1C3DA6-4C34-4CA9-9B2C-B274280ADB03}" presName="hierChild5" presStyleCnt="0"/>
      <dgm:spPr/>
    </dgm:pt>
    <dgm:pt modelId="{910088FC-5467-4C1F-BD4D-921E4461D51A}" type="pres">
      <dgm:prSet presAssocID="{58BE5CF1-4D14-4481-B870-1663C29E8BE1}" presName="hierChild5" presStyleCnt="0"/>
      <dgm:spPr/>
    </dgm:pt>
    <dgm:pt modelId="{43A2990C-665B-46D6-9F4A-9182875C61A0}" type="pres">
      <dgm:prSet presAssocID="{837D7A17-9A75-4D42-B8AA-E24F6A1EC031}" presName="Name64" presStyleLbl="parChTrans1D2" presStyleIdx="2" presStyleCnt="7"/>
      <dgm:spPr/>
      <dgm:t>
        <a:bodyPr/>
        <a:lstStyle/>
        <a:p>
          <a:endParaRPr lang="ru-RU"/>
        </a:p>
      </dgm:t>
    </dgm:pt>
    <dgm:pt modelId="{47A24554-13FC-4A8A-936C-24AE9A833B9D}" type="pres">
      <dgm:prSet presAssocID="{C2B8F560-6985-4CC2-AAD8-10410773B854}" presName="hierRoot2" presStyleCnt="0">
        <dgm:presLayoutVars>
          <dgm:hierBranch val="init"/>
        </dgm:presLayoutVars>
      </dgm:prSet>
      <dgm:spPr/>
    </dgm:pt>
    <dgm:pt modelId="{755350E9-8321-40E3-AE98-0856A40A5DEE}" type="pres">
      <dgm:prSet presAssocID="{C2B8F560-6985-4CC2-AAD8-10410773B854}" presName="rootComposite" presStyleCnt="0"/>
      <dgm:spPr/>
    </dgm:pt>
    <dgm:pt modelId="{1D199EC6-66E0-4B92-AA92-D88D16C8036F}" type="pres">
      <dgm:prSet presAssocID="{C2B8F560-6985-4CC2-AAD8-10410773B854}" presName="rootText" presStyleLbl="node2" presStyleIdx="2" presStyleCnt="7">
        <dgm:presLayoutVars>
          <dgm:chPref val="3"/>
        </dgm:presLayoutVars>
      </dgm:prSet>
      <dgm:spPr/>
      <dgm:t>
        <a:bodyPr/>
        <a:lstStyle/>
        <a:p>
          <a:endParaRPr lang="ru-RU"/>
        </a:p>
      </dgm:t>
    </dgm:pt>
    <dgm:pt modelId="{7E2DEA30-E022-4BB3-93C7-16DA2C023F17}" type="pres">
      <dgm:prSet presAssocID="{C2B8F560-6985-4CC2-AAD8-10410773B854}" presName="rootConnector" presStyleLbl="node2" presStyleIdx="2" presStyleCnt="7"/>
      <dgm:spPr/>
      <dgm:t>
        <a:bodyPr/>
        <a:lstStyle/>
        <a:p>
          <a:endParaRPr lang="ru-RU"/>
        </a:p>
      </dgm:t>
    </dgm:pt>
    <dgm:pt modelId="{B4B49DF3-25F5-49ED-A042-FC37604EB501}" type="pres">
      <dgm:prSet presAssocID="{C2B8F560-6985-4CC2-AAD8-10410773B854}" presName="hierChild4" presStyleCnt="0"/>
      <dgm:spPr/>
    </dgm:pt>
    <dgm:pt modelId="{9B06ACA3-46E6-431C-BCF2-53F3EFEE077B}" type="pres">
      <dgm:prSet presAssocID="{E7466251-C73A-4087-B227-893130EC6F59}" presName="Name64" presStyleLbl="parChTrans1D3" presStyleIdx="2" presStyleCnt="7"/>
      <dgm:spPr/>
      <dgm:t>
        <a:bodyPr/>
        <a:lstStyle/>
        <a:p>
          <a:endParaRPr lang="ru-RU"/>
        </a:p>
      </dgm:t>
    </dgm:pt>
    <dgm:pt modelId="{DA31F84A-951F-4950-99D7-E8F9D3CC0D87}" type="pres">
      <dgm:prSet presAssocID="{58C64E17-0818-45FD-A20F-23AFD71914E8}" presName="hierRoot2" presStyleCnt="0">
        <dgm:presLayoutVars>
          <dgm:hierBranch val="init"/>
        </dgm:presLayoutVars>
      </dgm:prSet>
      <dgm:spPr/>
    </dgm:pt>
    <dgm:pt modelId="{B5AD332A-E19B-48CF-BAA3-078FBFAC9F1C}" type="pres">
      <dgm:prSet presAssocID="{58C64E17-0818-45FD-A20F-23AFD71914E8}" presName="rootComposite" presStyleCnt="0"/>
      <dgm:spPr/>
    </dgm:pt>
    <dgm:pt modelId="{4CD974FD-0EF8-4873-93B1-6B9B79529C7A}" type="pres">
      <dgm:prSet presAssocID="{58C64E17-0818-45FD-A20F-23AFD71914E8}" presName="rootText" presStyleLbl="node3" presStyleIdx="2" presStyleCnt="7" custScaleX="287552">
        <dgm:presLayoutVars>
          <dgm:chPref val="3"/>
        </dgm:presLayoutVars>
      </dgm:prSet>
      <dgm:spPr/>
      <dgm:t>
        <a:bodyPr/>
        <a:lstStyle/>
        <a:p>
          <a:endParaRPr lang="ru-RU"/>
        </a:p>
      </dgm:t>
    </dgm:pt>
    <dgm:pt modelId="{FFA8788D-1361-498E-807F-FCC007BF7CFE}" type="pres">
      <dgm:prSet presAssocID="{58C64E17-0818-45FD-A20F-23AFD71914E8}" presName="rootConnector" presStyleLbl="node3" presStyleIdx="2" presStyleCnt="7"/>
      <dgm:spPr/>
      <dgm:t>
        <a:bodyPr/>
        <a:lstStyle/>
        <a:p>
          <a:endParaRPr lang="ru-RU"/>
        </a:p>
      </dgm:t>
    </dgm:pt>
    <dgm:pt modelId="{EA46A951-A8F1-412B-8A5A-D6E840B7E5CB}" type="pres">
      <dgm:prSet presAssocID="{58C64E17-0818-45FD-A20F-23AFD71914E8}" presName="hierChild4" presStyleCnt="0"/>
      <dgm:spPr/>
    </dgm:pt>
    <dgm:pt modelId="{0CA114E2-4B3E-4754-8468-01613561D799}" type="pres">
      <dgm:prSet presAssocID="{58C64E17-0818-45FD-A20F-23AFD71914E8}" presName="hierChild5" presStyleCnt="0"/>
      <dgm:spPr/>
    </dgm:pt>
    <dgm:pt modelId="{CE23041A-A8D1-400D-97C5-D5116A334E05}" type="pres">
      <dgm:prSet presAssocID="{C2B8F560-6985-4CC2-AAD8-10410773B854}" presName="hierChild5" presStyleCnt="0"/>
      <dgm:spPr/>
    </dgm:pt>
    <dgm:pt modelId="{B5D0A424-2635-45FC-9445-6FAE6508F829}" type="pres">
      <dgm:prSet presAssocID="{41825873-E284-40FC-84A7-86FF7605F507}" presName="Name64" presStyleLbl="parChTrans1D2" presStyleIdx="3" presStyleCnt="7"/>
      <dgm:spPr/>
      <dgm:t>
        <a:bodyPr/>
        <a:lstStyle/>
        <a:p>
          <a:endParaRPr lang="ru-RU"/>
        </a:p>
      </dgm:t>
    </dgm:pt>
    <dgm:pt modelId="{60D99953-8BC0-4134-B757-4B2BB198FB6E}" type="pres">
      <dgm:prSet presAssocID="{CB64B898-CFB7-4581-8D09-2B928BBFEF20}" presName="hierRoot2" presStyleCnt="0">
        <dgm:presLayoutVars>
          <dgm:hierBranch val="init"/>
        </dgm:presLayoutVars>
      </dgm:prSet>
      <dgm:spPr/>
    </dgm:pt>
    <dgm:pt modelId="{66B28EBB-C3B9-49A9-9A21-9744E9736753}" type="pres">
      <dgm:prSet presAssocID="{CB64B898-CFB7-4581-8D09-2B928BBFEF20}" presName="rootComposite" presStyleCnt="0"/>
      <dgm:spPr/>
    </dgm:pt>
    <dgm:pt modelId="{C0CFE916-B7D4-48E6-866E-B97834152521}" type="pres">
      <dgm:prSet presAssocID="{CB64B898-CFB7-4581-8D09-2B928BBFEF20}" presName="rootText" presStyleLbl="node2" presStyleIdx="3" presStyleCnt="7">
        <dgm:presLayoutVars>
          <dgm:chPref val="3"/>
        </dgm:presLayoutVars>
      </dgm:prSet>
      <dgm:spPr/>
      <dgm:t>
        <a:bodyPr/>
        <a:lstStyle/>
        <a:p>
          <a:endParaRPr lang="ru-RU"/>
        </a:p>
      </dgm:t>
    </dgm:pt>
    <dgm:pt modelId="{4416CA4C-721B-4FC8-B154-C496012D6342}" type="pres">
      <dgm:prSet presAssocID="{CB64B898-CFB7-4581-8D09-2B928BBFEF20}" presName="rootConnector" presStyleLbl="node2" presStyleIdx="3" presStyleCnt="7"/>
      <dgm:spPr/>
      <dgm:t>
        <a:bodyPr/>
        <a:lstStyle/>
        <a:p>
          <a:endParaRPr lang="ru-RU"/>
        </a:p>
      </dgm:t>
    </dgm:pt>
    <dgm:pt modelId="{8E462EA8-C394-4270-BF81-B79198A35C2F}" type="pres">
      <dgm:prSet presAssocID="{CB64B898-CFB7-4581-8D09-2B928BBFEF20}" presName="hierChild4" presStyleCnt="0"/>
      <dgm:spPr/>
    </dgm:pt>
    <dgm:pt modelId="{CAEECE19-CCB4-4B70-AE06-5FFF0E115DD4}" type="pres">
      <dgm:prSet presAssocID="{0D13C246-959E-458F-9F0B-5F2614ECAC1A}" presName="Name64" presStyleLbl="parChTrans1D3" presStyleIdx="3" presStyleCnt="7"/>
      <dgm:spPr/>
      <dgm:t>
        <a:bodyPr/>
        <a:lstStyle/>
        <a:p>
          <a:endParaRPr lang="ru-RU"/>
        </a:p>
      </dgm:t>
    </dgm:pt>
    <dgm:pt modelId="{05C483C3-56BE-46BC-9212-7C108D4AA5CA}" type="pres">
      <dgm:prSet presAssocID="{40843D32-F64A-47F9-A4A3-1DCD83D90BFC}" presName="hierRoot2" presStyleCnt="0">
        <dgm:presLayoutVars>
          <dgm:hierBranch val="init"/>
        </dgm:presLayoutVars>
      </dgm:prSet>
      <dgm:spPr/>
    </dgm:pt>
    <dgm:pt modelId="{D5F27A89-5F7A-46BC-8526-B249CD638654}" type="pres">
      <dgm:prSet presAssocID="{40843D32-F64A-47F9-A4A3-1DCD83D90BFC}" presName="rootComposite" presStyleCnt="0"/>
      <dgm:spPr/>
    </dgm:pt>
    <dgm:pt modelId="{D8F124DE-66F4-411C-B9EF-3CAD04A1C91D}" type="pres">
      <dgm:prSet presAssocID="{40843D32-F64A-47F9-A4A3-1DCD83D90BFC}" presName="rootText" presStyleLbl="node3" presStyleIdx="3" presStyleCnt="7" custScaleX="287552">
        <dgm:presLayoutVars>
          <dgm:chPref val="3"/>
        </dgm:presLayoutVars>
      </dgm:prSet>
      <dgm:spPr/>
      <dgm:t>
        <a:bodyPr/>
        <a:lstStyle/>
        <a:p>
          <a:endParaRPr lang="ru-RU"/>
        </a:p>
      </dgm:t>
    </dgm:pt>
    <dgm:pt modelId="{5FD22608-6C19-4196-AA2B-9B77BAD5C7FA}" type="pres">
      <dgm:prSet presAssocID="{40843D32-F64A-47F9-A4A3-1DCD83D90BFC}" presName="rootConnector" presStyleLbl="node3" presStyleIdx="3" presStyleCnt="7"/>
      <dgm:spPr/>
      <dgm:t>
        <a:bodyPr/>
        <a:lstStyle/>
        <a:p>
          <a:endParaRPr lang="ru-RU"/>
        </a:p>
      </dgm:t>
    </dgm:pt>
    <dgm:pt modelId="{16621BCA-1D59-49B7-AE6F-AAA2FAD5E6EF}" type="pres">
      <dgm:prSet presAssocID="{40843D32-F64A-47F9-A4A3-1DCD83D90BFC}" presName="hierChild4" presStyleCnt="0"/>
      <dgm:spPr/>
    </dgm:pt>
    <dgm:pt modelId="{0EBFC6F2-13E1-475D-97A9-ACD729661BCB}" type="pres">
      <dgm:prSet presAssocID="{40843D32-F64A-47F9-A4A3-1DCD83D90BFC}" presName="hierChild5" presStyleCnt="0"/>
      <dgm:spPr/>
    </dgm:pt>
    <dgm:pt modelId="{BE097078-9B16-4F8F-B5E5-A0F89DA7ADA7}" type="pres">
      <dgm:prSet presAssocID="{CB64B898-CFB7-4581-8D09-2B928BBFEF20}" presName="hierChild5" presStyleCnt="0"/>
      <dgm:spPr/>
    </dgm:pt>
    <dgm:pt modelId="{151F2DDC-420E-4BEC-B0D4-5F66E3E17F24}" type="pres">
      <dgm:prSet presAssocID="{B33E36FC-A508-4DCF-9F91-0E9279FCDF74}" presName="Name64" presStyleLbl="parChTrans1D2" presStyleIdx="4" presStyleCnt="7"/>
      <dgm:spPr/>
      <dgm:t>
        <a:bodyPr/>
        <a:lstStyle/>
        <a:p>
          <a:endParaRPr lang="ru-RU"/>
        </a:p>
      </dgm:t>
    </dgm:pt>
    <dgm:pt modelId="{AFD5EC6D-84DB-4571-B719-02BB9B8D6CE9}" type="pres">
      <dgm:prSet presAssocID="{42EAD9CF-F1EF-4AB1-96F7-09AE54D7E4D6}" presName="hierRoot2" presStyleCnt="0">
        <dgm:presLayoutVars>
          <dgm:hierBranch val="init"/>
        </dgm:presLayoutVars>
      </dgm:prSet>
      <dgm:spPr/>
    </dgm:pt>
    <dgm:pt modelId="{5BC229A0-B57D-44C5-82CC-E732E50B3F0D}" type="pres">
      <dgm:prSet presAssocID="{42EAD9CF-F1EF-4AB1-96F7-09AE54D7E4D6}" presName="rootComposite" presStyleCnt="0"/>
      <dgm:spPr/>
    </dgm:pt>
    <dgm:pt modelId="{332A0C36-D604-4AA7-9BD6-CE010589DB7D}" type="pres">
      <dgm:prSet presAssocID="{42EAD9CF-F1EF-4AB1-96F7-09AE54D7E4D6}" presName="rootText" presStyleLbl="node2" presStyleIdx="4" presStyleCnt="7">
        <dgm:presLayoutVars>
          <dgm:chPref val="3"/>
        </dgm:presLayoutVars>
      </dgm:prSet>
      <dgm:spPr/>
      <dgm:t>
        <a:bodyPr/>
        <a:lstStyle/>
        <a:p>
          <a:endParaRPr lang="ru-RU"/>
        </a:p>
      </dgm:t>
    </dgm:pt>
    <dgm:pt modelId="{210F4AE9-FC77-40CB-B806-107E5EAEEA9C}" type="pres">
      <dgm:prSet presAssocID="{42EAD9CF-F1EF-4AB1-96F7-09AE54D7E4D6}" presName="rootConnector" presStyleLbl="node2" presStyleIdx="4" presStyleCnt="7"/>
      <dgm:spPr/>
      <dgm:t>
        <a:bodyPr/>
        <a:lstStyle/>
        <a:p>
          <a:endParaRPr lang="ru-RU"/>
        </a:p>
      </dgm:t>
    </dgm:pt>
    <dgm:pt modelId="{0FDDF633-395B-4B7C-A5BC-5012D8AB7ACC}" type="pres">
      <dgm:prSet presAssocID="{42EAD9CF-F1EF-4AB1-96F7-09AE54D7E4D6}" presName="hierChild4" presStyleCnt="0"/>
      <dgm:spPr/>
    </dgm:pt>
    <dgm:pt modelId="{875BA0DD-FC63-4372-AB6D-B59A0AFC7476}" type="pres">
      <dgm:prSet presAssocID="{9FEF1D95-E71B-4527-A527-249D3237E353}" presName="Name64" presStyleLbl="parChTrans1D3" presStyleIdx="4" presStyleCnt="7"/>
      <dgm:spPr/>
      <dgm:t>
        <a:bodyPr/>
        <a:lstStyle/>
        <a:p>
          <a:endParaRPr lang="ru-RU"/>
        </a:p>
      </dgm:t>
    </dgm:pt>
    <dgm:pt modelId="{88EC4D65-B93C-48B5-B8FC-B50BA5881F78}" type="pres">
      <dgm:prSet presAssocID="{32C05010-81A2-4D2A-A93E-86D69A3EDD30}" presName="hierRoot2" presStyleCnt="0">
        <dgm:presLayoutVars>
          <dgm:hierBranch val="init"/>
        </dgm:presLayoutVars>
      </dgm:prSet>
      <dgm:spPr/>
    </dgm:pt>
    <dgm:pt modelId="{8B717570-C0B7-457E-8528-415B71E873EC}" type="pres">
      <dgm:prSet presAssocID="{32C05010-81A2-4D2A-A93E-86D69A3EDD30}" presName="rootComposite" presStyleCnt="0"/>
      <dgm:spPr/>
    </dgm:pt>
    <dgm:pt modelId="{0818964A-FDC8-4C7A-8CB1-772FF55650BC}" type="pres">
      <dgm:prSet presAssocID="{32C05010-81A2-4D2A-A93E-86D69A3EDD30}" presName="rootText" presStyleLbl="node3" presStyleIdx="4" presStyleCnt="7" custScaleX="287552">
        <dgm:presLayoutVars>
          <dgm:chPref val="3"/>
        </dgm:presLayoutVars>
      </dgm:prSet>
      <dgm:spPr/>
      <dgm:t>
        <a:bodyPr/>
        <a:lstStyle/>
        <a:p>
          <a:endParaRPr lang="ru-RU"/>
        </a:p>
      </dgm:t>
    </dgm:pt>
    <dgm:pt modelId="{C6D62075-B413-4BE4-BFFC-0E082E31CAE2}" type="pres">
      <dgm:prSet presAssocID="{32C05010-81A2-4D2A-A93E-86D69A3EDD30}" presName="rootConnector" presStyleLbl="node3" presStyleIdx="4" presStyleCnt="7"/>
      <dgm:spPr/>
      <dgm:t>
        <a:bodyPr/>
        <a:lstStyle/>
        <a:p>
          <a:endParaRPr lang="ru-RU"/>
        </a:p>
      </dgm:t>
    </dgm:pt>
    <dgm:pt modelId="{9D502DD1-85B1-4AA3-8847-BC3FC6AEFC32}" type="pres">
      <dgm:prSet presAssocID="{32C05010-81A2-4D2A-A93E-86D69A3EDD30}" presName="hierChild4" presStyleCnt="0"/>
      <dgm:spPr/>
    </dgm:pt>
    <dgm:pt modelId="{1AAF311A-82C7-4D8F-A3EF-972701B8A32E}" type="pres">
      <dgm:prSet presAssocID="{32C05010-81A2-4D2A-A93E-86D69A3EDD30}" presName="hierChild5" presStyleCnt="0"/>
      <dgm:spPr/>
    </dgm:pt>
    <dgm:pt modelId="{FC82471E-2043-42E0-B990-3AA65840FBEA}" type="pres">
      <dgm:prSet presAssocID="{42EAD9CF-F1EF-4AB1-96F7-09AE54D7E4D6}" presName="hierChild5" presStyleCnt="0"/>
      <dgm:spPr/>
    </dgm:pt>
    <dgm:pt modelId="{FB6FCFCC-6924-4F81-BE02-84F2213572E3}" type="pres">
      <dgm:prSet presAssocID="{F90889EA-6A93-49E5-AF1B-92C3D07D3D3A}" presName="Name64" presStyleLbl="parChTrans1D2" presStyleIdx="5" presStyleCnt="7"/>
      <dgm:spPr/>
      <dgm:t>
        <a:bodyPr/>
        <a:lstStyle/>
        <a:p>
          <a:endParaRPr lang="ru-RU"/>
        </a:p>
      </dgm:t>
    </dgm:pt>
    <dgm:pt modelId="{E9C1FA20-B3A9-4052-A02E-3DC81E63D03C}" type="pres">
      <dgm:prSet presAssocID="{F4FD48A9-C7FC-4E89-B974-581A24E1A626}" presName="hierRoot2" presStyleCnt="0">
        <dgm:presLayoutVars>
          <dgm:hierBranch val="init"/>
        </dgm:presLayoutVars>
      </dgm:prSet>
      <dgm:spPr/>
    </dgm:pt>
    <dgm:pt modelId="{44B086ED-2933-4786-ACE0-923C79058FE6}" type="pres">
      <dgm:prSet presAssocID="{F4FD48A9-C7FC-4E89-B974-581A24E1A626}" presName="rootComposite" presStyleCnt="0"/>
      <dgm:spPr/>
    </dgm:pt>
    <dgm:pt modelId="{E7675DA6-55FB-4B89-AAC3-A4385455694F}" type="pres">
      <dgm:prSet presAssocID="{F4FD48A9-C7FC-4E89-B974-581A24E1A626}" presName="rootText" presStyleLbl="node2" presStyleIdx="5" presStyleCnt="7">
        <dgm:presLayoutVars>
          <dgm:chPref val="3"/>
        </dgm:presLayoutVars>
      </dgm:prSet>
      <dgm:spPr/>
      <dgm:t>
        <a:bodyPr/>
        <a:lstStyle/>
        <a:p>
          <a:endParaRPr lang="ru-RU"/>
        </a:p>
      </dgm:t>
    </dgm:pt>
    <dgm:pt modelId="{3D739A27-F550-4652-9F56-C7326C571466}" type="pres">
      <dgm:prSet presAssocID="{F4FD48A9-C7FC-4E89-B974-581A24E1A626}" presName="rootConnector" presStyleLbl="node2" presStyleIdx="5" presStyleCnt="7"/>
      <dgm:spPr/>
      <dgm:t>
        <a:bodyPr/>
        <a:lstStyle/>
        <a:p>
          <a:endParaRPr lang="ru-RU"/>
        </a:p>
      </dgm:t>
    </dgm:pt>
    <dgm:pt modelId="{6BD611E0-7386-47D0-961D-452AFEA9FAA8}" type="pres">
      <dgm:prSet presAssocID="{F4FD48A9-C7FC-4E89-B974-581A24E1A626}" presName="hierChild4" presStyleCnt="0"/>
      <dgm:spPr/>
    </dgm:pt>
    <dgm:pt modelId="{84C95529-C2D9-4275-982A-72ACD4F78596}" type="pres">
      <dgm:prSet presAssocID="{DDACA8D3-CA2D-4463-953D-F93793943991}" presName="Name64" presStyleLbl="parChTrans1D3" presStyleIdx="5" presStyleCnt="7"/>
      <dgm:spPr/>
      <dgm:t>
        <a:bodyPr/>
        <a:lstStyle/>
        <a:p>
          <a:endParaRPr lang="ru-RU"/>
        </a:p>
      </dgm:t>
    </dgm:pt>
    <dgm:pt modelId="{65088254-57A8-42C0-AC90-A677A39B1E47}" type="pres">
      <dgm:prSet presAssocID="{E2ABC07E-8EB9-460B-93F3-0C1E3E27CBD6}" presName="hierRoot2" presStyleCnt="0">
        <dgm:presLayoutVars>
          <dgm:hierBranch val="init"/>
        </dgm:presLayoutVars>
      </dgm:prSet>
      <dgm:spPr/>
    </dgm:pt>
    <dgm:pt modelId="{096BC850-59EB-4310-B750-00C82358CB00}" type="pres">
      <dgm:prSet presAssocID="{E2ABC07E-8EB9-460B-93F3-0C1E3E27CBD6}" presName="rootComposite" presStyleCnt="0"/>
      <dgm:spPr/>
    </dgm:pt>
    <dgm:pt modelId="{789DE9B4-5033-4825-B10A-F4CBA450B02D}" type="pres">
      <dgm:prSet presAssocID="{E2ABC07E-8EB9-460B-93F3-0C1E3E27CBD6}" presName="rootText" presStyleLbl="node3" presStyleIdx="5" presStyleCnt="7" custScaleX="287552">
        <dgm:presLayoutVars>
          <dgm:chPref val="3"/>
        </dgm:presLayoutVars>
      </dgm:prSet>
      <dgm:spPr/>
      <dgm:t>
        <a:bodyPr/>
        <a:lstStyle/>
        <a:p>
          <a:endParaRPr lang="ru-RU"/>
        </a:p>
      </dgm:t>
    </dgm:pt>
    <dgm:pt modelId="{5F3FB673-D2D9-4425-ACCC-8FFB74AD0CC9}" type="pres">
      <dgm:prSet presAssocID="{E2ABC07E-8EB9-460B-93F3-0C1E3E27CBD6}" presName="rootConnector" presStyleLbl="node3" presStyleIdx="5" presStyleCnt="7"/>
      <dgm:spPr/>
      <dgm:t>
        <a:bodyPr/>
        <a:lstStyle/>
        <a:p>
          <a:endParaRPr lang="ru-RU"/>
        </a:p>
      </dgm:t>
    </dgm:pt>
    <dgm:pt modelId="{F75DBC4E-FB84-4289-9FB5-2554B27A831F}" type="pres">
      <dgm:prSet presAssocID="{E2ABC07E-8EB9-460B-93F3-0C1E3E27CBD6}" presName="hierChild4" presStyleCnt="0"/>
      <dgm:spPr/>
    </dgm:pt>
    <dgm:pt modelId="{32981A00-6942-46D3-A68A-E984010FADCC}" type="pres">
      <dgm:prSet presAssocID="{E2ABC07E-8EB9-460B-93F3-0C1E3E27CBD6}" presName="hierChild5" presStyleCnt="0"/>
      <dgm:spPr/>
    </dgm:pt>
    <dgm:pt modelId="{B918A8AC-DD94-4E6E-BE84-3308186531E3}" type="pres">
      <dgm:prSet presAssocID="{F4FD48A9-C7FC-4E89-B974-581A24E1A626}" presName="hierChild5" presStyleCnt="0"/>
      <dgm:spPr/>
    </dgm:pt>
    <dgm:pt modelId="{CD3985F0-ECBE-4D0D-BA5B-9B14DB1C6DF6}" type="pres">
      <dgm:prSet presAssocID="{248618AC-817C-487D-9864-875E04A98A61}" presName="Name64" presStyleLbl="parChTrans1D2" presStyleIdx="6" presStyleCnt="7"/>
      <dgm:spPr/>
      <dgm:t>
        <a:bodyPr/>
        <a:lstStyle/>
        <a:p>
          <a:endParaRPr lang="ru-RU"/>
        </a:p>
      </dgm:t>
    </dgm:pt>
    <dgm:pt modelId="{B2FE9A4F-DF5B-422E-A094-5E8C8B619B09}" type="pres">
      <dgm:prSet presAssocID="{EC88174F-F3CF-433B-808E-2A95A2BCE472}" presName="hierRoot2" presStyleCnt="0">
        <dgm:presLayoutVars>
          <dgm:hierBranch val="init"/>
        </dgm:presLayoutVars>
      </dgm:prSet>
      <dgm:spPr/>
    </dgm:pt>
    <dgm:pt modelId="{0E0A5B8F-C66E-41D7-B552-CE1D45D9375E}" type="pres">
      <dgm:prSet presAssocID="{EC88174F-F3CF-433B-808E-2A95A2BCE472}" presName="rootComposite" presStyleCnt="0"/>
      <dgm:spPr/>
    </dgm:pt>
    <dgm:pt modelId="{F585876A-C7E4-4504-940A-762F06F71C63}" type="pres">
      <dgm:prSet presAssocID="{EC88174F-F3CF-433B-808E-2A95A2BCE472}" presName="rootText" presStyleLbl="node2" presStyleIdx="6" presStyleCnt="7">
        <dgm:presLayoutVars>
          <dgm:chPref val="3"/>
        </dgm:presLayoutVars>
      </dgm:prSet>
      <dgm:spPr/>
      <dgm:t>
        <a:bodyPr/>
        <a:lstStyle/>
        <a:p>
          <a:endParaRPr lang="ru-RU"/>
        </a:p>
      </dgm:t>
    </dgm:pt>
    <dgm:pt modelId="{B68A950C-493C-4DF8-9665-2345E0B22292}" type="pres">
      <dgm:prSet presAssocID="{EC88174F-F3CF-433B-808E-2A95A2BCE472}" presName="rootConnector" presStyleLbl="node2" presStyleIdx="6" presStyleCnt="7"/>
      <dgm:spPr/>
      <dgm:t>
        <a:bodyPr/>
        <a:lstStyle/>
        <a:p>
          <a:endParaRPr lang="ru-RU"/>
        </a:p>
      </dgm:t>
    </dgm:pt>
    <dgm:pt modelId="{288CADB2-D373-4483-9B47-19F7A836BE57}" type="pres">
      <dgm:prSet presAssocID="{EC88174F-F3CF-433B-808E-2A95A2BCE472}" presName="hierChild4" presStyleCnt="0"/>
      <dgm:spPr/>
    </dgm:pt>
    <dgm:pt modelId="{7C031DB3-6C81-4D0E-A7CF-525E33099BF9}" type="pres">
      <dgm:prSet presAssocID="{3DE7E3F6-196B-48E8-9A5A-7401BB084CD8}" presName="Name64" presStyleLbl="parChTrans1D3" presStyleIdx="6" presStyleCnt="7"/>
      <dgm:spPr/>
      <dgm:t>
        <a:bodyPr/>
        <a:lstStyle/>
        <a:p>
          <a:endParaRPr lang="ru-RU"/>
        </a:p>
      </dgm:t>
    </dgm:pt>
    <dgm:pt modelId="{C9BF6518-2523-41F1-801A-C65FAC1DFBAC}" type="pres">
      <dgm:prSet presAssocID="{10815016-3BBE-4578-9AD6-B5BB71247024}" presName="hierRoot2" presStyleCnt="0">
        <dgm:presLayoutVars>
          <dgm:hierBranch val="init"/>
        </dgm:presLayoutVars>
      </dgm:prSet>
      <dgm:spPr/>
    </dgm:pt>
    <dgm:pt modelId="{1826B829-1B7B-4F8E-AC0D-7CE421618849}" type="pres">
      <dgm:prSet presAssocID="{10815016-3BBE-4578-9AD6-B5BB71247024}" presName="rootComposite" presStyleCnt="0"/>
      <dgm:spPr/>
    </dgm:pt>
    <dgm:pt modelId="{5C2A756A-9F37-490F-92C2-BA25CEC2DE59}" type="pres">
      <dgm:prSet presAssocID="{10815016-3BBE-4578-9AD6-B5BB71247024}" presName="rootText" presStyleLbl="node3" presStyleIdx="6" presStyleCnt="7" custScaleX="287552">
        <dgm:presLayoutVars>
          <dgm:chPref val="3"/>
        </dgm:presLayoutVars>
      </dgm:prSet>
      <dgm:spPr/>
      <dgm:t>
        <a:bodyPr/>
        <a:lstStyle/>
        <a:p>
          <a:endParaRPr lang="ru-RU"/>
        </a:p>
      </dgm:t>
    </dgm:pt>
    <dgm:pt modelId="{2EBD168C-D867-49C7-9270-7695EF1CF6AB}" type="pres">
      <dgm:prSet presAssocID="{10815016-3BBE-4578-9AD6-B5BB71247024}" presName="rootConnector" presStyleLbl="node3" presStyleIdx="6" presStyleCnt="7"/>
      <dgm:spPr/>
      <dgm:t>
        <a:bodyPr/>
        <a:lstStyle/>
        <a:p>
          <a:endParaRPr lang="ru-RU"/>
        </a:p>
      </dgm:t>
    </dgm:pt>
    <dgm:pt modelId="{D5B18217-1052-473D-ADD5-B398085C9855}" type="pres">
      <dgm:prSet presAssocID="{10815016-3BBE-4578-9AD6-B5BB71247024}" presName="hierChild4" presStyleCnt="0"/>
      <dgm:spPr/>
    </dgm:pt>
    <dgm:pt modelId="{FD2610D5-9EFA-4A0D-966A-17F0E8895364}" type="pres">
      <dgm:prSet presAssocID="{10815016-3BBE-4578-9AD6-B5BB71247024}" presName="hierChild5" presStyleCnt="0"/>
      <dgm:spPr/>
    </dgm:pt>
    <dgm:pt modelId="{2BF17F58-928D-434B-8227-C9E740AD15D4}" type="pres">
      <dgm:prSet presAssocID="{EC88174F-F3CF-433B-808E-2A95A2BCE472}" presName="hierChild5" presStyleCnt="0"/>
      <dgm:spPr/>
    </dgm:pt>
    <dgm:pt modelId="{F001F3FA-AAFF-4FCF-8778-92846C596DF5}" type="pres">
      <dgm:prSet presAssocID="{286FF1DD-C7AA-4D8B-90A1-13229B7A762D}" presName="hierChild3" presStyleCnt="0"/>
      <dgm:spPr/>
    </dgm:pt>
  </dgm:ptLst>
  <dgm:cxnLst>
    <dgm:cxn modelId="{32864E6D-9419-4B14-8C36-52DC53D93875}" type="presOf" srcId="{2C1DBCD0-46A7-4E13-ABE9-EBF5E8A31ACE}" destId="{61C9E18D-CD5B-45A8-9C8D-E48D9EE8568B}" srcOrd="0" destOrd="0" presId="urn:microsoft.com/office/officeart/2009/3/layout/HorizontalOrganizationChart"/>
    <dgm:cxn modelId="{96086CFE-0D6C-4E0A-B788-624F04812BCA}" srcId="{286FF1DD-C7AA-4D8B-90A1-13229B7A762D}" destId="{EC88174F-F3CF-433B-808E-2A95A2BCE472}" srcOrd="6" destOrd="0" parTransId="{248618AC-817C-487D-9864-875E04A98A61}" sibTransId="{834DC43D-33AA-4387-9121-2245B5D6FF9D}"/>
    <dgm:cxn modelId="{2CEC5ED7-3521-4820-8DF4-317DDF387054}" type="presOf" srcId="{C2B8F560-6985-4CC2-AAD8-10410773B854}" destId="{1D199EC6-66E0-4B92-AA92-D88D16C8036F}" srcOrd="0" destOrd="0" presId="urn:microsoft.com/office/officeart/2009/3/layout/HorizontalOrganizationChart"/>
    <dgm:cxn modelId="{2638B884-6490-4981-BF3E-2E96967915E1}" type="presOf" srcId="{CB64B898-CFB7-4581-8D09-2B928BBFEF20}" destId="{C0CFE916-B7D4-48E6-866E-B97834152521}" srcOrd="0" destOrd="0" presId="urn:microsoft.com/office/officeart/2009/3/layout/HorizontalOrganizationChart"/>
    <dgm:cxn modelId="{B2913F7A-524B-4140-9CD1-D9C5189D7676}" type="presOf" srcId="{32C05010-81A2-4D2A-A93E-86D69A3EDD30}" destId="{0818964A-FDC8-4C7A-8CB1-772FF55650BC}" srcOrd="0" destOrd="0" presId="urn:microsoft.com/office/officeart/2009/3/layout/HorizontalOrganizationChart"/>
    <dgm:cxn modelId="{B6DC397F-7D15-4044-AC45-6ECA69EFF211}" type="presOf" srcId="{7AA5ED6D-1BF1-4949-A132-5BB358E55198}" destId="{98A01276-E8C6-43B8-9E67-0806254702C5}" srcOrd="1" destOrd="0" presId="urn:microsoft.com/office/officeart/2009/3/layout/HorizontalOrganizationChart"/>
    <dgm:cxn modelId="{249BB790-B550-4B29-8A72-C5696633652D}" type="presOf" srcId="{EED9E311-21D5-4DA1-899C-F9435571E352}" destId="{6A99E6F5-A8BD-4078-926A-254AFD98E1A2}" srcOrd="1" destOrd="0" presId="urn:microsoft.com/office/officeart/2009/3/layout/HorizontalOrganizationChart"/>
    <dgm:cxn modelId="{437208EE-0E40-459A-BC4B-9C292DF1E488}" srcId="{286FF1DD-C7AA-4D8B-90A1-13229B7A762D}" destId="{C2B8F560-6985-4CC2-AAD8-10410773B854}" srcOrd="2" destOrd="0" parTransId="{837D7A17-9A75-4D42-B8AA-E24F6A1EC031}" sibTransId="{FA100909-2D08-47D2-B372-4E06562370BC}"/>
    <dgm:cxn modelId="{98C75F23-E03F-4C19-BDA4-8F6DD0096029}" srcId="{286FF1DD-C7AA-4D8B-90A1-13229B7A762D}" destId="{F4FD48A9-C7FC-4E89-B974-581A24E1A626}" srcOrd="5" destOrd="0" parTransId="{F90889EA-6A93-49E5-AF1B-92C3D07D3D3A}" sibTransId="{4DF98C68-54AA-4C2E-A39E-20CF2ED41680}"/>
    <dgm:cxn modelId="{BB26A140-EC3B-4ADF-9AF0-F5DB8E13B84E}" type="presOf" srcId="{C2B8F560-6985-4CC2-AAD8-10410773B854}" destId="{7E2DEA30-E022-4BB3-93C7-16DA2C023F17}" srcOrd="1" destOrd="0" presId="urn:microsoft.com/office/officeart/2009/3/layout/HorizontalOrganizationChart"/>
    <dgm:cxn modelId="{57184735-506A-4DE2-8121-347003905CF5}" type="presOf" srcId="{BF27819C-D952-4083-9EDC-F2545DD1422F}" destId="{E7D1CD66-C5C0-44DE-8FDD-37F5EDCDED26}" srcOrd="0" destOrd="0" presId="urn:microsoft.com/office/officeart/2009/3/layout/HorizontalOrganizationChart"/>
    <dgm:cxn modelId="{8459EF18-09B0-4F85-9BAE-0CF9F9C2E057}" type="presOf" srcId="{EC88174F-F3CF-433B-808E-2A95A2BCE472}" destId="{B68A950C-493C-4DF8-9665-2345E0B22292}" srcOrd="1" destOrd="0" presId="urn:microsoft.com/office/officeart/2009/3/layout/HorizontalOrganizationChart"/>
    <dgm:cxn modelId="{F594AD76-453A-4248-B78C-4F96C48A9394}" srcId="{C2B8F560-6985-4CC2-AAD8-10410773B854}" destId="{58C64E17-0818-45FD-A20F-23AFD71914E8}" srcOrd="0" destOrd="0" parTransId="{E7466251-C73A-4087-B227-893130EC6F59}" sibTransId="{73EF25E0-7E2A-4967-9D88-2E8B480C5FD6}"/>
    <dgm:cxn modelId="{7E35716B-FC8B-45AE-B51A-CCE5C4AB62FF}" type="presOf" srcId="{E2ABC07E-8EB9-460B-93F3-0C1E3E27CBD6}" destId="{789DE9B4-5033-4825-B10A-F4CBA450B02D}" srcOrd="0" destOrd="0" presId="urn:microsoft.com/office/officeart/2009/3/layout/HorizontalOrganizationChart"/>
    <dgm:cxn modelId="{F62C07B9-458C-46CA-B9E9-B11AA5D25A75}" type="presOf" srcId="{EC88174F-F3CF-433B-808E-2A95A2BCE472}" destId="{F585876A-C7E4-4504-940A-762F06F71C63}" srcOrd="0" destOrd="0" presId="urn:microsoft.com/office/officeart/2009/3/layout/HorizontalOrganizationChart"/>
    <dgm:cxn modelId="{DDFF7420-6F7E-499E-A002-CA01EA5323FA}" type="presOf" srcId="{58BE5CF1-4D14-4481-B870-1663C29E8BE1}" destId="{4DF7D413-A52F-4181-9DF5-5DA5BD6DCD96}" srcOrd="1" destOrd="0" presId="urn:microsoft.com/office/officeart/2009/3/layout/HorizontalOrganizationChart"/>
    <dgm:cxn modelId="{FD89F10A-9B79-499B-81B7-4727B86FA633}" type="presOf" srcId="{EA1C3DA6-4C34-4CA9-9B2C-B274280ADB03}" destId="{47F3E0B0-4A7D-4CF9-88E6-006700D83275}" srcOrd="1" destOrd="0" presId="urn:microsoft.com/office/officeart/2009/3/layout/HorizontalOrganizationChart"/>
    <dgm:cxn modelId="{0C8FF24C-5C71-4177-8F07-1C06C5E82C0E}" type="presOf" srcId="{EA1C3DA6-4C34-4CA9-9B2C-B274280ADB03}" destId="{B93D0078-C89C-456D-A525-2BB4F89943B7}" srcOrd="0" destOrd="0" presId="urn:microsoft.com/office/officeart/2009/3/layout/HorizontalOrganizationChart"/>
    <dgm:cxn modelId="{E8FF3E70-10CA-4FB9-A476-F00DEF6DF6F2}" type="presOf" srcId="{EED9E311-21D5-4DA1-899C-F9435571E352}" destId="{4C17BFB3-4DF1-4825-9DA0-BA713A094025}" srcOrd="0" destOrd="0" presId="urn:microsoft.com/office/officeart/2009/3/layout/HorizontalOrganizationChart"/>
    <dgm:cxn modelId="{2A420BDE-FC72-4DD2-836B-EF59D0FFF185}" type="presOf" srcId="{CB64B898-CFB7-4581-8D09-2B928BBFEF20}" destId="{4416CA4C-721B-4FC8-B154-C496012D6342}" srcOrd="1" destOrd="0" presId="urn:microsoft.com/office/officeart/2009/3/layout/HorizontalOrganizationChart"/>
    <dgm:cxn modelId="{0A2DB7DD-53D3-419F-9EBF-C91B512EC4AE}" type="presOf" srcId="{32C05010-81A2-4D2A-A93E-86D69A3EDD30}" destId="{C6D62075-B413-4BE4-BFFC-0E082E31CAE2}" srcOrd="1" destOrd="0" presId="urn:microsoft.com/office/officeart/2009/3/layout/HorizontalOrganizationChart"/>
    <dgm:cxn modelId="{9E8C56C0-91E5-4564-BA99-454B29A05015}" type="presOf" srcId="{42EAD9CF-F1EF-4AB1-96F7-09AE54D7E4D6}" destId="{210F4AE9-FC77-40CB-B806-107E5EAEEA9C}" srcOrd="1" destOrd="0" presId="urn:microsoft.com/office/officeart/2009/3/layout/HorizontalOrganizationChart"/>
    <dgm:cxn modelId="{38A8664D-0B45-4A6C-BB95-F3F538C791B0}" type="presOf" srcId="{40843D32-F64A-47F9-A4A3-1DCD83D90BFC}" destId="{5FD22608-6C19-4196-AA2B-9B77BAD5C7FA}" srcOrd="1" destOrd="0" presId="urn:microsoft.com/office/officeart/2009/3/layout/HorizontalOrganizationChart"/>
    <dgm:cxn modelId="{BB1D3A99-21EE-479C-B7DE-C090037353CF}" srcId="{CB64B898-CFB7-4581-8D09-2B928BBFEF20}" destId="{40843D32-F64A-47F9-A4A3-1DCD83D90BFC}" srcOrd="0" destOrd="0" parTransId="{0D13C246-959E-458F-9F0B-5F2614ECAC1A}" sibTransId="{752B98BF-F335-4A33-B3F1-1D6B5D6DA3F3}"/>
    <dgm:cxn modelId="{B6A789BD-01DB-457A-994D-A64C9CB96652}" type="presOf" srcId="{58C64E17-0818-45FD-A20F-23AFD71914E8}" destId="{FFA8788D-1361-498E-807F-FCC007BF7CFE}" srcOrd="1" destOrd="0" presId="urn:microsoft.com/office/officeart/2009/3/layout/HorizontalOrganizationChart"/>
    <dgm:cxn modelId="{58929BEF-713C-47F3-B022-8549CE76AD02}" type="presOf" srcId="{41825873-E284-40FC-84A7-86FF7605F507}" destId="{B5D0A424-2635-45FC-9445-6FAE6508F829}" srcOrd="0" destOrd="0" presId="urn:microsoft.com/office/officeart/2009/3/layout/HorizontalOrganizationChart"/>
    <dgm:cxn modelId="{DB4C421E-63E5-4E5D-83CF-39924B796F99}" type="presOf" srcId="{248618AC-817C-487D-9864-875E04A98A61}" destId="{CD3985F0-ECBE-4D0D-BA5B-9B14DB1C6DF6}" srcOrd="0" destOrd="0" presId="urn:microsoft.com/office/officeart/2009/3/layout/HorizontalOrganizationChart"/>
    <dgm:cxn modelId="{A35773A2-D508-40FA-B7BD-DDEBAC67B625}" srcId="{EED9E311-21D5-4DA1-899C-F9435571E352}" destId="{7AA5ED6D-1BF1-4949-A132-5BB358E55198}" srcOrd="0" destOrd="0" parTransId="{BF27819C-D952-4083-9EDC-F2545DD1422F}" sibTransId="{7B451483-83CF-44ED-8037-063811F9029C}"/>
    <dgm:cxn modelId="{98B8E5C4-C792-4758-AFCA-5FC2C0FD5DA4}" type="presOf" srcId="{9FEF1D95-E71B-4527-A527-249D3237E353}" destId="{875BA0DD-FC63-4372-AB6D-B59A0AFC7476}" srcOrd="0" destOrd="0" presId="urn:microsoft.com/office/officeart/2009/3/layout/HorizontalOrganizationChart"/>
    <dgm:cxn modelId="{DED74119-CF39-43A8-B795-296B895B6475}" srcId="{286FF1DD-C7AA-4D8B-90A1-13229B7A762D}" destId="{CB64B898-CFB7-4581-8D09-2B928BBFEF20}" srcOrd="3" destOrd="0" parTransId="{41825873-E284-40FC-84A7-86FF7605F507}" sibTransId="{BA927BDE-CD3C-4D3D-BCB1-40752474BD45}"/>
    <dgm:cxn modelId="{21A50BF5-FCA6-4E51-911F-8D26CF9884D5}" type="presOf" srcId="{F4FD48A9-C7FC-4E89-B974-581A24E1A626}" destId="{E7675DA6-55FB-4B89-AAC3-A4385455694F}" srcOrd="0" destOrd="0" presId="urn:microsoft.com/office/officeart/2009/3/layout/HorizontalOrganizationChart"/>
    <dgm:cxn modelId="{8BD6B490-8233-4305-A2CF-0AB765F55B7B}" srcId="{58BE5CF1-4D14-4481-B870-1663C29E8BE1}" destId="{EA1C3DA6-4C34-4CA9-9B2C-B274280ADB03}" srcOrd="0" destOrd="0" parTransId="{CDFD1732-C692-4C60-A7BC-99DBF567EF60}" sibTransId="{F0B81477-2FCE-4FF3-A0A8-3F9DD32D8D98}"/>
    <dgm:cxn modelId="{BE3CD26A-48BB-4844-825A-099964BF06B6}" type="presOf" srcId="{286FF1DD-C7AA-4D8B-90A1-13229B7A762D}" destId="{649CA63F-C400-4AD4-90D4-69AAA10FCB7D}" srcOrd="1" destOrd="0" presId="urn:microsoft.com/office/officeart/2009/3/layout/HorizontalOrganizationChart"/>
    <dgm:cxn modelId="{8DB21677-A432-4D4D-863D-58AB8F29817A}" type="presOf" srcId="{10815016-3BBE-4578-9AD6-B5BB71247024}" destId="{5C2A756A-9F37-490F-92C2-BA25CEC2DE59}" srcOrd="0" destOrd="0" presId="urn:microsoft.com/office/officeart/2009/3/layout/HorizontalOrganizationChart"/>
    <dgm:cxn modelId="{B416C571-2737-4089-8D65-336774783D9D}" srcId="{286FF1DD-C7AA-4D8B-90A1-13229B7A762D}" destId="{EED9E311-21D5-4DA1-899C-F9435571E352}" srcOrd="0" destOrd="0" parTransId="{2C1DBCD0-46A7-4E13-ABE9-EBF5E8A31ACE}" sibTransId="{D0343FCA-8DA3-4F2B-8C35-20EF41382A13}"/>
    <dgm:cxn modelId="{52F5DCEB-04E8-44E6-8A52-D67D4A044076}" type="presOf" srcId="{10815016-3BBE-4578-9AD6-B5BB71247024}" destId="{2EBD168C-D867-49C7-9270-7695EF1CF6AB}" srcOrd="1" destOrd="0" presId="urn:microsoft.com/office/officeart/2009/3/layout/HorizontalOrganizationChart"/>
    <dgm:cxn modelId="{C8D306B1-0136-4589-9430-37D5EC56D795}" srcId="{F4FD48A9-C7FC-4E89-B974-581A24E1A626}" destId="{E2ABC07E-8EB9-460B-93F3-0C1E3E27CBD6}" srcOrd="0" destOrd="0" parTransId="{DDACA8D3-CA2D-4463-953D-F93793943991}" sibTransId="{6C131038-30A0-45B8-8F19-B1E0B5FCAFCB}"/>
    <dgm:cxn modelId="{2EE1D460-93D7-430B-B878-16D5DCA1DA9E}" type="presOf" srcId="{F90889EA-6A93-49E5-AF1B-92C3D07D3D3A}" destId="{FB6FCFCC-6924-4F81-BE02-84F2213572E3}" srcOrd="0" destOrd="0" presId="urn:microsoft.com/office/officeart/2009/3/layout/HorizontalOrganizationChart"/>
    <dgm:cxn modelId="{E26B86B0-A6A1-4F38-8736-BFAA5577FF23}" type="presOf" srcId="{ABD1A49C-F4C7-4203-8435-621BDDF2C350}" destId="{0B9BA326-44F3-4A23-A32C-F21A896001F2}" srcOrd="0" destOrd="0" presId="urn:microsoft.com/office/officeart/2009/3/layout/HorizontalOrganizationChart"/>
    <dgm:cxn modelId="{167E845D-E7BB-4150-B704-DC01CC93A4BD}" type="presOf" srcId="{E7466251-C73A-4087-B227-893130EC6F59}" destId="{9B06ACA3-46E6-431C-BCF2-53F3EFEE077B}" srcOrd="0" destOrd="0" presId="urn:microsoft.com/office/officeart/2009/3/layout/HorizontalOrganizationChart"/>
    <dgm:cxn modelId="{E58B9F63-BF37-4E7C-B1DD-7F7AA04A03C1}" type="presOf" srcId="{B33E36FC-A508-4DCF-9F91-0E9279FCDF74}" destId="{151F2DDC-420E-4BEC-B0D4-5F66E3E17F24}" srcOrd="0" destOrd="0" presId="urn:microsoft.com/office/officeart/2009/3/layout/HorizontalOrganizationChart"/>
    <dgm:cxn modelId="{F6B80945-AB06-4C7A-835A-B6FDE5843642}" type="presOf" srcId="{286FF1DD-C7AA-4D8B-90A1-13229B7A762D}" destId="{FE2E1F59-D279-4C38-AA28-A978EC8CDBE9}" srcOrd="0" destOrd="0" presId="urn:microsoft.com/office/officeart/2009/3/layout/HorizontalOrganizationChart"/>
    <dgm:cxn modelId="{E080DE91-D65D-46C7-8505-BEC16F604207}" type="presOf" srcId="{99281E91-441B-4D9C-9A5F-7D000D404214}" destId="{B849C263-1EB6-4E21-ABA6-05366005783D}" srcOrd="0" destOrd="0" presId="urn:microsoft.com/office/officeart/2009/3/layout/HorizontalOrganizationChart"/>
    <dgm:cxn modelId="{DF55BCB8-C07A-4A26-9F58-2656B6FFAEB0}" srcId="{99281E91-441B-4D9C-9A5F-7D000D404214}" destId="{286FF1DD-C7AA-4D8B-90A1-13229B7A762D}" srcOrd="0" destOrd="0" parTransId="{530CBD19-FC69-486E-A570-257073A1B197}" sibTransId="{D96781E6-233C-43A0-A315-44E25C371128}"/>
    <dgm:cxn modelId="{A8C883EF-C543-4FC4-8FE6-814F1BE304E3}" type="presOf" srcId="{CDFD1732-C692-4C60-A7BC-99DBF567EF60}" destId="{2FAA3236-CA87-4458-9005-24D16BA713B4}" srcOrd="0" destOrd="0" presId="urn:microsoft.com/office/officeart/2009/3/layout/HorizontalOrganizationChart"/>
    <dgm:cxn modelId="{9E4A8F25-E7BA-4FB1-9A70-696845AB5834}" srcId="{42EAD9CF-F1EF-4AB1-96F7-09AE54D7E4D6}" destId="{32C05010-81A2-4D2A-A93E-86D69A3EDD30}" srcOrd="0" destOrd="0" parTransId="{9FEF1D95-E71B-4527-A527-249D3237E353}" sibTransId="{78E06878-8BC2-4F78-96C4-83A56625A162}"/>
    <dgm:cxn modelId="{650A840A-9FC8-41B9-A421-C8FD52FB157D}" type="presOf" srcId="{40843D32-F64A-47F9-A4A3-1DCD83D90BFC}" destId="{D8F124DE-66F4-411C-B9EF-3CAD04A1C91D}" srcOrd="0" destOrd="0" presId="urn:microsoft.com/office/officeart/2009/3/layout/HorizontalOrganizationChart"/>
    <dgm:cxn modelId="{5F197256-84B1-4E7D-A9A5-4615F8D7F011}" type="presOf" srcId="{42EAD9CF-F1EF-4AB1-96F7-09AE54D7E4D6}" destId="{332A0C36-D604-4AA7-9BD6-CE010589DB7D}" srcOrd="0" destOrd="0" presId="urn:microsoft.com/office/officeart/2009/3/layout/HorizontalOrganizationChart"/>
    <dgm:cxn modelId="{C1606135-1B12-4231-AF46-6E3509DF2529}" type="presOf" srcId="{F4FD48A9-C7FC-4E89-B974-581A24E1A626}" destId="{3D739A27-F550-4652-9F56-C7326C571466}" srcOrd="1" destOrd="0" presId="urn:microsoft.com/office/officeart/2009/3/layout/HorizontalOrganizationChart"/>
    <dgm:cxn modelId="{30956793-C91A-4C71-B185-C61D20DAFF20}" type="presOf" srcId="{58C64E17-0818-45FD-A20F-23AFD71914E8}" destId="{4CD974FD-0EF8-4873-93B1-6B9B79529C7A}" srcOrd="0" destOrd="0" presId="urn:microsoft.com/office/officeart/2009/3/layout/HorizontalOrganizationChart"/>
    <dgm:cxn modelId="{D68BA880-A6C8-4718-A1C1-BAE94D303057}" type="presOf" srcId="{7AA5ED6D-1BF1-4949-A132-5BB358E55198}" destId="{9913869D-0009-441C-A2F8-BD82D5C8FD29}" srcOrd="0" destOrd="0" presId="urn:microsoft.com/office/officeart/2009/3/layout/HorizontalOrganizationChart"/>
    <dgm:cxn modelId="{DE09564C-58D1-4F29-BD4E-B169E280FB6A}" type="presOf" srcId="{0D13C246-959E-458F-9F0B-5F2614ECAC1A}" destId="{CAEECE19-CCB4-4B70-AE06-5FFF0E115DD4}" srcOrd="0" destOrd="0" presId="urn:microsoft.com/office/officeart/2009/3/layout/HorizontalOrganizationChart"/>
    <dgm:cxn modelId="{D2040D5B-DA3B-4F57-83BF-204314684CA1}" type="presOf" srcId="{3DE7E3F6-196B-48E8-9A5A-7401BB084CD8}" destId="{7C031DB3-6C81-4D0E-A7CF-525E33099BF9}" srcOrd="0" destOrd="0" presId="urn:microsoft.com/office/officeart/2009/3/layout/HorizontalOrganizationChart"/>
    <dgm:cxn modelId="{55502E63-1091-424B-AC40-B4C2FCA4D4FD}" srcId="{286FF1DD-C7AA-4D8B-90A1-13229B7A762D}" destId="{58BE5CF1-4D14-4481-B870-1663C29E8BE1}" srcOrd="1" destOrd="0" parTransId="{ABD1A49C-F4C7-4203-8435-621BDDF2C350}" sibTransId="{0C7444F6-1369-461A-876C-8F4E0498051F}"/>
    <dgm:cxn modelId="{5FF80D5E-4F5F-43C3-9F3F-4FD5676F787B}" type="presOf" srcId="{837D7A17-9A75-4D42-B8AA-E24F6A1EC031}" destId="{43A2990C-665B-46D6-9F4A-9182875C61A0}" srcOrd="0" destOrd="0" presId="urn:microsoft.com/office/officeart/2009/3/layout/HorizontalOrganizationChart"/>
    <dgm:cxn modelId="{648E5833-8B8D-4E80-9487-3C78C80ABD30}" type="presOf" srcId="{58BE5CF1-4D14-4481-B870-1663C29E8BE1}" destId="{EF05E42E-FBCE-4A0D-AD4D-788C6D8590A4}" srcOrd="0" destOrd="0" presId="urn:microsoft.com/office/officeart/2009/3/layout/HorizontalOrganizationChart"/>
    <dgm:cxn modelId="{C2C538EA-1F84-4633-A8EF-A81A9DA98BAF}" srcId="{EC88174F-F3CF-433B-808E-2A95A2BCE472}" destId="{10815016-3BBE-4578-9AD6-B5BB71247024}" srcOrd="0" destOrd="0" parTransId="{3DE7E3F6-196B-48E8-9A5A-7401BB084CD8}" sibTransId="{0A7C1EF9-7FD2-4E68-94AB-64400FE5769C}"/>
    <dgm:cxn modelId="{8811DD74-5311-491B-B08D-0D17B25A7B04}" type="presOf" srcId="{DDACA8D3-CA2D-4463-953D-F93793943991}" destId="{84C95529-C2D9-4275-982A-72ACD4F78596}" srcOrd="0" destOrd="0" presId="urn:microsoft.com/office/officeart/2009/3/layout/HorizontalOrganizationChart"/>
    <dgm:cxn modelId="{87AB999D-A4B8-4BA2-B373-2321805348EE}" srcId="{286FF1DD-C7AA-4D8B-90A1-13229B7A762D}" destId="{42EAD9CF-F1EF-4AB1-96F7-09AE54D7E4D6}" srcOrd="4" destOrd="0" parTransId="{B33E36FC-A508-4DCF-9F91-0E9279FCDF74}" sibTransId="{6CFF3724-7C60-48C8-BCF0-D9F830D88E8B}"/>
    <dgm:cxn modelId="{42A42047-1713-4754-8EF3-E11E939E93FD}" type="presOf" srcId="{E2ABC07E-8EB9-460B-93F3-0C1E3E27CBD6}" destId="{5F3FB673-D2D9-4425-ACCC-8FFB74AD0CC9}" srcOrd="1" destOrd="0" presId="urn:microsoft.com/office/officeart/2009/3/layout/HorizontalOrganizationChart"/>
    <dgm:cxn modelId="{1371AD48-8676-4B0C-B182-DC19BF4C97F3}" type="presParOf" srcId="{B849C263-1EB6-4E21-ABA6-05366005783D}" destId="{BFC8F0E7-4ECB-461F-8443-8189A3CD2261}" srcOrd="0" destOrd="0" presId="urn:microsoft.com/office/officeart/2009/3/layout/HorizontalOrganizationChart"/>
    <dgm:cxn modelId="{A312A58B-28E7-416E-9CEC-B33F9CD0CB9C}" type="presParOf" srcId="{BFC8F0E7-4ECB-461F-8443-8189A3CD2261}" destId="{0216A1F3-56D4-4C6F-931F-AC66E4832599}" srcOrd="0" destOrd="0" presId="urn:microsoft.com/office/officeart/2009/3/layout/HorizontalOrganizationChart"/>
    <dgm:cxn modelId="{4FEF9CE6-EDCD-4548-949C-82EFE99F8714}" type="presParOf" srcId="{0216A1F3-56D4-4C6F-931F-AC66E4832599}" destId="{FE2E1F59-D279-4C38-AA28-A978EC8CDBE9}" srcOrd="0" destOrd="0" presId="urn:microsoft.com/office/officeart/2009/3/layout/HorizontalOrganizationChart"/>
    <dgm:cxn modelId="{744AF75D-E571-40D9-831F-76A62EA108B7}" type="presParOf" srcId="{0216A1F3-56D4-4C6F-931F-AC66E4832599}" destId="{649CA63F-C400-4AD4-90D4-69AAA10FCB7D}" srcOrd="1" destOrd="0" presId="urn:microsoft.com/office/officeart/2009/3/layout/HorizontalOrganizationChart"/>
    <dgm:cxn modelId="{423B37A6-965C-4B26-8154-CD17DD1D343C}" type="presParOf" srcId="{BFC8F0E7-4ECB-461F-8443-8189A3CD2261}" destId="{858B8041-7401-42CC-9F67-E517D2B157D2}" srcOrd="1" destOrd="0" presId="urn:microsoft.com/office/officeart/2009/3/layout/HorizontalOrganizationChart"/>
    <dgm:cxn modelId="{159B7D81-917C-4AA2-A399-C857A9F45660}" type="presParOf" srcId="{858B8041-7401-42CC-9F67-E517D2B157D2}" destId="{61C9E18D-CD5B-45A8-9C8D-E48D9EE8568B}" srcOrd="0" destOrd="0" presId="urn:microsoft.com/office/officeart/2009/3/layout/HorizontalOrganizationChart"/>
    <dgm:cxn modelId="{4A15884B-C490-40CD-9730-FEB7732B2710}" type="presParOf" srcId="{858B8041-7401-42CC-9F67-E517D2B157D2}" destId="{2A52FE72-C9D9-4B5D-A10A-888B576C980B}" srcOrd="1" destOrd="0" presId="urn:microsoft.com/office/officeart/2009/3/layout/HorizontalOrganizationChart"/>
    <dgm:cxn modelId="{024DC3F5-DA81-48D9-A3E0-C35BF899F03B}" type="presParOf" srcId="{2A52FE72-C9D9-4B5D-A10A-888B576C980B}" destId="{70E100D9-418A-4342-A0FE-D20B92A56AC9}" srcOrd="0" destOrd="0" presId="urn:microsoft.com/office/officeart/2009/3/layout/HorizontalOrganizationChart"/>
    <dgm:cxn modelId="{63619CC3-E934-49DE-8598-389B0820B976}" type="presParOf" srcId="{70E100D9-418A-4342-A0FE-D20B92A56AC9}" destId="{4C17BFB3-4DF1-4825-9DA0-BA713A094025}" srcOrd="0" destOrd="0" presId="urn:microsoft.com/office/officeart/2009/3/layout/HorizontalOrganizationChart"/>
    <dgm:cxn modelId="{818FD5BD-0DD2-481A-8233-546CF9AAC6D3}" type="presParOf" srcId="{70E100D9-418A-4342-A0FE-D20B92A56AC9}" destId="{6A99E6F5-A8BD-4078-926A-254AFD98E1A2}" srcOrd="1" destOrd="0" presId="urn:microsoft.com/office/officeart/2009/3/layout/HorizontalOrganizationChart"/>
    <dgm:cxn modelId="{D99FE214-9441-4DCB-9E71-CAAC6AB7AD84}" type="presParOf" srcId="{2A52FE72-C9D9-4B5D-A10A-888B576C980B}" destId="{60C7A016-FC59-453C-B167-48151C6C6365}" srcOrd="1" destOrd="0" presId="urn:microsoft.com/office/officeart/2009/3/layout/HorizontalOrganizationChart"/>
    <dgm:cxn modelId="{C35A1BEC-7D46-4BF0-A2B1-5168DBB56424}" type="presParOf" srcId="{60C7A016-FC59-453C-B167-48151C6C6365}" destId="{E7D1CD66-C5C0-44DE-8FDD-37F5EDCDED26}" srcOrd="0" destOrd="0" presId="urn:microsoft.com/office/officeart/2009/3/layout/HorizontalOrganizationChart"/>
    <dgm:cxn modelId="{7DBFBA7C-127A-45D5-A4ED-864F49674E15}" type="presParOf" srcId="{60C7A016-FC59-453C-B167-48151C6C6365}" destId="{D51AA1FA-891A-4B2D-80E8-C128EBB8E10B}" srcOrd="1" destOrd="0" presId="urn:microsoft.com/office/officeart/2009/3/layout/HorizontalOrganizationChart"/>
    <dgm:cxn modelId="{4F9CFE12-591E-4D14-865E-202072933659}" type="presParOf" srcId="{D51AA1FA-891A-4B2D-80E8-C128EBB8E10B}" destId="{70853C03-5B73-4902-A15B-2E2E0FF41EA8}" srcOrd="0" destOrd="0" presId="urn:microsoft.com/office/officeart/2009/3/layout/HorizontalOrganizationChart"/>
    <dgm:cxn modelId="{4F84DD5D-92C8-4864-AFA9-6B373C5AD78E}" type="presParOf" srcId="{70853C03-5B73-4902-A15B-2E2E0FF41EA8}" destId="{9913869D-0009-441C-A2F8-BD82D5C8FD29}" srcOrd="0" destOrd="0" presId="urn:microsoft.com/office/officeart/2009/3/layout/HorizontalOrganizationChart"/>
    <dgm:cxn modelId="{7C0E5D66-9F61-49D6-B0DA-3A40F72BF858}" type="presParOf" srcId="{70853C03-5B73-4902-A15B-2E2E0FF41EA8}" destId="{98A01276-E8C6-43B8-9E67-0806254702C5}" srcOrd="1" destOrd="0" presId="urn:microsoft.com/office/officeart/2009/3/layout/HorizontalOrganizationChart"/>
    <dgm:cxn modelId="{B61E2E09-4F19-4802-98D1-505A93B5F34E}" type="presParOf" srcId="{D51AA1FA-891A-4B2D-80E8-C128EBB8E10B}" destId="{0CD69883-470A-411E-8787-41332EE817AE}" srcOrd="1" destOrd="0" presId="urn:microsoft.com/office/officeart/2009/3/layout/HorizontalOrganizationChart"/>
    <dgm:cxn modelId="{BF525AEB-F6FA-4280-BBA4-9C3B292518D2}" type="presParOf" srcId="{D51AA1FA-891A-4B2D-80E8-C128EBB8E10B}" destId="{0EF06A8B-1A0C-4024-9402-787C01B6C489}" srcOrd="2" destOrd="0" presId="urn:microsoft.com/office/officeart/2009/3/layout/HorizontalOrganizationChart"/>
    <dgm:cxn modelId="{0F66D087-97B2-41E4-9455-C566C65B5B75}" type="presParOf" srcId="{2A52FE72-C9D9-4B5D-A10A-888B576C980B}" destId="{1775D9E1-D972-418B-BDC0-819DC88C90CA}" srcOrd="2" destOrd="0" presId="urn:microsoft.com/office/officeart/2009/3/layout/HorizontalOrganizationChart"/>
    <dgm:cxn modelId="{060DC519-32EE-4CE7-ABD5-E4EBEFC52E67}" type="presParOf" srcId="{858B8041-7401-42CC-9F67-E517D2B157D2}" destId="{0B9BA326-44F3-4A23-A32C-F21A896001F2}" srcOrd="2" destOrd="0" presId="urn:microsoft.com/office/officeart/2009/3/layout/HorizontalOrganizationChart"/>
    <dgm:cxn modelId="{DE5CEBF8-82B5-4B1B-8327-74D28F9399FA}" type="presParOf" srcId="{858B8041-7401-42CC-9F67-E517D2B157D2}" destId="{0C7049F8-A9E8-4660-A49C-5B7E0D8276C3}" srcOrd="3" destOrd="0" presId="urn:microsoft.com/office/officeart/2009/3/layout/HorizontalOrganizationChart"/>
    <dgm:cxn modelId="{F0EF3594-1C66-47E4-A2A1-AAECB9AA7C7B}" type="presParOf" srcId="{0C7049F8-A9E8-4660-A49C-5B7E0D8276C3}" destId="{835CF604-E704-4C24-AA4E-15F43843BC63}" srcOrd="0" destOrd="0" presId="urn:microsoft.com/office/officeart/2009/3/layout/HorizontalOrganizationChart"/>
    <dgm:cxn modelId="{FD729A8E-01A0-4838-A479-8CB02C46969E}" type="presParOf" srcId="{835CF604-E704-4C24-AA4E-15F43843BC63}" destId="{EF05E42E-FBCE-4A0D-AD4D-788C6D8590A4}" srcOrd="0" destOrd="0" presId="urn:microsoft.com/office/officeart/2009/3/layout/HorizontalOrganizationChart"/>
    <dgm:cxn modelId="{FAC852A4-9063-48EE-9A9A-986813431B50}" type="presParOf" srcId="{835CF604-E704-4C24-AA4E-15F43843BC63}" destId="{4DF7D413-A52F-4181-9DF5-5DA5BD6DCD96}" srcOrd="1" destOrd="0" presId="urn:microsoft.com/office/officeart/2009/3/layout/HorizontalOrganizationChart"/>
    <dgm:cxn modelId="{353721BA-99E5-4342-A470-2E83C99C4E0F}" type="presParOf" srcId="{0C7049F8-A9E8-4660-A49C-5B7E0D8276C3}" destId="{974B9789-6082-45D7-A892-DDFD14FC9C34}" srcOrd="1" destOrd="0" presId="urn:microsoft.com/office/officeart/2009/3/layout/HorizontalOrganizationChart"/>
    <dgm:cxn modelId="{D05DAD71-1B12-4654-9B15-20F2189335B1}" type="presParOf" srcId="{974B9789-6082-45D7-A892-DDFD14FC9C34}" destId="{2FAA3236-CA87-4458-9005-24D16BA713B4}" srcOrd="0" destOrd="0" presId="urn:microsoft.com/office/officeart/2009/3/layout/HorizontalOrganizationChart"/>
    <dgm:cxn modelId="{85195506-8506-4CEE-A557-B48B61EA6506}" type="presParOf" srcId="{974B9789-6082-45D7-A892-DDFD14FC9C34}" destId="{3F6D2424-4D6E-499A-93A4-0894426C30E6}" srcOrd="1" destOrd="0" presId="urn:microsoft.com/office/officeart/2009/3/layout/HorizontalOrganizationChart"/>
    <dgm:cxn modelId="{8F53CF50-51B0-468D-84AF-030411BAEA1C}" type="presParOf" srcId="{3F6D2424-4D6E-499A-93A4-0894426C30E6}" destId="{5FC170B1-B4EB-4C7C-8EAD-81957921596A}" srcOrd="0" destOrd="0" presId="urn:microsoft.com/office/officeart/2009/3/layout/HorizontalOrganizationChart"/>
    <dgm:cxn modelId="{655DA4C6-3364-4611-A272-77D6E9AC7232}" type="presParOf" srcId="{5FC170B1-B4EB-4C7C-8EAD-81957921596A}" destId="{B93D0078-C89C-456D-A525-2BB4F89943B7}" srcOrd="0" destOrd="0" presId="urn:microsoft.com/office/officeart/2009/3/layout/HorizontalOrganizationChart"/>
    <dgm:cxn modelId="{FBA9D5CB-EC1A-4336-9BEC-F964964EE03E}" type="presParOf" srcId="{5FC170B1-B4EB-4C7C-8EAD-81957921596A}" destId="{47F3E0B0-4A7D-4CF9-88E6-006700D83275}" srcOrd="1" destOrd="0" presId="urn:microsoft.com/office/officeart/2009/3/layout/HorizontalOrganizationChart"/>
    <dgm:cxn modelId="{0191FB7F-C2D4-4C2A-A324-03BBAD45355D}" type="presParOf" srcId="{3F6D2424-4D6E-499A-93A4-0894426C30E6}" destId="{F72ED820-2F9F-44D0-9252-B1533B5ABF07}" srcOrd="1" destOrd="0" presId="urn:microsoft.com/office/officeart/2009/3/layout/HorizontalOrganizationChart"/>
    <dgm:cxn modelId="{BFECB595-1A03-4499-825E-365D1C8ED9C7}" type="presParOf" srcId="{3F6D2424-4D6E-499A-93A4-0894426C30E6}" destId="{E726B0C9-6CD1-4C16-81C7-99D6A07121EE}" srcOrd="2" destOrd="0" presId="urn:microsoft.com/office/officeart/2009/3/layout/HorizontalOrganizationChart"/>
    <dgm:cxn modelId="{D1661384-B371-46EC-8C10-6531DA44E2C1}" type="presParOf" srcId="{0C7049F8-A9E8-4660-A49C-5B7E0D8276C3}" destId="{910088FC-5467-4C1F-BD4D-921E4461D51A}" srcOrd="2" destOrd="0" presId="urn:microsoft.com/office/officeart/2009/3/layout/HorizontalOrganizationChart"/>
    <dgm:cxn modelId="{0B409764-35EC-4DAF-9FCD-60BEB3C78137}" type="presParOf" srcId="{858B8041-7401-42CC-9F67-E517D2B157D2}" destId="{43A2990C-665B-46D6-9F4A-9182875C61A0}" srcOrd="4" destOrd="0" presId="urn:microsoft.com/office/officeart/2009/3/layout/HorizontalOrganizationChart"/>
    <dgm:cxn modelId="{06026634-60E4-42C2-A5BF-237C954082B2}" type="presParOf" srcId="{858B8041-7401-42CC-9F67-E517D2B157D2}" destId="{47A24554-13FC-4A8A-936C-24AE9A833B9D}" srcOrd="5" destOrd="0" presId="urn:microsoft.com/office/officeart/2009/3/layout/HorizontalOrganizationChart"/>
    <dgm:cxn modelId="{95E974C7-C8A7-499E-B7D9-1E07947A6593}" type="presParOf" srcId="{47A24554-13FC-4A8A-936C-24AE9A833B9D}" destId="{755350E9-8321-40E3-AE98-0856A40A5DEE}" srcOrd="0" destOrd="0" presId="urn:microsoft.com/office/officeart/2009/3/layout/HorizontalOrganizationChart"/>
    <dgm:cxn modelId="{9E7D542F-3A02-485C-8AD6-8B4E8D9E6B59}" type="presParOf" srcId="{755350E9-8321-40E3-AE98-0856A40A5DEE}" destId="{1D199EC6-66E0-4B92-AA92-D88D16C8036F}" srcOrd="0" destOrd="0" presId="urn:microsoft.com/office/officeart/2009/3/layout/HorizontalOrganizationChart"/>
    <dgm:cxn modelId="{05FC41DD-292E-45E1-8BB0-F5013F808483}" type="presParOf" srcId="{755350E9-8321-40E3-AE98-0856A40A5DEE}" destId="{7E2DEA30-E022-4BB3-93C7-16DA2C023F17}" srcOrd="1" destOrd="0" presId="urn:microsoft.com/office/officeart/2009/3/layout/HorizontalOrganizationChart"/>
    <dgm:cxn modelId="{CD1FFF54-0A94-4895-A127-57FAF2ADC2A7}" type="presParOf" srcId="{47A24554-13FC-4A8A-936C-24AE9A833B9D}" destId="{B4B49DF3-25F5-49ED-A042-FC37604EB501}" srcOrd="1" destOrd="0" presId="urn:microsoft.com/office/officeart/2009/3/layout/HorizontalOrganizationChart"/>
    <dgm:cxn modelId="{1EDEFBBF-58EF-4432-A8C4-F8CD0D960DD2}" type="presParOf" srcId="{B4B49DF3-25F5-49ED-A042-FC37604EB501}" destId="{9B06ACA3-46E6-431C-BCF2-53F3EFEE077B}" srcOrd="0" destOrd="0" presId="urn:microsoft.com/office/officeart/2009/3/layout/HorizontalOrganizationChart"/>
    <dgm:cxn modelId="{053F6554-A967-4EAB-89FA-B64DC1080549}" type="presParOf" srcId="{B4B49DF3-25F5-49ED-A042-FC37604EB501}" destId="{DA31F84A-951F-4950-99D7-E8F9D3CC0D87}" srcOrd="1" destOrd="0" presId="urn:microsoft.com/office/officeart/2009/3/layout/HorizontalOrganizationChart"/>
    <dgm:cxn modelId="{61DAE3E7-7402-4C9D-A75F-2FC03349647D}" type="presParOf" srcId="{DA31F84A-951F-4950-99D7-E8F9D3CC0D87}" destId="{B5AD332A-E19B-48CF-BAA3-078FBFAC9F1C}" srcOrd="0" destOrd="0" presId="urn:microsoft.com/office/officeart/2009/3/layout/HorizontalOrganizationChart"/>
    <dgm:cxn modelId="{F50D2771-E6ED-45BA-A1A5-52DBD0CF9C24}" type="presParOf" srcId="{B5AD332A-E19B-48CF-BAA3-078FBFAC9F1C}" destId="{4CD974FD-0EF8-4873-93B1-6B9B79529C7A}" srcOrd="0" destOrd="0" presId="urn:microsoft.com/office/officeart/2009/3/layout/HorizontalOrganizationChart"/>
    <dgm:cxn modelId="{C39B9FF6-0573-4541-AE1B-7734FA7B006F}" type="presParOf" srcId="{B5AD332A-E19B-48CF-BAA3-078FBFAC9F1C}" destId="{FFA8788D-1361-498E-807F-FCC007BF7CFE}" srcOrd="1" destOrd="0" presId="urn:microsoft.com/office/officeart/2009/3/layout/HorizontalOrganizationChart"/>
    <dgm:cxn modelId="{59D74ABF-C43F-48B7-8C7F-0D7A61D69161}" type="presParOf" srcId="{DA31F84A-951F-4950-99D7-E8F9D3CC0D87}" destId="{EA46A951-A8F1-412B-8A5A-D6E840B7E5CB}" srcOrd="1" destOrd="0" presId="urn:microsoft.com/office/officeart/2009/3/layout/HorizontalOrganizationChart"/>
    <dgm:cxn modelId="{6791E20F-12F2-4EFB-8149-9F8D16477C65}" type="presParOf" srcId="{DA31F84A-951F-4950-99D7-E8F9D3CC0D87}" destId="{0CA114E2-4B3E-4754-8468-01613561D799}" srcOrd="2" destOrd="0" presId="urn:microsoft.com/office/officeart/2009/3/layout/HorizontalOrganizationChart"/>
    <dgm:cxn modelId="{485391D7-6B32-429C-9C5B-DCAF92FED132}" type="presParOf" srcId="{47A24554-13FC-4A8A-936C-24AE9A833B9D}" destId="{CE23041A-A8D1-400D-97C5-D5116A334E05}" srcOrd="2" destOrd="0" presId="urn:microsoft.com/office/officeart/2009/3/layout/HorizontalOrganizationChart"/>
    <dgm:cxn modelId="{BD5BF98B-550D-4483-B4C1-CCD383BADF90}" type="presParOf" srcId="{858B8041-7401-42CC-9F67-E517D2B157D2}" destId="{B5D0A424-2635-45FC-9445-6FAE6508F829}" srcOrd="6" destOrd="0" presId="urn:microsoft.com/office/officeart/2009/3/layout/HorizontalOrganizationChart"/>
    <dgm:cxn modelId="{8FA6FF70-175E-4848-8E12-685A2ED73B3C}" type="presParOf" srcId="{858B8041-7401-42CC-9F67-E517D2B157D2}" destId="{60D99953-8BC0-4134-B757-4B2BB198FB6E}" srcOrd="7" destOrd="0" presId="urn:microsoft.com/office/officeart/2009/3/layout/HorizontalOrganizationChart"/>
    <dgm:cxn modelId="{0F760FF0-8D7E-42E7-89E9-DC7A70EE6180}" type="presParOf" srcId="{60D99953-8BC0-4134-B757-4B2BB198FB6E}" destId="{66B28EBB-C3B9-49A9-9A21-9744E9736753}" srcOrd="0" destOrd="0" presId="urn:microsoft.com/office/officeart/2009/3/layout/HorizontalOrganizationChart"/>
    <dgm:cxn modelId="{F96AAF49-698C-4DE9-B345-A513915C7476}" type="presParOf" srcId="{66B28EBB-C3B9-49A9-9A21-9744E9736753}" destId="{C0CFE916-B7D4-48E6-866E-B97834152521}" srcOrd="0" destOrd="0" presId="urn:microsoft.com/office/officeart/2009/3/layout/HorizontalOrganizationChart"/>
    <dgm:cxn modelId="{8FEBD445-BE87-4FE0-8F7A-56833D9AA8E9}" type="presParOf" srcId="{66B28EBB-C3B9-49A9-9A21-9744E9736753}" destId="{4416CA4C-721B-4FC8-B154-C496012D6342}" srcOrd="1" destOrd="0" presId="urn:microsoft.com/office/officeart/2009/3/layout/HorizontalOrganizationChart"/>
    <dgm:cxn modelId="{398972F7-0E35-4530-BF75-076713CAA886}" type="presParOf" srcId="{60D99953-8BC0-4134-B757-4B2BB198FB6E}" destId="{8E462EA8-C394-4270-BF81-B79198A35C2F}" srcOrd="1" destOrd="0" presId="urn:microsoft.com/office/officeart/2009/3/layout/HorizontalOrganizationChart"/>
    <dgm:cxn modelId="{3592EDF4-BA75-427F-B2D9-D3B8B40CAAB6}" type="presParOf" srcId="{8E462EA8-C394-4270-BF81-B79198A35C2F}" destId="{CAEECE19-CCB4-4B70-AE06-5FFF0E115DD4}" srcOrd="0" destOrd="0" presId="urn:microsoft.com/office/officeart/2009/3/layout/HorizontalOrganizationChart"/>
    <dgm:cxn modelId="{4C09FE04-508E-4511-ADC3-C9F8F7B4C4D8}" type="presParOf" srcId="{8E462EA8-C394-4270-BF81-B79198A35C2F}" destId="{05C483C3-56BE-46BC-9212-7C108D4AA5CA}" srcOrd="1" destOrd="0" presId="urn:microsoft.com/office/officeart/2009/3/layout/HorizontalOrganizationChart"/>
    <dgm:cxn modelId="{978EFB2F-2CB2-4879-9934-485A98E4AF54}" type="presParOf" srcId="{05C483C3-56BE-46BC-9212-7C108D4AA5CA}" destId="{D5F27A89-5F7A-46BC-8526-B249CD638654}" srcOrd="0" destOrd="0" presId="urn:microsoft.com/office/officeart/2009/3/layout/HorizontalOrganizationChart"/>
    <dgm:cxn modelId="{1793C0D5-8446-4C1E-970D-8942B4E6D030}" type="presParOf" srcId="{D5F27A89-5F7A-46BC-8526-B249CD638654}" destId="{D8F124DE-66F4-411C-B9EF-3CAD04A1C91D}" srcOrd="0" destOrd="0" presId="urn:microsoft.com/office/officeart/2009/3/layout/HorizontalOrganizationChart"/>
    <dgm:cxn modelId="{D3AFA2C3-7EC9-49FC-B1AA-316016225209}" type="presParOf" srcId="{D5F27A89-5F7A-46BC-8526-B249CD638654}" destId="{5FD22608-6C19-4196-AA2B-9B77BAD5C7FA}" srcOrd="1" destOrd="0" presId="urn:microsoft.com/office/officeart/2009/3/layout/HorizontalOrganizationChart"/>
    <dgm:cxn modelId="{CDD372B2-173D-4240-BD94-27B6A26C3A0D}" type="presParOf" srcId="{05C483C3-56BE-46BC-9212-7C108D4AA5CA}" destId="{16621BCA-1D59-49B7-AE6F-AAA2FAD5E6EF}" srcOrd="1" destOrd="0" presId="urn:microsoft.com/office/officeart/2009/3/layout/HorizontalOrganizationChart"/>
    <dgm:cxn modelId="{81E1ABB6-13AD-471F-A885-CE0055B8F201}" type="presParOf" srcId="{05C483C3-56BE-46BC-9212-7C108D4AA5CA}" destId="{0EBFC6F2-13E1-475D-97A9-ACD729661BCB}" srcOrd="2" destOrd="0" presId="urn:microsoft.com/office/officeart/2009/3/layout/HorizontalOrganizationChart"/>
    <dgm:cxn modelId="{9FFADBD9-8EBB-43A6-91BF-920E938EF1A6}" type="presParOf" srcId="{60D99953-8BC0-4134-B757-4B2BB198FB6E}" destId="{BE097078-9B16-4F8F-B5E5-A0F89DA7ADA7}" srcOrd="2" destOrd="0" presId="urn:microsoft.com/office/officeart/2009/3/layout/HorizontalOrganizationChart"/>
    <dgm:cxn modelId="{413565C8-816B-468D-8E21-B2D5758014C7}" type="presParOf" srcId="{858B8041-7401-42CC-9F67-E517D2B157D2}" destId="{151F2DDC-420E-4BEC-B0D4-5F66E3E17F24}" srcOrd="8" destOrd="0" presId="urn:microsoft.com/office/officeart/2009/3/layout/HorizontalOrganizationChart"/>
    <dgm:cxn modelId="{886382CC-C7F9-456B-B21D-9337E97765F3}" type="presParOf" srcId="{858B8041-7401-42CC-9F67-E517D2B157D2}" destId="{AFD5EC6D-84DB-4571-B719-02BB9B8D6CE9}" srcOrd="9" destOrd="0" presId="urn:microsoft.com/office/officeart/2009/3/layout/HorizontalOrganizationChart"/>
    <dgm:cxn modelId="{A4A8F071-DA0E-4F31-90B5-69AC6BA3BD10}" type="presParOf" srcId="{AFD5EC6D-84DB-4571-B719-02BB9B8D6CE9}" destId="{5BC229A0-B57D-44C5-82CC-E732E50B3F0D}" srcOrd="0" destOrd="0" presId="urn:microsoft.com/office/officeart/2009/3/layout/HorizontalOrganizationChart"/>
    <dgm:cxn modelId="{BD079372-797F-4EB1-833D-1DED7385EAB0}" type="presParOf" srcId="{5BC229A0-B57D-44C5-82CC-E732E50B3F0D}" destId="{332A0C36-D604-4AA7-9BD6-CE010589DB7D}" srcOrd="0" destOrd="0" presId="urn:microsoft.com/office/officeart/2009/3/layout/HorizontalOrganizationChart"/>
    <dgm:cxn modelId="{FF600037-89B9-4A2E-91AD-475C95E4DB1A}" type="presParOf" srcId="{5BC229A0-B57D-44C5-82CC-E732E50B3F0D}" destId="{210F4AE9-FC77-40CB-B806-107E5EAEEA9C}" srcOrd="1" destOrd="0" presId="urn:microsoft.com/office/officeart/2009/3/layout/HorizontalOrganizationChart"/>
    <dgm:cxn modelId="{45677215-3B68-48CB-A058-068486CEE25F}" type="presParOf" srcId="{AFD5EC6D-84DB-4571-B719-02BB9B8D6CE9}" destId="{0FDDF633-395B-4B7C-A5BC-5012D8AB7ACC}" srcOrd="1" destOrd="0" presId="urn:microsoft.com/office/officeart/2009/3/layout/HorizontalOrganizationChart"/>
    <dgm:cxn modelId="{1DE08B50-A756-442C-9127-A2CA40717B83}" type="presParOf" srcId="{0FDDF633-395B-4B7C-A5BC-5012D8AB7ACC}" destId="{875BA0DD-FC63-4372-AB6D-B59A0AFC7476}" srcOrd="0" destOrd="0" presId="urn:microsoft.com/office/officeart/2009/3/layout/HorizontalOrganizationChart"/>
    <dgm:cxn modelId="{C0072C89-8FA7-47D0-B07C-DCC755110BFE}" type="presParOf" srcId="{0FDDF633-395B-4B7C-A5BC-5012D8AB7ACC}" destId="{88EC4D65-B93C-48B5-B8FC-B50BA5881F78}" srcOrd="1" destOrd="0" presId="urn:microsoft.com/office/officeart/2009/3/layout/HorizontalOrganizationChart"/>
    <dgm:cxn modelId="{E355F05C-EFA6-4DBE-A89C-19D3E5982F6D}" type="presParOf" srcId="{88EC4D65-B93C-48B5-B8FC-B50BA5881F78}" destId="{8B717570-C0B7-457E-8528-415B71E873EC}" srcOrd="0" destOrd="0" presId="urn:microsoft.com/office/officeart/2009/3/layout/HorizontalOrganizationChart"/>
    <dgm:cxn modelId="{5A84B776-5535-4D97-BF0A-AD0BBD824C94}" type="presParOf" srcId="{8B717570-C0B7-457E-8528-415B71E873EC}" destId="{0818964A-FDC8-4C7A-8CB1-772FF55650BC}" srcOrd="0" destOrd="0" presId="urn:microsoft.com/office/officeart/2009/3/layout/HorizontalOrganizationChart"/>
    <dgm:cxn modelId="{65DC59F6-5250-4829-A58F-F1FA8A3866A7}" type="presParOf" srcId="{8B717570-C0B7-457E-8528-415B71E873EC}" destId="{C6D62075-B413-4BE4-BFFC-0E082E31CAE2}" srcOrd="1" destOrd="0" presId="urn:microsoft.com/office/officeart/2009/3/layout/HorizontalOrganizationChart"/>
    <dgm:cxn modelId="{3FD7E3BF-AF61-4BFE-8984-8259F5062C16}" type="presParOf" srcId="{88EC4D65-B93C-48B5-B8FC-B50BA5881F78}" destId="{9D502DD1-85B1-4AA3-8847-BC3FC6AEFC32}" srcOrd="1" destOrd="0" presId="urn:microsoft.com/office/officeart/2009/3/layout/HorizontalOrganizationChart"/>
    <dgm:cxn modelId="{840BD081-D57D-452C-A367-9BCD0B51BEF0}" type="presParOf" srcId="{88EC4D65-B93C-48B5-B8FC-B50BA5881F78}" destId="{1AAF311A-82C7-4D8F-A3EF-972701B8A32E}" srcOrd="2" destOrd="0" presId="urn:microsoft.com/office/officeart/2009/3/layout/HorizontalOrganizationChart"/>
    <dgm:cxn modelId="{89F9FDAF-8E4A-46AC-A0BE-465E73CB6247}" type="presParOf" srcId="{AFD5EC6D-84DB-4571-B719-02BB9B8D6CE9}" destId="{FC82471E-2043-42E0-B990-3AA65840FBEA}" srcOrd="2" destOrd="0" presId="urn:microsoft.com/office/officeart/2009/3/layout/HorizontalOrganizationChart"/>
    <dgm:cxn modelId="{1EDC2389-0DF2-4180-A672-C64854CB7223}" type="presParOf" srcId="{858B8041-7401-42CC-9F67-E517D2B157D2}" destId="{FB6FCFCC-6924-4F81-BE02-84F2213572E3}" srcOrd="10" destOrd="0" presId="urn:microsoft.com/office/officeart/2009/3/layout/HorizontalOrganizationChart"/>
    <dgm:cxn modelId="{6EDA66AE-1956-4BD8-8759-60EC89C5ABE1}" type="presParOf" srcId="{858B8041-7401-42CC-9F67-E517D2B157D2}" destId="{E9C1FA20-B3A9-4052-A02E-3DC81E63D03C}" srcOrd="11" destOrd="0" presId="urn:microsoft.com/office/officeart/2009/3/layout/HorizontalOrganizationChart"/>
    <dgm:cxn modelId="{854FD6AE-272B-4D3D-94BD-004009F404B3}" type="presParOf" srcId="{E9C1FA20-B3A9-4052-A02E-3DC81E63D03C}" destId="{44B086ED-2933-4786-ACE0-923C79058FE6}" srcOrd="0" destOrd="0" presId="urn:microsoft.com/office/officeart/2009/3/layout/HorizontalOrganizationChart"/>
    <dgm:cxn modelId="{CD645C8B-946E-4A92-8209-D7B9A3640EC3}" type="presParOf" srcId="{44B086ED-2933-4786-ACE0-923C79058FE6}" destId="{E7675DA6-55FB-4B89-AAC3-A4385455694F}" srcOrd="0" destOrd="0" presId="urn:microsoft.com/office/officeart/2009/3/layout/HorizontalOrganizationChart"/>
    <dgm:cxn modelId="{CC64CEA0-162E-4008-9B12-F05148AA7F95}" type="presParOf" srcId="{44B086ED-2933-4786-ACE0-923C79058FE6}" destId="{3D739A27-F550-4652-9F56-C7326C571466}" srcOrd="1" destOrd="0" presId="urn:microsoft.com/office/officeart/2009/3/layout/HorizontalOrganizationChart"/>
    <dgm:cxn modelId="{8257D1A7-2130-4DB6-B38A-56BA2A4ADCF1}" type="presParOf" srcId="{E9C1FA20-B3A9-4052-A02E-3DC81E63D03C}" destId="{6BD611E0-7386-47D0-961D-452AFEA9FAA8}" srcOrd="1" destOrd="0" presId="urn:microsoft.com/office/officeart/2009/3/layout/HorizontalOrganizationChart"/>
    <dgm:cxn modelId="{F534ACD1-1EE1-4EDF-8A9C-2DEFE81BE9A7}" type="presParOf" srcId="{6BD611E0-7386-47D0-961D-452AFEA9FAA8}" destId="{84C95529-C2D9-4275-982A-72ACD4F78596}" srcOrd="0" destOrd="0" presId="urn:microsoft.com/office/officeart/2009/3/layout/HorizontalOrganizationChart"/>
    <dgm:cxn modelId="{3D7A5E5E-B0B3-4649-A649-491D57837916}" type="presParOf" srcId="{6BD611E0-7386-47D0-961D-452AFEA9FAA8}" destId="{65088254-57A8-42C0-AC90-A677A39B1E47}" srcOrd="1" destOrd="0" presId="urn:microsoft.com/office/officeart/2009/3/layout/HorizontalOrganizationChart"/>
    <dgm:cxn modelId="{2BBC66C6-36C0-45EC-BEEF-EE081A67EEF0}" type="presParOf" srcId="{65088254-57A8-42C0-AC90-A677A39B1E47}" destId="{096BC850-59EB-4310-B750-00C82358CB00}" srcOrd="0" destOrd="0" presId="urn:microsoft.com/office/officeart/2009/3/layout/HorizontalOrganizationChart"/>
    <dgm:cxn modelId="{A32B2A4B-83E4-47D4-B6F4-B0220B7DB41F}" type="presParOf" srcId="{096BC850-59EB-4310-B750-00C82358CB00}" destId="{789DE9B4-5033-4825-B10A-F4CBA450B02D}" srcOrd="0" destOrd="0" presId="urn:microsoft.com/office/officeart/2009/3/layout/HorizontalOrganizationChart"/>
    <dgm:cxn modelId="{386B9EAD-7366-42F9-9C7A-02936973C26F}" type="presParOf" srcId="{096BC850-59EB-4310-B750-00C82358CB00}" destId="{5F3FB673-D2D9-4425-ACCC-8FFB74AD0CC9}" srcOrd="1" destOrd="0" presId="urn:microsoft.com/office/officeart/2009/3/layout/HorizontalOrganizationChart"/>
    <dgm:cxn modelId="{D3A9C398-3CF9-4E24-8391-B404A9E5BB8B}" type="presParOf" srcId="{65088254-57A8-42C0-AC90-A677A39B1E47}" destId="{F75DBC4E-FB84-4289-9FB5-2554B27A831F}" srcOrd="1" destOrd="0" presId="urn:microsoft.com/office/officeart/2009/3/layout/HorizontalOrganizationChart"/>
    <dgm:cxn modelId="{D4C5B712-D007-4D35-ABBC-69B5497B4F77}" type="presParOf" srcId="{65088254-57A8-42C0-AC90-A677A39B1E47}" destId="{32981A00-6942-46D3-A68A-E984010FADCC}" srcOrd="2" destOrd="0" presId="urn:microsoft.com/office/officeart/2009/3/layout/HorizontalOrganizationChart"/>
    <dgm:cxn modelId="{A6B06922-C488-4817-8ACC-BEBF2E1C5DFA}" type="presParOf" srcId="{E9C1FA20-B3A9-4052-A02E-3DC81E63D03C}" destId="{B918A8AC-DD94-4E6E-BE84-3308186531E3}" srcOrd="2" destOrd="0" presId="urn:microsoft.com/office/officeart/2009/3/layout/HorizontalOrganizationChart"/>
    <dgm:cxn modelId="{C53BA10B-B530-4CBD-8691-2DE34EE04747}" type="presParOf" srcId="{858B8041-7401-42CC-9F67-E517D2B157D2}" destId="{CD3985F0-ECBE-4D0D-BA5B-9B14DB1C6DF6}" srcOrd="12" destOrd="0" presId="urn:microsoft.com/office/officeart/2009/3/layout/HorizontalOrganizationChart"/>
    <dgm:cxn modelId="{3B9D7DBA-EF5B-4B4D-ABFA-A6969AF4612C}" type="presParOf" srcId="{858B8041-7401-42CC-9F67-E517D2B157D2}" destId="{B2FE9A4F-DF5B-422E-A094-5E8C8B619B09}" srcOrd="13" destOrd="0" presId="urn:microsoft.com/office/officeart/2009/3/layout/HorizontalOrganizationChart"/>
    <dgm:cxn modelId="{7C1CC95C-1CBD-4309-9E37-7976C783722F}" type="presParOf" srcId="{B2FE9A4F-DF5B-422E-A094-5E8C8B619B09}" destId="{0E0A5B8F-C66E-41D7-B552-CE1D45D9375E}" srcOrd="0" destOrd="0" presId="urn:microsoft.com/office/officeart/2009/3/layout/HorizontalOrganizationChart"/>
    <dgm:cxn modelId="{12F3070B-8FBD-4831-AE9E-57ABD4DBC8E8}" type="presParOf" srcId="{0E0A5B8F-C66E-41D7-B552-CE1D45D9375E}" destId="{F585876A-C7E4-4504-940A-762F06F71C63}" srcOrd="0" destOrd="0" presId="urn:microsoft.com/office/officeart/2009/3/layout/HorizontalOrganizationChart"/>
    <dgm:cxn modelId="{CA0B44E2-BBC2-4FEA-934C-EB0FF02E1FDC}" type="presParOf" srcId="{0E0A5B8F-C66E-41D7-B552-CE1D45D9375E}" destId="{B68A950C-493C-4DF8-9665-2345E0B22292}" srcOrd="1" destOrd="0" presId="urn:microsoft.com/office/officeart/2009/3/layout/HorizontalOrganizationChart"/>
    <dgm:cxn modelId="{37055EC0-0A74-44D1-905B-DFFE0C77C6B4}" type="presParOf" srcId="{B2FE9A4F-DF5B-422E-A094-5E8C8B619B09}" destId="{288CADB2-D373-4483-9B47-19F7A836BE57}" srcOrd="1" destOrd="0" presId="urn:microsoft.com/office/officeart/2009/3/layout/HorizontalOrganizationChart"/>
    <dgm:cxn modelId="{AEF14999-E210-452F-B0D8-BF381A007C4C}" type="presParOf" srcId="{288CADB2-D373-4483-9B47-19F7A836BE57}" destId="{7C031DB3-6C81-4D0E-A7CF-525E33099BF9}" srcOrd="0" destOrd="0" presId="urn:microsoft.com/office/officeart/2009/3/layout/HorizontalOrganizationChart"/>
    <dgm:cxn modelId="{FDCC5605-E9F1-41BB-AFDE-50CA728823E6}" type="presParOf" srcId="{288CADB2-D373-4483-9B47-19F7A836BE57}" destId="{C9BF6518-2523-41F1-801A-C65FAC1DFBAC}" srcOrd="1" destOrd="0" presId="urn:microsoft.com/office/officeart/2009/3/layout/HorizontalOrganizationChart"/>
    <dgm:cxn modelId="{73870417-83FD-4041-98B8-B23B1D6AF834}" type="presParOf" srcId="{C9BF6518-2523-41F1-801A-C65FAC1DFBAC}" destId="{1826B829-1B7B-4F8E-AC0D-7CE421618849}" srcOrd="0" destOrd="0" presId="urn:microsoft.com/office/officeart/2009/3/layout/HorizontalOrganizationChart"/>
    <dgm:cxn modelId="{E61653BB-AB16-42E7-8C15-A7B81837104E}" type="presParOf" srcId="{1826B829-1B7B-4F8E-AC0D-7CE421618849}" destId="{5C2A756A-9F37-490F-92C2-BA25CEC2DE59}" srcOrd="0" destOrd="0" presId="urn:microsoft.com/office/officeart/2009/3/layout/HorizontalOrganizationChart"/>
    <dgm:cxn modelId="{29DF09B1-0AAF-4161-AC01-04EA14019130}" type="presParOf" srcId="{1826B829-1B7B-4F8E-AC0D-7CE421618849}" destId="{2EBD168C-D867-49C7-9270-7695EF1CF6AB}" srcOrd="1" destOrd="0" presId="urn:microsoft.com/office/officeart/2009/3/layout/HorizontalOrganizationChart"/>
    <dgm:cxn modelId="{B70A73EA-7114-4C0E-B829-7C2FB0EA4791}" type="presParOf" srcId="{C9BF6518-2523-41F1-801A-C65FAC1DFBAC}" destId="{D5B18217-1052-473D-ADD5-B398085C9855}" srcOrd="1" destOrd="0" presId="urn:microsoft.com/office/officeart/2009/3/layout/HorizontalOrganizationChart"/>
    <dgm:cxn modelId="{28D4D4E1-B331-4AE3-A332-305B118A1F6D}" type="presParOf" srcId="{C9BF6518-2523-41F1-801A-C65FAC1DFBAC}" destId="{FD2610D5-9EFA-4A0D-966A-17F0E8895364}" srcOrd="2" destOrd="0" presId="urn:microsoft.com/office/officeart/2009/3/layout/HorizontalOrganizationChart"/>
    <dgm:cxn modelId="{26C5AAA2-93B0-48A6-9963-8B5DEBA8EFD7}" type="presParOf" srcId="{B2FE9A4F-DF5B-422E-A094-5E8C8B619B09}" destId="{2BF17F58-928D-434B-8227-C9E740AD15D4}" srcOrd="2" destOrd="0" presId="urn:microsoft.com/office/officeart/2009/3/layout/HorizontalOrganizationChart"/>
    <dgm:cxn modelId="{4A181AAB-71EA-4997-BADA-3252CFA3BC18}" type="presParOf" srcId="{BFC8F0E7-4ECB-461F-8443-8189A3CD2261}" destId="{F001F3FA-AAFF-4FCF-8778-92846C596DF5}"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D0C81B-86AC-48CB-B83F-298719C6C850}">
      <dsp:nvSpPr>
        <dsp:cNvPr id="0" name=""/>
        <dsp:cNvSpPr/>
      </dsp:nvSpPr>
      <dsp:spPr>
        <a:xfrm rot="16200000">
          <a:off x="-1506907" y="2409537"/>
          <a:ext cx="3634983" cy="496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37776" bIns="0" numCol="1" spcCol="1270" anchor="t" anchorCtr="0">
          <a:noAutofit/>
        </a:bodyPr>
        <a:lstStyle/>
        <a:p>
          <a:pPr marL="0" lvl="0" indent="0" algn="l" defTabSz="1422400">
            <a:lnSpc>
              <a:spcPct val="90000"/>
            </a:lnSpc>
            <a:spcBef>
              <a:spcPct val="0"/>
            </a:spcBef>
            <a:spcAft>
              <a:spcPct val="35000"/>
            </a:spcAft>
          </a:pPr>
          <a:r>
            <a:rPr lang="ru-RU" sz="3200" b="1" kern="1200" dirty="0" smtClean="0">
              <a:solidFill>
                <a:srgbClr val="FFC000"/>
              </a:solidFill>
              <a:latin typeface="Georgia" panose="02040502050405020303" pitchFamily="18" charset="0"/>
            </a:rPr>
            <a:t>Вызов</a:t>
          </a:r>
          <a:endParaRPr lang="ru-RU" sz="3200" b="1" kern="1200" dirty="0">
            <a:solidFill>
              <a:srgbClr val="FFC000"/>
            </a:solidFill>
            <a:latin typeface="Georgia" panose="02040502050405020303" pitchFamily="18" charset="0"/>
          </a:endParaRPr>
        </a:p>
      </dsp:txBody>
      <dsp:txXfrm>
        <a:off x="-1506907" y="2409537"/>
        <a:ext cx="3634983" cy="496375"/>
      </dsp:txXfrm>
    </dsp:sp>
    <dsp:sp modelId="{41C8F93A-3F4F-491B-AE5E-D94835770C90}">
      <dsp:nvSpPr>
        <dsp:cNvPr id="0" name=""/>
        <dsp:cNvSpPr/>
      </dsp:nvSpPr>
      <dsp:spPr>
        <a:xfrm>
          <a:off x="558771" y="840233"/>
          <a:ext cx="2472476" cy="3634983"/>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437776" rIns="128016" bIns="128016" numCol="1" spcCol="1270" anchor="t" anchorCtr="0">
          <a:noAutofit/>
        </a:bodyPr>
        <a:lstStyle/>
        <a:p>
          <a:pPr marL="171450" lvl="1" indent="-171450" algn="just" defTabSz="800100">
            <a:lnSpc>
              <a:spcPct val="90000"/>
            </a:lnSpc>
            <a:spcBef>
              <a:spcPct val="0"/>
            </a:spcBef>
            <a:spcAft>
              <a:spcPct val="15000"/>
            </a:spcAft>
            <a:buChar char="••"/>
          </a:pPr>
          <a:r>
            <a:rPr lang="ru-RU" sz="1800" b="1" kern="1200" dirty="0" smtClean="0">
              <a:latin typeface="Georgia" panose="02040502050405020303" pitchFamily="18" charset="0"/>
            </a:rPr>
            <a:t>Пробуждение интереса к теме занятия</a:t>
          </a:r>
          <a:endParaRPr lang="ru-RU" sz="1800" b="1" kern="1200" dirty="0">
            <a:latin typeface="Georgia" panose="02040502050405020303" pitchFamily="18" charset="0"/>
          </a:endParaRPr>
        </a:p>
        <a:p>
          <a:pPr marL="171450" lvl="1" indent="-171450" algn="just" defTabSz="800100">
            <a:lnSpc>
              <a:spcPct val="90000"/>
            </a:lnSpc>
            <a:spcBef>
              <a:spcPct val="0"/>
            </a:spcBef>
            <a:spcAft>
              <a:spcPct val="15000"/>
            </a:spcAft>
            <a:buChar char="••"/>
          </a:pPr>
          <a:r>
            <a:rPr lang="ru-RU" sz="1800" b="1" kern="1200" dirty="0" smtClean="0">
              <a:latin typeface="Georgia" panose="02040502050405020303" pitchFamily="18" charset="0"/>
            </a:rPr>
            <a:t>Обращение к имеющимся знаниям</a:t>
          </a:r>
          <a:endParaRPr lang="ru-RU" sz="1800" b="1" kern="1200" dirty="0">
            <a:latin typeface="Georgia" panose="02040502050405020303" pitchFamily="18" charset="0"/>
          </a:endParaRPr>
        </a:p>
        <a:p>
          <a:pPr marL="171450" lvl="1" indent="-171450" algn="just" defTabSz="800100">
            <a:lnSpc>
              <a:spcPct val="90000"/>
            </a:lnSpc>
            <a:spcBef>
              <a:spcPct val="0"/>
            </a:spcBef>
            <a:spcAft>
              <a:spcPct val="15000"/>
            </a:spcAft>
            <a:buChar char="••"/>
          </a:pPr>
          <a:r>
            <a:rPr lang="ru-RU" sz="1800" b="1" kern="1200" dirty="0" smtClean="0">
              <a:latin typeface="Georgia" panose="02040502050405020303" pitchFamily="18" charset="0"/>
            </a:rPr>
            <a:t>Коммуникация по теме на основе имеющихся знаний</a:t>
          </a:r>
          <a:endParaRPr lang="ru-RU" sz="1800" b="1" kern="1200" dirty="0">
            <a:latin typeface="Georgia" panose="02040502050405020303" pitchFamily="18" charset="0"/>
          </a:endParaRPr>
        </a:p>
      </dsp:txBody>
      <dsp:txXfrm>
        <a:off x="558771" y="840233"/>
        <a:ext cx="2472476" cy="3634983"/>
      </dsp:txXfrm>
    </dsp:sp>
    <dsp:sp modelId="{7EB71B04-AA70-4E84-A322-7C5BCE3BA5F3}">
      <dsp:nvSpPr>
        <dsp:cNvPr id="0" name=""/>
        <dsp:cNvSpPr/>
      </dsp:nvSpPr>
      <dsp:spPr>
        <a:xfrm>
          <a:off x="62396" y="185017"/>
          <a:ext cx="992751" cy="992751"/>
        </a:xfrm>
        <a:prstGeom prst="rect">
          <a:avLst/>
        </a:prstGeom>
        <a:solidFill>
          <a:schemeClr val="accent2">
            <a:tint val="50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40D0070A-CF5D-4137-A12C-AD39CB2975A3}">
      <dsp:nvSpPr>
        <dsp:cNvPr id="0" name=""/>
        <dsp:cNvSpPr/>
      </dsp:nvSpPr>
      <dsp:spPr>
        <a:xfrm rot="16200000">
          <a:off x="2112807" y="2409537"/>
          <a:ext cx="3634983" cy="496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37776" bIns="0" numCol="1" spcCol="1270" anchor="t" anchorCtr="0">
          <a:noAutofit/>
        </a:bodyPr>
        <a:lstStyle/>
        <a:p>
          <a:pPr lvl="0" algn="l" defTabSz="1422400">
            <a:lnSpc>
              <a:spcPct val="90000"/>
            </a:lnSpc>
            <a:spcBef>
              <a:spcPct val="0"/>
            </a:spcBef>
            <a:spcAft>
              <a:spcPct val="35000"/>
            </a:spcAft>
          </a:pPr>
          <a:r>
            <a:rPr lang="ru-RU" sz="3200" b="1" kern="1200" dirty="0" smtClean="0">
              <a:solidFill>
                <a:srgbClr val="FFC000"/>
              </a:solidFill>
              <a:latin typeface="Georgia" panose="02040502050405020303" pitchFamily="18" charset="0"/>
            </a:rPr>
            <a:t>Осмысление</a:t>
          </a:r>
          <a:endParaRPr lang="ru-RU" sz="3200" b="1" kern="1200" dirty="0">
            <a:solidFill>
              <a:srgbClr val="FFC000"/>
            </a:solidFill>
            <a:latin typeface="Georgia" panose="02040502050405020303" pitchFamily="18" charset="0"/>
          </a:endParaRPr>
        </a:p>
      </dsp:txBody>
      <dsp:txXfrm>
        <a:off x="2112807" y="2409537"/>
        <a:ext cx="3634983" cy="496375"/>
      </dsp:txXfrm>
    </dsp:sp>
    <dsp:sp modelId="{4ED1BB78-8FE1-4511-9F5D-4D2DC9521BCA}">
      <dsp:nvSpPr>
        <dsp:cNvPr id="0" name=""/>
        <dsp:cNvSpPr/>
      </dsp:nvSpPr>
      <dsp:spPr>
        <a:xfrm>
          <a:off x="4178486" y="840233"/>
          <a:ext cx="2472476" cy="3634983"/>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04" tIns="437776" rIns="120904" bIns="120904" numCol="1" spcCol="1270" anchor="t" anchorCtr="0">
          <a:noAutofit/>
        </a:bodyPr>
        <a:lstStyle/>
        <a:p>
          <a:pPr marL="171450" lvl="1" indent="-171450" algn="just" defTabSz="755650">
            <a:lnSpc>
              <a:spcPct val="90000"/>
            </a:lnSpc>
            <a:spcBef>
              <a:spcPct val="0"/>
            </a:spcBef>
            <a:spcAft>
              <a:spcPct val="15000"/>
            </a:spcAft>
            <a:buChar char="••"/>
          </a:pPr>
          <a:r>
            <a:rPr lang="ru-RU" sz="1700" b="1" kern="1200" dirty="0" smtClean="0">
              <a:latin typeface="Georgia" panose="02040502050405020303" pitchFamily="18" charset="0"/>
            </a:rPr>
            <a:t>Получение новой информации по теме занятия</a:t>
          </a:r>
          <a:endParaRPr lang="ru-RU" sz="1700" b="1" kern="1200" dirty="0">
            <a:latin typeface="Georgia" panose="02040502050405020303" pitchFamily="18" charset="0"/>
          </a:endParaRPr>
        </a:p>
        <a:p>
          <a:pPr marL="171450" lvl="1" indent="-171450" algn="just" defTabSz="755650">
            <a:lnSpc>
              <a:spcPct val="90000"/>
            </a:lnSpc>
            <a:spcBef>
              <a:spcPct val="0"/>
            </a:spcBef>
            <a:spcAft>
              <a:spcPct val="15000"/>
            </a:spcAft>
            <a:buChar char="••"/>
          </a:pPr>
          <a:r>
            <a:rPr lang="ru-RU" sz="1700" b="1" kern="1200" dirty="0" smtClean="0">
              <a:latin typeface="Georgia" panose="02040502050405020303" pitchFamily="18" charset="0"/>
            </a:rPr>
            <a:t>Классификация полученной информации</a:t>
          </a:r>
          <a:endParaRPr lang="ru-RU" sz="1700" b="1" kern="1200" dirty="0">
            <a:latin typeface="Georgia" panose="02040502050405020303" pitchFamily="18" charset="0"/>
          </a:endParaRPr>
        </a:p>
        <a:p>
          <a:pPr marL="171450" lvl="1" indent="-171450" algn="just" defTabSz="755650">
            <a:lnSpc>
              <a:spcPct val="90000"/>
            </a:lnSpc>
            <a:spcBef>
              <a:spcPct val="0"/>
            </a:spcBef>
            <a:spcAft>
              <a:spcPct val="15000"/>
            </a:spcAft>
            <a:buChar char="••"/>
          </a:pPr>
          <a:r>
            <a:rPr lang="ru-RU" sz="1700" b="1" kern="1200" dirty="0" smtClean="0">
              <a:latin typeface="Georgia" panose="02040502050405020303" pitchFamily="18" charset="0"/>
            </a:rPr>
            <a:t>Сопоставление полученной информации с имевшейся ранее</a:t>
          </a:r>
          <a:endParaRPr lang="ru-RU" sz="1700" b="1" kern="1200" dirty="0">
            <a:latin typeface="Georgia" panose="02040502050405020303" pitchFamily="18" charset="0"/>
          </a:endParaRPr>
        </a:p>
      </dsp:txBody>
      <dsp:txXfrm>
        <a:off x="4178486" y="840233"/>
        <a:ext cx="2472476" cy="3634983"/>
      </dsp:txXfrm>
    </dsp:sp>
    <dsp:sp modelId="{0BB3FC9A-A0F4-4BA4-9020-48FD77EE6046}">
      <dsp:nvSpPr>
        <dsp:cNvPr id="0" name=""/>
        <dsp:cNvSpPr/>
      </dsp:nvSpPr>
      <dsp:spPr>
        <a:xfrm>
          <a:off x="3682110" y="185017"/>
          <a:ext cx="992751" cy="992751"/>
        </a:xfrm>
        <a:prstGeom prst="rect">
          <a:avLst/>
        </a:prstGeom>
        <a:solidFill>
          <a:schemeClr val="accent3">
            <a:tint val="50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3857CDD9-EB41-4AF7-ABAD-936ED1EB7284}">
      <dsp:nvSpPr>
        <dsp:cNvPr id="0" name=""/>
        <dsp:cNvSpPr/>
      </dsp:nvSpPr>
      <dsp:spPr>
        <a:xfrm rot="16200000">
          <a:off x="5732521" y="2409537"/>
          <a:ext cx="3634983" cy="496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37776" bIns="0" numCol="1" spcCol="1270" anchor="t" anchorCtr="0">
          <a:noAutofit/>
        </a:bodyPr>
        <a:lstStyle/>
        <a:p>
          <a:pPr lvl="0" algn="l" defTabSz="1422400">
            <a:lnSpc>
              <a:spcPct val="90000"/>
            </a:lnSpc>
            <a:spcBef>
              <a:spcPct val="0"/>
            </a:spcBef>
            <a:spcAft>
              <a:spcPct val="35000"/>
            </a:spcAft>
          </a:pPr>
          <a:r>
            <a:rPr lang="ru-RU" sz="3200" b="1" kern="1200" dirty="0" smtClean="0">
              <a:solidFill>
                <a:srgbClr val="FFC000"/>
              </a:solidFill>
              <a:latin typeface="Georgia" panose="02040502050405020303" pitchFamily="18" charset="0"/>
            </a:rPr>
            <a:t>Рефлексия</a:t>
          </a:r>
          <a:endParaRPr lang="ru-RU" sz="3200" b="1" kern="1200" dirty="0">
            <a:solidFill>
              <a:srgbClr val="FFC000"/>
            </a:solidFill>
            <a:latin typeface="Georgia" panose="02040502050405020303" pitchFamily="18" charset="0"/>
          </a:endParaRPr>
        </a:p>
      </dsp:txBody>
      <dsp:txXfrm>
        <a:off x="5732521" y="2409537"/>
        <a:ext cx="3634983" cy="496375"/>
      </dsp:txXfrm>
    </dsp:sp>
    <dsp:sp modelId="{FCC9B6D4-230B-4FC1-BF40-1DD86699D4D7}">
      <dsp:nvSpPr>
        <dsp:cNvPr id="0" name=""/>
        <dsp:cNvSpPr/>
      </dsp:nvSpPr>
      <dsp:spPr>
        <a:xfrm>
          <a:off x="7798201" y="840233"/>
          <a:ext cx="2472476" cy="3634983"/>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437776" rIns="128016" bIns="128016" numCol="1" spcCol="1270" anchor="t" anchorCtr="0">
          <a:noAutofit/>
        </a:bodyPr>
        <a:lstStyle/>
        <a:p>
          <a:pPr marL="171450" lvl="1" indent="-171450" algn="just" defTabSz="800100">
            <a:lnSpc>
              <a:spcPct val="90000"/>
            </a:lnSpc>
            <a:spcBef>
              <a:spcPct val="0"/>
            </a:spcBef>
            <a:spcAft>
              <a:spcPct val="15000"/>
            </a:spcAft>
            <a:buChar char="••"/>
          </a:pPr>
          <a:r>
            <a:rPr lang="ru-RU" sz="1800" b="1" kern="1200" dirty="0" smtClean="0">
              <a:latin typeface="Georgia" panose="02040502050405020303" pitchFamily="18" charset="0"/>
            </a:rPr>
            <a:t>Мотивация</a:t>
          </a:r>
          <a:endParaRPr lang="ru-RU" sz="1800" b="1" kern="1200" dirty="0">
            <a:latin typeface="Georgia" panose="02040502050405020303" pitchFamily="18" charset="0"/>
          </a:endParaRPr>
        </a:p>
        <a:p>
          <a:pPr marL="171450" lvl="1" indent="-171450" algn="just" defTabSz="800100">
            <a:lnSpc>
              <a:spcPct val="90000"/>
            </a:lnSpc>
            <a:spcBef>
              <a:spcPct val="0"/>
            </a:spcBef>
            <a:spcAft>
              <a:spcPct val="15000"/>
            </a:spcAft>
            <a:buChar char="••"/>
          </a:pPr>
          <a:r>
            <a:rPr lang="ru-RU" sz="1800" b="1" kern="1200" dirty="0" smtClean="0">
              <a:latin typeface="Georgia" panose="02040502050405020303" pitchFamily="18" charset="0"/>
            </a:rPr>
            <a:t>Коммуникация</a:t>
          </a:r>
          <a:endParaRPr lang="ru-RU" sz="1800" b="1" kern="1200" dirty="0">
            <a:latin typeface="Georgia" panose="02040502050405020303" pitchFamily="18" charset="0"/>
          </a:endParaRPr>
        </a:p>
        <a:p>
          <a:pPr marL="171450" lvl="1" indent="-171450" algn="just" defTabSz="800100">
            <a:lnSpc>
              <a:spcPct val="90000"/>
            </a:lnSpc>
            <a:spcBef>
              <a:spcPct val="0"/>
            </a:spcBef>
            <a:spcAft>
              <a:spcPct val="15000"/>
            </a:spcAft>
            <a:buChar char="••"/>
          </a:pPr>
          <a:r>
            <a:rPr lang="ru-RU" sz="1800" b="1" kern="1200" dirty="0" smtClean="0">
              <a:latin typeface="Georgia" panose="02040502050405020303" pitchFamily="18" charset="0"/>
            </a:rPr>
            <a:t>Оценка</a:t>
          </a:r>
          <a:endParaRPr lang="ru-RU" sz="1800" b="1" kern="1200" dirty="0">
            <a:latin typeface="Georgia" panose="02040502050405020303" pitchFamily="18" charset="0"/>
          </a:endParaRPr>
        </a:p>
      </dsp:txBody>
      <dsp:txXfrm>
        <a:off x="7798201" y="840233"/>
        <a:ext cx="2472476" cy="3634983"/>
      </dsp:txXfrm>
    </dsp:sp>
    <dsp:sp modelId="{55B536A5-7BCF-44CF-9FA1-8B012A76B50E}">
      <dsp:nvSpPr>
        <dsp:cNvPr id="0" name=""/>
        <dsp:cNvSpPr/>
      </dsp:nvSpPr>
      <dsp:spPr>
        <a:xfrm>
          <a:off x="7301825" y="185017"/>
          <a:ext cx="992751" cy="992751"/>
        </a:xfrm>
        <a:prstGeom prst="rect">
          <a:avLst/>
        </a:prstGeom>
        <a:solidFill>
          <a:schemeClr val="accent4">
            <a:tint val="50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031DB3-6C81-4D0E-A7CF-525E33099BF9}">
      <dsp:nvSpPr>
        <dsp:cNvPr id="0" name=""/>
        <dsp:cNvSpPr/>
      </dsp:nvSpPr>
      <dsp:spPr>
        <a:xfrm>
          <a:off x="4761925" y="5086132"/>
          <a:ext cx="375584" cy="91440"/>
        </a:xfrm>
        <a:custGeom>
          <a:avLst/>
          <a:gdLst/>
          <a:ahLst/>
          <a:cxnLst/>
          <a:rect l="0" t="0" r="0" b="0"/>
          <a:pathLst>
            <a:path>
              <a:moveTo>
                <a:pt x="0" y="45720"/>
              </a:moveTo>
              <a:lnTo>
                <a:pt x="375584"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3985F0-ECBE-4D0D-BA5B-9B14DB1C6DF6}">
      <dsp:nvSpPr>
        <dsp:cNvPr id="0" name=""/>
        <dsp:cNvSpPr/>
      </dsp:nvSpPr>
      <dsp:spPr>
        <a:xfrm>
          <a:off x="2508419" y="2709333"/>
          <a:ext cx="375584" cy="2422518"/>
        </a:xfrm>
        <a:custGeom>
          <a:avLst/>
          <a:gdLst/>
          <a:ahLst/>
          <a:cxnLst/>
          <a:rect l="0" t="0" r="0" b="0"/>
          <a:pathLst>
            <a:path>
              <a:moveTo>
                <a:pt x="0" y="0"/>
              </a:moveTo>
              <a:lnTo>
                <a:pt x="187792" y="0"/>
              </a:lnTo>
              <a:lnTo>
                <a:pt x="187792" y="2422518"/>
              </a:lnTo>
              <a:lnTo>
                <a:pt x="375584" y="242251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4C95529-C2D9-4275-982A-72ACD4F78596}">
      <dsp:nvSpPr>
        <dsp:cNvPr id="0" name=""/>
        <dsp:cNvSpPr/>
      </dsp:nvSpPr>
      <dsp:spPr>
        <a:xfrm>
          <a:off x="4761925" y="4278625"/>
          <a:ext cx="375584" cy="91440"/>
        </a:xfrm>
        <a:custGeom>
          <a:avLst/>
          <a:gdLst/>
          <a:ahLst/>
          <a:cxnLst/>
          <a:rect l="0" t="0" r="0" b="0"/>
          <a:pathLst>
            <a:path>
              <a:moveTo>
                <a:pt x="0" y="45720"/>
              </a:moveTo>
              <a:lnTo>
                <a:pt x="375584"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B6FCFCC-6924-4F81-BE02-84F2213572E3}">
      <dsp:nvSpPr>
        <dsp:cNvPr id="0" name=""/>
        <dsp:cNvSpPr/>
      </dsp:nvSpPr>
      <dsp:spPr>
        <a:xfrm>
          <a:off x="2508419" y="2709333"/>
          <a:ext cx="375584" cy="1615012"/>
        </a:xfrm>
        <a:custGeom>
          <a:avLst/>
          <a:gdLst/>
          <a:ahLst/>
          <a:cxnLst/>
          <a:rect l="0" t="0" r="0" b="0"/>
          <a:pathLst>
            <a:path>
              <a:moveTo>
                <a:pt x="0" y="0"/>
              </a:moveTo>
              <a:lnTo>
                <a:pt x="187792" y="0"/>
              </a:lnTo>
              <a:lnTo>
                <a:pt x="187792" y="1615012"/>
              </a:lnTo>
              <a:lnTo>
                <a:pt x="375584" y="161501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5BA0DD-FC63-4372-AB6D-B59A0AFC7476}">
      <dsp:nvSpPr>
        <dsp:cNvPr id="0" name=""/>
        <dsp:cNvSpPr/>
      </dsp:nvSpPr>
      <dsp:spPr>
        <a:xfrm>
          <a:off x="4761925" y="3471119"/>
          <a:ext cx="375584" cy="91440"/>
        </a:xfrm>
        <a:custGeom>
          <a:avLst/>
          <a:gdLst/>
          <a:ahLst/>
          <a:cxnLst/>
          <a:rect l="0" t="0" r="0" b="0"/>
          <a:pathLst>
            <a:path>
              <a:moveTo>
                <a:pt x="0" y="45720"/>
              </a:moveTo>
              <a:lnTo>
                <a:pt x="375584"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51F2DDC-420E-4BEC-B0D4-5F66E3E17F24}">
      <dsp:nvSpPr>
        <dsp:cNvPr id="0" name=""/>
        <dsp:cNvSpPr/>
      </dsp:nvSpPr>
      <dsp:spPr>
        <a:xfrm>
          <a:off x="2508419" y="2709333"/>
          <a:ext cx="375584" cy="807506"/>
        </a:xfrm>
        <a:custGeom>
          <a:avLst/>
          <a:gdLst/>
          <a:ahLst/>
          <a:cxnLst/>
          <a:rect l="0" t="0" r="0" b="0"/>
          <a:pathLst>
            <a:path>
              <a:moveTo>
                <a:pt x="0" y="0"/>
              </a:moveTo>
              <a:lnTo>
                <a:pt x="187792" y="0"/>
              </a:lnTo>
              <a:lnTo>
                <a:pt x="187792" y="807506"/>
              </a:lnTo>
              <a:lnTo>
                <a:pt x="375584" y="80750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AEECE19-CCB4-4B70-AE06-5FFF0E115DD4}">
      <dsp:nvSpPr>
        <dsp:cNvPr id="0" name=""/>
        <dsp:cNvSpPr/>
      </dsp:nvSpPr>
      <dsp:spPr>
        <a:xfrm>
          <a:off x="4761925" y="2663613"/>
          <a:ext cx="375584" cy="91440"/>
        </a:xfrm>
        <a:custGeom>
          <a:avLst/>
          <a:gdLst/>
          <a:ahLst/>
          <a:cxnLst/>
          <a:rect l="0" t="0" r="0" b="0"/>
          <a:pathLst>
            <a:path>
              <a:moveTo>
                <a:pt x="0" y="45720"/>
              </a:moveTo>
              <a:lnTo>
                <a:pt x="375584"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D0A424-2635-45FC-9445-6FAE6508F829}">
      <dsp:nvSpPr>
        <dsp:cNvPr id="0" name=""/>
        <dsp:cNvSpPr/>
      </dsp:nvSpPr>
      <dsp:spPr>
        <a:xfrm>
          <a:off x="2508419" y="2663613"/>
          <a:ext cx="375584" cy="91440"/>
        </a:xfrm>
        <a:custGeom>
          <a:avLst/>
          <a:gdLst/>
          <a:ahLst/>
          <a:cxnLst/>
          <a:rect l="0" t="0" r="0" b="0"/>
          <a:pathLst>
            <a:path>
              <a:moveTo>
                <a:pt x="0" y="45720"/>
              </a:moveTo>
              <a:lnTo>
                <a:pt x="375584" y="45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06ACA3-46E6-431C-BCF2-53F3EFEE077B}">
      <dsp:nvSpPr>
        <dsp:cNvPr id="0" name=""/>
        <dsp:cNvSpPr/>
      </dsp:nvSpPr>
      <dsp:spPr>
        <a:xfrm>
          <a:off x="4761925" y="1856107"/>
          <a:ext cx="375584" cy="91440"/>
        </a:xfrm>
        <a:custGeom>
          <a:avLst/>
          <a:gdLst/>
          <a:ahLst/>
          <a:cxnLst/>
          <a:rect l="0" t="0" r="0" b="0"/>
          <a:pathLst>
            <a:path>
              <a:moveTo>
                <a:pt x="0" y="45720"/>
              </a:moveTo>
              <a:lnTo>
                <a:pt x="375584"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3A2990C-665B-46D6-9F4A-9182875C61A0}">
      <dsp:nvSpPr>
        <dsp:cNvPr id="0" name=""/>
        <dsp:cNvSpPr/>
      </dsp:nvSpPr>
      <dsp:spPr>
        <a:xfrm>
          <a:off x="2508419" y="1901827"/>
          <a:ext cx="375584" cy="807506"/>
        </a:xfrm>
        <a:custGeom>
          <a:avLst/>
          <a:gdLst/>
          <a:ahLst/>
          <a:cxnLst/>
          <a:rect l="0" t="0" r="0" b="0"/>
          <a:pathLst>
            <a:path>
              <a:moveTo>
                <a:pt x="0" y="807506"/>
              </a:moveTo>
              <a:lnTo>
                <a:pt x="187792" y="807506"/>
              </a:lnTo>
              <a:lnTo>
                <a:pt x="187792" y="0"/>
              </a:lnTo>
              <a:lnTo>
                <a:pt x="375584"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FAA3236-CA87-4458-9005-24D16BA713B4}">
      <dsp:nvSpPr>
        <dsp:cNvPr id="0" name=""/>
        <dsp:cNvSpPr/>
      </dsp:nvSpPr>
      <dsp:spPr>
        <a:xfrm>
          <a:off x="4761925" y="1048601"/>
          <a:ext cx="375584" cy="91440"/>
        </a:xfrm>
        <a:custGeom>
          <a:avLst/>
          <a:gdLst/>
          <a:ahLst/>
          <a:cxnLst/>
          <a:rect l="0" t="0" r="0" b="0"/>
          <a:pathLst>
            <a:path>
              <a:moveTo>
                <a:pt x="0" y="45720"/>
              </a:moveTo>
              <a:lnTo>
                <a:pt x="375584"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9BA326-44F3-4A23-A32C-F21A896001F2}">
      <dsp:nvSpPr>
        <dsp:cNvPr id="0" name=""/>
        <dsp:cNvSpPr/>
      </dsp:nvSpPr>
      <dsp:spPr>
        <a:xfrm>
          <a:off x="2508419" y="1094321"/>
          <a:ext cx="375584" cy="1615012"/>
        </a:xfrm>
        <a:custGeom>
          <a:avLst/>
          <a:gdLst/>
          <a:ahLst/>
          <a:cxnLst/>
          <a:rect l="0" t="0" r="0" b="0"/>
          <a:pathLst>
            <a:path>
              <a:moveTo>
                <a:pt x="0" y="1615012"/>
              </a:moveTo>
              <a:lnTo>
                <a:pt x="187792" y="1615012"/>
              </a:lnTo>
              <a:lnTo>
                <a:pt x="187792" y="0"/>
              </a:lnTo>
              <a:lnTo>
                <a:pt x="375584"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7D1CD66-C5C0-44DE-8FDD-37F5EDCDED26}">
      <dsp:nvSpPr>
        <dsp:cNvPr id="0" name=""/>
        <dsp:cNvSpPr/>
      </dsp:nvSpPr>
      <dsp:spPr>
        <a:xfrm>
          <a:off x="4761925" y="241094"/>
          <a:ext cx="375584" cy="91440"/>
        </a:xfrm>
        <a:custGeom>
          <a:avLst/>
          <a:gdLst/>
          <a:ahLst/>
          <a:cxnLst/>
          <a:rect l="0" t="0" r="0" b="0"/>
          <a:pathLst>
            <a:path>
              <a:moveTo>
                <a:pt x="0" y="45720"/>
              </a:moveTo>
              <a:lnTo>
                <a:pt x="375584"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1C9E18D-CD5B-45A8-9C8D-E48D9EE8568B}">
      <dsp:nvSpPr>
        <dsp:cNvPr id="0" name=""/>
        <dsp:cNvSpPr/>
      </dsp:nvSpPr>
      <dsp:spPr>
        <a:xfrm>
          <a:off x="2508419" y="286814"/>
          <a:ext cx="375584" cy="2422518"/>
        </a:xfrm>
        <a:custGeom>
          <a:avLst/>
          <a:gdLst/>
          <a:ahLst/>
          <a:cxnLst/>
          <a:rect l="0" t="0" r="0" b="0"/>
          <a:pathLst>
            <a:path>
              <a:moveTo>
                <a:pt x="0" y="2422518"/>
              </a:moveTo>
              <a:lnTo>
                <a:pt x="187792" y="2422518"/>
              </a:lnTo>
              <a:lnTo>
                <a:pt x="187792" y="0"/>
              </a:lnTo>
              <a:lnTo>
                <a:pt x="375584"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2E1F59-D279-4C38-AA28-A978EC8CDBE9}">
      <dsp:nvSpPr>
        <dsp:cNvPr id="0" name=""/>
        <dsp:cNvSpPr/>
      </dsp:nvSpPr>
      <dsp:spPr>
        <a:xfrm>
          <a:off x="630498" y="2422950"/>
          <a:ext cx="1877921" cy="57276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ru-RU" sz="2100" b="1" kern="1200" baseline="0" dirty="0" smtClean="0">
              <a:solidFill>
                <a:srgbClr val="FFC000"/>
              </a:solidFill>
              <a:latin typeface="Georgia" panose="02040502050405020303" pitchFamily="18" charset="0"/>
            </a:rPr>
            <a:t>ТРКМ</a:t>
          </a:r>
          <a:endParaRPr lang="ru-RU" sz="2100" b="1" kern="1200" baseline="0" dirty="0">
            <a:solidFill>
              <a:srgbClr val="FFC000"/>
            </a:solidFill>
            <a:latin typeface="Georgia" panose="02040502050405020303" pitchFamily="18" charset="0"/>
          </a:endParaRPr>
        </a:p>
      </dsp:txBody>
      <dsp:txXfrm>
        <a:off x="630498" y="2422950"/>
        <a:ext cx="1877921" cy="572766"/>
      </dsp:txXfrm>
    </dsp:sp>
    <dsp:sp modelId="{4C17BFB3-4DF1-4825-9DA0-BA713A094025}">
      <dsp:nvSpPr>
        <dsp:cNvPr id="0" name=""/>
        <dsp:cNvSpPr/>
      </dsp:nvSpPr>
      <dsp:spPr>
        <a:xfrm>
          <a:off x="2884004" y="431"/>
          <a:ext cx="1877921" cy="57276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ru-RU" sz="2100" b="0" kern="1200" baseline="0" dirty="0" smtClean="0">
              <a:latin typeface="Georgia" panose="02040502050405020303" pitchFamily="18" charset="0"/>
            </a:rPr>
            <a:t>предполагает</a:t>
          </a:r>
          <a:endParaRPr lang="ru-RU" sz="2100" b="0" kern="1200" baseline="0" dirty="0">
            <a:latin typeface="Georgia" panose="02040502050405020303" pitchFamily="18" charset="0"/>
          </a:endParaRPr>
        </a:p>
      </dsp:txBody>
      <dsp:txXfrm>
        <a:off x="2884004" y="431"/>
        <a:ext cx="1877921" cy="572766"/>
      </dsp:txXfrm>
    </dsp:sp>
    <dsp:sp modelId="{9913869D-0009-441C-A2F8-BD82D5C8FD29}">
      <dsp:nvSpPr>
        <dsp:cNvPr id="0" name=""/>
        <dsp:cNvSpPr/>
      </dsp:nvSpPr>
      <dsp:spPr>
        <a:xfrm>
          <a:off x="5137509" y="431"/>
          <a:ext cx="5400000" cy="57276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ru-RU" sz="2100" kern="1200" baseline="0" dirty="0" smtClean="0">
              <a:latin typeface="Georgia" panose="02040502050405020303" pitchFamily="18" charset="0"/>
            </a:rPr>
            <a:t>Работу с текстом</a:t>
          </a:r>
          <a:endParaRPr lang="ru-RU" sz="2100" kern="1200" baseline="0" dirty="0">
            <a:latin typeface="Georgia" panose="02040502050405020303" pitchFamily="18" charset="0"/>
          </a:endParaRPr>
        </a:p>
      </dsp:txBody>
      <dsp:txXfrm>
        <a:off x="5137509" y="431"/>
        <a:ext cx="5400000" cy="572766"/>
      </dsp:txXfrm>
    </dsp:sp>
    <dsp:sp modelId="{EF05E42E-FBCE-4A0D-AD4D-788C6D8590A4}">
      <dsp:nvSpPr>
        <dsp:cNvPr id="0" name=""/>
        <dsp:cNvSpPr/>
      </dsp:nvSpPr>
      <dsp:spPr>
        <a:xfrm>
          <a:off x="2884004" y="807938"/>
          <a:ext cx="1877921" cy="57276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ru-RU" sz="2100" kern="1200" baseline="0" dirty="0" smtClean="0">
              <a:latin typeface="Georgia" panose="02040502050405020303" pitchFamily="18" charset="0"/>
            </a:rPr>
            <a:t>выводит</a:t>
          </a:r>
          <a:endParaRPr lang="ru-RU" sz="2100" kern="1200" baseline="0" dirty="0">
            <a:latin typeface="Georgia" panose="02040502050405020303" pitchFamily="18" charset="0"/>
          </a:endParaRPr>
        </a:p>
      </dsp:txBody>
      <dsp:txXfrm>
        <a:off x="2884004" y="807938"/>
        <a:ext cx="1877921" cy="572766"/>
      </dsp:txXfrm>
    </dsp:sp>
    <dsp:sp modelId="{B93D0078-C89C-456D-A525-2BB4F89943B7}">
      <dsp:nvSpPr>
        <dsp:cNvPr id="0" name=""/>
        <dsp:cNvSpPr/>
      </dsp:nvSpPr>
      <dsp:spPr>
        <a:xfrm>
          <a:off x="5137509" y="807938"/>
          <a:ext cx="5400000" cy="57276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ru-RU" sz="2100" kern="1200" baseline="0" dirty="0" smtClean="0">
              <a:latin typeface="Georgia" panose="02040502050405020303" pitchFamily="18" charset="0"/>
            </a:rPr>
            <a:t>Знания на уровень применения и понимания</a:t>
          </a:r>
          <a:endParaRPr lang="ru-RU" sz="2100" kern="1200" baseline="0" dirty="0">
            <a:latin typeface="Georgia" panose="02040502050405020303" pitchFamily="18" charset="0"/>
          </a:endParaRPr>
        </a:p>
      </dsp:txBody>
      <dsp:txXfrm>
        <a:off x="5137509" y="807938"/>
        <a:ext cx="5400000" cy="572766"/>
      </dsp:txXfrm>
    </dsp:sp>
    <dsp:sp modelId="{1D199EC6-66E0-4B92-AA92-D88D16C8036F}">
      <dsp:nvSpPr>
        <dsp:cNvPr id="0" name=""/>
        <dsp:cNvSpPr/>
      </dsp:nvSpPr>
      <dsp:spPr>
        <a:xfrm>
          <a:off x="2884004" y="1615444"/>
          <a:ext cx="1877921" cy="57276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ru-RU" sz="2100" kern="1200" baseline="0" dirty="0" smtClean="0">
              <a:latin typeface="Georgia" panose="02040502050405020303" pitchFamily="18" charset="0"/>
            </a:rPr>
            <a:t>развивает</a:t>
          </a:r>
          <a:endParaRPr lang="ru-RU" sz="2100" kern="1200" baseline="0" dirty="0">
            <a:latin typeface="Georgia" panose="02040502050405020303" pitchFamily="18" charset="0"/>
          </a:endParaRPr>
        </a:p>
      </dsp:txBody>
      <dsp:txXfrm>
        <a:off x="2884004" y="1615444"/>
        <a:ext cx="1877921" cy="572766"/>
      </dsp:txXfrm>
    </dsp:sp>
    <dsp:sp modelId="{4CD974FD-0EF8-4873-93B1-6B9B79529C7A}">
      <dsp:nvSpPr>
        <dsp:cNvPr id="0" name=""/>
        <dsp:cNvSpPr/>
      </dsp:nvSpPr>
      <dsp:spPr>
        <a:xfrm>
          <a:off x="5137509" y="1615444"/>
          <a:ext cx="5400000" cy="57276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ru-RU" sz="2100" kern="1200" baseline="0" dirty="0" smtClean="0">
              <a:latin typeface="Georgia" panose="02040502050405020303" pitchFamily="18" charset="0"/>
            </a:rPr>
            <a:t>УУД – работа с информацией</a:t>
          </a:r>
          <a:endParaRPr lang="ru-RU" sz="2100" kern="1200" baseline="0" dirty="0">
            <a:latin typeface="Georgia" panose="02040502050405020303" pitchFamily="18" charset="0"/>
          </a:endParaRPr>
        </a:p>
      </dsp:txBody>
      <dsp:txXfrm>
        <a:off x="5137509" y="1615444"/>
        <a:ext cx="5400000" cy="572766"/>
      </dsp:txXfrm>
    </dsp:sp>
    <dsp:sp modelId="{C0CFE916-B7D4-48E6-866E-B97834152521}">
      <dsp:nvSpPr>
        <dsp:cNvPr id="0" name=""/>
        <dsp:cNvSpPr/>
      </dsp:nvSpPr>
      <dsp:spPr>
        <a:xfrm>
          <a:off x="2884004" y="2422950"/>
          <a:ext cx="1877921" cy="57276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ru-RU" sz="2100" kern="1200" baseline="0" dirty="0" smtClean="0">
              <a:latin typeface="Georgia" panose="02040502050405020303" pitchFamily="18" charset="0"/>
            </a:rPr>
            <a:t>включает</a:t>
          </a:r>
          <a:endParaRPr lang="ru-RU" sz="2100" kern="1200" baseline="0" dirty="0">
            <a:latin typeface="Georgia" panose="02040502050405020303" pitchFamily="18" charset="0"/>
          </a:endParaRPr>
        </a:p>
      </dsp:txBody>
      <dsp:txXfrm>
        <a:off x="2884004" y="2422950"/>
        <a:ext cx="1877921" cy="572766"/>
      </dsp:txXfrm>
    </dsp:sp>
    <dsp:sp modelId="{D8F124DE-66F4-411C-B9EF-3CAD04A1C91D}">
      <dsp:nvSpPr>
        <dsp:cNvPr id="0" name=""/>
        <dsp:cNvSpPr/>
      </dsp:nvSpPr>
      <dsp:spPr>
        <a:xfrm>
          <a:off x="5137509" y="2422950"/>
          <a:ext cx="5400000" cy="57276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ru-RU" sz="2100" kern="1200" baseline="0" dirty="0" smtClean="0">
              <a:latin typeface="Georgia" panose="02040502050405020303" pitchFamily="18" charset="0"/>
            </a:rPr>
            <a:t>Три фазы урока</a:t>
          </a:r>
          <a:endParaRPr lang="ru-RU" sz="2100" kern="1200" baseline="0" dirty="0">
            <a:latin typeface="Georgia" panose="02040502050405020303" pitchFamily="18" charset="0"/>
          </a:endParaRPr>
        </a:p>
      </dsp:txBody>
      <dsp:txXfrm>
        <a:off x="5137509" y="2422950"/>
        <a:ext cx="5400000" cy="572766"/>
      </dsp:txXfrm>
    </dsp:sp>
    <dsp:sp modelId="{332A0C36-D604-4AA7-9BD6-CE010589DB7D}">
      <dsp:nvSpPr>
        <dsp:cNvPr id="0" name=""/>
        <dsp:cNvSpPr/>
      </dsp:nvSpPr>
      <dsp:spPr>
        <a:xfrm>
          <a:off x="2884004" y="3230456"/>
          <a:ext cx="1877921" cy="57276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ru-RU" sz="2100" kern="1200" baseline="0" dirty="0" smtClean="0">
              <a:latin typeface="Georgia" panose="02040502050405020303" pitchFamily="18" charset="0"/>
            </a:rPr>
            <a:t>предлагает</a:t>
          </a:r>
          <a:endParaRPr lang="ru-RU" sz="2100" kern="1200" baseline="0" dirty="0">
            <a:latin typeface="Georgia" panose="02040502050405020303" pitchFamily="18" charset="0"/>
          </a:endParaRPr>
        </a:p>
      </dsp:txBody>
      <dsp:txXfrm>
        <a:off x="2884004" y="3230456"/>
        <a:ext cx="1877921" cy="572766"/>
      </dsp:txXfrm>
    </dsp:sp>
    <dsp:sp modelId="{0818964A-FDC8-4C7A-8CB1-772FF55650BC}">
      <dsp:nvSpPr>
        <dsp:cNvPr id="0" name=""/>
        <dsp:cNvSpPr/>
      </dsp:nvSpPr>
      <dsp:spPr>
        <a:xfrm>
          <a:off x="5137509" y="3230456"/>
          <a:ext cx="5400000" cy="57276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ru-RU" sz="2100" kern="1200" baseline="0" dirty="0" smtClean="0">
              <a:latin typeface="Georgia" panose="02040502050405020303" pitchFamily="18" charset="0"/>
            </a:rPr>
            <a:t>Разнообразный набор приемов и методов</a:t>
          </a:r>
          <a:endParaRPr lang="ru-RU" sz="2100" kern="1200" baseline="0" dirty="0">
            <a:latin typeface="Georgia" panose="02040502050405020303" pitchFamily="18" charset="0"/>
          </a:endParaRPr>
        </a:p>
      </dsp:txBody>
      <dsp:txXfrm>
        <a:off x="5137509" y="3230456"/>
        <a:ext cx="5400000" cy="572766"/>
      </dsp:txXfrm>
    </dsp:sp>
    <dsp:sp modelId="{E7675DA6-55FB-4B89-AAC3-A4385455694F}">
      <dsp:nvSpPr>
        <dsp:cNvPr id="0" name=""/>
        <dsp:cNvSpPr/>
      </dsp:nvSpPr>
      <dsp:spPr>
        <a:xfrm>
          <a:off x="2884004" y="4037962"/>
          <a:ext cx="1877921" cy="57276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ru-RU" sz="2100" kern="1200" baseline="0" dirty="0" smtClean="0">
              <a:latin typeface="Georgia" panose="02040502050405020303" pitchFamily="18" charset="0"/>
            </a:rPr>
            <a:t>учитывает</a:t>
          </a:r>
          <a:endParaRPr lang="ru-RU" sz="2100" kern="1200" baseline="0" dirty="0">
            <a:latin typeface="Georgia" panose="02040502050405020303" pitchFamily="18" charset="0"/>
          </a:endParaRPr>
        </a:p>
      </dsp:txBody>
      <dsp:txXfrm>
        <a:off x="2884004" y="4037962"/>
        <a:ext cx="1877921" cy="572766"/>
      </dsp:txXfrm>
    </dsp:sp>
    <dsp:sp modelId="{789DE9B4-5033-4825-B10A-F4CBA450B02D}">
      <dsp:nvSpPr>
        <dsp:cNvPr id="0" name=""/>
        <dsp:cNvSpPr/>
      </dsp:nvSpPr>
      <dsp:spPr>
        <a:xfrm>
          <a:off x="5137509" y="4037962"/>
          <a:ext cx="5400000" cy="57276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ru-RU" sz="2100" kern="1200" baseline="0" dirty="0" smtClean="0">
              <a:latin typeface="Georgia" panose="02040502050405020303" pitchFamily="18" charset="0"/>
            </a:rPr>
            <a:t>Личностный опыт ребенка</a:t>
          </a:r>
          <a:endParaRPr lang="ru-RU" sz="2100" kern="1200" baseline="0" dirty="0">
            <a:latin typeface="Georgia" panose="02040502050405020303" pitchFamily="18" charset="0"/>
          </a:endParaRPr>
        </a:p>
      </dsp:txBody>
      <dsp:txXfrm>
        <a:off x="5137509" y="4037962"/>
        <a:ext cx="5400000" cy="572766"/>
      </dsp:txXfrm>
    </dsp:sp>
    <dsp:sp modelId="{F585876A-C7E4-4504-940A-762F06F71C63}">
      <dsp:nvSpPr>
        <dsp:cNvPr id="0" name=""/>
        <dsp:cNvSpPr/>
      </dsp:nvSpPr>
      <dsp:spPr>
        <a:xfrm>
          <a:off x="2884004" y="4845469"/>
          <a:ext cx="1877921" cy="57276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ru-RU" sz="2100" kern="1200" baseline="0" dirty="0" smtClean="0">
              <a:latin typeface="Georgia" panose="02040502050405020303" pitchFamily="18" charset="0"/>
            </a:rPr>
            <a:t>поддерживает</a:t>
          </a:r>
          <a:endParaRPr lang="ru-RU" sz="2100" kern="1200" baseline="0" dirty="0">
            <a:latin typeface="Georgia" panose="02040502050405020303" pitchFamily="18" charset="0"/>
          </a:endParaRPr>
        </a:p>
      </dsp:txBody>
      <dsp:txXfrm>
        <a:off x="2884004" y="4845469"/>
        <a:ext cx="1877921" cy="572766"/>
      </dsp:txXfrm>
    </dsp:sp>
    <dsp:sp modelId="{5C2A756A-9F37-490F-92C2-BA25CEC2DE59}">
      <dsp:nvSpPr>
        <dsp:cNvPr id="0" name=""/>
        <dsp:cNvSpPr/>
      </dsp:nvSpPr>
      <dsp:spPr>
        <a:xfrm>
          <a:off x="5137509" y="4845469"/>
          <a:ext cx="5400000" cy="57276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ru-RU" sz="2100" kern="1200" baseline="0" dirty="0" smtClean="0">
              <a:latin typeface="Georgia" panose="02040502050405020303" pitchFamily="18" charset="0"/>
            </a:rPr>
            <a:t>Интерес к обучению и творчеству</a:t>
          </a:r>
          <a:endParaRPr lang="ru-RU" sz="2100" kern="1200" baseline="0" dirty="0">
            <a:latin typeface="Georgia" panose="02040502050405020303" pitchFamily="18" charset="0"/>
          </a:endParaRPr>
        </a:p>
      </dsp:txBody>
      <dsp:txXfrm>
        <a:off x="5137509" y="4845469"/>
        <a:ext cx="5400000" cy="572766"/>
      </dsp:txXfrm>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D3BCA8-8B03-014D-86C1-1A9AE53C64D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7FB8955-7D5C-6343-B9DD-52454E01D9FA}"/>
              </a:ext>
            </a:extLst>
          </p:cNvPr>
          <p:cNvSpPr>
            <a:spLocks noGrp="1"/>
          </p:cNvSpPr>
          <p:nvPr>
            <p:ph type="ctrTitle"/>
          </p:nvPr>
        </p:nvSpPr>
        <p:spPr>
          <a:xfrm>
            <a:off x="5176652" y="1217366"/>
            <a:ext cx="5953496" cy="2387600"/>
          </a:xfrm>
        </p:spPr>
        <p:txBody>
          <a:bodyPr anchor="b"/>
          <a:lstStyle>
            <a:lvl1pPr algn="ctr">
              <a:defRPr sz="6000">
                <a:solidFill>
                  <a:schemeClr val="bg1"/>
                </a:solidFill>
              </a:defRPr>
            </a:lvl1pPr>
          </a:lstStyle>
          <a:p>
            <a:r>
              <a:rPr lang="en-GB" dirty="0"/>
              <a:t>Click to edit Master title style</a:t>
            </a:r>
            <a:endParaRPr lang="en-UA" dirty="0"/>
          </a:p>
        </p:txBody>
      </p:sp>
      <p:sp>
        <p:nvSpPr>
          <p:cNvPr id="3" name="Subtitle 2">
            <a:extLst>
              <a:ext uri="{FF2B5EF4-FFF2-40B4-BE49-F238E27FC236}">
                <a16:creationId xmlns:a16="http://schemas.microsoft.com/office/drawing/2014/main" id="{255BD48E-148D-B349-B026-B565BE1942C2}"/>
              </a:ext>
            </a:extLst>
          </p:cNvPr>
          <p:cNvSpPr>
            <a:spLocks noGrp="1"/>
          </p:cNvSpPr>
          <p:nvPr>
            <p:ph type="subTitle" idx="1"/>
          </p:nvPr>
        </p:nvSpPr>
        <p:spPr>
          <a:xfrm>
            <a:off x="5176652" y="3697041"/>
            <a:ext cx="5953496"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A"/>
          </a:p>
        </p:txBody>
      </p:sp>
      <p:sp>
        <p:nvSpPr>
          <p:cNvPr id="4" name="Date Placeholder 3">
            <a:extLst>
              <a:ext uri="{FF2B5EF4-FFF2-40B4-BE49-F238E27FC236}">
                <a16:creationId xmlns:a16="http://schemas.microsoft.com/office/drawing/2014/main" id="{8F6613C2-B378-C247-8F84-F5E0D65B0CF7}"/>
              </a:ext>
            </a:extLst>
          </p:cNvPr>
          <p:cNvSpPr>
            <a:spLocks noGrp="1"/>
          </p:cNvSpPr>
          <p:nvPr>
            <p:ph type="dt" sz="half" idx="10"/>
          </p:nvPr>
        </p:nvSpPr>
        <p:spPr/>
        <p:txBody>
          <a:bodyPr/>
          <a:lstStyle/>
          <a:p>
            <a:fld id="{27EE90F2-10B1-1C43-B201-DF7CE5BC670D}" type="datetimeFigureOut">
              <a:rPr lang="en-UA" smtClean="0"/>
              <a:t>11/21/2023</a:t>
            </a:fld>
            <a:endParaRPr lang="en-UA"/>
          </a:p>
        </p:txBody>
      </p:sp>
      <p:sp>
        <p:nvSpPr>
          <p:cNvPr id="5" name="Footer Placeholder 4">
            <a:extLst>
              <a:ext uri="{FF2B5EF4-FFF2-40B4-BE49-F238E27FC236}">
                <a16:creationId xmlns:a16="http://schemas.microsoft.com/office/drawing/2014/main" id="{2BD12F61-EEF5-1642-A898-3D8B71204337}"/>
              </a:ext>
            </a:extLst>
          </p:cNvPr>
          <p:cNvSpPr>
            <a:spLocks noGrp="1"/>
          </p:cNvSpPr>
          <p:nvPr>
            <p:ph type="ftr" sz="quarter" idx="11"/>
          </p:nvPr>
        </p:nvSpPr>
        <p:spPr/>
        <p:txBody>
          <a:bodyPr/>
          <a:lstStyle/>
          <a:p>
            <a:endParaRPr lang="en-UA"/>
          </a:p>
        </p:txBody>
      </p:sp>
      <p:sp>
        <p:nvSpPr>
          <p:cNvPr id="6" name="Slide Number Placeholder 5">
            <a:extLst>
              <a:ext uri="{FF2B5EF4-FFF2-40B4-BE49-F238E27FC236}">
                <a16:creationId xmlns:a16="http://schemas.microsoft.com/office/drawing/2014/main" id="{37A72534-482B-1140-A1F5-75B5A080250A}"/>
              </a:ext>
            </a:extLst>
          </p:cNvPr>
          <p:cNvSpPr>
            <a:spLocks noGrp="1"/>
          </p:cNvSpPr>
          <p:nvPr>
            <p:ph type="sldNum" sz="quarter" idx="12"/>
          </p:nvPr>
        </p:nvSpPr>
        <p:spPr/>
        <p:txBody>
          <a:bodyPr/>
          <a:lstStyle/>
          <a:p>
            <a:fld id="{9DDCC143-2022-734C-81D9-E011CD04A4B7}" type="slidenum">
              <a:rPr lang="en-UA" smtClean="0"/>
              <a:t>‹#›</a:t>
            </a:fld>
            <a:endParaRPr lang="en-UA"/>
          </a:p>
        </p:txBody>
      </p:sp>
    </p:spTree>
    <p:extLst>
      <p:ext uri="{BB962C8B-B14F-4D97-AF65-F5344CB8AC3E}">
        <p14:creationId xmlns:p14="http://schemas.microsoft.com/office/powerpoint/2010/main" val="882911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DCA9A-5A98-F54A-A7D9-46AA03E92A8C}"/>
              </a:ext>
            </a:extLst>
          </p:cNvPr>
          <p:cNvSpPr>
            <a:spLocks noGrp="1"/>
          </p:cNvSpPr>
          <p:nvPr>
            <p:ph type="title"/>
          </p:nvPr>
        </p:nvSpPr>
        <p:spPr/>
        <p:txBody>
          <a:bodyPr/>
          <a:lstStyle/>
          <a:p>
            <a:r>
              <a:rPr lang="en-GB"/>
              <a:t>Click to edit Master title style</a:t>
            </a:r>
            <a:endParaRPr lang="en-UA"/>
          </a:p>
        </p:txBody>
      </p:sp>
      <p:sp>
        <p:nvSpPr>
          <p:cNvPr id="3" name="Vertical Text Placeholder 2">
            <a:extLst>
              <a:ext uri="{FF2B5EF4-FFF2-40B4-BE49-F238E27FC236}">
                <a16:creationId xmlns:a16="http://schemas.microsoft.com/office/drawing/2014/main" id="{E565ED3D-C45A-8447-AB02-5FA43B90A07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A"/>
          </a:p>
        </p:txBody>
      </p:sp>
      <p:sp>
        <p:nvSpPr>
          <p:cNvPr id="4" name="Date Placeholder 3">
            <a:extLst>
              <a:ext uri="{FF2B5EF4-FFF2-40B4-BE49-F238E27FC236}">
                <a16:creationId xmlns:a16="http://schemas.microsoft.com/office/drawing/2014/main" id="{18F51753-B8B3-0343-A171-892BA70FD874}"/>
              </a:ext>
            </a:extLst>
          </p:cNvPr>
          <p:cNvSpPr>
            <a:spLocks noGrp="1"/>
          </p:cNvSpPr>
          <p:nvPr>
            <p:ph type="dt" sz="half" idx="10"/>
          </p:nvPr>
        </p:nvSpPr>
        <p:spPr/>
        <p:txBody>
          <a:bodyPr/>
          <a:lstStyle/>
          <a:p>
            <a:fld id="{27EE90F2-10B1-1C43-B201-DF7CE5BC670D}" type="datetimeFigureOut">
              <a:rPr lang="en-UA" smtClean="0"/>
              <a:t>11/21/2023</a:t>
            </a:fld>
            <a:endParaRPr lang="en-UA"/>
          </a:p>
        </p:txBody>
      </p:sp>
      <p:sp>
        <p:nvSpPr>
          <p:cNvPr id="5" name="Footer Placeholder 4">
            <a:extLst>
              <a:ext uri="{FF2B5EF4-FFF2-40B4-BE49-F238E27FC236}">
                <a16:creationId xmlns:a16="http://schemas.microsoft.com/office/drawing/2014/main" id="{AF0CEED7-F20F-6D42-8FA7-3361130EC397}"/>
              </a:ext>
            </a:extLst>
          </p:cNvPr>
          <p:cNvSpPr>
            <a:spLocks noGrp="1"/>
          </p:cNvSpPr>
          <p:nvPr>
            <p:ph type="ftr" sz="quarter" idx="11"/>
          </p:nvPr>
        </p:nvSpPr>
        <p:spPr/>
        <p:txBody>
          <a:bodyPr/>
          <a:lstStyle/>
          <a:p>
            <a:endParaRPr lang="en-UA"/>
          </a:p>
        </p:txBody>
      </p:sp>
      <p:sp>
        <p:nvSpPr>
          <p:cNvPr id="6" name="Slide Number Placeholder 5">
            <a:extLst>
              <a:ext uri="{FF2B5EF4-FFF2-40B4-BE49-F238E27FC236}">
                <a16:creationId xmlns:a16="http://schemas.microsoft.com/office/drawing/2014/main" id="{828A9B7B-DB78-494B-95CD-B2C088898A11}"/>
              </a:ext>
            </a:extLst>
          </p:cNvPr>
          <p:cNvSpPr>
            <a:spLocks noGrp="1"/>
          </p:cNvSpPr>
          <p:nvPr>
            <p:ph type="sldNum" sz="quarter" idx="12"/>
          </p:nvPr>
        </p:nvSpPr>
        <p:spPr/>
        <p:txBody>
          <a:bodyPr/>
          <a:lstStyle/>
          <a:p>
            <a:fld id="{9DDCC143-2022-734C-81D9-E011CD04A4B7}" type="slidenum">
              <a:rPr lang="en-UA" smtClean="0"/>
              <a:t>‹#›</a:t>
            </a:fld>
            <a:endParaRPr lang="en-UA"/>
          </a:p>
        </p:txBody>
      </p:sp>
    </p:spTree>
    <p:extLst>
      <p:ext uri="{BB962C8B-B14F-4D97-AF65-F5344CB8AC3E}">
        <p14:creationId xmlns:p14="http://schemas.microsoft.com/office/powerpoint/2010/main" val="1805209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9B66D2-1B40-8A4B-A684-21350B5274F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A"/>
          </a:p>
        </p:txBody>
      </p:sp>
      <p:sp>
        <p:nvSpPr>
          <p:cNvPr id="3" name="Vertical Text Placeholder 2">
            <a:extLst>
              <a:ext uri="{FF2B5EF4-FFF2-40B4-BE49-F238E27FC236}">
                <a16:creationId xmlns:a16="http://schemas.microsoft.com/office/drawing/2014/main" id="{CC9E6337-9F1A-6848-A52E-F0B6EE082C8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A"/>
          </a:p>
        </p:txBody>
      </p:sp>
      <p:sp>
        <p:nvSpPr>
          <p:cNvPr id="4" name="Date Placeholder 3">
            <a:extLst>
              <a:ext uri="{FF2B5EF4-FFF2-40B4-BE49-F238E27FC236}">
                <a16:creationId xmlns:a16="http://schemas.microsoft.com/office/drawing/2014/main" id="{6D7A066D-030A-F74C-BA2E-2E0867D1C646}"/>
              </a:ext>
            </a:extLst>
          </p:cNvPr>
          <p:cNvSpPr>
            <a:spLocks noGrp="1"/>
          </p:cNvSpPr>
          <p:nvPr>
            <p:ph type="dt" sz="half" idx="10"/>
          </p:nvPr>
        </p:nvSpPr>
        <p:spPr/>
        <p:txBody>
          <a:bodyPr/>
          <a:lstStyle/>
          <a:p>
            <a:fld id="{27EE90F2-10B1-1C43-B201-DF7CE5BC670D}" type="datetimeFigureOut">
              <a:rPr lang="en-UA" smtClean="0"/>
              <a:t>11/21/2023</a:t>
            </a:fld>
            <a:endParaRPr lang="en-UA"/>
          </a:p>
        </p:txBody>
      </p:sp>
      <p:sp>
        <p:nvSpPr>
          <p:cNvPr id="5" name="Footer Placeholder 4">
            <a:extLst>
              <a:ext uri="{FF2B5EF4-FFF2-40B4-BE49-F238E27FC236}">
                <a16:creationId xmlns:a16="http://schemas.microsoft.com/office/drawing/2014/main" id="{50F86EB2-D913-4549-8A7F-3EA6D86D65FC}"/>
              </a:ext>
            </a:extLst>
          </p:cNvPr>
          <p:cNvSpPr>
            <a:spLocks noGrp="1"/>
          </p:cNvSpPr>
          <p:nvPr>
            <p:ph type="ftr" sz="quarter" idx="11"/>
          </p:nvPr>
        </p:nvSpPr>
        <p:spPr/>
        <p:txBody>
          <a:bodyPr/>
          <a:lstStyle/>
          <a:p>
            <a:endParaRPr lang="en-UA"/>
          </a:p>
        </p:txBody>
      </p:sp>
      <p:sp>
        <p:nvSpPr>
          <p:cNvPr id="6" name="Slide Number Placeholder 5">
            <a:extLst>
              <a:ext uri="{FF2B5EF4-FFF2-40B4-BE49-F238E27FC236}">
                <a16:creationId xmlns:a16="http://schemas.microsoft.com/office/drawing/2014/main" id="{A24CC2C4-B762-4F4B-AAA8-1D2FABD609A8}"/>
              </a:ext>
            </a:extLst>
          </p:cNvPr>
          <p:cNvSpPr>
            <a:spLocks noGrp="1"/>
          </p:cNvSpPr>
          <p:nvPr>
            <p:ph type="sldNum" sz="quarter" idx="12"/>
          </p:nvPr>
        </p:nvSpPr>
        <p:spPr/>
        <p:txBody>
          <a:bodyPr/>
          <a:lstStyle/>
          <a:p>
            <a:fld id="{9DDCC143-2022-734C-81D9-E011CD04A4B7}" type="slidenum">
              <a:rPr lang="en-UA" smtClean="0"/>
              <a:t>‹#›</a:t>
            </a:fld>
            <a:endParaRPr lang="en-UA"/>
          </a:p>
        </p:txBody>
      </p:sp>
    </p:spTree>
    <p:extLst>
      <p:ext uri="{BB962C8B-B14F-4D97-AF65-F5344CB8AC3E}">
        <p14:creationId xmlns:p14="http://schemas.microsoft.com/office/powerpoint/2010/main" val="1122027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9F2AF-89A6-9B46-BB00-5810C704EDA5}"/>
              </a:ext>
            </a:extLst>
          </p:cNvPr>
          <p:cNvSpPr>
            <a:spLocks noGrp="1"/>
          </p:cNvSpPr>
          <p:nvPr>
            <p:ph type="title"/>
          </p:nvPr>
        </p:nvSpPr>
        <p:spPr/>
        <p:txBody>
          <a:bodyPr/>
          <a:lstStyle/>
          <a:p>
            <a:r>
              <a:rPr lang="en-GB"/>
              <a:t>Click to edit Master title style</a:t>
            </a:r>
            <a:endParaRPr lang="en-UA"/>
          </a:p>
        </p:txBody>
      </p:sp>
      <p:sp>
        <p:nvSpPr>
          <p:cNvPr id="3" name="Content Placeholder 2">
            <a:extLst>
              <a:ext uri="{FF2B5EF4-FFF2-40B4-BE49-F238E27FC236}">
                <a16:creationId xmlns:a16="http://schemas.microsoft.com/office/drawing/2014/main" id="{F9B68359-3E1A-B145-8C4F-1AA0C3E156E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A"/>
          </a:p>
        </p:txBody>
      </p:sp>
      <p:sp>
        <p:nvSpPr>
          <p:cNvPr id="4" name="Date Placeholder 3">
            <a:extLst>
              <a:ext uri="{FF2B5EF4-FFF2-40B4-BE49-F238E27FC236}">
                <a16:creationId xmlns:a16="http://schemas.microsoft.com/office/drawing/2014/main" id="{BCCC5B65-9BA6-0C4F-8C5A-67ABE7106974}"/>
              </a:ext>
            </a:extLst>
          </p:cNvPr>
          <p:cNvSpPr>
            <a:spLocks noGrp="1"/>
          </p:cNvSpPr>
          <p:nvPr>
            <p:ph type="dt" sz="half" idx="10"/>
          </p:nvPr>
        </p:nvSpPr>
        <p:spPr/>
        <p:txBody>
          <a:bodyPr/>
          <a:lstStyle/>
          <a:p>
            <a:fld id="{27EE90F2-10B1-1C43-B201-DF7CE5BC670D}" type="datetimeFigureOut">
              <a:rPr lang="en-UA" smtClean="0"/>
              <a:t>11/21/2023</a:t>
            </a:fld>
            <a:endParaRPr lang="en-UA"/>
          </a:p>
        </p:txBody>
      </p:sp>
      <p:sp>
        <p:nvSpPr>
          <p:cNvPr id="5" name="Footer Placeholder 4">
            <a:extLst>
              <a:ext uri="{FF2B5EF4-FFF2-40B4-BE49-F238E27FC236}">
                <a16:creationId xmlns:a16="http://schemas.microsoft.com/office/drawing/2014/main" id="{2E3B8795-68C5-354B-BEF2-262D6F776101}"/>
              </a:ext>
            </a:extLst>
          </p:cNvPr>
          <p:cNvSpPr>
            <a:spLocks noGrp="1"/>
          </p:cNvSpPr>
          <p:nvPr>
            <p:ph type="ftr" sz="quarter" idx="11"/>
          </p:nvPr>
        </p:nvSpPr>
        <p:spPr/>
        <p:txBody>
          <a:bodyPr/>
          <a:lstStyle/>
          <a:p>
            <a:endParaRPr lang="en-UA"/>
          </a:p>
        </p:txBody>
      </p:sp>
      <p:sp>
        <p:nvSpPr>
          <p:cNvPr id="6" name="Slide Number Placeholder 5">
            <a:extLst>
              <a:ext uri="{FF2B5EF4-FFF2-40B4-BE49-F238E27FC236}">
                <a16:creationId xmlns:a16="http://schemas.microsoft.com/office/drawing/2014/main" id="{CBA8B7F9-0DE5-4E4E-B8B7-3EBC07C6CA55}"/>
              </a:ext>
            </a:extLst>
          </p:cNvPr>
          <p:cNvSpPr>
            <a:spLocks noGrp="1"/>
          </p:cNvSpPr>
          <p:nvPr>
            <p:ph type="sldNum" sz="quarter" idx="12"/>
          </p:nvPr>
        </p:nvSpPr>
        <p:spPr/>
        <p:txBody>
          <a:bodyPr/>
          <a:lstStyle/>
          <a:p>
            <a:fld id="{9DDCC143-2022-734C-81D9-E011CD04A4B7}" type="slidenum">
              <a:rPr lang="en-UA" smtClean="0"/>
              <a:t>‹#›</a:t>
            </a:fld>
            <a:endParaRPr lang="en-UA"/>
          </a:p>
        </p:txBody>
      </p:sp>
    </p:spTree>
    <p:extLst>
      <p:ext uri="{BB962C8B-B14F-4D97-AF65-F5344CB8AC3E}">
        <p14:creationId xmlns:p14="http://schemas.microsoft.com/office/powerpoint/2010/main" val="1655659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E106E-15C0-9D40-B98A-BE2FA59E08E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A"/>
          </a:p>
        </p:txBody>
      </p:sp>
      <p:sp>
        <p:nvSpPr>
          <p:cNvPr id="3" name="Text Placeholder 2">
            <a:extLst>
              <a:ext uri="{FF2B5EF4-FFF2-40B4-BE49-F238E27FC236}">
                <a16:creationId xmlns:a16="http://schemas.microsoft.com/office/drawing/2014/main" id="{0891A047-34E4-A444-89C0-AD7568F89F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65ABD55-41E4-504F-A820-80638A8E32B4}"/>
              </a:ext>
            </a:extLst>
          </p:cNvPr>
          <p:cNvSpPr>
            <a:spLocks noGrp="1"/>
          </p:cNvSpPr>
          <p:nvPr>
            <p:ph type="dt" sz="half" idx="10"/>
          </p:nvPr>
        </p:nvSpPr>
        <p:spPr/>
        <p:txBody>
          <a:bodyPr/>
          <a:lstStyle/>
          <a:p>
            <a:fld id="{27EE90F2-10B1-1C43-B201-DF7CE5BC670D}" type="datetimeFigureOut">
              <a:rPr lang="en-UA" smtClean="0"/>
              <a:t>11/21/2023</a:t>
            </a:fld>
            <a:endParaRPr lang="en-UA"/>
          </a:p>
        </p:txBody>
      </p:sp>
      <p:sp>
        <p:nvSpPr>
          <p:cNvPr id="5" name="Footer Placeholder 4">
            <a:extLst>
              <a:ext uri="{FF2B5EF4-FFF2-40B4-BE49-F238E27FC236}">
                <a16:creationId xmlns:a16="http://schemas.microsoft.com/office/drawing/2014/main" id="{E54EFAE2-66FE-7E40-ABC1-87012AE677A3}"/>
              </a:ext>
            </a:extLst>
          </p:cNvPr>
          <p:cNvSpPr>
            <a:spLocks noGrp="1"/>
          </p:cNvSpPr>
          <p:nvPr>
            <p:ph type="ftr" sz="quarter" idx="11"/>
          </p:nvPr>
        </p:nvSpPr>
        <p:spPr/>
        <p:txBody>
          <a:bodyPr/>
          <a:lstStyle/>
          <a:p>
            <a:endParaRPr lang="en-UA"/>
          </a:p>
        </p:txBody>
      </p:sp>
      <p:sp>
        <p:nvSpPr>
          <p:cNvPr id="6" name="Slide Number Placeholder 5">
            <a:extLst>
              <a:ext uri="{FF2B5EF4-FFF2-40B4-BE49-F238E27FC236}">
                <a16:creationId xmlns:a16="http://schemas.microsoft.com/office/drawing/2014/main" id="{D421A38B-C1E7-2748-A3EE-71F952F91816}"/>
              </a:ext>
            </a:extLst>
          </p:cNvPr>
          <p:cNvSpPr>
            <a:spLocks noGrp="1"/>
          </p:cNvSpPr>
          <p:nvPr>
            <p:ph type="sldNum" sz="quarter" idx="12"/>
          </p:nvPr>
        </p:nvSpPr>
        <p:spPr/>
        <p:txBody>
          <a:bodyPr/>
          <a:lstStyle/>
          <a:p>
            <a:fld id="{9DDCC143-2022-734C-81D9-E011CD04A4B7}" type="slidenum">
              <a:rPr lang="en-UA" smtClean="0"/>
              <a:t>‹#›</a:t>
            </a:fld>
            <a:endParaRPr lang="en-UA"/>
          </a:p>
        </p:txBody>
      </p:sp>
    </p:spTree>
    <p:extLst>
      <p:ext uri="{BB962C8B-B14F-4D97-AF65-F5344CB8AC3E}">
        <p14:creationId xmlns:p14="http://schemas.microsoft.com/office/powerpoint/2010/main" val="2084540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D12DA-8E5E-434D-A2D4-AA9EEEE7F27D}"/>
              </a:ext>
            </a:extLst>
          </p:cNvPr>
          <p:cNvSpPr>
            <a:spLocks noGrp="1"/>
          </p:cNvSpPr>
          <p:nvPr>
            <p:ph type="title"/>
          </p:nvPr>
        </p:nvSpPr>
        <p:spPr/>
        <p:txBody>
          <a:bodyPr/>
          <a:lstStyle/>
          <a:p>
            <a:r>
              <a:rPr lang="en-GB"/>
              <a:t>Click to edit Master title style</a:t>
            </a:r>
            <a:endParaRPr lang="en-UA"/>
          </a:p>
        </p:txBody>
      </p:sp>
      <p:sp>
        <p:nvSpPr>
          <p:cNvPr id="3" name="Content Placeholder 2">
            <a:extLst>
              <a:ext uri="{FF2B5EF4-FFF2-40B4-BE49-F238E27FC236}">
                <a16:creationId xmlns:a16="http://schemas.microsoft.com/office/drawing/2014/main" id="{495F4954-9EA4-6C4A-BAA2-E680FF792E0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A"/>
          </a:p>
        </p:txBody>
      </p:sp>
      <p:sp>
        <p:nvSpPr>
          <p:cNvPr id="4" name="Content Placeholder 3">
            <a:extLst>
              <a:ext uri="{FF2B5EF4-FFF2-40B4-BE49-F238E27FC236}">
                <a16:creationId xmlns:a16="http://schemas.microsoft.com/office/drawing/2014/main" id="{28DF5CC6-19F8-7347-87A3-FDB70DF4008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A"/>
          </a:p>
        </p:txBody>
      </p:sp>
      <p:sp>
        <p:nvSpPr>
          <p:cNvPr id="5" name="Date Placeholder 4">
            <a:extLst>
              <a:ext uri="{FF2B5EF4-FFF2-40B4-BE49-F238E27FC236}">
                <a16:creationId xmlns:a16="http://schemas.microsoft.com/office/drawing/2014/main" id="{4133058E-8D8C-B549-864B-8BE3A22455EC}"/>
              </a:ext>
            </a:extLst>
          </p:cNvPr>
          <p:cNvSpPr>
            <a:spLocks noGrp="1"/>
          </p:cNvSpPr>
          <p:nvPr>
            <p:ph type="dt" sz="half" idx="10"/>
          </p:nvPr>
        </p:nvSpPr>
        <p:spPr/>
        <p:txBody>
          <a:bodyPr/>
          <a:lstStyle/>
          <a:p>
            <a:fld id="{27EE90F2-10B1-1C43-B201-DF7CE5BC670D}" type="datetimeFigureOut">
              <a:rPr lang="en-UA" smtClean="0"/>
              <a:t>11/21/2023</a:t>
            </a:fld>
            <a:endParaRPr lang="en-UA"/>
          </a:p>
        </p:txBody>
      </p:sp>
      <p:sp>
        <p:nvSpPr>
          <p:cNvPr id="6" name="Footer Placeholder 5">
            <a:extLst>
              <a:ext uri="{FF2B5EF4-FFF2-40B4-BE49-F238E27FC236}">
                <a16:creationId xmlns:a16="http://schemas.microsoft.com/office/drawing/2014/main" id="{A9961FF8-8D1C-814C-A419-0D19909ADB93}"/>
              </a:ext>
            </a:extLst>
          </p:cNvPr>
          <p:cNvSpPr>
            <a:spLocks noGrp="1"/>
          </p:cNvSpPr>
          <p:nvPr>
            <p:ph type="ftr" sz="quarter" idx="11"/>
          </p:nvPr>
        </p:nvSpPr>
        <p:spPr/>
        <p:txBody>
          <a:bodyPr/>
          <a:lstStyle/>
          <a:p>
            <a:endParaRPr lang="en-UA"/>
          </a:p>
        </p:txBody>
      </p:sp>
      <p:sp>
        <p:nvSpPr>
          <p:cNvPr id="7" name="Slide Number Placeholder 6">
            <a:extLst>
              <a:ext uri="{FF2B5EF4-FFF2-40B4-BE49-F238E27FC236}">
                <a16:creationId xmlns:a16="http://schemas.microsoft.com/office/drawing/2014/main" id="{58C2B191-38E3-6B40-A0B9-9A3EA7F7DC7D}"/>
              </a:ext>
            </a:extLst>
          </p:cNvPr>
          <p:cNvSpPr>
            <a:spLocks noGrp="1"/>
          </p:cNvSpPr>
          <p:nvPr>
            <p:ph type="sldNum" sz="quarter" idx="12"/>
          </p:nvPr>
        </p:nvSpPr>
        <p:spPr/>
        <p:txBody>
          <a:bodyPr/>
          <a:lstStyle/>
          <a:p>
            <a:fld id="{9DDCC143-2022-734C-81D9-E011CD04A4B7}" type="slidenum">
              <a:rPr lang="en-UA" smtClean="0"/>
              <a:t>‹#›</a:t>
            </a:fld>
            <a:endParaRPr lang="en-UA"/>
          </a:p>
        </p:txBody>
      </p:sp>
    </p:spTree>
    <p:extLst>
      <p:ext uri="{BB962C8B-B14F-4D97-AF65-F5344CB8AC3E}">
        <p14:creationId xmlns:p14="http://schemas.microsoft.com/office/powerpoint/2010/main" val="142726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22D52-FAD1-FE4F-9877-02D98D316F51}"/>
              </a:ext>
            </a:extLst>
          </p:cNvPr>
          <p:cNvSpPr>
            <a:spLocks noGrp="1"/>
          </p:cNvSpPr>
          <p:nvPr>
            <p:ph type="title"/>
          </p:nvPr>
        </p:nvSpPr>
        <p:spPr>
          <a:xfrm>
            <a:off x="839788" y="365125"/>
            <a:ext cx="10515600" cy="1325563"/>
          </a:xfrm>
        </p:spPr>
        <p:txBody>
          <a:bodyPr/>
          <a:lstStyle/>
          <a:p>
            <a:r>
              <a:rPr lang="en-GB"/>
              <a:t>Click to edit Master title style</a:t>
            </a:r>
            <a:endParaRPr lang="en-UA"/>
          </a:p>
        </p:txBody>
      </p:sp>
      <p:sp>
        <p:nvSpPr>
          <p:cNvPr id="3" name="Text Placeholder 2">
            <a:extLst>
              <a:ext uri="{FF2B5EF4-FFF2-40B4-BE49-F238E27FC236}">
                <a16:creationId xmlns:a16="http://schemas.microsoft.com/office/drawing/2014/main" id="{11B0FC3F-E794-524A-ADD5-26D78C650B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3399F37-6B5A-FC43-A46C-8DEAFF81AA4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A"/>
          </a:p>
        </p:txBody>
      </p:sp>
      <p:sp>
        <p:nvSpPr>
          <p:cNvPr id="5" name="Text Placeholder 4">
            <a:extLst>
              <a:ext uri="{FF2B5EF4-FFF2-40B4-BE49-F238E27FC236}">
                <a16:creationId xmlns:a16="http://schemas.microsoft.com/office/drawing/2014/main" id="{226B1FD7-2305-E84D-BD48-43E0F13FC8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E4688B8-B309-2946-B130-D15984B8673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A"/>
          </a:p>
        </p:txBody>
      </p:sp>
      <p:sp>
        <p:nvSpPr>
          <p:cNvPr id="7" name="Date Placeholder 6">
            <a:extLst>
              <a:ext uri="{FF2B5EF4-FFF2-40B4-BE49-F238E27FC236}">
                <a16:creationId xmlns:a16="http://schemas.microsoft.com/office/drawing/2014/main" id="{59F969B7-EF78-B641-8F7F-897645309F86}"/>
              </a:ext>
            </a:extLst>
          </p:cNvPr>
          <p:cNvSpPr>
            <a:spLocks noGrp="1"/>
          </p:cNvSpPr>
          <p:nvPr>
            <p:ph type="dt" sz="half" idx="10"/>
          </p:nvPr>
        </p:nvSpPr>
        <p:spPr/>
        <p:txBody>
          <a:bodyPr/>
          <a:lstStyle/>
          <a:p>
            <a:fld id="{27EE90F2-10B1-1C43-B201-DF7CE5BC670D}" type="datetimeFigureOut">
              <a:rPr lang="en-UA" smtClean="0"/>
              <a:t>11/21/2023</a:t>
            </a:fld>
            <a:endParaRPr lang="en-UA"/>
          </a:p>
        </p:txBody>
      </p:sp>
      <p:sp>
        <p:nvSpPr>
          <p:cNvPr id="8" name="Footer Placeholder 7">
            <a:extLst>
              <a:ext uri="{FF2B5EF4-FFF2-40B4-BE49-F238E27FC236}">
                <a16:creationId xmlns:a16="http://schemas.microsoft.com/office/drawing/2014/main" id="{878BCACF-C03D-E148-A513-A2F46CE8FB4A}"/>
              </a:ext>
            </a:extLst>
          </p:cNvPr>
          <p:cNvSpPr>
            <a:spLocks noGrp="1"/>
          </p:cNvSpPr>
          <p:nvPr>
            <p:ph type="ftr" sz="quarter" idx="11"/>
          </p:nvPr>
        </p:nvSpPr>
        <p:spPr/>
        <p:txBody>
          <a:bodyPr/>
          <a:lstStyle/>
          <a:p>
            <a:endParaRPr lang="en-UA"/>
          </a:p>
        </p:txBody>
      </p:sp>
      <p:sp>
        <p:nvSpPr>
          <p:cNvPr id="9" name="Slide Number Placeholder 8">
            <a:extLst>
              <a:ext uri="{FF2B5EF4-FFF2-40B4-BE49-F238E27FC236}">
                <a16:creationId xmlns:a16="http://schemas.microsoft.com/office/drawing/2014/main" id="{5747112C-28F3-4744-B3DC-49879DD8CD3B}"/>
              </a:ext>
            </a:extLst>
          </p:cNvPr>
          <p:cNvSpPr>
            <a:spLocks noGrp="1"/>
          </p:cNvSpPr>
          <p:nvPr>
            <p:ph type="sldNum" sz="quarter" idx="12"/>
          </p:nvPr>
        </p:nvSpPr>
        <p:spPr/>
        <p:txBody>
          <a:bodyPr/>
          <a:lstStyle/>
          <a:p>
            <a:fld id="{9DDCC143-2022-734C-81D9-E011CD04A4B7}" type="slidenum">
              <a:rPr lang="en-UA" smtClean="0"/>
              <a:t>‹#›</a:t>
            </a:fld>
            <a:endParaRPr lang="en-UA"/>
          </a:p>
        </p:txBody>
      </p:sp>
    </p:spTree>
    <p:extLst>
      <p:ext uri="{BB962C8B-B14F-4D97-AF65-F5344CB8AC3E}">
        <p14:creationId xmlns:p14="http://schemas.microsoft.com/office/powerpoint/2010/main" val="3735714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E66C8-0ADA-C546-8D5E-2EB5294E32D2}"/>
              </a:ext>
            </a:extLst>
          </p:cNvPr>
          <p:cNvSpPr>
            <a:spLocks noGrp="1"/>
          </p:cNvSpPr>
          <p:nvPr>
            <p:ph type="title"/>
          </p:nvPr>
        </p:nvSpPr>
        <p:spPr/>
        <p:txBody>
          <a:bodyPr/>
          <a:lstStyle/>
          <a:p>
            <a:r>
              <a:rPr lang="en-GB"/>
              <a:t>Click to edit Master title style</a:t>
            </a:r>
            <a:endParaRPr lang="en-UA"/>
          </a:p>
        </p:txBody>
      </p:sp>
      <p:sp>
        <p:nvSpPr>
          <p:cNvPr id="3" name="Date Placeholder 2">
            <a:extLst>
              <a:ext uri="{FF2B5EF4-FFF2-40B4-BE49-F238E27FC236}">
                <a16:creationId xmlns:a16="http://schemas.microsoft.com/office/drawing/2014/main" id="{6365C44A-529A-A44E-8E8A-1FF68BB47CD0}"/>
              </a:ext>
            </a:extLst>
          </p:cNvPr>
          <p:cNvSpPr>
            <a:spLocks noGrp="1"/>
          </p:cNvSpPr>
          <p:nvPr>
            <p:ph type="dt" sz="half" idx="10"/>
          </p:nvPr>
        </p:nvSpPr>
        <p:spPr/>
        <p:txBody>
          <a:bodyPr/>
          <a:lstStyle/>
          <a:p>
            <a:fld id="{27EE90F2-10B1-1C43-B201-DF7CE5BC670D}" type="datetimeFigureOut">
              <a:rPr lang="en-UA" smtClean="0"/>
              <a:t>11/21/2023</a:t>
            </a:fld>
            <a:endParaRPr lang="en-UA"/>
          </a:p>
        </p:txBody>
      </p:sp>
      <p:sp>
        <p:nvSpPr>
          <p:cNvPr id="4" name="Footer Placeholder 3">
            <a:extLst>
              <a:ext uri="{FF2B5EF4-FFF2-40B4-BE49-F238E27FC236}">
                <a16:creationId xmlns:a16="http://schemas.microsoft.com/office/drawing/2014/main" id="{E96587CE-31F5-2643-94F6-E365137FD354}"/>
              </a:ext>
            </a:extLst>
          </p:cNvPr>
          <p:cNvSpPr>
            <a:spLocks noGrp="1"/>
          </p:cNvSpPr>
          <p:nvPr>
            <p:ph type="ftr" sz="quarter" idx="11"/>
          </p:nvPr>
        </p:nvSpPr>
        <p:spPr/>
        <p:txBody>
          <a:bodyPr/>
          <a:lstStyle/>
          <a:p>
            <a:endParaRPr lang="en-UA"/>
          </a:p>
        </p:txBody>
      </p:sp>
      <p:sp>
        <p:nvSpPr>
          <p:cNvPr id="5" name="Slide Number Placeholder 4">
            <a:extLst>
              <a:ext uri="{FF2B5EF4-FFF2-40B4-BE49-F238E27FC236}">
                <a16:creationId xmlns:a16="http://schemas.microsoft.com/office/drawing/2014/main" id="{F28BEF56-2AAE-4C4A-8CD2-2CEA3CB7B2D7}"/>
              </a:ext>
            </a:extLst>
          </p:cNvPr>
          <p:cNvSpPr>
            <a:spLocks noGrp="1"/>
          </p:cNvSpPr>
          <p:nvPr>
            <p:ph type="sldNum" sz="quarter" idx="12"/>
          </p:nvPr>
        </p:nvSpPr>
        <p:spPr/>
        <p:txBody>
          <a:bodyPr/>
          <a:lstStyle/>
          <a:p>
            <a:fld id="{9DDCC143-2022-734C-81D9-E011CD04A4B7}" type="slidenum">
              <a:rPr lang="en-UA" smtClean="0"/>
              <a:t>‹#›</a:t>
            </a:fld>
            <a:endParaRPr lang="en-UA"/>
          </a:p>
        </p:txBody>
      </p:sp>
    </p:spTree>
    <p:extLst>
      <p:ext uri="{BB962C8B-B14F-4D97-AF65-F5344CB8AC3E}">
        <p14:creationId xmlns:p14="http://schemas.microsoft.com/office/powerpoint/2010/main" val="1380952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98EC6A-7DE6-4649-AF38-C31707ECEC6B}"/>
              </a:ext>
            </a:extLst>
          </p:cNvPr>
          <p:cNvSpPr>
            <a:spLocks noGrp="1"/>
          </p:cNvSpPr>
          <p:nvPr>
            <p:ph type="dt" sz="half" idx="10"/>
          </p:nvPr>
        </p:nvSpPr>
        <p:spPr/>
        <p:txBody>
          <a:bodyPr/>
          <a:lstStyle/>
          <a:p>
            <a:fld id="{27EE90F2-10B1-1C43-B201-DF7CE5BC670D}" type="datetimeFigureOut">
              <a:rPr lang="en-UA" smtClean="0"/>
              <a:t>11/21/2023</a:t>
            </a:fld>
            <a:endParaRPr lang="en-UA"/>
          </a:p>
        </p:txBody>
      </p:sp>
      <p:sp>
        <p:nvSpPr>
          <p:cNvPr id="3" name="Footer Placeholder 2">
            <a:extLst>
              <a:ext uri="{FF2B5EF4-FFF2-40B4-BE49-F238E27FC236}">
                <a16:creationId xmlns:a16="http://schemas.microsoft.com/office/drawing/2014/main" id="{585CE143-A886-9C47-8FE9-81F5E8FE2128}"/>
              </a:ext>
            </a:extLst>
          </p:cNvPr>
          <p:cNvSpPr>
            <a:spLocks noGrp="1"/>
          </p:cNvSpPr>
          <p:nvPr>
            <p:ph type="ftr" sz="quarter" idx="11"/>
          </p:nvPr>
        </p:nvSpPr>
        <p:spPr/>
        <p:txBody>
          <a:bodyPr/>
          <a:lstStyle/>
          <a:p>
            <a:endParaRPr lang="en-UA"/>
          </a:p>
        </p:txBody>
      </p:sp>
      <p:sp>
        <p:nvSpPr>
          <p:cNvPr id="4" name="Slide Number Placeholder 3">
            <a:extLst>
              <a:ext uri="{FF2B5EF4-FFF2-40B4-BE49-F238E27FC236}">
                <a16:creationId xmlns:a16="http://schemas.microsoft.com/office/drawing/2014/main" id="{5CD95A86-6223-FC40-90C1-5EBBE2045C5C}"/>
              </a:ext>
            </a:extLst>
          </p:cNvPr>
          <p:cNvSpPr>
            <a:spLocks noGrp="1"/>
          </p:cNvSpPr>
          <p:nvPr>
            <p:ph type="sldNum" sz="quarter" idx="12"/>
          </p:nvPr>
        </p:nvSpPr>
        <p:spPr/>
        <p:txBody>
          <a:bodyPr/>
          <a:lstStyle/>
          <a:p>
            <a:fld id="{9DDCC143-2022-734C-81D9-E011CD04A4B7}" type="slidenum">
              <a:rPr lang="en-UA" smtClean="0"/>
              <a:t>‹#›</a:t>
            </a:fld>
            <a:endParaRPr lang="en-UA"/>
          </a:p>
        </p:txBody>
      </p:sp>
    </p:spTree>
    <p:extLst>
      <p:ext uri="{BB962C8B-B14F-4D97-AF65-F5344CB8AC3E}">
        <p14:creationId xmlns:p14="http://schemas.microsoft.com/office/powerpoint/2010/main" val="480729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CAF4D-D15F-A048-992F-F59972D403B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A"/>
          </a:p>
        </p:txBody>
      </p:sp>
      <p:sp>
        <p:nvSpPr>
          <p:cNvPr id="3" name="Content Placeholder 2">
            <a:extLst>
              <a:ext uri="{FF2B5EF4-FFF2-40B4-BE49-F238E27FC236}">
                <a16:creationId xmlns:a16="http://schemas.microsoft.com/office/drawing/2014/main" id="{C466878D-076E-3C47-A545-06E18F45A0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A"/>
          </a:p>
        </p:txBody>
      </p:sp>
      <p:sp>
        <p:nvSpPr>
          <p:cNvPr id="4" name="Text Placeholder 3">
            <a:extLst>
              <a:ext uri="{FF2B5EF4-FFF2-40B4-BE49-F238E27FC236}">
                <a16:creationId xmlns:a16="http://schemas.microsoft.com/office/drawing/2014/main" id="{B5C1A478-4C37-8A46-A02E-E71F919E33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2257DC0-8E1B-B54E-87D0-261E0E9A2DCE}"/>
              </a:ext>
            </a:extLst>
          </p:cNvPr>
          <p:cNvSpPr>
            <a:spLocks noGrp="1"/>
          </p:cNvSpPr>
          <p:nvPr>
            <p:ph type="dt" sz="half" idx="10"/>
          </p:nvPr>
        </p:nvSpPr>
        <p:spPr/>
        <p:txBody>
          <a:bodyPr/>
          <a:lstStyle/>
          <a:p>
            <a:fld id="{27EE90F2-10B1-1C43-B201-DF7CE5BC670D}" type="datetimeFigureOut">
              <a:rPr lang="en-UA" smtClean="0"/>
              <a:t>11/21/2023</a:t>
            </a:fld>
            <a:endParaRPr lang="en-UA"/>
          </a:p>
        </p:txBody>
      </p:sp>
      <p:sp>
        <p:nvSpPr>
          <p:cNvPr id="6" name="Footer Placeholder 5">
            <a:extLst>
              <a:ext uri="{FF2B5EF4-FFF2-40B4-BE49-F238E27FC236}">
                <a16:creationId xmlns:a16="http://schemas.microsoft.com/office/drawing/2014/main" id="{6D7BFA5A-C862-8D4E-9181-D6B1E7224B3D}"/>
              </a:ext>
            </a:extLst>
          </p:cNvPr>
          <p:cNvSpPr>
            <a:spLocks noGrp="1"/>
          </p:cNvSpPr>
          <p:nvPr>
            <p:ph type="ftr" sz="quarter" idx="11"/>
          </p:nvPr>
        </p:nvSpPr>
        <p:spPr/>
        <p:txBody>
          <a:bodyPr/>
          <a:lstStyle/>
          <a:p>
            <a:endParaRPr lang="en-UA"/>
          </a:p>
        </p:txBody>
      </p:sp>
      <p:sp>
        <p:nvSpPr>
          <p:cNvPr id="7" name="Slide Number Placeholder 6">
            <a:extLst>
              <a:ext uri="{FF2B5EF4-FFF2-40B4-BE49-F238E27FC236}">
                <a16:creationId xmlns:a16="http://schemas.microsoft.com/office/drawing/2014/main" id="{D9697CBE-8E4E-E644-92B1-B4857963851B}"/>
              </a:ext>
            </a:extLst>
          </p:cNvPr>
          <p:cNvSpPr>
            <a:spLocks noGrp="1"/>
          </p:cNvSpPr>
          <p:nvPr>
            <p:ph type="sldNum" sz="quarter" idx="12"/>
          </p:nvPr>
        </p:nvSpPr>
        <p:spPr/>
        <p:txBody>
          <a:bodyPr/>
          <a:lstStyle/>
          <a:p>
            <a:fld id="{9DDCC143-2022-734C-81D9-E011CD04A4B7}" type="slidenum">
              <a:rPr lang="en-UA" smtClean="0"/>
              <a:t>‹#›</a:t>
            </a:fld>
            <a:endParaRPr lang="en-UA"/>
          </a:p>
        </p:txBody>
      </p:sp>
    </p:spTree>
    <p:extLst>
      <p:ext uri="{BB962C8B-B14F-4D97-AF65-F5344CB8AC3E}">
        <p14:creationId xmlns:p14="http://schemas.microsoft.com/office/powerpoint/2010/main" val="268114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D380A-B4AF-894F-8F51-58EE1FA5A5C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A"/>
          </a:p>
        </p:txBody>
      </p:sp>
      <p:sp>
        <p:nvSpPr>
          <p:cNvPr id="3" name="Picture Placeholder 2">
            <a:extLst>
              <a:ext uri="{FF2B5EF4-FFF2-40B4-BE49-F238E27FC236}">
                <a16:creationId xmlns:a16="http://schemas.microsoft.com/office/drawing/2014/main" id="{EC78EB75-FF87-1143-BAB3-FA6F7CF787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A"/>
          </a:p>
        </p:txBody>
      </p:sp>
      <p:sp>
        <p:nvSpPr>
          <p:cNvPr id="4" name="Text Placeholder 3">
            <a:extLst>
              <a:ext uri="{FF2B5EF4-FFF2-40B4-BE49-F238E27FC236}">
                <a16:creationId xmlns:a16="http://schemas.microsoft.com/office/drawing/2014/main" id="{C23E1161-CF49-E244-B589-AE139EF12A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C1B59F6-CBC9-C744-8131-ED9467396C37}"/>
              </a:ext>
            </a:extLst>
          </p:cNvPr>
          <p:cNvSpPr>
            <a:spLocks noGrp="1"/>
          </p:cNvSpPr>
          <p:nvPr>
            <p:ph type="dt" sz="half" idx="10"/>
          </p:nvPr>
        </p:nvSpPr>
        <p:spPr/>
        <p:txBody>
          <a:bodyPr/>
          <a:lstStyle/>
          <a:p>
            <a:fld id="{27EE90F2-10B1-1C43-B201-DF7CE5BC670D}" type="datetimeFigureOut">
              <a:rPr lang="en-UA" smtClean="0"/>
              <a:t>11/21/2023</a:t>
            </a:fld>
            <a:endParaRPr lang="en-UA"/>
          </a:p>
        </p:txBody>
      </p:sp>
      <p:sp>
        <p:nvSpPr>
          <p:cNvPr id="6" name="Footer Placeholder 5">
            <a:extLst>
              <a:ext uri="{FF2B5EF4-FFF2-40B4-BE49-F238E27FC236}">
                <a16:creationId xmlns:a16="http://schemas.microsoft.com/office/drawing/2014/main" id="{346EFEFE-BE90-B74C-AAEA-3B591EE85647}"/>
              </a:ext>
            </a:extLst>
          </p:cNvPr>
          <p:cNvSpPr>
            <a:spLocks noGrp="1"/>
          </p:cNvSpPr>
          <p:nvPr>
            <p:ph type="ftr" sz="quarter" idx="11"/>
          </p:nvPr>
        </p:nvSpPr>
        <p:spPr/>
        <p:txBody>
          <a:bodyPr/>
          <a:lstStyle/>
          <a:p>
            <a:endParaRPr lang="en-UA"/>
          </a:p>
        </p:txBody>
      </p:sp>
      <p:sp>
        <p:nvSpPr>
          <p:cNvPr id="7" name="Slide Number Placeholder 6">
            <a:extLst>
              <a:ext uri="{FF2B5EF4-FFF2-40B4-BE49-F238E27FC236}">
                <a16:creationId xmlns:a16="http://schemas.microsoft.com/office/drawing/2014/main" id="{0DB30093-014F-E94F-B470-FF280CE7727F}"/>
              </a:ext>
            </a:extLst>
          </p:cNvPr>
          <p:cNvSpPr>
            <a:spLocks noGrp="1"/>
          </p:cNvSpPr>
          <p:nvPr>
            <p:ph type="sldNum" sz="quarter" idx="12"/>
          </p:nvPr>
        </p:nvSpPr>
        <p:spPr/>
        <p:txBody>
          <a:bodyPr/>
          <a:lstStyle/>
          <a:p>
            <a:fld id="{9DDCC143-2022-734C-81D9-E011CD04A4B7}" type="slidenum">
              <a:rPr lang="en-UA" smtClean="0"/>
              <a:t>‹#›</a:t>
            </a:fld>
            <a:endParaRPr lang="en-UA"/>
          </a:p>
        </p:txBody>
      </p:sp>
    </p:spTree>
    <p:extLst>
      <p:ext uri="{BB962C8B-B14F-4D97-AF65-F5344CB8AC3E}">
        <p14:creationId xmlns:p14="http://schemas.microsoft.com/office/powerpoint/2010/main" val="880601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A3FBA01-2945-A04E-8B27-3D06615808EB}"/>
              </a:ext>
            </a:extLst>
          </p:cNvPr>
          <p:cNvPicPr>
            <a:picLocks noChangeAspect="1"/>
          </p:cNvPicPr>
          <p:nvPr userDrawn="1"/>
        </p:nvPicPr>
        <p:blipFill rotWithShape="1">
          <a:blip r:embed="rId13"/>
          <a:srcRect l="24286"/>
          <a:stretch/>
        </p:blipFill>
        <p:spPr>
          <a:xfrm>
            <a:off x="0" y="0"/>
            <a:ext cx="9231086" cy="6858000"/>
          </a:xfrm>
          <a:prstGeom prst="rect">
            <a:avLst/>
          </a:prstGeom>
        </p:spPr>
      </p:pic>
      <p:pic>
        <p:nvPicPr>
          <p:cNvPr id="8" name="Picture 7">
            <a:extLst>
              <a:ext uri="{FF2B5EF4-FFF2-40B4-BE49-F238E27FC236}">
                <a16:creationId xmlns:a16="http://schemas.microsoft.com/office/drawing/2014/main" id="{42A5EF85-CEBF-774F-A0BB-96C2E93F4363}"/>
              </a:ext>
            </a:extLst>
          </p:cNvPr>
          <p:cNvPicPr>
            <a:picLocks noChangeAspect="1"/>
          </p:cNvPicPr>
          <p:nvPr userDrawn="1"/>
        </p:nvPicPr>
        <p:blipFill rotWithShape="1">
          <a:blip r:embed="rId13"/>
          <a:srcRect l="76072"/>
          <a:stretch/>
        </p:blipFill>
        <p:spPr>
          <a:xfrm>
            <a:off x="6313714" y="0"/>
            <a:ext cx="5878286" cy="6858000"/>
          </a:xfrm>
          <a:prstGeom prst="rect">
            <a:avLst/>
          </a:prstGeom>
        </p:spPr>
      </p:pic>
      <p:sp>
        <p:nvSpPr>
          <p:cNvPr id="2" name="Title Placeholder 1">
            <a:extLst>
              <a:ext uri="{FF2B5EF4-FFF2-40B4-BE49-F238E27FC236}">
                <a16:creationId xmlns:a16="http://schemas.microsoft.com/office/drawing/2014/main" id="{35D92448-A3C7-6247-81FF-829F34E7F150}"/>
              </a:ext>
            </a:extLst>
          </p:cNvPr>
          <p:cNvSpPr>
            <a:spLocks noGrp="1"/>
          </p:cNvSpPr>
          <p:nvPr>
            <p:ph type="title"/>
          </p:nvPr>
        </p:nvSpPr>
        <p:spPr>
          <a:xfrm>
            <a:off x="1262742" y="365125"/>
            <a:ext cx="10091057" cy="941161"/>
          </a:xfrm>
          <a:prstGeom prst="rect">
            <a:avLst/>
          </a:prstGeom>
        </p:spPr>
        <p:txBody>
          <a:bodyPr vert="horz" lIns="91440" tIns="45720" rIns="91440" bIns="45720" rtlCol="0" anchor="ctr">
            <a:normAutofit/>
          </a:bodyPr>
          <a:lstStyle/>
          <a:p>
            <a:r>
              <a:rPr lang="en-GB" dirty="0"/>
              <a:t>Click to edit Master title style</a:t>
            </a:r>
            <a:endParaRPr lang="en-UA" dirty="0"/>
          </a:p>
        </p:txBody>
      </p:sp>
      <p:sp>
        <p:nvSpPr>
          <p:cNvPr id="3" name="Text Placeholder 2">
            <a:extLst>
              <a:ext uri="{FF2B5EF4-FFF2-40B4-BE49-F238E27FC236}">
                <a16:creationId xmlns:a16="http://schemas.microsoft.com/office/drawing/2014/main" id="{FF1FF660-2539-2841-9B34-CE3E5F220972}"/>
              </a:ext>
            </a:extLst>
          </p:cNvPr>
          <p:cNvSpPr>
            <a:spLocks noGrp="1"/>
          </p:cNvSpPr>
          <p:nvPr>
            <p:ph type="body" idx="1"/>
          </p:nvPr>
        </p:nvSpPr>
        <p:spPr>
          <a:xfrm>
            <a:off x="1262742" y="1825625"/>
            <a:ext cx="10091057"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A"/>
          </a:p>
        </p:txBody>
      </p:sp>
      <p:sp>
        <p:nvSpPr>
          <p:cNvPr id="4" name="Date Placeholder 3">
            <a:extLst>
              <a:ext uri="{FF2B5EF4-FFF2-40B4-BE49-F238E27FC236}">
                <a16:creationId xmlns:a16="http://schemas.microsoft.com/office/drawing/2014/main" id="{7C527AD0-B9A9-214B-AE54-69F6A9A72A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EE90F2-10B1-1C43-B201-DF7CE5BC670D}" type="datetimeFigureOut">
              <a:rPr lang="en-UA" smtClean="0"/>
              <a:t>11/21/2023</a:t>
            </a:fld>
            <a:endParaRPr lang="en-UA"/>
          </a:p>
        </p:txBody>
      </p:sp>
      <p:sp>
        <p:nvSpPr>
          <p:cNvPr id="5" name="Footer Placeholder 4">
            <a:extLst>
              <a:ext uri="{FF2B5EF4-FFF2-40B4-BE49-F238E27FC236}">
                <a16:creationId xmlns:a16="http://schemas.microsoft.com/office/drawing/2014/main" id="{0633C08F-A93B-F945-920B-401FF93C24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A"/>
          </a:p>
        </p:txBody>
      </p:sp>
      <p:sp>
        <p:nvSpPr>
          <p:cNvPr id="6" name="Slide Number Placeholder 5">
            <a:extLst>
              <a:ext uri="{FF2B5EF4-FFF2-40B4-BE49-F238E27FC236}">
                <a16:creationId xmlns:a16="http://schemas.microsoft.com/office/drawing/2014/main" id="{A2EFA4EA-B8FC-794A-9513-6E90424577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DCC143-2022-734C-81D9-E011CD04A4B7}" type="slidenum">
              <a:rPr lang="en-UA" smtClean="0"/>
              <a:t>‹#›</a:t>
            </a:fld>
            <a:endParaRPr lang="en-UA"/>
          </a:p>
        </p:txBody>
      </p:sp>
    </p:spTree>
    <p:extLst>
      <p:ext uri="{BB962C8B-B14F-4D97-AF65-F5344CB8AC3E}">
        <p14:creationId xmlns:p14="http://schemas.microsoft.com/office/powerpoint/2010/main" val="1745210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39088-72A5-4A49-BCD5-7B0441795A9E}"/>
              </a:ext>
            </a:extLst>
          </p:cNvPr>
          <p:cNvSpPr>
            <a:spLocks noGrp="1"/>
          </p:cNvSpPr>
          <p:nvPr>
            <p:ph type="ctrTitle"/>
          </p:nvPr>
        </p:nvSpPr>
        <p:spPr>
          <a:xfrm>
            <a:off x="3996648" y="636998"/>
            <a:ext cx="8054940" cy="3369923"/>
          </a:xfrm>
        </p:spPr>
        <p:txBody>
          <a:bodyPr>
            <a:normAutofit fontScale="90000"/>
          </a:bodyPr>
          <a:lstStyle/>
          <a:p>
            <a:r>
              <a:rPr lang="ru-RU" sz="3600" b="1" dirty="0" smtClean="0">
                <a:solidFill>
                  <a:srgbClr val="88FAFF"/>
                </a:solidFill>
                <a:latin typeface="Georgia" panose="02040502050405020303" pitchFamily="18" charset="0"/>
              </a:rPr>
              <a:t>Использование </a:t>
            </a:r>
            <a:br>
              <a:rPr lang="ru-RU" sz="3600" b="1" dirty="0" smtClean="0">
                <a:solidFill>
                  <a:srgbClr val="88FAFF"/>
                </a:solidFill>
                <a:latin typeface="Georgia" panose="02040502050405020303" pitchFamily="18" charset="0"/>
              </a:rPr>
            </a:br>
            <a:r>
              <a:rPr lang="ru-RU" sz="3600" b="1" dirty="0" smtClean="0">
                <a:solidFill>
                  <a:srgbClr val="88FAFF"/>
                </a:solidFill>
                <a:latin typeface="Georgia" panose="02040502050405020303" pitchFamily="18" charset="0"/>
              </a:rPr>
              <a:t>технологии </a:t>
            </a:r>
            <a:br>
              <a:rPr lang="ru-RU" sz="3600" b="1" dirty="0" smtClean="0">
                <a:solidFill>
                  <a:srgbClr val="88FAFF"/>
                </a:solidFill>
                <a:latin typeface="Georgia" panose="02040502050405020303" pitchFamily="18" charset="0"/>
              </a:rPr>
            </a:br>
            <a:r>
              <a:rPr lang="ru-RU" sz="3600" b="1" dirty="0" smtClean="0">
                <a:solidFill>
                  <a:srgbClr val="88FAFF"/>
                </a:solidFill>
                <a:latin typeface="Georgia" panose="02040502050405020303" pitchFamily="18" charset="0"/>
              </a:rPr>
              <a:t>развития критического мышления </a:t>
            </a:r>
            <a:br>
              <a:rPr lang="ru-RU" sz="3600" b="1" dirty="0" smtClean="0">
                <a:solidFill>
                  <a:srgbClr val="88FAFF"/>
                </a:solidFill>
                <a:latin typeface="Georgia" panose="02040502050405020303" pitchFamily="18" charset="0"/>
              </a:rPr>
            </a:br>
            <a:r>
              <a:rPr lang="ru-RU" sz="3600" b="1" dirty="0" smtClean="0">
                <a:solidFill>
                  <a:srgbClr val="88FAFF"/>
                </a:solidFill>
                <a:latin typeface="Georgia" panose="02040502050405020303" pitchFamily="18" charset="0"/>
              </a:rPr>
              <a:t>на практических занятиях </a:t>
            </a:r>
            <a:br>
              <a:rPr lang="ru-RU" sz="3600" b="1" dirty="0" smtClean="0">
                <a:solidFill>
                  <a:srgbClr val="88FAFF"/>
                </a:solidFill>
                <a:latin typeface="Georgia" panose="02040502050405020303" pitchFamily="18" charset="0"/>
              </a:rPr>
            </a:br>
            <a:r>
              <a:rPr lang="ru-RU" sz="3600" b="1" dirty="0" smtClean="0">
                <a:solidFill>
                  <a:srgbClr val="88FAFF"/>
                </a:solidFill>
                <a:latin typeface="Georgia" panose="02040502050405020303" pitchFamily="18" charset="0"/>
              </a:rPr>
              <a:t>по английскому языку </a:t>
            </a:r>
            <a:br>
              <a:rPr lang="ru-RU" sz="3600" b="1" dirty="0" smtClean="0">
                <a:solidFill>
                  <a:srgbClr val="88FAFF"/>
                </a:solidFill>
                <a:latin typeface="Georgia" panose="02040502050405020303" pitchFamily="18" charset="0"/>
              </a:rPr>
            </a:br>
            <a:r>
              <a:rPr lang="ru-RU" sz="3600" b="1" dirty="0" smtClean="0">
                <a:solidFill>
                  <a:srgbClr val="88FAFF"/>
                </a:solidFill>
                <a:latin typeface="Georgia" panose="02040502050405020303" pitchFamily="18" charset="0"/>
              </a:rPr>
              <a:t>в ПОО</a:t>
            </a:r>
            <a:endParaRPr lang="en-UA" sz="3600" b="1" dirty="0">
              <a:solidFill>
                <a:srgbClr val="88FAFF"/>
              </a:solidFill>
              <a:latin typeface="Georgia" panose="02040502050405020303" pitchFamily="18" charset="0"/>
            </a:endParaRPr>
          </a:p>
        </p:txBody>
      </p:sp>
      <p:sp>
        <p:nvSpPr>
          <p:cNvPr id="3" name="Subtitle 2">
            <a:extLst>
              <a:ext uri="{FF2B5EF4-FFF2-40B4-BE49-F238E27FC236}">
                <a16:creationId xmlns:a16="http://schemas.microsoft.com/office/drawing/2014/main" id="{BC5839C1-0AEB-E64F-AAB1-4DD4FF3D15FA}"/>
              </a:ext>
            </a:extLst>
          </p:cNvPr>
          <p:cNvSpPr>
            <a:spLocks noGrp="1"/>
          </p:cNvSpPr>
          <p:nvPr>
            <p:ph type="subTitle" idx="1"/>
          </p:nvPr>
        </p:nvSpPr>
        <p:spPr>
          <a:xfrm>
            <a:off x="5079904" y="4976184"/>
            <a:ext cx="5953496" cy="1655762"/>
          </a:xfrm>
        </p:spPr>
        <p:txBody>
          <a:bodyPr>
            <a:normAutofit lnSpcReduction="10000"/>
          </a:bodyPr>
          <a:lstStyle/>
          <a:p>
            <a:r>
              <a:rPr lang="ru-RU" dirty="0" smtClean="0">
                <a:latin typeface="Georgia" panose="02040502050405020303" pitchFamily="18" charset="0"/>
              </a:rPr>
              <a:t>Гусева Наталья Александровна</a:t>
            </a:r>
          </a:p>
          <a:p>
            <a:r>
              <a:rPr lang="ru-RU" dirty="0" smtClean="0">
                <a:latin typeface="Georgia" panose="02040502050405020303" pitchFamily="18" charset="0"/>
              </a:rPr>
              <a:t>Преподаватель ГБПОУ СГКСТД</a:t>
            </a:r>
          </a:p>
          <a:p>
            <a:endParaRPr lang="ru-RU" dirty="0" smtClean="0">
              <a:latin typeface="Georgia" panose="02040502050405020303" pitchFamily="18" charset="0"/>
            </a:endParaRPr>
          </a:p>
          <a:p>
            <a:r>
              <a:rPr lang="ru-RU" dirty="0" smtClean="0">
                <a:latin typeface="Georgia" panose="02040502050405020303" pitchFamily="18" charset="0"/>
              </a:rPr>
              <a:t>Самара, 2023г.</a:t>
            </a:r>
            <a:endParaRPr lang="en-UA" dirty="0">
              <a:latin typeface="Georgia" panose="02040502050405020303" pitchFamily="18" charset="0"/>
            </a:endParaRPr>
          </a:p>
        </p:txBody>
      </p:sp>
    </p:spTree>
    <p:extLst>
      <p:ext uri="{BB962C8B-B14F-4D97-AF65-F5344CB8AC3E}">
        <p14:creationId xmlns:p14="http://schemas.microsoft.com/office/powerpoint/2010/main" val="40676104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latin typeface="Georgia" panose="02040502050405020303" pitchFamily="18" charset="0"/>
              </a:rPr>
              <a:t>Методические приемы </a:t>
            </a:r>
            <a:r>
              <a:rPr lang="ru-RU" b="1" dirty="0" smtClean="0">
                <a:latin typeface="Georgia" panose="02040502050405020303" pitchFamily="18" charset="0"/>
              </a:rPr>
              <a:t>ТКМ</a:t>
            </a:r>
            <a:endParaRPr lang="ru-RU" dirty="0"/>
          </a:p>
        </p:txBody>
      </p:sp>
      <p:sp>
        <p:nvSpPr>
          <p:cNvPr id="3" name="Объект 2"/>
          <p:cNvSpPr>
            <a:spLocks noGrp="1"/>
          </p:cNvSpPr>
          <p:nvPr>
            <p:ph sz="half" idx="1"/>
          </p:nvPr>
        </p:nvSpPr>
        <p:spPr/>
        <p:txBody>
          <a:bodyPr>
            <a:normAutofit fontScale="62500" lnSpcReduction="20000"/>
          </a:bodyPr>
          <a:lstStyle/>
          <a:p>
            <a:pPr marL="0" indent="0" algn="ctr">
              <a:buNone/>
            </a:pPr>
            <a:r>
              <a:rPr lang="ru-RU" sz="3800" b="1" dirty="0">
                <a:solidFill>
                  <a:srgbClr val="FFC000"/>
                </a:solidFill>
                <a:latin typeface="Georgia" panose="02040502050405020303" pitchFamily="18" charset="0"/>
              </a:rPr>
              <a:t>Синквейн</a:t>
            </a:r>
          </a:p>
          <a:p>
            <a:pPr marL="0" indent="0">
              <a:buNone/>
            </a:pPr>
            <a:endParaRPr lang="ru-RU" dirty="0">
              <a:latin typeface="Georgia" panose="02040502050405020303" pitchFamily="18" charset="0"/>
            </a:endParaRPr>
          </a:p>
          <a:p>
            <a:pPr marL="0" indent="0" algn="just">
              <a:buNone/>
            </a:pPr>
            <a:r>
              <a:rPr lang="ru-RU" dirty="0" smtClean="0">
                <a:latin typeface="Georgia" panose="02040502050405020303" pitchFamily="18" charset="0"/>
              </a:rPr>
              <a:t>Синквейн </a:t>
            </a:r>
            <a:r>
              <a:rPr lang="ru-RU" dirty="0">
                <a:latin typeface="Georgia" panose="02040502050405020303" pitchFamily="18" charset="0"/>
              </a:rPr>
              <a:t>– это стихотворение, которое требует синтеза материала в кратких предложениях.</a:t>
            </a:r>
          </a:p>
          <a:p>
            <a:pPr marL="0" indent="0" algn="just">
              <a:buNone/>
            </a:pPr>
            <a:r>
              <a:rPr lang="ru-RU" dirty="0" smtClean="0">
                <a:latin typeface="Georgia" panose="02040502050405020303" pitchFamily="18" charset="0"/>
              </a:rPr>
              <a:t>Оно </a:t>
            </a:r>
            <a:r>
              <a:rPr lang="ru-RU" dirty="0">
                <a:latin typeface="Georgia" panose="02040502050405020303" pitchFamily="18" charset="0"/>
              </a:rPr>
              <a:t>позволяет выразить мысли в нескольких значимых словах и емких выражениях. Сиквейн придумывают индивидуально или в парах, очень </a:t>
            </a:r>
            <a:r>
              <a:rPr lang="ru-RU" dirty="0" smtClean="0">
                <a:latin typeface="Georgia" panose="02040502050405020303" pitchFamily="18" charset="0"/>
              </a:rPr>
              <a:t>реже </a:t>
            </a:r>
            <a:r>
              <a:rPr lang="ru-RU" dirty="0">
                <a:latin typeface="Georgia" panose="02040502050405020303" pitchFamily="18" charset="0"/>
              </a:rPr>
              <a:t>— в группах. </a:t>
            </a:r>
            <a:endParaRPr lang="ru-RU" dirty="0" smtClean="0">
              <a:latin typeface="Georgia" panose="02040502050405020303" pitchFamily="18" charset="0"/>
            </a:endParaRPr>
          </a:p>
          <a:p>
            <a:pPr marL="0" indent="0" algn="just">
              <a:buNone/>
            </a:pPr>
            <a:r>
              <a:rPr lang="ru-RU" dirty="0" smtClean="0">
                <a:latin typeface="Georgia" panose="02040502050405020303" pitchFamily="18" charset="0"/>
              </a:rPr>
              <a:t>Обычно </a:t>
            </a:r>
            <a:r>
              <a:rPr lang="ru-RU" dirty="0">
                <a:latin typeface="Georgia" panose="02040502050405020303" pitchFamily="18" charset="0"/>
              </a:rPr>
              <a:t>синквейн используется на стадии рефлексии или как нетрадиционная форма на стадии вызова.</a:t>
            </a:r>
          </a:p>
          <a:p>
            <a:pPr marL="0" indent="0">
              <a:buNone/>
            </a:pPr>
            <a:endParaRPr lang="ru-RU" dirty="0">
              <a:latin typeface="Georgia" panose="02040502050405020303" pitchFamily="18" charset="0"/>
            </a:endParaRPr>
          </a:p>
        </p:txBody>
      </p:sp>
      <p:sp>
        <p:nvSpPr>
          <p:cNvPr id="4" name="Объект 3"/>
          <p:cNvSpPr>
            <a:spLocks noGrp="1"/>
          </p:cNvSpPr>
          <p:nvPr>
            <p:ph sz="half" idx="2"/>
          </p:nvPr>
        </p:nvSpPr>
        <p:spPr>
          <a:xfrm>
            <a:off x="6172199" y="1825624"/>
            <a:ext cx="5519791" cy="4575175"/>
          </a:xfrm>
        </p:spPr>
        <p:txBody>
          <a:bodyPr>
            <a:normAutofit fontScale="62500" lnSpcReduction="20000"/>
          </a:bodyPr>
          <a:lstStyle/>
          <a:p>
            <a:pPr marL="0" indent="0" algn="ctr">
              <a:buNone/>
            </a:pPr>
            <a:r>
              <a:rPr lang="ru-RU" sz="3800" b="1" dirty="0">
                <a:latin typeface="Georgia" panose="02040502050405020303" pitchFamily="18" charset="0"/>
              </a:rPr>
              <a:t>Правила написания синквейна:</a:t>
            </a:r>
          </a:p>
          <a:p>
            <a:pPr marL="0" indent="0">
              <a:buNone/>
            </a:pPr>
            <a:endParaRPr lang="ru-RU" dirty="0">
              <a:latin typeface="Georgia" panose="02040502050405020303" pitchFamily="18" charset="0"/>
            </a:endParaRPr>
          </a:p>
          <a:p>
            <a:pPr marL="0" indent="0" algn="just">
              <a:buNone/>
            </a:pPr>
            <a:r>
              <a:rPr lang="ru-RU" dirty="0">
                <a:latin typeface="Georgia" panose="02040502050405020303" pitchFamily="18" charset="0"/>
              </a:rPr>
              <a:t>— первая строка – тема стихотворения, выраженная одним словом, обычно именем </a:t>
            </a:r>
            <a:r>
              <a:rPr lang="ru-RU" b="1" dirty="0">
                <a:solidFill>
                  <a:srgbClr val="FFC000"/>
                </a:solidFill>
                <a:latin typeface="Georgia" panose="02040502050405020303" pitchFamily="18" charset="0"/>
              </a:rPr>
              <a:t>существительным</a:t>
            </a:r>
            <a:r>
              <a:rPr lang="ru-RU" dirty="0">
                <a:latin typeface="Georgia" panose="02040502050405020303" pitchFamily="18" charset="0"/>
              </a:rPr>
              <a:t>;</a:t>
            </a:r>
          </a:p>
          <a:p>
            <a:pPr marL="0" indent="0" algn="just">
              <a:buNone/>
            </a:pPr>
            <a:r>
              <a:rPr lang="ru-RU" dirty="0">
                <a:latin typeface="Georgia" panose="02040502050405020303" pitchFamily="18" charset="0"/>
              </a:rPr>
              <a:t>— вторая строка – описание темы в двух словах, как правило, именами </a:t>
            </a:r>
            <a:r>
              <a:rPr lang="ru-RU" b="1" dirty="0">
                <a:solidFill>
                  <a:srgbClr val="FFC000"/>
                </a:solidFill>
                <a:latin typeface="Georgia" panose="02040502050405020303" pitchFamily="18" charset="0"/>
              </a:rPr>
              <a:t>прилагательными</a:t>
            </a:r>
            <a:r>
              <a:rPr lang="ru-RU" dirty="0">
                <a:latin typeface="Georgia" panose="02040502050405020303" pitchFamily="18" charset="0"/>
              </a:rPr>
              <a:t>;</a:t>
            </a:r>
          </a:p>
          <a:p>
            <a:pPr marL="0" indent="0" algn="just">
              <a:buNone/>
            </a:pPr>
            <a:r>
              <a:rPr lang="ru-RU" dirty="0">
                <a:latin typeface="Georgia" panose="02040502050405020303" pitchFamily="18" charset="0"/>
              </a:rPr>
              <a:t>— третья строка – описание действия в рамках этой темы тремя словами, обычно </a:t>
            </a:r>
            <a:r>
              <a:rPr lang="ru-RU" b="1" dirty="0">
                <a:solidFill>
                  <a:srgbClr val="FFC000"/>
                </a:solidFill>
                <a:latin typeface="Georgia" panose="02040502050405020303" pitchFamily="18" charset="0"/>
              </a:rPr>
              <a:t>глаголами</a:t>
            </a:r>
            <a:r>
              <a:rPr lang="ru-RU" dirty="0">
                <a:latin typeface="Georgia" panose="02040502050405020303" pitchFamily="18" charset="0"/>
              </a:rPr>
              <a:t>;</a:t>
            </a:r>
          </a:p>
          <a:p>
            <a:pPr marL="0" indent="0" algn="just">
              <a:buNone/>
            </a:pPr>
            <a:r>
              <a:rPr lang="ru-RU" dirty="0">
                <a:latin typeface="Georgia" panose="02040502050405020303" pitchFamily="18" charset="0"/>
              </a:rPr>
              <a:t>— четвертая строка – фраза из четырёх слов, выражающая </a:t>
            </a:r>
            <a:r>
              <a:rPr lang="ru-RU" b="1" dirty="0">
                <a:solidFill>
                  <a:srgbClr val="FFC000"/>
                </a:solidFill>
                <a:latin typeface="Georgia" panose="02040502050405020303" pitchFamily="18" charset="0"/>
              </a:rPr>
              <a:t>отношение автора </a:t>
            </a:r>
            <a:r>
              <a:rPr lang="ru-RU" dirty="0">
                <a:latin typeface="Georgia" panose="02040502050405020303" pitchFamily="18" charset="0"/>
              </a:rPr>
              <a:t>к данной теме;</a:t>
            </a:r>
          </a:p>
          <a:p>
            <a:pPr marL="0" indent="0" algn="just">
              <a:buNone/>
            </a:pPr>
            <a:r>
              <a:rPr lang="ru-RU" dirty="0">
                <a:latin typeface="Georgia" panose="02040502050405020303" pitchFamily="18" charset="0"/>
              </a:rPr>
              <a:t>— пятая строка – одно слово – </a:t>
            </a:r>
            <a:r>
              <a:rPr lang="ru-RU" b="1" dirty="0">
                <a:solidFill>
                  <a:srgbClr val="FFC000"/>
                </a:solidFill>
                <a:latin typeface="Georgia" panose="02040502050405020303" pitchFamily="18" charset="0"/>
              </a:rPr>
              <a:t>синоним</a:t>
            </a:r>
            <a:r>
              <a:rPr lang="ru-RU" dirty="0">
                <a:latin typeface="Georgia" panose="02040502050405020303" pitchFamily="18" charset="0"/>
              </a:rPr>
              <a:t> к первому, на эмоционально-образном или обобщенном уровне повторяющее суть темы.</a:t>
            </a:r>
          </a:p>
          <a:p>
            <a:endParaRPr lang="ru-RU" dirty="0"/>
          </a:p>
        </p:txBody>
      </p:sp>
    </p:spTree>
    <p:extLst>
      <p:ext uri="{BB962C8B-B14F-4D97-AF65-F5344CB8AC3E}">
        <p14:creationId xmlns:p14="http://schemas.microsoft.com/office/powerpoint/2010/main" val="19744483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Схема 8"/>
          <p:cNvGraphicFramePr/>
          <p:nvPr>
            <p:extLst>
              <p:ext uri="{D42A27DB-BD31-4B8C-83A1-F6EECF244321}">
                <p14:modId xmlns:p14="http://schemas.microsoft.com/office/powerpoint/2010/main" val="1555377399"/>
              </p:ext>
            </p:extLst>
          </p:nvPr>
        </p:nvGraphicFramePr>
        <p:xfrm>
          <a:off x="647272" y="719666"/>
          <a:ext cx="11168009"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Pentagon 28">
            <a:extLst>
              <a:ext uri="{FF2B5EF4-FFF2-40B4-BE49-F238E27FC236}">
                <a16:creationId xmlns:a16="http://schemas.microsoft.com/office/drawing/2014/main" id="{17F7CA73-B8BA-4347-AB3E-97AD0F58A82D}"/>
              </a:ext>
            </a:extLst>
          </p:cNvPr>
          <p:cNvSpPr/>
          <p:nvPr/>
        </p:nvSpPr>
        <p:spPr>
          <a:xfrm rot="10800000" flipH="1">
            <a:off x="5361065" y="1119890"/>
            <a:ext cx="870211" cy="114709"/>
          </a:xfrm>
          <a:prstGeom prst="homePlate">
            <a:avLst>
              <a:gd name="adj" fmla="val 6451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2" name="Pentagon 28">
            <a:extLst>
              <a:ext uri="{FF2B5EF4-FFF2-40B4-BE49-F238E27FC236}">
                <a16:creationId xmlns:a16="http://schemas.microsoft.com/office/drawing/2014/main" id="{17F7CA73-B8BA-4347-AB3E-97AD0F58A82D}"/>
              </a:ext>
            </a:extLst>
          </p:cNvPr>
          <p:cNvSpPr/>
          <p:nvPr/>
        </p:nvSpPr>
        <p:spPr>
          <a:xfrm rot="10800000" flipH="1">
            <a:off x="5361060" y="1936082"/>
            <a:ext cx="870211" cy="114709"/>
          </a:xfrm>
          <a:prstGeom prst="homePlate">
            <a:avLst>
              <a:gd name="adj" fmla="val 6451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3" name="Pentagon 28">
            <a:extLst>
              <a:ext uri="{FF2B5EF4-FFF2-40B4-BE49-F238E27FC236}">
                <a16:creationId xmlns:a16="http://schemas.microsoft.com/office/drawing/2014/main" id="{17F7CA73-B8BA-4347-AB3E-97AD0F58A82D}"/>
              </a:ext>
            </a:extLst>
          </p:cNvPr>
          <p:cNvSpPr/>
          <p:nvPr/>
        </p:nvSpPr>
        <p:spPr>
          <a:xfrm rot="10800000" flipH="1">
            <a:off x="5361064" y="2763140"/>
            <a:ext cx="870211" cy="114709"/>
          </a:xfrm>
          <a:prstGeom prst="homePlate">
            <a:avLst>
              <a:gd name="adj" fmla="val 6451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4" name="Pentagon 28">
            <a:extLst>
              <a:ext uri="{FF2B5EF4-FFF2-40B4-BE49-F238E27FC236}">
                <a16:creationId xmlns:a16="http://schemas.microsoft.com/office/drawing/2014/main" id="{17F7CA73-B8BA-4347-AB3E-97AD0F58A82D}"/>
              </a:ext>
            </a:extLst>
          </p:cNvPr>
          <p:cNvSpPr/>
          <p:nvPr/>
        </p:nvSpPr>
        <p:spPr>
          <a:xfrm rot="10800000" flipH="1">
            <a:off x="5361059" y="3553982"/>
            <a:ext cx="870211" cy="114709"/>
          </a:xfrm>
          <a:prstGeom prst="homePlate">
            <a:avLst>
              <a:gd name="adj" fmla="val 6451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5" name="Pentagon 28">
            <a:extLst>
              <a:ext uri="{FF2B5EF4-FFF2-40B4-BE49-F238E27FC236}">
                <a16:creationId xmlns:a16="http://schemas.microsoft.com/office/drawing/2014/main" id="{17F7CA73-B8BA-4347-AB3E-97AD0F58A82D}"/>
              </a:ext>
            </a:extLst>
          </p:cNvPr>
          <p:cNvSpPr/>
          <p:nvPr/>
        </p:nvSpPr>
        <p:spPr>
          <a:xfrm rot="10800000" flipH="1">
            <a:off x="5361058" y="4367927"/>
            <a:ext cx="870211" cy="114709"/>
          </a:xfrm>
          <a:prstGeom prst="homePlate">
            <a:avLst>
              <a:gd name="adj" fmla="val 6451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6" name="Pentagon 28">
            <a:extLst>
              <a:ext uri="{FF2B5EF4-FFF2-40B4-BE49-F238E27FC236}">
                <a16:creationId xmlns:a16="http://schemas.microsoft.com/office/drawing/2014/main" id="{17F7CA73-B8BA-4347-AB3E-97AD0F58A82D}"/>
              </a:ext>
            </a:extLst>
          </p:cNvPr>
          <p:cNvSpPr/>
          <p:nvPr/>
        </p:nvSpPr>
        <p:spPr>
          <a:xfrm rot="10800000" flipH="1">
            <a:off x="5361065" y="5183853"/>
            <a:ext cx="870211" cy="114709"/>
          </a:xfrm>
          <a:prstGeom prst="homePlate">
            <a:avLst>
              <a:gd name="adj" fmla="val 6451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7" name="Pentagon 28">
            <a:extLst>
              <a:ext uri="{FF2B5EF4-FFF2-40B4-BE49-F238E27FC236}">
                <a16:creationId xmlns:a16="http://schemas.microsoft.com/office/drawing/2014/main" id="{17F7CA73-B8BA-4347-AB3E-97AD0F58A82D}"/>
              </a:ext>
            </a:extLst>
          </p:cNvPr>
          <p:cNvSpPr/>
          <p:nvPr/>
        </p:nvSpPr>
        <p:spPr>
          <a:xfrm rot="10800000" flipH="1">
            <a:off x="5361065" y="5985827"/>
            <a:ext cx="870211" cy="114709"/>
          </a:xfrm>
          <a:prstGeom prst="homePlate">
            <a:avLst>
              <a:gd name="adj" fmla="val 6451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Tree>
    <p:extLst>
      <p:ext uri="{BB962C8B-B14F-4D97-AF65-F5344CB8AC3E}">
        <p14:creationId xmlns:p14="http://schemas.microsoft.com/office/powerpoint/2010/main" val="37192702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4D46C-1D23-8547-BB33-F0756F889247}"/>
              </a:ext>
            </a:extLst>
          </p:cNvPr>
          <p:cNvSpPr>
            <a:spLocks noGrp="1"/>
          </p:cNvSpPr>
          <p:nvPr>
            <p:ph type="title"/>
          </p:nvPr>
        </p:nvSpPr>
        <p:spPr>
          <a:xfrm>
            <a:off x="1037690" y="467710"/>
            <a:ext cx="10790432" cy="941161"/>
          </a:xfrm>
        </p:spPr>
        <p:txBody>
          <a:bodyPr>
            <a:noAutofit/>
          </a:bodyPr>
          <a:lstStyle/>
          <a:p>
            <a:pPr algn="ctr"/>
            <a:r>
              <a:rPr lang="ru-RU" sz="3600" b="1" dirty="0" smtClean="0">
                <a:latin typeface="Georgia" panose="02040502050405020303" pitchFamily="18" charset="0"/>
              </a:rPr>
              <a:t>Регулярно </a:t>
            </a:r>
            <a:r>
              <a:rPr lang="ru-RU" sz="3600" b="1" dirty="0">
                <a:latin typeface="Georgia" panose="02040502050405020303" pitchFamily="18" charset="0"/>
              </a:rPr>
              <a:t>используя технологию </a:t>
            </a:r>
            <a:r>
              <a:rPr lang="ru-RU" sz="3600" b="1" dirty="0" smtClean="0">
                <a:latin typeface="Georgia" panose="02040502050405020303" pitchFamily="18" charset="0"/>
              </a:rPr>
              <a:t>развития критического </a:t>
            </a:r>
            <a:r>
              <a:rPr lang="ru-RU" sz="3600" b="1" dirty="0">
                <a:latin typeface="Georgia" panose="02040502050405020303" pitchFamily="18" charset="0"/>
              </a:rPr>
              <a:t>мышления, </a:t>
            </a:r>
            <a:r>
              <a:rPr lang="ru-RU" sz="3600" b="1" dirty="0" smtClean="0">
                <a:latin typeface="Georgia" panose="02040502050405020303" pitchFamily="18" charset="0"/>
              </a:rPr>
              <a:t>учитель:</a:t>
            </a:r>
            <a:endParaRPr lang="en-UA" sz="3600" b="1" dirty="0">
              <a:latin typeface="Georgia" panose="02040502050405020303" pitchFamily="18" charset="0"/>
            </a:endParaRPr>
          </a:p>
        </p:txBody>
      </p:sp>
      <p:grpSp>
        <p:nvGrpSpPr>
          <p:cNvPr id="28" name="Group 27">
            <a:extLst>
              <a:ext uri="{FF2B5EF4-FFF2-40B4-BE49-F238E27FC236}">
                <a16:creationId xmlns:a16="http://schemas.microsoft.com/office/drawing/2014/main" id="{337F1E8C-CCA6-A04A-BE4C-390CB0637223}"/>
              </a:ext>
            </a:extLst>
          </p:cNvPr>
          <p:cNvGrpSpPr/>
          <p:nvPr/>
        </p:nvGrpSpPr>
        <p:grpSpPr>
          <a:xfrm>
            <a:off x="748675" y="3750424"/>
            <a:ext cx="4076261" cy="1291952"/>
            <a:chOff x="3527801" y="2559568"/>
            <a:chExt cx="5419158" cy="3155280"/>
          </a:xfrm>
        </p:grpSpPr>
        <p:sp>
          <p:nvSpPr>
            <p:cNvPr id="30" name="Round Diagonal Corner Rectangle 2">
              <a:extLst>
                <a:ext uri="{FF2B5EF4-FFF2-40B4-BE49-F238E27FC236}">
                  <a16:creationId xmlns:a16="http://schemas.microsoft.com/office/drawing/2014/main" id="{AAD68538-27B5-DE4F-A381-677119F0AEFA}"/>
                </a:ext>
              </a:extLst>
            </p:cNvPr>
            <p:cNvSpPr/>
            <p:nvPr/>
          </p:nvSpPr>
          <p:spPr>
            <a:xfrm rot="5400000">
              <a:off x="2892063" y="3761832"/>
              <a:ext cx="2125467" cy="853991"/>
            </a:xfrm>
            <a:prstGeom prst="round2DiagRect">
              <a:avLst>
                <a:gd name="adj1" fmla="val 33219"/>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cs typeface="+mn-ea"/>
                <a:sym typeface="+mn-lt"/>
              </a:endParaRPr>
            </a:p>
          </p:txBody>
        </p:sp>
        <p:sp>
          <p:nvSpPr>
            <p:cNvPr id="31" name="Parallelogram 30">
              <a:extLst>
                <a:ext uri="{FF2B5EF4-FFF2-40B4-BE49-F238E27FC236}">
                  <a16:creationId xmlns:a16="http://schemas.microsoft.com/office/drawing/2014/main" id="{5A9DE337-FF03-7A40-A335-4A73F577294E}"/>
                </a:ext>
              </a:extLst>
            </p:cNvPr>
            <p:cNvSpPr/>
            <p:nvPr/>
          </p:nvSpPr>
          <p:spPr>
            <a:xfrm rot="5400000" flipH="1">
              <a:off x="3438139" y="3880910"/>
              <a:ext cx="2314306" cy="426997"/>
            </a:xfrm>
            <a:prstGeom prst="parallelogram">
              <a:avLst>
                <a:gd name="adj" fmla="val 217202"/>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2" name="Round Diagonal Corner Rectangle 5">
              <a:extLst>
                <a:ext uri="{FF2B5EF4-FFF2-40B4-BE49-F238E27FC236}">
                  <a16:creationId xmlns:a16="http://schemas.microsoft.com/office/drawing/2014/main" id="{C931EF24-D658-F84F-BE78-48225041671C}"/>
                </a:ext>
              </a:extLst>
            </p:cNvPr>
            <p:cNvSpPr/>
            <p:nvPr/>
          </p:nvSpPr>
          <p:spPr>
            <a:xfrm rot="5400000">
              <a:off x="5246982" y="3572991"/>
              <a:ext cx="2503152" cy="853991"/>
            </a:xfrm>
            <a:prstGeom prst="round2DiagRect">
              <a:avLst>
                <a:gd name="adj1" fmla="val 33219"/>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cs typeface="+mn-ea"/>
                <a:sym typeface="+mn-lt"/>
              </a:endParaRPr>
            </a:p>
          </p:txBody>
        </p:sp>
        <p:sp>
          <p:nvSpPr>
            <p:cNvPr id="58" name="Round Diagonal Corner Rectangle 6">
              <a:extLst>
                <a:ext uri="{FF2B5EF4-FFF2-40B4-BE49-F238E27FC236}">
                  <a16:creationId xmlns:a16="http://schemas.microsoft.com/office/drawing/2014/main" id="{A02FBC65-27AE-2841-8143-12DE686F67B8}"/>
                </a:ext>
              </a:extLst>
            </p:cNvPr>
            <p:cNvSpPr/>
            <p:nvPr/>
          </p:nvSpPr>
          <p:spPr>
            <a:xfrm rot="5400000">
              <a:off x="6416421" y="3478569"/>
              <a:ext cx="2691992" cy="853991"/>
            </a:xfrm>
            <a:prstGeom prst="round2DiagRect">
              <a:avLst>
                <a:gd name="adj1" fmla="val 33219"/>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cs typeface="+mn-ea"/>
                <a:sym typeface="+mn-lt"/>
              </a:endParaRPr>
            </a:p>
          </p:txBody>
        </p:sp>
        <p:sp>
          <p:nvSpPr>
            <p:cNvPr id="59" name="Parallelogram 58">
              <a:extLst>
                <a:ext uri="{FF2B5EF4-FFF2-40B4-BE49-F238E27FC236}">
                  <a16:creationId xmlns:a16="http://schemas.microsoft.com/office/drawing/2014/main" id="{401C0AA7-B114-3B47-A43D-1066958201C0}"/>
                </a:ext>
              </a:extLst>
            </p:cNvPr>
            <p:cNvSpPr/>
            <p:nvPr/>
          </p:nvSpPr>
          <p:spPr>
            <a:xfrm rot="5400000" flipH="1">
              <a:off x="5781179" y="3693378"/>
              <a:ext cx="2694618" cy="426997"/>
            </a:xfrm>
            <a:prstGeom prst="parallelogram">
              <a:avLst>
                <a:gd name="adj" fmla="val 25419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60" name="Parallelogram 59">
              <a:extLst>
                <a:ext uri="{FF2B5EF4-FFF2-40B4-BE49-F238E27FC236}">
                  <a16:creationId xmlns:a16="http://schemas.microsoft.com/office/drawing/2014/main" id="{EAFC2D89-D68F-6F4B-8711-D3271EF8728F}"/>
                </a:ext>
              </a:extLst>
            </p:cNvPr>
            <p:cNvSpPr/>
            <p:nvPr/>
          </p:nvSpPr>
          <p:spPr>
            <a:xfrm rot="5400000" flipH="1">
              <a:off x="4606157" y="3791892"/>
              <a:ext cx="2513961" cy="426997"/>
            </a:xfrm>
            <a:prstGeom prst="parallelogram">
              <a:avLst>
                <a:gd name="adj" fmla="val 221414"/>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61" name="Round Diagonal Corner Rectangle 4">
              <a:extLst>
                <a:ext uri="{FF2B5EF4-FFF2-40B4-BE49-F238E27FC236}">
                  <a16:creationId xmlns:a16="http://schemas.microsoft.com/office/drawing/2014/main" id="{EEF71901-723B-2F4A-A537-E8F8B544C460}"/>
                </a:ext>
              </a:extLst>
            </p:cNvPr>
            <p:cNvSpPr/>
            <p:nvPr/>
          </p:nvSpPr>
          <p:spPr>
            <a:xfrm rot="5400000">
              <a:off x="4078633" y="3667411"/>
              <a:ext cx="2314308" cy="853991"/>
            </a:xfrm>
            <a:prstGeom prst="round2DiagRect">
              <a:avLst>
                <a:gd name="adj1" fmla="val 33219"/>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cs typeface="+mn-ea"/>
                <a:sym typeface="+mn-lt"/>
              </a:endParaRPr>
            </a:p>
          </p:txBody>
        </p:sp>
        <p:sp>
          <p:nvSpPr>
            <p:cNvPr id="72" name="Rectangle 98">
              <a:extLst>
                <a:ext uri="{FF2B5EF4-FFF2-40B4-BE49-F238E27FC236}">
                  <a16:creationId xmlns:a16="http://schemas.microsoft.com/office/drawing/2014/main" id="{AB047C87-07CC-A54C-8F3A-23778D6C58D4}"/>
                </a:ext>
              </a:extLst>
            </p:cNvPr>
            <p:cNvSpPr>
              <a:spLocks noChangeArrowheads="1"/>
            </p:cNvSpPr>
            <p:nvPr/>
          </p:nvSpPr>
          <p:spPr bwMode="auto">
            <a:xfrm>
              <a:off x="6467804" y="3349328"/>
              <a:ext cx="58731" cy="24028"/>
            </a:xfrm>
            <a:prstGeom prst="rect">
              <a:avLst/>
            </a:prstGeom>
            <a:solidFill>
              <a:schemeClr val="accent4">
                <a:lumMod val="20000"/>
                <a:lumOff val="8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cs typeface="+mn-ea"/>
                <a:sym typeface="+mn-lt"/>
              </a:endParaRPr>
            </a:p>
          </p:txBody>
        </p:sp>
        <p:sp>
          <p:nvSpPr>
            <p:cNvPr id="29" name="Pentagon 28">
              <a:extLst>
                <a:ext uri="{FF2B5EF4-FFF2-40B4-BE49-F238E27FC236}">
                  <a16:creationId xmlns:a16="http://schemas.microsoft.com/office/drawing/2014/main" id="{17F7CA73-B8BA-4347-AB3E-97AD0F58A82D}"/>
                </a:ext>
              </a:extLst>
            </p:cNvPr>
            <p:cNvSpPr/>
            <p:nvPr/>
          </p:nvSpPr>
          <p:spPr>
            <a:xfrm rot="8091402" flipH="1">
              <a:off x="7376448" y="4144336"/>
              <a:ext cx="2749582" cy="391441"/>
            </a:xfrm>
            <a:prstGeom prst="homePlate">
              <a:avLst>
                <a:gd name="adj" fmla="val 6451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3" name="Прямоугольник 2"/>
          <p:cNvSpPr/>
          <p:nvPr/>
        </p:nvSpPr>
        <p:spPr>
          <a:xfrm>
            <a:off x="5106256" y="2109401"/>
            <a:ext cx="6721866" cy="4154984"/>
          </a:xfrm>
          <a:prstGeom prst="rect">
            <a:avLst/>
          </a:prstGeom>
        </p:spPr>
        <p:txBody>
          <a:bodyPr wrap="square">
            <a:spAutoFit/>
          </a:bodyPr>
          <a:lstStyle/>
          <a:p>
            <a:pPr algn="just"/>
            <a:r>
              <a:rPr lang="ru-RU" sz="2400" dirty="0">
                <a:solidFill>
                  <a:schemeClr val="bg2"/>
                </a:solidFill>
                <a:latin typeface="Georgia" panose="02040502050405020303" pitchFamily="18" charset="0"/>
              </a:rPr>
              <a:t>умеет создать в классе атмосферу открытости и ответственного </a:t>
            </a:r>
            <a:r>
              <a:rPr lang="ru-RU" sz="2400" dirty="0" smtClean="0">
                <a:solidFill>
                  <a:schemeClr val="bg2"/>
                </a:solidFill>
                <a:latin typeface="Georgia" panose="02040502050405020303" pitchFamily="18" charset="0"/>
              </a:rPr>
              <a:t>сотрудничества</a:t>
            </a:r>
          </a:p>
          <a:p>
            <a:pPr algn="just"/>
            <a:endParaRPr lang="ru-RU" sz="2400" dirty="0">
              <a:solidFill>
                <a:schemeClr val="bg2"/>
              </a:solidFill>
              <a:latin typeface="Georgia" panose="02040502050405020303" pitchFamily="18" charset="0"/>
            </a:endParaRPr>
          </a:p>
          <a:p>
            <a:pPr algn="just"/>
            <a:r>
              <a:rPr lang="ru-RU" sz="2400" dirty="0">
                <a:solidFill>
                  <a:schemeClr val="bg2"/>
                </a:solidFill>
                <a:latin typeface="Georgia" panose="02040502050405020303" pitchFamily="18" charset="0"/>
              </a:rPr>
              <a:t>использует модель обучения и систему эффективных методик, которые способствуют развитию критического мышления и самостоятельности в процессе </a:t>
            </a:r>
            <a:r>
              <a:rPr lang="ru-RU" sz="2400" dirty="0" smtClean="0">
                <a:solidFill>
                  <a:schemeClr val="bg2"/>
                </a:solidFill>
                <a:latin typeface="Georgia" panose="02040502050405020303" pitchFamily="18" charset="0"/>
              </a:rPr>
              <a:t>обучения</a:t>
            </a:r>
          </a:p>
          <a:p>
            <a:pPr algn="just"/>
            <a:endParaRPr lang="ru-RU" sz="2400" dirty="0">
              <a:solidFill>
                <a:schemeClr val="bg2"/>
              </a:solidFill>
              <a:latin typeface="Georgia" panose="02040502050405020303" pitchFamily="18" charset="0"/>
            </a:endParaRPr>
          </a:p>
          <a:p>
            <a:pPr algn="just"/>
            <a:r>
              <a:rPr lang="ru-RU" sz="2400" dirty="0">
                <a:solidFill>
                  <a:schemeClr val="bg2"/>
                </a:solidFill>
                <a:latin typeface="Georgia" panose="02040502050405020303" pitchFamily="18" charset="0"/>
              </a:rPr>
              <a:t>становится практиком, который умеет грамотно анализировать свою деятельность</a:t>
            </a:r>
          </a:p>
        </p:txBody>
      </p:sp>
      <p:sp>
        <p:nvSpPr>
          <p:cNvPr id="38" name="Pentagon 28">
            <a:extLst>
              <a:ext uri="{FF2B5EF4-FFF2-40B4-BE49-F238E27FC236}">
                <a16:creationId xmlns:a16="http://schemas.microsoft.com/office/drawing/2014/main" id="{17F7CA73-B8BA-4347-AB3E-97AD0F58A82D}"/>
              </a:ext>
            </a:extLst>
          </p:cNvPr>
          <p:cNvSpPr/>
          <p:nvPr/>
        </p:nvSpPr>
        <p:spPr>
          <a:xfrm rot="8091402" flipH="1">
            <a:off x="4051111" y="2803152"/>
            <a:ext cx="1125836" cy="268547"/>
          </a:xfrm>
          <a:prstGeom prst="homePlate">
            <a:avLst>
              <a:gd name="adj" fmla="val 64512"/>
            </a:avLst>
          </a:prstGeom>
          <a:solidFill>
            <a:srgbClr val="D413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9" name="Pentagon 28">
            <a:extLst>
              <a:ext uri="{FF2B5EF4-FFF2-40B4-BE49-F238E27FC236}">
                <a16:creationId xmlns:a16="http://schemas.microsoft.com/office/drawing/2014/main" id="{17F7CA73-B8BA-4347-AB3E-97AD0F58A82D}"/>
              </a:ext>
            </a:extLst>
          </p:cNvPr>
          <p:cNvSpPr/>
          <p:nvPr/>
        </p:nvSpPr>
        <p:spPr>
          <a:xfrm rot="8091402" flipH="1">
            <a:off x="4037473" y="5922817"/>
            <a:ext cx="1125836" cy="307017"/>
          </a:xfrm>
          <a:prstGeom prst="homePlate">
            <a:avLst>
              <a:gd name="adj" fmla="val 64512"/>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Tree>
    <p:extLst>
      <p:ext uri="{BB962C8B-B14F-4D97-AF65-F5344CB8AC3E}">
        <p14:creationId xmlns:p14="http://schemas.microsoft.com/office/powerpoint/2010/main" val="298012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75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62742" y="430379"/>
            <a:ext cx="10091057" cy="941161"/>
          </a:xfrm>
        </p:spPr>
        <p:txBody>
          <a:bodyPr>
            <a:normAutofit fontScale="90000"/>
          </a:bodyPr>
          <a:lstStyle/>
          <a:p>
            <a:pPr algn="ctr"/>
            <a:r>
              <a:rPr lang="en-US" b="1" dirty="0">
                <a:latin typeface="Georgia" panose="02040502050405020303" pitchFamily="18" charset="0"/>
              </a:rPr>
              <a:t>Insert Reading</a:t>
            </a:r>
            <a:r>
              <a:rPr lang="ru-RU" b="1" dirty="0">
                <a:latin typeface="Georgia" panose="02040502050405020303" pitchFamily="18" charset="0"/>
              </a:rPr>
              <a:t/>
            </a:r>
            <a:br>
              <a:rPr lang="ru-RU" b="1" dirty="0">
                <a:latin typeface="Georgia" panose="02040502050405020303" pitchFamily="18" charset="0"/>
              </a:rPr>
            </a:br>
            <a:endParaRPr lang="ru-RU" b="1" dirty="0">
              <a:latin typeface="Georgia" panose="02040502050405020303"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843777756"/>
              </p:ext>
            </p:extLst>
          </p:nvPr>
        </p:nvGraphicFramePr>
        <p:xfrm>
          <a:off x="2519527" y="1542029"/>
          <a:ext cx="8296678" cy="2064365"/>
        </p:xfrm>
        <a:graphic>
          <a:graphicData uri="http://schemas.openxmlformats.org/drawingml/2006/table">
            <a:tbl>
              <a:tblPr firstRow="1" firstCol="1" bandRow="1">
                <a:tableStyleId>{91EBBBCC-DAD2-459C-BE2E-F6DE35CF9A28}</a:tableStyleId>
              </a:tblPr>
              <a:tblGrid>
                <a:gridCol w="1195943">
                  <a:extLst>
                    <a:ext uri="{9D8B030D-6E8A-4147-A177-3AD203B41FA5}">
                      <a16:colId xmlns:a16="http://schemas.microsoft.com/office/drawing/2014/main" val="3463057994"/>
                    </a:ext>
                  </a:extLst>
                </a:gridCol>
                <a:gridCol w="7100735">
                  <a:extLst>
                    <a:ext uri="{9D8B030D-6E8A-4147-A177-3AD203B41FA5}">
                      <a16:colId xmlns:a16="http://schemas.microsoft.com/office/drawing/2014/main" val="550641566"/>
                    </a:ext>
                  </a:extLst>
                </a:gridCol>
              </a:tblGrid>
              <a:tr h="379910">
                <a:tc gridSpan="2">
                  <a:txBody>
                    <a:bodyPr/>
                    <a:lstStyle/>
                    <a:p>
                      <a:pPr marL="457200" algn="ctr">
                        <a:lnSpc>
                          <a:spcPct val="107000"/>
                        </a:lnSpc>
                        <a:spcAft>
                          <a:spcPts val="0"/>
                        </a:spcAft>
                      </a:pPr>
                      <a:r>
                        <a:rPr kumimoji="0" lang="en-US" altLang="ru-RU" sz="2000" b="1" i="0" u="none" strike="noStrike" cap="none" normalizeH="0" baseline="0" dirty="0" smtClean="0">
                          <a:ln>
                            <a:noFill/>
                          </a:ln>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Read and mark the texts with the following markers</a:t>
                      </a:r>
                      <a:endParaRPr lang="ru-RU" sz="20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457200" algn="ctr">
                        <a:lnSpc>
                          <a:spcPct val="107000"/>
                        </a:lnSpc>
                        <a:spcAft>
                          <a:spcPts val="0"/>
                        </a:spcAft>
                      </a:pPr>
                      <a:endParaRPr lang="ru-RU" sz="20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44468144"/>
                  </a:ext>
                </a:extLst>
              </a:tr>
              <a:tr h="379910">
                <a:tc>
                  <a:txBody>
                    <a:bodyPr/>
                    <a:lstStyle/>
                    <a:p>
                      <a:pPr algn="ctr"/>
                      <a:r>
                        <a:rPr lang="en-US" sz="2400" dirty="0">
                          <a:solidFill>
                            <a:schemeClr val="tx1"/>
                          </a:solidFill>
                          <a:effectLst/>
                          <a:latin typeface="Georgia" panose="02040502050405020303" pitchFamily="18" charset="0"/>
                        </a:rPr>
                        <a:t>v</a:t>
                      </a:r>
                      <a:endParaRPr lang="ru-RU" sz="2400" dirty="0">
                        <a:solidFill>
                          <a:schemeClr val="tx1"/>
                        </a:solidFill>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gn="just">
                        <a:lnSpc>
                          <a:spcPct val="107000"/>
                        </a:lnSpc>
                        <a:spcAft>
                          <a:spcPts val="0"/>
                        </a:spcAft>
                      </a:pPr>
                      <a:r>
                        <a:rPr lang="en-US" sz="1600" dirty="0">
                          <a:effectLst/>
                          <a:latin typeface="Georgia" panose="02040502050405020303" pitchFamily="18" charset="0"/>
                        </a:rPr>
                        <a:t>I’ve already known this information</a:t>
                      </a:r>
                      <a:endParaRPr lang="ru-RU" sz="16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9375772"/>
                  </a:ext>
                </a:extLst>
              </a:tr>
              <a:tr h="379910">
                <a:tc>
                  <a:txBody>
                    <a:bodyPr/>
                    <a:lstStyle/>
                    <a:p>
                      <a:pPr marL="0" indent="0" algn="ctr">
                        <a:lnSpc>
                          <a:spcPct val="107000"/>
                        </a:lnSpc>
                        <a:spcAft>
                          <a:spcPts val="0"/>
                        </a:spcAft>
                      </a:pPr>
                      <a:r>
                        <a:rPr lang="en-US" sz="2400" dirty="0">
                          <a:solidFill>
                            <a:schemeClr val="tx1"/>
                          </a:solidFill>
                          <a:effectLst/>
                          <a:latin typeface="Georgia" panose="02040502050405020303" pitchFamily="18" charset="0"/>
                        </a:rPr>
                        <a:t>+</a:t>
                      </a:r>
                      <a:endParaRPr lang="ru-RU" sz="24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gn="just">
                        <a:lnSpc>
                          <a:spcPct val="107000"/>
                        </a:lnSpc>
                        <a:spcAft>
                          <a:spcPts val="0"/>
                        </a:spcAft>
                      </a:pPr>
                      <a:r>
                        <a:rPr lang="en-US" sz="1600" dirty="0">
                          <a:effectLst/>
                          <a:latin typeface="Georgia" panose="02040502050405020303" pitchFamily="18" charset="0"/>
                        </a:rPr>
                        <a:t>This information is new for me</a:t>
                      </a:r>
                      <a:endParaRPr lang="ru-RU" sz="16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0663379"/>
                  </a:ext>
                </a:extLst>
              </a:tr>
              <a:tr h="379910">
                <a:tc>
                  <a:txBody>
                    <a:bodyPr/>
                    <a:lstStyle/>
                    <a:p>
                      <a:pPr marL="0" indent="0" algn="ctr">
                        <a:lnSpc>
                          <a:spcPct val="107000"/>
                        </a:lnSpc>
                        <a:spcAft>
                          <a:spcPts val="0"/>
                        </a:spcAft>
                      </a:pPr>
                      <a:r>
                        <a:rPr lang="en-US" sz="2400" dirty="0">
                          <a:solidFill>
                            <a:schemeClr val="tx1"/>
                          </a:solidFill>
                          <a:effectLst/>
                          <a:latin typeface="Georgia" panose="02040502050405020303" pitchFamily="18" charset="0"/>
                        </a:rPr>
                        <a:t>-</a:t>
                      </a:r>
                      <a:endParaRPr lang="ru-RU" sz="24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gn="just">
                        <a:lnSpc>
                          <a:spcPct val="107000"/>
                        </a:lnSpc>
                        <a:spcAft>
                          <a:spcPts val="0"/>
                        </a:spcAft>
                      </a:pPr>
                      <a:r>
                        <a:rPr lang="en-US" sz="1600" dirty="0">
                          <a:effectLst/>
                          <a:latin typeface="Georgia" panose="02040502050405020303" pitchFamily="18" charset="0"/>
                        </a:rPr>
                        <a:t>This information is contrary to my guess/background knowledge</a:t>
                      </a:r>
                      <a:endParaRPr lang="ru-RU" sz="16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443501"/>
                  </a:ext>
                </a:extLst>
              </a:tr>
              <a:tr h="379910">
                <a:tc>
                  <a:txBody>
                    <a:bodyPr/>
                    <a:lstStyle/>
                    <a:p>
                      <a:pPr marL="0" indent="0" algn="ctr">
                        <a:lnSpc>
                          <a:spcPct val="107000"/>
                        </a:lnSpc>
                        <a:spcAft>
                          <a:spcPts val="0"/>
                        </a:spcAft>
                      </a:pPr>
                      <a:r>
                        <a:rPr lang="en-US" sz="2400" dirty="0">
                          <a:solidFill>
                            <a:schemeClr val="tx1"/>
                          </a:solidFill>
                          <a:effectLst/>
                          <a:latin typeface="Georgia" panose="02040502050405020303" pitchFamily="18" charset="0"/>
                        </a:rPr>
                        <a:t>?</a:t>
                      </a:r>
                      <a:endParaRPr lang="ru-RU" sz="24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gn="just">
                        <a:lnSpc>
                          <a:spcPct val="107000"/>
                        </a:lnSpc>
                        <a:spcAft>
                          <a:spcPts val="0"/>
                        </a:spcAft>
                      </a:pPr>
                      <a:r>
                        <a:rPr lang="en-US" sz="1600" dirty="0">
                          <a:effectLst/>
                          <a:latin typeface="Georgia" panose="02040502050405020303" pitchFamily="18" charset="0"/>
                        </a:rPr>
                        <a:t>Incomprehensible information, I need an explanation or/and specification</a:t>
                      </a:r>
                      <a:endParaRPr lang="ru-RU" sz="16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4947571"/>
                  </a:ext>
                </a:extLst>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1130739509"/>
              </p:ext>
            </p:extLst>
          </p:nvPr>
        </p:nvGraphicFramePr>
        <p:xfrm>
          <a:off x="2519527" y="3776883"/>
          <a:ext cx="8296678" cy="1817752"/>
        </p:xfrm>
        <a:graphic>
          <a:graphicData uri="http://schemas.openxmlformats.org/drawingml/2006/table">
            <a:tbl>
              <a:tblPr firstRow="1" firstCol="1" bandRow="1">
                <a:tableStyleId>{91EBBBCC-DAD2-459C-BE2E-F6DE35CF9A28}</a:tableStyleId>
              </a:tblPr>
              <a:tblGrid>
                <a:gridCol w="2073262">
                  <a:extLst>
                    <a:ext uri="{9D8B030D-6E8A-4147-A177-3AD203B41FA5}">
                      <a16:colId xmlns:a16="http://schemas.microsoft.com/office/drawing/2014/main" val="3148341195"/>
                    </a:ext>
                  </a:extLst>
                </a:gridCol>
                <a:gridCol w="2075077">
                  <a:extLst>
                    <a:ext uri="{9D8B030D-6E8A-4147-A177-3AD203B41FA5}">
                      <a16:colId xmlns:a16="http://schemas.microsoft.com/office/drawing/2014/main" val="1302739647"/>
                    </a:ext>
                  </a:extLst>
                </a:gridCol>
                <a:gridCol w="2073262">
                  <a:extLst>
                    <a:ext uri="{9D8B030D-6E8A-4147-A177-3AD203B41FA5}">
                      <a16:colId xmlns:a16="http://schemas.microsoft.com/office/drawing/2014/main" val="1219030421"/>
                    </a:ext>
                  </a:extLst>
                </a:gridCol>
                <a:gridCol w="2075077">
                  <a:extLst>
                    <a:ext uri="{9D8B030D-6E8A-4147-A177-3AD203B41FA5}">
                      <a16:colId xmlns:a16="http://schemas.microsoft.com/office/drawing/2014/main" val="3446999942"/>
                    </a:ext>
                  </a:extLst>
                </a:gridCol>
              </a:tblGrid>
              <a:tr h="236305">
                <a:tc gridSpan="4">
                  <a:txBody>
                    <a:bodyPr/>
                    <a:lstStyle/>
                    <a:p>
                      <a:pPr marL="457200" algn="ctr">
                        <a:lnSpc>
                          <a:spcPct val="107000"/>
                        </a:lnSpc>
                        <a:spcAft>
                          <a:spcPts val="0"/>
                        </a:spcAft>
                      </a:pPr>
                      <a:r>
                        <a:rPr lang="en-US" sz="2000" kern="1200" dirty="0" smtClean="0">
                          <a:solidFill>
                            <a:schemeClr val="tx1"/>
                          </a:solidFill>
                          <a:effectLst/>
                          <a:latin typeface="Georgia" panose="02040502050405020303" pitchFamily="18" charset="0"/>
                        </a:rPr>
                        <a:t>Complete the table with the results of your marking</a:t>
                      </a:r>
                      <a:endParaRPr lang="ru-RU" sz="20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457200" algn="ctr">
                        <a:lnSpc>
                          <a:spcPct val="107000"/>
                        </a:lnSpc>
                        <a:spcAft>
                          <a:spcPts val="0"/>
                        </a:spcAft>
                      </a:pP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457200" algn="ctr">
                        <a:lnSpc>
                          <a:spcPct val="107000"/>
                        </a:lnSpc>
                        <a:spcAft>
                          <a:spcPts val="0"/>
                        </a:spcAft>
                      </a:pP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457200" algn="ctr">
                        <a:lnSpc>
                          <a:spcPct val="107000"/>
                        </a:lnSpc>
                        <a:spcAft>
                          <a:spcPts val="0"/>
                        </a:spcAft>
                      </a:pP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82911244"/>
                  </a:ext>
                </a:extLst>
              </a:tr>
              <a:tr h="0">
                <a:tc>
                  <a:txBody>
                    <a:bodyPr/>
                    <a:lstStyle/>
                    <a:p>
                      <a:pPr marL="457200" algn="ctr">
                        <a:lnSpc>
                          <a:spcPct val="107000"/>
                        </a:lnSpc>
                        <a:spcAft>
                          <a:spcPts val="0"/>
                        </a:spcAft>
                      </a:pPr>
                      <a:r>
                        <a:rPr lang="en-US" sz="2400" dirty="0">
                          <a:effectLst/>
                          <a:latin typeface="Georgia" panose="02040502050405020303" pitchFamily="18" charset="0"/>
                        </a:rPr>
                        <a:t>v</a:t>
                      </a:r>
                      <a:endParaRPr lang="ru-RU" sz="2400" b="1"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gn="ctr">
                        <a:lnSpc>
                          <a:spcPct val="107000"/>
                        </a:lnSpc>
                        <a:spcAft>
                          <a:spcPts val="0"/>
                        </a:spcAft>
                      </a:pPr>
                      <a:r>
                        <a:rPr lang="en-US" sz="2400" dirty="0">
                          <a:effectLst/>
                          <a:latin typeface="Georgia" panose="02040502050405020303" pitchFamily="18" charset="0"/>
                        </a:rPr>
                        <a:t>+</a:t>
                      </a:r>
                      <a:endParaRPr lang="ru-RU" sz="2400" b="1"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gn="ctr">
                        <a:lnSpc>
                          <a:spcPct val="107000"/>
                        </a:lnSpc>
                        <a:spcAft>
                          <a:spcPts val="0"/>
                        </a:spcAft>
                      </a:pPr>
                      <a:r>
                        <a:rPr lang="en-US" sz="2400" dirty="0">
                          <a:effectLst/>
                          <a:latin typeface="Georgia" panose="02040502050405020303" pitchFamily="18" charset="0"/>
                        </a:rPr>
                        <a:t>-</a:t>
                      </a:r>
                      <a:endParaRPr lang="ru-RU" sz="2400" b="1"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gn="ctr">
                        <a:lnSpc>
                          <a:spcPct val="107000"/>
                        </a:lnSpc>
                        <a:spcAft>
                          <a:spcPts val="0"/>
                        </a:spcAft>
                      </a:pPr>
                      <a:r>
                        <a:rPr lang="en-US" sz="2400" dirty="0">
                          <a:effectLst/>
                          <a:latin typeface="Georgia" panose="02040502050405020303" pitchFamily="18" charset="0"/>
                        </a:rPr>
                        <a:t>?</a:t>
                      </a:r>
                      <a:endParaRPr lang="ru-RU" sz="2400" b="1"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28229127"/>
                  </a:ext>
                </a:extLst>
              </a:tr>
              <a:tr h="366395">
                <a:tc>
                  <a:txBody>
                    <a:bodyPr/>
                    <a:lstStyle/>
                    <a:p>
                      <a:pPr marL="457200" algn="just">
                        <a:lnSpc>
                          <a:spcPct val="107000"/>
                        </a:lnSpc>
                        <a:spcAft>
                          <a:spcPts val="0"/>
                        </a:spcAft>
                      </a:pPr>
                      <a:r>
                        <a:rPr lang="ru-RU" sz="1200" dirty="0">
                          <a:effectLst/>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gn="just">
                        <a:lnSpc>
                          <a:spcPct val="107000"/>
                        </a:lnSpc>
                        <a:spcAft>
                          <a:spcPts val="0"/>
                        </a:spcAft>
                      </a:pPr>
                      <a:r>
                        <a:rPr lang="ru-RU" sz="12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gn="just">
                        <a:lnSpc>
                          <a:spcPct val="107000"/>
                        </a:lnSpc>
                        <a:spcAft>
                          <a:spcPts val="0"/>
                        </a:spcAft>
                      </a:pPr>
                      <a:r>
                        <a:rPr lang="ru-RU" sz="12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gn="just">
                        <a:lnSpc>
                          <a:spcPct val="107000"/>
                        </a:lnSpc>
                        <a:spcAft>
                          <a:spcPts val="0"/>
                        </a:spcAft>
                      </a:pPr>
                      <a:r>
                        <a:rPr lang="ru-RU" sz="12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3234805"/>
                  </a:ext>
                </a:extLst>
              </a:tr>
              <a:tr h="0">
                <a:tc>
                  <a:txBody>
                    <a:bodyPr/>
                    <a:lstStyle/>
                    <a:p>
                      <a:pPr marL="457200" algn="just">
                        <a:lnSpc>
                          <a:spcPct val="107000"/>
                        </a:lnSpc>
                        <a:spcAft>
                          <a:spcPts val="0"/>
                        </a:spcAft>
                      </a:pPr>
                      <a:r>
                        <a:rPr lang="en-US" sz="1200" dirty="0">
                          <a:effectLst/>
                        </a:rPr>
                        <a:t> </a:t>
                      </a:r>
                      <a:endParaRPr lang="ru-RU" sz="1200" dirty="0" smtClean="0">
                        <a:effectLst/>
                      </a:endParaRPr>
                    </a:p>
                    <a:p>
                      <a:pPr marL="457200" algn="just">
                        <a:lnSpc>
                          <a:spcPct val="107000"/>
                        </a:lnSpc>
                        <a:spcAft>
                          <a:spcPts val="0"/>
                        </a:spcAft>
                      </a:pP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gn="just">
                        <a:lnSpc>
                          <a:spcPct val="107000"/>
                        </a:lnSpc>
                        <a:spcAft>
                          <a:spcPts val="0"/>
                        </a:spcAft>
                      </a:pPr>
                      <a:r>
                        <a:rPr lang="en-US" sz="12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gn="just">
                        <a:lnSpc>
                          <a:spcPct val="107000"/>
                        </a:lnSpc>
                        <a:spcAft>
                          <a:spcPts val="0"/>
                        </a:spcAft>
                      </a:pPr>
                      <a:r>
                        <a:rPr lang="en-US" sz="12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gn="just">
                        <a:lnSpc>
                          <a:spcPct val="107000"/>
                        </a:lnSpc>
                        <a:spcAft>
                          <a:spcPts val="0"/>
                        </a:spcAft>
                      </a:pPr>
                      <a:r>
                        <a:rPr lang="en-US" sz="1200" dirty="0">
                          <a:effectLst/>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8013786"/>
                  </a:ext>
                </a:extLst>
              </a:tr>
              <a:tr h="0">
                <a:tc>
                  <a:txBody>
                    <a:bodyPr/>
                    <a:lstStyle/>
                    <a:p>
                      <a:pPr marL="457200" algn="just">
                        <a:lnSpc>
                          <a:spcPct val="107000"/>
                        </a:lnSpc>
                        <a:spcAft>
                          <a:spcPts val="0"/>
                        </a:spcAft>
                      </a:pPr>
                      <a:endParaRPr lang="ru-RU" sz="1100" dirty="0" smtClean="0">
                        <a:effectLst/>
                      </a:endParaRPr>
                    </a:p>
                    <a:p>
                      <a:pPr marL="457200" algn="just">
                        <a:lnSpc>
                          <a:spcPct val="107000"/>
                        </a:lnSpc>
                        <a:spcAft>
                          <a:spcPts val="0"/>
                        </a:spcAft>
                      </a:pP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gn="just">
                        <a:lnSpc>
                          <a:spcPct val="107000"/>
                        </a:lnSpc>
                        <a:spcAft>
                          <a:spcPts val="0"/>
                        </a:spcAft>
                      </a:pP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gn="just">
                        <a:lnSpc>
                          <a:spcPct val="107000"/>
                        </a:lnSpc>
                        <a:spcAft>
                          <a:spcPts val="0"/>
                        </a:spcAft>
                      </a:pP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gn="just">
                        <a:lnSpc>
                          <a:spcPct val="107000"/>
                        </a:lnSpc>
                        <a:spcAft>
                          <a:spcPts val="0"/>
                        </a:spcAft>
                      </a:pP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5622001"/>
                  </a:ext>
                </a:extLst>
              </a:tr>
            </a:tbl>
          </a:graphicData>
        </a:graphic>
      </p:graphicFrame>
      <p:sp>
        <p:nvSpPr>
          <p:cNvPr id="7" name="Прямоугольник 6"/>
          <p:cNvSpPr/>
          <p:nvPr/>
        </p:nvSpPr>
        <p:spPr>
          <a:xfrm>
            <a:off x="2519527" y="5949790"/>
            <a:ext cx="8296678" cy="369332"/>
          </a:xfrm>
          <a:prstGeom prst="rect">
            <a:avLst/>
          </a:prstGeom>
        </p:spPr>
        <p:txBody>
          <a:bodyPr wrap="square">
            <a:spAutoFit/>
          </a:bodyPr>
          <a:lstStyle/>
          <a:p>
            <a:pPr algn="ctr"/>
            <a:r>
              <a:rPr lang="en-US" b="1" dirty="0">
                <a:solidFill>
                  <a:srgbClr val="FFC000"/>
                </a:solidFill>
                <a:latin typeface="Georgia" panose="02040502050405020303" pitchFamily="18" charset="0"/>
                <a:ea typeface="Calibri" panose="020F0502020204030204" pitchFamily="34" charset="0"/>
              </a:rPr>
              <a:t>Read and translate the texts aloud. </a:t>
            </a:r>
            <a:r>
              <a:rPr lang="en-US" b="1" dirty="0" smtClean="0">
                <a:solidFill>
                  <a:srgbClr val="FFC000"/>
                </a:solidFill>
                <a:latin typeface="Georgia" panose="02040502050405020303" pitchFamily="18" charset="0"/>
                <a:ea typeface="Calibri" panose="020F0502020204030204" pitchFamily="34" charset="0"/>
              </a:rPr>
              <a:t>Add </a:t>
            </a:r>
            <a:r>
              <a:rPr lang="en-US" b="1" dirty="0">
                <a:solidFill>
                  <a:srgbClr val="FFC000"/>
                </a:solidFill>
                <a:latin typeface="Georgia" panose="02040502050405020303" pitchFamily="18" charset="0"/>
                <a:ea typeface="Calibri" panose="020F0502020204030204" pitchFamily="34" charset="0"/>
              </a:rPr>
              <a:t>or/and correct the table</a:t>
            </a:r>
            <a:endParaRPr lang="ru-RU" dirty="0">
              <a:solidFill>
                <a:srgbClr val="FFC000"/>
              </a:solidFill>
              <a:latin typeface="Georgia" panose="02040502050405020303" pitchFamily="18" charset="0"/>
            </a:endParaRPr>
          </a:p>
        </p:txBody>
      </p:sp>
    </p:spTree>
    <p:extLst>
      <p:ext uri="{BB962C8B-B14F-4D97-AF65-F5344CB8AC3E}">
        <p14:creationId xmlns:p14="http://schemas.microsoft.com/office/powerpoint/2010/main" val="30769781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178804"/>
            <a:ext cx="10515600" cy="913607"/>
          </a:xfrm>
        </p:spPr>
        <p:txBody>
          <a:bodyPr>
            <a:normAutofit/>
          </a:bodyPr>
          <a:lstStyle/>
          <a:p>
            <a:pPr algn="ctr"/>
            <a:r>
              <a:rPr lang="en-US" b="1" dirty="0">
                <a:latin typeface="Georgia" panose="02040502050405020303" pitchFamily="18" charset="0"/>
              </a:rPr>
              <a:t>Insert </a:t>
            </a:r>
            <a:r>
              <a:rPr lang="en-US" b="1" dirty="0" smtClean="0">
                <a:latin typeface="Georgia" panose="02040502050405020303" pitchFamily="18" charset="0"/>
              </a:rPr>
              <a:t>Reading</a:t>
            </a:r>
            <a:endParaRPr lang="ru-RU" b="1" dirty="0">
              <a:latin typeface="Georgia" panose="02040502050405020303" pitchFamily="18" charset="0"/>
            </a:endParaRPr>
          </a:p>
        </p:txBody>
      </p:sp>
      <p:sp>
        <p:nvSpPr>
          <p:cNvPr id="5" name="Текст 4"/>
          <p:cNvSpPr>
            <a:spLocks noGrp="1"/>
          </p:cNvSpPr>
          <p:nvPr>
            <p:ph type="body" idx="1"/>
          </p:nvPr>
        </p:nvSpPr>
        <p:spPr>
          <a:xfrm>
            <a:off x="1284270" y="1278732"/>
            <a:ext cx="4962418" cy="631821"/>
          </a:xfrm>
        </p:spPr>
        <p:txBody>
          <a:bodyPr/>
          <a:lstStyle/>
          <a:p>
            <a:pPr algn="ctr"/>
            <a:r>
              <a:rPr lang="en-US" dirty="0">
                <a:solidFill>
                  <a:srgbClr val="FFC000"/>
                </a:solidFill>
                <a:latin typeface="Georgia" panose="02040502050405020303" pitchFamily="18" charset="0"/>
              </a:rPr>
              <a:t>The </a:t>
            </a:r>
            <a:r>
              <a:rPr lang="en-US" dirty="0" smtClean="0">
                <a:solidFill>
                  <a:srgbClr val="FFC000"/>
                </a:solidFill>
                <a:latin typeface="Georgia" panose="02040502050405020303" pitchFamily="18" charset="0"/>
              </a:rPr>
              <a:t>UK</a:t>
            </a:r>
            <a:endParaRPr lang="ru-RU" dirty="0">
              <a:solidFill>
                <a:srgbClr val="FFC000"/>
              </a:solidFill>
              <a:latin typeface="Georgia" panose="02040502050405020303" pitchFamily="18" charset="0"/>
            </a:endParaRPr>
          </a:p>
        </p:txBody>
      </p:sp>
      <p:sp>
        <p:nvSpPr>
          <p:cNvPr id="7" name="Объект 6"/>
          <p:cNvSpPr>
            <a:spLocks noGrp="1"/>
          </p:cNvSpPr>
          <p:nvPr>
            <p:ph sz="half" idx="2"/>
          </p:nvPr>
        </p:nvSpPr>
        <p:spPr>
          <a:xfrm>
            <a:off x="1284270" y="2237946"/>
            <a:ext cx="4962418" cy="4162853"/>
          </a:xfrm>
        </p:spPr>
        <p:txBody>
          <a:bodyPr>
            <a:normAutofit/>
          </a:bodyPr>
          <a:lstStyle/>
          <a:p>
            <a:pPr marL="0" indent="0" algn="just">
              <a:buNone/>
            </a:pPr>
            <a:r>
              <a:rPr lang="en-US" sz="1600" dirty="0">
                <a:latin typeface="Georgia" panose="02040502050405020303" pitchFamily="18" charset="0"/>
              </a:rPr>
              <a:t>It is island state. It covers a territory of two large islands and several smaller ones. Its coast is over 6,000 miles long. It may be a small island by Russian standards, but geographically it is varied. </a:t>
            </a:r>
            <a:endParaRPr lang="ru-RU" sz="1600" dirty="0" smtClean="0">
              <a:latin typeface="Georgia" panose="02040502050405020303" pitchFamily="18" charset="0"/>
            </a:endParaRPr>
          </a:p>
          <a:p>
            <a:pPr marL="0" indent="0" algn="just">
              <a:buNone/>
            </a:pPr>
            <a:r>
              <a:rPr lang="en-US" sz="1600" dirty="0" smtClean="0">
                <a:latin typeface="Georgia" panose="02040502050405020303" pitchFamily="18" charset="0"/>
              </a:rPr>
              <a:t>The </a:t>
            </a:r>
            <a:r>
              <a:rPr lang="en-US" sz="1600" dirty="0">
                <a:latin typeface="Georgia" panose="02040502050405020303" pitchFamily="18" charset="0"/>
              </a:rPr>
              <a:t>south and east of the island consist of flat plains or hills. Mountainous areas are found only in the north and west. In this country you are never very far from the coast and there are lots of seaside resorts. </a:t>
            </a:r>
            <a:endParaRPr lang="ru-RU" sz="1600" dirty="0" smtClean="0">
              <a:latin typeface="Georgia" panose="02040502050405020303" pitchFamily="18" charset="0"/>
            </a:endParaRPr>
          </a:p>
          <a:p>
            <a:pPr marL="0" indent="0" algn="just">
              <a:buNone/>
            </a:pPr>
            <a:r>
              <a:rPr lang="en-US" sz="1600" dirty="0" smtClean="0">
                <a:latin typeface="Georgia" panose="02040502050405020303" pitchFamily="18" charset="0"/>
              </a:rPr>
              <a:t>It </a:t>
            </a:r>
            <a:r>
              <a:rPr lang="en-US" sz="1600" dirty="0">
                <a:latin typeface="Georgia" panose="02040502050405020303" pitchFamily="18" charset="0"/>
              </a:rPr>
              <a:t>has a mild climate. It is never very cold or very hot. There’s steady rainfall throughout most of the year. </a:t>
            </a:r>
            <a:endParaRPr lang="ru-RU" sz="1600" dirty="0" smtClean="0">
              <a:latin typeface="Georgia" panose="02040502050405020303" pitchFamily="18" charset="0"/>
            </a:endParaRPr>
          </a:p>
          <a:p>
            <a:pPr marL="0" indent="0" algn="just">
              <a:buNone/>
            </a:pPr>
            <a:r>
              <a:rPr lang="en-US" sz="1600" dirty="0" smtClean="0">
                <a:latin typeface="Georgia" panose="02040502050405020303" pitchFamily="18" charset="0"/>
              </a:rPr>
              <a:t>The </a:t>
            </a:r>
            <a:r>
              <a:rPr lang="en-US" sz="1600" dirty="0">
                <a:latin typeface="Georgia" panose="02040502050405020303" pitchFamily="18" charset="0"/>
              </a:rPr>
              <a:t>main passenger ports and airports are in the Southeast. </a:t>
            </a:r>
            <a:endParaRPr lang="ru-RU" sz="1600" dirty="0" smtClean="0">
              <a:latin typeface="Georgia" panose="02040502050405020303" pitchFamily="18" charset="0"/>
            </a:endParaRPr>
          </a:p>
          <a:p>
            <a:pPr marL="0" indent="0" algn="just">
              <a:buNone/>
            </a:pPr>
            <a:r>
              <a:rPr lang="en-US" sz="1600" dirty="0" smtClean="0">
                <a:latin typeface="Georgia" panose="02040502050405020303" pitchFamily="18" charset="0"/>
              </a:rPr>
              <a:t>It’s </a:t>
            </a:r>
            <a:r>
              <a:rPr lang="en-US" sz="1600" dirty="0">
                <a:latin typeface="Georgia" panose="02040502050405020303" pitchFamily="18" charset="0"/>
              </a:rPr>
              <a:t>a rich country, one of the richest in the world.</a:t>
            </a:r>
            <a:endParaRPr lang="ru-RU" sz="1600" dirty="0">
              <a:latin typeface="Georgia" panose="02040502050405020303" pitchFamily="18" charset="0"/>
            </a:endParaRPr>
          </a:p>
        </p:txBody>
      </p:sp>
      <p:sp>
        <p:nvSpPr>
          <p:cNvPr id="8" name="Текст 7"/>
          <p:cNvSpPr>
            <a:spLocks noGrp="1"/>
          </p:cNvSpPr>
          <p:nvPr>
            <p:ph type="body" sz="quarter" idx="3"/>
          </p:nvPr>
        </p:nvSpPr>
        <p:spPr>
          <a:xfrm>
            <a:off x="6716730" y="1419805"/>
            <a:ext cx="5183188" cy="490748"/>
          </a:xfrm>
        </p:spPr>
        <p:txBody>
          <a:bodyPr/>
          <a:lstStyle/>
          <a:p>
            <a:pPr algn="ctr"/>
            <a:r>
              <a:rPr lang="en-US" dirty="0" smtClean="0">
                <a:solidFill>
                  <a:srgbClr val="FFC000"/>
                </a:solidFill>
                <a:latin typeface="Georgia" panose="02040502050405020303" pitchFamily="18" charset="0"/>
              </a:rPr>
              <a:t>The </a:t>
            </a:r>
            <a:r>
              <a:rPr lang="en-US" dirty="0">
                <a:solidFill>
                  <a:srgbClr val="FFC000"/>
                </a:solidFill>
                <a:latin typeface="Georgia" panose="02040502050405020303" pitchFamily="18" charset="0"/>
              </a:rPr>
              <a:t>United States of </a:t>
            </a:r>
            <a:r>
              <a:rPr lang="en-US" dirty="0" smtClean="0">
                <a:solidFill>
                  <a:srgbClr val="FFC000"/>
                </a:solidFill>
                <a:latin typeface="Georgia" panose="02040502050405020303" pitchFamily="18" charset="0"/>
              </a:rPr>
              <a:t>America</a:t>
            </a:r>
            <a:endParaRPr lang="ru-RU" dirty="0">
              <a:solidFill>
                <a:srgbClr val="FFC000"/>
              </a:solidFill>
              <a:latin typeface="Georgia" panose="02040502050405020303" pitchFamily="18" charset="0"/>
            </a:endParaRPr>
          </a:p>
        </p:txBody>
      </p:sp>
      <p:sp>
        <p:nvSpPr>
          <p:cNvPr id="9" name="Объект 8"/>
          <p:cNvSpPr>
            <a:spLocks noGrp="1"/>
          </p:cNvSpPr>
          <p:nvPr>
            <p:ph sz="quarter" idx="4"/>
          </p:nvPr>
        </p:nvSpPr>
        <p:spPr>
          <a:xfrm>
            <a:off x="6359703" y="2237947"/>
            <a:ext cx="5540215" cy="3967644"/>
          </a:xfrm>
        </p:spPr>
        <p:txBody>
          <a:bodyPr>
            <a:noAutofit/>
          </a:bodyPr>
          <a:lstStyle/>
          <a:p>
            <a:pPr marL="0" indent="0" algn="just">
              <a:buNone/>
            </a:pPr>
            <a:r>
              <a:rPr lang="en-US" sz="1600" dirty="0">
                <a:latin typeface="Georgia" panose="02040502050405020303" pitchFamily="18" charset="0"/>
              </a:rPr>
              <a:t>It is the fourth largest nation in the world. It covers 4,500 kilometers from one ocean on the east to another one on the west. </a:t>
            </a:r>
            <a:endParaRPr lang="ru-RU" sz="1600" dirty="0" smtClean="0">
              <a:latin typeface="Georgia" panose="02040502050405020303" pitchFamily="18" charset="0"/>
            </a:endParaRPr>
          </a:p>
          <a:p>
            <a:pPr marL="0" indent="0" algn="just">
              <a:buNone/>
            </a:pPr>
            <a:r>
              <a:rPr lang="en-US" sz="1600" dirty="0" smtClean="0">
                <a:latin typeface="Georgia" panose="02040502050405020303" pitchFamily="18" charset="0"/>
              </a:rPr>
              <a:t>Three </a:t>
            </a:r>
            <a:r>
              <a:rPr lang="en-US" sz="1600" dirty="0">
                <a:latin typeface="Georgia" panose="02040502050405020303" pitchFamily="18" charset="0"/>
              </a:rPr>
              <a:t>quarters (3/4) of the country are washed by ocean. People live within four time zones. It’s a land of physical contrast. </a:t>
            </a:r>
            <a:endParaRPr lang="ru-RU" sz="1600" dirty="0" smtClean="0">
              <a:latin typeface="Georgia" panose="02040502050405020303" pitchFamily="18" charset="0"/>
            </a:endParaRPr>
          </a:p>
          <a:p>
            <a:pPr marL="0" indent="0" algn="just">
              <a:buNone/>
            </a:pPr>
            <a:r>
              <a:rPr lang="en-US" sz="1600" dirty="0" smtClean="0">
                <a:latin typeface="Georgia" panose="02040502050405020303" pitchFamily="18" charset="0"/>
              </a:rPr>
              <a:t>Practically </a:t>
            </a:r>
            <a:r>
              <a:rPr lang="en-US" sz="1600" dirty="0">
                <a:latin typeface="Georgia" panose="02040502050405020303" pitchFamily="18" charset="0"/>
              </a:rPr>
              <a:t>every climate in the world is represented. The southern parts of the country have warm temperatures year round, but the northern parts have very cold winters. </a:t>
            </a:r>
            <a:endParaRPr lang="ru-RU" sz="1600" dirty="0" smtClean="0">
              <a:latin typeface="Georgia" panose="02040502050405020303" pitchFamily="18" charset="0"/>
            </a:endParaRPr>
          </a:p>
          <a:p>
            <a:pPr marL="0" indent="0" algn="just">
              <a:buNone/>
            </a:pPr>
            <a:r>
              <a:rPr lang="en-US" sz="1600" dirty="0" smtClean="0">
                <a:latin typeface="Georgia" panose="02040502050405020303" pitchFamily="18" charset="0"/>
              </a:rPr>
              <a:t>The </a:t>
            </a:r>
            <a:r>
              <a:rPr lang="en-US" sz="1600" dirty="0">
                <a:latin typeface="Georgia" panose="02040502050405020303" pitchFamily="18" charset="0"/>
              </a:rPr>
              <a:t>land varies from heavy forests to extensive deserts, from high mountains to deep canyons. If you travel across the country you would go over mountain ranges, cross hundreds of rivers, spend days on the vast, flat prairie lands. You would drive past hundreds of lakes, woods and forests. It has most of what every country would like to have – a variety of natural resources, all sorts of products and industries of every kind.</a:t>
            </a:r>
            <a:endParaRPr lang="ru-RU" sz="1600" dirty="0">
              <a:latin typeface="Georgia" panose="02040502050405020303" pitchFamily="18" charset="0"/>
            </a:endParaRPr>
          </a:p>
        </p:txBody>
      </p:sp>
    </p:spTree>
    <p:extLst>
      <p:ext uri="{BB962C8B-B14F-4D97-AF65-F5344CB8AC3E}">
        <p14:creationId xmlns:p14="http://schemas.microsoft.com/office/powerpoint/2010/main" val="29378639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1262742" y="334302"/>
            <a:ext cx="10501168" cy="941161"/>
          </a:xfrm>
        </p:spPr>
        <p:txBody>
          <a:bodyPr>
            <a:noAutofit/>
          </a:bodyPr>
          <a:lstStyle/>
          <a:p>
            <a:pPr algn="ctr"/>
            <a:r>
              <a:rPr lang="en-US" sz="2400" b="1" dirty="0">
                <a:solidFill>
                  <a:srgbClr val="FFC000"/>
                </a:solidFill>
                <a:latin typeface="Georgia" panose="02040502050405020303" pitchFamily="18" charset="0"/>
              </a:rPr>
              <a:t>Work in small groups. Each group chooses an English-speaking country and using the information from the texts writes a cinquain. Cinquain is a 5-line </a:t>
            </a:r>
            <a:r>
              <a:rPr lang="en-US" sz="2400" b="1" dirty="0" smtClean="0">
                <a:solidFill>
                  <a:srgbClr val="FFC000"/>
                </a:solidFill>
                <a:latin typeface="Georgia" panose="02040502050405020303" pitchFamily="18" charset="0"/>
              </a:rPr>
              <a:t>poetry</a:t>
            </a:r>
            <a:endParaRPr lang="ru-RU" sz="2400" dirty="0">
              <a:solidFill>
                <a:srgbClr val="FFC000"/>
              </a:solidFill>
              <a:latin typeface="Georgia" panose="02040502050405020303" pitchFamily="18" charset="0"/>
            </a:endParaRPr>
          </a:p>
        </p:txBody>
      </p:sp>
      <p:sp>
        <p:nvSpPr>
          <p:cNvPr id="8" name="Объект 7"/>
          <p:cNvSpPr>
            <a:spLocks noGrp="1"/>
          </p:cNvSpPr>
          <p:nvPr>
            <p:ph sz="half" idx="1"/>
          </p:nvPr>
        </p:nvSpPr>
        <p:spPr>
          <a:xfrm>
            <a:off x="1109609" y="1952953"/>
            <a:ext cx="5537771" cy="4351338"/>
          </a:xfrm>
        </p:spPr>
        <p:txBody>
          <a:bodyPr>
            <a:normAutofit fontScale="77500" lnSpcReduction="20000"/>
          </a:bodyPr>
          <a:lstStyle/>
          <a:p>
            <a:pPr marL="0" indent="0" algn="ctr">
              <a:buNone/>
            </a:pPr>
            <a:r>
              <a:rPr lang="en-US" sz="3100" b="1" dirty="0" smtClean="0">
                <a:latin typeface="Georgia" panose="02040502050405020303" pitchFamily="18" charset="0"/>
              </a:rPr>
              <a:t>How </a:t>
            </a:r>
            <a:r>
              <a:rPr lang="en-US" sz="3100" b="1" dirty="0">
                <a:latin typeface="Georgia" panose="02040502050405020303" pitchFamily="18" charset="0"/>
              </a:rPr>
              <a:t>to write a cinquain</a:t>
            </a:r>
            <a:r>
              <a:rPr lang="en-US" sz="3100" b="1" dirty="0" smtClean="0">
                <a:latin typeface="Georgia" panose="02040502050405020303" pitchFamily="18" charset="0"/>
              </a:rPr>
              <a:t>:</a:t>
            </a:r>
            <a:endParaRPr lang="ru-RU" sz="3100" b="1" dirty="0" smtClean="0">
              <a:latin typeface="Georgia" panose="02040502050405020303" pitchFamily="18" charset="0"/>
            </a:endParaRPr>
          </a:p>
          <a:p>
            <a:pPr marL="0" indent="0" algn="just">
              <a:buNone/>
            </a:pPr>
            <a:endParaRPr lang="ru-RU" dirty="0">
              <a:latin typeface="Georgia" panose="02040502050405020303" pitchFamily="18" charset="0"/>
            </a:endParaRPr>
          </a:p>
          <a:p>
            <a:pPr marL="0" indent="0" algn="just">
              <a:buNone/>
            </a:pPr>
            <a:r>
              <a:rPr lang="en-US" sz="3100" dirty="0">
                <a:latin typeface="Georgia" panose="02040502050405020303" pitchFamily="18" charset="0"/>
              </a:rPr>
              <a:t>Line 1: One word/expression giving the title.</a:t>
            </a:r>
            <a:endParaRPr lang="ru-RU" sz="3100" dirty="0">
              <a:latin typeface="Georgia" panose="02040502050405020303" pitchFamily="18" charset="0"/>
            </a:endParaRPr>
          </a:p>
          <a:p>
            <a:pPr marL="0" indent="0" algn="just">
              <a:buNone/>
            </a:pPr>
            <a:r>
              <a:rPr lang="en-US" sz="3100" dirty="0">
                <a:latin typeface="Georgia" panose="02040502050405020303" pitchFamily="18" charset="0"/>
              </a:rPr>
              <a:t>Line 2: Two words/expressions that describe the title.</a:t>
            </a:r>
            <a:endParaRPr lang="ru-RU" sz="3100" dirty="0">
              <a:latin typeface="Georgia" panose="02040502050405020303" pitchFamily="18" charset="0"/>
            </a:endParaRPr>
          </a:p>
          <a:p>
            <a:pPr marL="0" indent="0" algn="just">
              <a:buNone/>
            </a:pPr>
            <a:r>
              <a:rPr lang="en-US" sz="3100" dirty="0">
                <a:latin typeface="Georgia" panose="02040502050405020303" pitchFamily="18" charset="0"/>
              </a:rPr>
              <a:t>Line 3: Three words/expressions that express action.</a:t>
            </a:r>
            <a:endParaRPr lang="ru-RU" sz="3100" dirty="0">
              <a:latin typeface="Georgia" panose="02040502050405020303" pitchFamily="18" charset="0"/>
            </a:endParaRPr>
          </a:p>
          <a:p>
            <a:pPr marL="0" indent="0" algn="just">
              <a:buNone/>
            </a:pPr>
            <a:r>
              <a:rPr lang="en-US" sz="3100" dirty="0">
                <a:latin typeface="Georgia" panose="02040502050405020303" pitchFamily="18" charset="0"/>
              </a:rPr>
              <a:t>Line 4: A four word-sentence that express feelings or describe more.</a:t>
            </a:r>
            <a:endParaRPr lang="ru-RU" sz="3100" dirty="0">
              <a:latin typeface="Georgia" panose="02040502050405020303" pitchFamily="18" charset="0"/>
            </a:endParaRPr>
          </a:p>
          <a:p>
            <a:pPr marL="0" indent="0" algn="just">
              <a:buNone/>
            </a:pPr>
            <a:r>
              <a:rPr lang="en-US" sz="3100" dirty="0">
                <a:latin typeface="Georgia" panose="02040502050405020303" pitchFamily="18" charset="0"/>
              </a:rPr>
              <a:t>Line 5: One word/expression that gives the title a different name (synonym).</a:t>
            </a:r>
            <a:endParaRPr lang="ru-RU" sz="3100" dirty="0">
              <a:latin typeface="Georgia" panose="02040502050405020303" pitchFamily="18" charset="0"/>
            </a:endParaRPr>
          </a:p>
        </p:txBody>
      </p:sp>
      <p:sp>
        <p:nvSpPr>
          <p:cNvPr id="9" name="Объект 8"/>
          <p:cNvSpPr>
            <a:spLocks noGrp="1"/>
          </p:cNvSpPr>
          <p:nvPr>
            <p:ph sz="half" idx="2"/>
          </p:nvPr>
        </p:nvSpPr>
        <p:spPr>
          <a:xfrm>
            <a:off x="6760396" y="1952953"/>
            <a:ext cx="5003514" cy="4605997"/>
          </a:xfrm>
        </p:spPr>
        <p:txBody>
          <a:bodyPr>
            <a:normAutofit fontScale="77500" lnSpcReduction="20000"/>
          </a:bodyPr>
          <a:lstStyle/>
          <a:p>
            <a:pPr marL="0" indent="0" algn="ctr">
              <a:buNone/>
            </a:pPr>
            <a:r>
              <a:rPr lang="en-US" sz="3100" b="1" dirty="0">
                <a:latin typeface="Georgia" panose="02040502050405020303" pitchFamily="18" charset="0"/>
              </a:rPr>
              <a:t>For example</a:t>
            </a:r>
            <a:r>
              <a:rPr lang="en-US" sz="3100" b="1" dirty="0" smtClean="0">
                <a:latin typeface="Georgia" panose="02040502050405020303" pitchFamily="18" charset="0"/>
              </a:rPr>
              <a:t>:</a:t>
            </a:r>
            <a:endParaRPr lang="ru-RU" sz="3100" b="1" dirty="0" smtClean="0">
              <a:latin typeface="Georgia" panose="02040502050405020303" pitchFamily="18" charset="0"/>
            </a:endParaRPr>
          </a:p>
          <a:p>
            <a:pPr marL="0" indent="0">
              <a:buNone/>
            </a:pPr>
            <a:endParaRPr lang="ru-RU" dirty="0">
              <a:latin typeface="Georgia" panose="02040502050405020303" pitchFamily="18" charset="0"/>
            </a:endParaRPr>
          </a:p>
          <a:p>
            <a:pPr marL="0" indent="0" algn="ctr">
              <a:lnSpc>
                <a:spcPct val="120000"/>
              </a:lnSpc>
              <a:spcBef>
                <a:spcPts val="0"/>
              </a:spcBef>
              <a:buNone/>
            </a:pPr>
            <a:r>
              <a:rPr lang="en-US" sz="3100" dirty="0">
                <a:solidFill>
                  <a:srgbClr val="FFC000"/>
                </a:solidFill>
                <a:latin typeface="Georgia" panose="02040502050405020303" pitchFamily="18" charset="0"/>
              </a:rPr>
              <a:t>The United States of America</a:t>
            </a:r>
            <a:endParaRPr lang="ru-RU" sz="3100" dirty="0">
              <a:solidFill>
                <a:srgbClr val="FFC000"/>
              </a:solidFill>
              <a:latin typeface="Georgia" panose="02040502050405020303" pitchFamily="18" charset="0"/>
            </a:endParaRPr>
          </a:p>
          <a:p>
            <a:pPr marL="0" indent="0" algn="ctr">
              <a:lnSpc>
                <a:spcPct val="120000"/>
              </a:lnSpc>
              <a:spcBef>
                <a:spcPts val="0"/>
              </a:spcBef>
              <a:buNone/>
            </a:pPr>
            <a:endParaRPr lang="ru-RU" sz="3100" dirty="0" smtClean="0">
              <a:solidFill>
                <a:srgbClr val="FFC000"/>
              </a:solidFill>
              <a:latin typeface="Georgia" panose="02040502050405020303" pitchFamily="18" charset="0"/>
            </a:endParaRPr>
          </a:p>
          <a:p>
            <a:pPr marL="0" indent="0" algn="ctr">
              <a:lnSpc>
                <a:spcPct val="120000"/>
              </a:lnSpc>
              <a:spcBef>
                <a:spcPts val="0"/>
              </a:spcBef>
              <a:buNone/>
            </a:pPr>
            <a:r>
              <a:rPr lang="en-US" sz="3100" dirty="0" smtClean="0">
                <a:solidFill>
                  <a:srgbClr val="FFC000"/>
                </a:solidFill>
                <a:latin typeface="Georgia" panose="02040502050405020303" pitchFamily="18" charset="0"/>
              </a:rPr>
              <a:t>Extended</a:t>
            </a:r>
            <a:r>
              <a:rPr lang="en-US" sz="3100" dirty="0">
                <a:solidFill>
                  <a:srgbClr val="FFC000"/>
                </a:solidFill>
                <a:latin typeface="Georgia" panose="02040502050405020303" pitchFamily="18" charset="0"/>
              </a:rPr>
              <a:t>, diverse</a:t>
            </a:r>
            <a:endParaRPr lang="ru-RU" sz="3100" dirty="0">
              <a:solidFill>
                <a:srgbClr val="FFC000"/>
              </a:solidFill>
              <a:latin typeface="Georgia" panose="02040502050405020303" pitchFamily="18" charset="0"/>
            </a:endParaRPr>
          </a:p>
          <a:p>
            <a:pPr marL="0" indent="0" algn="ctr">
              <a:lnSpc>
                <a:spcPct val="120000"/>
              </a:lnSpc>
              <a:spcBef>
                <a:spcPts val="0"/>
              </a:spcBef>
              <a:buNone/>
            </a:pPr>
            <a:endParaRPr lang="ru-RU" sz="3100" dirty="0" smtClean="0">
              <a:solidFill>
                <a:srgbClr val="FFC000"/>
              </a:solidFill>
              <a:latin typeface="Georgia" panose="02040502050405020303" pitchFamily="18" charset="0"/>
            </a:endParaRPr>
          </a:p>
          <a:p>
            <a:pPr marL="0" indent="0" algn="ctr">
              <a:lnSpc>
                <a:spcPct val="120000"/>
              </a:lnSpc>
              <a:spcBef>
                <a:spcPts val="0"/>
              </a:spcBef>
              <a:buNone/>
            </a:pPr>
            <a:r>
              <a:rPr lang="en-US" sz="3100" dirty="0" smtClean="0">
                <a:solidFill>
                  <a:srgbClr val="FFC000"/>
                </a:solidFill>
                <a:latin typeface="Georgia" panose="02040502050405020303" pitchFamily="18" charset="0"/>
              </a:rPr>
              <a:t>Washed </a:t>
            </a:r>
            <a:r>
              <a:rPr lang="en-US" sz="3100" dirty="0">
                <a:solidFill>
                  <a:srgbClr val="FFC000"/>
                </a:solidFill>
                <a:latin typeface="Georgia" panose="02040502050405020303" pitchFamily="18" charset="0"/>
              </a:rPr>
              <a:t>by the oceans, full of rivers and lakes</a:t>
            </a:r>
            <a:endParaRPr lang="ru-RU" sz="3100" dirty="0">
              <a:solidFill>
                <a:srgbClr val="FFC000"/>
              </a:solidFill>
              <a:latin typeface="Georgia" panose="02040502050405020303" pitchFamily="18" charset="0"/>
            </a:endParaRPr>
          </a:p>
          <a:p>
            <a:pPr marL="0" indent="0" algn="ctr">
              <a:lnSpc>
                <a:spcPct val="120000"/>
              </a:lnSpc>
              <a:spcBef>
                <a:spcPts val="0"/>
              </a:spcBef>
              <a:buNone/>
            </a:pPr>
            <a:endParaRPr lang="ru-RU" sz="3100" dirty="0" smtClean="0">
              <a:solidFill>
                <a:srgbClr val="FFC000"/>
              </a:solidFill>
              <a:latin typeface="Georgia" panose="02040502050405020303" pitchFamily="18" charset="0"/>
            </a:endParaRPr>
          </a:p>
          <a:p>
            <a:pPr marL="0" indent="0" algn="ctr">
              <a:lnSpc>
                <a:spcPct val="120000"/>
              </a:lnSpc>
              <a:spcBef>
                <a:spcPts val="0"/>
              </a:spcBef>
              <a:buNone/>
            </a:pPr>
            <a:r>
              <a:rPr lang="en-US" sz="3100" dirty="0" smtClean="0">
                <a:solidFill>
                  <a:srgbClr val="FFC000"/>
                </a:solidFill>
                <a:latin typeface="Georgia" panose="02040502050405020303" pitchFamily="18" charset="0"/>
              </a:rPr>
              <a:t>Land </a:t>
            </a:r>
            <a:r>
              <a:rPr lang="en-US" sz="3100" dirty="0">
                <a:solidFill>
                  <a:srgbClr val="FFC000"/>
                </a:solidFill>
                <a:latin typeface="Georgia" panose="02040502050405020303" pitchFamily="18" charset="0"/>
              </a:rPr>
              <a:t>of physical contrasts</a:t>
            </a:r>
            <a:endParaRPr lang="ru-RU" sz="3100" dirty="0">
              <a:solidFill>
                <a:srgbClr val="FFC000"/>
              </a:solidFill>
              <a:latin typeface="Georgia" panose="02040502050405020303" pitchFamily="18" charset="0"/>
            </a:endParaRPr>
          </a:p>
          <a:p>
            <a:pPr marL="0" indent="0" algn="ctr">
              <a:lnSpc>
                <a:spcPct val="120000"/>
              </a:lnSpc>
              <a:spcBef>
                <a:spcPts val="0"/>
              </a:spcBef>
              <a:buNone/>
            </a:pPr>
            <a:endParaRPr lang="ru-RU" sz="3100" dirty="0" smtClean="0">
              <a:solidFill>
                <a:srgbClr val="FFC000"/>
              </a:solidFill>
              <a:latin typeface="Georgia" panose="02040502050405020303" pitchFamily="18" charset="0"/>
            </a:endParaRPr>
          </a:p>
          <a:p>
            <a:pPr marL="0" indent="0" algn="ctr">
              <a:lnSpc>
                <a:spcPct val="120000"/>
              </a:lnSpc>
              <a:spcBef>
                <a:spcPts val="0"/>
              </a:spcBef>
              <a:buNone/>
            </a:pPr>
            <a:r>
              <a:rPr lang="en-US" sz="3100" dirty="0" smtClean="0">
                <a:solidFill>
                  <a:srgbClr val="FFC000"/>
                </a:solidFill>
                <a:latin typeface="Georgia" panose="02040502050405020303" pitchFamily="18" charset="0"/>
              </a:rPr>
              <a:t>The </a:t>
            </a:r>
            <a:r>
              <a:rPr lang="en-US" sz="3100" dirty="0">
                <a:solidFill>
                  <a:srgbClr val="FFC000"/>
                </a:solidFill>
                <a:latin typeface="Georgia" panose="02040502050405020303" pitchFamily="18" charset="0"/>
              </a:rPr>
              <a:t>USA</a:t>
            </a:r>
            <a:endParaRPr lang="ru-RU" sz="3100" dirty="0">
              <a:solidFill>
                <a:srgbClr val="FFC000"/>
              </a:solidFill>
              <a:latin typeface="Georgia" panose="02040502050405020303" pitchFamily="18" charset="0"/>
            </a:endParaRPr>
          </a:p>
          <a:p>
            <a:endParaRPr lang="ru-RU" dirty="0"/>
          </a:p>
        </p:txBody>
      </p:sp>
    </p:spTree>
    <p:extLst>
      <p:ext uri="{BB962C8B-B14F-4D97-AF65-F5344CB8AC3E}">
        <p14:creationId xmlns:p14="http://schemas.microsoft.com/office/powerpoint/2010/main" val="1889958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4899249" y="2070121"/>
            <a:ext cx="5953496" cy="2387600"/>
          </a:xfrm>
        </p:spPr>
        <p:txBody>
          <a:bodyPr/>
          <a:lstStyle/>
          <a:p>
            <a:r>
              <a:rPr lang="ru-RU" b="1" dirty="0" smtClean="0">
                <a:solidFill>
                  <a:srgbClr val="FFC000"/>
                </a:solidFill>
                <a:latin typeface="Georgia" panose="02040502050405020303" pitchFamily="18" charset="0"/>
              </a:rPr>
              <a:t>Спасибо за внимание!</a:t>
            </a:r>
            <a:endParaRPr lang="ru-RU" b="1" dirty="0">
              <a:solidFill>
                <a:srgbClr val="FFC000"/>
              </a:solidFill>
              <a:latin typeface="Georgia" panose="02040502050405020303" pitchFamily="18" charset="0"/>
            </a:endParaRPr>
          </a:p>
        </p:txBody>
      </p:sp>
    </p:spTree>
    <p:extLst>
      <p:ext uri="{BB962C8B-B14F-4D97-AF65-F5344CB8AC3E}">
        <p14:creationId xmlns:p14="http://schemas.microsoft.com/office/powerpoint/2010/main" val="693418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4D46C-1D23-8547-BB33-F0756F889247}"/>
              </a:ext>
            </a:extLst>
          </p:cNvPr>
          <p:cNvSpPr>
            <a:spLocks noGrp="1"/>
          </p:cNvSpPr>
          <p:nvPr>
            <p:ph type="title"/>
          </p:nvPr>
        </p:nvSpPr>
        <p:spPr/>
        <p:txBody>
          <a:bodyPr>
            <a:normAutofit fontScale="90000"/>
          </a:bodyPr>
          <a:lstStyle/>
          <a:p>
            <a:pPr algn="ctr"/>
            <a:r>
              <a:rPr lang="ru-RU" dirty="0">
                <a:latin typeface="Georgia" panose="02040502050405020303" pitchFamily="18" charset="0"/>
              </a:rPr>
              <a:t>Технология </a:t>
            </a:r>
            <a:r>
              <a:rPr lang="ru-RU" dirty="0" smtClean="0">
                <a:latin typeface="Georgia" panose="02040502050405020303" pitchFamily="18" charset="0"/>
              </a:rPr>
              <a:t/>
            </a:r>
            <a:br>
              <a:rPr lang="ru-RU" dirty="0" smtClean="0">
                <a:latin typeface="Georgia" panose="02040502050405020303" pitchFamily="18" charset="0"/>
              </a:rPr>
            </a:br>
            <a:r>
              <a:rPr lang="ru-RU" dirty="0" smtClean="0">
                <a:latin typeface="Georgia" panose="02040502050405020303" pitchFamily="18" charset="0"/>
              </a:rPr>
              <a:t>«</a:t>
            </a:r>
            <a:r>
              <a:rPr lang="ru-RU" dirty="0">
                <a:latin typeface="Georgia" panose="02040502050405020303" pitchFamily="18" charset="0"/>
              </a:rPr>
              <a:t>Развитие критического мышления»</a:t>
            </a:r>
            <a:endParaRPr lang="en-UA" dirty="0">
              <a:latin typeface="Georgia" panose="02040502050405020303" pitchFamily="18" charset="0"/>
            </a:endParaRPr>
          </a:p>
        </p:txBody>
      </p:sp>
      <p:grpSp>
        <p:nvGrpSpPr>
          <p:cNvPr id="4" name="组合 1">
            <a:extLst>
              <a:ext uri="{FF2B5EF4-FFF2-40B4-BE49-F238E27FC236}">
                <a16:creationId xmlns:a16="http://schemas.microsoft.com/office/drawing/2014/main" id="{2CF13DF9-9D71-FE42-AF70-897C1C1DDA1C}"/>
              </a:ext>
            </a:extLst>
          </p:cNvPr>
          <p:cNvGrpSpPr/>
          <p:nvPr/>
        </p:nvGrpSpPr>
        <p:grpSpPr>
          <a:xfrm>
            <a:off x="5186307" y="2001431"/>
            <a:ext cx="1819380" cy="3776112"/>
            <a:chOff x="4923304" y="1684213"/>
            <a:chExt cx="2229277" cy="4626854"/>
          </a:xfrm>
        </p:grpSpPr>
        <p:sp>
          <p:nvSpPr>
            <p:cNvPr id="5" name="Freeform 4" descr="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
              <a:extLst>
                <a:ext uri="{FF2B5EF4-FFF2-40B4-BE49-F238E27FC236}">
                  <a16:creationId xmlns:a16="http://schemas.microsoft.com/office/drawing/2014/main" id="{71CEFFB3-47C7-9F42-940E-4532F34282FE}"/>
                </a:ext>
              </a:extLst>
            </p:cNvPr>
            <p:cNvSpPr/>
            <p:nvPr/>
          </p:nvSpPr>
          <p:spPr>
            <a:xfrm>
              <a:off x="5793154" y="2315778"/>
              <a:ext cx="973591" cy="486745"/>
            </a:xfrm>
            <a:custGeom>
              <a:avLst/>
              <a:gdLst>
                <a:gd name="connsiteX0" fmla="*/ 0 w 973591"/>
                <a:gd name="connsiteY0" fmla="*/ 0 h 486745"/>
                <a:gd name="connsiteX1" fmla="*/ 973591 w 973591"/>
                <a:gd name="connsiteY1" fmla="*/ 0 h 486745"/>
                <a:gd name="connsiteX2" fmla="*/ 973591 w 973591"/>
                <a:gd name="connsiteY2" fmla="*/ 486745 h 486745"/>
                <a:gd name="connsiteX3" fmla="*/ 0 w 973591"/>
                <a:gd name="connsiteY3" fmla="*/ 486745 h 486745"/>
                <a:gd name="connsiteX4" fmla="*/ 0 w 973591"/>
                <a:gd name="connsiteY4" fmla="*/ 0 h 486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591" h="486745">
                  <a:moveTo>
                    <a:pt x="0" y="0"/>
                  </a:moveTo>
                  <a:lnTo>
                    <a:pt x="973591" y="0"/>
                  </a:lnTo>
                  <a:lnTo>
                    <a:pt x="973591" y="486745"/>
                  </a:lnTo>
                  <a:lnTo>
                    <a:pt x="0" y="486745"/>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US" sz="3100" b="1" kern="1200" dirty="0">
                  <a:solidFill>
                    <a:srgbClr val="595959">
                      <a:hueOff val="0"/>
                      <a:satOff val="0"/>
                      <a:lumOff val="0"/>
                      <a:alphaOff val="0"/>
                    </a:srgbClr>
                  </a:solidFill>
                  <a:latin typeface="inpin heiti" panose="00000500000000000000" pitchFamily="2" charset="-122"/>
                  <a:ea typeface="inpin heiti" panose="00000500000000000000" pitchFamily="2" charset="-122"/>
                  <a:sym typeface="inpin heiti" panose="00000500000000000000" pitchFamily="2" charset="-122"/>
                </a:rPr>
                <a:t> </a:t>
              </a:r>
            </a:p>
          </p:txBody>
        </p:sp>
        <p:sp>
          <p:nvSpPr>
            <p:cNvPr id="6" name="Freeform 5" descr="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
              <a:extLst>
                <a:ext uri="{FF2B5EF4-FFF2-40B4-BE49-F238E27FC236}">
                  <a16:creationId xmlns:a16="http://schemas.microsoft.com/office/drawing/2014/main" id="{4923B1A9-4BDE-6945-AA3B-2466172733B1}"/>
                </a:ext>
              </a:extLst>
            </p:cNvPr>
            <p:cNvSpPr/>
            <p:nvPr/>
          </p:nvSpPr>
          <p:spPr>
            <a:xfrm>
              <a:off x="5306522" y="3320269"/>
              <a:ext cx="973591" cy="486745"/>
            </a:xfrm>
            <a:custGeom>
              <a:avLst/>
              <a:gdLst>
                <a:gd name="connsiteX0" fmla="*/ 0 w 973591"/>
                <a:gd name="connsiteY0" fmla="*/ 0 h 486745"/>
                <a:gd name="connsiteX1" fmla="*/ 973591 w 973591"/>
                <a:gd name="connsiteY1" fmla="*/ 0 h 486745"/>
                <a:gd name="connsiteX2" fmla="*/ 973591 w 973591"/>
                <a:gd name="connsiteY2" fmla="*/ 486745 h 486745"/>
                <a:gd name="connsiteX3" fmla="*/ 0 w 973591"/>
                <a:gd name="connsiteY3" fmla="*/ 486745 h 486745"/>
                <a:gd name="connsiteX4" fmla="*/ 0 w 973591"/>
                <a:gd name="connsiteY4" fmla="*/ 0 h 486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591" h="486745">
                  <a:moveTo>
                    <a:pt x="0" y="0"/>
                  </a:moveTo>
                  <a:lnTo>
                    <a:pt x="973591" y="0"/>
                  </a:lnTo>
                  <a:lnTo>
                    <a:pt x="973591" y="486745"/>
                  </a:lnTo>
                  <a:lnTo>
                    <a:pt x="0" y="486745"/>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US" sz="3100" b="1" kern="1200" dirty="0">
                  <a:solidFill>
                    <a:srgbClr val="595959">
                      <a:hueOff val="0"/>
                      <a:satOff val="0"/>
                      <a:lumOff val="0"/>
                      <a:alphaOff val="0"/>
                    </a:srgbClr>
                  </a:solidFill>
                  <a:latin typeface="inpin heiti" panose="00000500000000000000" pitchFamily="2" charset="-122"/>
                  <a:ea typeface="inpin heiti" panose="00000500000000000000" pitchFamily="2" charset="-122"/>
                  <a:sym typeface="inpin heiti" panose="00000500000000000000" pitchFamily="2" charset="-122"/>
                </a:rPr>
                <a:t> </a:t>
              </a:r>
            </a:p>
          </p:txBody>
        </p:sp>
        <p:sp>
          <p:nvSpPr>
            <p:cNvPr id="7" name="Freeform 6" descr="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
              <a:extLst>
                <a:ext uri="{FF2B5EF4-FFF2-40B4-BE49-F238E27FC236}">
                  <a16:creationId xmlns:a16="http://schemas.microsoft.com/office/drawing/2014/main" id="{EC874660-1513-6B4C-A80F-AD05AC09EF91}"/>
                </a:ext>
              </a:extLst>
            </p:cNvPr>
            <p:cNvSpPr/>
            <p:nvPr/>
          </p:nvSpPr>
          <p:spPr>
            <a:xfrm>
              <a:off x="5793154" y="4299283"/>
              <a:ext cx="973591" cy="486745"/>
            </a:xfrm>
            <a:custGeom>
              <a:avLst/>
              <a:gdLst>
                <a:gd name="connsiteX0" fmla="*/ 0 w 973591"/>
                <a:gd name="connsiteY0" fmla="*/ 0 h 486745"/>
                <a:gd name="connsiteX1" fmla="*/ 973591 w 973591"/>
                <a:gd name="connsiteY1" fmla="*/ 0 h 486745"/>
                <a:gd name="connsiteX2" fmla="*/ 973591 w 973591"/>
                <a:gd name="connsiteY2" fmla="*/ 486745 h 486745"/>
                <a:gd name="connsiteX3" fmla="*/ 0 w 973591"/>
                <a:gd name="connsiteY3" fmla="*/ 486745 h 486745"/>
                <a:gd name="connsiteX4" fmla="*/ 0 w 973591"/>
                <a:gd name="connsiteY4" fmla="*/ 0 h 486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591" h="486745">
                  <a:moveTo>
                    <a:pt x="0" y="0"/>
                  </a:moveTo>
                  <a:lnTo>
                    <a:pt x="973591" y="0"/>
                  </a:lnTo>
                  <a:lnTo>
                    <a:pt x="973591" y="486745"/>
                  </a:lnTo>
                  <a:lnTo>
                    <a:pt x="0" y="486745"/>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endParaRPr lang="en-US" sz="3100" b="1" kern="1200">
                <a:solidFill>
                  <a:srgbClr val="595959">
                    <a:hueOff val="0"/>
                    <a:satOff val="0"/>
                    <a:lumOff val="0"/>
                    <a:alphaOff val="0"/>
                  </a:srgb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8" name="Freeform 7" descr="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
              <a:extLst>
                <a:ext uri="{FF2B5EF4-FFF2-40B4-BE49-F238E27FC236}">
                  <a16:creationId xmlns:a16="http://schemas.microsoft.com/office/drawing/2014/main" id="{3508B5E7-F1C4-5840-B4ED-8A32086E06B6}"/>
                </a:ext>
              </a:extLst>
            </p:cNvPr>
            <p:cNvSpPr/>
            <p:nvPr/>
          </p:nvSpPr>
          <p:spPr>
            <a:xfrm>
              <a:off x="5306522" y="5329250"/>
              <a:ext cx="973591" cy="486745"/>
            </a:xfrm>
            <a:custGeom>
              <a:avLst/>
              <a:gdLst>
                <a:gd name="connsiteX0" fmla="*/ 0 w 973591"/>
                <a:gd name="connsiteY0" fmla="*/ 0 h 486745"/>
                <a:gd name="connsiteX1" fmla="*/ 973591 w 973591"/>
                <a:gd name="connsiteY1" fmla="*/ 0 h 486745"/>
                <a:gd name="connsiteX2" fmla="*/ 973591 w 973591"/>
                <a:gd name="connsiteY2" fmla="*/ 486745 h 486745"/>
                <a:gd name="connsiteX3" fmla="*/ 0 w 973591"/>
                <a:gd name="connsiteY3" fmla="*/ 486745 h 486745"/>
                <a:gd name="connsiteX4" fmla="*/ 0 w 973591"/>
                <a:gd name="connsiteY4" fmla="*/ 0 h 486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591" h="486745">
                  <a:moveTo>
                    <a:pt x="0" y="0"/>
                  </a:moveTo>
                  <a:lnTo>
                    <a:pt x="973591" y="0"/>
                  </a:lnTo>
                  <a:lnTo>
                    <a:pt x="973591" y="486745"/>
                  </a:lnTo>
                  <a:lnTo>
                    <a:pt x="0" y="486745"/>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US" sz="3100" b="1" kern="1200" dirty="0">
                  <a:solidFill>
                    <a:srgbClr val="595959">
                      <a:hueOff val="0"/>
                      <a:satOff val="0"/>
                      <a:lumOff val="0"/>
                      <a:alphaOff val="0"/>
                    </a:srgbClr>
                  </a:solidFill>
                  <a:latin typeface="inpin heiti" panose="00000500000000000000" pitchFamily="2" charset="-122"/>
                  <a:ea typeface="inpin heiti" panose="00000500000000000000" pitchFamily="2" charset="-122"/>
                  <a:sym typeface="inpin heiti" panose="00000500000000000000" pitchFamily="2" charset="-122"/>
                </a:rPr>
                <a:t> </a:t>
              </a:r>
            </a:p>
          </p:txBody>
        </p:sp>
        <p:sp>
          <p:nvSpPr>
            <p:cNvPr id="19" name="Circular Arrow 18">
              <a:extLst>
                <a:ext uri="{FF2B5EF4-FFF2-40B4-BE49-F238E27FC236}">
                  <a16:creationId xmlns:a16="http://schemas.microsoft.com/office/drawing/2014/main" id="{5902EFAC-1100-0B4D-B407-081ABAE3A1BA}"/>
                </a:ext>
              </a:extLst>
            </p:cNvPr>
            <p:cNvSpPr/>
            <p:nvPr/>
          </p:nvSpPr>
          <p:spPr>
            <a:xfrm>
              <a:off x="5407972" y="3693193"/>
              <a:ext cx="1744609" cy="1744787"/>
            </a:xfrm>
            <a:prstGeom prst="circularArrow">
              <a:avLst>
                <a:gd name="adj1" fmla="val 10980"/>
                <a:gd name="adj2" fmla="val 1142322"/>
                <a:gd name="adj3" fmla="val 4500000"/>
                <a:gd name="adj4" fmla="val 13500000"/>
                <a:gd name="adj5" fmla="val 12500"/>
              </a:avLst>
            </a:prstGeom>
            <a:solidFill>
              <a:schemeClr val="accent3"/>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a:lstStyle/>
            <a:p>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17" name="Block Arc 16">
              <a:extLst>
                <a:ext uri="{FF2B5EF4-FFF2-40B4-BE49-F238E27FC236}">
                  <a16:creationId xmlns:a16="http://schemas.microsoft.com/office/drawing/2014/main" id="{08140BC7-A757-D249-BBA3-C76DDE88ECC3}"/>
                </a:ext>
              </a:extLst>
            </p:cNvPr>
            <p:cNvSpPr/>
            <p:nvPr/>
          </p:nvSpPr>
          <p:spPr>
            <a:xfrm>
              <a:off x="5047662" y="4811503"/>
              <a:ext cx="1498840" cy="1499564"/>
            </a:xfrm>
            <a:prstGeom prst="blockArc">
              <a:avLst>
                <a:gd name="adj1" fmla="val 0"/>
                <a:gd name="adj2" fmla="val 18900000"/>
                <a:gd name="adj3" fmla="val 12740"/>
              </a:avLst>
            </a:prstGeom>
            <a:solidFill>
              <a:schemeClr val="accent4"/>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a:lstStyle/>
            <a:p>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15" name="Shape 14">
              <a:extLst>
                <a:ext uri="{FF2B5EF4-FFF2-40B4-BE49-F238E27FC236}">
                  <a16:creationId xmlns:a16="http://schemas.microsoft.com/office/drawing/2014/main" id="{E6D6344C-31DC-3946-8046-46F889444BA7}"/>
                </a:ext>
              </a:extLst>
            </p:cNvPr>
            <p:cNvSpPr/>
            <p:nvPr/>
          </p:nvSpPr>
          <p:spPr>
            <a:xfrm>
              <a:off x="4923304" y="2686852"/>
              <a:ext cx="1744609" cy="1744787"/>
            </a:xfrm>
            <a:prstGeom prst="leftCircularArrow">
              <a:avLst>
                <a:gd name="adj1" fmla="val 10980"/>
                <a:gd name="adj2" fmla="val 1142322"/>
                <a:gd name="adj3" fmla="val 6300000"/>
                <a:gd name="adj4" fmla="val 18900000"/>
                <a:gd name="adj5" fmla="val 12500"/>
              </a:avLst>
            </a:prstGeom>
            <a:solidFill>
              <a:schemeClr val="accent2"/>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a:lstStyle/>
            <a:p>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grpSp>
          <p:nvGrpSpPr>
            <p:cNvPr id="12" name="Group 11" descr="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
              <a:extLst>
                <a:ext uri="{FF2B5EF4-FFF2-40B4-BE49-F238E27FC236}">
                  <a16:creationId xmlns:a16="http://schemas.microsoft.com/office/drawing/2014/main" id="{163EDCB4-DCC1-3045-92AB-BF51E47552F4}"/>
                </a:ext>
              </a:extLst>
            </p:cNvPr>
            <p:cNvGrpSpPr/>
            <p:nvPr/>
          </p:nvGrpSpPr>
          <p:grpSpPr>
            <a:xfrm>
              <a:off x="5407972" y="1684213"/>
              <a:ext cx="1744609" cy="1744787"/>
              <a:chOff x="5466028" y="1564628"/>
              <a:chExt cx="1744609" cy="1744787"/>
            </a:xfrm>
          </p:grpSpPr>
          <p:sp>
            <p:nvSpPr>
              <p:cNvPr id="13" name="Circular Arrow 12">
                <a:extLst>
                  <a:ext uri="{FF2B5EF4-FFF2-40B4-BE49-F238E27FC236}">
                    <a16:creationId xmlns:a16="http://schemas.microsoft.com/office/drawing/2014/main" id="{83C2A2E4-05E2-EB4D-8DD5-4DC8E18C862B}"/>
                  </a:ext>
                </a:extLst>
              </p:cNvPr>
              <p:cNvSpPr/>
              <p:nvPr/>
            </p:nvSpPr>
            <p:spPr>
              <a:xfrm>
                <a:off x="5466028" y="1564628"/>
                <a:ext cx="1744609" cy="1744787"/>
              </a:xfrm>
              <a:prstGeom prst="circularArrow">
                <a:avLst>
                  <a:gd name="adj1" fmla="val 10980"/>
                  <a:gd name="adj2" fmla="val 1142322"/>
                  <a:gd name="adj3" fmla="val 4500000"/>
                  <a:gd name="adj4" fmla="val 10800000"/>
                  <a:gd name="adj5" fmla="val 12500"/>
                </a:avLst>
              </a:prstGeom>
              <a:solidFill>
                <a:schemeClr val="accent1"/>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a:lstStyle/>
              <a:p>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14" name="Oval 13">
                <a:extLst>
                  <a:ext uri="{FF2B5EF4-FFF2-40B4-BE49-F238E27FC236}">
                    <a16:creationId xmlns:a16="http://schemas.microsoft.com/office/drawing/2014/main" id="{C595AE00-7FD9-3E42-893F-83785B60F62B}"/>
                  </a:ext>
                </a:extLst>
              </p:cNvPr>
              <p:cNvSpPr/>
              <p:nvPr/>
            </p:nvSpPr>
            <p:spPr>
              <a:xfrm>
                <a:off x="6050547" y="2147096"/>
                <a:ext cx="584388" cy="584388"/>
              </a:xfrm>
              <a:prstGeom prst="ellipse">
                <a:avLst/>
              </a:prstGeom>
              <a:solidFill>
                <a:srgbClr val="FFC000"/>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en-US" sz="2000" i="0" u="none" strike="noStrike" kern="0" cap="none" spc="0" normalizeH="0" baseline="0" noProof="0" dirty="0">
                  <a:ln>
                    <a:noFill/>
                  </a:ln>
                  <a:solidFill>
                    <a:prstClr val="white"/>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grpSp>
      </p:grpSp>
      <p:grpSp>
        <p:nvGrpSpPr>
          <p:cNvPr id="21" name="组合 33">
            <a:extLst>
              <a:ext uri="{FF2B5EF4-FFF2-40B4-BE49-F238E27FC236}">
                <a16:creationId xmlns:a16="http://schemas.microsoft.com/office/drawing/2014/main" id="{AB3F148F-6E87-5B42-BA04-3BC69914313D}"/>
              </a:ext>
            </a:extLst>
          </p:cNvPr>
          <p:cNvGrpSpPr/>
          <p:nvPr/>
        </p:nvGrpSpPr>
        <p:grpSpPr>
          <a:xfrm>
            <a:off x="7263161" y="2339412"/>
            <a:ext cx="4695134" cy="3973697"/>
            <a:chOff x="874712" y="3451823"/>
            <a:chExt cx="2717426" cy="3284971"/>
          </a:xfrm>
        </p:grpSpPr>
        <p:sp>
          <p:nvSpPr>
            <p:cNvPr id="22" name="矩形 34">
              <a:extLst>
                <a:ext uri="{FF2B5EF4-FFF2-40B4-BE49-F238E27FC236}">
                  <a16:creationId xmlns:a16="http://schemas.microsoft.com/office/drawing/2014/main" id="{E89AE25D-A166-8C47-9C23-5F94FB141FA3}"/>
                </a:ext>
              </a:extLst>
            </p:cNvPr>
            <p:cNvSpPr/>
            <p:nvPr/>
          </p:nvSpPr>
          <p:spPr>
            <a:xfrm>
              <a:off x="874714" y="3800644"/>
              <a:ext cx="2717424" cy="2936150"/>
            </a:xfrm>
            <a:prstGeom prst="rect">
              <a:avLst/>
            </a:prstGeom>
          </p:spPr>
          <p:txBody>
            <a:bodyPr wrap="square">
              <a:spAutoFit/>
              <a:scene3d>
                <a:camera prst="orthographicFront"/>
                <a:lightRig rig="threePt" dir="t"/>
              </a:scene3d>
              <a:sp3d contourW="12700"/>
            </a:bodyPr>
            <a:lstStyle/>
            <a:p>
              <a:pPr algn="just">
                <a:lnSpc>
                  <a:spcPct val="120000"/>
                </a:lnSpc>
              </a:pPr>
              <a:endParaRPr lang="ru-RU" sz="2400" dirty="0" smtClean="0">
                <a:solidFill>
                  <a:schemeClr val="bg2"/>
                </a:solidFill>
                <a:latin typeface="Georgia" panose="02040502050405020303" pitchFamily="18" charset="0"/>
              </a:endParaRPr>
            </a:p>
            <a:p>
              <a:pPr algn="ctr"/>
              <a:r>
                <a:rPr lang="ru-RU" sz="2800" dirty="0" smtClean="0">
                  <a:solidFill>
                    <a:schemeClr val="bg2"/>
                  </a:solidFill>
                  <a:latin typeface="Georgia" panose="02040502050405020303" pitchFamily="18" charset="0"/>
                </a:rPr>
                <a:t>Международной </a:t>
              </a:r>
              <a:r>
                <a:rPr lang="ru-RU" sz="2800" dirty="0">
                  <a:solidFill>
                    <a:schemeClr val="bg2"/>
                  </a:solidFill>
                  <a:latin typeface="Georgia" panose="02040502050405020303" pitchFamily="18" charset="0"/>
                </a:rPr>
                <a:t>ассоциацией чтения университета </a:t>
              </a:r>
              <a:endParaRPr lang="ru-RU" sz="2800" dirty="0" smtClean="0">
                <a:solidFill>
                  <a:schemeClr val="bg2"/>
                </a:solidFill>
                <a:latin typeface="Georgia" panose="02040502050405020303" pitchFamily="18" charset="0"/>
              </a:endParaRPr>
            </a:p>
            <a:p>
              <a:pPr algn="ctr"/>
              <a:endParaRPr lang="en-US" sz="2800" dirty="0" smtClean="0">
                <a:solidFill>
                  <a:schemeClr val="bg2"/>
                </a:solidFill>
                <a:latin typeface="Georgia" panose="02040502050405020303" pitchFamily="18" charset="0"/>
              </a:endParaRPr>
            </a:p>
            <a:p>
              <a:pPr algn="ctr"/>
              <a:r>
                <a:rPr lang="ru-RU" sz="2800" dirty="0" smtClean="0">
                  <a:solidFill>
                    <a:schemeClr val="bg2"/>
                  </a:solidFill>
                  <a:latin typeface="Georgia" panose="02040502050405020303" pitchFamily="18" charset="0"/>
                </a:rPr>
                <a:t>Северной </a:t>
              </a:r>
              <a:r>
                <a:rPr lang="ru-RU" sz="2800" dirty="0">
                  <a:solidFill>
                    <a:schemeClr val="bg2"/>
                  </a:solidFill>
                  <a:latin typeface="Georgia" panose="02040502050405020303" pitchFamily="18" charset="0"/>
                </a:rPr>
                <a:t>Айовы </a:t>
              </a:r>
              <a:endParaRPr lang="en-US" sz="2800" dirty="0" smtClean="0">
                <a:solidFill>
                  <a:schemeClr val="bg2"/>
                </a:solidFill>
                <a:latin typeface="Georgia" panose="02040502050405020303" pitchFamily="18" charset="0"/>
              </a:endParaRPr>
            </a:p>
            <a:p>
              <a:pPr algn="ctr"/>
              <a:r>
                <a:rPr lang="ru-RU" sz="2800" dirty="0" smtClean="0">
                  <a:solidFill>
                    <a:schemeClr val="bg2"/>
                  </a:solidFill>
                  <a:latin typeface="Georgia" panose="02040502050405020303" pitchFamily="18" charset="0"/>
                </a:rPr>
                <a:t>и </a:t>
              </a:r>
              <a:r>
                <a:rPr lang="ru-RU" sz="2800" dirty="0">
                  <a:solidFill>
                    <a:schemeClr val="bg2"/>
                  </a:solidFill>
                  <a:latin typeface="Georgia" panose="02040502050405020303" pitchFamily="18" charset="0"/>
                </a:rPr>
                <a:t>колледжей </a:t>
              </a:r>
              <a:endParaRPr lang="en-US" sz="2800" dirty="0" smtClean="0">
                <a:solidFill>
                  <a:schemeClr val="bg2"/>
                </a:solidFill>
                <a:latin typeface="Georgia" panose="02040502050405020303" pitchFamily="18" charset="0"/>
              </a:endParaRPr>
            </a:p>
            <a:p>
              <a:pPr algn="ctr"/>
              <a:r>
                <a:rPr lang="ru-RU" sz="2800" dirty="0" smtClean="0">
                  <a:solidFill>
                    <a:schemeClr val="bg2"/>
                  </a:solidFill>
                  <a:latin typeface="Georgia" panose="02040502050405020303" pitchFamily="18" charset="0"/>
                </a:rPr>
                <a:t>Хобарда </a:t>
              </a:r>
              <a:r>
                <a:rPr lang="ru-RU" sz="2800" dirty="0">
                  <a:solidFill>
                    <a:schemeClr val="bg2"/>
                  </a:solidFill>
                  <a:latin typeface="Georgia" panose="02040502050405020303" pitchFamily="18" charset="0"/>
                </a:rPr>
                <a:t>и Уильяма Смита</a:t>
              </a:r>
              <a:endParaRPr lang="zh-CN" altLang="en-US" sz="2800" dirty="0">
                <a:solidFill>
                  <a:schemeClr val="bg2"/>
                </a:solidFill>
                <a:latin typeface="Georgia" panose="02040502050405020303" pitchFamily="18" charset="0"/>
                <a:ea typeface="inpin heiti" panose="00000500000000000000" pitchFamily="2" charset="-122"/>
                <a:sym typeface="inpin heiti" panose="00000500000000000000" pitchFamily="2" charset="-122"/>
              </a:endParaRPr>
            </a:p>
          </p:txBody>
        </p:sp>
        <p:sp>
          <p:nvSpPr>
            <p:cNvPr id="23" name="矩形 35">
              <a:extLst>
                <a:ext uri="{FF2B5EF4-FFF2-40B4-BE49-F238E27FC236}">
                  <a16:creationId xmlns:a16="http://schemas.microsoft.com/office/drawing/2014/main" id="{39A755D7-D049-4F44-8DD1-7C70AB604316}"/>
                </a:ext>
              </a:extLst>
            </p:cNvPr>
            <p:cNvSpPr/>
            <p:nvPr/>
          </p:nvSpPr>
          <p:spPr>
            <a:xfrm>
              <a:off x="874712" y="3451823"/>
              <a:ext cx="2717425" cy="503776"/>
            </a:xfrm>
            <a:prstGeom prst="rect">
              <a:avLst/>
            </a:prstGeom>
          </p:spPr>
          <p:txBody>
            <a:bodyPr wrap="square">
              <a:spAutoFit/>
              <a:scene3d>
                <a:camera prst="orthographicFront"/>
                <a:lightRig rig="threePt" dir="t"/>
              </a:scene3d>
              <a:sp3d contourW="12700"/>
            </a:bodyPr>
            <a:lstStyle/>
            <a:p>
              <a:pPr algn="ctr">
                <a:lnSpc>
                  <a:spcPct val="120000"/>
                </a:lnSpc>
              </a:pPr>
              <a:r>
                <a:rPr lang="ru-RU" sz="2800" b="1" dirty="0">
                  <a:solidFill>
                    <a:srgbClr val="88FAFF"/>
                  </a:solidFill>
                  <a:latin typeface="Georgia" panose="02040502050405020303" pitchFamily="18" charset="0"/>
                </a:rPr>
                <a:t>Р</a:t>
              </a:r>
              <a:r>
                <a:rPr lang="ru-RU" sz="2800" b="1" dirty="0" smtClean="0">
                  <a:solidFill>
                    <a:srgbClr val="88FAFF"/>
                  </a:solidFill>
                  <a:latin typeface="Georgia" panose="02040502050405020303" pitchFamily="18" charset="0"/>
                </a:rPr>
                <a:t>азработана</a:t>
              </a:r>
              <a:r>
                <a:rPr lang="ru-RU" sz="2400" b="1" dirty="0">
                  <a:solidFill>
                    <a:schemeClr val="accent1">
                      <a:lumMod val="60000"/>
                      <a:lumOff val="40000"/>
                    </a:schemeClr>
                  </a:solidFill>
                  <a:latin typeface="Georgia" panose="02040502050405020303" pitchFamily="18" charset="0"/>
                </a:rPr>
                <a:t> </a:t>
              </a:r>
              <a:endParaRPr lang="zh-CN" altLang="en-US" sz="2400" b="1" dirty="0">
                <a:solidFill>
                  <a:schemeClr val="accent1">
                    <a:lumMod val="60000"/>
                    <a:lumOff val="40000"/>
                  </a:schemeClr>
                </a:solidFill>
                <a:latin typeface="Georgia" panose="02040502050405020303" pitchFamily="18" charset="0"/>
                <a:ea typeface="inpin heiti" panose="00000500000000000000" pitchFamily="2" charset="-122"/>
                <a:sym typeface="inpin heiti" panose="00000500000000000000" pitchFamily="2" charset="-122"/>
              </a:endParaRPr>
            </a:p>
          </p:txBody>
        </p:sp>
      </p:grpSp>
      <p:grpSp>
        <p:nvGrpSpPr>
          <p:cNvPr id="27" name="组合 42">
            <a:extLst>
              <a:ext uri="{FF2B5EF4-FFF2-40B4-BE49-F238E27FC236}">
                <a16:creationId xmlns:a16="http://schemas.microsoft.com/office/drawing/2014/main" id="{A9D422EA-1810-434F-AD1C-C6EFD4D7926B}"/>
              </a:ext>
            </a:extLst>
          </p:cNvPr>
          <p:cNvGrpSpPr/>
          <p:nvPr/>
        </p:nvGrpSpPr>
        <p:grpSpPr>
          <a:xfrm>
            <a:off x="1176195" y="2339413"/>
            <a:ext cx="4030944" cy="3122627"/>
            <a:chOff x="523463" y="3451823"/>
            <a:chExt cx="4030944" cy="2447885"/>
          </a:xfrm>
        </p:grpSpPr>
        <p:sp>
          <p:nvSpPr>
            <p:cNvPr id="28" name="矩形 43">
              <a:extLst>
                <a:ext uri="{FF2B5EF4-FFF2-40B4-BE49-F238E27FC236}">
                  <a16:creationId xmlns:a16="http://schemas.microsoft.com/office/drawing/2014/main" id="{82704E1F-46D9-6B43-97A4-2F15CECE3B46}"/>
                </a:ext>
              </a:extLst>
            </p:cNvPr>
            <p:cNvSpPr/>
            <p:nvPr/>
          </p:nvSpPr>
          <p:spPr>
            <a:xfrm>
              <a:off x="523463" y="3800644"/>
              <a:ext cx="3885663" cy="2099064"/>
            </a:xfrm>
            <a:prstGeom prst="rect">
              <a:avLst/>
            </a:prstGeom>
          </p:spPr>
          <p:txBody>
            <a:bodyPr wrap="square">
              <a:spAutoFit/>
              <a:scene3d>
                <a:camera prst="orthographicFront"/>
                <a:lightRig rig="threePt" dir="t"/>
              </a:scene3d>
              <a:sp3d contourW="12700"/>
            </a:bodyPr>
            <a:lstStyle/>
            <a:p>
              <a:pPr algn="ctr">
                <a:lnSpc>
                  <a:spcPct val="120000"/>
                </a:lnSpc>
              </a:pPr>
              <a:endParaRPr lang="ru-RU" sz="2800" dirty="0" smtClean="0">
                <a:solidFill>
                  <a:schemeClr val="bg1">
                    <a:lumMod val="85000"/>
                  </a:schemeClr>
                </a:solidFill>
                <a:latin typeface="Georgia" panose="02040502050405020303" pitchFamily="18" charset="0"/>
              </a:endParaRPr>
            </a:p>
            <a:p>
              <a:pPr algn="ctr">
                <a:lnSpc>
                  <a:spcPct val="120000"/>
                </a:lnSpc>
              </a:pPr>
              <a:endParaRPr lang="ru-RU" sz="2800" dirty="0" smtClean="0">
                <a:solidFill>
                  <a:schemeClr val="bg1">
                    <a:lumMod val="85000"/>
                  </a:schemeClr>
                </a:solidFill>
                <a:latin typeface="Georgia" panose="02040502050405020303" pitchFamily="18" charset="0"/>
              </a:endParaRPr>
            </a:p>
            <a:p>
              <a:pPr algn="ctr">
                <a:lnSpc>
                  <a:spcPct val="120000"/>
                </a:lnSpc>
              </a:pPr>
              <a:r>
                <a:rPr lang="ru-RU" sz="2800" dirty="0" smtClean="0">
                  <a:solidFill>
                    <a:schemeClr val="bg1">
                      <a:lumMod val="85000"/>
                    </a:schemeClr>
                  </a:solidFill>
                  <a:latin typeface="Georgia" panose="02040502050405020303" pitchFamily="18" charset="0"/>
                </a:rPr>
                <a:t>Чарльз </a:t>
              </a:r>
              <a:r>
                <a:rPr lang="ru-RU" sz="2800" dirty="0">
                  <a:solidFill>
                    <a:schemeClr val="bg1">
                      <a:lumMod val="85000"/>
                    </a:schemeClr>
                  </a:solidFill>
                  <a:latin typeface="Georgia" panose="02040502050405020303" pitchFamily="18" charset="0"/>
                </a:rPr>
                <a:t>Темпл, Джинни Стил, </a:t>
              </a:r>
              <a:endParaRPr lang="ru-RU" sz="2800" dirty="0" smtClean="0">
                <a:solidFill>
                  <a:schemeClr val="bg1">
                    <a:lumMod val="85000"/>
                  </a:schemeClr>
                </a:solidFill>
                <a:latin typeface="Georgia" panose="02040502050405020303" pitchFamily="18" charset="0"/>
              </a:endParaRPr>
            </a:p>
            <a:p>
              <a:pPr algn="ctr">
                <a:lnSpc>
                  <a:spcPct val="120000"/>
                </a:lnSpc>
              </a:pPr>
              <a:r>
                <a:rPr lang="ru-RU" sz="2800" dirty="0" smtClean="0">
                  <a:solidFill>
                    <a:schemeClr val="bg1">
                      <a:lumMod val="85000"/>
                    </a:schemeClr>
                  </a:solidFill>
                  <a:latin typeface="Georgia" panose="02040502050405020303" pitchFamily="18" charset="0"/>
                </a:rPr>
                <a:t>Курт </a:t>
              </a:r>
              <a:r>
                <a:rPr lang="ru-RU" sz="2800" dirty="0">
                  <a:solidFill>
                    <a:schemeClr val="bg1">
                      <a:lumMod val="85000"/>
                    </a:schemeClr>
                  </a:solidFill>
                  <a:latin typeface="Georgia" panose="02040502050405020303" pitchFamily="18" charset="0"/>
                </a:rPr>
                <a:t>Мередит</a:t>
              </a:r>
              <a:endParaRPr lang="zh-CN" altLang="en-US" sz="2800" dirty="0">
                <a:solidFill>
                  <a:schemeClr val="bg1">
                    <a:lumMod val="85000"/>
                  </a:schemeClr>
                </a:solidFill>
                <a:latin typeface="Georgia" panose="02040502050405020303" pitchFamily="18" charset="0"/>
                <a:ea typeface="inpin heiti" panose="00000500000000000000" pitchFamily="2" charset="-122"/>
                <a:sym typeface="inpin heiti" panose="00000500000000000000" pitchFamily="2" charset="-122"/>
              </a:endParaRPr>
            </a:p>
          </p:txBody>
        </p:sp>
        <p:sp>
          <p:nvSpPr>
            <p:cNvPr id="29" name="矩形 44">
              <a:extLst>
                <a:ext uri="{FF2B5EF4-FFF2-40B4-BE49-F238E27FC236}">
                  <a16:creationId xmlns:a16="http://schemas.microsoft.com/office/drawing/2014/main" id="{5F473D60-3840-964A-AE77-4B3A3E9A8C54}"/>
                </a:ext>
              </a:extLst>
            </p:cNvPr>
            <p:cNvSpPr/>
            <p:nvPr/>
          </p:nvSpPr>
          <p:spPr>
            <a:xfrm>
              <a:off x="523463" y="3451823"/>
              <a:ext cx="4030944" cy="883054"/>
            </a:xfrm>
            <a:prstGeom prst="rect">
              <a:avLst/>
            </a:prstGeom>
          </p:spPr>
          <p:txBody>
            <a:bodyPr wrap="square">
              <a:spAutoFit/>
              <a:scene3d>
                <a:camera prst="orthographicFront"/>
                <a:lightRig rig="threePt" dir="t"/>
              </a:scene3d>
              <a:sp3d contourW="12700"/>
            </a:bodyPr>
            <a:lstStyle/>
            <a:p>
              <a:pPr algn="ctr">
                <a:lnSpc>
                  <a:spcPct val="120000"/>
                </a:lnSpc>
              </a:pPr>
              <a:r>
                <a:rPr lang="ru-RU" sz="2800" b="1" dirty="0">
                  <a:solidFill>
                    <a:srgbClr val="88FAFF"/>
                  </a:solidFill>
                  <a:latin typeface="Georgia" panose="02040502050405020303" pitchFamily="18" charset="0"/>
                </a:rPr>
                <a:t>Авторы </a:t>
              </a:r>
              <a:r>
                <a:rPr lang="ru-RU" sz="2800" b="1" dirty="0" smtClean="0">
                  <a:solidFill>
                    <a:srgbClr val="88FAFF"/>
                  </a:solidFill>
                  <a:latin typeface="Georgia" panose="02040502050405020303" pitchFamily="18" charset="0"/>
                </a:rPr>
                <a:t>программы ТРКМ</a:t>
              </a:r>
              <a:endParaRPr lang="zh-CN" altLang="en-US" sz="2800" b="1" dirty="0">
                <a:solidFill>
                  <a:srgbClr val="88FAFF"/>
                </a:solidFill>
                <a:latin typeface="Georgia" panose="02040502050405020303" pitchFamily="18" charset="0"/>
                <a:ea typeface="inpin heiti" panose="00000500000000000000" pitchFamily="2" charset="-122"/>
                <a:sym typeface="inpin heiti" panose="00000500000000000000" pitchFamily="2" charset="-122"/>
              </a:endParaRPr>
            </a:p>
          </p:txBody>
        </p:sp>
      </p:grpSp>
      <p:sp>
        <p:nvSpPr>
          <p:cNvPr id="33" name="Oval 13">
            <a:extLst>
              <a:ext uri="{FF2B5EF4-FFF2-40B4-BE49-F238E27FC236}">
                <a16:creationId xmlns:a16="http://schemas.microsoft.com/office/drawing/2014/main" id="{C595AE00-7FD9-3E42-893F-83785B60F62B}"/>
              </a:ext>
            </a:extLst>
          </p:cNvPr>
          <p:cNvSpPr/>
          <p:nvPr/>
        </p:nvSpPr>
        <p:spPr>
          <a:xfrm>
            <a:off x="5084523" y="3011752"/>
            <a:ext cx="476937" cy="476936"/>
          </a:xfrm>
          <a:prstGeom prst="ellipse">
            <a:avLst/>
          </a:prstGeom>
          <a:solidFill>
            <a:schemeClr val="accent1">
              <a:lumMod val="75000"/>
            </a:schemeClr>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en-US" sz="2000" i="0" u="none" strike="noStrike" kern="0" cap="none" spc="0" normalizeH="0" baseline="0" noProof="0" dirty="0">
              <a:ln>
                <a:noFill/>
              </a:ln>
              <a:solidFill>
                <a:prstClr val="white"/>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34" name="Oval 13">
            <a:extLst>
              <a:ext uri="{FF2B5EF4-FFF2-40B4-BE49-F238E27FC236}">
                <a16:creationId xmlns:a16="http://schemas.microsoft.com/office/drawing/2014/main" id="{C595AE00-7FD9-3E42-893F-83785B60F62B}"/>
              </a:ext>
            </a:extLst>
          </p:cNvPr>
          <p:cNvSpPr/>
          <p:nvPr/>
        </p:nvSpPr>
        <p:spPr>
          <a:xfrm>
            <a:off x="6333973" y="3553211"/>
            <a:ext cx="476937" cy="476936"/>
          </a:xfrm>
          <a:prstGeom prst="ellipse">
            <a:avLst/>
          </a:prstGeom>
          <a:solidFill>
            <a:schemeClr val="accent2">
              <a:lumMod val="75000"/>
            </a:schemeClr>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en-US" sz="2000" i="0" u="none" strike="noStrike" kern="0" cap="none" spc="0" normalizeH="0" baseline="0" noProof="0" dirty="0">
              <a:ln>
                <a:noFill/>
              </a:ln>
              <a:solidFill>
                <a:prstClr val="white"/>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35" name="Oval 13">
            <a:extLst>
              <a:ext uri="{FF2B5EF4-FFF2-40B4-BE49-F238E27FC236}">
                <a16:creationId xmlns:a16="http://schemas.microsoft.com/office/drawing/2014/main" id="{C595AE00-7FD9-3E42-893F-83785B60F62B}"/>
              </a:ext>
            </a:extLst>
          </p:cNvPr>
          <p:cNvSpPr/>
          <p:nvPr/>
        </p:nvSpPr>
        <p:spPr>
          <a:xfrm>
            <a:off x="5322991" y="4588055"/>
            <a:ext cx="476937" cy="476936"/>
          </a:xfrm>
          <a:prstGeom prst="ellipse">
            <a:avLst/>
          </a:prstGeom>
          <a:solidFill>
            <a:srgbClr val="88FAFF"/>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en-US" sz="2000" i="0" u="none" strike="noStrike" kern="0" cap="none" spc="0" normalizeH="0" baseline="0" noProof="0" dirty="0">
              <a:ln>
                <a:noFill/>
              </a:ln>
              <a:solidFill>
                <a:prstClr val="white"/>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Tree>
    <p:extLst>
      <p:ext uri="{BB962C8B-B14F-4D97-AF65-F5344CB8AC3E}">
        <p14:creationId xmlns:p14="http://schemas.microsoft.com/office/powerpoint/2010/main" val="1289732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2" presetClass="entr" presetSubtype="2" fill="hold" nodeType="after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additive="base">
                                        <p:cTn id="14" dur="500" fill="hold"/>
                                        <p:tgtEl>
                                          <p:spTgt spid="21"/>
                                        </p:tgtEl>
                                        <p:attrNameLst>
                                          <p:attrName>ppt_x</p:attrName>
                                        </p:attrNameLst>
                                      </p:cBhvr>
                                      <p:tavLst>
                                        <p:tav tm="0">
                                          <p:val>
                                            <p:strVal val="1+#ppt_w/2"/>
                                          </p:val>
                                        </p:tav>
                                        <p:tav tm="100000">
                                          <p:val>
                                            <p:strVal val="#ppt_x"/>
                                          </p:val>
                                        </p:tav>
                                      </p:tavLst>
                                    </p:anim>
                                    <p:anim calcmode="lin" valueType="num">
                                      <p:cBhvr additive="base">
                                        <p:cTn id="15" dur="500" fill="hold"/>
                                        <p:tgtEl>
                                          <p:spTgt spid="21"/>
                                        </p:tgtEl>
                                        <p:attrNameLst>
                                          <p:attrName>ppt_y</p:attrName>
                                        </p:attrNameLst>
                                      </p:cBhvr>
                                      <p:tavLst>
                                        <p:tav tm="0">
                                          <p:val>
                                            <p:strVal val="#ppt_y"/>
                                          </p:val>
                                        </p:tav>
                                        <p:tav tm="100000">
                                          <p:val>
                                            <p:strVal val="#ppt_y"/>
                                          </p:val>
                                        </p:tav>
                                      </p:tavLst>
                                    </p:anim>
                                  </p:childTnLst>
                                </p:cTn>
                              </p:par>
                            </p:childTnLst>
                          </p:cTn>
                        </p:par>
                        <p:par>
                          <p:cTn id="16" fill="hold">
                            <p:stCondLst>
                              <p:cond delay="1500"/>
                            </p:stCondLst>
                            <p:childTnLst>
                              <p:par>
                                <p:cTn id="17" presetID="2" presetClass="entr" presetSubtype="8"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0-#ppt_w/2"/>
                                          </p:val>
                                        </p:tav>
                                        <p:tav tm="100000">
                                          <p:val>
                                            <p:strVal val="#ppt_x"/>
                                          </p:val>
                                        </p:tav>
                                      </p:tavLst>
                                    </p:anim>
                                    <p:anim calcmode="lin" valueType="num">
                                      <p:cBhvr additive="base">
                                        <p:cTn id="20"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reeform 6">
            <a:extLst>
              <a:ext uri="{FF2B5EF4-FFF2-40B4-BE49-F238E27FC236}">
                <a16:creationId xmlns:a16="http://schemas.microsoft.com/office/drawing/2014/main" id="{60DDDB96-D0E4-784E-BA45-7297C52B3FA3}"/>
              </a:ext>
            </a:extLst>
          </p:cNvPr>
          <p:cNvSpPr>
            <a:spLocks/>
          </p:cNvSpPr>
          <p:nvPr/>
        </p:nvSpPr>
        <p:spPr bwMode="auto">
          <a:xfrm rot="5952163">
            <a:off x="10490638" y="5216912"/>
            <a:ext cx="2098567" cy="1484198"/>
          </a:xfrm>
          <a:custGeom>
            <a:avLst/>
            <a:gdLst>
              <a:gd name="T0" fmla="*/ 91 w 419"/>
              <a:gd name="T1" fmla="*/ 419 h 419"/>
              <a:gd name="T2" fmla="*/ 91 w 419"/>
              <a:gd name="T3" fmla="*/ 91 h 419"/>
              <a:gd name="T4" fmla="*/ 419 w 419"/>
              <a:gd name="T5" fmla="*/ 91 h 419"/>
              <a:gd name="T6" fmla="*/ 344 w 419"/>
              <a:gd name="T7" fmla="*/ 166 h 419"/>
              <a:gd name="T8" fmla="*/ 167 w 419"/>
              <a:gd name="T9" fmla="*/ 166 h 419"/>
              <a:gd name="T10" fmla="*/ 167 w 419"/>
              <a:gd name="T11" fmla="*/ 343 h 419"/>
              <a:gd name="T12" fmla="*/ 91 w 419"/>
              <a:gd name="T13" fmla="*/ 419 h 419"/>
            </a:gdLst>
            <a:ahLst/>
            <a:cxnLst>
              <a:cxn ang="0">
                <a:pos x="T0" y="T1"/>
              </a:cxn>
              <a:cxn ang="0">
                <a:pos x="T2" y="T3"/>
              </a:cxn>
              <a:cxn ang="0">
                <a:pos x="T4" y="T5"/>
              </a:cxn>
              <a:cxn ang="0">
                <a:pos x="T6" y="T7"/>
              </a:cxn>
              <a:cxn ang="0">
                <a:pos x="T8" y="T9"/>
              </a:cxn>
              <a:cxn ang="0">
                <a:pos x="T10" y="T11"/>
              </a:cxn>
              <a:cxn ang="0">
                <a:pos x="T12" y="T13"/>
              </a:cxn>
            </a:cxnLst>
            <a:rect l="0" t="0" r="r" b="b"/>
            <a:pathLst>
              <a:path w="419" h="419">
                <a:moveTo>
                  <a:pt x="91" y="419"/>
                </a:moveTo>
                <a:cubicBezTo>
                  <a:pt x="0" y="329"/>
                  <a:pt x="0" y="181"/>
                  <a:pt x="91" y="91"/>
                </a:cubicBezTo>
                <a:cubicBezTo>
                  <a:pt x="181" y="0"/>
                  <a:pt x="329" y="0"/>
                  <a:pt x="419" y="91"/>
                </a:cubicBezTo>
                <a:cubicBezTo>
                  <a:pt x="344" y="166"/>
                  <a:pt x="344" y="166"/>
                  <a:pt x="344" y="166"/>
                </a:cubicBezTo>
                <a:cubicBezTo>
                  <a:pt x="295" y="117"/>
                  <a:pt x="215" y="117"/>
                  <a:pt x="167" y="166"/>
                </a:cubicBezTo>
                <a:cubicBezTo>
                  <a:pt x="118" y="215"/>
                  <a:pt x="118" y="295"/>
                  <a:pt x="167" y="343"/>
                </a:cubicBezTo>
                <a:lnTo>
                  <a:pt x="91" y="419"/>
                </a:lnTo>
                <a:close/>
              </a:path>
            </a:pathLst>
          </a:custGeom>
          <a:solidFill>
            <a:schemeClr val="accent4"/>
          </a:solidFill>
          <a:ln>
            <a:noFill/>
          </a:ln>
        </p:spPr>
        <p:txBody>
          <a:bodyPr vert="horz" wrap="square" lIns="121883" tIns="60941" rIns="121883" bIns="60941" numCol="1" anchor="t" anchorCtr="0" compatLnSpc="1">
            <a:prstTxWarp prst="textNoShape">
              <a:avLst/>
            </a:prstTxWarp>
          </a:bodyPr>
          <a:lstStyle/>
          <a:p>
            <a:endParaRPr lang="zh-CN" altLang="en-US" sz="2399" dirty="0">
              <a:solidFill>
                <a:srgbClr val="261F1C"/>
              </a:solidFill>
              <a:latin typeface="华文新魏" panose="02010800040101010101" pitchFamily="2" charset="-122"/>
              <a:ea typeface="华文新魏" panose="02010800040101010101" pitchFamily="2" charset="-122"/>
            </a:endParaRPr>
          </a:p>
        </p:txBody>
      </p:sp>
      <p:sp>
        <p:nvSpPr>
          <p:cNvPr id="2" name="Title 1">
            <a:extLst>
              <a:ext uri="{FF2B5EF4-FFF2-40B4-BE49-F238E27FC236}">
                <a16:creationId xmlns:a16="http://schemas.microsoft.com/office/drawing/2014/main" id="{E6EC9C45-5498-884F-B1E1-489210D4F996}"/>
              </a:ext>
            </a:extLst>
          </p:cNvPr>
          <p:cNvSpPr>
            <a:spLocks noGrp="1"/>
          </p:cNvSpPr>
          <p:nvPr>
            <p:ph type="title"/>
          </p:nvPr>
        </p:nvSpPr>
        <p:spPr>
          <a:xfrm>
            <a:off x="839788" y="365126"/>
            <a:ext cx="10515600" cy="1049022"/>
          </a:xfrm>
        </p:spPr>
        <p:txBody>
          <a:bodyPr/>
          <a:lstStyle/>
          <a:p>
            <a:pPr algn="ctr"/>
            <a:r>
              <a:rPr lang="ru-RU" dirty="0">
                <a:latin typeface="Georgia" panose="02040502050405020303" pitchFamily="18" charset="0"/>
              </a:rPr>
              <a:t>Критическое мышление</a:t>
            </a:r>
            <a:endParaRPr lang="en-UA" dirty="0">
              <a:latin typeface="Georgia" panose="02040502050405020303" pitchFamily="18" charset="0"/>
            </a:endParaRPr>
          </a:p>
        </p:txBody>
      </p:sp>
      <p:sp>
        <p:nvSpPr>
          <p:cNvPr id="3" name="Текст 2"/>
          <p:cNvSpPr>
            <a:spLocks noGrp="1"/>
          </p:cNvSpPr>
          <p:nvPr>
            <p:ph type="body" idx="1"/>
          </p:nvPr>
        </p:nvSpPr>
        <p:spPr>
          <a:xfrm>
            <a:off x="839788" y="1681163"/>
            <a:ext cx="5663753" cy="571166"/>
          </a:xfrm>
        </p:spPr>
        <p:txBody>
          <a:bodyPr>
            <a:normAutofit/>
          </a:bodyPr>
          <a:lstStyle/>
          <a:p>
            <a:pPr algn="ctr"/>
            <a:r>
              <a:rPr lang="ru-RU" sz="2800" dirty="0" smtClean="0">
                <a:solidFill>
                  <a:schemeClr val="accent2">
                    <a:lumMod val="60000"/>
                    <a:lumOff val="40000"/>
                  </a:schemeClr>
                </a:solidFill>
                <a:latin typeface="Georgia" panose="02040502050405020303" pitchFamily="18" charset="0"/>
              </a:rPr>
              <a:t>формирует</a:t>
            </a:r>
            <a:endParaRPr lang="ru-RU" sz="2800" dirty="0">
              <a:solidFill>
                <a:schemeClr val="accent2">
                  <a:lumMod val="60000"/>
                  <a:lumOff val="40000"/>
                </a:schemeClr>
              </a:solidFill>
              <a:latin typeface="Georgia" panose="02040502050405020303" pitchFamily="18" charset="0"/>
            </a:endParaRPr>
          </a:p>
        </p:txBody>
      </p:sp>
      <p:sp>
        <p:nvSpPr>
          <p:cNvPr id="4" name="Объект 3"/>
          <p:cNvSpPr>
            <a:spLocks noGrp="1"/>
          </p:cNvSpPr>
          <p:nvPr>
            <p:ph sz="half" idx="2"/>
          </p:nvPr>
        </p:nvSpPr>
        <p:spPr>
          <a:xfrm>
            <a:off x="1078786" y="2597435"/>
            <a:ext cx="5424755" cy="3525963"/>
          </a:xfrm>
        </p:spPr>
        <p:txBody>
          <a:bodyPr>
            <a:normAutofit lnSpcReduction="10000"/>
          </a:bodyPr>
          <a:lstStyle/>
          <a:p>
            <a:pPr marL="0" indent="0" algn="just">
              <a:buNone/>
            </a:pPr>
            <a:r>
              <a:rPr lang="ru-RU" altLang="zh-CN" dirty="0">
                <a:latin typeface="Georgia" panose="02040502050405020303" pitchFamily="18" charset="0"/>
              </a:rPr>
              <a:t>способность анализировать информацию с позиций логики и личностно ориентированного подхода с тем, чтобы применять полученные результаты, как к стандартным, так и нестандартным ситуациям, вопросам и проблемам</a:t>
            </a:r>
            <a:r>
              <a:rPr lang="en-US" altLang="zh-CN" dirty="0">
                <a:latin typeface="Georgia" panose="02040502050405020303" pitchFamily="18" charset="0"/>
              </a:rPr>
              <a:t> </a:t>
            </a:r>
          </a:p>
          <a:p>
            <a:endParaRPr lang="ru-RU" dirty="0"/>
          </a:p>
        </p:txBody>
      </p:sp>
      <p:sp>
        <p:nvSpPr>
          <p:cNvPr id="5" name="Текст 4"/>
          <p:cNvSpPr>
            <a:spLocks noGrp="1"/>
          </p:cNvSpPr>
          <p:nvPr>
            <p:ph type="body" sz="quarter" idx="3"/>
          </p:nvPr>
        </p:nvSpPr>
        <p:spPr>
          <a:xfrm>
            <a:off x="6729572" y="1681163"/>
            <a:ext cx="4625816" cy="571166"/>
          </a:xfrm>
        </p:spPr>
        <p:txBody>
          <a:bodyPr/>
          <a:lstStyle/>
          <a:p>
            <a:pPr algn="ctr"/>
            <a:r>
              <a:rPr lang="ru-RU" sz="2800" dirty="0" smtClean="0">
                <a:solidFill>
                  <a:schemeClr val="accent2">
                    <a:lumMod val="60000"/>
                    <a:lumOff val="40000"/>
                  </a:schemeClr>
                </a:solidFill>
                <a:latin typeface="Georgia" panose="02040502050405020303" pitchFamily="18" charset="0"/>
              </a:rPr>
              <a:t>развивает</a:t>
            </a:r>
            <a:endParaRPr lang="ru-RU" sz="2800" dirty="0">
              <a:solidFill>
                <a:schemeClr val="accent2">
                  <a:lumMod val="60000"/>
                  <a:lumOff val="40000"/>
                </a:schemeClr>
              </a:solidFill>
              <a:latin typeface="Georgia" panose="02040502050405020303" pitchFamily="18" charset="0"/>
            </a:endParaRPr>
          </a:p>
        </p:txBody>
      </p:sp>
      <p:sp>
        <p:nvSpPr>
          <p:cNvPr id="6" name="Объект 5"/>
          <p:cNvSpPr>
            <a:spLocks noGrp="1"/>
          </p:cNvSpPr>
          <p:nvPr>
            <p:ph sz="quarter" idx="4"/>
          </p:nvPr>
        </p:nvSpPr>
        <p:spPr>
          <a:xfrm>
            <a:off x="6729572" y="2597435"/>
            <a:ext cx="4828855" cy="3147330"/>
          </a:xfrm>
        </p:spPr>
        <p:txBody>
          <a:bodyPr/>
          <a:lstStyle/>
          <a:p>
            <a:pPr marL="0" indent="0" algn="just">
              <a:buNone/>
            </a:pPr>
            <a:r>
              <a:rPr lang="ru-RU" altLang="zh-CN" dirty="0">
                <a:latin typeface="Georgia" panose="02040502050405020303" pitchFamily="18" charset="0"/>
              </a:rPr>
              <a:t>способность ставить новые вопросы, вырабатывать разнообразные аргументы, принимать независимые продуманные решения</a:t>
            </a:r>
          </a:p>
          <a:p>
            <a:pPr algn="just"/>
            <a:endParaRPr lang="ru-RU" dirty="0"/>
          </a:p>
        </p:txBody>
      </p:sp>
      <p:sp>
        <p:nvSpPr>
          <p:cNvPr id="64" name="Freeform 9">
            <a:extLst>
              <a:ext uri="{FF2B5EF4-FFF2-40B4-BE49-F238E27FC236}">
                <a16:creationId xmlns:a16="http://schemas.microsoft.com/office/drawing/2014/main" id="{81FDF239-07A1-0149-8D22-FD607EDC3A0D}"/>
              </a:ext>
            </a:extLst>
          </p:cNvPr>
          <p:cNvSpPr>
            <a:spLocks/>
          </p:cNvSpPr>
          <p:nvPr/>
        </p:nvSpPr>
        <p:spPr bwMode="auto">
          <a:xfrm>
            <a:off x="9182343" y="3343639"/>
            <a:ext cx="3329201" cy="3327668"/>
          </a:xfrm>
          <a:custGeom>
            <a:avLst/>
            <a:gdLst>
              <a:gd name="T0" fmla="*/ 0 w 986"/>
              <a:gd name="T1" fmla="*/ 817 h 986"/>
              <a:gd name="T2" fmla="*/ 75 w 986"/>
              <a:gd name="T3" fmla="*/ 741 h 986"/>
              <a:gd name="T4" fmla="*/ 741 w 986"/>
              <a:gd name="T5" fmla="*/ 741 h 986"/>
              <a:gd name="T6" fmla="*/ 741 w 986"/>
              <a:gd name="T7" fmla="*/ 75 h 986"/>
              <a:gd name="T8" fmla="*/ 817 w 986"/>
              <a:gd name="T9" fmla="*/ 0 h 986"/>
              <a:gd name="T10" fmla="*/ 986 w 986"/>
              <a:gd name="T11" fmla="*/ 408 h 986"/>
              <a:gd name="T12" fmla="*/ 817 w 986"/>
              <a:gd name="T13" fmla="*/ 817 h 986"/>
              <a:gd name="T14" fmla="*/ 408 w 986"/>
              <a:gd name="T15" fmla="*/ 986 h 986"/>
              <a:gd name="T16" fmla="*/ 0 w 986"/>
              <a:gd name="T17" fmla="*/ 81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6" h="986">
                <a:moveTo>
                  <a:pt x="0" y="817"/>
                </a:moveTo>
                <a:cubicBezTo>
                  <a:pt x="75" y="741"/>
                  <a:pt x="75" y="741"/>
                  <a:pt x="75" y="741"/>
                </a:cubicBezTo>
                <a:cubicBezTo>
                  <a:pt x="259" y="925"/>
                  <a:pt x="558" y="925"/>
                  <a:pt x="741" y="741"/>
                </a:cubicBezTo>
                <a:cubicBezTo>
                  <a:pt x="925" y="558"/>
                  <a:pt x="925" y="259"/>
                  <a:pt x="741" y="75"/>
                </a:cubicBezTo>
                <a:cubicBezTo>
                  <a:pt x="817" y="0"/>
                  <a:pt x="817" y="0"/>
                  <a:pt x="817" y="0"/>
                </a:cubicBezTo>
                <a:cubicBezTo>
                  <a:pt x="926" y="109"/>
                  <a:pt x="986" y="254"/>
                  <a:pt x="986" y="408"/>
                </a:cubicBezTo>
                <a:cubicBezTo>
                  <a:pt x="986" y="563"/>
                  <a:pt x="926" y="708"/>
                  <a:pt x="817" y="817"/>
                </a:cubicBezTo>
                <a:cubicBezTo>
                  <a:pt x="708" y="926"/>
                  <a:pt x="563" y="986"/>
                  <a:pt x="408" y="986"/>
                </a:cubicBezTo>
                <a:cubicBezTo>
                  <a:pt x="254" y="986"/>
                  <a:pt x="109" y="926"/>
                  <a:pt x="0" y="817"/>
                </a:cubicBezTo>
                <a:close/>
              </a:path>
            </a:pathLst>
          </a:custGeom>
          <a:solidFill>
            <a:schemeClr val="accent1"/>
          </a:solidFill>
          <a:ln>
            <a:noFill/>
          </a:ln>
        </p:spPr>
        <p:txBody>
          <a:bodyPr vert="horz" wrap="square" lIns="121883" tIns="60941" rIns="121883" bIns="60941" numCol="1" anchor="t" anchorCtr="0" compatLnSpc="1">
            <a:prstTxWarp prst="textNoShape">
              <a:avLst/>
            </a:prstTxWarp>
          </a:bodyPr>
          <a:lstStyle/>
          <a:p>
            <a:endParaRPr lang="zh-CN" altLang="en-US" sz="2399" dirty="0">
              <a:solidFill>
                <a:srgbClr val="261F1C"/>
              </a:solidFill>
              <a:latin typeface="华文新魏" panose="02010800040101010101" pitchFamily="2" charset="-122"/>
              <a:ea typeface="华文新魏" panose="02010800040101010101" pitchFamily="2" charset="-122"/>
            </a:endParaRPr>
          </a:p>
        </p:txBody>
      </p:sp>
      <p:sp>
        <p:nvSpPr>
          <p:cNvPr id="67" name="Freeform 7">
            <a:extLst>
              <a:ext uri="{FF2B5EF4-FFF2-40B4-BE49-F238E27FC236}">
                <a16:creationId xmlns:a16="http://schemas.microsoft.com/office/drawing/2014/main" id="{636CBEF0-F258-B746-9A2B-D1BEC9B8A619}"/>
              </a:ext>
            </a:extLst>
          </p:cNvPr>
          <p:cNvSpPr>
            <a:spLocks/>
          </p:cNvSpPr>
          <p:nvPr/>
        </p:nvSpPr>
        <p:spPr bwMode="auto">
          <a:xfrm>
            <a:off x="10368074" y="-315204"/>
            <a:ext cx="2747881" cy="2748252"/>
          </a:xfrm>
          <a:custGeom>
            <a:avLst/>
            <a:gdLst>
              <a:gd name="T0" fmla="*/ 174 w 814"/>
              <a:gd name="T1" fmla="*/ 814 h 814"/>
              <a:gd name="T2" fmla="*/ 179 w 814"/>
              <a:gd name="T3" fmla="*/ 179 h 814"/>
              <a:gd name="T4" fmla="*/ 814 w 814"/>
              <a:gd name="T5" fmla="*/ 174 h 814"/>
              <a:gd name="T6" fmla="*/ 739 w 814"/>
              <a:gd name="T7" fmla="*/ 249 h 814"/>
              <a:gd name="T8" fmla="*/ 255 w 814"/>
              <a:gd name="T9" fmla="*/ 255 h 814"/>
              <a:gd name="T10" fmla="*/ 250 w 814"/>
              <a:gd name="T11" fmla="*/ 738 h 814"/>
              <a:gd name="T12" fmla="*/ 174 w 814"/>
              <a:gd name="T13" fmla="*/ 814 h 814"/>
            </a:gdLst>
            <a:ahLst/>
            <a:cxnLst>
              <a:cxn ang="0">
                <a:pos x="T0" y="T1"/>
              </a:cxn>
              <a:cxn ang="0">
                <a:pos x="T2" y="T3"/>
              </a:cxn>
              <a:cxn ang="0">
                <a:pos x="T4" y="T5"/>
              </a:cxn>
              <a:cxn ang="0">
                <a:pos x="T6" y="T7"/>
              </a:cxn>
              <a:cxn ang="0">
                <a:pos x="T8" y="T9"/>
              </a:cxn>
              <a:cxn ang="0">
                <a:pos x="T10" y="T11"/>
              </a:cxn>
              <a:cxn ang="0">
                <a:pos x="T12" y="T13"/>
              </a:cxn>
            </a:cxnLst>
            <a:rect l="0" t="0" r="r" b="b"/>
            <a:pathLst>
              <a:path w="814" h="814">
                <a:moveTo>
                  <a:pt x="174" y="814"/>
                </a:moveTo>
                <a:cubicBezTo>
                  <a:pt x="0" y="640"/>
                  <a:pt x="3" y="355"/>
                  <a:pt x="179" y="179"/>
                </a:cubicBezTo>
                <a:cubicBezTo>
                  <a:pt x="356" y="2"/>
                  <a:pt x="641" y="0"/>
                  <a:pt x="814" y="174"/>
                </a:cubicBezTo>
                <a:cubicBezTo>
                  <a:pt x="739" y="249"/>
                  <a:pt x="739" y="249"/>
                  <a:pt x="739" y="249"/>
                </a:cubicBezTo>
                <a:cubicBezTo>
                  <a:pt x="607" y="117"/>
                  <a:pt x="390" y="120"/>
                  <a:pt x="255" y="255"/>
                </a:cubicBezTo>
                <a:cubicBezTo>
                  <a:pt x="120" y="389"/>
                  <a:pt x="118" y="606"/>
                  <a:pt x="250" y="738"/>
                </a:cubicBezTo>
                <a:lnTo>
                  <a:pt x="174" y="814"/>
                </a:lnTo>
                <a:close/>
              </a:path>
            </a:pathLst>
          </a:custGeom>
          <a:solidFill>
            <a:schemeClr val="accent2"/>
          </a:solidFill>
          <a:ln>
            <a:noFill/>
          </a:ln>
        </p:spPr>
        <p:txBody>
          <a:bodyPr vert="horz" wrap="square" lIns="121883" tIns="60941" rIns="121883" bIns="60941" numCol="1" anchor="t" anchorCtr="0" compatLnSpc="1">
            <a:prstTxWarp prst="textNoShape">
              <a:avLst/>
            </a:prstTxWarp>
          </a:bodyPr>
          <a:lstStyle/>
          <a:p>
            <a:endParaRPr lang="zh-CN" altLang="en-US" sz="2399" dirty="0">
              <a:solidFill>
                <a:srgbClr val="261F1C"/>
              </a:solidFill>
              <a:latin typeface="华文新魏" panose="02010800040101010101" pitchFamily="2" charset="-122"/>
              <a:ea typeface="华文新魏" panose="02010800040101010101" pitchFamily="2" charset="-122"/>
            </a:endParaRPr>
          </a:p>
        </p:txBody>
      </p:sp>
      <p:sp>
        <p:nvSpPr>
          <p:cNvPr id="70" name="Freeform 6">
            <a:extLst>
              <a:ext uri="{FF2B5EF4-FFF2-40B4-BE49-F238E27FC236}">
                <a16:creationId xmlns:a16="http://schemas.microsoft.com/office/drawing/2014/main" id="{60DDDB96-D0E4-784E-BA45-7297C52B3FA3}"/>
              </a:ext>
            </a:extLst>
          </p:cNvPr>
          <p:cNvSpPr>
            <a:spLocks/>
          </p:cNvSpPr>
          <p:nvPr/>
        </p:nvSpPr>
        <p:spPr bwMode="auto">
          <a:xfrm rot="10800000">
            <a:off x="1668862" y="-215517"/>
            <a:ext cx="1290095" cy="1274439"/>
          </a:xfrm>
          <a:custGeom>
            <a:avLst/>
            <a:gdLst>
              <a:gd name="T0" fmla="*/ 91 w 419"/>
              <a:gd name="T1" fmla="*/ 419 h 419"/>
              <a:gd name="T2" fmla="*/ 91 w 419"/>
              <a:gd name="T3" fmla="*/ 91 h 419"/>
              <a:gd name="T4" fmla="*/ 419 w 419"/>
              <a:gd name="T5" fmla="*/ 91 h 419"/>
              <a:gd name="T6" fmla="*/ 344 w 419"/>
              <a:gd name="T7" fmla="*/ 166 h 419"/>
              <a:gd name="T8" fmla="*/ 167 w 419"/>
              <a:gd name="T9" fmla="*/ 166 h 419"/>
              <a:gd name="T10" fmla="*/ 167 w 419"/>
              <a:gd name="T11" fmla="*/ 343 h 419"/>
              <a:gd name="T12" fmla="*/ 91 w 419"/>
              <a:gd name="T13" fmla="*/ 419 h 419"/>
            </a:gdLst>
            <a:ahLst/>
            <a:cxnLst>
              <a:cxn ang="0">
                <a:pos x="T0" y="T1"/>
              </a:cxn>
              <a:cxn ang="0">
                <a:pos x="T2" y="T3"/>
              </a:cxn>
              <a:cxn ang="0">
                <a:pos x="T4" y="T5"/>
              </a:cxn>
              <a:cxn ang="0">
                <a:pos x="T6" y="T7"/>
              </a:cxn>
              <a:cxn ang="0">
                <a:pos x="T8" y="T9"/>
              </a:cxn>
              <a:cxn ang="0">
                <a:pos x="T10" y="T11"/>
              </a:cxn>
              <a:cxn ang="0">
                <a:pos x="T12" y="T13"/>
              </a:cxn>
            </a:cxnLst>
            <a:rect l="0" t="0" r="r" b="b"/>
            <a:pathLst>
              <a:path w="419" h="419">
                <a:moveTo>
                  <a:pt x="91" y="419"/>
                </a:moveTo>
                <a:cubicBezTo>
                  <a:pt x="0" y="329"/>
                  <a:pt x="0" y="181"/>
                  <a:pt x="91" y="91"/>
                </a:cubicBezTo>
                <a:cubicBezTo>
                  <a:pt x="181" y="0"/>
                  <a:pt x="329" y="0"/>
                  <a:pt x="419" y="91"/>
                </a:cubicBezTo>
                <a:cubicBezTo>
                  <a:pt x="344" y="166"/>
                  <a:pt x="344" y="166"/>
                  <a:pt x="344" y="166"/>
                </a:cubicBezTo>
                <a:cubicBezTo>
                  <a:pt x="295" y="117"/>
                  <a:pt x="215" y="117"/>
                  <a:pt x="167" y="166"/>
                </a:cubicBezTo>
                <a:cubicBezTo>
                  <a:pt x="118" y="215"/>
                  <a:pt x="118" y="295"/>
                  <a:pt x="167" y="343"/>
                </a:cubicBezTo>
                <a:lnTo>
                  <a:pt x="91" y="419"/>
                </a:lnTo>
                <a:close/>
              </a:path>
            </a:pathLst>
          </a:custGeom>
          <a:solidFill>
            <a:schemeClr val="accent4"/>
          </a:solidFill>
          <a:ln>
            <a:noFill/>
          </a:ln>
        </p:spPr>
        <p:txBody>
          <a:bodyPr vert="horz" wrap="square" lIns="121883" tIns="60941" rIns="121883" bIns="60941" numCol="1" anchor="t" anchorCtr="0" compatLnSpc="1">
            <a:prstTxWarp prst="textNoShape">
              <a:avLst/>
            </a:prstTxWarp>
          </a:bodyPr>
          <a:lstStyle/>
          <a:p>
            <a:endParaRPr lang="zh-CN" altLang="en-US" sz="2399" dirty="0">
              <a:solidFill>
                <a:srgbClr val="261F1C"/>
              </a:solidFill>
              <a:latin typeface="华文新魏" panose="02010800040101010101" pitchFamily="2" charset="-122"/>
              <a:ea typeface="华文新魏" panose="02010800040101010101" pitchFamily="2" charset="-122"/>
            </a:endParaRPr>
          </a:p>
        </p:txBody>
      </p:sp>
      <p:sp>
        <p:nvSpPr>
          <p:cNvPr id="73" name="Freeform 8">
            <a:extLst>
              <a:ext uri="{FF2B5EF4-FFF2-40B4-BE49-F238E27FC236}">
                <a16:creationId xmlns:a16="http://schemas.microsoft.com/office/drawing/2014/main" id="{49B92DD6-3A35-474A-8C02-2039D7ED2F5E}"/>
              </a:ext>
            </a:extLst>
          </p:cNvPr>
          <p:cNvSpPr>
            <a:spLocks/>
          </p:cNvSpPr>
          <p:nvPr/>
        </p:nvSpPr>
        <p:spPr bwMode="auto">
          <a:xfrm rot="10999305">
            <a:off x="9678766" y="5638480"/>
            <a:ext cx="2065376" cy="2065653"/>
          </a:xfrm>
          <a:custGeom>
            <a:avLst/>
            <a:gdLst>
              <a:gd name="T0" fmla="*/ 0 w 612"/>
              <a:gd name="T1" fmla="*/ 480 h 612"/>
              <a:gd name="T2" fmla="*/ 76 w 612"/>
              <a:gd name="T3" fmla="*/ 404 h 612"/>
              <a:gd name="T4" fmla="*/ 404 w 612"/>
              <a:gd name="T5" fmla="*/ 404 h 612"/>
              <a:gd name="T6" fmla="*/ 404 w 612"/>
              <a:gd name="T7" fmla="*/ 76 h 612"/>
              <a:gd name="T8" fmla="*/ 480 w 612"/>
              <a:gd name="T9" fmla="*/ 0 h 612"/>
              <a:gd name="T10" fmla="*/ 480 w 612"/>
              <a:gd name="T11" fmla="*/ 480 h 612"/>
              <a:gd name="T12" fmla="*/ 0 w 612"/>
              <a:gd name="T13" fmla="*/ 480 h 612"/>
            </a:gdLst>
            <a:ahLst/>
            <a:cxnLst>
              <a:cxn ang="0">
                <a:pos x="T0" y="T1"/>
              </a:cxn>
              <a:cxn ang="0">
                <a:pos x="T2" y="T3"/>
              </a:cxn>
              <a:cxn ang="0">
                <a:pos x="T4" y="T5"/>
              </a:cxn>
              <a:cxn ang="0">
                <a:pos x="T6" y="T7"/>
              </a:cxn>
              <a:cxn ang="0">
                <a:pos x="T8" y="T9"/>
              </a:cxn>
              <a:cxn ang="0">
                <a:pos x="T10" y="T11"/>
              </a:cxn>
              <a:cxn ang="0">
                <a:pos x="T12" y="T13"/>
              </a:cxn>
            </a:cxnLst>
            <a:rect l="0" t="0" r="r" b="b"/>
            <a:pathLst>
              <a:path w="612" h="612">
                <a:moveTo>
                  <a:pt x="0" y="480"/>
                </a:moveTo>
                <a:cubicBezTo>
                  <a:pt x="76" y="404"/>
                  <a:pt x="76" y="404"/>
                  <a:pt x="76" y="404"/>
                </a:cubicBezTo>
                <a:cubicBezTo>
                  <a:pt x="166" y="495"/>
                  <a:pt x="314" y="495"/>
                  <a:pt x="404" y="404"/>
                </a:cubicBezTo>
                <a:cubicBezTo>
                  <a:pt x="495" y="314"/>
                  <a:pt x="495" y="166"/>
                  <a:pt x="404" y="76"/>
                </a:cubicBezTo>
                <a:cubicBezTo>
                  <a:pt x="480" y="0"/>
                  <a:pt x="480" y="0"/>
                  <a:pt x="480" y="0"/>
                </a:cubicBezTo>
                <a:cubicBezTo>
                  <a:pt x="612" y="132"/>
                  <a:pt x="612" y="348"/>
                  <a:pt x="480" y="480"/>
                </a:cubicBezTo>
                <a:cubicBezTo>
                  <a:pt x="348" y="612"/>
                  <a:pt x="133" y="612"/>
                  <a:pt x="0" y="480"/>
                </a:cubicBezTo>
                <a:close/>
              </a:path>
            </a:pathLst>
          </a:custGeom>
          <a:solidFill>
            <a:schemeClr val="accent3"/>
          </a:solidFill>
          <a:ln>
            <a:noFill/>
          </a:ln>
        </p:spPr>
        <p:txBody>
          <a:bodyPr vert="horz" wrap="square" lIns="121883" tIns="60941" rIns="121883" bIns="60941" numCol="1" anchor="t" anchorCtr="0" compatLnSpc="1">
            <a:prstTxWarp prst="textNoShape">
              <a:avLst/>
            </a:prstTxWarp>
          </a:bodyPr>
          <a:lstStyle/>
          <a:p>
            <a:endParaRPr lang="zh-CN" altLang="en-US" sz="2399" dirty="0">
              <a:solidFill>
                <a:srgbClr val="261F1C"/>
              </a:solidFill>
              <a:latin typeface="华文新魏" panose="02010800040101010101" pitchFamily="2" charset="-122"/>
              <a:ea typeface="华文新魏" panose="02010800040101010101" pitchFamily="2" charset="-122"/>
            </a:endParaRPr>
          </a:p>
        </p:txBody>
      </p:sp>
    </p:spTree>
    <p:extLst>
      <p:ext uri="{BB962C8B-B14F-4D97-AF65-F5344CB8AC3E}">
        <p14:creationId xmlns:p14="http://schemas.microsoft.com/office/powerpoint/2010/main" val="40263584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1F102-B500-044D-B150-F1882D7D6325}"/>
              </a:ext>
            </a:extLst>
          </p:cNvPr>
          <p:cNvSpPr>
            <a:spLocks noGrp="1"/>
          </p:cNvSpPr>
          <p:nvPr>
            <p:ph type="title"/>
          </p:nvPr>
        </p:nvSpPr>
        <p:spPr>
          <a:xfrm>
            <a:off x="1127051" y="365125"/>
            <a:ext cx="10919636" cy="941161"/>
          </a:xfrm>
        </p:spPr>
        <p:txBody>
          <a:bodyPr>
            <a:normAutofit fontScale="90000"/>
          </a:bodyPr>
          <a:lstStyle/>
          <a:p>
            <a:pPr algn="ctr"/>
            <a:r>
              <a:rPr lang="ru-RU" b="1" dirty="0" smtClean="0">
                <a:latin typeface="Georgia" panose="02040502050405020303" pitchFamily="18" charset="0"/>
              </a:rPr>
              <a:t>Применение </a:t>
            </a:r>
            <a:r>
              <a:rPr lang="ru-RU" b="1" dirty="0">
                <a:latin typeface="Georgia" panose="02040502050405020303" pitchFamily="18" charset="0"/>
              </a:rPr>
              <a:t>технологии </a:t>
            </a:r>
            <a:r>
              <a:rPr lang="ru-RU" b="1" dirty="0" smtClean="0">
                <a:latin typeface="Georgia" panose="02040502050405020303" pitchFamily="18" charset="0"/>
              </a:rPr>
              <a:t>развития критического </a:t>
            </a:r>
            <a:r>
              <a:rPr lang="ru-RU" b="1" dirty="0">
                <a:latin typeface="Georgia" panose="02040502050405020303" pitchFamily="18" charset="0"/>
              </a:rPr>
              <a:t>мышления позволяет</a:t>
            </a:r>
            <a:endParaRPr lang="en-UA" b="1" dirty="0">
              <a:latin typeface="Georgia" panose="02040502050405020303" pitchFamily="18" charset="0"/>
            </a:endParaRPr>
          </a:p>
        </p:txBody>
      </p:sp>
      <p:sp>
        <p:nvSpPr>
          <p:cNvPr id="61" name="Прямоугольник 60"/>
          <p:cNvSpPr/>
          <p:nvPr/>
        </p:nvSpPr>
        <p:spPr>
          <a:xfrm>
            <a:off x="2967236" y="2157350"/>
            <a:ext cx="9404113" cy="461665"/>
          </a:xfrm>
          <a:prstGeom prst="rect">
            <a:avLst/>
          </a:prstGeom>
        </p:spPr>
        <p:txBody>
          <a:bodyPr wrap="square">
            <a:spAutoFit/>
          </a:bodyPr>
          <a:lstStyle/>
          <a:p>
            <a:pPr algn="just"/>
            <a:r>
              <a:rPr lang="ru-RU" sz="2400" b="1" dirty="0">
                <a:solidFill>
                  <a:srgbClr val="FFC000"/>
                </a:solidFill>
                <a:latin typeface="Georgia" panose="02040502050405020303" pitchFamily="18" charset="0"/>
              </a:rPr>
              <a:t>повысить эффективность восприятия информации</a:t>
            </a:r>
          </a:p>
        </p:txBody>
      </p:sp>
      <p:sp>
        <p:nvSpPr>
          <p:cNvPr id="62" name="Прямоугольник 61"/>
          <p:cNvSpPr/>
          <p:nvPr/>
        </p:nvSpPr>
        <p:spPr>
          <a:xfrm>
            <a:off x="2941785" y="3275564"/>
            <a:ext cx="8931267" cy="830997"/>
          </a:xfrm>
          <a:prstGeom prst="rect">
            <a:avLst/>
          </a:prstGeom>
        </p:spPr>
        <p:txBody>
          <a:bodyPr wrap="square">
            <a:spAutoFit/>
          </a:bodyPr>
          <a:lstStyle/>
          <a:p>
            <a:pPr algn="just"/>
            <a:r>
              <a:rPr lang="ru-RU" sz="2400" b="1" dirty="0">
                <a:solidFill>
                  <a:srgbClr val="FFC000"/>
                </a:solidFill>
                <a:latin typeface="Georgia" panose="02040502050405020303" pitchFamily="18" charset="0"/>
              </a:rPr>
              <a:t>повысить интерес, как к изучаемому материалу, так и к самому процессу обучения</a:t>
            </a:r>
          </a:p>
        </p:txBody>
      </p:sp>
      <p:sp>
        <p:nvSpPr>
          <p:cNvPr id="63" name="Прямоугольник 62"/>
          <p:cNvSpPr/>
          <p:nvPr/>
        </p:nvSpPr>
        <p:spPr>
          <a:xfrm>
            <a:off x="2967236" y="2716457"/>
            <a:ext cx="8905816" cy="461665"/>
          </a:xfrm>
          <a:prstGeom prst="rect">
            <a:avLst/>
          </a:prstGeom>
        </p:spPr>
        <p:txBody>
          <a:bodyPr wrap="square">
            <a:spAutoFit/>
          </a:bodyPr>
          <a:lstStyle/>
          <a:p>
            <a:pPr algn="just"/>
            <a:r>
              <a:rPr lang="ru-RU" sz="2400" b="1" dirty="0">
                <a:solidFill>
                  <a:srgbClr val="D4137E"/>
                </a:solidFill>
                <a:latin typeface="Georgia" panose="02040502050405020303" pitchFamily="18" charset="0"/>
              </a:rPr>
              <a:t>уметь критически мыслить</a:t>
            </a:r>
          </a:p>
        </p:txBody>
      </p:sp>
      <p:sp>
        <p:nvSpPr>
          <p:cNvPr id="64" name="Прямоугольник 63"/>
          <p:cNvSpPr/>
          <p:nvPr/>
        </p:nvSpPr>
        <p:spPr>
          <a:xfrm>
            <a:off x="2941785" y="4204003"/>
            <a:ext cx="8908810" cy="461665"/>
          </a:xfrm>
          <a:prstGeom prst="rect">
            <a:avLst/>
          </a:prstGeom>
        </p:spPr>
        <p:txBody>
          <a:bodyPr wrap="square">
            <a:spAutoFit/>
          </a:bodyPr>
          <a:lstStyle/>
          <a:p>
            <a:pPr algn="just"/>
            <a:r>
              <a:rPr lang="ru-RU" sz="2400" b="1" dirty="0">
                <a:solidFill>
                  <a:srgbClr val="D4137E"/>
                </a:solidFill>
                <a:latin typeface="Georgia" panose="02040502050405020303" pitchFamily="18" charset="0"/>
              </a:rPr>
              <a:t>выделять причинно-следственные связи</a:t>
            </a:r>
          </a:p>
        </p:txBody>
      </p:sp>
      <p:sp>
        <p:nvSpPr>
          <p:cNvPr id="65" name="Прямоугольник 64"/>
          <p:cNvSpPr/>
          <p:nvPr/>
        </p:nvSpPr>
        <p:spPr>
          <a:xfrm>
            <a:off x="2952265" y="4763110"/>
            <a:ext cx="8902821" cy="461665"/>
          </a:xfrm>
          <a:prstGeom prst="rect">
            <a:avLst/>
          </a:prstGeom>
        </p:spPr>
        <p:txBody>
          <a:bodyPr wrap="square">
            <a:spAutoFit/>
          </a:bodyPr>
          <a:lstStyle/>
          <a:p>
            <a:pPr algn="just"/>
            <a:r>
              <a:rPr lang="ru-RU" sz="2400" b="1" dirty="0">
                <a:solidFill>
                  <a:srgbClr val="FFC000"/>
                </a:solidFill>
                <a:latin typeface="Georgia" panose="02040502050405020303" pitchFamily="18" charset="0"/>
              </a:rPr>
              <a:t>уметь работать в сотрудничестве с другими</a:t>
            </a:r>
          </a:p>
        </p:txBody>
      </p:sp>
      <p:sp>
        <p:nvSpPr>
          <p:cNvPr id="66" name="Прямоугольник 65"/>
          <p:cNvSpPr/>
          <p:nvPr/>
        </p:nvSpPr>
        <p:spPr>
          <a:xfrm>
            <a:off x="2941785" y="5319110"/>
            <a:ext cx="8911804" cy="461665"/>
          </a:xfrm>
          <a:prstGeom prst="rect">
            <a:avLst/>
          </a:prstGeom>
        </p:spPr>
        <p:txBody>
          <a:bodyPr wrap="square">
            <a:spAutoFit/>
          </a:bodyPr>
          <a:lstStyle/>
          <a:p>
            <a:pPr algn="just"/>
            <a:r>
              <a:rPr lang="ru-RU" sz="2400" b="1" dirty="0">
                <a:solidFill>
                  <a:srgbClr val="D4137E"/>
                </a:solidFill>
                <a:latin typeface="Georgia" panose="02040502050405020303" pitchFamily="18" charset="0"/>
              </a:rPr>
              <a:t>отвергать ненужную или неверную информацию</a:t>
            </a:r>
          </a:p>
        </p:txBody>
      </p:sp>
      <p:sp>
        <p:nvSpPr>
          <p:cNvPr id="67" name="Oval 13">
            <a:extLst>
              <a:ext uri="{FF2B5EF4-FFF2-40B4-BE49-F238E27FC236}">
                <a16:creationId xmlns:a16="http://schemas.microsoft.com/office/drawing/2014/main" id="{C595AE00-7FD9-3E42-893F-83785B60F62B}"/>
              </a:ext>
            </a:extLst>
          </p:cNvPr>
          <p:cNvSpPr/>
          <p:nvPr/>
        </p:nvSpPr>
        <p:spPr>
          <a:xfrm>
            <a:off x="1465631" y="2239521"/>
            <a:ext cx="476937" cy="476936"/>
          </a:xfrm>
          <a:prstGeom prst="ellipse">
            <a:avLst/>
          </a:prstGeom>
          <a:solidFill>
            <a:srgbClr val="FFC000"/>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en-US" sz="2000" i="0" u="none" strike="noStrike" kern="0" cap="none" spc="0" normalizeH="0" baseline="0" noProof="0" dirty="0">
              <a:ln>
                <a:noFill/>
              </a:ln>
              <a:solidFill>
                <a:prstClr val="white"/>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68" name="Oval 13">
            <a:extLst>
              <a:ext uri="{FF2B5EF4-FFF2-40B4-BE49-F238E27FC236}">
                <a16:creationId xmlns:a16="http://schemas.microsoft.com/office/drawing/2014/main" id="{C595AE00-7FD9-3E42-893F-83785B60F62B}"/>
              </a:ext>
            </a:extLst>
          </p:cNvPr>
          <p:cNvSpPr/>
          <p:nvPr/>
        </p:nvSpPr>
        <p:spPr>
          <a:xfrm>
            <a:off x="2286915" y="2716457"/>
            <a:ext cx="476937" cy="476936"/>
          </a:xfrm>
          <a:prstGeom prst="ellipse">
            <a:avLst/>
          </a:prstGeom>
          <a:solidFill>
            <a:srgbClr val="027D9E"/>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en-US" sz="2000" i="0" u="none" strike="noStrike" kern="0" cap="none" spc="0" normalizeH="0" baseline="0" noProof="0" dirty="0">
              <a:ln>
                <a:noFill/>
              </a:ln>
              <a:solidFill>
                <a:prstClr val="white"/>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69" name="Oval 13">
            <a:extLst>
              <a:ext uri="{FF2B5EF4-FFF2-40B4-BE49-F238E27FC236}">
                <a16:creationId xmlns:a16="http://schemas.microsoft.com/office/drawing/2014/main" id="{C595AE00-7FD9-3E42-893F-83785B60F62B}"/>
              </a:ext>
            </a:extLst>
          </p:cNvPr>
          <p:cNvSpPr/>
          <p:nvPr/>
        </p:nvSpPr>
        <p:spPr>
          <a:xfrm>
            <a:off x="1465630" y="3270092"/>
            <a:ext cx="476937" cy="476936"/>
          </a:xfrm>
          <a:prstGeom prst="ellipse">
            <a:avLst/>
          </a:prstGeom>
          <a:solidFill>
            <a:srgbClr val="D4137E"/>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en-US" sz="2000" i="0" u="none" strike="noStrike" kern="0" cap="none" spc="0" normalizeH="0" baseline="0" noProof="0" dirty="0">
              <a:ln>
                <a:noFill/>
              </a:ln>
              <a:solidFill>
                <a:prstClr val="white"/>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70" name="Oval 13">
            <a:extLst>
              <a:ext uri="{FF2B5EF4-FFF2-40B4-BE49-F238E27FC236}">
                <a16:creationId xmlns:a16="http://schemas.microsoft.com/office/drawing/2014/main" id="{C595AE00-7FD9-3E42-893F-83785B60F62B}"/>
              </a:ext>
            </a:extLst>
          </p:cNvPr>
          <p:cNvSpPr/>
          <p:nvPr/>
        </p:nvSpPr>
        <p:spPr>
          <a:xfrm>
            <a:off x="2286914" y="4188732"/>
            <a:ext cx="476937" cy="476936"/>
          </a:xfrm>
          <a:prstGeom prst="ellipse">
            <a:avLst/>
          </a:prstGeom>
          <a:solidFill>
            <a:srgbClr val="FFC000"/>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en-US" sz="2000" i="0" u="none" strike="noStrike" kern="0" cap="none" spc="0" normalizeH="0" baseline="0" noProof="0" dirty="0">
              <a:ln>
                <a:noFill/>
              </a:ln>
              <a:solidFill>
                <a:prstClr val="white"/>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71" name="Oval 13">
            <a:extLst>
              <a:ext uri="{FF2B5EF4-FFF2-40B4-BE49-F238E27FC236}">
                <a16:creationId xmlns:a16="http://schemas.microsoft.com/office/drawing/2014/main" id="{C595AE00-7FD9-3E42-893F-83785B60F62B}"/>
              </a:ext>
            </a:extLst>
          </p:cNvPr>
          <p:cNvSpPr/>
          <p:nvPr/>
        </p:nvSpPr>
        <p:spPr>
          <a:xfrm>
            <a:off x="1465629" y="4777599"/>
            <a:ext cx="476937" cy="476936"/>
          </a:xfrm>
          <a:prstGeom prst="ellipse">
            <a:avLst/>
          </a:prstGeom>
          <a:solidFill>
            <a:srgbClr val="027D9E"/>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en-US" sz="2000" i="0" u="none" strike="noStrike" kern="0" cap="none" spc="0" normalizeH="0" baseline="0" noProof="0" dirty="0">
              <a:ln>
                <a:noFill/>
              </a:ln>
              <a:solidFill>
                <a:prstClr val="white"/>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72" name="Oval 13">
            <a:extLst>
              <a:ext uri="{FF2B5EF4-FFF2-40B4-BE49-F238E27FC236}">
                <a16:creationId xmlns:a16="http://schemas.microsoft.com/office/drawing/2014/main" id="{C595AE00-7FD9-3E42-893F-83785B60F62B}"/>
              </a:ext>
            </a:extLst>
          </p:cNvPr>
          <p:cNvSpPr/>
          <p:nvPr/>
        </p:nvSpPr>
        <p:spPr>
          <a:xfrm>
            <a:off x="2286913" y="5254535"/>
            <a:ext cx="476937" cy="476936"/>
          </a:xfrm>
          <a:prstGeom prst="ellipse">
            <a:avLst/>
          </a:prstGeom>
          <a:solidFill>
            <a:srgbClr val="D4137E"/>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en-US" sz="2000" i="0" u="none" strike="noStrike" kern="0" cap="none" spc="0" normalizeH="0" baseline="0" noProof="0" dirty="0">
              <a:ln>
                <a:noFill/>
              </a:ln>
              <a:solidFill>
                <a:prstClr val="white"/>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73" name="Прямоугольник 72"/>
          <p:cNvSpPr/>
          <p:nvPr/>
        </p:nvSpPr>
        <p:spPr>
          <a:xfrm>
            <a:off x="2944778" y="5875110"/>
            <a:ext cx="8803981" cy="830997"/>
          </a:xfrm>
          <a:prstGeom prst="rect">
            <a:avLst/>
          </a:prstGeom>
        </p:spPr>
        <p:txBody>
          <a:bodyPr wrap="square">
            <a:spAutoFit/>
          </a:bodyPr>
          <a:lstStyle/>
          <a:p>
            <a:r>
              <a:rPr lang="ru-RU" sz="2400" b="1" dirty="0">
                <a:solidFill>
                  <a:srgbClr val="FFC000"/>
                </a:solidFill>
                <a:latin typeface="Georgia" panose="02040502050405020303" pitchFamily="18" charset="0"/>
              </a:rPr>
              <a:t>понимать, как различные части информации связаны между собой</a:t>
            </a:r>
          </a:p>
        </p:txBody>
      </p:sp>
      <p:sp>
        <p:nvSpPr>
          <p:cNvPr id="74" name="Oval 13">
            <a:extLst>
              <a:ext uri="{FF2B5EF4-FFF2-40B4-BE49-F238E27FC236}">
                <a16:creationId xmlns:a16="http://schemas.microsoft.com/office/drawing/2014/main" id="{C595AE00-7FD9-3E42-893F-83785B60F62B}"/>
              </a:ext>
            </a:extLst>
          </p:cNvPr>
          <p:cNvSpPr/>
          <p:nvPr/>
        </p:nvSpPr>
        <p:spPr>
          <a:xfrm>
            <a:off x="1465628" y="5875110"/>
            <a:ext cx="476937" cy="476936"/>
          </a:xfrm>
          <a:prstGeom prst="ellipse">
            <a:avLst/>
          </a:prstGeom>
          <a:solidFill>
            <a:srgbClr val="FFC000"/>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en-US" sz="2000" i="0" u="none" strike="noStrike" kern="0" cap="none" spc="0" normalizeH="0" baseline="0" noProof="0" dirty="0">
              <a:ln>
                <a:noFill/>
              </a:ln>
              <a:solidFill>
                <a:prstClr val="white"/>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Tree>
    <p:extLst>
      <p:ext uri="{BB962C8B-B14F-4D97-AF65-F5344CB8AC3E}">
        <p14:creationId xmlns:p14="http://schemas.microsoft.com/office/powerpoint/2010/main" val="31370567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4D46C-1D23-8547-BB33-F0756F889247}"/>
              </a:ext>
            </a:extLst>
          </p:cNvPr>
          <p:cNvSpPr>
            <a:spLocks noGrp="1"/>
          </p:cNvSpPr>
          <p:nvPr>
            <p:ph type="title"/>
          </p:nvPr>
        </p:nvSpPr>
        <p:spPr/>
        <p:txBody>
          <a:bodyPr/>
          <a:lstStyle/>
          <a:p>
            <a:pPr algn="ctr"/>
            <a:r>
              <a:rPr lang="ru-RU" b="1" dirty="0">
                <a:latin typeface="Georgia" panose="02040502050405020303" pitchFamily="18" charset="0"/>
              </a:rPr>
              <a:t>Трехфазовая структура урока</a:t>
            </a:r>
            <a:endParaRPr lang="en-UA" dirty="0"/>
          </a:p>
        </p:txBody>
      </p:sp>
      <p:sp>
        <p:nvSpPr>
          <p:cNvPr id="33" name="Freeform 6">
            <a:extLst>
              <a:ext uri="{FF2B5EF4-FFF2-40B4-BE49-F238E27FC236}">
                <a16:creationId xmlns:a16="http://schemas.microsoft.com/office/drawing/2014/main" id="{34253427-EFD1-6E43-AFAF-052371FB986E}"/>
              </a:ext>
            </a:extLst>
          </p:cNvPr>
          <p:cNvSpPr>
            <a:spLocks/>
          </p:cNvSpPr>
          <p:nvPr/>
        </p:nvSpPr>
        <p:spPr bwMode="auto">
          <a:xfrm>
            <a:off x="8661824" y="2076606"/>
            <a:ext cx="1763231" cy="1422594"/>
          </a:xfrm>
          <a:custGeom>
            <a:avLst/>
            <a:gdLst>
              <a:gd name="T0" fmla="*/ 0 w 267"/>
              <a:gd name="T1" fmla="*/ 232 h 232"/>
              <a:gd name="T2" fmla="*/ 135 w 267"/>
              <a:gd name="T3" fmla="*/ 0 h 232"/>
              <a:gd name="T4" fmla="*/ 267 w 267"/>
              <a:gd name="T5" fmla="*/ 232 h 232"/>
              <a:gd name="T6" fmla="*/ 0 w 267"/>
              <a:gd name="T7" fmla="*/ 232 h 232"/>
            </a:gdLst>
            <a:ahLst/>
            <a:cxnLst>
              <a:cxn ang="0">
                <a:pos x="T0" y="T1"/>
              </a:cxn>
              <a:cxn ang="0">
                <a:pos x="T2" y="T3"/>
              </a:cxn>
              <a:cxn ang="0">
                <a:pos x="T4" y="T5"/>
              </a:cxn>
              <a:cxn ang="0">
                <a:pos x="T6" y="T7"/>
              </a:cxn>
            </a:cxnLst>
            <a:rect l="0" t="0" r="r" b="b"/>
            <a:pathLst>
              <a:path w="267" h="232">
                <a:moveTo>
                  <a:pt x="0" y="232"/>
                </a:moveTo>
                <a:lnTo>
                  <a:pt x="135" y="0"/>
                </a:lnTo>
                <a:lnTo>
                  <a:pt x="267" y="232"/>
                </a:lnTo>
                <a:lnTo>
                  <a:pt x="0" y="232"/>
                </a:lnTo>
                <a:close/>
              </a:path>
            </a:pathLst>
          </a:custGeom>
          <a:solidFill>
            <a:schemeClr val="accent1"/>
          </a:solidFill>
          <a:ln w="5" cap="flat">
            <a:noFill/>
            <a:prstDash val="solid"/>
            <a:miter lim="800000"/>
            <a:headEnd/>
            <a:tailEnd/>
          </a:ln>
        </p:spPr>
        <p:txBody>
          <a:bodyPr vert="horz" wrap="square" lIns="91440" tIns="45720" rIns="91440" bIns="45720" numCol="1" anchor="b" anchorCtr="0" compatLnSpc="1">
            <a:prstTxWarp prst="textNoShape">
              <a:avLst/>
            </a:prstTxWarp>
          </a:bodyPr>
          <a:lstStyle/>
          <a:p>
            <a:pPr algn="ctr"/>
            <a:r>
              <a:rPr lang="en-US" b="1" dirty="0" smtClean="0">
                <a:solidFill>
                  <a:srgbClr val="FFC000"/>
                </a:solidFill>
                <a:latin typeface="Georgia" panose="02040502050405020303" pitchFamily="18" charset="0"/>
              </a:rPr>
              <a:t> Evocation</a:t>
            </a:r>
            <a:endParaRPr lang="zh-CN" altLang="en-US" dirty="0">
              <a:solidFill>
                <a:srgbClr val="FFC000"/>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34" name="Freeform 7">
            <a:extLst>
              <a:ext uri="{FF2B5EF4-FFF2-40B4-BE49-F238E27FC236}">
                <a16:creationId xmlns:a16="http://schemas.microsoft.com/office/drawing/2014/main" id="{F8B45CE9-9445-1140-997E-16D8262D8437}"/>
              </a:ext>
            </a:extLst>
          </p:cNvPr>
          <p:cNvSpPr>
            <a:spLocks/>
          </p:cNvSpPr>
          <p:nvPr/>
        </p:nvSpPr>
        <p:spPr bwMode="auto">
          <a:xfrm>
            <a:off x="8187098" y="3643948"/>
            <a:ext cx="2733232" cy="797315"/>
          </a:xfrm>
          <a:custGeom>
            <a:avLst/>
            <a:gdLst>
              <a:gd name="T0" fmla="*/ 0 w 451"/>
              <a:gd name="T1" fmla="*/ 109 h 109"/>
              <a:gd name="T2" fmla="*/ 64 w 451"/>
              <a:gd name="T3" fmla="*/ 0 h 109"/>
              <a:gd name="T4" fmla="*/ 387 w 451"/>
              <a:gd name="T5" fmla="*/ 0 h 109"/>
              <a:gd name="T6" fmla="*/ 451 w 451"/>
              <a:gd name="T7" fmla="*/ 109 h 109"/>
              <a:gd name="T8" fmla="*/ 0 w 451"/>
              <a:gd name="T9" fmla="*/ 109 h 109"/>
            </a:gdLst>
            <a:ahLst/>
            <a:cxnLst>
              <a:cxn ang="0">
                <a:pos x="T0" y="T1"/>
              </a:cxn>
              <a:cxn ang="0">
                <a:pos x="T2" y="T3"/>
              </a:cxn>
              <a:cxn ang="0">
                <a:pos x="T4" y="T5"/>
              </a:cxn>
              <a:cxn ang="0">
                <a:pos x="T6" y="T7"/>
              </a:cxn>
              <a:cxn ang="0">
                <a:pos x="T8" y="T9"/>
              </a:cxn>
            </a:cxnLst>
            <a:rect l="0" t="0" r="r" b="b"/>
            <a:pathLst>
              <a:path w="451" h="109">
                <a:moveTo>
                  <a:pt x="0" y="109"/>
                </a:moveTo>
                <a:lnTo>
                  <a:pt x="64" y="0"/>
                </a:lnTo>
                <a:lnTo>
                  <a:pt x="387" y="0"/>
                </a:lnTo>
                <a:lnTo>
                  <a:pt x="451" y="109"/>
                </a:lnTo>
                <a:lnTo>
                  <a:pt x="0" y="109"/>
                </a:lnTo>
                <a:close/>
              </a:path>
            </a:pathLst>
          </a:custGeom>
          <a:solidFill>
            <a:schemeClr val="accent2"/>
          </a:solidFill>
          <a:ln w="5"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r>
              <a:rPr lang="en-US" b="1" dirty="0">
                <a:solidFill>
                  <a:schemeClr val="bg1">
                    <a:lumMod val="75000"/>
                  </a:schemeClr>
                </a:solidFill>
                <a:latin typeface="Georgia" panose="02040502050405020303" pitchFamily="18" charset="0"/>
              </a:rPr>
              <a:t>R</a:t>
            </a:r>
            <a:r>
              <a:rPr lang="ru-RU" b="1" dirty="0" smtClean="0">
                <a:solidFill>
                  <a:schemeClr val="bg1">
                    <a:lumMod val="75000"/>
                  </a:schemeClr>
                </a:solidFill>
                <a:latin typeface="Georgia" panose="02040502050405020303" pitchFamily="18" charset="0"/>
              </a:rPr>
              <a:t>ealization </a:t>
            </a:r>
          </a:p>
          <a:p>
            <a:pPr algn="ctr"/>
            <a:r>
              <a:rPr lang="ru-RU" b="1" dirty="0" smtClean="0">
                <a:solidFill>
                  <a:schemeClr val="bg1">
                    <a:lumMod val="75000"/>
                  </a:schemeClr>
                </a:solidFill>
                <a:latin typeface="Georgia" panose="02040502050405020303" pitchFamily="18" charset="0"/>
              </a:rPr>
              <a:t>of meaning</a:t>
            </a:r>
            <a:endParaRPr lang="zh-CN" altLang="en-US" dirty="0">
              <a:solidFill>
                <a:schemeClr val="bg1">
                  <a:lumMod val="7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35" name="Freeform 8">
            <a:extLst>
              <a:ext uri="{FF2B5EF4-FFF2-40B4-BE49-F238E27FC236}">
                <a16:creationId xmlns:a16="http://schemas.microsoft.com/office/drawing/2014/main" id="{0F9AA6C4-8DF3-3A40-AF39-6C9D57957940}"/>
              </a:ext>
            </a:extLst>
          </p:cNvPr>
          <p:cNvSpPr>
            <a:spLocks/>
          </p:cNvSpPr>
          <p:nvPr/>
        </p:nvSpPr>
        <p:spPr bwMode="auto">
          <a:xfrm>
            <a:off x="7733081" y="4564769"/>
            <a:ext cx="3620718" cy="684094"/>
          </a:xfrm>
          <a:custGeom>
            <a:avLst/>
            <a:gdLst>
              <a:gd name="T0" fmla="*/ 0 w 633"/>
              <a:gd name="T1" fmla="*/ 108 h 108"/>
              <a:gd name="T2" fmla="*/ 62 w 633"/>
              <a:gd name="T3" fmla="*/ 0 h 108"/>
              <a:gd name="T4" fmla="*/ 570 w 633"/>
              <a:gd name="T5" fmla="*/ 0 h 108"/>
              <a:gd name="T6" fmla="*/ 633 w 633"/>
              <a:gd name="T7" fmla="*/ 108 h 108"/>
              <a:gd name="T8" fmla="*/ 0 w 633"/>
              <a:gd name="T9" fmla="*/ 108 h 108"/>
            </a:gdLst>
            <a:ahLst/>
            <a:cxnLst>
              <a:cxn ang="0">
                <a:pos x="T0" y="T1"/>
              </a:cxn>
              <a:cxn ang="0">
                <a:pos x="T2" y="T3"/>
              </a:cxn>
              <a:cxn ang="0">
                <a:pos x="T4" y="T5"/>
              </a:cxn>
              <a:cxn ang="0">
                <a:pos x="T6" y="T7"/>
              </a:cxn>
              <a:cxn ang="0">
                <a:pos x="T8" y="T9"/>
              </a:cxn>
            </a:cxnLst>
            <a:rect l="0" t="0" r="r" b="b"/>
            <a:pathLst>
              <a:path w="633" h="108">
                <a:moveTo>
                  <a:pt x="0" y="108"/>
                </a:moveTo>
                <a:lnTo>
                  <a:pt x="62" y="0"/>
                </a:lnTo>
                <a:lnTo>
                  <a:pt x="570" y="0"/>
                </a:lnTo>
                <a:lnTo>
                  <a:pt x="633" y="108"/>
                </a:lnTo>
                <a:lnTo>
                  <a:pt x="0" y="108"/>
                </a:lnTo>
                <a:close/>
              </a:path>
            </a:pathLst>
          </a:custGeom>
          <a:solidFill>
            <a:schemeClr val="accent1"/>
          </a:solidFill>
          <a:ln w="5"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r>
              <a:rPr lang="en-US" sz="2400" b="1" dirty="0" smtClean="0">
                <a:solidFill>
                  <a:srgbClr val="FFC000"/>
                </a:solidFill>
                <a:latin typeface="Georgia" panose="02040502050405020303" pitchFamily="18" charset="0"/>
              </a:rPr>
              <a:t>Reflection</a:t>
            </a:r>
            <a:endParaRPr lang="zh-CN" altLang="en-US" sz="2400" dirty="0">
              <a:solidFill>
                <a:srgbClr val="FFC000"/>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40" name="Oval 13">
            <a:extLst>
              <a:ext uri="{FF2B5EF4-FFF2-40B4-BE49-F238E27FC236}">
                <a16:creationId xmlns:a16="http://schemas.microsoft.com/office/drawing/2014/main" id="{D63688FA-5873-B447-8D1F-5CDF3B19D8CD}"/>
              </a:ext>
            </a:extLst>
          </p:cNvPr>
          <p:cNvSpPr>
            <a:spLocks noChangeArrowheads="1"/>
          </p:cNvSpPr>
          <p:nvPr/>
        </p:nvSpPr>
        <p:spPr bwMode="auto">
          <a:xfrm>
            <a:off x="1255636" y="2862548"/>
            <a:ext cx="489671" cy="489671"/>
          </a:xfrm>
          <a:prstGeom prst="ellipse">
            <a:avLst/>
          </a:prstGeom>
          <a:solidFill>
            <a:srgbClr val="FFC000"/>
          </a:solidFill>
          <a:ln w="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41" name="Oval 14">
            <a:extLst>
              <a:ext uri="{FF2B5EF4-FFF2-40B4-BE49-F238E27FC236}">
                <a16:creationId xmlns:a16="http://schemas.microsoft.com/office/drawing/2014/main" id="{1565EF96-D39F-F240-AFF8-91F806F77FFA}"/>
              </a:ext>
            </a:extLst>
          </p:cNvPr>
          <p:cNvSpPr>
            <a:spLocks noChangeArrowheads="1"/>
          </p:cNvSpPr>
          <p:nvPr/>
        </p:nvSpPr>
        <p:spPr bwMode="auto">
          <a:xfrm>
            <a:off x="1255633" y="3643949"/>
            <a:ext cx="489671" cy="480687"/>
          </a:xfrm>
          <a:prstGeom prst="ellipse">
            <a:avLst/>
          </a:prstGeom>
          <a:solidFill>
            <a:schemeClr val="accent2"/>
          </a:solidFill>
          <a:ln w="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42" name="Oval 15">
            <a:extLst>
              <a:ext uri="{FF2B5EF4-FFF2-40B4-BE49-F238E27FC236}">
                <a16:creationId xmlns:a16="http://schemas.microsoft.com/office/drawing/2014/main" id="{A1891355-814D-E149-AF08-64582717AF93}"/>
              </a:ext>
            </a:extLst>
          </p:cNvPr>
          <p:cNvSpPr>
            <a:spLocks noChangeArrowheads="1"/>
          </p:cNvSpPr>
          <p:nvPr/>
        </p:nvSpPr>
        <p:spPr bwMode="auto">
          <a:xfrm>
            <a:off x="1255634" y="4714459"/>
            <a:ext cx="489671" cy="489671"/>
          </a:xfrm>
          <a:prstGeom prst="ellipse">
            <a:avLst/>
          </a:prstGeom>
          <a:solidFill>
            <a:srgbClr val="027D9E"/>
          </a:solidFill>
          <a:ln w="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52" name="TextBox 51">
            <a:extLst>
              <a:ext uri="{FF2B5EF4-FFF2-40B4-BE49-F238E27FC236}">
                <a16:creationId xmlns:a16="http://schemas.microsoft.com/office/drawing/2014/main" id="{7110C89B-0E65-4C4F-9E3C-C5DAAC9BFE66}"/>
              </a:ext>
            </a:extLst>
          </p:cNvPr>
          <p:cNvSpPr txBox="1"/>
          <p:nvPr/>
        </p:nvSpPr>
        <p:spPr>
          <a:xfrm>
            <a:off x="2413590" y="2821152"/>
            <a:ext cx="5401339" cy="572464"/>
          </a:xfrm>
          <a:prstGeom prst="rect">
            <a:avLst/>
          </a:prstGeom>
          <a:noFill/>
        </p:spPr>
        <p:txBody>
          <a:bodyPr wrap="square" rtlCol="0">
            <a:spAutoFit/>
            <a:scene3d>
              <a:camera prst="orthographicFront"/>
              <a:lightRig rig="threePt" dir="t"/>
            </a:scene3d>
            <a:sp3d contourW="12700"/>
          </a:bodyPr>
          <a:lstStyle/>
          <a:p>
            <a:pPr>
              <a:lnSpc>
                <a:spcPct val="130000"/>
              </a:lnSpc>
            </a:pPr>
            <a:r>
              <a:rPr lang="ru-RU" sz="2400" b="1" dirty="0" smtClean="0">
                <a:solidFill>
                  <a:schemeClr val="bg2"/>
                </a:solidFill>
                <a:latin typeface="Georgia" panose="02040502050405020303" pitchFamily="18" charset="0"/>
              </a:rPr>
              <a:t>Фаза </a:t>
            </a:r>
            <a:r>
              <a:rPr lang="ru-RU" sz="2400" b="1" dirty="0">
                <a:solidFill>
                  <a:schemeClr val="bg2"/>
                </a:solidFill>
                <a:latin typeface="Georgia" panose="02040502050405020303" pitchFamily="18" charset="0"/>
              </a:rPr>
              <a:t>вызова (</a:t>
            </a:r>
            <a:r>
              <a:rPr lang="en-US" sz="2400" b="1" dirty="0">
                <a:solidFill>
                  <a:schemeClr val="bg2"/>
                </a:solidFill>
                <a:latin typeface="Georgia" panose="02040502050405020303" pitchFamily="18" charset="0"/>
              </a:rPr>
              <a:t>Evocation)</a:t>
            </a:r>
            <a:endParaRPr lang="zh-CN" altLang="en-US" sz="2400" b="1" dirty="0">
              <a:solidFill>
                <a:schemeClr val="bg2"/>
              </a:solidFill>
              <a:latin typeface="Georgia" panose="02040502050405020303" pitchFamily="18" charset="0"/>
              <a:ea typeface="inpin heiti" panose="00000500000000000000" pitchFamily="2" charset="-122"/>
              <a:sym typeface="inpin heiti" panose="00000500000000000000" pitchFamily="2" charset="-122"/>
            </a:endParaRPr>
          </a:p>
        </p:txBody>
      </p:sp>
      <p:sp>
        <p:nvSpPr>
          <p:cNvPr id="53" name="TextBox 52">
            <a:extLst>
              <a:ext uri="{FF2B5EF4-FFF2-40B4-BE49-F238E27FC236}">
                <a16:creationId xmlns:a16="http://schemas.microsoft.com/office/drawing/2014/main" id="{C039E851-9979-EF49-8E3E-DFC06DC4E898}"/>
              </a:ext>
            </a:extLst>
          </p:cNvPr>
          <p:cNvSpPr txBox="1"/>
          <p:nvPr/>
        </p:nvSpPr>
        <p:spPr>
          <a:xfrm>
            <a:off x="2413591" y="3566320"/>
            <a:ext cx="5401339" cy="1052596"/>
          </a:xfrm>
          <a:prstGeom prst="rect">
            <a:avLst/>
          </a:prstGeom>
          <a:noFill/>
        </p:spPr>
        <p:txBody>
          <a:bodyPr wrap="square" rtlCol="0">
            <a:spAutoFit/>
            <a:scene3d>
              <a:camera prst="orthographicFront"/>
              <a:lightRig rig="threePt" dir="t"/>
            </a:scene3d>
            <a:sp3d contourW="12700"/>
          </a:bodyPr>
          <a:lstStyle/>
          <a:p>
            <a:pPr>
              <a:lnSpc>
                <a:spcPct val="130000"/>
              </a:lnSpc>
            </a:pPr>
            <a:r>
              <a:rPr lang="ru-RU" sz="2400" b="1" dirty="0">
                <a:solidFill>
                  <a:schemeClr val="bg2"/>
                </a:solidFill>
                <a:latin typeface="Georgia" panose="02040502050405020303" pitchFamily="18" charset="0"/>
              </a:rPr>
              <a:t>Фаза осмысления содержания (realization of meaning)</a:t>
            </a:r>
            <a:endParaRPr lang="zh-CN" altLang="en-US" sz="2400" dirty="0">
              <a:solidFill>
                <a:schemeClr val="bg2"/>
              </a:solidFill>
              <a:latin typeface="Georgia" panose="02040502050405020303" pitchFamily="18" charset="0"/>
              <a:ea typeface="inpin heiti" panose="00000500000000000000" pitchFamily="2" charset="-122"/>
              <a:sym typeface="inpin heiti" panose="00000500000000000000" pitchFamily="2" charset="-122"/>
            </a:endParaRPr>
          </a:p>
        </p:txBody>
      </p:sp>
      <p:sp>
        <p:nvSpPr>
          <p:cNvPr id="54" name="TextBox 53">
            <a:extLst>
              <a:ext uri="{FF2B5EF4-FFF2-40B4-BE49-F238E27FC236}">
                <a16:creationId xmlns:a16="http://schemas.microsoft.com/office/drawing/2014/main" id="{7E518837-7C7D-1242-B6B4-2B2E5E7ADBCF}"/>
              </a:ext>
            </a:extLst>
          </p:cNvPr>
          <p:cNvSpPr txBox="1"/>
          <p:nvPr/>
        </p:nvSpPr>
        <p:spPr>
          <a:xfrm>
            <a:off x="2413591" y="4673063"/>
            <a:ext cx="5401338" cy="572464"/>
          </a:xfrm>
          <a:prstGeom prst="rect">
            <a:avLst/>
          </a:prstGeom>
          <a:noFill/>
        </p:spPr>
        <p:txBody>
          <a:bodyPr wrap="square" rtlCol="0">
            <a:spAutoFit/>
            <a:scene3d>
              <a:camera prst="orthographicFront"/>
              <a:lightRig rig="threePt" dir="t"/>
            </a:scene3d>
            <a:sp3d contourW="12700"/>
          </a:bodyPr>
          <a:lstStyle/>
          <a:p>
            <a:pPr>
              <a:lnSpc>
                <a:spcPct val="130000"/>
              </a:lnSpc>
            </a:pPr>
            <a:r>
              <a:rPr lang="ru-RU" sz="2400" b="1" dirty="0">
                <a:solidFill>
                  <a:schemeClr val="bg2"/>
                </a:solidFill>
                <a:latin typeface="Georgia" panose="02040502050405020303" pitchFamily="18" charset="0"/>
              </a:rPr>
              <a:t>Фаза</a:t>
            </a:r>
            <a:r>
              <a:rPr lang="ru-RU" sz="2400" b="1" dirty="0" smtClean="0">
                <a:solidFill>
                  <a:schemeClr val="bg2"/>
                </a:solidFill>
                <a:latin typeface="Georgia" panose="02040502050405020303" pitchFamily="18" charset="0"/>
              </a:rPr>
              <a:t> </a:t>
            </a:r>
            <a:r>
              <a:rPr lang="ru-RU" sz="2400" b="1" dirty="0">
                <a:solidFill>
                  <a:schemeClr val="bg2"/>
                </a:solidFill>
                <a:latin typeface="Georgia" panose="02040502050405020303" pitchFamily="18" charset="0"/>
              </a:rPr>
              <a:t>рефлексии (</a:t>
            </a:r>
            <a:r>
              <a:rPr lang="en-US" sz="2400" b="1" dirty="0">
                <a:solidFill>
                  <a:schemeClr val="bg2"/>
                </a:solidFill>
                <a:latin typeface="Georgia" panose="02040502050405020303" pitchFamily="18" charset="0"/>
              </a:rPr>
              <a:t>reflection)</a:t>
            </a:r>
            <a:endParaRPr lang="zh-CN" altLang="en-US" sz="2400" dirty="0">
              <a:solidFill>
                <a:schemeClr val="bg2"/>
              </a:solidFill>
              <a:latin typeface="Georgia" panose="02040502050405020303" pitchFamily="18" charset="0"/>
              <a:ea typeface="inpin heiti" panose="00000500000000000000" pitchFamily="2" charset="-122"/>
              <a:sym typeface="inpin heiti" panose="00000500000000000000" pitchFamily="2" charset="-122"/>
            </a:endParaRPr>
          </a:p>
        </p:txBody>
      </p:sp>
    </p:spTree>
    <p:extLst>
      <p:ext uri="{BB962C8B-B14F-4D97-AF65-F5344CB8AC3E}">
        <p14:creationId xmlns:p14="http://schemas.microsoft.com/office/powerpoint/2010/main" val="359624347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300"/>
                                            <p:tgtEl>
                                              <p:spTgt spid="35"/>
                                            </p:tgtEl>
                                          </p:cBhvr>
                                        </p:animEffect>
                                      </p:childTnLst>
                                    </p:cTn>
                                  </p:par>
                                </p:childTnLst>
                              </p:cTn>
                            </p:par>
                            <p:par>
                              <p:cTn id="8" fill="hold">
                                <p:stCondLst>
                                  <p:cond delay="300"/>
                                </p:stCondLst>
                                <p:childTnLst>
                                  <p:par>
                                    <p:cTn id="9" presetID="22" presetClass="entr" presetSubtype="8"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left)">
                                          <p:cBhvr>
                                            <p:cTn id="11" dur="300"/>
                                            <p:tgtEl>
                                              <p:spTgt spid="34"/>
                                            </p:tgtEl>
                                          </p:cBhvr>
                                        </p:animEffect>
                                      </p:childTnLst>
                                    </p:cTn>
                                  </p:par>
                                </p:childTnLst>
                              </p:cTn>
                            </p:par>
                            <p:par>
                              <p:cTn id="12" fill="hold">
                                <p:stCondLst>
                                  <p:cond delay="6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300"/>
                                            <p:tgtEl>
                                              <p:spTgt spid="33"/>
                                            </p:tgtEl>
                                          </p:cBhvr>
                                        </p:animEffect>
                                      </p:childTnLst>
                                    </p:cTn>
                                  </p:par>
                                </p:childTnLst>
                              </p:cTn>
                            </p:par>
                            <p:par>
                              <p:cTn id="16" fill="hold">
                                <p:stCondLst>
                                  <p:cond delay="900"/>
                                </p:stCondLst>
                                <p:childTnLst>
                                  <p:par>
                                    <p:cTn id="17" presetID="2" presetClass="entr" presetSubtype="8" fill="hold" grpId="0" nodeType="afterEffect" p14:presetBounceEnd="40000">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14:bounceEnd="40000">
                                          <p:cBhvr additive="base">
                                            <p:cTn id="19" dur="500" fill="hold"/>
                                            <p:tgtEl>
                                              <p:spTgt spid="40"/>
                                            </p:tgtEl>
                                            <p:attrNameLst>
                                              <p:attrName>ppt_x</p:attrName>
                                            </p:attrNameLst>
                                          </p:cBhvr>
                                          <p:tavLst>
                                            <p:tav tm="0">
                                              <p:val>
                                                <p:strVal val="0-#ppt_w/2"/>
                                              </p:val>
                                            </p:tav>
                                            <p:tav tm="100000">
                                              <p:val>
                                                <p:strVal val="#ppt_x"/>
                                              </p:val>
                                            </p:tav>
                                          </p:tavLst>
                                        </p:anim>
                                        <p:anim calcmode="lin" valueType="num" p14:bounceEnd="40000">
                                          <p:cBhvr additive="base">
                                            <p:cTn id="20" dur="500" fill="hold"/>
                                            <p:tgtEl>
                                              <p:spTgt spid="40"/>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14:presetBounceEnd="40000">
                                      <p:stCondLst>
                                        <p:cond delay="100"/>
                                      </p:stCondLst>
                                      <p:childTnLst>
                                        <p:set>
                                          <p:cBhvr>
                                            <p:cTn id="22" dur="1" fill="hold">
                                              <p:stCondLst>
                                                <p:cond delay="0"/>
                                              </p:stCondLst>
                                            </p:cTn>
                                            <p:tgtEl>
                                              <p:spTgt spid="41"/>
                                            </p:tgtEl>
                                            <p:attrNameLst>
                                              <p:attrName>style.visibility</p:attrName>
                                            </p:attrNameLst>
                                          </p:cBhvr>
                                          <p:to>
                                            <p:strVal val="visible"/>
                                          </p:to>
                                        </p:set>
                                        <p:anim calcmode="lin" valueType="num" p14:bounceEnd="40000">
                                          <p:cBhvr additive="base">
                                            <p:cTn id="23" dur="500" fill="hold"/>
                                            <p:tgtEl>
                                              <p:spTgt spid="41"/>
                                            </p:tgtEl>
                                            <p:attrNameLst>
                                              <p:attrName>ppt_x</p:attrName>
                                            </p:attrNameLst>
                                          </p:cBhvr>
                                          <p:tavLst>
                                            <p:tav tm="0">
                                              <p:val>
                                                <p:strVal val="0-#ppt_w/2"/>
                                              </p:val>
                                            </p:tav>
                                            <p:tav tm="100000">
                                              <p:val>
                                                <p:strVal val="#ppt_x"/>
                                              </p:val>
                                            </p:tav>
                                          </p:tavLst>
                                        </p:anim>
                                        <p:anim calcmode="lin" valueType="num" p14:bounceEnd="40000">
                                          <p:cBhvr additive="base">
                                            <p:cTn id="24" dur="500" fill="hold"/>
                                            <p:tgtEl>
                                              <p:spTgt spid="41"/>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14:presetBounceEnd="40000">
                                      <p:stCondLst>
                                        <p:cond delay="200"/>
                                      </p:stCondLst>
                                      <p:childTnLst>
                                        <p:set>
                                          <p:cBhvr>
                                            <p:cTn id="26" dur="1" fill="hold">
                                              <p:stCondLst>
                                                <p:cond delay="0"/>
                                              </p:stCondLst>
                                            </p:cTn>
                                            <p:tgtEl>
                                              <p:spTgt spid="42"/>
                                            </p:tgtEl>
                                            <p:attrNameLst>
                                              <p:attrName>style.visibility</p:attrName>
                                            </p:attrNameLst>
                                          </p:cBhvr>
                                          <p:to>
                                            <p:strVal val="visible"/>
                                          </p:to>
                                        </p:set>
                                        <p:anim calcmode="lin" valueType="num" p14:bounceEnd="40000">
                                          <p:cBhvr additive="base">
                                            <p:cTn id="27" dur="500" fill="hold"/>
                                            <p:tgtEl>
                                              <p:spTgt spid="42"/>
                                            </p:tgtEl>
                                            <p:attrNameLst>
                                              <p:attrName>ppt_x</p:attrName>
                                            </p:attrNameLst>
                                          </p:cBhvr>
                                          <p:tavLst>
                                            <p:tav tm="0">
                                              <p:val>
                                                <p:strVal val="0-#ppt_w/2"/>
                                              </p:val>
                                            </p:tav>
                                            <p:tav tm="100000">
                                              <p:val>
                                                <p:strVal val="#ppt_x"/>
                                              </p:val>
                                            </p:tav>
                                          </p:tavLst>
                                        </p:anim>
                                        <p:anim calcmode="lin" valueType="num" p14:bounceEnd="40000">
                                          <p:cBhvr additive="base">
                                            <p:cTn id="28" dur="500" fill="hold"/>
                                            <p:tgtEl>
                                              <p:spTgt spid="42"/>
                                            </p:tgtEl>
                                            <p:attrNameLst>
                                              <p:attrName>ppt_y</p:attrName>
                                            </p:attrNameLst>
                                          </p:cBhvr>
                                          <p:tavLst>
                                            <p:tav tm="0">
                                              <p:val>
                                                <p:strVal val="#ppt_y"/>
                                              </p:val>
                                            </p:tav>
                                            <p:tav tm="100000">
                                              <p:val>
                                                <p:strVal val="#ppt_y"/>
                                              </p:val>
                                            </p:tav>
                                          </p:tavLst>
                                        </p:anim>
                                      </p:childTnLst>
                                    </p:cTn>
                                  </p:par>
                                </p:childTnLst>
                              </p:cTn>
                            </p:par>
                            <p:par>
                              <p:cTn id="29" fill="hold">
                                <p:stCondLst>
                                  <p:cond delay="1600"/>
                                </p:stCondLst>
                                <p:childTnLst>
                                  <p:par>
                                    <p:cTn id="30" presetID="12" presetClass="entr" presetSubtype="2" fill="hold" grpId="0" nodeType="afterEffect">
                                      <p:stCondLst>
                                        <p:cond delay="0"/>
                                      </p:stCondLst>
                                      <p:childTnLst>
                                        <p:set>
                                          <p:cBhvr>
                                            <p:cTn id="31" dur="1" fill="hold">
                                              <p:stCondLst>
                                                <p:cond delay="0"/>
                                              </p:stCondLst>
                                            </p:cTn>
                                            <p:tgtEl>
                                              <p:spTgt spid="52"/>
                                            </p:tgtEl>
                                            <p:attrNameLst>
                                              <p:attrName>style.visibility</p:attrName>
                                            </p:attrNameLst>
                                          </p:cBhvr>
                                          <p:to>
                                            <p:strVal val="visible"/>
                                          </p:to>
                                        </p:set>
                                        <p:anim calcmode="lin" valueType="num">
                                          <p:cBhvr additive="base">
                                            <p:cTn id="32" dur="500"/>
                                            <p:tgtEl>
                                              <p:spTgt spid="52"/>
                                            </p:tgtEl>
                                            <p:attrNameLst>
                                              <p:attrName>ppt_x</p:attrName>
                                            </p:attrNameLst>
                                          </p:cBhvr>
                                          <p:tavLst>
                                            <p:tav tm="0">
                                              <p:val>
                                                <p:strVal val="#ppt_x+#ppt_w*1.125000"/>
                                              </p:val>
                                            </p:tav>
                                            <p:tav tm="100000">
                                              <p:val>
                                                <p:strVal val="#ppt_x"/>
                                              </p:val>
                                            </p:tav>
                                          </p:tavLst>
                                        </p:anim>
                                        <p:animEffect transition="in" filter="wipe(left)">
                                          <p:cBhvr>
                                            <p:cTn id="33" dur="500"/>
                                            <p:tgtEl>
                                              <p:spTgt spid="52"/>
                                            </p:tgtEl>
                                          </p:cBhvr>
                                        </p:animEffect>
                                      </p:childTnLst>
                                    </p:cTn>
                                  </p:par>
                                  <p:par>
                                    <p:cTn id="34" presetID="12" presetClass="entr" presetSubtype="2"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500"/>
                                            <p:tgtEl>
                                              <p:spTgt spid="53"/>
                                            </p:tgtEl>
                                            <p:attrNameLst>
                                              <p:attrName>ppt_x</p:attrName>
                                            </p:attrNameLst>
                                          </p:cBhvr>
                                          <p:tavLst>
                                            <p:tav tm="0">
                                              <p:val>
                                                <p:strVal val="#ppt_x+#ppt_w*1.125000"/>
                                              </p:val>
                                            </p:tav>
                                            <p:tav tm="100000">
                                              <p:val>
                                                <p:strVal val="#ppt_x"/>
                                              </p:val>
                                            </p:tav>
                                          </p:tavLst>
                                        </p:anim>
                                        <p:animEffect transition="in" filter="wipe(left)">
                                          <p:cBhvr>
                                            <p:cTn id="37" dur="500"/>
                                            <p:tgtEl>
                                              <p:spTgt spid="53"/>
                                            </p:tgtEl>
                                          </p:cBhvr>
                                        </p:animEffect>
                                      </p:childTnLst>
                                    </p:cTn>
                                  </p:par>
                                  <p:par>
                                    <p:cTn id="38" presetID="12" presetClass="entr" presetSubtype="2" fill="hold" grpId="0" nodeType="with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additive="base">
                                            <p:cTn id="40" dur="500"/>
                                            <p:tgtEl>
                                              <p:spTgt spid="54"/>
                                            </p:tgtEl>
                                            <p:attrNameLst>
                                              <p:attrName>ppt_x</p:attrName>
                                            </p:attrNameLst>
                                          </p:cBhvr>
                                          <p:tavLst>
                                            <p:tav tm="0">
                                              <p:val>
                                                <p:strVal val="#ppt_x+#ppt_w*1.125000"/>
                                              </p:val>
                                            </p:tav>
                                            <p:tav tm="100000">
                                              <p:val>
                                                <p:strVal val="#ppt_x"/>
                                              </p:val>
                                            </p:tav>
                                          </p:tavLst>
                                        </p:anim>
                                        <p:animEffect transition="in" filter="wipe(left)">
                                          <p:cBhvr>
                                            <p:cTn id="41"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40" grpId="0" animBg="1"/>
          <p:bldP spid="41" grpId="0" animBg="1"/>
          <p:bldP spid="42" grpId="0" animBg="1"/>
          <p:bldP spid="52" grpId="0"/>
          <p:bldP spid="53" grpId="0"/>
          <p:bldP spid="5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300"/>
                                            <p:tgtEl>
                                              <p:spTgt spid="35"/>
                                            </p:tgtEl>
                                          </p:cBhvr>
                                        </p:animEffect>
                                      </p:childTnLst>
                                    </p:cTn>
                                  </p:par>
                                </p:childTnLst>
                              </p:cTn>
                            </p:par>
                            <p:par>
                              <p:cTn id="8" fill="hold">
                                <p:stCondLst>
                                  <p:cond delay="300"/>
                                </p:stCondLst>
                                <p:childTnLst>
                                  <p:par>
                                    <p:cTn id="9" presetID="22" presetClass="entr" presetSubtype="8"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left)">
                                          <p:cBhvr>
                                            <p:cTn id="11" dur="300"/>
                                            <p:tgtEl>
                                              <p:spTgt spid="34"/>
                                            </p:tgtEl>
                                          </p:cBhvr>
                                        </p:animEffect>
                                      </p:childTnLst>
                                    </p:cTn>
                                  </p:par>
                                </p:childTnLst>
                              </p:cTn>
                            </p:par>
                            <p:par>
                              <p:cTn id="12" fill="hold">
                                <p:stCondLst>
                                  <p:cond delay="6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300"/>
                                            <p:tgtEl>
                                              <p:spTgt spid="33"/>
                                            </p:tgtEl>
                                          </p:cBhvr>
                                        </p:animEffect>
                                      </p:childTnLst>
                                    </p:cTn>
                                  </p:par>
                                </p:childTnLst>
                              </p:cTn>
                            </p:par>
                            <p:par>
                              <p:cTn id="16" fill="hold">
                                <p:stCondLst>
                                  <p:cond delay="900"/>
                                </p:stCondLst>
                                <p:childTnLst>
                                  <p:par>
                                    <p:cTn id="17" presetID="2" presetClass="entr" presetSubtype="8" fill="hold" grpId="0" nodeType="after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500" fill="hold"/>
                                            <p:tgtEl>
                                              <p:spTgt spid="40"/>
                                            </p:tgtEl>
                                            <p:attrNameLst>
                                              <p:attrName>ppt_x</p:attrName>
                                            </p:attrNameLst>
                                          </p:cBhvr>
                                          <p:tavLst>
                                            <p:tav tm="0">
                                              <p:val>
                                                <p:strVal val="0-#ppt_w/2"/>
                                              </p:val>
                                            </p:tav>
                                            <p:tav tm="100000">
                                              <p:val>
                                                <p:strVal val="#ppt_x"/>
                                              </p:val>
                                            </p:tav>
                                          </p:tavLst>
                                        </p:anim>
                                        <p:anim calcmode="lin" valueType="num">
                                          <p:cBhvr additive="base">
                                            <p:cTn id="20" dur="500" fill="hold"/>
                                            <p:tgtEl>
                                              <p:spTgt spid="40"/>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100"/>
                                      </p:stCondLst>
                                      <p:childTnLst>
                                        <p:set>
                                          <p:cBhvr>
                                            <p:cTn id="22" dur="1" fill="hold">
                                              <p:stCondLst>
                                                <p:cond delay="0"/>
                                              </p:stCondLst>
                                            </p:cTn>
                                            <p:tgtEl>
                                              <p:spTgt spid="41"/>
                                            </p:tgtEl>
                                            <p:attrNameLst>
                                              <p:attrName>style.visibility</p:attrName>
                                            </p:attrNameLst>
                                          </p:cBhvr>
                                          <p:to>
                                            <p:strVal val="visible"/>
                                          </p:to>
                                        </p:set>
                                        <p:anim calcmode="lin" valueType="num">
                                          <p:cBhvr additive="base">
                                            <p:cTn id="23" dur="500" fill="hold"/>
                                            <p:tgtEl>
                                              <p:spTgt spid="41"/>
                                            </p:tgtEl>
                                            <p:attrNameLst>
                                              <p:attrName>ppt_x</p:attrName>
                                            </p:attrNameLst>
                                          </p:cBhvr>
                                          <p:tavLst>
                                            <p:tav tm="0">
                                              <p:val>
                                                <p:strVal val="0-#ppt_w/2"/>
                                              </p:val>
                                            </p:tav>
                                            <p:tav tm="100000">
                                              <p:val>
                                                <p:strVal val="#ppt_x"/>
                                              </p:val>
                                            </p:tav>
                                          </p:tavLst>
                                        </p:anim>
                                        <p:anim calcmode="lin" valueType="num">
                                          <p:cBhvr additive="base">
                                            <p:cTn id="24" dur="500" fill="hold"/>
                                            <p:tgtEl>
                                              <p:spTgt spid="41"/>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20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500" fill="hold"/>
                                            <p:tgtEl>
                                              <p:spTgt spid="42"/>
                                            </p:tgtEl>
                                            <p:attrNameLst>
                                              <p:attrName>ppt_x</p:attrName>
                                            </p:attrNameLst>
                                          </p:cBhvr>
                                          <p:tavLst>
                                            <p:tav tm="0">
                                              <p:val>
                                                <p:strVal val="0-#ppt_w/2"/>
                                              </p:val>
                                            </p:tav>
                                            <p:tav tm="100000">
                                              <p:val>
                                                <p:strVal val="#ppt_x"/>
                                              </p:val>
                                            </p:tav>
                                          </p:tavLst>
                                        </p:anim>
                                        <p:anim calcmode="lin" valueType="num">
                                          <p:cBhvr additive="base">
                                            <p:cTn id="28" dur="500" fill="hold"/>
                                            <p:tgtEl>
                                              <p:spTgt spid="42"/>
                                            </p:tgtEl>
                                            <p:attrNameLst>
                                              <p:attrName>ppt_y</p:attrName>
                                            </p:attrNameLst>
                                          </p:cBhvr>
                                          <p:tavLst>
                                            <p:tav tm="0">
                                              <p:val>
                                                <p:strVal val="#ppt_y"/>
                                              </p:val>
                                            </p:tav>
                                            <p:tav tm="100000">
                                              <p:val>
                                                <p:strVal val="#ppt_y"/>
                                              </p:val>
                                            </p:tav>
                                          </p:tavLst>
                                        </p:anim>
                                      </p:childTnLst>
                                    </p:cTn>
                                  </p:par>
                                </p:childTnLst>
                              </p:cTn>
                            </p:par>
                            <p:par>
                              <p:cTn id="29" fill="hold">
                                <p:stCondLst>
                                  <p:cond delay="1600"/>
                                </p:stCondLst>
                                <p:childTnLst>
                                  <p:par>
                                    <p:cTn id="30" presetID="12" presetClass="entr" presetSubtype="2" fill="hold" grpId="0" nodeType="afterEffect">
                                      <p:stCondLst>
                                        <p:cond delay="0"/>
                                      </p:stCondLst>
                                      <p:childTnLst>
                                        <p:set>
                                          <p:cBhvr>
                                            <p:cTn id="31" dur="1" fill="hold">
                                              <p:stCondLst>
                                                <p:cond delay="0"/>
                                              </p:stCondLst>
                                            </p:cTn>
                                            <p:tgtEl>
                                              <p:spTgt spid="52"/>
                                            </p:tgtEl>
                                            <p:attrNameLst>
                                              <p:attrName>style.visibility</p:attrName>
                                            </p:attrNameLst>
                                          </p:cBhvr>
                                          <p:to>
                                            <p:strVal val="visible"/>
                                          </p:to>
                                        </p:set>
                                        <p:anim calcmode="lin" valueType="num">
                                          <p:cBhvr additive="base">
                                            <p:cTn id="32" dur="500"/>
                                            <p:tgtEl>
                                              <p:spTgt spid="52"/>
                                            </p:tgtEl>
                                            <p:attrNameLst>
                                              <p:attrName>ppt_x</p:attrName>
                                            </p:attrNameLst>
                                          </p:cBhvr>
                                          <p:tavLst>
                                            <p:tav tm="0">
                                              <p:val>
                                                <p:strVal val="#ppt_x+#ppt_w*1.125000"/>
                                              </p:val>
                                            </p:tav>
                                            <p:tav tm="100000">
                                              <p:val>
                                                <p:strVal val="#ppt_x"/>
                                              </p:val>
                                            </p:tav>
                                          </p:tavLst>
                                        </p:anim>
                                        <p:animEffect transition="in" filter="wipe(left)">
                                          <p:cBhvr>
                                            <p:cTn id="33" dur="500"/>
                                            <p:tgtEl>
                                              <p:spTgt spid="52"/>
                                            </p:tgtEl>
                                          </p:cBhvr>
                                        </p:animEffect>
                                      </p:childTnLst>
                                    </p:cTn>
                                  </p:par>
                                  <p:par>
                                    <p:cTn id="34" presetID="12" presetClass="entr" presetSubtype="2"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500"/>
                                            <p:tgtEl>
                                              <p:spTgt spid="53"/>
                                            </p:tgtEl>
                                            <p:attrNameLst>
                                              <p:attrName>ppt_x</p:attrName>
                                            </p:attrNameLst>
                                          </p:cBhvr>
                                          <p:tavLst>
                                            <p:tav tm="0">
                                              <p:val>
                                                <p:strVal val="#ppt_x+#ppt_w*1.125000"/>
                                              </p:val>
                                            </p:tav>
                                            <p:tav tm="100000">
                                              <p:val>
                                                <p:strVal val="#ppt_x"/>
                                              </p:val>
                                            </p:tav>
                                          </p:tavLst>
                                        </p:anim>
                                        <p:animEffect transition="in" filter="wipe(left)">
                                          <p:cBhvr>
                                            <p:cTn id="37" dur="500"/>
                                            <p:tgtEl>
                                              <p:spTgt spid="53"/>
                                            </p:tgtEl>
                                          </p:cBhvr>
                                        </p:animEffect>
                                      </p:childTnLst>
                                    </p:cTn>
                                  </p:par>
                                  <p:par>
                                    <p:cTn id="38" presetID="12" presetClass="entr" presetSubtype="2" fill="hold" grpId="0" nodeType="with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additive="base">
                                            <p:cTn id="40" dur="500"/>
                                            <p:tgtEl>
                                              <p:spTgt spid="54"/>
                                            </p:tgtEl>
                                            <p:attrNameLst>
                                              <p:attrName>ppt_x</p:attrName>
                                            </p:attrNameLst>
                                          </p:cBhvr>
                                          <p:tavLst>
                                            <p:tav tm="0">
                                              <p:val>
                                                <p:strVal val="#ppt_x+#ppt_w*1.125000"/>
                                              </p:val>
                                            </p:tav>
                                            <p:tav tm="100000">
                                              <p:val>
                                                <p:strVal val="#ppt_x"/>
                                              </p:val>
                                            </p:tav>
                                          </p:tavLst>
                                        </p:anim>
                                        <p:animEffect transition="in" filter="wipe(left)">
                                          <p:cBhvr>
                                            <p:cTn id="41"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40" grpId="0" animBg="1"/>
          <p:bldP spid="41" grpId="0" animBg="1"/>
          <p:bldP spid="42" grpId="0" animBg="1"/>
          <p:bldP spid="52" grpId="0"/>
          <p:bldP spid="53" grpId="0"/>
          <p:bldP spid="54"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b="1" dirty="0" smtClean="0">
                <a:latin typeface="Georgia" panose="02040502050405020303" pitchFamily="18" charset="0"/>
              </a:rPr>
              <a:t>Трехфазовая </a:t>
            </a:r>
            <a:r>
              <a:rPr lang="ru-RU" b="1" dirty="0">
                <a:latin typeface="Georgia" panose="02040502050405020303" pitchFamily="18" charset="0"/>
              </a:rPr>
              <a:t>структура </a:t>
            </a:r>
            <a:r>
              <a:rPr lang="ru-RU" b="1" dirty="0" smtClean="0">
                <a:latin typeface="Georgia" panose="02040502050405020303" pitchFamily="18" charset="0"/>
              </a:rPr>
              <a:t>урока</a:t>
            </a:r>
            <a:endParaRPr lang="ru-RU" b="1" dirty="0">
              <a:latin typeface="Georgia" panose="02040502050405020303"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427630563"/>
              </p:ext>
            </p:extLst>
          </p:nvPr>
        </p:nvGraphicFramePr>
        <p:xfrm>
          <a:off x="1549322" y="1783094"/>
          <a:ext cx="10333074" cy="46602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val 13">
            <a:extLst>
              <a:ext uri="{FF2B5EF4-FFF2-40B4-BE49-F238E27FC236}">
                <a16:creationId xmlns:a16="http://schemas.microsoft.com/office/drawing/2014/main" id="{C595AE00-7FD9-3E42-893F-83785B60F62B}"/>
              </a:ext>
            </a:extLst>
          </p:cNvPr>
          <p:cNvSpPr/>
          <p:nvPr/>
        </p:nvSpPr>
        <p:spPr>
          <a:xfrm>
            <a:off x="1900196" y="2245406"/>
            <a:ext cx="476937" cy="476936"/>
          </a:xfrm>
          <a:prstGeom prst="ellipse">
            <a:avLst/>
          </a:prstGeom>
          <a:solidFill>
            <a:schemeClr val="accent2">
              <a:lumMod val="75000"/>
            </a:schemeClr>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en-US" sz="2000" i="0" u="none" strike="noStrike" kern="0" cap="none" spc="0" normalizeH="0" baseline="0" noProof="0" dirty="0">
              <a:ln>
                <a:noFill/>
              </a:ln>
              <a:solidFill>
                <a:prstClr val="white"/>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6" name="Oval 13">
            <a:extLst>
              <a:ext uri="{FF2B5EF4-FFF2-40B4-BE49-F238E27FC236}">
                <a16:creationId xmlns:a16="http://schemas.microsoft.com/office/drawing/2014/main" id="{C595AE00-7FD9-3E42-893F-83785B60F62B}"/>
              </a:ext>
            </a:extLst>
          </p:cNvPr>
          <p:cNvSpPr/>
          <p:nvPr/>
        </p:nvSpPr>
        <p:spPr>
          <a:xfrm>
            <a:off x="5472736" y="2245406"/>
            <a:ext cx="476937" cy="476936"/>
          </a:xfrm>
          <a:prstGeom prst="ellipse">
            <a:avLst/>
          </a:prstGeom>
          <a:solidFill>
            <a:srgbClr val="FFC000"/>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en-US" sz="2000" i="0" u="none" strike="noStrike" kern="0" cap="none" spc="0" normalizeH="0" baseline="0" noProof="0" dirty="0">
              <a:ln>
                <a:noFill/>
              </a:ln>
              <a:solidFill>
                <a:prstClr val="white"/>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7" name="Oval 13">
            <a:extLst>
              <a:ext uri="{FF2B5EF4-FFF2-40B4-BE49-F238E27FC236}">
                <a16:creationId xmlns:a16="http://schemas.microsoft.com/office/drawing/2014/main" id="{C595AE00-7FD9-3E42-893F-83785B60F62B}"/>
              </a:ext>
            </a:extLst>
          </p:cNvPr>
          <p:cNvSpPr/>
          <p:nvPr/>
        </p:nvSpPr>
        <p:spPr>
          <a:xfrm>
            <a:off x="9087798" y="2241261"/>
            <a:ext cx="476937" cy="476936"/>
          </a:xfrm>
          <a:prstGeom prst="ellipse">
            <a:avLst/>
          </a:prstGeom>
          <a:solidFill>
            <a:srgbClr val="027D9E"/>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en-US" sz="2000" i="0" u="none" strike="noStrike" kern="0" cap="none" spc="0" normalizeH="0" baseline="0" noProof="0" dirty="0">
              <a:ln>
                <a:noFill/>
              </a:ln>
              <a:solidFill>
                <a:prstClr val="white"/>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8" name="Pentagon 28">
            <a:extLst>
              <a:ext uri="{FF2B5EF4-FFF2-40B4-BE49-F238E27FC236}">
                <a16:creationId xmlns:a16="http://schemas.microsoft.com/office/drawing/2014/main" id="{17F7CA73-B8BA-4347-AB3E-97AD0F58A82D}"/>
              </a:ext>
            </a:extLst>
          </p:cNvPr>
          <p:cNvSpPr/>
          <p:nvPr/>
        </p:nvSpPr>
        <p:spPr>
          <a:xfrm rot="13811613" flipH="1">
            <a:off x="4852496" y="2019816"/>
            <a:ext cx="1125836" cy="268547"/>
          </a:xfrm>
          <a:prstGeom prst="homePlate">
            <a:avLst>
              <a:gd name="adj" fmla="val 64512"/>
            </a:avLst>
          </a:prstGeom>
          <a:solidFill>
            <a:srgbClr val="027D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9" name="Pentagon 28">
            <a:extLst>
              <a:ext uri="{FF2B5EF4-FFF2-40B4-BE49-F238E27FC236}">
                <a16:creationId xmlns:a16="http://schemas.microsoft.com/office/drawing/2014/main" id="{17F7CA73-B8BA-4347-AB3E-97AD0F58A82D}"/>
              </a:ext>
            </a:extLst>
          </p:cNvPr>
          <p:cNvSpPr/>
          <p:nvPr/>
        </p:nvSpPr>
        <p:spPr>
          <a:xfrm rot="13811613" flipH="1">
            <a:off x="8454150" y="1997774"/>
            <a:ext cx="1125836" cy="268547"/>
          </a:xfrm>
          <a:prstGeom prst="homePlate">
            <a:avLst>
              <a:gd name="adj" fmla="val 64512"/>
            </a:avLst>
          </a:prstGeom>
          <a:solidFill>
            <a:srgbClr val="D413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1" name="Pentagon 28">
            <a:extLst>
              <a:ext uri="{FF2B5EF4-FFF2-40B4-BE49-F238E27FC236}">
                <a16:creationId xmlns:a16="http://schemas.microsoft.com/office/drawing/2014/main" id="{17F7CA73-B8BA-4347-AB3E-97AD0F58A82D}"/>
              </a:ext>
            </a:extLst>
          </p:cNvPr>
          <p:cNvSpPr/>
          <p:nvPr/>
        </p:nvSpPr>
        <p:spPr>
          <a:xfrm rot="13811613" flipH="1">
            <a:off x="1265522" y="1997773"/>
            <a:ext cx="1125836" cy="268547"/>
          </a:xfrm>
          <a:prstGeom prst="homePlate">
            <a:avLst>
              <a:gd name="adj" fmla="val 6451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Tree>
    <p:extLst>
      <p:ext uri="{BB962C8B-B14F-4D97-AF65-F5344CB8AC3E}">
        <p14:creationId xmlns:p14="http://schemas.microsoft.com/office/powerpoint/2010/main" val="36028308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pPr algn="ctr"/>
            <a:r>
              <a:rPr lang="ru-RU" b="1" dirty="0">
                <a:latin typeface="Georgia" panose="02040502050405020303" pitchFamily="18" charset="0"/>
              </a:rPr>
              <a:t>М</a:t>
            </a:r>
            <a:r>
              <a:rPr lang="ru-RU" b="1" dirty="0" smtClean="0">
                <a:latin typeface="Georgia" panose="02040502050405020303" pitchFamily="18" charset="0"/>
              </a:rPr>
              <a:t>етодические приемы ТРКМ</a:t>
            </a:r>
            <a:endParaRPr lang="ru-RU" b="1" dirty="0">
              <a:latin typeface="Georgia" panose="02040502050405020303" pitchFamily="18" charset="0"/>
            </a:endParaRPr>
          </a:p>
        </p:txBody>
      </p:sp>
      <p:sp>
        <p:nvSpPr>
          <p:cNvPr id="5" name="Объект 4"/>
          <p:cNvSpPr>
            <a:spLocks noGrp="1"/>
          </p:cNvSpPr>
          <p:nvPr>
            <p:ph sz="half" idx="1"/>
          </p:nvPr>
        </p:nvSpPr>
        <p:spPr>
          <a:xfrm>
            <a:off x="1262742" y="1825624"/>
            <a:ext cx="5662040" cy="4770385"/>
          </a:xfrm>
        </p:spPr>
        <p:txBody>
          <a:bodyPr>
            <a:normAutofit fontScale="92500" lnSpcReduction="20000"/>
          </a:bodyPr>
          <a:lstStyle/>
          <a:p>
            <a:pPr marL="0" indent="0" algn="ctr">
              <a:spcBef>
                <a:spcPts val="0"/>
              </a:spcBef>
              <a:buNone/>
            </a:pPr>
            <a:r>
              <a:rPr lang="en-US" b="1" dirty="0">
                <a:solidFill>
                  <a:srgbClr val="FFC000"/>
                </a:solidFill>
                <a:latin typeface="Georgia" panose="02040502050405020303" pitchFamily="18" charset="0"/>
              </a:rPr>
              <a:t>BLOB’s </a:t>
            </a:r>
            <a:r>
              <a:rPr lang="en-US" b="1" dirty="0" smtClean="0">
                <a:solidFill>
                  <a:srgbClr val="FFC000"/>
                </a:solidFill>
                <a:latin typeface="Georgia" panose="02040502050405020303" pitchFamily="18" charset="0"/>
              </a:rPr>
              <a:t>Tree</a:t>
            </a:r>
            <a:endParaRPr lang="ru-RU" b="1" dirty="0" smtClean="0">
              <a:solidFill>
                <a:srgbClr val="FFC000"/>
              </a:solidFill>
              <a:latin typeface="Georgia" panose="02040502050405020303" pitchFamily="18" charset="0"/>
            </a:endParaRPr>
          </a:p>
          <a:p>
            <a:pPr marL="0" indent="0" algn="ctr">
              <a:spcBef>
                <a:spcPts val="0"/>
              </a:spcBef>
              <a:buNone/>
            </a:pPr>
            <a:endParaRPr lang="ru-RU" dirty="0">
              <a:latin typeface="Georgia" panose="02040502050405020303" pitchFamily="18" charset="0"/>
            </a:endParaRPr>
          </a:p>
          <a:p>
            <a:pPr marL="0" indent="0" algn="just">
              <a:spcBef>
                <a:spcPts val="0"/>
              </a:spcBef>
              <a:buNone/>
            </a:pPr>
            <a:r>
              <a:rPr lang="ru-RU" dirty="0">
                <a:latin typeface="Georgia" panose="02040502050405020303" pitchFamily="18" charset="0"/>
              </a:rPr>
              <a:t>Перед </a:t>
            </a:r>
            <a:r>
              <a:rPr lang="ru-RU" dirty="0" smtClean="0">
                <a:latin typeface="Georgia" panose="02040502050405020303" pitchFamily="18" charset="0"/>
              </a:rPr>
              <a:t>обучающимися </a:t>
            </a:r>
            <a:r>
              <a:rPr lang="ru-RU" dirty="0">
                <a:latin typeface="Georgia" panose="02040502050405020303" pitchFamily="18" charset="0"/>
              </a:rPr>
              <a:t>стоит задача оценить свои знания по </a:t>
            </a:r>
            <a:r>
              <a:rPr lang="ru-RU" b="1" dirty="0">
                <a:latin typeface="Georgia" panose="02040502050405020303" pitchFamily="18" charset="0"/>
              </a:rPr>
              <a:t>грамматическому</a:t>
            </a:r>
            <a:r>
              <a:rPr lang="ru-RU" dirty="0">
                <a:latin typeface="Georgia" panose="02040502050405020303" pitchFamily="18" charset="0"/>
              </a:rPr>
              <a:t> или </a:t>
            </a:r>
            <a:r>
              <a:rPr lang="ru-RU" b="1" dirty="0">
                <a:latin typeface="Georgia" panose="02040502050405020303" pitchFamily="18" charset="0"/>
              </a:rPr>
              <a:t>лексическому</a:t>
            </a:r>
            <a:r>
              <a:rPr lang="ru-RU" dirty="0">
                <a:latin typeface="Georgia" panose="02040502050405020303" pitchFamily="18" charset="0"/>
              </a:rPr>
              <a:t> материалу на начало урока, </a:t>
            </a:r>
            <a:r>
              <a:rPr lang="ru-RU" dirty="0" smtClean="0">
                <a:latin typeface="Georgia" panose="02040502050405020303" pitchFamily="18" charset="0"/>
              </a:rPr>
              <a:t>разместив </a:t>
            </a:r>
            <a:r>
              <a:rPr lang="ru-RU" dirty="0">
                <a:latin typeface="Georgia" panose="02040502050405020303" pitchFamily="18" charset="0"/>
              </a:rPr>
              <a:t>себя на «Blob’s tree» и объяснить свой выбор. </a:t>
            </a:r>
            <a:endParaRPr lang="ru-RU" dirty="0" smtClean="0">
              <a:latin typeface="Georgia" panose="02040502050405020303" pitchFamily="18" charset="0"/>
            </a:endParaRPr>
          </a:p>
          <a:p>
            <a:pPr marL="0" indent="0" algn="just">
              <a:buNone/>
            </a:pPr>
            <a:r>
              <a:rPr lang="ru-RU" dirty="0" smtClean="0">
                <a:latin typeface="Georgia" panose="02040502050405020303" pitchFamily="18" charset="0"/>
              </a:rPr>
              <a:t>Это </a:t>
            </a:r>
            <a:r>
              <a:rPr lang="ru-RU" dirty="0">
                <a:latin typeface="Georgia" panose="02040502050405020303" pitchFamily="18" charset="0"/>
              </a:rPr>
              <a:t>позволит наметить </a:t>
            </a:r>
            <a:r>
              <a:rPr lang="ru-RU" b="1" dirty="0">
                <a:latin typeface="Georgia" panose="02040502050405020303" pitchFamily="18" charset="0"/>
              </a:rPr>
              <a:t>цели обучения</a:t>
            </a:r>
            <a:r>
              <a:rPr lang="ru-RU" dirty="0">
                <a:latin typeface="Georgia" panose="02040502050405020303" pitchFamily="18" charset="0"/>
              </a:rPr>
              <a:t> по изучению нового материала. </a:t>
            </a:r>
            <a:endParaRPr lang="ru-RU" dirty="0" smtClean="0">
              <a:latin typeface="Georgia" panose="02040502050405020303" pitchFamily="18" charset="0"/>
            </a:endParaRPr>
          </a:p>
          <a:p>
            <a:pPr marL="0" indent="0" algn="just">
              <a:buNone/>
            </a:pPr>
            <a:r>
              <a:rPr lang="ru-RU" dirty="0" smtClean="0">
                <a:latin typeface="Georgia" panose="02040502050405020303" pitchFamily="18" charset="0"/>
              </a:rPr>
              <a:t>При </a:t>
            </a:r>
            <a:r>
              <a:rPr lang="ru-RU" dirty="0">
                <a:latin typeface="Georgia" panose="02040502050405020303" pitchFamily="18" charset="0"/>
              </a:rPr>
              <a:t>совместном обсуждении дети приходят к единому мнению, что необходимо </a:t>
            </a:r>
            <a:r>
              <a:rPr lang="ru-RU" dirty="0" smtClean="0">
                <a:latin typeface="Georgia" panose="02040502050405020303" pitchFamily="18" charset="0"/>
              </a:rPr>
              <a:t>повторить.</a:t>
            </a:r>
            <a:endParaRPr lang="ru-RU" dirty="0">
              <a:latin typeface="Georgia" panose="02040502050405020303" pitchFamily="18" charset="0"/>
            </a:endParaRPr>
          </a:p>
        </p:txBody>
      </p:sp>
      <p:pic>
        <p:nvPicPr>
          <p:cNvPr id="1026" name="Picture 2" descr="https://i.ytimg.com/vi/SLqD5DMZ3HI/maxresdefault.jpg"/>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23956" t="2219" r="25197" b="2154"/>
          <a:stretch/>
        </p:blipFill>
        <p:spPr bwMode="auto">
          <a:xfrm>
            <a:off x="7366571" y="1825624"/>
            <a:ext cx="4211692" cy="4770385"/>
          </a:xfrm>
          <a:prstGeom prst="rect">
            <a:avLst/>
          </a:prstGeom>
          <a:noFill/>
          <a:ln w="38100">
            <a:solidFill>
              <a:srgbClr val="FFC000"/>
            </a:solidFill>
            <a:prstDash val="lgDashDotDot"/>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280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latin typeface="Georgia" panose="02040502050405020303" pitchFamily="18" charset="0"/>
              </a:rPr>
              <a:t>Методические приемы </a:t>
            </a:r>
            <a:r>
              <a:rPr lang="ru-RU" b="1" dirty="0" smtClean="0">
                <a:latin typeface="Georgia" panose="02040502050405020303" pitchFamily="18" charset="0"/>
              </a:rPr>
              <a:t>ТРКМ</a:t>
            </a:r>
            <a:endParaRPr lang="ru-RU" dirty="0"/>
          </a:p>
        </p:txBody>
      </p:sp>
      <p:sp>
        <p:nvSpPr>
          <p:cNvPr id="3" name="Объект 2"/>
          <p:cNvSpPr>
            <a:spLocks noGrp="1"/>
          </p:cNvSpPr>
          <p:nvPr>
            <p:ph sz="half" idx="1"/>
          </p:nvPr>
        </p:nvSpPr>
        <p:spPr>
          <a:xfrm>
            <a:off x="1262742" y="1571946"/>
            <a:ext cx="6432602" cy="5034337"/>
          </a:xfrm>
        </p:spPr>
        <p:txBody>
          <a:bodyPr>
            <a:noAutofit/>
          </a:bodyPr>
          <a:lstStyle/>
          <a:p>
            <a:pPr marL="0" indent="0" algn="ctr">
              <a:spcBef>
                <a:spcPts val="0"/>
              </a:spcBef>
              <a:buNone/>
            </a:pPr>
            <a:r>
              <a:rPr lang="ru-RU" sz="2400" b="1" dirty="0" smtClean="0">
                <a:solidFill>
                  <a:srgbClr val="FFC000"/>
                </a:solidFill>
                <a:latin typeface="Georgia" panose="02040502050405020303" pitchFamily="18" charset="0"/>
              </a:rPr>
              <a:t>Кластеры</a:t>
            </a:r>
          </a:p>
          <a:p>
            <a:pPr marL="0" indent="0" algn="ctr">
              <a:spcBef>
                <a:spcPts val="0"/>
              </a:spcBef>
              <a:buNone/>
            </a:pPr>
            <a:endParaRPr lang="ru-RU" sz="2400" b="1" dirty="0" smtClean="0">
              <a:solidFill>
                <a:srgbClr val="FFC000"/>
              </a:solidFill>
              <a:latin typeface="Georgia" panose="02040502050405020303" pitchFamily="18" charset="0"/>
            </a:endParaRPr>
          </a:p>
          <a:p>
            <a:pPr marL="0" indent="0" algn="just">
              <a:spcBef>
                <a:spcPts val="0"/>
              </a:spcBef>
              <a:buNone/>
            </a:pPr>
            <a:r>
              <a:rPr lang="ru-RU" sz="1800" dirty="0" smtClean="0">
                <a:latin typeface="Georgia" panose="02040502050405020303" pitchFamily="18" charset="0"/>
              </a:rPr>
              <a:t>Кластер </a:t>
            </a:r>
            <a:r>
              <a:rPr lang="ru-RU" sz="1800" dirty="0">
                <a:latin typeface="Georgia" panose="02040502050405020303" pitchFamily="18" charset="0"/>
              </a:rPr>
              <a:t>— это способ графической организации материала, отражающий нелинейную форму мышления.</a:t>
            </a:r>
          </a:p>
          <a:p>
            <a:pPr marL="0" indent="0" algn="just">
              <a:buNone/>
            </a:pPr>
            <a:r>
              <a:rPr lang="ru-RU" sz="1800" dirty="0" smtClean="0">
                <a:latin typeface="Georgia" panose="02040502050405020303" pitchFamily="18" charset="0"/>
              </a:rPr>
              <a:t>Порядок </a:t>
            </a:r>
            <a:r>
              <a:rPr lang="ru-RU" sz="1800" dirty="0">
                <a:latin typeface="Georgia" panose="02040502050405020303" pitchFamily="18" charset="0"/>
              </a:rPr>
              <a:t>действий:</a:t>
            </a:r>
          </a:p>
          <a:p>
            <a:pPr marL="0" indent="0" algn="just">
              <a:buNone/>
            </a:pPr>
            <a:r>
              <a:rPr lang="ru-RU" sz="1800" dirty="0" smtClean="0">
                <a:latin typeface="Georgia" panose="02040502050405020303" pitchFamily="18" charset="0"/>
              </a:rPr>
              <a:t>Посередине </a:t>
            </a:r>
            <a:r>
              <a:rPr lang="ru-RU" sz="1800" dirty="0">
                <a:latin typeface="Georgia" panose="02040502050405020303" pitchFamily="18" charset="0"/>
              </a:rPr>
              <a:t>чистого листа (классной доски) пишется ключевое слово или предложение по теме урока.</a:t>
            </a:r>
          </a:p>
          <a:p>
            <a:pPr marL="0" indent="0" algn="just">
              <a:buNone/>
            </a:pPr>
            <a:r>
              <a:rPr lang="ru-RU" sz="1800" dirty="0">
                <a:latin typeface="Georgia" panose="02040502050405020303" pitchFamily="18" charset="0"/>
              </a:rPr>
              <a:t>Вокруг него в выделенных блоках собираются слова или предложения, выражающие </a:t>
            </a:r>
            <a:r>
              <a:rPr lang="ru-RU" sz="1800" b="1" dirty="0">
                <a:latin typeface="Georgia" panose="02040502050405020303" pitchFamily="18" charset="0"/>
              </a:rPr>
              <a:t>идеи</a:t>
            </a:r>
            <a:r>
              <a:rPr lang="ru-RU" sz="1800" dirty="0">
                <a:latin typeface="Georgia" panose="02040502050405020303" pitchFamily="18" charset="0"/>
              </a:rPr>
              <a:t>, </a:t>
            </a:r>
            <a:r>
              <a:rPr lang="ru-RU" sz="1800" b="1" dirty="0">
                <a:latin typeface="Georgia" panose="02040502050405020303" pitchFamily="18" charset="0"/>
              </a:rPr>
              <a:t>факты</a:t>
            </a:r>
            <a:r>
              <a:rPr lang="ru-RU" sz="1800" dirty="0">
                <a:latin typeface="Georgia" panose="02040502050405020303" pitchFamily="18" charset="0"/>
              </a:rPr>
              <a:t>, </a:t>
            </a:r>
            <a:r>
              <a:rPr lang="ru-RU" sz="1800" b="1" dirty="0">
                <a:latin typeface="Georgia" panose="02040502050405020303" pitchFamily="18" charset="0"/>
              </a:rPr>
              <a:t>образы</a:t>
            </a:r>
            <a:r>
              <a:rPr lang="ru-RU" sz="1800" dirty="0">
                <a:latin typeface="Georgia" panose="02040502050405020303" pitchFamily="18" charset="0"/>
              </a:rPr>
              <a:t>, которые возникают по ассоциации с темой у учеников.</a:t>
            </a:r>
          </a:p>
          <a:p>
            <a:pPr marL="0" indent="0" algn="just">
              <a:buNone/>
            </a:pPr>
            <a:r>
              <a:rPr lang="ru-RU" sz="1800" dirty="0">
                <a:latin typeface="Georgia" panose="02040502050405020303" pitchFamily="18" charset="0"/>
              </a:rPr>
              <a:t>Блоки соединяются в </a:t>
            </a:r>
            <a:r>
              <a:rPr lang="ru-RU" sz="1800" dirty="0" smtClean="0">
                <a:latin typeface="Georgia" panose="02040502050405020303" pitchFamily="18" charset="0"/>
              </a:rPr>
              <a:t>«кластеры», </a:t>
            </a:r>
            <a:r>
              <a:rPr lang="ru-RU" sz="1800" dirty="0">
                <a:latin typeface="Georgia" panose="02040502050405020303" pitchFamily="18" charset="0"/>
              </a:rPr>
              <a:t>объединенные </a:t>
            </a:r>
            <a:r>
              <a:rPr lang="ru-RU" sz="1800" b="1" dirty="0">
                <a:latin typeface="Georgia" panose="02040502050405020303" pitchFamily="18" charset="0"/>
              </a:rPr>
              <a:t>логическими</a:t>
            </a:r>
            <a:r>
              <a:rPr lang="ru-RU" sz="1800" dirty="0">
                <a:latin typeface="Georgia" panose="02040502050405020303" pitchFamily="18" charset="0"/>
              </a:rPr>
              <a:t> связями.</a:t>
            </a:r>
          </a:p>
          <a:p>
            <a:pPr marL="0" indent="0" algn="just">
              <a:buNone/>
            </a:pPr>
            <a:r>
              <a:rPr lang="ru-RU" sz="1800" dirty="0">
                <a:latin typeface="Georgia" panose="02040502050405020303" pitchFamily="18" charset="0"/>
              </a:rPr>
              <a:t>В итоге получается </a:t>
            </a:r>
            <a:r>
              <a:rPr lang="ru-RU" sz="1800" b="1" dirty="0">
                <a:latin typeface="Georgia" panose="02040502050405020303" pitchFamily="18" charset="0"/>
              </a:rPr>
              <a:t>структура</a:t>
            </a:r>
            <a:r>
              <a:rPr lang="ru-RU" sz="1800" dirty="0">
                <a:latin typeface="Georgia" panose="02040502050405020303" pitchFamily="18" charset="0"/>
              </a:rPr>
              <a:t>, которая графически отображает </a:t>
            </a:r>
            <a:r>
              <a:rPr lang="ru-RU" sz="1800" b="1" dirty="0">
                <a:latin typeface="Georgia" panose="02040502050405020303" pitchFamily="18" charset="0"/>
              </a:rPr>
              <a:t>информационное поле </a:t>
            </a:r>
            <a:r>
              <a:rPr lang="ru-RU" sz="1800" dirty="0">
                <a:latin typeface="Georgia" panose="02040502050405020303" pitchFamily="18" charset="0"/>
              </a:rPr>
              <a:t>данной темы. </a:t>
            </a:r>
            <a:endParaRPr lang="ru-RU" sz="1800" dirty="0" smtClean="0">
              <a:latin typeface="Georgia" panose="02040502050405020303" pitchFamily="18" charset="0"/>
            </a:endParaRPr>
          </a:p>
          <a:p>
            <a:pPr marL="0" indent="0" algn="just">
              <a:buNone/>
            </a:pPr>
            <a:r>
              <a:rPr lang="ru-RU" sz="1800" dirty="0" smtClean="0">
                <a:latin typeface="Georgia" panose="02040502050405020303" pitchFamily="18" charset="0"/>
              </a:rPr>
              <a:t>На </a:t>
            </a:r>
            <a:r>
              <a:rPr lang="ru-RU" sz="1800" dirty="0">
                <a:latin typeface="Georgia" panose="02040502050405020303" pitchFamily="18" charset="0"/>
              </a:rPr>
              <a:t>ее основе ребята составляют устное высказывание или пишут эссе.</a:t>
            </a:r>
          </a:p>
        </p:txBody>
      </p:sp>
      <p:pic>
        <p:nvPicPr>
          <p:cNvPr id="6" name="Объект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923256" y="2304959"/>
            <a:ext cx="3977091" cy="3965825"/>
          </a:xfrm>
          <a:ln w="38100">
            <a:solidFill>
              <a:srgbClr val="D4137E"/>
            </a:solidFill>
            <a:prstDash val="lgDashDotDot"/>
          </a:ln>
        </p:spPr>
      </p:pic>
    </p:spTree>
    <p:extLst>
      <p:ext uri="{BB962C8B-B14F-4D97-AF65-F5344CB8AC3E}">
        <p14:creationId xmlns:p14="http://schemas.microsoft.com/office/powerpoint/2010/main" val="8044419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latin typeface="Georgia" panose="02040502050405020303" pitchFamily="18" charset="0"/>
              </a:rPr>
              <a:t>Методические приемы </a:t>
            </a:r>
            <a:r>
              <a:rPr lang="ru-RU" b="1" dirty="0" smtClean="0">
                <a:latin typeface="Georgia" panose="02040502050405020303" pitchFamily="18" charset="0"/>
              </a:rPr>
              <a:t>ТРКМ</a:t>
            </a:r>
            <a:endParaRPr lang="ru-RU" dirty="0"/>
          </a:p>
        </p:txBody>
      </p:sp>
      <p:sp>
        <p:nvSpPr>
          <p:cNvPr id="3" name="Объект 2"/>
          <p:cNvSpPr>
            <a:spLocks noGrp="1"/>
          </p:cNvSpPr>
          <p:nvPr>
            <p:ph sz="half" idx="1"/>
          </p:nvPr>
        </p:nvSpPr>
        <p:spPr>
          <a:xfrm>
            <a:off x="1089062" y="1825624"/>
            <a:ext cx="5311738" cy="4688191"/>
          </a:xfrm>
        </p:spPr>
        <p:txBody>
          <a:bodyPr>
            <a:noAutofit/>
          </a:bodyPr>
          <a:lstStyle/>
          <a:p>
            <a:pPr marL="0" indent="0" algn="ctr">
              <a:lnSpc>
                <a:spcPct val="100000"/>
              </a:lnSpc>
              <a:spcBef>
                <a:spcPts val="0"/>
              </a:spcBef>
              <a:buNone/>
            </a:pPr>
            <a:r>
              <a:rPr lang="ru-RU" sz="2400" b="1" dirty="0">
                <a:solidFill>
                  <a:srgbClr val="FFC000"/>
                </a:solidFill>
                <a:latin typeface="Georgia" panose="02040502050405020303" pitchFamily="18" charset="0"/>
              </a:rPr>
              <a:t>Инсерт</a:t>
            </a:r>
            <a:r>
              <a:rPr lang="ru-RU" sz="2400" b="1" dirty="0">
                <a:latin typeface="Georgia" panose="02040502050405020303" pitchFamily="18" charset="0"/>
              </a:rPr>
              <a:t> </a:t>
            </a:r>
            <a:endParaRPr lang="ru-RU" sz="2400" b="1" dirty="0" smtClean="0">
              <a:latin typeface="Georgia" panose="02040502050405020303" pitchFamily="18" charset="0"/>
            </a:endParaRPr>
          </a:p>
          <a:p>
            <a:pPr marL="0" indent="0" algn="ctr">
              <a:lnSpc>
                <a:spcPct val="100000"/>
              </a:lnSpc>
              <a:spcBef>
                <a:spcPts val="0"/>
              </a:spcBef>
              <a:buNone/>
            </a:pPr>
            <a:r>
              <a:rPr lang="ru-RU" sz="2400" b="1" dirty="0" smtClean="0">
                <a:latin typeface="Georgia" panose="02040502050405020303" pitchFamily="18" charset="0"/>
              </a:rPr>
              <a:t>(</a:t>
            </a:r>
            <a:r>
              <a:rPr lang="ru-RU" sz="2400" b="1" dirty="0">
                <a:latin typeface="Georgia" panose="02040502050405020303" pitchFamily="18" charset="0"/>
              </a:rPr>
              <a:t>технология </a:t>
            </a:r>
            <a:r>
              <a:rPr lang="ru-RU" sz="2400" b="1" dirty="0" smtClean="0">
                <a:latin typeface="Georgia" panose="02040502050405020303" pitchFamily="18" charset="0"/>
              </a:rPr>
              <a:t>эффективного чтения</a:t>
            </a:r>
            <a:r>
              <a:rPr lang="ru-RU" sz="2400" b="1" dirty="0">
                <a:latin typeface="Georgia" panose="02040502050405020303" pitchFamily="18" charset="0"/>
              </a:rPr>
              <a:t>)</a:t>
            </a:r>
          </a:p>
          <a:p>
            <a:pPr marL="0" indent="0">
              <a:buNone/>
            </a:pPr>
            <a:endParaRPr lang="ru-RU" sz="2000" dirty="0">
              <a:latin typeface="Georgia" panose="02040502050405020303" pitchFamily="18" charset="0"/>
            </a:endParaRPr>
          </a:p>
          <a:p>
            <a:pPr marL="0" indent="0" algn="just">
              <a:buNone/>
            </a:pPr>
            <a:r>
              <a:rPr lang="ru-RU" sz="2000" dirty="0">
                <a:latin typeface="Georgia" panose="02040502050405020303" pitchFamily="18" charset="0"/>
              </a:rPr>
              <a:t>Название приема представляет собой аббревиатуру</a:t>
            </a:r>
            <a:r>
              <a:rPr lang="ru-RU" sz="2000" dirty="0" smtClean="0">
                <a:latin typeface="Georgia" panose="02040502050405020303" pitchFamily="18" charset="0"/>
              </a:rPr>
              <a:t>:</a:t>
            </a:r>
          </a:p>
          <a:p>
            <a:pPr marL="0" indent="0">
              <a:buNone/>
            </a:pPr>
            <a:endParaRPr lang="ru-RU" sz="2000" dirty="0">
              <a:latin typeface="Georgia" panose="02040502050405020303" pitchFamily="18" charset="0"/>
            </a:endParaRPr>
          </a:p>
          <a:p>
            <a:pPr marL="0" indent="0" algn="ctr">
              <a:spcBef>
                <a:spcPts val="0"/>
              </a:spcBef>
              <a:buNone/>
            </a:pPr>
            <a:r>
              <a:rPr lang="en-US" sz="2400" b="1" dirty="0" smtClean="0">
                <a:latin typeface="Georgia" panose="02040502050405020303" pitchFamily="18" charset="0"/>
              </a:rPr>
              <a:t>I</a:t>
            </a:r>
            <a:r>
              <a:rPr lang="en-US" sz="2400" dirty="0" smtClean="0">
                <a:latin typeface="Georgia" panose="02040502050405020303" pitchFamily="18" charset="0"/>
              </a:rPr>
              <a:t> </a:t>
            </a:r>
            <a:r>
              <a:rPr lang="en-US" sz="2400" dirty="0">
                <a:latin typeface="Georgia" panose="02040502050405020303" pitchFamily="18" charset="0"/>
              </a:rPr>
              <a:t>— interactive</a:t>
            </a:r>
          </a:p>
          <a:p>
            <a:pPr marL="0" indent="0" algn="ctr">
              <a:spcBef>
                <a:spcPts val="0"/>
              </a:spcBef>
              <a:buNone/>
            </a:pPr>
            <a:r>
              <a:rPr lang="en-US" sz="2400" b="1" dirty="0">
                <a:latin typeface="Georgia" panose="02040502050405020303" pitchFamily="18" charset="0"/>
              </a:rPr>
              <a:t>N</a:t>
            </a:r>
            <a:r>
              <a:rPr lang="en-US" sz="2400" dirty="0">
                <a:latin typeface="Georgia" panose="02040502050405020303" pitchFamily="18" charset="0"/>
              </a:rPr>
              <a:t> — noting</a:t>
            </a:r>
          </a:p>
          <a:p>
            <a:pPr marL="0" indent="0" algn="ctr">
              <a:spcBef>
                <a:spcPts val="0"/>
              </a:spcBef>
              <a:buNone/>
            </a:pPr>
            <a:r>
              <a:rPr lang="en-US" sz="2400" b="1" dirty="0">
                <a:latin typeface="Georgia" panose="02040502050405020303" pitchFamily="18" charset="0"/>
              </a:rPr>
              <a:t>S</a:t>
            </a:r>
            <a:r>
              <a:rPr lang="en-US" sz="2400" dirty="0">
                <a:latin typeface="Georgia" panose="02040502050405020303" pitchFamily="18" charset="0"/>
              </a:rPr>
              <a:t> — system  for</a:t>
            </a:r>
          </a:p>
          <a:p>
            <a:pPr marL="0" indent="0" algn="ctr">
              <a:spcBef>
                <a:spcPts val="0"/>
              </a:spcBef>
              <a:buNone/>
            </a:pPr>
            <a:r>
              <a:rPr lang="en-US" sz="2400" b="1" dirty="0">
                <a:latin typeface="Georgia" panose="02040502050405020303" pitchFamily="18" charset="0"/>
              </a:rPr>
              <a:t>E</a:t>
            </a:r>
            <a:r>
              <a:rPr lang="en-US" sz="2400" dirty="0">
                <a:latin typeface="Georgia" panose="02040502050405020303" pitchFamily="18" charset="0"/>
              </a:rPr>
              <a:t> — effective</a:t>
            </a:r>
          </a:p>
          <a:p>
            <a:pPr marL="0" indent="0" algn="ctr">
              <a:spcBef>
                <a:spcPts val="0"/>
              </a:spcBef>
              <a:buNone/>
            </a:pPr>
            <a:r>
              <a:rPr lang="en-US" sz="2400" b="1" dirty="0">
                <a:latin typeface="Georgia" panose="02040502050405020303" pitchFamily="18" charset="0"/>
              </a:rPr>
              <a:t>R</a:t>
            </a:r>
            <a:r>
              <a:rPr lang="en-US" sz="2400" dirty="0">
                <a:latin typeface="Georgia" panose="02040502050405020303" pitchFamily="18" charset="0"/>
              </a:rPr>
              <a:t> — reading</a:t>
            </a:r>
          </a:p>
          <a:p>
            <a:pPr marL="0" indent="0" algn="ctr">
              <a:spcBef>
                <a:spcPts val="0"/>
              </a:spcBef>
              <a:buNone/>
            </a:pPr>
            <a:r>
              <a:rPr lang="en-US" sz="2400" b="1" dirty="0">
                <a:latin typeface="Georgia" panose="02040502050405020303" pitchFamily="18" charset="0"/>
              </a:rPr>
              <a:t>T</a:t>
            </a:r>
            <a:r>
              <a:rPr lang="en-US" sz="2400" dirty="0">
                <a:latin typeface="Georgia" panose="02040502050405020303" pitchFamily="18" charset="0"/>
              </a:rPr>
              <a:t> — thinking</a:t>
            </a:r>
            <a:endParaRPr lang="ru-RU" sz="2400" dirty="0">
              <a:latin typeface="Georgia" panose="02040502050405020303" pitchFamily="18" charset="0"/>
            </a:endParaRPr>
          </a:p>
        </p:txBody>
      </p:sp>
      <p:sp>
        <p:nvSpPr>
          <p:cNvPr id="4" name="Объект 3"/>
          <p:cNvSpPr>
            <a:spLocks noGrp="1"/>
          </p:cNvSpPr>
          <p:nvPr>
            <p:ph sz="half" idx="2"/>
          </p:nvPr>
        </p:nvSpPr>
        <p:spPr>
          <a:xfrm>
            <a:off x="6562616" y="1825624"/>
            <a:ext cx="5355405" cy="4351338"/>
          </a:xfrm>
        </p:spPr>
        <p:txBody>
          <a:bodyPr>
            <a:normAutofit/>
          </a:bodyPr>
          <a:lstStyle/>
          <a:p>
            <a:pPr marL="0" indent="0" algn="ctr">
              <a:spcBef>
                <a:spcPts val="0"/>
              </a:spcBef>
              <a:buNone/>
            </a:pPr>
            <a:r>
              <a:rPr lang="ru-RU" sz="2400" b="1" dirty="0" smtClean="0">
                <a:solidFill>
                  <a:srgbClr val="FFC000"/>
                </a:solidFill>
                <a:latin typeface="Georgia" panose="02040502050405020303" pitchFamily="18" charset="0"/>
              </a:rPr>
              <a:t>Маркировка</a:t>
            </a:r>
            <a:r>
              <a:rPr lang="ru-RU" sz="2400" dirty="0" smtClean="0">
                <a:latin typeface="Georgia" panose="02040502050405020303" pitchFamily="18" charset="0"/>
              </a:rPr>
              <a:t> при чтении </a:t>
            </a:r>
          </a:p>
          <a:p>
            <a:pPr marL="0" indent="0" algn="ctr">
              <a:spcBef>
                <a:spcPts val="0"/>
              </a:spcBef>
              <a:buNone/>
            </a:pPr>
            <a:r>
              <a:rPr lang="ru-RU" sz="2400" dirty="0" smtClean="0">
                <a:latin typeface="Georgia" panose="02040502050405020303" pitchFamily="18" charset="0"/>
              </a:rPr>
              <a:t>в технике Инсерт</a:t>
            </a:r>
          </a:p>
          <a:p>
            <a:pPr marL="0" indent="0" algn="ctr">
              <a:spcBef>
                <a:spcPts val="0"/>
              </a:spcBef>
              <a:buNone/>
            </a:pPr>
            <a:endParaRPr lang="ru-RU" sz="2400" dirty="0">
              <a:latin typeface="Georgia" panose="02040502050405020303" pitchFamily="18" charset="0"/>
            </a:endParaRPr>
          </a:p>
          <a:p>
            <a:pPr marL="0" indent="0" algn="ctr">
              <a:buNone/>
            </a:pPr>
            <a:r>
              <a:rPr lang="ru-RU" sz="2000" dirty="0" smtClean="0">
                <a:latin typeface="Georgia" panose="02040502050405020303" pitchFamily="18" charset="0"/>
              </a:rPr>
              <a:t>« V </a:t>
            </a:r>
            <a:r>
              <a:rPr lang="ru-RU" sz="2000" dirty="0">
                <a:latin typeface="Georgia" panose="02040502050405020303" pitchFamily="18" charset="0"/>
              </a:rPr>
              <a:t>»</a:t>
            </a:r>
            <a:r>
              <a:rPr lang="ru-RU" sz="2000" dirty="0" smtClean="0">
                <a:latin typeface="Georgia" panose="02040502050405020303" pitchFamily="18" charset="0"/>
              </a:rPr>
              <a:t>  — знакомая информация</a:t>
            </a:r>
            <a:endParaRPr lang="ru-RU" sz="2000" dirty="0">
              <a:latin typeface="Georgia" panose="02040502050405020303" pitchFamily="18" charset="0"/>
            </a:endParaRPr>
          </a:p>
          <a:p>
            <a:pPr marL="0" indent="0" algn="ctr">
              <a:buNone/>
            </a:pPr>
            <a:r>
              <a:rPr lang="ru-RU" sz="2000" dirty="0">
                <a:latin typeface="Georgia" panose="02040502050405020303" pitchFamily="18" charset="0"/>
              </a:rPr>
              <a:t>« </a:t>
            </a:r>
            <a:r>
              <a:rPr lang="ru-RU" sz="2000" dirty="0" smtClean="0">
                <a:latin typeface="Georgia" panose="02040502050405020303" pitchFamily="18" charset="0"/>
              </a:rPr>
              <a:t>+</a:t>
            </a:r>
            <a:r>
              <a:rPr lang="ru-RU" sz="2000" dirty="0">
                <a:latin typeface="Georgia" panose="02040502050405020303" pitchFamily="18" charset="0"/>
              </a:rPr>
              <a:t> »</a:t>
            </a:r>
            <a:r>
              <a:rPr lang="ru-RU" sz="2000" dirty="0" smtClean="0">
                <a:latin typeface="Georgia" panose="02040502050405020303" pitchFamily="18" charset="0"/>
              </a:rPr>
              <a:t>  — новая информация</a:t>
            </a:r>
            <a:endParaRPr lang="ru-RU" sz="2000" dirty="0">
              <a:latin typeface="Georgia" panose="02040502050405020303" pitchFamily="18" charset="0"/>
            </a:endParaRPr>
          </a:p>
          <a:p>
            <a:pPr marL="0" indent="0" algn="ctr">
              <a:buNone/>
            </a:pPr>
            <a:r>
              <a:rPr lang="ru-RU" sz="2000" dirty="0" smtClean="0">
                <a:latin typeface="Georgia" panose="02040502050405020303" pitchFamily="18" charset="0"/>
              </a:rPr>
              <a:t>«—</a:t>
            </a:r>
            <a:r>
              <a:rPr lang="ru-RU" sz="2000" dirty="0">
                <a:latin typeface="Georgia" panose="02040502050405020303" pitchFamily="18" charset="0"/>
              </a:rPr>
              <a:t>»</a:t>
            </a:r>
            <a:r>
              <a:rPr lang="ru-RU" sz="2000" dirty="0" smtClean="0">
                <a:latin typeface="Georgia" panose="02040502050405020303" pitchFamily="18" charset="0"/>
              </a:rPr>
              <a:t>  </a:t>
            </a:r>
            <a:r>
              <a:rPr lang="ru-RU" sz="2000" dirty="0">
                <a:latin typeface="Georgia" panose="02040502050405020303" pitchFamily="18" charset="0"/>
              </a:rPr>
              <a:t>— это меня </a:t>
            </a:r>
            <a:r>
              <a:rPr lang="ru-RU" sz="2000" dirty="0" smtClean="0">
                <a:latin typeface="Georgia" panose="02040502050405020303" pitchFamily="18" charset="0"/>
              </a:rPr>
              <a:t>удивило</a:t>
            </a:r>
            <a:endParaRPr lang="ru-RU" sz="2000" dirty="0">
              <a:latin typeface="Georgia" panose="02040502050405020303" pitchFamily="18" charset="0"/>
            </a:endParaRPr>
          </a:p>
          <a:p>
            <a:pPr marL="0" indent="0" algn="ctr">
              <a:buNone/>
            </a:pPr>
            <a:r>
              <a:rPr lang="ru-RU" sz="2000" dirty="0" smtClean="0">
                <a:latin typeface="Georgia" panose="02040502050405020303" pitchFamily="18" charset="0"/>
              </a:rPr>
              <a:t>« ? </a:t>
            </a:r>
            <a:r>
              <a:rPr lang="ru-RU" sz="2000" dirty="0">
                <a:latin typeface="Georgia" panose="02040502050405020303" pitchFamily="18" charset="0"/>
              </a:rPr>
              <a:t>»</a:t>
            </a:r>
            <a:r>
              <a:rPr lang="ru-RU" sz="2000" dirty="0" smtClean="0">
                <a:latin typeface="Georgia" panose="02040502050405020303" pitchFamily="18" charset="0"/>
              </a:rPr>
              <a:t> — </a:t>
            </a:r>
            <a:r>
              <a:rPr lang="ru-RU" sz="2000" dirty="0">
                <a:latin typeface="Georgia" panose="02040502050405020303" pitchFamily="18" charset="0"/>
              </a:rPr>
              <a:t>это мне </a:t>
            </a:r>
            <a:r>
              <a:rPr lang="ru-RU" sz="2000" dirty="0" smtClean="0">
                <a:latin typeface="Georgia" panose="02040502050405020303" pitchFamily="18" charset="0"/>
              </a:rPr>
              <a:t>непонятно</a:t>
            </a:r>
            <a:endParaRPr lang="ru-RU" sz="2000" dirty="0">
              <a:latin typeface="Georgia" panose="02040502050405020303" pitchFamily="18" charset="0"/>
            </a:endParaRPr>
          </a:p>
          <a:p>
            <a:pPr marL="0" indent="0">
              <a:buNone/>
            </a:pPr>
            <a:endParaRPr lang="ru-RU" dirty="0">
              <a:latin typeface="Georgia" panose="02040502050405020303" pitchFamily="18" charset="0"/>
            </a:endParaRPr>
          </a:p>
          <a:p>
            <a:pPr marL="0" indent="0" algn="just">
              <a:buNone/>
            </a:pPr>
            <a:r>
              <a:rPr lang="ru-RU" sz="2000" dirty="0">
                <a:latin typeface="Georgia" panose="02040502050405020303" pitchFamily="18" charset="0"/>
              </a:rPr>
              <a:t>Учащиеся делают пометки на полях, а после этого заполняют таблицу, в которую тезисно вносят сведения из текста. </a:t>
            </a:r>
          </a:p>
        </p:txBody>
      </p:sp>
    </p:spTree>
    <p:extLst>
      <p:ext uri="{BB962C8B-B14F-4D97-AF65-F5344CB8AC3E}">
        <p14:creationId xmlns:p14="http://schemas.microsoft.com/office/powerpoint/2010/main" val="19045829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60">
      <a:dk1>
        <a:srgbClr val="000000"/>
      </a:dk1>
      <a:lt1>
        <a:srgbClr val="FFFFFF"/>
      </a:lt1>
      <a:dk2>
        <a:srgbClr val="44546A"/>
      </a:dk2>
      <a:lt2>
        <a:srgbClr val="E7E6E6"/>
      </a:lt2>
      <a:accent1>
        <a:srgbClr val="0280A0"/>
      </a:accent1>
      <a:accent2>
        <a:srgbClr val="D0157C"/>
      </a:accent2>
      <a:accent3>
        <a:srgbClr val="00C9E3"/>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283</TotalTime>
  <Words>1199</Words>
  <Application>Microsoft Office PowerPoint</Application>
  <PresentationFormat>Широкоэкранный</PresentationFormat>
  <Paragraphs>182</Paragraphs>
  <Slides>16</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16</vt:i4>
      </vt:variant>
    </vt:vector>
  </HeadingPairs>
  <TitlesOfParts>
    <vt:vector size="25" baseType="lpstr">
      <vt:lpstr>Arial</vt:lpstr>
      <vt:lpstr>Calibri</vt:lpstr>
      <vt:lpstr>Calibri Light</vt:lpstr>
      <vt:lpstr>等线</vt:lpstr>
      <vt:lpstr>Georgia</vt:lpstr>
      <vt:lpstr>inpin heiti</vt:lpstr>
      <vt:lpstr>华文新魏</vt:lpstr>
      <vt:lpstr>Times New Roman</vt:lpstr>
      <vt:lpstr>Office Theme</vt:lpstr>
      <vt:lpstr>Использование  технологии  развития критического мышления  на практических занятиях  по английскому языку  в ПОО</vt:lpstr>
      <vt:lpstr>Технология  «Развитие критического мышления»</vt:lpstr>
      <vt:lpstr>Критическое мышление</vt:lpstr>
      <vt:lpstr>Применение технологии развития критического мышления позволяет</vt:lpstr>
      <vt:lpstr>Трехфазовая структура урока</vt:lpstr>
      <vt:lpstr>Трехфазовая структура урока</vt:lpstr>
      <vt:lpstr>Методические приемы ТРКМ</vt:lpstr>
      <vt:lpstr>Методические приемы ТРКМ</vt:lpstr>
      <vt:lpstr>Методические приемы ТРКМ</vt:lpstr>
      <vt:lpstr>Методические приемы ТКМ</vt:lpstr>
      <vt:lpstr>Презентация PowerPoint</vt:lpstr>
      <vt:lpstr>Регулярно используя технологию развития критического мышления, учитель:</vt:lpstr>
      <vt:lpstr>Insert Reading </vt:lpstr>
      <vt:lpstr>Insert Reading</vt:lpstr>
      <vt:lpstr>Work in small groups. Each group chooses an English-speaking country and using the information from the texts writes a cinquain. Cinquain is a 5-line poetry</vt:lpstr>
      <vt:lpstr>Спасибо за внимание!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Microsoft Office User</dc:creator>
  <cp:lastModifiedBy>307-8</cp:lastModifiedBy>
  <cp:revision>46</cp:revision>
  <dcterms:created xsi:type="dcterms:W3CDTF">2023-07-08T06:42:35Z</dcterms:created>
  <dcterms:modified xsi:type="dcterms:W3CDTF">2023-11-21T06:06:04Z</dcterms:modified>
</cp:coreProperties>
</file>