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92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327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470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20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90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98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484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13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91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1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624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766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0332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213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800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2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26DE0-7751-4240-8BE5-1E67A846A027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A6A0895-3305-420E-892D-B1FD02E573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910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152000"/>
          </a:xfrm>
          <a:effectLst>
            <a:outerShdw blurRad="63500" dist="50800" sx="1000" sy="1000" algn="ctr" rotWithShape="0">
              <a:srgbClr val="000000"/>
            </a:outerShdw>
          </a:effectLst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Имидж педагога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0359" y="4050833"/>
            <a:ext cx="4389121" cy="230424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Каргина Елена Васильевна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отдела </a:t>
            </a: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воспитательных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и технологий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ЦПО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Самарской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20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имидж: обзор его составляющих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Имидж педагога — это особенное понятие, поскольку образ педагога, его имидж и личностные качества оказывают воздействуют на обучающихся. Согласно педагогическому словарю, имидж преподавателя — это эмоционально окрашенный стереотип восприятия образа учителя в сознании воспитанников, коллег, социального окружения, в массовом сознании.</a:t>
            </a:r>
          </a:p>
        </p:txBody>
      </p:sp>
      <p:pic>
        <p:nvPicPr>
          <p:cNvPr id="6" name="Picture 5" descr="F:\ИМИДЖ\СТИ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9274002" y="2444791"/>
            <a:ext cx="279272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1888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 структуры имиджа: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8960" y="2160589"/>
            <a:ext cx="6165042" cy="3880773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Визуальный образ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Менталитет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образ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3768" y="2526399"/>
            <a:ext cx="2030144" cy="45297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85" y="3315917"/>
            <a:ext cx="2408129" cy="35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66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имиджа педагога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6842" y="1398589"/>
            <a:ext cx="7247082" cy="3880773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Духовно-нравственная;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Визуальная.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77" y="2719389"/>
            <a:ext cx="4851765" cy="38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70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 педагога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«Ваша жизнь становится гораздо лучше, когда вы носите одежду, которая вызывает восхищение».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Вивьен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Вествуд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65" y="3681709"/>
            <a:ext cx="6404055" cy="31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72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Цвета одежды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418" y="1516220"/>
            <a:ext cx="6329942" cy="3881437"/>
          </a:xfrm>
          <a:prstGeom prst="rect">
            <a:avLst/>
          </a:prstGeom>
        </p:spPr>
      </p:pic>
      <p:pic>
        <p:nvPicPr>
          <p:cNvPr id="1026" name="Picture 2" descr="Платье учителя — какое оно? | Стиль | WB Gur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422" y="4220208"/>
            <a:ext cx="4709160" cy="235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638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" y="4571206"/>
            <a:ext cx="3474720" cy="2286794"/>
          </a:xfrm>
          <a:prstGeom prst="rect">
            <a:avLst/>
          </a:prstGeom>
          <a:scene3d>
            <a:camera prst="orthographicFront">
              <a:rot lat="0" lon="11699976" rev="0"/>
            </a:camera>
            <a:lightRig rig="threePt" dir="t"/>
          </a:scene3d>
        </p:spPr>
      </p:pic>
      <p:sp>
        <p:nvSpPr>
          <p:cNvPr id="6" name="Прямоугольник 5"/>
          <p:cNvSpPr/>
          <p:nvPr/>
        </p:nvSpPr>
        <p:spPr>
          <a:xfrm>
            <a:off x="1188720" y="1656695"/>
            <a:ext cx="77876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Голос – звучащий имидж педагога, его главное орудие труда на уроках, внеклассных занятиях, родительских собраниях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6396" y="3529296"/>
            <a:ext cx="3603048" cy="332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40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пахнет в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вашей аудитории?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930401"/>
            <a:ext cx="8596668" cy="4110962"/>
          </a:xfrm>
        </p:spPr>
        <p:txBody>
          <a:bodyPr/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Запах – один из ведущих показателей того, из какого социального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человек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сигнал о его социальном статусе.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Арома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-имидж включает в себя запах духов педагога, запах свежести проветриваемого помещения, аромат классной  и групповой комнаты.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570" y="4100975"/>
            <a:ext cx="4431030" cy="231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80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90" y="359907"/>
            <a:ext cx="10831929" cy="13208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Деловые качества и хорошие манеры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45851" y="3904734"/>
            <a:ext cx="4014629" cy="269859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1000" y="1862476"/>
            <a:ext cx="722812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образа педагога начинается с первого впечатления, создаваемого особенностями стиля одежды, мимики, жестов, речи. Внешние характеристики должны подкрепляться внутренними личностными качествами: общей эрудированностью, жизненными целями и установками, отношением к окружающим людям и происходящим событиям.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530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422009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Анкета для определения уровня сформированности педагогического имиджа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7164" y="2257947"/>
            <a:ext cx="7383439" cy="341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855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 к первому разделу анкеты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9494" y="1930401"/>
            <a:ext cx="7704508" cy="328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76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2" y="1788134"/>
            <a:ext cx="7638950" cy="30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94058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103</TotalTime>
  <Words>224</Words>
  <Application>Microsoft Office PowerPoint</Application>
  <PresentationFormat>Широкоэкранный</PresentationFormat>
  <Paragraphs>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Грань</vt:lpstr>
      <vt:lpstr>Имидж педагога</vt:lpstr>
      <vt:lpstr>Что такое имидж: обзор его составляющих</vt:lpstr>
      <vt:lpstr>Компоненты структуры имиджа:</vt:lpstr>
      <vt:lpstr>Функции имиджа педагога</vt:lpstr>
      <vt:lpstr>Внешний вид педагога</vt:lpstr>
      <vt:lpstr>Цвета одежды</vt:lpstr>
      <vt:lpstr>Голос</vt:lpstr>
      <vt:lpstr>Чем пахнет в вашей аудитории?</vt:lpstr>
      <vt:lpstr>Деловые качества и хорошие манеры</vt:lpstr>
      <vt:lpstr>Анкета для определения уровня сформированности педагогического имиджа</vt:lpstr>
      <vt:lpstr>Ключ к первому разделу анкеты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Имидж педагога</dc:title>
  <dc:creator>Елена Васильевна Каргина</dc:creator>
  <cp:lastModifiedBy>Елена Васильевна Каргина</cp:lastModifiedBy>
  <cp:revision>9</cp:revision>
  <dcterms:created xsi:type="dcterms:W3CDTF">2023-02-13T08:25:25Z</dcterms:created>
  <dcterms:modified xsi:type="dcterms:W3CDTF">2023-02-13T12:48:58Z</dcterms:modified>
</cp:coreProperties>
</file>