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3" d="100"/>
          <a:sy n="93" d="100"/>
        </p:scale>
        <p:origin x="-714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2343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20" b="1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Превращение</a:t>
            </a:r>
            <a:r>
              <a:rPr lang="en-US" sz="2420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скучных слайдов в захватывающие истории с </a:t>
            </a:r>
            <a:r>
              <a:rPr lang="en-US" sz="2420" b="1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помощью</a:t>
            </a:r>
            <a:r>
              <a:rPr lang="en-US" sz="2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420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ИИ</a:t>
            </a:r>
            <a:endParaRPr lang="ru-RU" sz="2420" b="1" dirty="0" smtClean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l">
              <a:lnSpc>
                <a:spcPct val="100000"/>
              </a:lnSpc>
              <a:buNone/>
            </a:pPr>
            <a:endParaRPr lang="ru-RU" sz="2420" b="1" dirty="0" smtClean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Никитина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Александра Михайловна</a:t>
            </a:r>
            <a:r>
              <a:rPr lang="en-US" sz="2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2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ИИ помогает создавать динамичные и персонализированные презентации, усиливающие вовлечение аудитории.
</a:t>
            </a: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514" y="952500"/>
            <a:ext cx="4121872" cy="37866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примеры внедрения ИИ в учебные презентации
</a:t>
            </a:r>
            <a:endParaRPr lang="en-US" sz="1995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Виртуальные ассистенты для преподавателей
</a:t>
            </a: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виртуальных ассистентов значительно облегчает подготовку презентаций, помогая структурировать материал и экономить время преподавателей.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успеваемости в университете
</a:t>
            </a: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 из учебных заведений повысило показатели студентов на 15% благодаря интерактивным слайдам, созданным с помощью ИИ, что увеличило интерес и вовлеченность в учебный процесс.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Отчеты EdTech-компаний, 2018–2023 гг.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проникновения ИИ в регионах сопровождается усилением требований к цифровой грамотности преподавателей и студентов.
Активное внедрение ИИ-технологий способствует ускоренной цифровой трансформации образования по всему миру.
</a:t>
            </a:r>
            <a:endParaRPr lang="en-US" sz="1188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распространения ИИ в образовательных презентациях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0" y="393900"/>
            <a:ext cx="84678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8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ИИ в создании образовательного контента
</a:t>
            </a:r>
            <a:endParaRPr lang="en-US" sz="1819" dirty="0"/>
          </a:p>
        </p:txBody>
      </p:sp>
      <p:sp>
        <p:nvSpPr>
          <p:cNvPr id="9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97000" y="28967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30039"/>
              </a:lnSpc>
              <a:buNone/>
            </a:pPr>
            <a:r>
              <a:rPr lang="en-US" sz="11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— Интеграция дополненной реальности (AR)
</a:t>
            </a:r>
            <a:r>
              <a:rPr lang="en-US" sz="5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образовательных платформ с использованием AR для создания интерактивных лекций повышает вовлеченность студентов.
</a:t>
            </a:r>
            <a:endParaRPr lang="en-US" sz="1161" dirty="0"/>
          </a:p>
        </p:txBody>
      </p:sp>
      <p:sp>
        <p:nvSpPr>
          <p:cNvPr id="11" name="Text 3"/>
          <p:cNvSpPr txBox="1"/>
          <p:nvPr/>
        </p:nvSpPr>
        <p:spPr>
          <a:xfrm>
            <a:off x="241327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— Расширение геймификации
</a:t>
            </a:r>
            <a:r>
              <a:rPr lang="en-US" sz="5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игровых механик в презентации помогает адаптировать учебный процесс под разные стили восприятия и поддерживать мотивацию.
</a:t>
            </a:r>
            <a:endParaRPr lang="en-US" sz="1091" dirty="0"/>
          </a:p>
        </p:txBody>
      </p:sp>
      <p:sp>
        <p:nvSpPr>
          <p:cNvPr id="12" name="Text 4"/>
          <p:cNvSpPr txBox="1"/>
          <p:nvPr/>
        </p:nvSpPr>
        <p:spPr>
          <a:xfrm>
            <a:off x="4314525" y="28878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1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2026 — Разработка совместных творческих платформ
</a:t>
            </a:r>
            <a:r>
              <a:rPr lang="en-US" sz="5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9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инструментов, где преподаватели и ИИ совместно создают контент, обеспечивая баланс автоматизации и индивидуализации.
</a:t>
            </a:r>
            <a:endParaRPr lang="en-US" sz="1182" dirty="0"/>
          </a:p>
        </p:txBody>
      </p:sp>
      <p:sp>
        <p:nvSpPr>
          <p:cNvPr id="13" name="Text 5"/>
          <p:cNvSpPr txBox="1"/>
          <p:nvPr/>
        </p:nvSpPr>
        <p:spPr>
          <a:xfrm>
            <a:off x="622692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2027 — Индивидуализация обучения
</a:t>
            </a: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ИИ для глубокой адаптации презентаций с учетом уникальных характеристик каждого обучающегося и их предпочтений.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выборе ИИ-инструментов важно учитывать специфику дисциплины, уровень аудитории и цели лекции, чтобы обеспечить максимальную релевантность и вовлеченность.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Оптимальный результат достигается при сочетании автоматизации и творческого контроля преподавателя, обеспечивая качество и эмоциональную составляющую презентаций.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7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по эффективному использованию ИИ при создании презентаций
</a:t>
            </a:r>
            <a:endParaRPr lang="en-US" sz="1755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575" y="1663290"/>
            <a:ext cx="4152000" cy="2117687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152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Обзоры EdTech порталов,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09100" cy="20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2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основных платформ с рассмотрением функционала, стоимости и интеграции в образовательные системы.
Платформы отличаются по стоимости и функционалу, выбор зависит от конкретных образовательных задач и бюджета.
</a:t>
            </a:r>
            <a:endParaRPr lang="en-US" sz="1228" dirty="0"/>
          </a:p>
        </p:txBody>
      </p:sp>
      <p:sp>
        <p:nvSpPr>
          <p:cNvPr id="6" name="Text 2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популярных AI-приложений для презентаций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BBC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ИИ — ключ к новой эре учебных презентаций
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ИИ повышает качество и интерес к учебным материалам, оптимизирует подготовку преподавателей и открывает новые перспективы для адаптации и развития образования.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2001" y="501325"/>
            <a:ext cx="3752248" cy="42069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печатных материалов к цифровым слайдам: как технологии меняли подачу учебной информации. Классические инструменты ограничены шаблонностью и малой интерактивностью, что стимулирует внедрение ИИ.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презентаций в образовательном процессе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персонализации снижает эффективность восприятия и мешает адаптации материала под разные уровни знаний.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Перегруженность текстом и однообразное оформление уменьшают внимание студентов и снижают интерес к материалу.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Повторяющиеся стандартизированные шаблоны приводят к усталости аудитории и создают формальную атмосферу лекций.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проблемы традиционных учебных слайдов
</a:t>
            </a:r>
            <a:endParaRPr lang="en-US" sz="2168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8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искусственный интеллект улучшает создание презентаций
</a:t>
            </a:r>
            <a:endParaRPr lang="en-US" sz="1852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Автоматическое структурирование информации
</a:t>
            </a: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ИИ быстро анализирует большие объемы данных, выделяя главное для слайдов и сокращая время подготовки. Это позволяет преподавателям сосредоточиться на творческом процессе.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Генерация визуальных элементов
</a:t>
            </a: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нейросетей создаются графики, схемы и иллюстрации, которые соответствуют теме лекции и улучшают понимание материала студентами.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Адаптивные диаграммы и конспекты
</a:t>
            </a: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ИИ позволяет создавать динамические диаграммы, подстраивающиеся под текущие учебные данные, повышая информативность и вовлеченность аудитории.
</a:t>
            </a:r>
            <a:endParaRPr lang="en-US" sz="102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 EdTech-рынка, 2022–2024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показателей заметен во всех дисциплинах, улучшая качество образования и экономя ресурсы.
Использование ИИ значительно повышает образовательную эффективность и снижает временные затраты преподавателей.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эффективности презентаций с ИИ против традиционных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581" y="3180415"/>
            <a:ext cx="218400" cy="17472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4256" y="1285525"/>
            <a:ext cx="169650" cy="2262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7581" y="1289425"/>
            <a:ext cx="218400" cy="218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автоматизации анализа учебных материалов
</a:t>
            </a:r>
            <a:endParaRPr lang="en-US" sz="1861" dirty="0"/>
          </a:p>
        </p:txBody>
      </p:sp>
      <p:sp>
        <p:nvSpPr>
          <p:cNvPr id="10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41125" y="3588900"/>
            <a:ext cx="7990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естественного языка позволяет лучше понять контекст и выделить важные концепции в учебных текстах.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044400" y="3071625"/>
            <a:ext cx="7487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NLP-технологий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7934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ИИ формирует логичные и последовательные слайды, что упрощает усвоение материала студентами.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5284550" y="1205175"/>
            <a:ext cx="32493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структурированных конспектов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5411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Алгоритмы ИИ эффективно выявляют главные мысли из больших текстовых массивов, обеспечивая полноту и точность конспектов.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1044400" y="119557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Извлечение ключевых идей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ИИ анализирует результаты тестирования и отзывы, регулируя сложность материалов. Это обеспечивает понимание без перегрузки и способствует эффективному обучению.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контента по уровню студента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позволяют модифицировать презентацию при лекции, подстраиваясь под интересы и реакцию аудитории, что поддерживает высокий уровень вовлеченности.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Динамическое изменение слайдов в реальном времени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6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Персонализация презентаций с помощью искусственного интеллекта
</a:t>
            </a:r>
            <a:endParaRPr lang="en-US" sz="167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100" y="1634492"/>
            <a:ext cx="4152000" cy="2149271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AI в образовании,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Технологии, которые трансформируют процесс подготовки и проведения лекций, с кратким описанием функций и применений.
Комплексное использование технологий ИИ улучшает качество и адаптивность учебных презентаций.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технологии ИИ для создания образовательных презентаций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62500" y="1646075"/>
            <a:ext cx="3186600" cy="181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опрошенных считают необходимым контроль за использованием ИИ для предотвращения нарушения прав и искажения информации.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40750" y="1646075"/>
            <a:ext cx="3481800" cy="181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образовательных учреждений подчеркивает важность защиты данных и прозрачности алгоритмов.
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образовательных технологий, 2023
</a:t>
            </a:r>
            <a:endParaRPr lang="en-US" sz="2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488</Words>
  <Application>Microsoft Office PowerPoint</Application>
  <PresentationFormat>Экран (16:9)</PresentationFormat>
  <Paragraphs>80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lenovo</cp:lastModifiedBy>
  <cp:revision>5</cp:revision>
  <dcterms:created xsi:type="dcterms:W3CDTF">2025-12-04T16:23:13Z</dcterms:created>
  <dcterms:modified xsi:type="dcterms:W3CDTF">2025-12-22T09:58:02Z</dcterms:modified>
</cp:coreProperties>
</file>