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979025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  <p:embeddedFont>
      <p:font typeface="Trebuchet MS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1">
          <p15:clr>
            <a:srgbClr val="A4A3A4"/>
          </p15:clr>
        </p15:guide>
        <p15:guide id="2" pos="7038">
          <p15:clr>
            <a:srgbClr val="A4A3A4"/>
          </p15:clr>
        </p15:guide>
        <p15:guide id="3" pos="710">
          <p15:clr>
            <a:srgbClr val="A4A3A4"/>
          </p15:clr>
        </p15:guide>
        <p15:guide id="4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1038" y="-360"/>
      </p:cViewPr>
      <p:guideLst>
        <p:guide orient="horz" pos="1091"/>
        <p:guide pos="7038"/>
        <p:guide pos="710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5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5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78342"/>
            <a:ext cx="2971800" cy="50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 txBox="1">
            <a:spLocks noGrp="1"/>
          </p:cNvSpPr>
          <p:nvPr>
            <p:ph type="sldNum" idx="12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8" name="Google Shape;168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" name="Google Shape;170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71" name="Google Shape;171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72" name="Google Shape;172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4" name="Google Shape;174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75" name="Google Shape;175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76" name="Google Shape;176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Google Shape;32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8" name="Google Shape;38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9" name="Google Shape;39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0" name="Google Shape;40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5" name="Google Shape;145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8" name="Google Shape;148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9" name="Google Shape;149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51" name="Google Shape;151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52" name="Google Shape;152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3" name="Google Shape;153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tinkoff.ru/short/chatgpt-prompts/" TargetMode="External"/><Relationship Id="rId7" Type="http://schemas.openxmlformats.org/officeDocument/2006/relationships/hyperlink" Target="https://gptchat4.ru/promp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i.mitup.ru/prompts" TargetMode="External"/><Relationship Id="rId5" Type="http://schemas.openxmlformats.org/officeDocument/2006/relationships/hyperlink" Target="https://developers.sber.ru/help/gigachat/catalog" TargetMode="External"/><Relationship Id="rId4" Type="http://schemas.openxmlformats.org/officeDocument/2006/relationships/hyperlink" Target="https://academy.bothub.chat/biblioteka-promt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amichkinai@mail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vk.com/id323046973" TargetMode="External"/><Relationship Id="rId4" Type="http://schemas.openxmlformats.org/officeDocument/2006/relationships/hyperlink" Target="https://t.me/+4dCtz1duZrg1NWI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 descr="blob:https://web.telegram.org/5b79da54-212d-450d-9a20-e69fa267be4a"/>
          <p:cNvSpPr/>
          <p:nvPr/>
        </p:nvSpPr>
        <p:spPr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2118465" y="4763614"/>
            <a:ext cx="5864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2D4C5B"/>
                </a:solidFill>
                <a:latin typeface="Arial Black"/>
                <a:ea typeface="Arial Black"/>
                <a:cs typeface="Arial Black"/>
                <a:sym typeface="Arial Black"/>
              </a:rPr>
              <a:t>Гвоздкова</a:t>
            </a:r>
            <a:r>
              <a:rPr lang="ru-RU" sz="1600" dirty="0">
                <a:solidFill>
                  <a:srgbClr val="2D4C5B"/>
                </a:solidFill>
                <a:latin typeface="Arial Black"/>
                <a:ea typeface="Arial Black"/>
                <a:cs typeface="Arial Black"/>
                <a:sym typeface="Arial Black"/>
              </a:rPr>
              <a:t> Ирина Александровна, преподаватель физики и математики ГБПОУ «Самарский политехнический колледж»</a:t>
            </a:r>
            <a:endParaRPr dirty="0"/>
          </a:p>
        </p:txBody>
      </p:sp>
      <p:sp>
        <p:nvSpPr>
          <p:cNvPr id="283" name="Google Shape;283;p35"/>
          <p:cNvSpPr txBox="1"/>
          <p:nvPr/>
        </p:nvSpPr>
        <p:spPr>
          <a:xfrm>
            <a:off x="1484341" y="2093631"/>
            <a:ext cx="73437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FFCCCC"/>
                </a:solidFill>
                <a:latin typeface="Arial Black"/>
                <a:ea typeface="Arial Black"/>
                <a:cs typeface="Arial Black"/>
                <a:sym typeface="Arial Black"/>
              </a:rPr>
              <a:t>Искусственный интеллект для создания тестов и викторин</a:t>
            </a: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-2139987" y="-1419234"/>
            <a:ext cx="4279974" cy="3946361"/>
          </a:xfrm>
          <a:prstGeom prst="donut">
            <a:avLst>
              <a:gd name="adj" fmla="val 15617"/>
            </a:avLst>
          </a:prstGeom>
          <a:solidFill>
            <a:srgbClr val="F5E2A3">
              <a:alpha val="45882"/>
            </a:srgbClr>
          </a:solidFill>
          <a:ln w="19050" cap="rnd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4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7427364" y="-2179024"/>
            <a:ext cx="4406814" cy="4265208"/>
          </a:xfrm>
          <a:prstGeom prst="donut">
            <a:avLst>
              <a:gd name="adj" fmla="val 19550"/>
            </a:avLst>
          </a:prstGeom>
          <a:solidFill>
            <a:srgbClr val="F1E1DB">
              <a:alpha val="45882"/>
            </a:srgbClr>
          </a:solidFill>
          <a:ln w="19050" cap="rnd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420743" y="610708"/>
            <a:ext cx="988568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2D4C5B"/>
                </a:solidFill>
                <a:latin typeface="Arial Black"/>
                <a:ea typeface="Arial Black"/>
                <a:cs typeface="Arial Black"/>
                <a:sym typeface="Arial Black"/>
              </a:rPr>
              <a:t>Государственное бюджетное профессиональное образовательное учреждение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2D4C5B"/>
                </a:solidFill>
                <a:latin typeface="Arial Black"/>
                <a:ea typeface="Arial Black"/>
                <a:cs typeface="Arial Black"/>
                <a:sym typeface="Arial Black"/>
              </a:rPr>
              <a:t>«Самарский политехнический колледж»</a:t>
            </a:r>
            <a:endParaRPr/>
          </a:p>
        </p:txBody>
      </p:sp>
      <p:pic>
        <p:nvPicPr>
          <p:cNvPr id="287" name="Google Shape;287;p3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6932" y="3677920"/>
            <a:ext cx="3558417" cy="278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1\Desktop\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633" y="4061109"/>
            <a:ext cx="1758810" cy="237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294640" y="609600"/>
            <a:ext cx="897936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ru-RU" sz="4000" b="1"/>
              <a:t>GigaChat</a:t>
            </a:r>
            <a:endParaRPr sz="4000" b="1"/>
          </a:p>
        </p:txBody>
      </p:sp>
      <p:pic>
        <p:nvPicPr>
          <p:cNvPr id="348" name="Google Shape;34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998" y="436109"/>
            <a:ext cx="5323218" cy="613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291254" y="44195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ru-RU" sz="4000" b="1"/>
              <a:t>ChatGPT</a:t>
            </a:r>
            <a:endParaRPr sz="4000"/>
          </a:p>
        </p:txBody>
      </p:sp>
      <p:pic>
        <p:nvPicPr>
          <p:cNvPr id="354" name="Google Shape;35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779" y="1175963"/>
            <a:ext cx="7377618" cy="552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/>
          <p:nvPr/>
        </p:nvSpPr>
        <p:spPr>
          <a:xfrm>
            <a:off x="329901" y="1060199"/>
            <a:ext cx="8346739" cy="556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БИБЛИОТЕКА ГОТОВЫХ ПРОМПТОВ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Journal.tinkoff.ru/short/chatgpt-prompts/ </a:t>
            </a:r>
            <a:endParaRPr sz="3600" b="1" u="sng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ChatGPT </a:t>
            </a:r>
            <a:endParaRPr sz="36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Academy.bothub.chat/biblioteka-promtov </a:t>
            </a:r>
            <a:endParaRPr sz="3600" b="1" u="sng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ChatGPT </a:t>
            </a:r>
            <a:endParaRPr sz="36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Developers.sber.ru/help/gigachat/catalog </a:t>
            </a:r>
            <a:endParaRPr sz="3600" b="1" u="sng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GigaChat </a:t>
            </a:r>
            <a:endParaRPr sz="36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Ai.mitup.ru/prompts</a:t>
            </a:r>
            <a:endParaRPr sz="3600" b="1" u="sng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6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 </a:t>
            </a: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универсальная библиотека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ru-RU" sz="36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Gptchat4.ru/prompts </a:t>
            </a:r>
            <a:r>
              <a:rPr lang="ru-RU" sz="36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ChatGPT </a:t>
            </a:r>
            <a:endParaRPr sz="36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6517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lang="ru-RU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 — генеративный чат-бот на основе искусственного интеллекта  Grok(ИИ)</a:t>
            </a:r>
            <a:r>
              <a:rPr lang="ru-RU" b="1"/>
              <a:t/>
            </a:r>
            <a:br>
              <a:rPr lang="ru-RU" b="1"/>
            </a:br>
            <a:endParaRPr b="1"/>
          </a:p>
        </p:txBody>
      </p:sp>
      <p:sp>
        <p:nvSpPr>
          <p:cNvPr id="367" name="Google Shape;367;p4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Интерфейс: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разные языковые модели, с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ru-R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тиль общения,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управление памятью,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генерация изображений и видео,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ru-RU" sz="2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управление проектами и прочее.</a:t>
            </a:r>
            <a:endParaRPr sz="2800"/>
          </a:p>
        </p:txBody>
      </p:sp>
      <p:pic>
        <p:nvPicPr>
          <p:cNvPr id="368" name="Google Shape;368;p47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216" y="2570480"/>
            <a:ext cx="4081163" cy="205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19" y="2163530"/>
            <a:ext cx="9072881" cy="414096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ctrTitle"/>
          </p:nvPr>
        </p:nvSpPr>
        <p:spPr>
          <a:xfrm>
            <a:off x="0" y="553509"/>
            <a:ext cx="7766936" cy="45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ru-RU" sz="2800"/>
              <a:t>Пример теста, созданного на основе Al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0951" y="333861"/>
            <a:ext cx="6641705" cy="619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/>
              <a:t>Достоинства:</a:t>
            </a:r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797898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ru-RU" sz="2800"/>
              <a:t>Работает на любом компьютере, планшете, телефоне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ru-RU" sz="2800"/>
              <a:t>Для работы теста не требуется интернет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ru-RU" sz="2800"/>
              <a:t>Предусмотрена проверка результатов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ru-RU" sz="2800"/>
              <a:t>Применение искусственного интеллекта в педагогической практике позволяет повысить эффективность образовательного процесса, раскрыть потенциал каждого ученика и сделать обучение увлекательным и доступным для всех</a:t>
            </a:r>
            <a:endParaRPr/>
          </a:p>
        </p:txBody>
      </p:sp>
      <p:pic>
        <p:nvPicPr>
          <p:cNvPr id="393" name="Google Shape;393;p51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3520" y="4520537"/>
            <a:ext cx="2651349" cy="207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399" name="Google Shape;399;p5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2800"/>
              <a:t>Электронная почта: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u="sng">
                <a:solidFill>
                  <a:schemeClr val="hlink"/>
                </a:solidFill>
                <a:hlinkClick r:id="rId3"/>
              </a:rPr>
              <a:t>namichkinai@mail.ru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/>
              <a:t>Телеграмм-канал: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u="sng">
                <a:solidFill>
                  <a:schemeClr val="hlink"/>
                </a:solidFill>
                <a:hlinkClick r:id="rId4"/>
              </a:rPr>
              <a:t>https://t.me/+4dCtz1duZrg1NWIy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/>
              <a:t>ВК:</a:t>
            </a:r>
            <a:r>
              <a:rPr lang="ru-RU" sz="2800" b="0" i="0">
                <a:solidFill>
                  <a:srgbClr val="818C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b="0" i="0">
                <a:solidFill>
                  <a:srgbClr val="818C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https://vk.com/id323046973</a:t>
            </a:r>
            <a:endParaRPr sz="28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/>
          <p:nvPr/>
        </p:nvSpPr>
        <p:spPr>
          <a:xfrm>
            <a:off x="413572" y="926416"/>
            <a:ext cx="7755068" cy="461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ТАКОЕ ИСКУССТВЕННЫЙ ИНТЕЛЛЕКТ?</a:t>
            </a:r>
            <a:endParaRPr/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Искусственный интеллект (ИИ) </a:t>
            </a: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— это область компьютерных наук, занимающаяся созданием интеллектуальных машин и программного обеспечения, способных выполнять задачи, традиционно требующие человеческого интеллекта.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/>
        </p:nvSpPr>
        <p:spPr>
          <a:xfrm>
            <a:off x="471979" y="965526"/>
            <a:ext cx="9144000" cy="28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КАК ИИ МОЖЕТ ПОМОЧЬ ПЕДАГОГУ В ТЕСТИРОВАНИИ? ЧТО ЭТО ДАЁТ ПРЕПОДАВАТЕЛЮ?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Эффективность и экономия времени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Персонализация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Последовательность и стандартизация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Адаптируемость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/>
        </p:nvSpPr>
        <p:spPr>
          <a:xfrm>
            <a:off x="220749" y="20075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ГДЕ МОЖНО ПРИМЕНИТЬ ТЕСТИРОВАНИЕ ?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Оценки в классе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Дистанционное обучение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Онлайн-курсы</a:t>
            </a: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/>
        </p:nvSpPr>
        <p:spPr>
          <a:xfrm>
            <a:off x="0" y="1259840"/>
            <a:ext cx="10515600" cy="41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ПРОЦЕСС СОЗДАНИЯ МАТЕРИАЛА</a:t>
            </a: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Ввод данных: педагог вводит свой запрос (промпт) или ключевую информацию, такую как предмет, тему, группу и т.д. </a:t>
            </a:r>
            <a:endParaRPr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Генерация контента: ИИ обрабатывает эти данные с помощью алгоритмов обработки естественного языка (NLP) и машинного обучения. Он ищет в обширных базах данных учебных материалов, включая учебники, академические ресурсы и иные информационные массивы, чтобы отбирать  контент, наиболее точно соответствующий запросу пользователя.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/>
        </p:nvSpPr>
        <p:spPr>
          <a:xfrm>
            <a:off x="127000" y="1900377"/>
            <a:ext cx="9057640" cy="305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ЧТО ТАКОЕ ПРОМПТ?</a:t>
            </a:r>
            <a:endParaRPr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Промпт – это  запрос</a:t>
            </a: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то есть тот текст, который пользователь вводит в систему искусственного интеллекта (ИИ) для того, чтобы получить от неё желаемый ответ. От качества запроса (промпта)  зависит, насколько полно и точно будет сформирован ответ от ИИ. 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-3333750" y="-2873693"/>
            <a:ext cx="6667500" cy="6437313"/>
          </a:xfrm>
          <a:prstGeom prst="donut">
            <a:avLst>
              <a:gd name="adj" fmla="val 12215"/>
            </a:avLst>
          </a:prstGeom>
          <a:solidFill>
            <a:schemeClr val="lt1">
              <a:alpha val="45882"/>
            </a:schemeClr>
          </a:solidFill>
          <a:ln w="19050" cap="rnd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3">
            <a:alphaModFix/>
          </a:blip>
          <a:srcRect t="80369"/>
          <a:stretch/>
        </p:blipFill>
        <p:spPr>
          <a:xfrm rot="610388">
            <a:off x="230924" y="1629447"/>
            <a:ext cx="1675504" cy="27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t="80369"/>
          <a:stretch/>
        </p:blipFill>
        <p:spPr>
          <a:xfrm rot="610388">
            <a:off x="2694400" y="2148537"/>
            <a:ext cx="1675504" cy="27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/>
        </p:nvPicPr>
        <p:blipFill rotWithShape="1">
          <a:blip r:embed="rId3">
            <a:alphaModFix/>
          </a:blip>
          <a:srcRect t="80369"/>
          <a:stretch/>
        </p:blipFill>
        <p:spPr>
          <a:xfrm rot="610388">
            <a:off x="4256526" y="2433785"/>
            <a:ext cx="1675504" cy="27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/>
          <p:cNvPicPr preferRelativeResize="0"/>
          <p:nvPr/>
        </p:nvPicPr>
        <p:blipFill rotWithShape="1">
          <a:blip r:embed="rId3">
            <a:alphaModFix/>
          </a:blip>
          <a:srcRect t="80369"/>
          <a:stretch/>
        </p:blipFill>
        <p:spPr>
          <a:xfrm rot="610388">
            <a:off x="5818654" y="2719033"/>
            <a:ext cx="1675504" cy="27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 rotWithShape="1">
          <a:blip r:embed="rId3">
            <a:alphaModFix/>
          </a:blip>
          <a:srcRect t="80369"/>
          <a:stretch/>
        </p:blipFill>
        <p:spPr>
          <a:xfrm rot="610388">
            <a:off x="7380781" y="3004280"/>
            <a:ext cx="1675504" cy="27894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 txBox="1">
            <a:spLocks noGrp="1"/>
          </p:cNvSpPr>
          <p:nvPr>
            <p:ph type="body" idx="1"/>
          </p:nvPr>
        </p:nvSpPr>
        <p:spPr>
          <a:xfrm>
            <a:off x="114275" y="1642024"/>
            <a:ext cx="8528221" cy="409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u-RU" sz="4000" b="1"/>
              <a:t>ФОРМУЛА ХОРОШЕГО ПРОМПТА: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4000"/>
              <a:t>1. Действие: глагол в повелительном наклонении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4000"/>
              <a:t>( что должна сделать нейросеть)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4000"/>
              <a:t>2. Тема, по которой нужен результат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4000"/>
              <a:t>3. Аудитория, для которой предназначается результат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4000"/>
              <a:t>4. Ограничения: количество материалов, формат, объём и т.д.</a:t>
            </a:r>
            <a:endParaRPr/>
          </a:p>
          <a:p>
            <a:pPr marL="342900" lvl="0" indent="-278892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/>
        </p:nvSpPr>
        <p:spPr>
          <a:xfrm>
            <a:off x="443654" y="1073469"/>
            <a:ext cx="7156026" cy="503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НЕЙРОСЕТИ ДЛЯ РАБОТЫ С ТЕКСТОМ:</a:t>
            </a:r>
            <a:endParaRPr/>
          </a:p>
          <a:p>
            <a:pPr marL="5143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eriod"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GigaChat 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eriod"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YandexGPT 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eriod"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ChatGPT 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eriod"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DeepSeek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AutoNum type="arabicPeriod"/>
            </a:pPr>
            <a:r>
              <a:rPr lang="ru-RU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Синонимайзер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title"/>
          </p:nvPr>
        </p:nvSpPr>
        <p:spPr>
          <a:xfrm>
            <a:off x="545254" y="25908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/>
              <a:t>Примеры создания тестов с помощью нейросетей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286</Words>
  <Application>Microsoft Office PowerPoint</Application>
  <PresentationFormat>Произвольный</PresentationFormat>
  <Paragraphs>69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Arial Black</vt:lpstr>
      <vt:lpstr>Trebuchet MS</vt:lpstr>
      <vt:lpstr>Noto Sans Symbols</vt:lpstr>
      <vt:lpstr>Аспект</vt:lpstr>
      <vt:lpstr>1_Аспект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Примеры создания тестов с помощью нейросетей</vt:lpstr>
      <vt:lpstr>GigaChat</vt:lpstr>
      <vt:lpstr>ChatGPT</vt:lpstr>
      <vt:lpstr>Слайд 12</vt:lpstr>
      <vt:lpstr>Al — генеративный чат-бот на основе искусственного интеллекта  Grok(ИИ) </vt:lpstr>
      <vt:lpstr>Пример теста, созданного на основе Al </vt:lpstr>
      <vt:lpstr>Слайд 15</vt:lpstr>
      <vt:lpstr>Достоинства: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Горохов</dc:creator>
  <cp:lastModifiedBy>1</cp:lastModifiedBy>
  <cp:revision>4</cp:revision>
  <dcterms:modified xsi:type="dcterms:W3CDTF">2025-12-22T07:29:27Z</dcterms:modified>
</cp:coreProperties>
</file>