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88" autoAdjust="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189964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Bookman Old Style" panose="02050604050505020204" pitchFamily="18" charset="0"/>
              </a:rPr>
              <a:t>Сетевое взаимодействие, как инструмент подготовки к сдаче демонстрационного экзамена</a:t>
            </a:r>
            <a:endParaRPr lang="ru-RU" sz="3600" dirty="0">
              <a:latin typeface="Bookman Old Style" panose="0205060405050502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4293096"/>
            <a:ext cx="6400800" cy="1345704"/>
          </a:xfrm>
        </p:spPr>
        <p:txBody>
          <a:bodyPr>
            <a:normAutofit/>
          </a:bodyPr>
          <a:lstStyle/>
          <a:p>
            <a:pPr algn="r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Гордеева Е.А, преподаватель</a:t>
            </a:r>
          </a:p>
          <a:p>
            <a:pPr algn="r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ГБПОУ «СТАПМ им. Д.И. Козлова»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011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4176464"/>
          </a:xfrm>
        </p:spPr>
        <p:txBody>
          <a:bodyPr/>
          <a:lstStyle/>
          <a:p>
            <a:r>
              <a:rPr lang="ru-RU" dirty="0" smtClean="0"/>
              <a:t>Форма итоговой аттестации ППКРС и ППССЗ – демонстрационный экзамен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4907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944216"/>
          </a:xfrm>
        </p:spPr>
        <p:txBody>
          <a:bodyPr/>
          <a:lstStyle/>
          <a:p>
            <a:r>
              <a:rPr lang="ru-RU" dirty="0" smtClean="0"/>
              <a:t>Сетевое взаимодействие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2132856"/>
            <a:ext cx="252028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ГБПОУ</a:t>
            </a:r>
          </a:p>
          <a:p>
            <a:pPr algn="ctr"/>
            <a:r>
              <a:rPr lang="ru-RU" dirty="0" smtClean="0"/>
              <a:t>«СТАПМ им. Д. И. Козлова»</a:t>
            </a:r>
            <a:endParaRPr lang="ru-RU" dirty="0"/>
          </a:p>
        </p:txBody>
      </p:sp>
      <p:cxnSp>
        <p:nvCxnSpPr>
          <p:cNvPr id="6" name="Прямая со стрелкой 5"/>
          <p:cNvCxnSpPr>
            <a:stCxn id="4" idx="3"/>
          </p:cNvCxnSpPr>
          <p:nvPr/>
        </p:nvCxnSpPr>
        <p:spPr>
          <a:xfrm>
            <a:off x="3635896" y="2708920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5220072" y="2204864"/>
            <a:ext cx="252028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ГБПОУ</a:t>
            </a:r>
          </a:p>
          <a:p>
            <a:pPr algn="ctr"/>
            <a:r>
              <a:rPr lang="ru-RU" dirty="0" smtClean="0"/>
              <a:t>«ПГК»</a:t>
            </a:r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51920" y="3645024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851920" y="3779615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3275856" y="4365104"/>
            <a:ext cx="252028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Учебная практика на базе «ПГК»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2436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Трудности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Большая загруженность учебных мастерских</a:t>
            </a:r>
          </a:p>
          <a:p>
            <a:r>
              <a:rPr lang="ru-RU" sz="2800" dirty="0" smtClean="0"/>
              <a:t>Загруженность преподавателей и мастеров производственного обучения</a:t>
            </a:r>
          </a:p>
          <a:p>
            <a:r>
              <a:rPr lang="ru-RU" sz="2800" dirty="0" smtClean="0"/>
              <a:t>Территориальное расположение ОУ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18224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Преимущество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Формирование профессиональных компетенций согласно требования ФГОС</a:t>
            </a:r>
          </a:p>
          <a:p>
            <a:r>
              <a:rPr lang="ru-RU" sz="2800" dirty="0" smtClean="0"/>
              <a:t>Опыт работы на современном оборудование</a:t>
            </a:r>
          </a:p>
          <a:p>
            <a:r>
              <a:rPr lang="ru-RU" sz="2800" dirty="0" smtClean="0"/>
              <a:t>Знакомство с площадкой ЦПДЭ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94581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564904"/>
            <a:ext cx="8229600" cy="979512"/>
          </a:xfrm>
        </p:spPr>
        <p:txBody>
          <a:bodyPr/>
          <a:lstStyle/>
          <a:p>
            <a:r>
              <a:rPr lang="ru-RU" sz="2800" dirty="0" smtClean="0"/>
              <a:t>Спасибо за внимание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140550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</TotalTime>
  <Words>91</Words>
  <Application>Microsoft Office PowerPoint</Application>
  <PresentationFormat>Экран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Исполнительная</vt:lpstr>
      <vt:lpstr>Сетевое взаимодействие, как инструмент подготовки к сдаче демонстрационного экзамена</vt:lpstr>
      <vt:lpstr>Форма итоговой аттестации ППКРС и ППССЗ – демонстрационный экзамен</vt:lpstr>
      <vt:lpstr>Сетевое взаимодействие </vt:lpstr>
      <vt:lpstr>Трудности </vt:lpstr>
      <vt:lpstr>Преимущество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Сетевое взаимодействие, как инструмент подготовки к сдаче демонстрационного экзамена</dc:title>
  <dc:creator>Админ</dc:creator>
  <cp:lastModifiedBy>Админ</cp:lastModifiedBy>
  <cp:revision>2</cp:revision>
  <dcterms:created xsi:type="dcterms:W3CDTF">2025-12-19T08:15:49Z</dcterms:created>
  <dcterms:modified xsi:type="dcterms:W3CDTF">2025-12-19T08:30:57Z</dcterms:modified>
</cp:coreProperties>
</file>