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61" r:id="rId4"/>
    <p:sldId id="259" r:id="rId5"/>
    <p:sldId id="267" r:id="rId6"/>
    <p:sldId id="260" r:id="rId7"/>
    <p:sldId id="264" r:id="rId8"/>
    <p:sldId id="265" r:id="rId9"/>
    <p:sldId id="266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12" r:id="rId21"/>
    <p:sldId id="277" r:id="rId22"/>
    <p:sldId id="290" r:id="rId23"/>
    <p:sldId id="287" r:id="rId24"/>
    <p:sldId id="288" r:id="rId25"/>
    <p:sldId id="294" r:id="rId26"/>
    <p:sldId id="307" r:id="rId27"/>
    <p:sldId id="308" r:id="rId28"/>
    <p:sldId id="297" r:id="rId29"/>
    <p:sldId id="289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91" r:id="rId40"/>
    <p:sldId id="292" r:id="rId41"/>
    <p:sldId id="293" r:id="rId42"/>
    <p:sldId id="309" r:id="rId43"/>
    <p:sldId id="310" r:id="rId44"/>
    <p:sldId id="311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6" r:id="rId53"/>
    <p:sldId id="305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00E"/>
    <a:srgbClr val="5B2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solidFill>
          <a:srgbClr val="D3B00E"/>
        </a:solidFill>
      </dgm:spPr>
      <dgm:t>
        <a:bodyPr/>
        <a:lstStyle/>
        <a:p>
          <a:r>
            <a:rPr lang="ru-RU" sz="24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9FDB8E48-5B58-448C-BB41-59D08C9A085A}" type="sibTrans" cxnId="{90F059B6-08ED-46A8-8328-1D5E0D71489F}">
      <dgm:prSet/>
      <dgm:spPr>
        <a:solidFill>
          <a:srgbClr val="D3B00E"/>
        </a:solidFill>
      </dgm:spPr>
      <dgm:t>
        <a:bodyPr/>
        <a:lstStyle/>
        <a:p>
          <a:endParaRPr lang="ru-RU"/>
        </a:p>
      </dgm:t>
    </dgm:pt>
    <dgm:pt modelId="{1A4F2890-BD35-4D49-9B85-32355C8BC1E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chemeClr val="bg1">
                  <a:lumMod val="95000"/>
                </a:schemeClr>
              </a:solidFill>
            </a:rPr>
            <a:t>Приказ №732 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bg1">
                  <a:lumMod val="95000"/>
                </a:schemeClr>
              </a:solidFill>
            </a:rPr>
            <a:t>от 12.08.2022</a:t>
          </a:r>
        </a:p>
      </dgm:t>
    </dgm:pt>
    <dgm:pt modelId="{D8E4F9A9-20C1-478B-AC93-B74F4B0DCDD1}" type="parTrans" cxnId="{070F364D-44F5-4098-A30F-DE250582DF96}">
      <dgm:prSet/>
      <dgm:spPr/>
      <dgm:t>
        <a:bodyPr/>
        <a:lstStyle/>
        <a:p>
          <a:endParaRPr lang="ru-RU"/>
        </a:p>
      </dgm:t>
    </dgm:pt>
    <dgm:pt modelId="{C9FB255D-77FF-41D2-A765-DE173F7DE968}" type="sibTrans" cxnId="{070F364D-44F5-4098-A30F-DE250582DF96}">
      <dgm:prSet/>
      <dgm:spPr/>
      <dgm:t>
        <a:bodyPr/>
        <a:lstStyle/>
        <a:p>
          <a:endParaRPr lang="ru-RU"/>
        </a:p>
      </dgm:t>
    </dgm:pt>
    <dgm:pt modelId="{6778044B-32AB-4C0A-93AE-FE262A8B487B}">
      <dgm:prSet phldrT="[Текст]" custT="1"/>
      <dgm:spPr>
        <a:solidFill>
          <a:srgbClr val="D3B00E"/>
        </a:solidFill>
      </dgm:spPr>
      <dgm:t>
        <a:bodyPr/>
        <a:lstStyle/>
        <a:p>
          <a:r>
            <a:rPr lang="ru-RU" sz="2400" dirty="0">
              <a:latin typeface="Arial Black" panose="020B0A04020102020204" pitchFamily="34" charset="0"/>
            </a:rPr>
            <a:t>ФГОС СПО</a:t>
          </a:r>
        </a:p>
      </dgm:t>
    </dgm:pt>
    <dgm:pt modelId="{BE096DE0-D877-4F63-AAFA-959125BF051C}" type="parTrans" cxnId="{EDB666AD-119C-437B-B589-60F0CB3BEEDA}">
      <dgm:prSet/>
      <dgm:spPr/>
      <dgm:t>
        <a:bodyPr/>
        <a:lstStyle/>
        <a:p>
          <a:endParaRPr lang="ru-RU"/>
        </a:p>
      </dgm:t>
    </dgm:pt>
    <dgm:pt modelId="{D831DA03-1C19-4D32-8E1E-E8F07654813B}" type="sibTrans" cxnId="{EDB666AD-119C-437B-B589-60F0CB3BEEDA}">
      <dgm:prSet/>
      <dgm:spPr>
        <a:solidFill>
          <a:srgbClr val="D3B00E"/>
        </a:solidFill>
      </dgm:spPr>
      <dgm:t>
        <a:bodyPr/>
        <a:lstStyle/>
        <a:p>
          <a:endParaRPr lang="ru-RU"/>
        </a:p>
      </dgm:t>
    </dgm:pt>
    <dgm:pt modelId="{606D5E89-CE9D-434E-B20B-AA3250F084AD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400" dirty="0">
              <a:solidFill>
                <a:schemeClr val="bg1">
                  <a:lumMod val="95000"/>
                </a:schemeClr>
              </a:solidFill>
            </a:rPr>
            <a:t>Приказ №796</a:t>
          </a:r>
        </a:p>
        <a:p>
          <a:pPr algn="l">
            <a:spcAft>
              <a:spcPts val="0"/>
            </a:spcAft>
          </a:pPr>
          <a:r>
            <a:rPr lang="ru-RU" sz="2400" dirty="0">
              <a:solidFill>
                <a:schemeClr val="bg1">
                  <a:lumMod val="95000"/>
                </a:schemeClr>
              </a:solidFill>
            </a:rPr>
            <a:t>от 01.09.2022</a:t>
          </a:r>
        </a:p>
      </dgm:t>
    </dgm:pt>
    <dgm:pt modelId="{F67C632D-676E-4418-AB54-DA8F6B41820C}" type="parTrans" cxnId="{F821BB3F-19D4-4FA1-A501-B5ABBA2BF0E0}">
      <dgm:prSet/>
      <dgm:spPr/>
      <dgm:t>
        <a:bodyPr/>
        <a:lstStyle/>
        <a:p>
          <a:endParaRPr lang="ru-RU"/>
        </a:p>
      </dgm:t>
    </dgm:pt>
    <dgm:pt modelId="{211CC170-9FF7-46D8-9947-5BA1703F54C8}" type="sibTrans" cxnId="{F821BB3F-19D4-4FA1-A501-B5ABBA2BF0E0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4"/>
      <dgm:spPr/>
      <dgm:t>
        <a:bodyPr/>
        <a:lstStyle/>
        <a:p>
          <a:endParaRPr lang="ru-RU"/>
        </a:p>
      </dgm:t>
    </dgm:pt>
    <dgm:pt modelId="{65345203-5B8A-4C58-BC56-A1DD31C2803B}" type="pres">
      <dgm:prSet presAssocID="{9FDB8E48-5B58-448C-BB41-59D08C9A085A}" presName="spaceBetweenRectangles" presStyleCnt="0"/>
      <dgm:spPr/>
    </dgm:pt>
    <dgm:pt modelId="{314D30F5-B3F7-44F9-9964-9FEFAE820D92}" type="pres">
      <dgm:prSet presAssocID="{6778044B-32AB-4C0A-93AE-FE262A8B487B}" presName="composite" presStyleCnt="0"/>
      <dgm:spPr/>
    </dgm:pt>
    <dgm:pt modelId="{E9EB2166-820E-4548-BEF7-75C4447F9C19}" type="pres">
      <dgm:prSet presAssocID="{6778044B-32AB-4C0A-93AE-FE262A8B487B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D53AB-D559-4981-B6F9-D403215972AB}" type="pres">
      <dgm:prSet presAssocID="{6778044B-32AB-4C0A-93AE-FE262A8B487B}" presName="Childtext1" presStyleLbl="revTx" presStyleIdx="1" presStyleCnt="2" custLinFactNeighborX="22626" custLinFactNeighborY="-1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1865-76FF-4E47-982D-46FF90F3EEC5}" type="pres">
      <dgm:prSet presAssocID="{6778044B-32AB-4C0A-93AE-FE262A8B487B}" presName="BalanceSpacing" presStyleCnt="0"/>
      <dgm:spPr/>
    </dgm:pt>
    <dgm:pt modelId="{7D8491D6-A3B6-46FF-8CA3-D2EBF001071F}" type="pres">
      <dgm:prSet presAssocID="{6778044B-32AB-4C0A-93AE-FE262A8B487B}" presName="BalanceSpacing1" presStyleCnt="0"/>
      <dgm:spPr/>
    </dgm:pt>
    <dgm:pt modelId="{0A5E8B3A-42E1-4576-8661-D01D48341E40}" type="pres">
      <dgm:prSet presAssocID="{D831DA03-1C19-4D32-8E1E-E8F07654813B}" presName="Accent1Text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EDB666AD-119C-437B-B589-60F0CB3BEEDA}" srcId="{D9F1CC15-D191-4C15-A0C5-B9E374A4C0D4}" destId="{6778044B-32AB-4C0A-93AE-FE262A8B487B}" srcOrd="1" destOrd="0" parTransId="{BE096DE0-D877-4F63-AAFA-959125BF051C}" sibTransId="{D831DA03-1C19-4D32-8E1E-E8F07654813B}"/>
    <dgm:cxn modelId="{63026AC1-575C-4C5D-8362-9EDC94EF4006}" type="presOf" srcId="{606D5E89-CE9D-434E-B20B-AA3250F084AD}" destId="{087D53AB-D559-4981-B6F9-D403215972AB}" srcOrd="0" destOrd="0" presId="urn:microsoft.com/office/officeart/2008/layout/AlternatingHexagons"/>
    <dgm:cxn modelId="{070F364D-44F5-4098-A30F-DE250582DF96}" srcId="{D0B479F7-8F73-4582-9176-4F9AAEC46864}" destId="{1A4F2890-BD35-4D49-9B85-32355C8BC1E5}" srcOrd="0" destOrd="0" parTransId="{D8E4F9A9-20C1-478B-AC93-B74F4B0DCDD1}" sibTransId="{C9FB255D-77FF-41D2-A765-DE173F7DE968}"/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821BB3F-19D4-4FA1-A501-B5ABBA2BF0E0}" srcId="{6778044B-32AB-4C0A-93AE-FE262A8B487B}" destId="{606D5E89-CE9D-434E-B20B-AA3250F084AD}" srcOrd="0" destOrd="0" parTransId="{F67C632D-676E-4418-AB54-DA8F6B41820C}" sibTransId="{211CC170-9FF7-46D8-9947-5BA1703F54C8}"/>
    <dgm:cxn modelId="{C0B6BA09-022A-4E8A-BACB-E58030EAF994}" type="presOf" srcId="{1A4F2890-BD35-4D49-9B85-32355C8BC1E5}" destId="{2ED2083E-BFEA-4BD7-A772-EEA760168235}" srcOrd="0" destOrd="0" presId="urn:microsoft.com/office/officeart/2008/layout/AlternatingHexagons"/>
    <dgm:cxn modelId="{D1A4A2D5-3D5F-4B5C-9EFF-5930E30E0792}" type="presOf" srcId="{D831DA03-1C19-4D32-8E1E-E8F07654813B}" destId="{0A5E8B3A-42E1-4576-8661-D01D48341E40}" srcOrd="0" destOrd="0" presId="urn:microsoft.com/office/officeart/2008/layout/AlternatingHexagons"/>
    <dgm:cxn modelId="{0F89D21B-33D3-4B17-AE4A-EAB06660859A}" type="presOf" srcId="{6778044B-32AB-4C0A-93AE-FE262A8B487B}" destId="{E9EB2166-820E-4548-BEF7-75C4447F9C19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  <dgm:cxn modelId="{40D9DBC2-AA99-4F55-9DAC-320574A90785}" type="presParOf" srcId="{C1F66F8A-0A7A-47D7-BC63-ADF484CCB9C9}" destId="{65345203-5B8A-4C58-BC56-A1DD31C2803B}" srcOrd="1" destOrd="0" presId="urn:microsoft.com/office/officeart/2008/layout/AlternatingHexagons"/>
    <dgm:cxn modelId="{7C3BA90F-1950-4539-8A5F-7254376BE6A6}" type="presParOf" srcId="{C1F66F8A-0A7A-47D7-BC63-ADF484CCB9C9}" destId="{314D30F5-B3F7-44F9-9964-9FEFAE820D92}" srcOrd="2" destOrd="0" presId="urn:microsoft.com/office/officeart/2008/layout/AlternatingHexagons"/>
    <dgm:cxn modelId="{FF69B27C-295C-49CF-A194-BC659735051B}" type="presParOf" srcId="{314D30F5-B3F7-44F9-9964-9FEFAE820D92}" destId="{E9EB2166-820E-4548-BEF7-75C4447F9C19}" srcOrd="0" destOrd="0" presId="urn:microsoft.com/office/officeart/2008/layout/AlternatingHexagons"/>
    <dgm:cxn modelId="{358425D8-C01E-449B-815E-2284AF8E8227}" type="presParOf" srcId="{314D30F5-B3F7-44F9-9964-9FEFAE820D92}" destId="{087D53AB-D559-4981-B6F9-D403215972AB}" srcOrd="1" destOrd="0" presId="urn:microsoft.com/office/officeart/2008/layout/AlternatingHexagons"/>
    <dgm:cxn modelId="{1137F6A2-2A5D-45A8-9B63-7F07954F005E}" type="presParOf" srcId="{314D30F5-B3F7-44F9-9964-9FEFAE820D92}" destId="{1A6B1865-76FF-4E47-982D-46FF90F3EEC5}" srcOrd="2" destOrd="0" presId="urn:microsoft.com/office/officeart/2008/layout/AlternatingHexagons"/>
    <dgm:cxn modelId="{09EE79E2-4C29-4076-890F-CE4BE3B4CEC4}" type="presParOf" srcId="{314D30F5-B3F7-44F9-9964-9FEFAE820D92}" destId="{7D8491D6-A3B6-46FF-8CA3-D2EBF001071F}" srcOrd="3" destOrd="0" presId="urn:microsoft.com/office/officeart/2008/layout/AlternatingHexagons"/>
    <dgm:cxn modelId="{BF92F063-7DA5-4BBE-9FB4-E46B2124AF0A}" type="presParOf" srcId="{314D30F5-B3F7-44F9-9964-9FEFAE820D92}" destId="{0A5E8B3A-42E1-4576-8661-D01D48341E4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28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NeighborX="-47522" custLinFactNeighborY="-25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LinFactNeighborX="-28125" custLinFactNeighborY="-51047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28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NeighborX="-47522" custLinFactNeighborY="-25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LinFactNeighborX="-28125" custLinFactNeighborY="-51047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28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NeighborX="-47522" custLinFactNeighborY="-25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LinFactNeighborX="-28125" custLinFactNeighborY="-51047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28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NeighborX="-54426" custLinFactNeighborY="-46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LinFactNeighborX="-30065" custLinFactNeighborY="-66654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28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NeighborX="-54426" custLinFactNeighborY="-46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LinFactNeighborX="-30065" custLinFactNeighborY="-66654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Приказ №732 от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12.08.2022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ФГОС СОО</a:t>
          </a: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X="-9111" custLinFactNeighborX="-100000" custLinFactNeighborY="-666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ScaleX="55484" custScaleY="49196" custLinFactNeighborX="-56596" custLinFactNeighborY="-92056"/>
      <dgm:spPr/>
      <dgm:t>
        <a:bodyPr/>
        <a:lstStyle/>
        <a:p>
          <a:endParaRPr lang="ru-RU"/>
        </a:p>
      </dgm:t>
    </dgm:pt>
  </dgm:ptLst>
  <dgm:cxnLst>
    <dgm:cxn modelId="{AE2E0850-33D6-45FF-81A2-83698B047032}" type="presOf" srcId="{D9F1CC15-D191-4C15-A0C5-B9E374A4C0D4}" destId="{C1F66F8A-0A7A-47D7-BC63-ADF484CCB9C9}" srcOrd="0" destOrd="0" presId="urn:microsoft.com/office/officeart/2008/layout/AlternatingHexagons"/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FA414B94-EF23-4457-AE37-287BA463D950}" type="presOf" srcId="{D0B479F7-8F73-4582-9176-4F9AAEC46864}" destId="{013F3677-E9FF-4164-A5B0-7D4EDB00CE36}" srcOrd="0" destOrd="0" presId="urn:microsoft.com/office/officeart/2008/layout/AlternatingHexagons"/>
    <dgm:cxn modelId="{D543F09B-C83C-4C1C-8844-03124E125FC4}" type="presOf" srcId="{9FDB8E48-5B58-448C-BB41-59D08C9A085A}" destId="{EAB13657-1E69-416A-8A3B-D512AF531C27}" srcOrd="0" destOrd="0" presId="urn:microsoft.com/office/officeart/2008/layout/AlternatingHexagons"/>
    <dgm:cxn modelId="{13E62A62-0566-4AC8-AA43-F5B3BD0A4530}" type="presParOf" srcId="{C1F66F8A-0A7A-47D7-BC63-ADF484CCB9C9}" destId="{A16E067B-A4AF-461B-BA28-26A1CFB6CC0E}" srcOrd="0" destOrd="0" presId="urn:microsoft.com/office/officeart/2008/layout/AlternatingHexagons"/>
    <dgm:cxn modelId="{96223063-73C9-45E1-8ED7-807F859D0300}" type="presParOf" srcId="{A16E067B-A4AF-461B-BA28-26A1CFB6CC0E}" destId="{013F3677-E9FF-4164-A5B0-7D4EDB00CE36}" srcOrd="0" destOrd="0" presId="urn:microsoft.com/office/officeart/2008/layout/AlternatingHexagons"/>
    <dgm:cxn modelId="{FBB363DC-2283-445B-BE81-622D5FCA0966}" type="presParOf" srcId="{A16E067B-A4AF-461B-BA28-26A1CFB6CC0E}" destId="{2ED2083E-BFEA-4BD7-A772-EEA760168235}" srcOrd="1" destOrd="0" presId="urn:microsoft.com/office/officeart/2008/layout/AlternatingHexagons"/>
    <dgm:cxn modelId="{F825C140-A074-45E1-89F8-162DB121F36C}" type="presParOf" srcId="{A16E067B-A4AF-461B-BA28-26A1CFB6CC0E}" destId="{B9F94482-B87E-4778-9EA8-A846A1919EB7}" srcOrd="2" destOrd="0" presId="urn:microsoft.com/office/officeart/2008/layout/AlternatingHexagons"/>
    <dgm:cxn modelId="{906EA6A8-6D1C-4A9F-9954-F9A3B8EB014F}" type="presParOf" srcId="{A16E067B-A4AF-461B-BA28-26A1CFB6CC0E}" destId="{2882A32F-2DD4-4AD9-9A2C-39544A27BBD9}" srcOrd="3" destOrd="0" presId="urn:microsoft.com/office/officeart/2008/layout/AlternatingHexagons"/>
    <dgm:cxn modelId="{00F63F86-41BF-455F-973C-389D164A38AD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F1CC15-D191-4C15-A0C5-B9E374A4C0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79F7-8F73-4582-9176-4F9AAEC46864}">
      <dgm:prSet phldrT="[Текст]" custT="1"/>
      <dgm:spPr>
        <a:gradFill rotWithShape="0">
          <a:gsLst>
            <a:gs pos="38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pPr>
            <a:spcAft>
              <a:spcPts val="0"/>
            </a:spcAft>
          </a:pPr>
          <a:endParaRPr lang="ru-RU" sz="1600" dirty="0">
            <a:latin typeface="Arial Black" panose="020B0A04020102020204" pitchFamily="34" charset="0"/>
          </a:endParaRPr>
        </a:p>
      </dgm:t>
    </dgm:pt>
    <dgm:pt modelId="{9FDB8E48-5B58-448C-BB41-59D08C9A085A}" type="sibTrans" cxnId="{90F059B6-08ED-46A8-8328-1D5E0D71489F}">
      <dgm:prSet custT="1"/>
      <dgm:spPr>
        <a:solidFill>
          <a:srgbClr val="D3B00E"/>
        </a:solidFill>
      </dgm:spPr>
      <dgm:t>
        <a:bodyPr/>
        <a:lstStyle/>
        <a:p>
          <a:endParaRPr lang="ru-RU" sz="1600" dirty="0">
            <a:latin typeface="Arial Black" panose="020B0A04020102020204" pitchFamily="34" charset="0"/>
          </a:endParaRPr>
        </a:p>
      </dgm:t>
    </dgm:pt>
    <dgm:pt modelId="{F723945F-930C-4178-8064-0F9ABCA525BD}" type="parTrans" cxnId="{90F059B6-08ED-46A8-8328-1D5E0D71489F}">
      <dgm:prSet/>
      <dgm:spPr/>
      <dgm:t>
        <a:bodyPr/>
        <a:lstStyle/>
        <a:p>
          <a:endParaRPr lang="ru-RU"/>
        </a:p>
      </dgm:t>
    </dgm:pt>
    <dgm:pt modelId="{C1F66F8A-0A7A-47D7-BC63-ADF484CCB9C9}" type="pres">
      <dgm:prSet presAssocID="{D9F1CC15-D191-4C15-A0C5-B9E374A4C0D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E067B-A4AF-461B-BA28-26A1CFB6CC0E}" type="pres">
      <dgm:prSet presAssocID="{D0B479F7-8F73-4582-9176-4F9AAEC46864}" presName="composite" presStyleCnt="0"/>
      <dgm:spPr/>
    </dgm:pt>
    <dgm:pt modelId="{013F3677-E9FF-4164-A5B0-7D4EDB00CE36}" type="pres">
      <dgm:prSet presAssocID="{D0B479F7-8F73-4582-9176-4F9AAEC46864}" presName="Parent1" presStyleLbl="node1" presStyleIdx="0" presStyleCnt="2" custLinFactX="-9111" custLinFactNeighborX="-100000" custLinFactNeighborY="-666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83E-BFEA-4BD7-A772-EEA760168235}" type="pres">
      <dgm:prSet presAssocID="{D0B479F7-8F73-4582-9176-4F9AAEC46864}" presName="Childtext1" presStyleLbl="revTx" presStyleIdx="0" presStyleCnt="1" custLinFactY="-13761" custLinFactNeighborX="-28298" custLinFactNeighborY="-100000">
        <dgm:presLayoutVars>
          <dgm:chMax val="0"/>
          <dgm:chPref val="0"/>
          <dgm:bulletEnabled val="1"/>
        </dgm:presLayoutVars>
      </dgm:prSet>
      <dgm:spPr/>
    </dgm:pt>
    <dgm:pt modelId="{B9F94482-B87E-4778-9EA8-A846A1919EB7}" type="pres">
      <dgm:prSet presAssocID="{D0B479F7-8F73-4582-9176-4F9AAEC46864}" presName="BalanceSpacing" presStyleCnt="0"/>
      <dgm:spPr/>
    </dgm:pt>
    <dgm:pt modelId="{2882A32F-2DD4-4AD9-9A2C-39544A27BBD9}" type="pres">
      <dgm:prSet presAssocID="{D0B479F7-8F73-4582-9176-4F9AAEC46864}" presName="BalanceSpacing1" presStyleCnt="0"/>
      <dgm:spPr/>
    </dgm:pt>
    <dgm:pt modelId="{EAB13657-1E69-416A-8A3B-D512AF531C27}" type="pres">
      <dgm:prSet presAssocID="{9FDB8E48-5B58-448C-BB41-59D08C9A085A}" presName="Accent1Text" presStyleLbl="node1" presStyleIdx="1" presStyleCnt="2" custScaleX="55484" custScaleY="49196" custLinFactNeighborX="-56596" custLinFactNeighborY="-92056"/>
      <dgm:spPr/>
      <dgm:t>
        <a:bodyPr/>
        <a:lstStyle/>
        <a:p>
          <a:endParaRPr lang="ru-RU"/>
        </a:p>
      </dgm:t>
    </dgm:pt>
  </dgm:ptLst>
  <dgm:cxnLst>
    <dgm:cxn modelId="{90F059B6-08ED-46A8-8328-1D5E0D71489F}" srcId="{D9F1CC15-D191-4C15-A0C5-B9E374A4C0D4}" destId="{D0B479F7-8F73-4582-9176-4F9AAEC46864}" srcOrd="0" destOrd="0" parTransId="{F723945F-930C-4178-8064-0F9ABCA525BD}" sibTransId="{9FDB8E48-5B58-448C-BB41-59D08C9A085A}"/>
    <dgm:cxn modelId="{78AA934F-D293-4D1A-9FA2-8241D9D8820E}" type="presOf" srcId="{D0B479F7-8F73-4582-9176-4F9AAEC46864}" destId="{013F3677-E9FF-4164-A5B0-7D4EDB00CE36}" srcOrd="0" destOrd="0" presId="urn:microsoft.com/office/officeart/2008/layout/AlternatingHexagons"/>
    <dgm:cxn modelId="{258E2397-4153-42BD-9CAF-6E435C4AB72A}" type="presOf" srcId="{9FDB8E48-5B58-448C-BB41-59D08C9A085A}" destId="{EAB13657-1E69-416A-8A3B-D512AF531C27}" srcOrd="0" destOrd="0" presId="urn:microsoft.com/office/officeart/2008/layout/AlternatingHexagons"/>
    <dgm:cxn modelId="{77B9F31C-0973-4291-96E6-090D6E5733A8}" type="presOf" srcId="{D9F1CC15-D191-4C15-A0C5-B9E374A4C0D4}" destId="{C1F66F8A-0A7A-47D7-BC63-ADF484CCB9C9}" srcOrd="0" destOrd="0" presId="urn:microsoft.com/office/officeart/2008/layout/AlternatingHexagons"/>
    <dgm:cxn modelId="{77414627-F92F-4A1A-BA13-6A7CA94B8ACA}" type="presParOf" srcId="{C1F66F8A-0A7A-47D7-BC63-ADF484CCB9C9}" destId="{A16E067B-A4AF-461B-BA28-26A1CFB6CC0E}" srcOrd="0" destOrd="0" presId="urn:microsoft.com/office/officeart/2008/layout/AlternatingHexagons"/>
    <dgm:cxn modelId="{CB4121B4-DB33-4951-8E81-45BEA8628DC0}" type="presParOf" srcId="{A16E067B-A4AF-461B-BA28-26A1CFB6CC0E}" destId="{013F3677-E9FF-4164-A5B0-7D4EDB00CE36}" srcOrd="0" destOrd="0" presId="urn:microsoft.com/office/officeart/2008/layout/AlternatingHexagons"/>
    <dgm:cxn modelId="{446C8463-60AA-4BAB-9035-51440E363F87}" type="presParOf" srcId="{A16E067B-A4AF-461B-BA28-26A1CFB6CC0E}" destId="{2ED2083E-BFEA-4BD7-A772-EEA760168235}" srcOrd="1" destOrd="0" presId="urn:microsoft.com/office/officeart/2008/layout/AlternatingHexagons"/>
    <dgm:cxn modelId="{8E6797D7-C283-43EB-8359-013892517699}" type="presParOf" srcId="{A16E067B-A4AF-461B-BA28-26A1CFB6CC0E}" destId="{B9F94482-B87E-4778-9EA8-A846A1919EB7}" srcOrd="2" destOrd="0" presId="urn:microsoft.com/office/officeart/2008/layout/AlternatingHexagons"/>
    <dgm:cxn modelId="{4FAFBEC2-1870-42AF-BBC1-8DA8A10D8D15}" type="presParOf" srcId="{A16E067B-A4AF-461B-BA28-26A1CFB6CC0E}" destId="{2882A32F-2DD4-4AD9-9A2C-39544A27BBD9}" srcOrd="3" destOrd="0" presId="urn:microsoft.com/office/officeart/2008/layout/AlternatingHexagons"/>
    <dgm:cxn modelId="{AFEFD1A7-4F33-4334-A00C-429AAB53DAF4}" type="presParOf" srcId="{A16E067B-A4AF-461B-BA28-26A1CFB6CC0E}" destId="{EAB13657-1E69-416A-8A3B-D512AF531C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435C77-1BC2-4AF5-B356-3F7F78A5395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C9C76-7B0C-492E-84E2-14540D030B7C}">
      <dgm:prSet phldrT="[Текст]"/>
      <dgm:spPr>
        <a:solidFill>
          <a:srgbClr val="D3B00E"/>
        </a:solidFill>
      </dgm:spPr>
      <dgm:t>
        <a:bodyPr vert="vert" anchor="ctr"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A4175787-B819-4E9C-B2D2-B5A94FA97FB1}" type="parTrans" cxnId="{58C7FE00-419E-4407-8F93-F25503394278}">
      <dgm:prSet/>
      <dgm:spPr/>
      <dgm:t>
        <a:bodyPr/>
        <a:lstStyle/>
        <a:p>
          <a:endParaRPr lang="ru-RU"/>
        </a:p>
      </dgm:t>
    </dgm:pt>
    <dgm:pt modelId="{F7872712-D06D-42D2-A309-18257C2EC180}" type="sibTrans" cxnId="{58C7FE00-419E-4407-8F93-F25503394278}">
      <dgm:prSet/>
      <dgm:spPr/>
      <dgm:t>
        <a:bodyPr/>
        <a:lstStyle/>
        <a:p>
          <a:endParaRPr lang="ru-RU"/>
        </a:p>
      </dgm:t>
    </dgm:pt>
    <dgm:pt modelId="{E56105E3-ED6F-46BC-8969-04F4815501E1}">
      <dgm:prSet phldrT="[Текст]" custT="1"/>
      <dgm:spPr/>
      <dgm:t>
        <a:bodyPr anchor="ctr"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Организационно-мотивационный этап</a:t>
          </a:r>
        </a:p>
      </dgm:t>
    </dgm:pt>
    <dgm:pt modelId="{CADFFF9C-E4C5-4883-BEBB-AF5FB1C43D26}" type="parTrans" cxnId="{E5756F17-9670-48AD-807E-61ED76B46306}">
      <dgm:prSet/>
      <dgm:spPr/>
      <dgm:t>
        <a:bodyPr/>
        <a:lstStyle/>
        <a:p>
          <a:endParaRPr lang="ru-RU"/>
        </a:p>
      </dgm:t>
    </dgm:pt>
    <dgm:pt modelId="{3D7DC7AF-B5B0-4617-A007-1BCA45246610}" type="sibTrans" cxnId="{E5756F17-9670-48AD-807E-61ED76B46306}">
      <dgm:prSet/>
      <dgm:spPr/>
      <dgm:t>
        <a:bodyPr/>
        <a:lstStyle/>
        <a:p>
          <a:endParaRPr lang="ru-RU"/>
        </a:p>
      </dgm:t>
    </dgm:pt>
    <dgm:pt modelId="{85F417DB-AC23-4E27-8F90-65FDB9CA41A7}">
      <dgm:prSet phldrT="[Текст]"/>
      <dgm:spPr>
        <a:solidFill>
          <a:srgbClr val="D3B00E"/>
        </a:solidFill>
      </dgm:spPr>
      <dgm:t>
        <a:bodyPr vert="vert" anchor="ctr"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B8DB6936-1A56-4415-8013-DC98663A2A89}" type="parTrans" cxnId="{2EA016B6-08AB-40F9-8275-A96ECDF1153F}">
      <dgm:prSet/>
      <dgm:spPr/>
      <dgm:t>
        <a:bodyPr/>
        <a:lstStyle/>
        <a:p>
          <a:endParaRPr lang="ru-RU"/>
        </a:p>
      </dgm:t>
    </dgm:pt>
    <dgm:pt modelId="{B352361B-715F-4BDB-94F5-D91495D51826}" type="sibTrans" cxnId="{2EA016B6-08AB-40F9-8275-A96ECDF1153F}">
      <dgm:prSet/>
      <dgm:spPr/>
      <dgm:t>
        <a:bodyPr/>
        <a:lstStyle/>
        <a:p>
          <a:endParaRPr lang="ru-RU"/>
        </a:p>
      </dgm:t>
    </dgm:pt>
    <dgm:pt modelId="{2ABC60FE-57E7-42B7-B214-E29E846C8435}">
      <dgm:prSet phldrT="[Текст]" custT="1"/>
      <dgm:spPr>
        <a:solidFill>
          <a:srgbClr val="D3B00E"/>
        </a:solidFill>
      </dgm:spPr>
      <dgm:t>
        <a:bodyPr anchor="ctr"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(информационно-аналитический этап)</a:t>
          </a:r>
        </a:p>
      </dgm:t>
    </dgm:pt>
    <dgm:pt modelId="{94E53339-BB9A-4C02-9255-F2B4099C58CB}" type="parTrans" cxnId="{DC3413B6-0771-4859-AFDB-B3FC180FAA5F}">
      <dgm:prSet/>
      <dgm:spPr/>
      <dgm:t>
        <a:bodyPr/>
        <a:lstStyle/>
        <a:p>
          <a:endParaRPr lang="ru-RU"/>
        </a:p>
      </dgm:t>
    </dgm:pt>
    <dgm:pt modelId="{2810F142-B894-47A6-A5CF-3734CD93778E}" type="sibTrans" cxnId="{DC3413B6-0771-4859-AFDB-B3FC180FAA5F}">
      <dgm:prSet/>
      <dgm:spPr/>
      <dgm:t>
        <a:bodyPr/>
        <a:lstStyle/>
        <a:p>
          <a:endParaRPr lang="ru-RU"/>
        </a:p>
      </dgm:t>
    </dgm:pt>
    <dgm:pt modelId="{F1978879-B641-4AF4-A004-BBDB35DB40FC}">
      <dgm:prSet phldrT="[Текст]"/>
      <dgm:spPr>
        <a:solidFill>
          <a:srgbClr val="D3B00E"/>
        </a:solidFill>
      </dgm:spPr>
      <dgm:t>
        <a:bodyPr vert="vert" anchor="ctr"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47F02D8C-5FE4-4070-87CE-0D84D2968E67}" type="parTrans" cxnId="{E38C1BC3-3C6B-45A1-AF15-1E1F0EED1082}">
      <dgm:prSet/>
      <dgm:spPr/>
      <dgm:t>
        <a:bodyPr/>
        <a:lstStyle/>
        <a:p>
          <a:endParaRPr lang="ru-RU"/>
        </a:p>
      </dgm:t>
    </dgm:pt>
    <dgm:pt modelId="{7344B87A-1506-48E1-ABD1-B85C1DD3A1D5}" type="sibTrans" cxnId="{E38C1BC3-3C6B-45A1-AF15-1E1F0EED1082}">
      <dgm:prSet/>
      <dgm:spPr/>
      <dgm:t>
        <a:bodyPr/>
        <a:lstStyle/>
        <a:p>
          <a:endParaRPr lang="ru-RU"/>
        </a:p>
      </dgm:t>
    </dgm:pt>
    <dgm:pt modelId="{36B49F5F-D5C9-4B56-97F8-2ED7F2267544}">
      <dgm:prSet phldrT="[Текст]" custT="1"/>
      <dgm:spPr/>
      <dgm:t>
        <a:bodyPr anchor="ctr"/>
        <a:lstStyle/>
        <a:p>
          <a:pPr algn="ctr">
            <a:spcAft>
              <a:spcPts val="0"/>
            </a:spcAft>
          </a:pP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Заключительный этап </a:t>
          </a:r>
        </a:p>
        <a:p>
          <a:pPr algn="ctr">
            <a:spcAft>
              <a:spcPts val="0"/>
            </a:spcAft>
          </a:pP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(оценочно-рефлексивный)</a:t>
          </a:r>
        </a:p>
      </dgm:t>
    </dgm:pt>
    <dgm:pt modelId="{85F69827-F9EA-4158-B0C3-9B9B2AC3F55E}" type="parTrans" cxnId="{747D75DE-784E-465A-93DC-60B6AEE26BED}">
      <dgm:prSet/>
      <dgm:spPr/>
      <dgm:t>
        <a:bodyPr/>
        <a:lstStyle/>
        <a:p>
          <a:endParaRPr lang="ru-RU"/>
        </a:p>
      </dgm:t>
    </dgm:pt>
    <dgm:pt modelId="{4F3D6CDF-22FF-4C57-A8F0-10C0D6442C7F}" type="sibTrans" cxnId="{747D75DE-784E-465A-93DC-60B6AEE26BED}">
      <dgm:prSet/>
      <dgm:spPr/>
      <dgm:t>
        <a:bodyPr/>
        <a:lstStyle/>
        <a:p>
          <a:endParaRPr lang="ru-RU"/>
        </a:p>
      </dgm:t>
    </dgm:pt>
    <dgm:pt modelId="{F2D92D67-7FA1-4DB8-B96A-1F3CB1CA998D}" type="pres">
      <dgm:prSet presAssocID="{AA435C77-1BC2-4AF5-B356-3F7F78A539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988B0-6E9A-4641-B4E0-9C5957431E37}" type="pres">
      <dgm:prSet presAssocID="{723C9C76-7B0C-492E-84E2-14540D030B7C}" presName="compositeNode" presStyleCnt="0">
        <dgm:presLayoutVars>
          <dgm:bulletEnabled val="1"/>
        </dgm:presLayoutVars>
      </dgm:prSet>
      <dgm:spPr/>
    </dgm:pt>
    <dgm:pt modelId="{110599FC-B58E-433C-8B55-53340AD3CFE3}" type="pres">
      <dgm:prSet presAssocID="{723C9C76-7B0C-492E-84E2-14540D030B7C}" presName="bgRect" presStyleLbl="node1" presStyleIdx="0" presStyleCnt="3" custScaleY="51483" custLinFactNeighborY="-900"/>
      <dgm:spPr/>
      <dgm:t>
        <a:bodyPr/>
        <a:lstStyle/>
        <a:p>
          <a:endParaRPr lang="ru-RU"/>
        </a:p>
      </dgm:t>
    </dgm:pt>
    <dgm:pt modelId="{B9B06ABA-91DB-4185-AE14-110C8D5138F0}" type="pres">
      <dgm:prSet presAssocID="{723C9C76-7B0C-492E-84E2-14540D030B7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993D-5C0D-44D9-ADF8-E3319B4722C3}" type="pres">
      <dgm:prSet presAssocID="{723C9C76-7B0C-492E-84E2-14540D030B7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5CDEF-4E8D-4EFD-808D-BC807ECEAED1}" type="pres">
      <dgm:prSet presAssocID="{F7872712-D06D-42D2-A309-18257C2EC180}" presName="hSp" presStyleCnt="0"/>
      <dgm:spPr/>
    </dgm:pt>
    <dgm:pt modelId="{4743C427-681D-4884-87E8-72CE053D4F33}" type="pres">
      <dgm:prSet presAssocID="{F7872712-D06D-42D2-A309-18257C2EC180}" presName="vProcSp" presStyleCnt="0"/>
      <dgm:spPr/>
    </dgm:pt>
    <dgm:pt modelId="{A85AEDC5-6510-4611-ABA2-EF97736BD729}" type="pres">
      <dgm:prSet presAssocID="{F7872712-D06D-42D2-A309-18257C2EC180}" presName="vSp1" presStyleCnt="0"/>
      <dgm:spPr/>
    </dgm:pt>
    <dgm:pt modelId="{407CC711-23DA-4FA2-B522-1C69B902A0E6}" type="pres">
      <dgm:prSet presAssocID="{F7872712-D06D-42D2-A309-18257C2EC180}" presName="simulatedConn" presStyleLbl="solidFgAcc1" presStyleIdx="0" presStyleCnt="2" custLinFactY="-291536" custLinFactNeighborX="-248" custLinFactNeighborY="-300000"/>
      <dgm:spPr/>
    </dgm:pt>
    <dgm:pt modelId="{A5DB31B5-CECC-4B33-A00F-40574448C81B}" type="pres">
      <dgm:prSet presAssocID="{F7872712-D06D-42D2-A309-18257C2EC180}" presName="vSp2" presStyleCnt="0"/>
      <dgm:spPr/>
    </dgm:pt>
    <dgm:pt modelId="{56939137-901C-4B69-B979-B7085D16D958}" type="pres">
      <dgm:prSet presAssocID="{F7872712-D06D-42D2-A309-18257C2EC180}" presName="sibTrans" presStyleCnt="0"/>
      <dgm:spPr/>
    </dgm:pt>
    <dgm:pt modelId="{08B58077-BFB1-4142-B23C-C976F0BA52BA}" type="pres">
      <dgm:prSet presAssocID="{85F417DB-AC23-4E27-8F90-65FDB9CA41A7}" presName="compositeNode" presStyleCnt="0">
        <dgm:presLayoutVars>
          <dgm:bulletEnabled val="1"/>
        </dgm:presLayoutVars>
      </dgm:prSet>
      <dgm:spPr/>
    </dgm:pt>
    <dgm:pt modelId="{D4AB8507-4806-49CB-8D09-D5BC4F9C5947}" type="pres">
      <dgm:prSet presAssocID="{85F417DB-AC23-4E27-8F90-65FDB9CA41A7}" presName="bgRect" presStyleLbl="node1" presStyleIdx="1" presStyleCnt="3" custScaleY="49775" custLinFactNeighborX="0" custLinFactNeighborY="-300"/>
      <dgm:spPr/>
      <dgm:t>
        <a:bodyPr/>
        <a:lstStyle/>
        <a:p>
          <a:endParaRPr lang="ru-RU"/>
        </a:p>
      </dgm:t>
    </dgm:pt>
    <dgm:pt modelId="{9E68BD51-C18F-4F8D-8B8F-7B13E77E24B3}" type="pres">
      <dgm:prSet presAssocID="{85F417DB-AC23-4E27-8F90-65FDB9CA41A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E7338-D263-417D-9D88-65EB396A114A}" type="pres">
      <dgm:prSet presAssocID="{85F417DB-AC23-4E27-8F90-65FDB9CA41A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68F2-B828-4999-8979-FECACD9EDFE8}" type="pres">
      <dgm:prSet presAssocID="{B352361B-715F-4BDB-94F5-D91495D51826}" presName="hSp" presStyleCnt="0"/>
      <dgm:spPr/>
    </dgm:pt>
    <dgm:pt modelId="{083EBB14-4AEE-4C5A-BB6B-782E084322E5}" type="pres">
      <dgm:prSet presAssocID="{B352361B-715F-4BDB-94F5-D91495D51826}" presName="vProcSp" presStyleCnt="0"/>
      <dgm:spPr/>
    </dgm:pt>
    <dgm:pt modelId="{1EE711D3-44EA-4195-A90B-0315504BCF78}" type="pres">
      <dgm:prSet presAssocID="{B352361B-715F-4BDB-94F5-D91495D51826}" presName="vSp1" presStyleCnt="0"/>
      <dgm:spPr/>
    </dgm:pt>
    <dgm:pt modelId="{208B73EA-A86B-405B-A10C-BAF103EC7929}" type="pres">
      <dgm:prSet presAssocID="{B352361B-715F-4BDB-94F5-D91495D51826}" presName="simulatedConn" presStyleLbl="solidFgAcc1" presStyleIdx="1" presStyleCnt="2" custLinFactY="-286469" custLinFactNeighborX="2895" custLinFactNeighborY="-300000"/>
      <dgm:spPr/>
    </dgm:pt>
    <dgm:pt modelId="{679863E6-F6F2-44DD-B979-D7A9A66CDAB7}" type="pres">
      <dgm:prSet presAssocID="{B352361B-715F-4BDB-94F5-D91495D51826}" presName="vSp2" presStyleCnt="0"/>
      <dgm:spPr/>
    </dgm:pt>
    <dgm:pt modelId="{B791E504-9D89-433C-A576-3AED73ADE34D}" type="pres">
      <dgm:prSet presAssocID="{B352361B-715F-4BDB-94F5-D91495D51826}" presName="sibTrans" presStyleCnt="0"/>
      <dgm:spPr/>
    </dgm:pt>
    <dgm:pt modelId="{380D8221-0742-4769-A640-C108F563194A}" type="pres">
      <dgm:prSet presAssocID="{F1978879-B641-4AF4-A004-BBDB35DB40FC}" presName="compositeNode" presStyleCnt="0">
        <dgm:presLayoutVars>
          <dgm:bulletEnabled val="1"/>
        </dgm:presLayoutVars>
      </dgm:prSet>
      <dgm:spPr/>
    </dgm:pt>
    <dgm:pt modelId="{8B1B77B9-68A1-4406-B1CE-53C6C9468F65}" type="pres">
      <dgm:prSet presAssocID="{F1978879-B641-4AF4-A004-BBDB35DB40FC}" presName="bgRect" presStyleLbl="node1" presStyleIdx="2" presStyleCnt="3" custScaleY="51126" custLinFactNeighborX="23" custLinFactNeighborY="-331"/>
      <dgm:spPr/>
      <dgm:t>
        <a:bodyPr/>
        <a:lstStyle/>
        <a:p>
          <a:endParaRPr lang="ru-RU"/>
        </a:p>
      </dgm:t>
    </dgm:pt>
    <dgm:pt modelId="{B24E2326-8923-49FD-B5D3-B56B156A5284}" type="pres">
      <dgm:prSet presAssocID="{F1978879-B641-4AF4-A004-BBDB35DB40F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B3172-EA15-4A25-8638-4873364FA4A1}" type="pres">
      <dgm:prSet presAssocID="{F1978879-B641-4AF4-A004-BBDB35DB40F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227BB-EC6D-40D4-9045-0FE91DC19631}" type="presOf" srcId="{2ABC60FE-57E7-42B7-B214-E29E846C8435}" destId="{BB0E7338-D263-417D-9D88-65EB396A114A}" srcOrd="0" destOrd="0" presId="urn:microsoft.com/office/officeart/2005/8/layout/hProcess7"/>
    <dgm:cxn modelId="{95746822-AB49-406B-AF58-903672C12F35}" type="presOf" srcId="{F1978879-B641-4AF4-A004-BBDB35DB40FC}" destId="{B24E2326-8923-49FD-B5D3-B56B156A5284}" srcOrd="1" destOrd="0" presId="urn:microsoft.com/office/officeart/2005/8/layout/hProcess7"/>
    <dgm:cxn modelId="{A736DF3E-8AC2-46DC-814C-9877EDFC821F}" type="presOf" srcId="{F1978879-B641-4AF4-A004-BBDB35DB40FC}" destId="{8B1B77B9-68A1-4406-B1CE-53C6C9468F65}" srcOrd="0" destOrd="0" presId="urn:microsoft.com/office/officeart/2005/8/layout/hProcess7"/>
    <dgm:cxn modelId="{E38C1BC3-3C6B-45A1-AF15-1E1F0EED1082}" srcId="{AA435C77-1BC2-4AF5-B356-3F7F78A53951}" destId="{F1978879-B641-4AF4-A004-BBDB35DB40FC}" srcOrd="2" destOrd="0" parTransId="{47F02D8C-5FE4-4070-87CE-0D84D2968E67}" sibTransId="{7344B87A-1506-48E1-ABD1-B85C1DD3A1D5}"/>
    <dgm:cxn modelId="{464140DB-B5AF-4635-A323-A3772B267651}" type="presOf" srcId="{AA435C77-1BC2-4AF5-B356-3F7F78A53951}" destId="{F2D92D67-7FA1-4DB8-B96A-1F3CB1CA998D}" srcOrd="0" destOrd="0" presId="urn:microsoft.com/office/officeart/2005/8/layout/hProcess7"/>
    <dgm:cxn modelId="{B56C68F5-5BCE-4326-8130-D04CEA08C18F}" type="presOf" srcId="{85F417DB-AC23-4E27-8F90-65FDB9CA41A7}" destId="{9E68BD51-C18F-4F8D-8B8F-7B13E77E24B3}" srcOrd="1" destOrd="0" presId="urn:microsoft.com/office/officeart/2005/8/layout/hProcess7"/>
    <dgm:cxn modelId="{CE31E8A3-3F17-4077-A172-278F7C9B69AD}" type="presOf" srcId="{85F417DB-AC23-4E27-8F90-65FDB9CA41A7}" destId="{D4AB8507-4806-49CB-8D09-D5BC4F9C5947}" srcOrd="0" destOrd="0" presId="urn:microsoft.com/office/officeart/2005/8/layout/hProcess7"/>
    <dgm:cxn modelId="{DC3413B6-0771-4859-AFDB-B3FC180FAA5F}" srcId="{85F417DB-AC23-4E27-8F90-65FDB9CA41A7}" destId="{2ABC60FE-57E7-42B7-B214-E29E846C8435}" srcOrd="0" destOrd="0" parTransId="{94E53339-BB9A-4C02-9255-F2B4099C58CB}" sibTransId="{2810F142-B894-47A6-A5CF-3734CD93778E}"/>
    <dgm:cxn modelId="{60701F5D-E86E-4064-9B27-CEA908EA7552}" type="presOf" srcId="{723C9C76-7B0C-492E-84E2-14540D030B7C}" destId="{B9B06ABA-91DB-4185-AE14-110C8D5138F0}" srcOrd="1" destOrd="0" presId="urn:microsoft.com/office/officeart/2005/8/layout/hProcess7"/>
    <dgm:cxn modelId="{58C7FE00-419E-4407-8F93-F25503394278}" srcId="{AA435C77-1BC2-4AF5-B356-3F7F78A53951}" destId="{723C9C76-7B0C-492E-84E2-14540D030B7C}" srcOrd="0" destOrd="0" parTransId="{A4175787-B819-4E9C-B2D2-B5A94FA97FB1}" sibTransId="{F7872712-D06D-42D2-A309-18257C2EC180}"/>
    <dgm:cxn modelId="{9AEDA69E-6BD4-4CEB-A28B-DD0AB817F221}" type="presOf" srcId="{723C9C76-7B0C-492E-84E2-14540D030B7C}" destId="{110599FC-B58E-433C-8B55-53340AD3CFE3}" srcOrd="0" destOrd="0" presId="urn:microsoft.com/office/officeart/2005/8/layout/hProcess7"/>
    <dgm:cxn modelId="{57D2B238-AEC8-42F9-A437-0720DB6A764D}" type="presOf" srcId="{36B49F5F-D5C9-4B56-97F8-2ED7F2267544}" destId="{4F2B3172-EA15-4A25-8638-4873364FA4A1}" srcOrd="0" destOrd="0" presId="urn:microsoft.com/office/officeart/2005/8/layout/hProcess7"/>
    <dgm:cxn modelId="{2EA016B6-08AB-40F9-8275-A96ECDF1153F}" srcId="{AA435C77-1BC2-4AF5-B356-3F7F78A53951}" destId="{85F417DB-AC23-4E27-8F90-65FDB9CA41A7}" srcOrd="1" destOrd="0" parTransId="{B8DB6936-1A56-4415-8013-DC98663A2A89}" sibTransId="{B352361B-715F-4BDB-94F5-D91495D51826}"/>
    <dgm:cxn modelId="{E5756F17-9670-48AD-807E-61ED76B46306}" srcId="{723C9C76-7B0C-492E-84E2-14540D030B7C}" destId="{E56105E3-ED6F-46BC-8969-04F4815501E1}" srcOrd="0" destOrd="0" parTransId="{CADFFF9C-E4C5-4883-BEBB-AF5FB1C43D26}" sibTransId="{3D7DC7AF-B5B0-4617-A007-1BCA45246610}"/>
    <dgm:cxn modelId="{D953800C-29CE-419C-B7B3-6372AD5B2F66}" type="presOf" srcId="{E56105E3-ED6F-46BC-8969-04F4815501E1}" destId="{ED78993D-5C0D-44D9-ADF8-E3319B4722C3}" srcOrd="0" destOrd="0" presId="urn:microsoft.com/office/officeart/2005/8/layout/hProcess7"/>
    <dgm:cxn modelId="{747D75DE-784E-465A-93DC-60B6AEE26BED}" srcId="{F1978879-B641-4AF4-A004-BBDB35DB40FC}" destId="{36B49F5F-D5C9-4B56-97F8-2ED7F2267544}" srcOrd="0" destOrd="0" parTransId="{85F69827-F9EA-4158-B0C3-9B9B2AC3F55E}" sibTransId="{4F3D6CDF-22FF-4C57-A8F0-10C0D6442C7F}"/>
    <dgm:cxn modelId="{2F63FCAC-4E37-4E8D-90C8-938C7BFB2F06}" type="presParOf" srcId="{F2D92D67-7FA1-4DB8-B96A-1F3CB1CA998D}" destId="{EB3988B0-6E9A-4641-B4E0-9C5957431E37}" srcOrd="0" destOrd="0" presId="urn:microsoft.com/office/officeart/2005/8/layout/hProcess7"/>
    <dgm:cxn modelId="{0D3469B0-7F53-4FD1-A0F8-35BDAF4DACDE}" type="presParOf" srcId="{EB3988B0-6E9A-4641-B4E0-9C5957431E37}" destId="{110599FC-B58E-433C-8B55-53340AD3CFE3}" srcOrd="0" destOrd="0" presId="urn:microsoft.com/office/officeart/2005/8/layout/hProcess7"/>
    <dgm:cxn modelId="{951E9FF4-8010-40B9-801A-2740447558E8}" type="presParOf" srcId="{EB3988B0-6E9A-4641-B4E0-9C5957431E37}" destId="{B9B06ABA-91DB-4185-AE14-110C8D5138F0}" srcOrd="1" destOrd="0" presId="urn:microsoft.com/office/officeart/2005/8/layout/hProcess7"/>
    <dgm:cxn modelId="{FF73F75E-32EB-44A7-8D06-6DE5173D0B5A}" type="presParOf" srcId="{EB3988B0-6E9A-4641-B4E0-9C5957431E37}" destId="{ED78993D-5C0D-44D9-ADF8-E3319B4722C3}" srcOrd="2" destOrd="0" presId="urn:microsoft.com/office/officeart/2005/8/layout/hProcess7"/>
    <dgm:cxn modelId="{78A8A4A8-B873-43CC-95A2-E5119C6CE67D}" type="presParOf" srcId="{F2D92D67-7FA1-4DB8-B96A-1F3CB1CA998D}" destId="{4E35CDEF-4E8D-4EFD-808D-BC807ECEAED1}" srcOrd="1" destOrd="0" presId="urn:microsoft.com/office/officeart/2005/8/layout/hProcess7"/>
    <dgm:cxn modelId="{C7BDFC34-C5D9-4D3D-8731-E5CFE41B5CF6}" type="presParOf" srcId="{F2D92D67-7FA1-4DB8-B96A-1F3CB1CA998D}" destId="{4743C427-681D-4884-87E8-72CE053D4F33}" srcOrd="2" destOrd="0" presId="urn:microsoft.com/office/officeart/2005/8/layout/hProcess7"/>
    <dgm:cxn modelId="{4EEE1A33-DFF3-4341-AF33-BCB47B560554}" type="presParOf" srcId="{4743C427-681D-4884-87E8-72CE053D4F33}" destId="{A85AEDC5-6510-4611-ABA2-EF97736BD729}" srcOrd="0" destOrd="0" presId="urn:microsoft.com/office/officeart/2005/8/layout/hProcess7"/>
    <dgm:cxn modelId="{715EA59F-B99E-4CEE-B08B-67992EF4456F}" type="presParOf" srcId="{4743C427-681D-4884-87E8-72CE053D4F33}" destId="{407CC711-23DA-4FA2-B522-1C69B902A0E6}" srcOrd="1" destOrd="0" presId="urn:microsoft.com/office/officeart/2005/8/layout/hProcess7"/>
    <dgm:cxn modelId="{272F7C04-B51E-45D6-8C6F-7299578A5163}" type="presParOf" srcId="{4743C427-681D-4884-87E8-72CE053D4F33}" destId="{A5DB31B5-CECC-4B33-A00F-40574448C81B}" srcOrd="2" destOrd="0" presId="urn:microsoft.com/office/officeart/2005/8/layout/hProcess7"/>
    <dgm:cxn modelId="{079600F0-2988-4106-9081-8F21AD0A0F27}" type="presParOf" srcId="{F2D92D67-7FA1-4DB8-B96A-1F3CB1CA998D}" destId="{56939137-901C-4B69-B979-B7085D16D958}" srcOrd="3" destOrd="0" presId="urn:microsoft.com/office/officeart/2005/8/layout/hProcess7"/>
    <dgm:cxn modelId="{E63E0A16-FEB0-40C4-85B2-74F4C6CCFF84}" type="presParOf" srcId="{F2D92D67-7FA1-4DB8-B96A-1F3CB1CA998D}" destId="{08B58077-BFB1-4142-B23C-C976F0BA52BA}" srcOrd="4" destOrd="0" presId="urn:microsoft.com/office/officeart/2005/8/layout/hProcess7"/>
    <dgm:cxn modelId="{526F4E45-72B8-4400-90CE-BBF2B65B6162}" type="presParOf" srcId="{08B58077-BFB1-4142-B23C-C976F0BA52BA}" destId="{D4AB8507-4806-49CB-8D09-D5BC4F9C5947}" srcOrd="0" destOrd="0" presId="urn:microsoft.com/office/officeart/2005/8/layout/hProcess7"/>
    <dgm:cxn modelId="{8232EE04-E200-4FF9-A862-1999B01D190B}" type="presParOf" srcId="{08B58077-BFB1-4142-B23C-C976F0BA52BA}" destId="{9E68BD51-C18F-4F8D-8B8F-7B13E77E24B3}" srcOrd="1" destOrd="0" presId="urn:microsoft.com/office/officeart/2005/8/layout/hProcess7"/>
    <dgm:cxn modelId="{373347FE-92C0-4519-BE00-4E2CEFBB3350}" type="presParOf" srcId="{08B58077-BFB1-4142-B23C-C976F0BA52BA}" destId="{BB0E7338-D263-417D-9D88-65EB396A114A}" srcOrd="2" destOrd="0" presId="urn:microsoft.com/office/officeart/2005/8/layout/hProcess7"/>
    <dgm:cxn modelId="{A1F5F852-4F30-4E81-B521-3F4D689FC583}" type="presParOf" srcId="{F2D92D67-7FA1-4DB8-B96A-1F3CB1CA998D}" destId="{57B268F2-B828-4999-8979-FECACD9EDFE8}" srcOrd="5" destOrd="0" presId="urn:microsoft.com/office/officeart/2005/8/layout/hProcess7"/>
    <dgm:cxn modelId="{A3F78CA1-1FB8-4C87-AB78-C5BC1BC03BD4}" type="presParOf" srcId="{F2D92D67-7FA1-4DB8-B96A-1F3CB1CA998D}" destId="{083EBB14-4AEE-4C5A-BB6B-782E084322E5}" srcOrd="6" destOrd="0" presId="urn:microsoft.com/office/officeart/2005/8/layout/hProcess7"/>
    <dgm:cxn modelId="{F395C0F4-0A7D-49F0-9CB4-48312B570C56}" type="presParOf" srcId="{083EBB14-4AEE-4C5A-BB6B-782E084322E5}" destId="{1EE711D3-44EA-4195-A90B-0315504BCF78}" srcOrd="0" destOrd="0" presId="urn:microsoft.com/office/officeart/2005/8/layout/hProcess7"/>
    <dgm:cxn modelId="{8024ED9C-D5AD-469D-9F12-92D442C3BDF4}" type="presParOf" srcId="{083EBB14-4AEE-4C5A-BB6B-782E084322E5}" destId="{208B73EA-A86B-405B-A10C-BAF103EC7929}" srcOrd="1" destOrd="0" presId="urn:microsoft.com/office/officeart/2005/8/layout/hProcess7"/>
    <dgm:cxn modelId="{8FD5EF4F-FEE0-4840-A13D-FE10EDA1F67A}" type="presParOf" srcId="{083EBB14-4AEE-4C5A-BB6B-782E084322E5}" destId="{679863E6-F6F2-44DD-B979-D7A9A66CDAB7}" srcOrd="2" destOrd="0" presId="urn:microsoft.com/office/officeart/2005/8/layout/hProcess7"/>
    <dgm:cxn modelId="{9FAD5B34-B985-47B5-BF85-B885DA79E8AD}" type="presParOf" srcId="{F2D92D67-7FA1-4DB8-B96A-1F3CB1CA998D}" destId="{B791E504-9D89-433C-A576-3AED73ADE34D}" srcOrd="7" destOrd="0" presId="urn:microsoft.com/office/officeart/2005/8/layout/hProcess7"/>
    <dgm:cxn modelId="{EE00CA45-D7BD-4960-8DAF-2EF3836FA9E7}" type="presParOf" srcId="{F2D92D67-7FA1-4DB8-B96A-1F3CB1CA998D}" destId="{380D8221-0742-4769-A640-C108F563194A}" srcOrd="8" destOrd="0" presId="urn:microsoft.com/office/officeart/2005/8/layout/hProcess7"/>
    <dgm:cxn modelId="{896113A4-CA52-4752-9B06-1EB19AA90677}" type="presParOf" srcId="{380D8221-0742-4769-A640-C108F563194A}" destId="{8B1B77B9-68A1-4406-B1CE-53C6C9468F65}" srcOrd="0" destOrd="0" presId="urn:microsoft.com/office/officeart/2005/8/layout/hProcess7"/>
    <dgm:cxn modelId="{ECBB523D-BEC9-4066-B805-7577C2EFCF40}" type="presParOf" srcId="{380D8221-0742-4769-A640-C108F563194A}" destId="{B24E2326-8923-49FD-B5D3-B56B156A5284}" srcOrd="1" destOrd="0" presId="urn:microsoft.com/office/officeart/2005/8/layout/hProcess7"/>
    <dgm:cxn modelId="{0D86D2DE-7DE1-4931-880E-2E99F236ECC5}" type="presParOf" srcId="{380D8221-0742-4769-A640-C108F563194A}" destId="{4F2B3172-EA15-4A25-8638-4873364FA4A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8E2C1-DF80-405F-AF10-6105EC094F74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05FF-7F9B-4CB5-897F-2E17491BB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68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783E4-7EBA-418A-A32C-A220B70BBBC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FB9E-87BC-4D61-8C73-3441E65AF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36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2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6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BDD6-C30F-4352-B448-22225BC18832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29E0-E19E-454F-AE1A-DF2F671239F9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4E6-8AB7-41DD-B94D-5738BA38AA28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4C98-56A7-4875-ADDC-7D127784FB69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EE5-29BE-4160-B50E-D7FAC1A0FBC5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F65-3C52-45C7-AC85-241252B6E597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1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3431-6BAD-4824-B975-DECDB313ED3D}" type="datetime1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ECF-EB8E-451F-8A3A-5121D8610A41}" type="datetime1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4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C117-B8DC-4491-B7EA-008B588B0917}" type="datetime1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4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9FE-F2A6-4DB2-B6AB-6D76EAF9EAD2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6534-5FF2-49D3-9783-7FA3FD69DF80}" type="datetime1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3F3E-14A4-42C9-BBA1-E5C531900469}" type="datetime1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6F74-A768-45D9-A8D5-5C35F48D0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hyperlink" Target="https://do.asurso.ru/mod/folder/view.php?id=1720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firpo.ru/activities/projects/p_12.html" TargetMode="External"/><Relationship Id="rId2" Type="http://schemas.openxmlformats.org/officeDocument/2006/relationships/hyperlink" Target="https://spo-lab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09092" y="2034020"/>
            <a:ext cx="11449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Методическое </a:t>
            </a:r>
            <a:r>
              <a:rPr lang="ru-RU" alt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сопровождение учебного занятия: разработка технологических карт занятия с профессиональной </a:t>
            </a:r>
            <a:r>
              <a:rPr lang="ru-RU" alt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4706" y="5145721"/>
            <a:ext cx="9865096" cy="595767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055" y="624683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13 декабря 2022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37350"/>
            <a:ext cx="10934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Онлайн школа методистов и заместителей директоров ПОО  </a:t>
            </a:r>
          </a:p>
          <a:p>
            <a:pPr algn="ctr"/>
            <a:r>
              <a:rPr lang="ru-RU" alt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по вопросам реализации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194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268" y="377309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5997662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7134225" y="2590800"/>
            <a:ext cx="1514475" cy="40005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06879" y="2064990"/>
            <a:ext cx="116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ВСТУПАЕТ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000067" y="1661936"/>
            <a:ext cx="1964266" cy="2257777"/>
            <a:chOff x="3584448" y="622243"/>
            <a:chExt cx="1964266" cy="2257777"/>
          </a:xfrm>
        </p:grpSpPr>
        <p:sp>
          <p:nvSpPr>
            <p:cNvPr id="8" name="Шестиугольник 7"/>
            <p:cNvSpPr/>
            <p:nvPr/>
          </p:nvSpPr>
          <p:spPr>
            <a:xfrm rot="5400000">
              <a:off x="3437692" y="768999"/>
              <a:ext cx="2257777" cy="1964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D3B00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стиугольник 4"/>
            <p:cNvSpPr txBox="1"/>
            <p:nvPr/>
          </p:nvSpPr>
          <p:spPr>
            <a:xfrm>
              <a:off x="3890545" y="974081"/>
              <a:ext cx="1352070" cy="1554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с 01 сентября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ru-RU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 г.</a:t>
              </a:r>
            </a:p>
          </p:txBody>
        </p:sp>
      </p:grpSp>
      <p:sp>
        <p:nvSpPr>
          <p:cNvPr id="10" name="Шеврон 9"/>
          <p:cNvSpPr/>
          <p:nvPr/>
        </p:nvSpPr>
        <p:spPr>
          <a:xfrm rot="5400000">
            <a:off x="9484583" y="3457464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2875" y="5063256"/>
            <a:ext cx="409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Разработка 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новых рабочих программ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учетом изменений 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 ФГОС СОО и ФГОС СПО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774" y="3229602"/>
            <a:ext cx="1520376" cy="147706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qrcoder.ru/code/?http%3A%2F%2Fpublication.pravo.gov.ru%2FDocument%2FView%2F0001202210110007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3" y="510083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2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5113296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01744" y="1235301"/>
            <a:ext cx="9777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УТОЧНЕНЫ ОБРАЗОВАТЕЛЬНЫЕ РЕЗУЛЬТАТЫ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937" y="1744564"/>
            <a:ext cx="3487336" cy="495937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5113296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59953" y="1245572"/>
            <a:ext cx="703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УТОЧНЕНЫ ОБРАЗОВАТЕЛЬНЫЕ РЕЗУЛЬТАТЫ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п.7 и п.7.1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550" y="2063896"/>
            <a:ext cx="3076575" cy="42431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31768" y="6302240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СТАЛО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338" y="2063896"/>
            <a:ext cx="3746554" cy="30419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77575" y="521623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БЫЛО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7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5113296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59953" y="1245572"/>
            <a:ext cx="703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УТОЧНЕНЫ ОБРАЗОВАТЕЛЬНЫЕ РЕЗУЛЬТАТЫ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п.7 и п.7.1, п.8, 8.1 и др.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31768" y="6302240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СТАЛО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103" y="2043440"/>
            <a:ext cx="2983830" cy="4258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53" y="2047892"/>
            <a:ext cx="2940762" cy="421487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8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5135558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16069" y="2058787"/>
            <a:ext cx="61109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УТОЧНЕНЫ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ПРЕДМЕТНЫЕ РЕЗУЛЬТАТЫ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по УЧЕБНЫМ ПРЕДМЕТАМ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17899" y="1844610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rot="5400000">
            <a:off x="7173937" y="3142353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7573" y="4953660"/>
            <a:ext cx="826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СОДЕРЖАНИИ ТАБЛИЦ с результатами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рабочих программах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9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5135558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817228" y="1636477"/>
            <a:ext cx="6173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УТОЧНЕНЫ ПРЕДМЕТНЫЕ РЕЗУЛЬТАТЫ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 УЧЕБНЫМ ПРЕДМЕТАМ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19601" y="1135134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rot="5400000">
            <a:off x="7406354" y="2104914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0821" y="3711103"/>
            <a:ext cx="826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СОДЕРЖАНИИ ТАБЛИЦ с результатами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рабочих программах</a:t>
            </a:r>
            <a:endParaRPr lang="ru-RU" sz="2000" dirty="0"/>
          </a:p>
        </p:txBody>
      </p:sp>
      <p:sp>
        <p:nvSpPr>
          <p:cNvPr id="11" name="Шеврон 10"/>
          <p:cNvSpPr/>
          <p:nvPr/>
        </p:nvSpPr>
        <p:spPr>
          <a:xfrm rot="10800000">
            <a:off x="7643461" y="4711870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6327" y="5106676"/>
            <a:ext cx="6184705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КОЛИЧЕСТВЕ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ОБЩЕОБРАЗОВАТЕЛЬНЫХ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ПРЕДМЕТОВ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0078" y="4614233"/>
            <a:ext cx="81624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8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48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0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43" y="1020924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0770" y="1387605"/>
            <a:ext cx="826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СОДЕРЖАНИИ ТАБЛИЦ с результатами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рабочих программах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70" y="2347962"/>
            <a:ext cx="4635814" cy="3800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49" y="2347962"/>
            <a:ext cx="4303849" cy="3800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9671" y="6216242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во ФГОС СПО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4706" y="6216242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во ФГОС СОО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43" y="1020924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0770" y="1387605"/>
            <a:ext cx="826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СОДЕРЖАНИИ ТАБЛИЦ с результатами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рабочих программах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70" y="2347962"/>
            <a:ext cx="6423510" cy="3964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63" y="2347963"/>
            <a:ext cx="4177912" cy="39646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7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43" y="1020924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0770" y="1387605"/>
            <a:ext cx="826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СОДЕРЖАНИИ ТАБЛИЦ с результатами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рабочих программах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71" y="2204010"/>
            <a:ext cx="5344114" cy="4395738"/>
          </a:xfrm>
          <a:prstGeom prst="rect">
            <a:avLst/>
          </a:prstGeom>
        </p:spPr>
      </p:pic>
      <p:sp>
        <p:nvSpPr>
          <p:cNvPr id="10" name="Шеврон 9"/>
          <p:cNvSpPr/>
          <p:nvPr/>
        </p:nvSpPr>
        <p:spPr>
          <a:xfrm>
            <a:off x="7025354" y="2204010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4" descr="https://www.qrrd.ru/qr/369516678477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26" y="2095491"/>
            <a:ext cx="3171955" cy="31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9426" y="5347923"/>
            <a:ext cx="3334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Региональные рабочие 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группы по внедрению 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43" y="119471"/>
            <a:ext cx="61975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Нормативно-правовая основа внедрения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профессиональной составляющей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общеобразовательные дисциплины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3172223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29022" y="1177565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76754" y="1702707"/>
            <a:ext cx="44646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ИЗМЕНЕНИЯ В КОЛИЧЕСТВЕ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ОБЩЕОБРАЗОВАТЕЛЬНЫХ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ПРЕДМЕТОВ</a:t>
            </a:r>
            <a:endParaRPr lang="ru-RU" sz="2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8493993" y="990470"/>
            <a:ext cx="1964266" cy="2257777"/>
            <a:chOff x="1441216" y="179447"/>
            <a:chExt cx="1964266" cy="2257777"/>
          </a:xfrm>
        </p:grpSpPr>
        <p:sp>
          <p:nvSpPr>
            <p:cNvPr id="18" name="Шестиугольник 17"/>
            <p:cNvSpPr/>
            <p:nvPr/>
          </p:nvSpPr>
          <p:spPr>
            <a:xfrm rot="5400000">
              <a:off x="1294460" y="326203"/>
              <a:ext cx="2257777" cy="1964266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38000">
                  <a:srgbClr val="FFC0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4"/>
            <p:cNvSpPr txBox="1"/>
            <p:nvPr/>
          </p:nvSpPr>
          <p:spPr>
            <a:xfrm>
              <a:off x="1713642" y="531284"/>
              <a:ext cx="1352070" cy="1554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7200" kern="12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13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80393"/>
              </p:ext>
            </p:extLst>
          </p:nvPr>
        </p:nvGraphicFramePr>
        <p:xfrm>
          <a:off x="6999434" y="3514743"/>
          <a:ext cx="4953384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6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6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</a:t>
                      </a:r>
                    </a:p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жизнедеятельности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130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20547" y="3785338"/>
            <a:ext cx="1964266" cy="2257777"/>
            <a:chOff x="1441216" y="179447"/>
            <a:chExt cx="1964266" cy="2257777"/>
          </a:xfrm>
        </p:grpSpPr>
        <p:sp>
          <p:nvSpPr>
            <p:cNvPr id="13" name="Шестиугольник 12"/>
            <p:cNvSpPr/>
            <p:nvPr/>
          </p:nvSpPr>
          <p:spPr>
            <a:xfrm rot="5400000">
              <a:off x="1294460" y="326203"/>
              <a:ext cx="2257777" cy="1964266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38000">
                  <a:srgbClr val="FFC0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/>
            <p:cNvSpPr txBox="1"/>
            <p:nvPr/>
          </p:nvSpPr>
          <p:spPr>
            <a:xfrm>
              <a:off x="1713642" y="531284"/>
              <a:ext cx="1352070" cy="1554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7200" kern="12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32936" y="3584165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БЫЛО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60610" y="2962502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СТАЛО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2954" y="5903628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обязательных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268" y="377309"/>
            <a:ext cx="524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Программа работы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rot="20126153">
            <a:off x="895102" y="1239331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41110" y="1356353"/>
            <a:ext cx="898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Презентация темы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Саямова Янина Геннадьевна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rot="20126153">
            <a:off x="895102" y="3631111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0126153">
            <a:off x="895102" y="5628821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41110" y="2059917"/>
            <a:ext cx="550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Домашнее задание (отчетное)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 smtClean="0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5290" y="256859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Практическая работа №3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Заполните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шаблон технологической карты одного занятия с профессиональной составляющей для образовательной программы (по выбору).</a:t>
            </a:r>
          </a:p>
          <a:p>
            <a:pPr algn="just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По результатам выполнения практической работы необходимо сформировать электронный документ с названием: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ПР3_ФИО слушателя_ТК_13.12.22.</a:t>
            </a:r>
          </a:p>
          <a:p>
            <a:pPr algn="just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Документ необходимо отправить на почту: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sayamova@cposo.ru в теме письма указать: Онлайн-школа ПР3_ФИО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слушателя_наименование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ПОО_дата проведения занятия онлайн школы</a:t>
            </a:r>
          </a:p>
        </p:txBody>
      </p:sp>
    </p:spTree>
    <p:extLst>
      <p:ext uri="{BB962C8B-B14F-4D97-AF65-F5344CB8AC3E}">
        <p14:creationId xmlns:p14="http://schemas.microsoft.com/office/powerpoint/2010/main" val="3494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689" y="196259"/>
            <a:ext cx="11413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Единые методические дни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ноябрь – декабрь 2022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461730"/>
              </p:ext>
            </p:extLst>
          </p:nvPr>
        </p:nvGraphicFramePr>
        <p:xfrm>
          <a:off x="-456447" y="10595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73845" y="1645682"/>
            <a:ext cx="864592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  <a:hlinkClick r:id="rId7"/>
              </a:rPr>
              <a:t>https://do.asurso.ru/mod/folder/view.php?id=1720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130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8046" y="1198624"/>
            <a:ext cx="865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МЕТОДИЧЕСКИЕ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МАТЕРИАЛЫ ЕМД ПОО ФП Профессионалитет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694" y="3016074"/>
            <a:ext cx="3328783" cy="33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266" y="318016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57712" y="1036141"/>
            <a:ext cx="3861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КАРТА</a:t>
            </a:r>
            <a:endParaRPr lang="ru-RU" sz="2400" dirty="0"/>
          </a:p>
        </p:txBody>
      </p:sp>
      <p:sp>
        <p:nvSpPr>
          <p:cNvPr id="7" name="Шеврон 6"/>
          <p:cNvSpPr/>
          <p:nvPr/>
        </p:nvSpPr>
        <p:spPr>
          <a:xfrm>
            <a:off x="433862" y="811173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4487" y="2026741"/>
            <a:ext cx="818407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проектирования педагогического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преподавателя и обучающихся,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которой представлено описание процесса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от цели до результата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14486" y="3977460"/>
            <a:ext cx="8184071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способ графического проектирования учебного занятия, таблица, позволяющая структурировать учебное занятие по выбранным преподавателем параметрам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9366" y="51793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58803" y="1424298"/>
            <a:ext cx="3861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КАРТА</a:t>
            </a:r>
            <a:endParaRPr lang="ru-RU" sz="2400" dirty="0"/>
          </a:p>
        </p:txBody>
      </p:sp>
      <p:sp>
        <p:nvSpPr>
          <p:cNvPr id="7" name="Шеврон 6"/>
          <p:cNvSpPr/>
          <p:nvPr/>
        </p:nvSpPr>
        <p:spPr>
          <a:xfrm>
            <a:off x="2263571" y="745491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2309224" y="2764337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61187" y="2497301"/>
            <a:ext cx="9518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Разрабатывается по темам профессионально-ориентированного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</a:p>
        </p:txBody>
      </p:sp>
      <p:sp>
        <p:nvSpPr>
          <p:cNvPr id="11" name="Шеврон 10"/>
          <p:cNvSpPr/>
          <p:nvPr/>
        </p:nvSpPr>
        <p:spPr>
          <a:xfrm>
            <a:off x="2309224" y="3383575"/>
            <a:ext cx="451963" cy="373458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1187" y="3315381"/>
            <a:ext cx="842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деятельностный подход к организации занятия</a:t>
            </a:r>
          </a:p>
        </p:txBody>
      </p:sp>
      <p:sp>
        <p:nvSpPr>
          <p:cNvPr id="13" name="Шеврон 12"/>
          <p:cNvSpPr/>
          <p:nvPr/>
        </p:nvSpPr>
        <p:spPr>
          <a:xfrm>
            <a:off x="2309223" y="3959649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1186" y="3862334"/>
            <a:ext cx="9241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описание деятельности участников образовательного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учебных действий</a:t>
            </a:r>
          </a:p>
        </p:txBody>
      </p:sp>
      <p:sp>
        <p:nvSpPr>
          <p:cNvPr id="17" name="Шеврон 16"/>
          <p:cNvSpPr/>
          <p:nvPr/>
        </p:nvSpPr>
        <p:spPr>
          <a:xfrm>
            <a:off x="2309222" y="4798632"/>
            <a:ext cx="451963" cy="373458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61185" y="4756591"/>
            <a:ext cx="9113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модели (характер) взаимодействий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преподавателя со студентами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2084" y="1230183"/>
            <a:ext cx="169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Элемент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УМК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9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266" y="318016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2912" y="918839"/>
            <a:ext cx="71573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для урока с профильной составляющей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разрабатывается с учетом следующих аспектов</a:t>
            </a:r>
            <a:endParaRPr lang="ru-RU" sz="1400" dirty="0"/>
          </a:p>
        </p:txBody>
      </p:sp>
      <p:sp>
        <p:nvSpPr>
          <p:cNvPr id="7" name="Шеврон 6"/>
          <p:cNvSpPr/>
          <p:nvPr/>
        </p:nvSpPr>
        <p:spPr>
          <a:xfrm>
            <a:off x="452912" y="353652"/>
            <a:ext cx="995232" cy="178638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8824" y="2631808"/>
            <a:ext cx="1068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Целостность и системность документа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3112" y="4118696"/>
            <a:ext cx="7581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технологической карте преподавателем обоснованно осуществлен выбор:</a:t>
            </a:r>
          </a:p>
          <a:p>
            <a:pPr marL="285750" indent="-285750" algn="r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 занятия</a:t>
            </a:r>
          </a:p>
          <a:p>
            <a:pPr marL="285750" indent="-285750" algn="r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организации учебной деятельности</a:t>
            </a:r>
          </a:p>
          <a:p>
            <a:pPr marL="285750" indent="-285750" algn="r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</a:t>
            </a:r>
          </a:p>
          <a:p>
            <a:pPr marL="285750" indent="-285750" algn="r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03112" y="3480916"/>
            <a:ext cx="10762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технологической карте необходима четкая постановка цели учебного занятия с профильной составляющей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задач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 rot="803340">
            <a:off x="850584" y="2447703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803340">
            <a:off x="860109" y="3406653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803340">
            <a:off x="860109" y="3903808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03112" y="5149747"/>
            <a:ext cx="10683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технологической карте урока обеспечивается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прослеживаемость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«следов» профессиональной составляющей </a:t>
            </a:r>
          </a:p>
        </p:txBody>
      </p:sp>
      <p:sp>
        <p:nvSpPr>
          <p:cNvPr id="26" name="Полилиния 25"/>
          <p:cNvSpPr/>
          <p:nvPr/>
        </p:nvSpPr>
        <p:spPr>
          <a:xfrm rot="803340">
            <a:off x="839777" y="4904246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03112" y="5859179"/>
            <a:ext cx="8880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профессиональной терминологией в рамках урока с профильной составляющей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тем общеобразовательным предметам, в рамках которых это возможно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 rot="803340">
            <a:off x="850583" y="5691230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03340">
            <a:off x="869633" y="2944858"/>
            <a:ext cx="432434" cy="33589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03112" y="3091963"/>
            <a:ext cx="1068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Тема, по которой подготовлена технологическая карта, должна иметь профессиональную актуальность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4418" y="6373514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860" y="2117362"/>
            <a:ext cx="105424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преподавателя общеобразовательных дисциплин и специальных дисциплин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266" y="318016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2760" y="896563"/>
            <a:ext cx="3861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КАРТА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2392" y="1886009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562760" y="1899335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2618688" y="1905998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651" y="1916787"/>
            <a:ext cx="335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преподавателя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0651" y="2373987"/>
            <a:ext cx="329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обучающегося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70651" y="2831187"/>
            <a:ext cx="588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образовательные результаты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70651" y="3295767"/>
            <a:ext cx="329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средства контроля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92392" y="3905309"/>
            <a:ext cx="1682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26" name="Шеврон 25"/>
          <p:cNvSpPr/>
          <p:nvPr/>
        </p:nvSpPr>
        <p:spPr>
          <a:xfrm>
            <a:off x="562760" y="3918635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2618688" y="3934024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0651" y="3934024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содержания темы урока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70651" y="4391224"/>
            <a:ext cx="771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Воспроизведение знаний для их применения в стандартных условиях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99953" y="5488861"/>
            <a:ext cx="442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выполнение заданий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70651" y="4806233"/>
            <a:ext cx="8683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приобретенных знаний и их первичное применение в новых условиях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формирования умений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99953" y="5903870"/>
            <a:ext cx="771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работы (достижение целей, оценка деятельности)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7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02076" y="1568176"/>
            <a:ext cx="7645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АЛГОРИТМ ПОДГОТОВКИ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Технологической 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400176" y="1410321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2457" y="5161706"/>
            <a:ext cx="1079141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Соотнести подготовленную технологическую карту в рабочей программой для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возможности достижения поставленных результатов через систему взаимодействий,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выбранные образовательные технологии и формы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прослеживаемость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технологической карте «следов» профессиональной составляющей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6904" y="2680138"/>
            <a:ext cx="159824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0" dirty="0">
                <a:solidFill>
                  <a:srgbClr val="FFC000"/>
                </a:solidFill>
                <a:latin typeface="Arial Black" panose="020B0A04020102020204" pitchFamily="34" charset="0"/>
              </a:rPr>
              <a:t>?</a:t>
            </a:r>
            <a:endParaRPr lang="ru-RU" sz="145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09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5107" y="61581"/>
            <a:ext cx="7645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АЛГОРИТМ ПОДГОТОВКИ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ехнологической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135458" y="61581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424" y="2151504"/>
            <a:ext cx="111144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Преподавателю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общеобразовательных дисциплин необходимо взаимодействовать с преподавателями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ПМ/МДК/ОП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Выбрать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 из РП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(выбранная тема должна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профессиональную актуальность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занятия и задачи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(обязательно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Определиться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типом занятия, формами организации учебной деятельности, образовательными технологиями,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терминологией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Определить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занятия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 ФГОС СОО)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проследить их взаимосвязь с ПМ/МДК/ОП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Убедиться, что присутствует проф. составляющая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3750" y="1521510"/>
            <a:ext cx="6815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Проанализировать УЧЕБНЫЙ ПЛАН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890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5107" y="61581"/>
            <a:ext cx="7645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АЛГОРИТМ ПОДГОТОВКИ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ехнологической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135458" y="61581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424" y="1224108"/>
            <a:ext cx="11114468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Разработать задания с профессиональной составляющей на отработку темы занятия, определив у каждого задания результат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(оформить в приложении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	Прописать деятельность преподавателя и студентов на каждом этапе занятия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(организационный, основной, заключительный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	Уточнить планируемые результаты на каждом этапе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	Разработать типы оценочных мероприятий каждого этапа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(использовать несколько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	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включить задание для сам.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работы/ДЗ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Еще раз внимательно прочитать готовую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технологическую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карту и убедиться, что в ней прослеживается профессиональная составляющая и логика в составлении заданий.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должна быть перегружена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деятельностью и заданиями (примерно 3 страницы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266" y="318016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7304" y="1138676"/>
            <a:ext cx="3895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СТРУКТУРА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ТЕХНОЛОГИЧЕСКОЙ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КАРТЫ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2574278"/>
              </p:ext>
            </p:extLst>
          </p:nvPr>
        </p:nvGraphicFramePr>
        <p:xfrm>
          <a:off x="1811113" y="17388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5266" y="318016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2760" y="896563"/>
            <a:ext cx="3861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КАРТА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6701" y="1886009"/>
            <a:ext cx="1910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562760" y="1899335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2142" y="1909857"/>
            <a:ext cx="8979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обстановки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Актуализация мотивов учебной деятельности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выполнения заданий внеаудиторной работы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содержания, необходимого для выполнения заданий урока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3376" y="3264469"/>
            <a:ext cx="2021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 </a:t>
            </a:r>
          </a:p>
        </p:txBody>
      </p:sp>
      <p:sp>
        <p:nvSpPr>
          <p:cNvPr id="30" name="Шеврон 29"/>
          <p:cNvSpPr/>
          <p:nvPr/>
        </p:nvSpPr>
        <p:spPr>
          <a:xfrm>
            <a:off x="629435" y="3277795"/>
            <a:ext cx="451963" cy="37345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2141" y="3670222"/>
            <a:ext cx="89457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прогнозируемый результат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отработку материала и диагностические задания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проверку понимания и усвоения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Контрольное задание на проверку достижения планируемых результатов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29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268" y="377309"/>
            <a:ext cx="4979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Итоговое задание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rot="10800000">
            <a:off x="1130997" y="1354489"/>
            <a:ext cx="660332" cy="913234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64935" y="1230183"/>
            <a:ext cx="7175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Разработка технологической карты урока с профильной составляющей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7341" y="2224102"/>
            <a:ext cx="7175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Итоговое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задание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ОТПРАВИТЬ на эл. почту: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1329" y="2850762"/>
            <a:ext cx="9294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sayamova@cposo.ru</a:t>
            </a:r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в теме письма указать: </a:t>
            </a:r>
            <a:endParaRPr lang="ru-RU" sz="24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Онлайн-школа </a:t>
            </a:r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ПР3_ФИО </a:t>
            </a:r>
            <a:r>
              <a:rPr lang="ru-RU" sz="2400" dirty="0" err="1">
                <a:solidFill>
                  <a:srgbClr val="FFC000"/>
                </a:solidFill>
                <a:latin typeface="Arial Black" panose="020B0A04020102020204" pitchFamily="34" charset="0"/>
              </a:rPr>
              <a:t>слушателя_наименование</a:t>
            </a:r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ПОО_дата </a:t>
            </a:r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проведения занятия онлайн </a:t>
            </a:r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школы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6389" y="4433556"/>
            <a:ext cx="278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 24.12.22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242" y="2961353"/>
            <a:ext cx="383707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(базовый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54.02.01 Дизайн (по отраслям)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8544" y="3061276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2" y="613351"/>
            <a:ext cx="6349367" cy="1311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0" y="1541181"/>
            <a:ext cx="7600432" cy="51802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2699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242" y="2961353"/>
            <a:ext cx="383707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(базовый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54.02.01 Дизайн (по отраслям)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8544" y="3061276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2" y="613351"/>
            <a:ext cx="6349367" cy="1311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3" y="1480751"/>
            <a:ext cx="6949220" cy="523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74696" y="3745074"/>
            <a:ext cx="11240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1169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31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242" y="2961353"/>
            <a:ext cx="383707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(базовый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54.02.01 Дизайн (по отраслям)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8544" y="3061276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2" y="613351"/>
            <a:ext cx="6349367" cy="1311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66" y="2102020"/>
            <a:ext cx="7248525" cy="4562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48674" y="2344253"/>
            <a:ext cx="11240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82309" y="6476757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7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985" y="2961353"/>
            <a:ext cx="342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(углубленный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8544" y="3061276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4767" y="4100126"/>
            <a:ext cx="11240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1" y="613351"/>
            <a:ext cx="6145399" cy="1769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34" y="1933574"/>
            <a:ext cx="5750665" cy="471886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6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985" y="2961353"/>
            <a:ext cx="342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(углубленный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8544" y="3061276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1" y="613351"/>
            <a:ext cx="6145399" cy="1769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3" y="1928812"/>
            <a:ext cx="7273292" cy="464963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5692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34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6835" y="742028"/>
            <a:ext cx="342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(углубленный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781019" y="742028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35" y="1855590"/>
            <a:ext cx="6743700" cy="44173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6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6835" y="742028"/>
            <a:ext cx="342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(углубленный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781019" y="742028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27" y="613351"/>
            <a:ext cx="5451498" cy="61245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36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37060" y="613351"/>
            <a:ext cx="342959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(углубленный уровень)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537664" y="613351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3" y="1598236"/>
            <a:ext cx="5334031" cy="1893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61" y="1613727"/>
            <a:ext cx="4394151" cy="5067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162" y="3284320"/>
            <a:ext cx="6031341" cy="33971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81240" y="1069010"/>
            <a:ext cx="11240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9049" y="649890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37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4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37060" y="613351"/>
            <a:ext cx="4087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Основы безопасности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жизнедеятельности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и сооружений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537664" y="613351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1936790"/>
            <a:ext cx="6967538" cy="457106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804158" y="3260229"/>
            <a:ext cx="1895475" cy="6667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еврон 11"/>
          <p:cNvSpPr/>
          <p:nvPr/>
        </p:nvSpPr>
        <p:spPr>
          <a:xfrm>
            <a:off x="2296163" y="3514751"/>
            <a:ext cx="443536" cy="82445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15877"/>
            <a:ext cx="25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раскрыто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темы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510" y="4641521"/>
            <a:ext cx="1143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354" y="5472518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5333" y="5802269"/>
            <a:ext cx="958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38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7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3906" y="1762687"/>
            <a:ext cx="4087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Основы безопасности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жизнедеятельности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и сооружений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394510" y="1762687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391320"/>
            <a:ext cx="6277546" cy="52625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39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0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268" y="377309"/>
            <a:ext cx="104374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СПО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8428" y="3512318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ЭМК СОО в СПО</a:t>
            </a:r>
          </a:p>
        </p:txBody>
      </p:sp>
      <p:sp>
        <p:nvSpPr>
          <p:cNvPr id="6" name="Полилиния 5"/>
          <p:cNvSpPr/>
          <p:nvPr/>
        </p:nvSpPr>
        <p:spPr>
          <a:xfrm rot="20126153">
            <a:off x="1409454" y="2288658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26153">
            <a:off x="1339693" y="3730336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07813" y="4813638"/>
            <a:ext cx="6308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Разработки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ФПП региона в проекте ФГБОУ ДПО ИРПО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8428" y="2192780"/>
            <a:ext cx="5365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Материалы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онлайн школы 13.12.22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20126153">
            <a:off x="1409453" y="4796622"/>
            <a:ext cx="743445" cy="655283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www.qrrd.ru/qr/369516678477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35" y="2786946"/>
            <a:ext cx="1733679" cy="17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Шеврон 10"/>
          <p:cNvSpPr/>
          <p:nvPr/>
        </p:nvSpPr>
        <p:spPr>
          <a:xfrm>
            <a:off x="4187470" y="3241387"/>
            <a:ext cx="589928" cy="7688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7160572" y="2078056"/>
            <a:ext cx="589928" cy="7688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011" y="1550255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3906" y="1762687"/>
            <a:ext cx="4087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Основы безопасности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жизнедеятельности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и сооружений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394510" y="1762687"/>
            <a:ext cx="499396" cy="91131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704850"/>
            <a:ext cx="5842000" cy="597693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3812" y="6408161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40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8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4634" y="564962"/>
            <a:ext cx="39896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Основы безопасности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жизнедеятельности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и сооружений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718360" y="613351"/>
            <a:ext cx="186515" cy="485213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51" y="613351"/>
            <a:ext cx="7058025" cy="615312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5200650" y="5972175"/>
            <a:ext cx="1905000" cy="5143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6299" y="6401346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7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75" y="61581"/>
            <a:ext cx="6535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30906" y="230858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6" y="467497"/>
            <a:ext cx="11142524" cy="62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75" y="61581"/>
            <a:ext cx="6535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130906" y="230858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" y="583143"/>
            <a:ext cx="10936831" cy="61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75" y="61581"/>
            <a:ext cx="6535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46299" y="6366983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0" y="379458"/>
            <a:ext cx="11299114" cy="6352650"/>
          </a:xfrm>
          <a:prstGeom prst="rect">
            <a:avLst/>
          </a:prstGeom>
        </p:spPr>
      </p:pic>
      <p:sp>
        <p:nvSpPr>
          <p:cNvPr id="7" name="Шеврон 6"/>
          <p:cNvSpPr/>
          <p:nvPr/>
        </p:nvSpPr>
        <p:spPr>
          <a:xfrm>
            <a:off x="130906" y="230858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19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92401" y="589049"/>
            <a:ext cx="88408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Формулировка целей и задач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Технологической 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409576" y="777884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850430"/>
            <a:ext cx="4383414" cy="4827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1437" y="1850430"/>
            <a:ext cx="2077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ФИЗИЧЕСКАЯ 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КУЛЬТУРА</a:t>
            </a:r>
            <a:endParaRPr lang="ru-RU" dirty="0"/>
          </a:p>
        </p:txBody>
      </p:sp>
      <p:sp>
        <p:nvSpPr>
          <p:cNvPr id="10" name="Шеврон 9"/>
          <p:cNvSpPr/>
          <p:nvPr/>
        </p:nvSpPr>
        <p:spPr>
          <a:xfrm>
            <a:off x="4344494" y="2804035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1426" y="2976009"/>
            <a:ext cx="3530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формулировки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в технологической карте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355724" y="3468414"/>
            <a:ext cx="1387366" cy="105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73786" y="2814933"/>
            <a:ext cx="54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D3B00E"/>
                </a:solidFill>
                <a:latin typeface="Arial Black" panose="020B0A04020102020204" pitchFamily="34" charset="0"/>
              </a:rPr>
              <a:t>?</a:t>
            </a:r>
            <a:endParaRPr lang="ru-RU" dirty="0">
              <a:solidFill>
                <a:srgbClr val="D3B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1267" y="754837"/>
            <a:ext cx="6556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Технологической 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409576" y="777884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rot="16200000">
            <a:off x="5392855" y="4050989"/>
            <a:ext cx="1001900" cy="204309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3441" y="5659932"/>
            <a:ext cx="2993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ВЕРНО?</a:t>
            </a: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6" y="1919411"/>
            <a:ext cx="10614250" cy="24344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255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213241"/>
            <a:ext cx="898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урока с профильной 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1267" y="754837"/>
            <a:ext cx="6556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Технологической карты урока с профессиональной составляющей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409576" y="777884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67" y="1768164"/>
            <a:ext cx="7239000" cy="48387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47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277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122188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351" y="45244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2591064" y="902892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500" y="630019"/>
            <a:ext cx="6365671" cy="60806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48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634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122188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351" y="45244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2591064" y="902892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62" y="902891"/>
            <a:ext cx="6925663" cy="55455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49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84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27" y="65916"/>
            <a:ext cx="11325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 СПО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51" y="1560460"/>
            <a:ext cx="3244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ЭМК Химия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951" y="2206791"/>
            <a:ext cx="6607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Иностранный язык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951" y="2853122"/>
            <a:ext cx="4626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ЭМК Математика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353254" y="1645682"/>
            <a:ext cx="2629388" cy="2783443"/>
            <a:chOff x="3584448" y="622244"/>
            <a:chExt cx="1964266" cy="2233791"/>
          </a:xfrm>
        </p:grpSpPr>
        <p:sp>
          <p:nvSpPr>
            <p:cNvPr id="10" name="Шестиугольник 9"/>
            <p:cNvSpPr/>
            <p:nvPr/>
          </p:nvSpPr>
          <p:spPr>
            <a:xfrm rot="5400000">
              <a:off x="3449685" y="757007"/>
              <a:ext cx="2233791" cy="196426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D3B00E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4"/>
            <p:cNvSpPr txBox="1"/>
            <p:nvPr/>
          </p:nvSpPr>
          <p:spPr>
            <a:xfrm>
              <a:off x="3890545" y="974081"/>
              <a:ext cx="1352070" cy="1554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изменения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с 01 сентября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ru-RU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 г.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564593" y="2003820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ru-RU" sz="1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951" y="3452241"/>
            <a:ext cx="52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Информатика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951" y="4098572"/>
            <a:ext cx="7263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ЭМК Физика и Астрономия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951" y="4744903"/>
            <a:ext cx="878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Русский язык и литература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951" y="5391234"/>
            <a:ext cx="1151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ЭМК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Основы безопасности жизнедеятельности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951" y="6037565"/>
            <a:ext cx="7164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Физическая культура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951" y="999351"/>
            <a:ext cx="867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История и обществознание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7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122188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351" y="45244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Иностранный язык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2591064" y="902892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50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00" y="962194"/>
            <a:ext cx="7727976" cy="543075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194738" y="2923504"/>
            <a:ext cx="566670" cy="399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9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122188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351" y="45244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Иностранный язык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2591064" y="902892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51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194738" y="2923504"/>
            <a:ext cx="566670" cy="399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64" y="1918555"/>
            <a:ext cx="8988971" cy="427618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79583" y="3953814"/>
            <a:ext cx="708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78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454" y="122188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Технологическая карта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351" y="45244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Иностранный язык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292480" y="1248611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52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E826295-F939-D100-008A-045BCB910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2562"/>
              </p:ext>
            </p:extLst>
          </p:nvPr>
        </p:nvGraphicFramePr>
        <p:xfrm>
          <a:off x="1460182" y="2448089"/>
          <a:ext cx="9271635" cy="656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610">
                  <a:extLst>
                    <a:ext uri="{9D8B030D-6E8A-4147-A177-3AD203B41FA5}">
                      <a16:colId xmlns:a16="http://schemas.microsoft.com/office/drawing/2014/main" xmlns="" val="24882154"/>
                    </a:ext>
                  </a:extLst>
                </a:gridCol>
                <a:gridCol w="6931025">
                  <a:extLst>
                    <a:ext uri="{9D8B030D-6E8A-4147-A177-3AD203B41FA5}">
                      <a16:colId xmlns:a16="http://schemas.microsoft.com/office/drawing/2014/main" xmlns="" val="4236224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Дисциплина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9325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Специальность / профессия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29.02.10 Конструирование, моделирование и технология изготовления изделий легкой промышленности (по видам</a:t>
                      </a:r>
                      <a:r>
                        <a:rPr lang="ru-RU" sz="1400" u="sng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1847225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D68C0C27-504F-3A46-8CF6-33E0692EA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50880"/>
              </p:ext>
            </p:extLst>
          </p:nvPr>
        </p:nvGraphicFramePr>
        <p:xfrm>
          <a:off x="1460182" y="1194768"/>
          <a:ext cx="9268460" cy="119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825">
                  <a:extLst>
                    <a:ext uri="{9D8B030D-6E8A-4147-A177-3AD203B41FA5}">
                      <a16:colId xmlns:a16="http://schemas.microsoft.com/office/drawing/2014/main" xmlns="" val="1679026580"/>
                    </a:ext>
                  </a:extLst>
                </a:gridCol>
                <a:gridCol w="5969635">
                  <a:extLst>
                    <a:ext uri="{9D8B030D-6E8A-4147-A177-3AD203B41FA5}">
                      <a16:colId xmlns:a16="http://schemas.microsoft.com/office/drawing/2014/main" xmlns="" val="3096518071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Тема занятия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Тема 1.1.Знакомство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938392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Содержание темы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Лексика: города; национальности; профессии; глагол - </a:t>
                      </a:r>
                      <a:r>
                        <a:rPr lang="en-US" sz="1400">
                          <a:effectLst/>
                        </a:rPr>
                        <a:t>to be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7164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Тип занятия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Комбинированный урок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703476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Формы организации учебной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</a:rPr>
                        <a:t>Индивидуальная, групповая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694260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7F2F2953-DAB0-C979-EDC7-AEBB7C047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961"/>
              </p:ext>
            </p:extLst>
          </p:nvPr>
        </p:nvGraphicFramePr>
        <p:xfrm>
          <a:off x="1460182" y="3193579"/>
          <a:ext cx="9268460" cy="3551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3692">
                  <a:extLst>
                    <a:ext uri="{9D8B030D-6E8A-4147-A177-3AD203B41FA5}">
                      <a16:colId xmlns:a16="http://schemas.microsoft.com/office/drawing/2014/main" xmlns="" val="2261636242"/>
                    </a:ext>
                  </a:extLst>
                </a:gridCol>
                <a:gridCol w="1853692">
                  <a:extLst>
                    <a:ext uri="{9D8B030D-6E8A-4147-A177-3AD203B41FA5}">
                      <a16:colId xmlns:a16="http://schemas.microsoft.com/office/drawing/2014/main" xmlns="" val="1089713382"/>
                    </a:ext>
                  </a:extLst>
                </a:gridCol>
                <a:gridCol w="1853692">
                  <a:extLst>
                    <a:ext uri="{9D8B030D-6E8A-4147-A177-3AD203B41FA5}">
                      <a16:colId xmlns:a16="http://schemas.microsoft.com/office/drawing/2014/main" xmlns="" val="917436076"/>
                    </a:ext>
                  </a:extLst>
                </a:gridCol>
                <a:gridCol w="1853692">
                  <a:extLst>
                    <a:ext uri="{9D8B030D-6E8A-4147-A177-3AD203B41FA5}">
                      <a16:colId xmlns:a16="http://schemas.microsoft.com/office/drawing/2014/main" xmlns="" val="4169739472"/>
                    </a:ext>
                  </a:extLst>
                </a:gridCol>
                <a:gridCol w="1853692">
                  <a:extLst>
                    <a:ext uri="{9D8B030D-6E8A-4147-A177-3AD203B41FA5}">
                      <a16:colId xmlns:a16="http://schemas.microsoft.com/office/drawing/2014/main" xmlns="" val="295506957"/>
                    </a:ext>
                  </a:extLst>
                </a:gridCol>
              </a:tblGrid>
              <a:tr h="362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Этапы занятия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преподавателя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студентов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Планируемые образовательные результаты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Типы оценочных мероприятий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extLst>
                  <a:ext uri="{0D108BD9-81ED-4DB2-BD59-A6C34878D82A}">
                    <a16:rowId xmlns:a16="http://schemas.microsoft.com/office/drawing/2014/main" xmlns="" val="4097230283"/>
                  </a:ext>
                </a:extLst>
              </a:tr>
              <a:tr h="10054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1. Организационный этап занятия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077272"/>
                  </a:ext>
                </a:extLst>
              </a:tr>
              <a:tr h="3064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Создание рабочей обстановки. Введение темы, активизация знаний и умений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1.Написать на доске ключевые тематические слова: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Full name;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Date of birth, age;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place of birth;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nationality;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education;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appearance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1.</a:t>
                      </a:r>
                      <a:r>
                        <a:rPr lang="ru-RU" sz="800" dirty="0">
                          <a:effectLst/>
                        </a:rPr>
                        <a:t>Приветствие</a:t>
                      </a:r>
                      <a:r>
                        <a:rPr lang="en-US" sz="800" dirty="0">
                          <a:effectLst/>
                        </a:rPr>
                        <a:t>: Hello, guys. My name is….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If you look at the blackboard/screen you can see the following words (</a:t>
                      </a:r>
                      <a:r>
                        <a:rPr lang="ru-RU" sz="800" dirty="0">
                          <a:effectLst/>
                        </a:rPr>
                        <a:t>См список слов</a:t>
                      </a:r>
                      <a:r>
                        <a:rPr lang="en-US" sz="800" dirty="0">
                          <a:effectLst/>
                        </a:rPr>
                        <a:t>).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en-US" sz="800" dirty="0">
                          <a:effectLst/>
                        </a:rPr>
                        <a:t>Can you guess what we’re going to talk about today?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2. Согласиться или  корректировать предположение: </a:t>
                      </a:r>
                      <a:r>
                        <a:rPr lang="en-US" sz="800" dirty="0">
                          <a:effectLst/>
                        </a:rPr>
                        <a:t>Yes</a:t>
                      </a:r>
                      <a:r>
                        <a:rPr lang="ru-RU" sz="800" dirty="0">
                          <a:effectLst/>
                        </a:rPr>
                        <a:t>? </a:t>
                      </a:r>
                      <a:r>
                        <a:rPr lang="en-US" sz="800" dirty="0">
                          <a:effectLst/>
                        </a:rPr>
                        <a:t>You</a:t>
                      </a:r>
                      <a:r>
                        <a:rPr lang="ru-RU" sz="800" dirty="0">
                          <a:effectLst/>
                        </a:rPr>
                        <a:t>’</a:t>
                      </a:r>
                      <a:r>
                        <a:rPr lang="en-US" sz="800" dirty="0">
                          <a:effectLst/>
                        </a:rPr>
                        <a:t>re right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3. Вкачествепримерапохожегодиалогаскем-тоизжелающихразыгратьнаАЯпередвсеми, </a:t>
                      </a:r>
                      <a:r>
                        <a:rPr lang="ru-RU" sz="800" dirty="0" err="1">
                          <a:effectLst/>
                        </a:rPr>
                        <a:t>опираясьна</a:t>
                      </a:r>
                      <a:r>
                        <a:rPr lang="ru-RU" sz="800" dirty="0">
                          <a:effectLst/>
                        </a:rPr>
                        <a:t>  </a:t>
                      </a:r>
                      <a:r>
                        <a:rPr lang="en-US" sz="800" dirty="0">
                          <a:effectLst/>
                        </a:rPr>
                        <a:t>Let</a:t>
                      </a:r>
                      <a:r>
                        <a:rPr lang="ru-RU" sz="800" dirty="0">
                          <a:effectLst/>
                        </a:rPr>
                        <a:t>’</a:t>
                      </a:r>
                      <a:r>
                        <a:rPr lang="en-US" sz="800" dirty="0">
                          <a:effectLst/>
                        </a:rPr>
                        <a:t>s talk a little to each other</a:t>
                      </a:r>
                      <a:r>
                        <a:rPr lang="ru-RU" sz="800" dirty="0">
                          <a:effectLst/>
                        </a:rPr>
                        <a:t>/ </a:t>
                      </a:r>
                      <a:r>
                        <a:rPr lang="en-US" sz="800" dirty="0">
                          <a:effectLst/>
                        </a:rPr>
                        <a:t>your partner introducing yourself</a:t>
                      </a:r>
                      <a:r>
                        <a:rPr lang="ru-RU" sz="800" dirty="0">
                          <a:effectLst/>
                        </a:rPr>
                        <a:t>.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1.Читают/просматривают слова и предполагают тему урока / генерализируют (</a:t>
                      </a:r>
                      <a:r>
                        <a:rPr lang="en-US" sz="800">
                          <a:effectLst/>
                        </a:rPr>
                        <a:t>Meeting</a:t>
                      </a:r>
                      <a:r>
                        <a:rPr lang="ru-RU" sz="800">
                          <a:effectLst/>
                        </a:rPr>
                        <a:t>/</a:t>
                      </a:r>
                      <a:r>
                        <a:rPr lang="en-US" sz="800">
                          <a:effectLst/>
                        </a:rPr>
                        <a:t>Introduction</a:t>
                      </a:r>
                      <a:r>
                        <a:rPr lang="ru-RU" sz="800">
                          <a:effectLst/>
                        </a:rPr>
                        <a:t>? Знакомство)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3. Желающие составляют  партнерство с преподавателем и проигрывают спонтанный диалог перед всей группой.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- знание и соблюдение норм вежливости в межкультурном общении;</a:t>
                      </a:r>
                    </a:p>
                    <a:p>
                      <a:pPr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- ведение разных видов диалога (в том числе комбинированный) объемом до 9 реплик;</a:t>
                      </a:r>
                    </a:p>
                    <a:p>
                      <a:pPr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- знание и понимание речевых различий в ситуациях официального и неофициального общения в рамках тематического содержания речи и использовать лексико-грамматические средства с учетом этих различий;</a:t>
                      </a:r>
                    </a:p>
                    <a:p>
                      <a:pPr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-письменный/</a:t>
                      </a:r>
                      <a:r>
                        <a:rPr lang="ru-RU" sz="800" u="sng" dirty="0">
                          <a:effectLst/>
                        </a:rPr>
                        <a:t>устный опрос </a:t>
                      </a:r>
                      <a:r>
                        <a:rPr lang="ru-RU" sz="800" dirty="0">
                          <a:effectLst/>
                        </a:rPr>
                        <a:t>(монологические и </a:t>
                      </a:r>
                      <a:r>
                        <a:rPr lang="ru-RU" sz="800" u="sng" dirty="0">
                          <a:effectLst/>
                        </a:rPr>
                        <a:t>диалогические высказывания по темам</a:t>
                      </a:r>
                      <a:r>
                        <a:rPr lang="ru-RU" sz="800" dirty="0">
                          <a:effectLst/>
                        </a:rPr>
                        <a:t>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103505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9" marR="45809" marT="0" marB="0"/>
                </a:tc>
                <a:extLst>
                  <a:ext uri="{0D108BD9-81ED-4DB2-BD59-A6C34878D82A}">
                    <a16:rowId xmlns:a16="http://schemas.microsoft.com/office/drawing/2014/main" xmlns="" val="3592556578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CB3652A-B46D-F7C8-1995-E3552DA7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1869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50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76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6857" y="2375990"/>
            <a:ext cx="3749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технологической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карты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урока с профильной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составляющей</a:t>
            </a:r>
            <a:endParaRPr lang="ru-RU" sz="2000" dirty="0"/>
          </a:p>
        </p:txBody>
      </p:sp>
      <p:sp>
        <p:nvSpPr>
          <p:cNvPr id="7" name="Шеврон 6"/>
          <p:cNvSpPr/>
          <p:nvPr/>
        </p:nvSpPr>
        <p:spPr>
          <a:xfrm>
            <a:off x="4960777" y="2280931"/>
            <a:ext cx="1001900" cy="9902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53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6857" y="1729659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РАЗРАБОТКА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4282" y="2175906"/>
            <a:ext cx="35237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ДОМАШНЯЯ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РАБОТА</a:t>
            </a: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608490" y="4127878"/>
            <a:ext cx="11016734" cy="175432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Полезный ресурс: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  <a:hlinkClick r:id="rId2"/>
              </a:rPr>
              <a:t>https://spo-lab.ru/</a:t>
            </a:r>
            <a:endParaRPr lang="ru-RU" sz="36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  <a:hlinkClick r:id="rId3"/>
              </a:rPr>
              <a:t>https://firpo.ru/activities/projects/p_12.html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1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18454"/>
            <a:ext cx="7172325" cy="5153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361176"/>
            <a:ext cx="11325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 СПО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03" y="2082877"/>
            <a:ext cx="4452938" cy="4495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98072" y="1398535"/>
            <a:ext cx="3244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ЭМК Химия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9671" y="6492875"/>
            <a:ext cx="2743200" cy="365125"/>
          </a:xfrm>
        </p:spPr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2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667" y="187821"/>
            <a:ext cx="11325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 СПО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04927" y="1226506"/>
            <a:ext cx="7536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РАЗРАБОТКИ</a:t>
            </a:r>
          </a:p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ФПП региона в проекте ФГБОУ ДПО ИРПО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1459404" y="2228932"/>
            <a:ext cx="589928" cy="7688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2687" y="2295968"/>
            <a:ext cx="7539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ПОО –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инновационные площадки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внедрению профессиональной составляющей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преподавание общеобразовательных дисциплин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8445" y="2228932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ru-RU" sz="4400" dirty="0"/>
          </a:p>
        </p:txBody>
      </p:sp>
      <p:sp>
        <p:nvSpPr>
          <p:cNvPr id="11" name="Шеврон 10"/>
          <p:cNvSpPr/>
          <p:nvPr/>
        </p:nvSpPr>
        <p:spPr>
          <a:xfrm rot="5400000">
            <a:off x="5782734" y="2978872"/>
            <a:ext cx="789347" cy="246786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4245" y="4681114"/>
            <a:ext cx="845590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пакетов методических материалов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специальностям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УМК,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технологические карты уроков </a:t>
            </a:r>
          </a:p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профессиональной составляющей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667" y="187821"/>
            <a:ext cx="11325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 СПО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37" y="134961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Наработки в проекте ФГБОУ ДПО ИРПО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402129" y="1823361"/>
            <a:ext cx="589928" cy="7688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3272528" y="4464820"/>
            <a:ext cx="1418166" cy="2101901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1798872"/>
            <a:ext cx="1995487" cy="252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29" y="1798873"/>
            <a:ext cx="1985272" cy="2521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130" y="1793224"/>
            <a:ext cx="1994795" cy="2535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665" y="1787736"/>
            <a:ext cx="2170986" cy="25343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5796" y="5161827"/>
            <a:ext cx="7221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Возможность использовать разработки после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апробации и внедрения в рамках проекта ИРПО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6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803340">
            <a:off x="10643351" y="180657"/>
            <a:ext cx="1711082" cy="1284369"/>
          </a:xfrm>
          <a:custGeom>
            <a:avLst/>
            <a:gdLst>
              <a:gd name="connsiteX0" fmla="*/ 78602 w 2793227"/>
              <a:gd name="connsiteY0" fmla="*/ 0 h 4105275"/>
              <a:gd name="connsiteX1" fmla="*/ 78602 w 2793227"/>
              <a:gd name="connsiteY1" fmla="*/ 0 h 4105275"/>
              <a:gd name="connsiteX2" fmla="*/ 88127 w 2793227"/>
              <a:gd name="connsiteY2" fmla="*/ 342900 h 4105275"/>
              <a:gd name="connsiteX3" fmla="*/ 97652 w 2793227"/>
              <a:gd name="connsiteY3" fmla="*/ 514350 h 4105275"/>
              <a:gd name="connsiteX4" fmla="*/ 78602 w 2793227"/>
              <a:gd name="connsiteY4" fmla="*/ 838200 h 4105275"/>
              <a:gd name="connsiteX5" fmla="*/ 50027 w 2793227"/>
              <a:gd name="connsiteY5" fmla="*/ 1381125 h 4105275"/>
              <a:gd name="connsiteX6" fmla="*/ 30977 w 2793227"/>
              <a:gd name="connsiteY6" fmla="*/ 1552575 h 4105275"/>
              <a:gd name="connsiteX7" fmla="*/ 11927 w 2793227"/>
              <a:gd name="connsiteY7" fmla="*/ 1752600 h 4105275"/>
              <a:gd name="connsiteX8" fmla="*/ 11927 w 2793227"/>
              <a:gd name="connsiteY8" fmla="*/ 2314575 h 4105275"/>
              <a:gd name="connsiteX9" fmla="*/ 21452 w 2793227"/>
              <a:gd name="connsiteY9" fmla="*/ 2457450 h 4105275"/>
              <a:gd name="connsiteX10" fmla="*/ 30977 w 2793227"/>
              <a:gd name="connsiteY10" fmla="*/ 2495550 h 4105275"/>
              <a:gd name="connsiteX11" fmla="*/ 78602 w 2793227"/>
              <a:gd name="connsiteY11" fmla="*/ 2647950 h 4105275"/>
              <a:gd name="connsiteX12" fmla="*/ 135752 w 2793227"/>
              <a:gd name="connsiteY12" fmla="*/ 2790825 h 4105275"/>
              <a:gd name="connsiteX13" fmla="*/ 259577 w 2793227"/>
              <a:gd name="connsiteY13" fmla="*/ 2952750 h 4105275"/>
              <a:gd name="connsiteX14" fmla="*/ 354827 w 2793227"/>
              <a:gd name="connsiteY14" fmla="*/ 3076575 h 4105275"/>
              <a:gd name="connsiteX15" fmla="*/ 478652 w 2793227"/>
              <a:gd name="connsiteY15" fmla="*/ 3200400 h 4105275"/>
              <a:gd name="connsiteX16" fmla="*/ 583427 w 2793227"/>
              <a:gd name="connsiteY16" fmla="*/ 3305175 h 4105275"/>
              <a:gd name="connsiteX17" fmla="*/ 612002 w 2793227"/>
              <a:gd name="connsiteY17" fmla="*/ 3324225 h 4105275"/>
              <a:gd name="connsiteX18" fmla="*/ 726302 w 2793227"/>
              <a:gd name="connsiteY18" fmla="*/ 3419475 h 4105275"/>
              <a:gd name="connsiteX19" fmla="*/ 764402 w 2793227"/>
              <a:gd name="connsiteY19" fmla="*/ 3448050 h 4105275"/>
              <a:gd name="connsiteX20" fmla="*/ 907277 w 2793227"/>
              <a:gd name="connsiteY20" fmla="*/ 3533775 h 4105275"/>
              <a:gd name="connsiteX21" fmla="*/ 945377 w 2793227"/>
              <a:gd name="connsiteY21" fmla="*/ 3562350 h 4105275"/>
              <a:gd name="connsiteX22" fmla="*/ 1107302 w 2793227"/>
              <a:gd name="connsiteY22" fmla="*/ 3648075 h 4105275"/>
              <a:gd name="connsiteX23" fmla="*/ 1135877 w 2793227"/>
              <a:gd name="connsiteY23" fmla="*/ 3667125 h 4105275"/>
              <a:gd name="connsiteX24" fmla="*/ 1402577 w 2793227"/>
              <a:gd name="connsiteY24" fmla="*/ 3771900 h 4105275"/>
              <a:gd name="connsiteX25" fmla="*/ 1535927 w 2793227"/>
              <a:gd name="connsiteY25" fmla="*/ 3800475 h 4105275"/>
              <a:gd name="connsiteX26" fmla="*/ 1726427 w 2793227"/>
              <a:gd name="connsiteY26" fmla="*/ 3867150 h 4105275"/>
              <a:gd name="connsiteX27" fmla="*/ 1755002 w 2793227"/>
              <a:gd name="connsiteY27" fmla="*/ 3876675 h 4105275"/>
              <a:gd name="connsiteX28" fmla="*/ 1783577 w 2793227"/>
              <a:gd name="connsiteY28" fmla="*/ 3886200 h 4105275"/>
              <a:gd name="connsiteX29" fmla="*/ 1935977 w 2793227"/>
              <a:gd name="connsiteY29" fmla="*/ 3924300 h 4105275"/>
              <a:gd name="connsiteX30" fmla="*/ 1983602 w 2793227"/>
              <a:gd name="connsiteY30" fmla="*/ 3943350 h 4105275"/>
              <a:gd name="connsiteX31" fmla="*/ 2136002 w 2793227"/>
              <a:gd name="connsiteY31" fmla="*/ 3981450 h 4105275"/>
              <a:gd name="connsiteX32" fmla="*/ 2183627 w 2793227"/>
              <a:gd name="connsiteY32" fmla="*/ 4000500 h 4105275"/>
              <a:gd name="connsiteX33" fmla="*/ 2345552 w 2793227"/>
              <a:gd name="connsiteY33" fmla="*/ 4029075 h 4105275"/>
              <a:gd name="connsiteX34" fmla="*/ 2412227 w 2793227"/>
              <a:gd name="connsiteY34" fmla="*/ 4048125 h 4105275"/>
              <a:gd name="connsiteX35" fmla="*/ 2621777 w 2793227"/>
              <a:gd name="connsiteY35" fmla="*/ 4076700 h 4105275"/>
              <a:gd name="connsiteX36" fmla="*/ 2717027 w 2793227"/>
              <a:gd name="connsiteY36" fmla="*/ 4095750 h 4105275"/>
              <a:gd name="connsiteX37" fmla="*/ 2793227 w 2793227"/>
              <a:gd name="connsiteY3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3227" h="4105275">
                <a:moveTo>
                  <a:pt x="78602" y="0"/>
                </a:moveTo>
                <a:lnTo>
                  <a:pt x="78602" y="0"/>
                </a:lnTo>
                <a:cubicBezTo>
                  <a:pt x="81777" y="114300"/>
                  <a:pt x="83895" y="228634"/>
                  <a:pt x="88127" y="342900"/>
                </a:cubicBezTo>
                <a:cubicBezTo>
                  <a:pt x="90245" y="400099"/>
                  <a:pt x="97652" y="457112"/>
                  <a:pt x="97652" y="514350"/>
                </a:cubicBezTo>
                <a:cubicBezTo>
                  <a:pt x="97652" y="703508"/>
                  <a:pt x="95117" y="706077"/>
                  <a:pt x="78602" y="838200"/>
                </a:cubicBezTo>
                <a:cubicBezTo>
                  <a:pt x="73091" y="981498"/>
                  <a:pt x="65078" y="1245664"/>
                  <a:pt x="50027" y="1381125"/>
                </a:cubicBezTo>
                <a:cubicBezTo>
                  <a:pt x="43677" y="1438275"/>
                  <a:pt x="35888" y="1495283"/>
                  <a:pt x="30977" y="1552575"/>
                </a:cubicBezTo>
                <a:cubicBezTo>
                  <a:pt x="13522" y="1756212"/>
                  <a:pt x="36299" y="1655111"/>
                  <a:pt x="11927" y="1752600"/>
                </a:cubicBezTo>
                <a:cubicBezTo>
                  <a:pt x="-5712" y="2017189"/>
                  <a:pt x="-2140" y="1899612"/>
                  <a:pt x="11927" y="2314575"/>
                </a:cubicBezTo>
                <a:cubicBezTo>
                  <a:pt x="13544" y="2362278"/>
                  <a:pt x="16455" y="2409982"/>
                  <a:pt x="21452" y="2457450"/>
                </a:cubicBezTo>
                <a:cubicBezTo>
                  <a:pt x="22822" y="2470469"/>
                  <a:pt x="27215" y="2483011"/>
                  <a:pt x="30977" y="2495550"/>
                </a:cubicBezTo>
                <a:cubicBezTo>
                  <a:pt x="46270" y="2546528"/>
                  <a:pt x="58836" y="2598534"/>
                  <a:pt x="78602" y="2647950"/>
                </a:cubicBezTo>
                <a:cubicBezTo>
                  <a:pt x="97652" y="2695575"/>
                  <a:pt x="109565" y="2746720"/>
                  <a:pt x="135752" y="2790825"/>
                </a:cubicBezTo>
                <a:cubicBezTo>
                  <a:pt x="170442" y="2849250"/>
                  <a:pt x="221886" y="2896214"/>
                  <a:pt x="259577" y="2952750"/>
                </a:cubicBezTo>
                <a:cubicBezTo>
                  <a:pt x="292208" y="3001697"/>
                  <a:pt x="303345" y="3020190"/>
                  <a:pt x="354827" y="3076575"/>
                </a:cubicBezTo>
                <a:cubicBezTo>
                  <a:pt x="394185" y="3119682"/>
                  <a:pt x="437377" y="3159125"/>
                  <a:pt x="478652" y="3200400"/>
                </a:cubicBezTo>
                <a:lnTo>
                  <a:pt x="583427" y="3305175"/>
                </a:lnTo>
                <a:cubicBezTo>
                  <a:pt x="592952" y="3311525"/>
                  <a:pt x="603063" y="3317074"/>
                  <a:pt x="612002" y="3324225"/>
                </a:cubicBezTo>
                <a:cubicBezTo>
                  <a:pt x="650729" y="3355207"/>
                  <a:pt x="687811" y="3388201"/>
                  <a:pt x="726302" y="3419475"/>
                </a:cubicBezTo>
                <a:cubicBezTo>
                  <a:pt x="738623" y="3429486"/>
                  <a:pt x="750980" y="3439573"/>
                  <a:pt x="764402" y="3448050"/>
                </a:cubicBezTo>
                <a:cubicBezTo>
                  <a:pt x="811360" y="3477708"/>
                  <a:pt x="860319" y="3504117"/>
                  <a:pt x="907277" y="3533775"/>
                </a:cubicBezTo>
                <a:cubicBezTo>
                  <a:pt x="920699" y="3542252"/>
                  <a:pt x="931594" y="3554474"/>
                  <a:pt x="945377" y="3562350"/>
                </a:cubicBezTo>
                <a:cubicBezTo>
                  <a:pt x="998403" y="3592650"/>
                  <a:pt x="1053789" y="3618643"/>
                  <a:pt x="1107302" y="3648075"/>
                </a:cubicBezTo>
                <a:cubicBezTo>
                  <a:pt x="1117333" y="3653592"/>
                  <a:pt x="1125455" y="3662388"/>
                  <a:pt x="1135877" y="3667125"/>
                </a:cubicBezTo>
                <a:cubicBezTo>
                  <a:pt x="1188329" y="3690967"/>
                  <a:pt x="1326675" y="3752099"/>
                  <a:pt x="1402577" y="3771900"/>
                </a:cubicBezTo>
                <a:cubicBezTo>
                  <a:pt x="1446564" y="3783375"/>
                  <a:pt x="1491477" y="3790950"/>
                  <a:pt x="1535927" y="3800475"/>
                </a:cubicBezTo>
                <a:cubicBezTo>
                  <a:pt x="1622421" y="3843722"/>
                  <a:pt x="1557511" y="3813808"/>
                  <a:pt x="1726427" y="3867150"/>
                </a:cubicBezTo>
                <a:cubicBezTo>
                  <a:pt x="1736001" y="3870173"/>
                  <a:pt x="1745477" y="3873500"/>
                  <a:pt x="1755002" y="3876675"/>
                </a:cubicBezTo>
                <a:cubicBezTo>
                  <a:pt x="1764527" y="3879850"/>
                  <a:pt x="1773837" y="3883765"/>
                  <a:pt x="1783577" y="3886200"/>
                </a:cubicBezTo>
                <a:cubicBezTo>
                  <a:pt x="1834377" y="3898900"/>
                  <a:pt x="1885628" y="3909915"/>
                  <a:pt x="1935977" y="3924300"/>
                </a:cubicBezTo>
                <a:cubicBezTo>
                  <a:pt x="1952417" y="3928997"/>
                  <a:pt x="1967162" y="3938653"/>
                  <a:pt x="1983602" y="3943350"/>
                </a:cubicBezTo>
                <a:cubicBezTo>
                  <a:pt x="2033951" y="3957735"/>
                  <a:pt x="2085653" y="3967065"/>
                  <a:pt x="2136002" y="3981450"/>
                </a:cubicBezTo>
                <a:cubicBezTo>
                  <a:pt x="2152442" y="3986147"/>
                  <a:pt x="2166954" y="3996711"/>
                  <a:pt x="2183627" y="4000500"/>
                </a:cubicBezTo>
                <a:cubicBezTo>
                  <a:pt x="2237073" y="4012647"/>
                  <a:pt x="2291895" y="4017896"/>
                  <a:pt x="2345552" y="4029075"/>
                </a:cubicBezTo>
                <a:cubicBezTo>
                  <a:pt x="2368180" y="4033789"/>
                  <a:pt x="2389608" y="4043363"/>
                  <a:pt x="2412227" y="4048125"/>
                </a:cubicBezTo>
                <a:cubicBezTo>
                  <a:pt x="2500154" y="4066636"/>
                  <a:pt x="2535880" y="4068110"/>
                  <a:pt x="2621777" y="4076700"/>
                </a:cubicBezTo>
                <a:cubicBezTo>
                  <a:pt x="2668060" y="4088271"/>
                  <a:pt x="2662534" y="4087965"/>
                  <a:pt x="2717027" y="4095750"/>
                </a:cubicBezTo>
                <a:cubicBezTo>
                  <a:pt x="2742367" y="4099370"/>
                  <a:pt x="2793227" y="4105275"/>
                  <a:pt x="2793227" y="4105275"/>
                </a:cubicBezTo>
              </a:path>
            </a:pathLst>
          </a:custGeom>
          <a:solidFill>
            <a:srgbClr val="FFC000">
              <a:alpha val="74000"/>
            </a:srgbClr>
          </a:solidFill>
          <a:ln>
            <a:solidFill>
              <a:srgbClr val="D3B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667" y="187821"/>
            <a:ext cx="11325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ЭМК ЦПО Самарской области как методическая основа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внедрения профессиональной составляющей в преподавание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дисциплин общеобразовательного цикла образовательных программ СПО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1078" y="1306912"/>
            <a:ext cx="9982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Региональная экспертиза методических материалов ФПП региона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1065899" y="2061301"/>
            <a:ext cx="589928" cy="7688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6F74-A768-45D9-A8D5-5C35F48D07A9}" type="slidenum">
              <a:rPr lang="ru-RU" sz="1600" b="1">
                <a:solidFill>
                  <a:srgbClr val="D3B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sz="1600" b="1" dirty="0">
              <a:solidFill>
                <a:srgbClr val="D3B0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69" y="1912947"/>
            <a:ext cx="3450196" cy="4890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07" y="1909000"/>
            <a:ext cx="3592580" cy="4894362"/>
          </a:xfrm>
          <a:prstGeom prst="rect">
            <a:avLst/>
          </a:prstGeom>
        </p:spPr>
      </p:pic>
      <p:sp>
        <p:nvSpPr>
          <p:cNvPr id="9" name="Шеврон 11"/>
          <p:cNvSpPr/>
          <p:nvPr/>
        </p:nvSpPr>
        <p:spPr>
          <a:xfrm rot="5400000">
            <a:off x="10412808" y="1486626"/>
            <a:ext cx="589928" cy="158223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8201" y="2697151"/>
            <a:ext cx="29546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ОЗНАКОМЛЕНИЕ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 материалами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проекта,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подготовленными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региональными ПОО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1782</Words>
  <Application>Microsoft Office PowerPoint</Application>
  <PresentationFormat>Широкоэкранный</PresentationFormat>
  <Paragraphs>503</Paragraphs>
  <Slides>53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Bahnschrift SemiCondensed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Учетная запись Майкрософт</cp:lastModifiedBy>
  <cp:revision>120</cp:revision>
  <dcterms:created xsi:type="dcterms:W3CDTF">2022-11-07T18:24:17Z</dcterms:created>
  <dcterms:modified xsi:type="dcterms:W3CDTF">2022-12-14T08:36:49Z</dcterms:modified>
</cp:coreProperties>
</file>