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5FD2-5AB8-47DA-8B14-6E9689C351A2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FF0F55-D508-43AE-B9ED-888BD8CAB5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5FD2-5AB8-47DA-8B14-6E9689C351A2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0F55-D508-43AE-B9ED-888BD8CAB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2FF0F55-D508-43AE-B9ED-888BD8CAB5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5FD2-5AB8-47DA-8B14-6E9689C351A2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5FD2-5AB8-47DA-8B14-6E9689C351A2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2FF0F55-D508-43AE-B9ED-888BD8CAB5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5FD2-5AB8-47DA-8B14-6E9689C351A2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FF0F55-D508-43AE-B9ED-888BD8CAB5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F0D5FD2-5AB8-47DA-8B14-6E9689C351A2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0F55-D508-43AE-B9ED-888BD8CAB5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5FD2-5AB8-47DA-8B14-6E9689C351A2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2FF0F55-D508-43AE-B9ED-888BD8CAB5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5FD2-5AB8-47DA-8B14-6E9689C351A2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2FF0F55-D508-43AE-B9ED-888BD8CAB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5FD2-5AB8-47DA-8B14-6E9689C351A2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F0F55-D508-43AE-B9ED-888BD8CAB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FF0F55-D508-43AE-B9ED-888BD8CAB5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5FD2-5AB8-47DA-8B14-6E9689C351A2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2FF0F55-D508-43AE-B9ED-888BD8CAB5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F0D5FD2-5AB8-47DA-8B14-6E9689C351A2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F0D5FD2-5AB8-47DA-8B14-6E9689C351A2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FF0F55-D508-43AE-B9ED-888BD8CAB5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2996952"/>
            <a:ext cx="6400800" cy="1752600"/>
          </a:xfrm>
        </p:spPr>
        <p:txBody>
          <a:bodyPr/>
          <a:lstStyle/>
          <a:p>
            <a:pPr algn="r"/>
            <a:r>
              <a:rPr lang="ru-RU" dirty="0" err="1"/>
              <a:t>Победнова</a:t>
            </a:r>
            <a:r>
              <a:rPr lang="ru-RU" dirty="0"/>
              <a:t> </a:t>
            </a:r>
            <a:r>
              <a:rPr lang="ru-RU" dirty="0" smtClean="0"/>
              <a:t>И. П., </a:t>
            </a:r>
            <a:endParaRPr lang="ru-RU" dirty="0"/>
          </a:p>
          <a:p>
            <a:pPr algn="r"/>
            <a:r>
              <a:rPr lang="ru-RU" dirty="0"/>
              <a:t>преподаватель </a:t>
            </a:r>
            <a:endParaRPr lang="ru-RU" dirty="0" smtClean="0"/>
          </a:p>
          <a:p>
            <a:pPr algn="r"/>
            <a:r>
              <a:rPr lang="ru-RU" dirty="0" smtClean="0"/>
              <a:t>ГБПОУ </a:t>
            </a:r>
            <a:r>
              <a:rPr lang="ru-RU" dirty="0"/>
              <a:t>СОЧГК им. О </a:t>
            </a:r>
            <a:r>
              <a:rPr lang="ru-RU" dirty="0" err="1"/>
              <a:t>Колычева</a:t>
            </a:r>
            <a:endParaRPr lang="ru-RU" dirty="0"/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039888"/>
          </a:xfrm>
        </p:spPr>
        <p:txBody>
          <a:bodyPr>
            <a:noAutofit/>
          </a:bodyPr>
          <a:lstStyle/>
          <a:p>
            <a:r>
              <a:rPr lang="ru-RU" sz="2400" b="1" dirty="0"/>
              <a:t>КОНТРОЛЬ РЕАЛИЗАЦИИ ПРОФЕССИОНАЛЬНО ОРИЕНТИРОВАННОГО КОМПОНЕНТА В ПРЕДМЕТАХ ОБЩЕОБРАЗОВАТЕЛЬНОГО </a:t>
            </a:r>
            <a:r>
              <a:rPr lang="ru-RU" sz="2400" b="1" dirty="0" smtClean="0"/>
              <a:t>ЦИКЛА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67225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МИССИЯ ПРОФЕССИОНАЛЬНО ОРИЕНТИРОВАННОГО КОМПОНЕНТА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6"/>
            <a:ext cx="49685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улучшение качества подготовки </a:t>
            </a:r>
            <a:r>
              <a:rPr lang="ru-RU" sz="2000" dirty="0" smtClean="0"/>
              <a:t>специалистов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удовлетворение потребностей рынка </a:t>
            </a:r>
            <a:r>
              <a:rPr lang="ru-RU" sz="2000" dirty="0" smtClean="0"/>
              <a:t>труда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поддержка </a:t>
            </a:r>
            <a:r>
              <a:rPr lang="ru-RU" sz="2000" dirty="0"/>
              <a:t>долгосрочного профессионального роста студентов через формирование основ профессиональных компетенций студентов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755" b="94022" l="9783" r="94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7084"/>
            <a:ext cx="3189338" cy="31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79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УПРАВЛЕНЧЕСКИЕ РЕШЕНИЯ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2051720" y="1484784"/>
            <a:ext cx="1152128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5796136" y="1490639"/>
            <a:ext cx="1152128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08720" y="3861048"/>
            <a:ext cx="34381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контроль внедрения </a:t>
            </a:r>
            <a:endParaRPr lang="ru-RU" sz="2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3861048"/>
            <a:ext cx="3582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создание </a:t>
            </a:r>
            <a:endParaRPr lang="ru-RU" sz="2800" dirty="0" smtClean="0"/>
          </a:p>
          <a:p>
            <a:pPr algn="ctr"/>
            <a:r>
              <a:rPr lang="ru-RU" sz="2800" dirty="0" smtClean="0"/>
              <a:t>мотивирующей </a:t>
            </a:r>
            <a:r>
              <a:rPr lang="ru-RU" sz="2800" dirty="0"/>
              <a:t>среды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19462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МЕТОДЫ КОНТРОЛЯ 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44824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/>
              <a:t>анализ документов (рабочих программ, контрольно-оценочных средств, методической продукции</a:t>
            </a:r>
            <a:r>
              <a:rPr lang="ru-RU" dirty="0" smtClean="0"/>
              <a:t>)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/>
              <a:t>наблюдение за процессом занятий, консультаций, самостоятельной работой </a:t>
            </a:r>
            <a:r>
              <a:rPr lang="ru-RU" dirty="0" smtClean="0"/>
              <a:t>студентов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проведение в учреждении мероприятий по обмену опытом в реализации профессионально-ориентированного содержания, конкурсных </a:t>
            </a:r>
            <a:r>
              <a:rPr lang="ru-RU" dirty="0" smtClean="0"/>
              <a:t>движений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 smtClean="0"/>
              <a:t>участие </a:t>
            </a:r>
            <a:r>
              <a:rPr lang="ru-RU" dirty="0"/>
              <a:t>представителей административно-управленческого аппарата учреждения в зачетных мероприятиях по </a:t>
            </a:r>
            <a:r>
              <a:rPr lang="ru-RU" dirty="0" smtClean="0"/>
              <a:t>дисциплинам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986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МЕРОПРИЯТИЯ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44824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еминар-практикум открытых уроков </a:t>
            </a:r>
            <a:r>
              <a:rPr lang="ru-RU" dirty="0"/>
              <a:t>«Практика реализации профессиональной составляющей в преподавании общеобразовательных предметов образовательных программ </a:t>
            </a:r>
            <a:r>
              <a:rPr lang="ru-RU" dirty="0" smtClean="0"/>
              <a:t>СПО»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круглый стол </a:t>
            </a:r>
            <a:r>
              <a:rPr lang="ru-RU" dirty="0" smtClean="0"/>
              <a:t>по итогам </a:t>
            </a:r>
            <a:r>
              <a:rPr lang="ru-RU" dirty="0" smtClean="0"/>
              <a:t>семинара-практикума «Практика </a:t>
            </a:r>
            <a:r>
              <a:rPr lang="ru-RU" dirty="0" smtClean="0"/>
              <a:t>реализации профессиональной составляющей в преподавании общеобразовательных предметов образовательных программ СПО»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 smtClean="0"/>
              <a:t>з</a:t>
            </a:r>
            <a:r>
              <a:rPr lang="ru-RU" dirty="0" smtClean="0"/>
              <a:t>ащита индивидуальных проектов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 smtClean="0"/>
              <a:t>подготовка к участию  в конференциях, конкурсах</a:t>
            </a:r>
            <a:endParaRPr lang="ru-RU" dirty="0" smtClean="0"/>
          </a:p>
          <a:p>
            <a:pPr marL="285750" lvl="0" indent="-285750" algn="just">
              <a:buFont typeface="Arial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err="1" smtClean="0"/>
              <a:t>в</a:t>
            </a:r>
            <a:r>
              <a:rPr lang="ru-RU" dirty="0" err="1" smtClean="0"/>
              <a:t>нутриколледжный</a:t>
            </a:r>
            <a:r>
              <a:rPr lang="ru-RU" dirty="0" smtClean="0"/>
              <a:t> конкурс  на лучшую методическую разработку с профессионально ориентированным содержанием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402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2000" b="1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Семинар-практикум открытых уроков </a:t>
            </a:r>
          </a:p>
          <a:p>
            <a:pPr marL="285750" indent="-285750" algn="ctr"/>
            <a:r>
              <a:rPr lang="ru-RU" sz="2000" b="1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«Практика реализации профессиональной составляющей в преподавании общеобразовательных предметов образовательных программ СПО»</a:t>
            </a:r>
          </a:p>
        </p:txBody>
      </p:sp>
      <p:pic>
        <p:nvPicPr>
          <p:cNvPr id="1027" name="Picture 3" descr="C:\Users\Komp\Desktop\документы 23-24\Семинар-практикум\фото_Следк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357430"/>
            <a:ext cx="3714776" cy="2786082"/>
          </a:xfrm>
          <a:prstGeom prst="rect">
            <a:avLst/>
          </a:prstGeom>
          <a:ln w="228600" cap="sq" cmpd="thickThin">
            <a:solidFill>
              <a:schemeClr val="tx2">
                <a:lumMod val="75000"/>
                <a:lumOff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C:\Users\Komp\Desktop\документы 24-25\Семинар-практикум 2024\32_НиколаеваНН\09149a18-f287-44cb-a483-ef6ce7fe3b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357430"/>
            <a:ext cx="3714776" cy="2786082"/>
          </a:xfrm>
          <a:prstGeom prst="rect">
            <a:avLst/>
          </a:prstGeom>
          <a:ln w="228600" cap="sq" cmpd="thickThin">
            <a:solidFill>
              <a:schemeClr val="tx2">
                <a:lumMod val="75000"/>
                <a:lumOff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6438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2000" b="1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Круглый стол по итогам семинара-практикума </a:t>
            </a:r>
          </a:p>
          <a:p>
            <a:pPr marL="285750" indent="-285750" algn="ctr"/>
            <a:r>
              <a:rPr lang="ru-RU" sz="2000" b="1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«Практика реализации профессиональной составляющей в </a:t>
            </a:r>
            <a:r>
              <a:rPr lang="ru-RU" sz="2000" b="1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преподавании общеобразовательных </a:t>
            </a:r>
            <a:r>
              <a:rPr lang="ru-RU" sz="2000" b="1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предметов образовательных программ СПО»</a:t>
            </a:r>
          </a:p>
        </p:txBody>
      </p:sp>
      <p:pic>
        <p:nvPicPr>
          <p:cNvPr id="2050" name="Picture 2" descr="C:\Users\Komp\Pictures\1c8wjo2GZ8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571744"/>
            <a:ext cx="4429156" cy="3321867"/>
          </a:xfrm>
          <a:prstGeom prst="rect">
            <a:avLst/>
          </a:prstGeom>
          <a:ln w="228600" cap="sq" cmpd="thickThin">
            <a:solidFill>
              <a:schemeClr val="tx2">
                <a:lumMod val="75000"/>
                <a:lumOff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13386"/>
            <a:ext cx="4143404" cy="2730207"/>
          </a:xfrm>
          <a:prstGeom prst="rect">
            <a:avLst/>
          </a:prstGeom>
          <a:ln w="228600" cap="sq" cmpd="thickThin">
            <a:solidFill>
              <a:schemeClr val="tx2">
                <a:lumMod val="75000"/>
                <a:lumOff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00034" y="857232"/>
            <a:ext cx="54768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/>
            <a:r>
              <a:rPr lang="ru-RU" sz="2800" b="1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Защита </a:t>
            </a:r>
            <a:endParaRPr lang="ru-RU" sz="2800" b="1" dirty="0" smtClean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lvl="0" indent="-285750" algn="just"/>
            <a:r>
              <a:rPr lang="ru-RU" sz="2800" b="1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индивидуальных </a:t>
            </a:r>
          </a:p>
          <a:p>
            <a:pPr marL="285750" lvl="0" indent="-285750" algn="just"/>
            <a:r>
              <a:rPr lang="ru-RU" sz="2800" b="1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проектов</a:t>
            </a:r>
            <a:endParaRPr lang="ru-RU" sz="2800" b="1" dirty="0" smtClean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0" name="AutoShape 4" descr="https://i.oneme.ru/i?r=BTE2sh_eZW7g8kugOdIm2NottHJ0_B0dk1BMGr2g3Ocj69jUv3NKlpCFyVrbFuzxVi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i.oneme.ru/i?r=BTE2sh_eZW7g8kugOdIm2NottHJ0_B0dk1BMGr2g3Ocj69jUv3NKlpCFyVrbFuzxVi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71546"/>
            <a:ext cx="3741629" cy="2500330"/>
          </a:xfrm>
          <a:prstGeom prst="rect">
            <a:avLst/>
          </a:prstGeom>
          <a:ln w="228600" cap="sq" cmpd="thickThin">
            <a:solidFill>
              <a:schemeClr val="tx2">
                <a:lumMod val="75000"/>
                <a:lumOff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omp\Picture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3000396" cy="4000528"/>
          </a:xfrm>
          <a:prstGeom prst="rect">
            <a:avLst/>
          </a:prstGeom>
          <a:ln w="228600" cap="sq" cmpd="thickThin">
            <a:solidFill>
              <a:schemeClr val="tx2">
                <a:lumMod val="75000"/>
                <a:lumOff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1538" y="714356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/>
            <a:r>
              <a:rPr lang="ru-RU" sz="2800" b="1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Подготовка </a:t>
            </a:r>
            <a:r>
              <a:rPr lang="ru-RU" sz="2800" b="1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к участию  в </a:t>
            </a:r>
            <a:r>
              <a:rPr lang="ru-RU" sz="2800" b="1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конференциях</a:t>
            </a:r>
            <a:endParaRPr lang="ru-RU" sz="2800" b="1" dirty="0" smtClean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3"/>
          <a:srcRect l="15625" t="9057" r="15625"/>
          <a:stretch>
            <a:fillRect/>
          </a:stretch>
        </p:blipFill>
        <p:spPr>
          <a:xfrm>
            <a:off x="4572000" y="2857496"/>
            <a:ext cx="3516362" cy="2928958"/>
          </a:xfrm>
          <a:prstGeom prst="rect">
            <a:avLst/>
          </a:prstGeom>
          <a:ln w="228600" cap="sq" cmpd="thickThin">
            <a:solidFill>
              <a:schemeClr val="tx2">
                <a:lumMod val="75000"/>
                <a:lumOff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73</TotalTime>
  <Words>197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КОНТРОЛЬ РЕАЛИЗАЦИИ ПРОФЕССИОНАЛЬНО ОРИЕНТИРОВАННОГО КОМПОНЕНТА В ПРЕДМЕТАХ ОБЩЕОБРАЗОВАТЕЛЬНОГО ЦИКЛА</vt:lpstr>
      <vt:lpstr>МИССИЯ ПРОФЕССИОНАЛЬНО ОРИЕНТИРОВАННОГО КОМПОНЕНТА</vt:lpstr>
      <vt:lpstr>УПРАВЛЕНЧЕСКИЕ РЕШЕНИЯ</vt:lpstr>
      <vt:lpstr>МЕТОДЫ КОНТРОЛЯ </vt:lpstr>
      <vt:lpstr>МЕРОПРИЯТИЯ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 РЕАЛИЗАЦИИ ПРОФЕССИОНАЛЬНО ОРИЕНТИРОВАННОГО КОМПОНЕНТА В ПРЕДМЕТАХ ОБЩЕОБРАЗОВАТЕЛЬНОГО ЦИКЛА</dc:title>
  <dc:creator>User</dc:creator>
  <cp:lastModifiedBy>Komp</cp:lastModifiedBy>
  <cp:revision>5</cp:revision>
  <dcterms:created xsi:type="dcterms:W3CDTF">2025-11-27T09:20:15Z</dcterms:created>
  <dcterms:modified xsi:type="dcterms:W3CDTF">2025-11-27T10:47:26Z</dcterms:modified>
</cp:coreProperties>
</file>