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9" r:id="rId3"/>
    <p:sldId id="280" r:id="rId4"/>
    <p:sldId id="281" r:id="rId5"/>
    <p:sldId id="282" r:id="rId6"/>
    <p:sldId id="283" r:id="rId7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34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185" y="0"/>
            <a:ext cx="10057091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5868" y="3200400"/>
            <a:ext cx="10057091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5868" y="4724400"/>
            <a:ext cx="914281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36185" y="6172200"/>
            <a:ext cx="10057091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041" y="685800"/>
            <a:ext cx="9650744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5868" y="685802"/>
            <a:ext cx="2438083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3950" y="685801"/>
            <a:ext cx="7619008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185" y="0"/>
            <a:ext cx="10057091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868" y="3276600"/>
            <a:ext cx="10057091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868" y="4953000"/>
            <a:ext cx="914281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6185" y="6172200"/>
            <a:ext cx="10057091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5868" y="609601"/>
            <a:ext cx="4876165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609601"/>
            <a:ext cx="4876165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804" y="609600"/>
            <a:ext cx="4876165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804" y="1329264"/>
            <a:ext cx="4876165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30" y="609600"/>
            <a:ext cx="4876165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30" y="1329264"/>
            <a:ext cx="4876165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804" y="1249362"/>
            <a:ext cx="487616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2730" y="1249362"/>
            <a:ext cx="487616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868" y="4572000"/>
            <a:ext cx="9045286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177" y="457200"/>
            <a:ext cx="6125781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5870" y="457200"/>
            <a:ext cx="3564412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0637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805" y="4572000"/>
            <a:ext cx="9045286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185" y="457200"/>
            <a:ext cx="10057091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08" y="3505200"/>
            <a:ext cx="9853917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5868" y="4572000"/>
            <a:ext cx="9041223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868" y="685800"/>
            <a:ext cx="10057091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0115" y="6208777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867" y="6208777"/>
            <a:ext cx="6497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58677" y="5687569"/>
            <a:ext cx="1015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6185" y="0"/>
            <a:ext cx="10057091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185" y="6172200"/>
            <a:ext cx="10057091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3118" y="40770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457200"/>
            <a:endParaRPr lang="ru-RU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r" defTabSz="457200"/>
            <a:endParaRPr lang="ru-RU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199" y="1772816"/>
            <a:ext cx="93159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Опыт реализации профессионально-ориентированного содержания в преподавании учебной дисциплины предмета «Физическая культура» у студентов  специальности 44.02.01 Дошкольное образование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5828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718" y="4572000"/>
            <a:ext cx="8640960" cy="1600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Специальность 44.02.01 Дошкольное образование входит в кластер «Про детство /знание/движение» отрасли «Педагогика»</a:t>
            </a:r>
            <a:endParaRPr lang="ru-RU" sz="2400" dirty="0"/>
          </a:p>
        </p:txBody>
      </p:sp>
      <p:pic>
        <p:nvPicPr>
          <p:cNvPr id="36866" name="Picture 2" descr="C:\Users\Houmiman\Desktop\slajd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726" y="476672"/>
            <a:ext cx="8280920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Междисциплинарная связь </a:t>
            </a:r>
            <a:r>
              <a:rPr lang="ru-RU" sz="2400" dirty="0" smtClean="0"/>
              <a:t>с предметами общеобразовательного и дисциплинами </a:t>
            </a:r>
            <a:r>
              <a:rPr lang="ru-RU" sz="2400" dirty="0" err="1" smtClean="0"/>
              <a:t>общепрофессионального</a:t>
            </a:r>
            <a:r>
              <a:rPr lang="ru-RU" sz="2400" dirty="0" smtClean="0"/>
              <a:t> цикла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профильную составляющую по предмету входит профессионально ориентированное содержание, необходимое для формирования у обучающихся общих и профессиональных компетенций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Особое </a:t>
            </a:r>
            <a:r>
              <a:rPr lang="ru-RU" dirty="0" smtClean="0"/>
              <a:t>внимание уделяется  формированию у обучающихся устойчивых мотивов и потребностей в бережном отношении к своему здоровью, целостному развитию физических и психических качеств, творческому использованию средств физической культуры в организации здорового образа жизни.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  </a:t>
            </a:r>
            <a:r>
              <a:rPr lang="ru-RU" sz="2800" dirty="0" smtClean="0"/>
              <a:t>ГБПОУ СОЧГК </a:t>
            </a:r>
            <a:r>
              <a:rPr lang="ru-RU" sz="2800" dirty="0" err="1" smtClean="0"/>
              <a:t>им.О.Колычева</a:t>
            </a:r>
            <a:r>
              <a:rPr lang="ru-RU" sz="2800" dirty="0" smtClean="0"/>
              <a:t> в  процесс  занятий   учебной дисциплиной  «Физическая культура» включены </a:t>
            </a:r>
            <a:r>
              <a:rPr lang="ru-RU" sz="2800" dirty="0" smtClean="0"/>
              <a:t>следующие темы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Подбор  </a:t>
            </a:r>
            <a:r>
              <a:rPr lang="ru-RU" dirty="0" smtClean="0"/>
              <a:t>упражнений, составление и проведение комплексов упражнений для различных форм организации занятий физической культурой в </a:t>
            </a:r>
            <a:r>
              <a:rPr lang="ru-RU" dirty="0" smtClean="0"/>
              <a:t>ДОО</a:t>
            </a:r>
          </a:p>
          <a:p>
            <a:r>
              <a:rPr lang="ru-RU" dirty="0" smtClean="0"/>
              <a:t>Подбор, организация и проведение подвижных игр для детей ДОО разных в возрастных </a:t>
            </a:r>
            <a:r>
              <a:rPr lang="ru-RU" dirty="0" smtClean="0"/>
              <a:t>группах</a:t>
            </a:r>
          </a:p>
          <a:p>
            <a:r>
              <a:rPr lang="ru-RU" dirty="0" smtClean="0"/>
              <a:t>Осуществление самоконтроля за индивидуальными показателями физического развития и физических качеств, здоровья, умственной и физической работоспособности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ыступлени\image-27-11-25-12-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604" y="1142984"/>
            <a:ext cx="3071834" cy="4000528"/>
          </a:xfrm>
          <a:prstGeom prst="rect">
            <a:avLst/>
          </a:prstGeom>
          <a:noFill/>
        </p:spPr>
      </p:pic>
      <p:pic>
        <p:nvPicPr>
          <p:cNvPr id="1027" name="Picture 3" descr="E:\Выступлени\image-27-11-25-12-22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066" y="1142984"/>
            <a:ext cx="4071966" cy="4857783"/>
          </a:xfrm>
          <a:prstGeom prst="rect">
            <a:avLst/>
          </a:prstGeom>
          <a:noFill/>
        </p:spPr>
      </p:pic>
      <p:pic>
        <p:nvPicPr>
          <p:cNvPr id="1028" name="Picture 4" descr="E:\Выступлени\image-27-11-25-12-22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8412" y="1142984"/>
            <a:ext cx="2857520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чий стол\image-27-11-25-0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290" y="428604"/>
            <a:ext cx="3857620" cy="2893215"/>
          </a:xfrm>
          <a:prstGeom prst="rect">
            <a:avLst/>
          </a:prstGeom>
          <a:noFill/>
        </p:spPr>
      </p:pic>
      <p:pic>
        <p:nvPicPr>
          <p:cNvPr id="2051" name="Picture 3" descr="D:\Рабочий стол\image-27-11-25-01-01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9388" y="571480"/>
            <a:ext cx="3214692" cy="3786214"/>
          </a:xfrm>
          <a:prstGeom prst="rect">
            <a:avLst/>
          </a:prstGeom>
          <a:noFill/>
        </p:spPr>
      </p:pic>
      <p:pic>
        <p:nvPicPr>
          <p:cNvPr id="2052" name="Picture 4" descr="D:\Рабочий стол\image-27-11-25-01-01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8860" y="3429000"/>
            <a:ext cx="3857652" cy="2750363"/>
          </a:xfrm>
          <a:prstGeom prst="rect">
            <a:avLst/>
          </a:prstGeom>
          <a:noFill/>
        </p:spPr>
      </p:pic>
      <p:pic>
        <p:nvPicPr>
          <p:cNvPr id="2053" name="Picture 5" descr="D:\Рабочий стол\image-27-11-25-01-01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38412" y="2143116"/>
            <a:ext cx="3053957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167</TotalTime>
  <Words>164</Words>
  <Application>Microsoft Office PowerPoint</Application>
  <PresentationFormat>Произвольный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NewsPrint</vt:lpstr>
      <vt:lpstr>Слайд 1</vt:lpstr>
      <vt:lpstr>Специальность 44.02.01 Дошкольное образование входит в кластер «Про детство /знание/движение» отрасли «Педагогика»</vt:lpstr>
      <vt:lpstr>Междисциплинарная связь с предметами общеобразовательного и дисциплинами общепрофессионального цикла</vt:lpstr>
      <vt:lpstr>В  ГБПОУ СОЧГК им.О.Колычева в  процесс  занятий   учебной дисциплиной  «Физическая культура» включены следующие темы 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Komp</cp:lastModifiedBy>
  <cp:revision>17</cp:revision>
  <dcterms:modified xsi:type="dcterms:W3CDTF">2025-11-24T16:30:19Z</dcterms:modified>
</cp:coreProperties>
</file>