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76" r:id="rId4"/>
    <p:sldId id="258" r:id="rId5"/>
    <p:sldId id="260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13706-1915-4221-B07E-194522C2385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F78EB-751F-41CA-9BAE-B6C8E9E21A30}">
      <dgm:prSet phldrT="[Текст]"/>
      <dgm:spPr/>
      <dgm:t>
        <a:bodyPr/>
        <a:lstStyle/>
        <a:p>
          <a:r>
            <a:rPr lang="ru-RU" dirty="0" smtClean="0"/>
            <a:t>48</a:t>
          </a:r>
          <a:endParaRPr lang="ru-RU" dirty="0"/>
        </a:p>
      </dgm:t>
    </dgm:pt>
    <dgm:pt modelId="{015D8DD4-6571-430A-BDDD-75E2D5C7CBEC}" type="parTrans" cxnId="{0F965B5F-8694-41C8-A8A4-A07B58F28F8A}">
      <dgm:prSet/>
      <dgm:spPr/>
      <dgm:t>
        <a:bodyPr/>
        <a:lstStyle/>
        <a:p>
          <a:endParaRPr lang="ru-RU"/>
        </a:p>
      </dgm:t>
    </dgm:pt>
    <dgm:pt modelId="{BA366747-B0A8-408F-87C0-AB907BC21086}" type="sibTrans" cxnId="{0F965B5F-8694-41C8-A8A4-A07B58F28F8A}">
      <dgm:prSet/>
      <dgm:spPr/>
      <dgm:t>
        <a:bodyPr/>
        <a:lstStyle/>
        <a:p>
          <a:endParaRPr lang="ru-RU"/>
        </a:p>
      </dgm:t>
    </dgm:pt>
    <dgm:pt modelId="{E1DEBD58-4E20-4931-B175-A758E150D533}">
      <dgm:prSet phldrT="[Текст]" custT="1"/>
      <dgm:spPr/>
      <dgm:t>
        <a:bodyPr/>
        <a:lstStyle/>
        <a:p>
          <a:r>
            <a:rPr lang="ru-RU" sz="1800" b="1" dirty="0" smtClean="0"/>
            <a:t>Кол-во часов</a:t>
          </a:r>
          <a:endParaRPr lang="ru-RU" sz="1800" b="1" dirty="0"/>
        </a:p>
      </dgm:t>
    </dgm:pt>
    <dgm:pt modelId="{7A43284E-79CF-4000-BC70-78B74032F68B}" type="parTrans" cxnId="{01B55999-DB81-4A53-A3E4-5C052FD92546}">
      <dgm:prSet/>
      <dgm:spPr/>
      <dgm:t>
        <a:bodyPr/>
        <a:lstStyle/>
        <a:p>
          <a:endParaRPr lang="ru-RU"/>
        </a:p>
      </dgm:t>
    </dgm:pt>
    <dgm:pt modelId="{99533107-FFB7-4970-88A4-B9BF4364D07A}" type="sibTrans" cxnId="{01B55999-DB81-4A53-A3E4-5C052FD92546}">
      <dgm:prSet/>
      <dgm:spPr/>
      <dgm:t>
        <a:bodyPr/>
        <a:lstStyle/>
        <a:p>
          <a:endParaRPr lang="ru-RU"/>
        </a:p>
      </dgm:t>
    </dgm:pt>
    <dgm:pt modelId="{569C5ED0-2D90-478D-A532-DC3A1C0751F6}">
      <dgm:prSet phldrT="[Текст]" custT="1"/>
      <dgm:spPr/>
      <dgm:t>
        <a:bodyPr/>
        <a:lstStyle/>
        <a:p>
          <a:r>
            <a:rPr lang="ru-RU" sz="2000" dirty="0" smtClean="0"/>
            <a:t>технологический</a:t>
          </a:r>
          <a:endParaRPr lang="ru-RU" sz="2000" dirty="0"/>
        </a:p>
      </dgm:t>
    </dgm:pt>
    <dgm:pt modelId="{D75C51C3-98BB-433D-B89F-7CDE8325989E}" type="parTrans" cxnId="{D4E56401-55E1-4FA0-82AA-400B3ED65DE0}">
      <dgm:prSet/>
      <dgm:spPr/>
      <dgm:t>
        <a:bodyPr/>
        <a:lstStyle/>
        <a:p>
          <a:endParaRPr lang="ru-RU"/>
        </a:p>
      </dgm:t>
    </dgm:pt>
    <dgm:pt modelId="{F4E90AA2-ED9D-4225-AB07-45C23B4F06C7}" type="sibTrans" cxnId="{D4E56401-55E1-4FA0-82AA-400B3ED65DE0}">
      <dgm:prSet/>
      <dgm:spPr/>
      <dgm:t>
        <a:bodyPr/>
        <a:lstStyle/>
        <a:p>
          <a:endParaRPr lang="ru-RU"/>
        </a:p>
      </dgm:t>
    </dgm:pt>
    <dgm:pt modelId="{D9E2E6C7-8FED-47C0-951C-E40E42DFBCCA}">
      <dgm:prSet phldrT="[Текст]" custT="1"/>
      <dgm:spPr/>
      <dgm:t>
        <a:bodyPr/>
        <a:lstStyle/>
        <a:p>
          <a:r>
            <a:rPr lang="ru-RU" sz="1800" b="1" dirty="0" smtClean="0"/>
            <a:t>профиль</a:t>
          </a:r>
          <a:endParaRPr lang="ru-RU" sz="1800" b="1" dirty="0"/>
        </a:p>
      </dgm:t>
    </dgm:pt>
    <dgm:pt modelId="{2F5FCFD8-21C8-4DBD-9DB0-73202E518494}" type="parTrans" cxnId="{BF95AF2D-2403-4564-AADB-818AE8E5748C}">
      <dgm:prSet/>
      <dgm:spPr/>
      <dgm:t>
        <a:bodyPr/>
        <a:lstStyle/>
        <a:p>
          <a:endParaRPr lang="ru-RU"/>
        </a:p>
      </dgm:t>
    </dgm:pt>
    <dgm:pt modelId="{4BBF1205-C967-413E-A65B-14BEACC0241E}" type="sibTrans" cxnId="{BF95AF2D-2403-4564-AADB-818AE8E5748C}">
      <dgm:prSet/>
      <dgm:spPr/>
      <dgm:t>
        <a:bodyPr/>
        <a:lstStyle/>
        <a:p>
          <a:endParaRPr lang="ru-RU"/>
        </a:p>
      </dgm:t>
    </dgm:pt>
    <dgm:pt modelId="{FD801E53-D70E-4E5C-8137-39E9739E1235}">
      <dgm:prSet phldrT="[Текст]"/>
      <dgm:spPr/>
      <dgm:t>
        <a:bodyPr/>
        <a:lstStyle/>
        <a:p>
          <a:r>
            <a:rPr lang="ru-RU" dirty="0" smtClean="0"/>
            <a:t>2 семестр</a:t>
          </a:r>
          <a:endParaRPr lang="ru-RU" dirty="0"/>
        </a:p>
      </dgm:t>
    </dgm:pt>
    <dgm:pt modelId="{646E7517-2C10-4C0E-A6BD-122F17B264AD}" type="parTrans" cxnId="{0A0ECF85-474E-4C4A-8311-C8C1DCB6C2E7}">
      <dgm:prSet/>
      <dgm:spPr/>
      <dgm:t>
        <a:bodyPr/>
        <a:lstStyle/>
        <a:p>
          <a:endParaRPr lang="ru-RU"/>
        </a:p>
      </dgm:t>
    </dgm:pt>
    <dgm:pt modelId="{4A07A31B-19D3-4216-A0E9-F6F4CAC0B1EF}" type="sibTrans" cxnId="{0A0ECF85-474E-4C4A-8311-C8C1DCB6C2E7}">
      <dgm:prSet/>
      <dgm:spPr/>
      <dgm:t>
        <a:bodyPr/>
        <a:lstStyle/>
        <a:p>
          <a:endParaRPr lang="ru-RU"/>
        </a:p>
      </dgm:t>
    </dgm:pt>
    <dgm:pt modelId="{3708C46A-9BF0-44C1-A3E1-E71163413579}">
      <dgm:prSet phldrT="[Текст]"/>
      <dgm:spPr/>
      <dgm:t>
        <a:bodyPr/>
        <a:lstStyle/>
        <a:p>
          <a:r>
            <a:rPr lang="ru-RU" dirty="0" smtClean="0"/>
            <a:t>ЭЭФ</a:t>
          </a:r>
          <a:endParaRPr lang="ru-RU" dirty="0"/>
        </a:p>
      </dgm:t>
    </dgm:pt>
    <dgm:pt modelId="{AC0DB978-E1E5-43E0-BFC7-615501E2C80E}" type="parTrans" cxnId="{F4176499-E8ED-45AB-98A9-5D93834D3F84}">
      <dgm:prSet/>
      <dgm:spPr/>
      <dgm:t>
        <a:bodyPr/>
        <a:lstStyle/>
        <a:p>
          <a:endParaRPr lang="ru-RU"/>
        </a:p>
      </dgm:t>
    </dgm:pt>
    <dgm:pt modelId="{0F7A3023-F21A-4108-BEE7-FEC308B9615D}" type="sibTrans" cxnId="{F4176499-E8ED-45AB-98A9-5D93834D3F84}">
      <dgm:prSet/>
      <dgm:spPr/>
      <dgm:t>
        <a:bodyPr/>
        <a:lstStyle/>
        <a:p>
          <a:endParaRPr lang="ru-RU"/>
        </a:p>
      </dgm:t>
    </dgm:pt>
    <dgm:pt modelId="{A7411D9E-48E4-4E5C-A005-A3C776C202CB}">
      <dgm:prSet phldrT="[Текст]"/>
      <dgm:spPr/>
      <dgm:t>
        <a:bodyPr/>
        <a:lstStyle/>
        <a:p>
          <a:r>
            <a:rPr lang="ru-RU" dirty="0" smtClean="0"/>
            <a:t>1 семестр</a:t>
          </a:r>
          <a:endParaRPr lang="ru-RU" dirty="0"/>
        </a:p>
      </dgm:t>
    </dgm:pt>
    <dgm:pt modelId="{C2E77F11-C016-4B8C-A4D6-BAD8CC73E61C}" type="parTrans" cxnId="{8A494E99-F72D-4BA9-A80A-9C7CC8EC9B2E}">
      <dgm:prSet/>
      <dgm:spPr/>
      <dgm:t>
        <a:bodyPr/>
        <a:lstStyle/>
        <a:p>
          <a:endParaRPr lang="ru-RU"/>
        </a:p>
      </dgm:t>
    </dgm:pt>
    <dgm:pt modelId="{251A9806-AAA0-4426-89DB-061B07379C65}" type="sibTrans" cxnId="{8A494E99-F72D-4BA9-A80A-9C7CC8EC9B2E}">
      <dgm:prSet/>
      <dgm:spPr/>
      <dgm:t>
        <a:bodyPr/>
        <a:lstStyle/>
        <a:p>
          <a:endParaRPr lang="ru-RU"/>
        </a:p>
      </dgm:t>
    </dgm:pt>
    <dgm:pt modelId="{EBA73F2B-568F-4219-BFA9-DBF28F28251F}">
      <dgm:prSet phldrT="[Текст]"/>
      <dgm:spPr/>
      <dgm:t>
        <a:bodyPr/>
        <a:lstStyle/>
        <a:p>
          <a:r>
            <a:rPr lang="ru-RU" dirty="0" smtClean="0"/>
            <a:t>ИСФ</a:t>
          </a:r>
          <a:endParaRPr lang="ru-RU" dirty="0"/>
        </a:p>
      </dgm:t>
    </dgm:pt>
    <dgm:pt modelId="{1F5CFDF0-295C-445E-828B-2BD2BBCFE356}" type="parTrans" cxnId="{B3CAB1CA-904C-4BB4-ABDC-05DA153E7E52}">
      <dgm:prSet/>
      <dgm:spPr/>
      <dgm:t>
        <a:bodyPr/>
        <a:lstStyle/>
        <a:p>
          <a:endParaRPr lang="ru-RU"/>
        </a:p>
      </dgm:t>
    </dgm:pt>
    <dgm:pt modelId="{D327F6D4-7705-494F-AFAB-C7CE988D23D3}" type="sibTrans" cxnId="{B3CAB1CA-904C-4BB4-ABDC-05DA153E7E52}">
      <dgm:prSet/>
      <dgm:spPr/>
      <dgm:t>
        <a:bodyPr/>
        <a:lstStyle/>
        <a:p>
          <a:endParaRPr lang="ru-RU"/>
        </a:p>
      </dgm:t>
    </dgm:pt>
    <dgm:pt modelId="{A14F7F70-80BF-4A64-B1DA-261B0FF85DB4}" type="pres">
      <dgm:prSet presAssocID="{09513706-1915-4221-B07E-194522C238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21EBA-5101-4FDD-A59B-F0E626ACBE54}" type="pres">
      <dgm:prSet presAssocID="{09513706-1915-4221-B07E-194522C23856}" presName="children" presStyleCnt="0"/>
      <dgm:spPr/>
    </dgm:pt>
    <dgm:pt modelId="{B68F17D6-D810-41E2-B7E1-348ABAAD817F}" type="pres">
      <dgm:prSet presAssocID="{09513706-1915-4221-B07E-194522C23856}" presName="child1group" presStyleCnt="0"/>
      <dgm:spPr/>
    </dgm:pt>
    <dgm:pt modelId="{C648DDBA-11DC-44D8-BEB4-29D8DA0C2D22}" type="pres">
      <dgm:prSet presAssocID="{09513706-1915-4221-B07E-194522C23856}" presName="child1" presStyleLbl="bgAcc1" presStyleIdx="0" presStyleCnt="4"/>
      <dgm:spPr/>
      <dgm:t>
        <a:bodyPr/>
        <a:lstStyle/>
        <a:p>
          <a:endParaRPr lang="ru-RU"/>
        </a:p>
      </dgm:t>
    </dgm:pt>
    <dgm:pt modelId="{487F26EC-C77E-4880-9848-AF64E9E7E528}" type="pres">
      <dgm:prSet presAssocID="{09513706-1915-4221-B07E-194522C238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5F96-1A9E-4C9A-BD6C-ACED7EE347A6}" type="pres">
      <dgm:prSet presAssocID="{09513706-1915-4221-B07E-194522C23856}" presName="child2group" presStyleCnt="0"/>
      <dgm:spPr/>
    </dgm:pt>
    <dgm:pt modelId="{E8710A3E-1389-4404-B17E-CE5A01520035}" type="pres">
      <dgm:prSet presAssocID="{09513706-1915-4221-B07E-194522C23856}" presName="child2" presStyleLbl="bgAcc1" presStyleIdx="1" presStyleCnt="4" custScaleX="110711"/>
      <dgm:spPr/>
      <dgm:t>
        <a:bodyPr/>
        <a:lstStyle/>
        <a:p>
          <a:endParaRPr lang="ru-RU"/>
        </a:p>
      </dgm:t>
    </dgm:pt>
    <dgm:pt modelId="{C62A40B2-6122-4C62-BC3D-535F602FAE4D}" type="pres">
      <dgm:prSet presAssocID="{09513706-1915-4221-B07E-194522C238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1485A-38B6-457F-A696-46DF071CD792}" type="pres">
      <dgm:prSet presAssocID="{09513706-1915-4221-B07E-194522C23856}" presName="child3group" presStyleCnt="0"/>
      <dgm:spPr/>
    </dgm:pt>
    <dgm:pt modelId="{27BDDC25-31D4-42B5-9826-296A6781ED0B}" type="pres">
      <dgm:prSet presAssocID="{09513706-1915-4221-B07E-194522C23856}" presName="child3" presStyleLbl="bgAcc1" presStyleIdx="2" presStyleCnt="4"/>
      <dgm:spPr/>
      <dgm:t>
        <a:bodyPr/>
        <a:lstStyle/>
        <a:p>
          <a:endParaRPr lang="ru-RU"/>
        </a:p>
      </dgm:t>
    </dgm:pt>
    <dgm:pt modelId="{BB9011F2-2390-4E50-B78E-BBA571CEE7F3}" type="pres">
      <dgm:prSet presAssocID="{09513706-1915-4221-B07E-194522C238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97864-9FA1-4A00-83D6-0384082FD792}" type="pres">
      <dgm:prSet presAssocID="{09513706-1915-4221-B07E-194522C23856}" presName="child4group" presStyleCnt="0"/>
      <dgm:spPr/>
    </dgm:pt>
    <dgm:pt modelId="{A2EA7957-D0C0-43B9-A334-9EF81FC86118}" type="pres">
      <dgm:prSet presAssocID="{09513706-1915-4221-B07E-194522C23856}" presName="child4" presStyleLbl="bgAcc1" presStyleIdx="3" presStyleCnt="4"/>
      <dgm:spPr/>
      <dgm:t>
        <a:bodyPr/>
        <a:lstStyle/>
        <a:p>
          <a:endParaRPr lang="ru-RU"/>
        </a:p>
      </dgm:t>
    </dgm:pt>
    <dgm:pt modelId="{90A01AE1-E06B-404C-9A54-18E4DB671536}" type="pres">
      <dgm:prSet presAssocID="{09513706-1915-4221-B07E-194522C238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1C1C8-C5AB-4D85-BFBC-83BA5CAA1AB3}" type="pres">
      <dgm:prSet presAssocID="{09513706-1915-4221-B07E-194522C23856}" presName="childPlaceholder" presStyleCnt="0"/>
      <dgm:spPr/>
    </dgm:pt>
    <dgm:pt modelId="{6B3D27F9-2F04-4F0C-9DDA-F492ED77DA3D}" type="pres">
      <dgm:prSet presAssocID="{09513706-1915-4221-B07E-194522C23856}" presName="circle" presStyleCnt="0"/>
      <dgm:spPr/>
    </dgm:pt>
    <dgm:pt modelId="{7FAC6747-A600-4602-899D-E52F87C8CD16}" type="pres">
      <dgm:prSet presAssocID="{09513706-1915-4221-B07E-194522C23856}" presName="quadrant1" presStyleLbl="node1" presStyleIdx="0" presStyleCnt="4" custScaleX="127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56BCA-55D6-492A-803A-B422B6E96555}" type="pres">
      <dgm:prSet presAssocID="{09513706-1915-4221-B07E-194522C23856}" presName="quadrant2" presStyleLbl="node1" presStyleIdx="1" presStyleCnt="4" custScaleX="1233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9E69F-796F-4BBF-9E48-A5339E126261}" type="pres">
      <dgm:prSet presAssocID="{09513706-1915-4221-B07E-194522C23856}" presName="quadrant3" presStyleLbl="node1" presStyleIdx="2" presStyleCnt="4" custScaleX="110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CE016-8818-4571-B431-3075323AA425}" type="pres">
      <dgm:prSet presAssocID="{09513706-1915-4221-B07E-194522C23856}" presName="quadrant4" presStyleLbl="node1" presStyleIdx="3" presStyleCnt="4" custScaleX="1236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21DF9-8B7A-465A-B67C-69C09455ACB1}" type="pres">
      <dgm:prSet presAssocID="{09513706-1915-4221-B07E-194522C23856}" presName="quadrantPlaceholder" presStyleCnt="0"/>
      <dgm:spPr/>
    </dgm:pt>
    <dgm:pt modelId="{5D2C7C0F-12F4-4FE6-AFEF-6FA11B1FBACC}" type="pres">
      <dgm:prSet presAssocID="{09513706-1915-4221-B07E-194522C23856}" presName="center1" presStyleLbl="fgShp" presStyleIdx="0" presStyleCnt="2"/>
      <dgm:spPr/>
    </dgm:pt>
    <dgm:pt modelId="{2A08DC55-DC84-41F0-A448-FADBD5DD42C3}" type="pres">
      <dgm:prSet presAssocID="{09513706-1915-4221-B07E-194522C23856}" presName="center2" presStyleLbl="fgShp" presStyleIdx="1" presStyleCnt="2"/>
      <dgm:spPr/>
    </dgm:pt>
  </dgm:ptLst>
  <dgm:cxnLst>
    <dgm:cxn modelId="{11CC76F5-67D7-42D8-8F9B-9CECC1225CE2}" type="presOf" srcId="{EBA73F2B-568F-4219-BFA9-DBF28F28251F}" destId="{A2EA7957-D0C0-43B9-A334-9EF81FC86118}" srcOrd="0" destOrd="0" presId="urn:microsoft.com/office/officeart/2005/8/layout/cycle4"/>
    <dgm:cxn modelId="{8A494E99-F72D-4BA9-A80A-9C7CC8EC9B2E}" srcId="{09513706-1915-4221-B07E-194522C23856}" destId="{A7411D9E-48E4-4E5C-A005-A3C776C202CB}" srcOrd="3" destOrd="0" parTransId="{C2E77F11-C016-4B8C-A4D6-BAD8CC73E61C}" sibTransId="{251A9806-AAA0-4426-89DB-061B07379C65}"/>
    <dgm:cxn modelId="{01B55999-DB81-4A53-A3E4-5C052FD92546}" srcId="{02DF78EB-751F-41CA-9BAE-B6C8E9E21A30}" destId="{E1DEBD58-4E20-4931-B175-A758E150D533}" srcOrd="0" destOrd="0" parTransId="{7A43284E-79CF-4000-BC70-78B74032F68B}" sibTransId="{99533107-FFB7-4970-88A4-B9BF4364D07A}"/>
    <dgm:cxn modelId="{0F965B5F-8694-41C8-A8A4-A07B58F28F8A}" srcId="{09513706-1915-4221-B07E-194522C23856}" destId="{02DF78EB-751F-41CA-9BAE-B6C8E9E21A30}" srcOrd="0" destOrd="0" parTransId="{015D8DD4-6571-430A-BDDD-75E2D5C7CBEC}" sibTransId="{BA366747-B0A8-408F-87C0-AB907BC21086}"/>
    <dgm:cxn modelId="{0BCE5250-51A2-46E1-8D62-4145B87322F6}" type="presOf" srcId="{D9E2E6C7-8FED-47C0-951C-E40E42DFBCCA}" destId="{E8710A3E-1389-4404-B17E-CE5A01520035}" srcOrd="0" destOrd="0" presId="urn:microsoft.com/office/officeart/2005/8/layout/cycle4"/>
    <dgm:cxn modelId="{6D07EA73-23BD-4FC9-A27F-107346D62A17}" type="presOf" srcId="{E1DEBD58-4E20-4931-B175-A758E150D533}" destId="{487F26EC-C77E-4880-9848-AF64E9E7E528}" srcOrd="1" destOrd="0" presId="urn:microsoft.com/office/officeart/2005/8/layout/cycle4"/>
    <dgm:cxn modelId="{D4E56401-55E1-4FA0-82AA-400B3ED65DE0}" srcId="{09513706-1915-4221-B07E-194522C23856}" destId="{569C5ED0-2D90-478D-A532-DC3A1C0751F6}" srcOrd="1" destOrd="0" parTransId="{D75C51C3-98BB-433D-B89F-7CDE8325989E}" sibTransId="{F4E90AA2-ED9D-4225-AB07-45C23B4F06C7}"/>
    <dgm:cxn modelId="{BF95AF2D-2403-4564-AADB-818AE8E5748C}" srcId="{569C5ED0-2D90-478D-A532-DC3A1C0751F6}" destId="{D9E2E6C7-8FED-47C0-951C-E40E42DFBCCA}" srcOrd="0" destOrd="0" parTransId="{2F5FCFD8-21C8-4DBD-9DB0-73202E518494}" sibTransId="{4BBF1205-C967-413E-A65B-14BEACC0241E}"/>
    <dgm:cxn modelId="{39B985D0-1220-4F1C-8D64-A7FA02924C44}" type="presOf" srcId="{E1DEBD58-4E20-4931-B175-A758E150D533}" destId="{C648DDBA-11DC-44D8-BEB4-29D8DA0C2D22}" srcOrd="0" destOrd="0" presId="urn:microsoft.com/office/officeart/2005/8/layout/cycle4"/>
    <dgm:cxn modelId="{C6B6AD0B-37CE-453E-B4E9-3F0509AF17CD}" type="presOf" srcId="{3708C46A-9BF0-44C1-A3E1-E71163413579}" destId="{27BDDC25-31D4-42B5-9826-296A6781ED0B}" srcOrd="0" destOrd="0" presId="urn:microsoft.com/office/officeart/2005/8/layout/cycle4"/>
    <dgm:cxn modelId="{9976FA13-0995-46D4-87F0-E83A11F8AB31}" type="presOf" srcId="{EBA73F2B-568F-4219-BFA9-DBF28F28251F}" destId="{90A01AE1-E06B-404C-9A54-18E4DB671536}" srcOrd="1" destOrd="0" presId="urn:microsoft.com/office/officeart/2005/8/layout/cycle4"/>
    <dgm:cxn modelId="{DC9B6C2B-A2C9-4674-B4D8-A6966E604782}" type="presOf" srcId="{3708C46A-9BF0-44C1-A3E1-E71163413579}" destId="{BB9011F2-2390-4E50-B78E-BBA571CEE7F3}" srcOrd="1" destOrd="0" presId="urn:microsoft.com/office/officeart/2005/8/layout/cycle4"/>
    <dgm:cxn modelId="{A08ECCED-48C5-4A49-AEDD-0D6C109AA6B4}" type="presOf" srcId="{02DF78EB-751F-41CA-9BAE-B6C8E9E21A30}" destId="{7FAC6747-A600-4602-899D-E52F87C8CD16}" srcOrd="0" destOrd="0" presId="urn:microsoft.com/office/officeart/2005/8/layout/cycle4"/>
    <dgm:cxn modelId="{ABAC9F79-F822-4EAB-9FBC-FD3E83D03488}" type="presOf" srcId="{569C5ED0-2D90-478D-A532-DC3A1C0751F6}" destId="{73956BCA-55D6-492A-803A-B422B6E96555}" srcOrd="0" destOrd="0" presId="urn:microsoft.com/office/officeart/2005/8/layout/cycle4"/>
    <dgm:cxn modelId="{61145954-B494-498F-AC52-410A90EA164A}" type="presOf" srcId="{A7411D9E-48E4-4E5C-A005-A3C776C202CB}" destId="{757CE016-8818-4571-B431-3075323AA425}" srcOrd="0" destOrd="0" presId="urn:microsoft.com/office/officeart/2005/8/layout/cycle4"/>
    <dgm:cxn modelId="{F4176499-E8ED-45AB-98A9-5D93834D3F84}" srcId="{FD801E53-D70E-4E5C-8137-39E9739E1235}" destId="{3708C46A-9BF0-44C1-A3E1-E71163413579}" srcOrd="0" destOrd="0" parTransId="{AC0DB978-E1E5-43E0-BFC7-615501E2C80E}" sibTransId="{0F7A3023-F21A-4108-BEE7-FEC308B9615D}"/>
    <dgm:cxn modelId="{6C17CA5D-5A6A-4FA0-A1CF-7558DA88D7AD}" type="presOf" srcId="{FD801E53-D70E-4E5C-8137-39E9739E1235}" destId="{0359E69F-796F-4BBF-9E48-A5339E126261}" srcOrd="0" destOrd="0" presId="urn:microsoft.com/office/officeart/2005/8/layout/cycle4"/>
    <dgm:cxn modelId="{34D0D70A-C381-4BE8-91A1-D2E2FF88D992}" type="presOf" srcId="{09513706-1915-4221-B07E-194522C23856}" destId="{A14F7F70-80BF-4A64-B1DA-261B0FF85DB4}" srcOrd="0" destOrd="0" presId="urn:microsoft.com/office/officeart/2005/8/layout/cycle4"/>
    <dgm:cxn modelId="{560F9238-4321-4A63-8532-C47AFB3E9F3A}" type="presOf" srcId="{D9E2E6C7-8FED-47C0-951C-E40E42DFBCCA}" destId="{C62A40B2-6122-4C62-BC3D-535F602FAE4D}" srcOrd="1" destOrd="0" presId="urn:microsoft.com/office/officeart/2005/8/layout/cycle4"/>
    <dgm:cxn modelId="{0A0ECF85-474E-4C4A-8311-C8C1DCB6C2E7}" srcId="{09513706-1915-4221-B07E-194522C23856}" destId="{FD801E53-D70E-4E5C-8137-39E9739E1235}" srcOrd="2" destOrd="0" parTransId="{646E7517-2C10-4C0E-A6BD-122F17B264AD}" sibTransId="{4A07A31B-19D3-4216-A0E9-F6F4CAC0B1EF}"/>
    <dgm:cxn modelId="{B3CAB1CA-904C-4BB4-ABDC-05DA153E7E52}" srcId="{A7411D9E-48E4-4E5C-A005-A3C776C202CB}" destId="{EBA73F2B-568F-4219-BFA9-DBF28F28251F}" srcOrd="0" destOrd="0" parTransId="{1F5CFDF0-295C-445E-828B-2BD2BBCFE356}" sibTransId="{D327F6D4-7705-494F-AFAB-C7CE988D23D3}"/>
    <dgm:cxn modelId="{B9F8357D-FECA-4491-92A3-8893D55BBE5F}" type="presParOf" srcId="{A14F7F70-80BF-4A64-B1DA-261B0FF85DB4}" destId="{AAE21EBA-5101-4FDD-A59B-F0E626ACBE54}" srcOrd="0" destOrd="0" presId="urn:microsoft.com/office/officeart/2005/8/layout/cycle4"/>
    <dgm:cxn modelId="{DDB91CD7-F279-412D-AE40-B364D8ADEB4C}" type="presParOf" srcId="{AAE21EBA-5101-4FDD-A59B-F0E626ACBE54}" destId="{B68F17D6-D810-41E2-B7E1-348ABAAD817F}" srcOrd="0" destOrd="0" presId="urn:microsoft.com/office/officeart/2005/8/layout/cycle4"/>
    <dgm:cxn modelId="{F215CFED-B120-40BF-9CEB-C10BB8DDCB15}" type="presParOf" srcId="{B68F17D6-D810-41E2-B7E1-348ABAAD817F}" destId="{C648DDBA-11DC-44D8-BEB4-29D8DA0C2D22}" srcOrd="0" destOrd="0" presId="urn:microsoft.com/office/officeart/2005/8/layout/cycle4"/>
    <dgm:cxn modelId="{F3244BF5-126D-407A-B909-1E291423F2AB}" type="presParOf" srcId="{B68F17D6-D810-41E2-B7E1-348ABAAD817F}" destId="{487F26EC-C77E-4880-9848-AF64E9E7E528}" srcOrd="1" destOrd="0" presId="urn:microsoft.com/office/officeart/2005/8/layout/cycle4"/>
    <dgm:cxn modelId="{8DC1FA56-D077-4397-88F3-F38562827FAE}" type="presParOf" srcId="{AAE21EBA-5101-4FDD-A59B-F0E626ACBE54}" destId="{35CA5F96-1A9E-4C9A-BD6C-ACED7EE347A6}" srcOrd="1" destOrd="0" presId="urn:microsoft.com/office/officeart/2005/8/layout/cycle4"/>
    <dgm:cxn modelId="{0E81455E-AC17-4B14-8E63-9B090F2C2F61}" type="presParOf" srcId="{35CA5F96-1A9E-4C9A-BD6C-ACED7EE347A6}" destId="{E8710A3E-1389-4404-B17E-CE5A01520035}" srcOrd="0" destOrd="0" presId="urn:microsoft.com/office/officeart/2005/8/layout/cycle4"/>
    <dgm:cxn modelId="{8DF13B1D-F6BC-4957-9F56-55EBFDC81E2E}" type="presParOf" srcId="{35CA5F96-1A9E-4C9A-BD6C-ACED7EE347A6}" destId="{C62A40B2-6122-4C62-BC3D-535F602FAE4D}" srcOrd="1" destOrd="0" presId="urn:microsoft.com/office/officeart/2005/8/layout/cycle4"/>
    <dgm:cxn modelId="{1FA6C71F-0AB4-4EAC-8BA8-8BEDE9F50CA6}" type="presParOf" srcId="{AAE21EBA-5101-4FDD-A59B-F0E626ACBE54}" destId="{9BC1485A-38B6-457F-A696-46DF071CD792}" srcOrd="2" destOrd="0" presId="urn:microsoft.com/office/officeart/2005/8/layout/cycle4"/>
    <dgm:cxn modelId="{C45C87D9-8AC6-4135-90C5-1A2BFFC9BF58}" type="presParOf" srcId="{9BC1485A-38B6-457F-A696-46DF071CD792}" destId="{27BDDC25-31D4-42B5-9826-296A6781ED0B}" srcOrd="0" destOrd="0" presId="urn:microsoft.com/office/officeart/2005/8/layout/cycle4"/>
    <dgm:cxn modelId="{416880D5-B09F-49A4-A7C1-142EBD22DA61}" type="presParOf" srcId="{9BC1485A-38B6-457F-A696-46DF071CD792}" destId="{BB9011F2-2390-4E50-B78E-BBA571CEE7F3}" srcOrd="1" destOrd="0" presId="urn:microsoft.com/office/officeart/2005/8/layout/cycle4"/>
    <dgm:cxn modelId="{42ED04DA-B6C4-4AB8-BDA1-CF0B47050D4F}" type="presParOf" srcId="{AAE21EBA-5101-4FDD-A59B-F0E626ACBE54}" destId="{E2497864-9FA1-4A00-83D6-0384082FD792}" srcOrd="3" destOrd="0" presId="urn:microsoft.com/office/officeart/2005/8/layout/cycle4"/>
    <dgm:cxn modelId="{18683486-0893-48AD-B0E9-555382339183}" type="presParOf" srcId="{E2497864-9FA1-4A00-83D6-0384082FD792}" destId="{A2EA7957-D0C0-43B9-A334-9EF81FC86118}" srcOrd="0" destOrd="0" presId="urn:microsoft.com/office/officeart/2005/8/layout/cycle4"/>
    <dgm:cxn modelId="{29616779-B0C6-477A-A0B3-EFBD01007ADA}" type="presParOf" srcId="{E2497864-9FA1-4A00-83D6-0384082FD792}" destId="{90A01AE1-E06B-404C-9A54-18E4DB671536}" srcOrd="1" destOrd="0" presId="urn:microsoft.com/office/officeart/2005/8/layout/cycle4"/>
    <dgm:cxn modelId="{1DF85F92-1387-4405-912C-26AA7612E58F}" type="presParOf" srcId="{AAE21EBA-5101-4FDD-A59B-F0E626ACBE54}" destId="{7651C1C8-C5AB-4D85-BFBC-83BA5CAA1AB3}" srcOrd="4" destOrd="0" presId="urn:microsoft.com/office/officeart/2005/8/layout/cycle4"/>
    <dgm:cxn modelId="{B86ABF8F-56F8-4DC8-8CB9-717B343C9EF9}" type="presParOf" srcId="{A14F7F70-80BF-4A64-B1DA-261B0FF85DB4}" destId="{6B3D27F9-2F04-4F0C-9DDA-F492ED77DA3D}" srcOrd="1" destOrd="0" presId="urn:microsoft.com/office/officeart/2005/8/layout/cycle4"/>
    <dgm:cxn modelId="{9AF0F570-0E14-4A5E-A019-76E51C6FB14A}" type="presParOf" srcId="{6B3D27F9-2F04-4F0C-9DDA-F492ED77DA3D}" destId="{7FAC6747-A600-4602-899D-E52F87C8CD16}" srcOrd="0" destOrd="0" presId="urn:microsoft.com/office/officeart/2005/8/layout/cycle4"/>
    <dgm:cxn modelId="{7320D248-64D1-47F3-BFD2-7D9BCAF44F7C}" type="presParOf" srcId="{6B3D27F9-2F04-4F0C-9DDA-F492ED77DA3D}" destId="{73956BCA-55D6-492A-803A-B422B6E96555}" srcOrd="1" destOrd="0" presId="urn:microsoft.com/office/officeart/2005/8/layout/cycle4"/>
    <dgm:cxn modelId="{8AF711DB-FCD7-4E74-ACCF-E9D273D24057}" type="presParOf" srcId="{6B3D27F9-2F04-4F0C-9DDA-F492ED77DA3D}" destId="{0359E69F-796F-4BBF-9E48-A5339E126261}" srcOrd="2" destOrd="0" presId="urn:microsoft.com/office/officeart/2005/8/layout/cycle4"/>
    <dgm:cxn modelId="{ADD43566-4895-4CFF-BBE9-951D3F075E8E}" type="presParOf" srcId="{6B3D27F9-2F04-4F0C-9DDA-F492ED77DA3D}" destId="{757CE016-8818-4571-B431-3075323AA425}" srcOrd="3" destOrd="0" presId="urn:microsoft.com/office/officeart/2005/8/layout/cycle4"/>
    <dgm:cxn modelId="{43697DB6-2FD9-4FB5-B06A-DFF889002CF3}" type="presParOf" srcId="{6B3D27F9-2F04-4F0C-9DDA-F492ED77DA3D}" destId="{3B221DF9-8B7A-465A-B67C-69C09455ACB1}" srcOrd="4" destOrd="0" presId="urn:microsoft.com/office/officeart/2005/8/layout/cycle4"/>
    <dgm:cxn modelId="{31D768DF-1F83-410A-96E6-F07C094F98E7}" type="presParOf" srcId="{A14F7F70-80BF-4A64-B1DA-261B0FF85DB4}" destId="{5D2C7C0F-12F4-4FE6-AFEF-6FA11B1FBACC}" srcOrd="2" destOrd="0" presId="urn:microsoft.com/office/officeart/2005/8/layout/cycle4"/>
    <dgm:cxn modelId="{6D2B4D62-68DC-4E73-9F57-01CD44E0A0A6}" type="presParOf" srcId="{A14F7F70-80BF-4A64-B1DA-261B0FF85DB4}" destId="{2A08DC55-DC84-41F0-A448-FADBD5DD42C3}" srcOrd="3" destOrd="0" presId="urn:microsoft.com/office/officeart/2005/8/layout/cycle4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52C01-4554-40F2-A497-FD0C54AC382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20959B2-B8F7-43DD-BD77-165FEE230415}">
      <dgm:prSet phldrT="[Текст]"/>
      <dgm:spPr>
        <a:xfrm>
          <a:off x="4125" y="0"/>
          <a:ext cx="4725590" cy="331787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ПРИМЕРНАЯ РАБОЧАЯ ПРОГРАММА УЧЕБНОЙ ДИСЦИПЛИНЫ</a:t>
          </a:r>
        </a:p>
        <a:p>
          <a:r>
            <a:rPr lang="ru-RU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«СГ.01. ИСТОРИЯ РОССИИ»</a:t>
          </a:r>
          <a:endParaRPr lang="ru-RU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6D86650F-BE5E-46FF-BFDF-36007AFF48E5}" type="parTrans" cxnId="{10B041DD-F116-40A2-B8A7-06DCCE55224D}">
      <dgm:prSet/>
      <dgm:spPr/>
      <dgm:t>
        <a:bodyPr/>
        <a:lstStyle/>
        <a:p>
          <a:endParaRPr lang="ru-RU"/>
        </a:p>
      </dgm:t>
    </dgm:pt>
    <dgm:pt modelId="{0DA8EB9F-EC6C-4D52-BE9F-D0AFFCD4BDB4}" type="sibTrans" cxnId="{10B041DD-F116-40A2-B8A7-06DCCE55224D}">
      <dgm:prSet/>
      <dgm:spPr/>
      <dgm:t>
        <a:bodyPr/>
        <a:lstStyle/>
        <a:p>
          <a:endParaRPr lang="ru-RU"/>
        </a:p>
      </dgm:t>
    </dgm:pt>
    <dgm:pt modelId="{E6986C6E-3A61-4381-8C2F-AB7A9C5A0FC5}">
      <dgm:prSet/>
      <dgm:spPr>
        <a:xfrm>
          <a:off x="4871483" y="0"/>
          <a:ext cx="4725590" cy="331787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РАБОЧАЯ ПРОГРАММА УЧЕБНОЙ ДИСЦИПЛИНЫ</a:t>
          </a:r>
        </a:p>
        <a:p>
          <a:r>
            <a:rPr lang="ru-RU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ОГСЭ.02  ИСТОРИЯ</a:t>
          </a:r>
        </a:p>
        <a:p>
          <a:r>
            <a:rPr lang="ru-RU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по специальности</a:t>
          </a:r>
          <a:endParaRPr lang="ru-RU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EB8EAA2-B192-4098-AE25-0CEF5C4185C5}" type="parTrans" cxnId="{4BAF289B-3BF6-4868-B4B9-CA24274FD655}">
      <dgm:prSet/>
      <dgm:spPr/>
      <dgm:t>
        <a:bodyPr/>
        <a:lstStyle/>
        <a:p>
          <a:endParaRPr lang="ru-RU"/>
        </a:p>
      </dgm:t>
    </dgm:pt>
    <dgm:pt modelId="{5E9697C5-0465-4D3D-9BAE-DA7FEF25F2B2}" type="sibTrans" cxnId="{4BAF289B-3BF6-4868-B4B9-CA24274FD655}">
      <dgm:prSet/>
      <dgm:spPr/>
      <dgm:t>
        <a:bodyPr/>
        <a:lstStyle/>
        <a:p>
          <a:endParaRPr lang="ru-RU"/>
        </a:p>
      </dgm:t>
    </dgm:pt>
    <dgm:pt modelId="{847EF48D-7E10-4029-A68E-36C002842EC5}" type="pres">
      <dgm:prSet presAssocID="{37452C01-4554-40F2-A497-FD0C54AC382B}" presName="Name0" presStyleCnt="0">
        <dgm:presLayoutVars>
          <dgm:dir/>
          <dgm:resizeHandles val="exact"/>
        </dgm:presLayoutVars>
      </dgm:prSet>
      <dgm:spPr/>
    </dgm:pt>
    <dgm:pt modelId="{7D5E2626-6932-48C2-9D1F-75E20B5F7BBE}" type="pres">
      <dgm:prSet presAssocID="{37452C01-4554-40F2-A497-FD0C54AC382B}" presName="fgShape" presStyleLbl="fgShp" presStyleIdx="0" presStyleCnt="1"/>
      <dgm:spPr>
        <a:xfrm>
          <a:off x="384047" y="2654300"/>
          <a:ext cx="8833104" cy="497681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68E1DE6-74E5-45F6-84E3-74FD613846C1}" type="pres">
      <dgm:prSet presAssocID="{37452C01-4554-40F2-A497-FD0C54AC382B}" presName="linComp" presStyleCnt="0"/>
      <dgm:spPr/>
    </dgm:pt>
    <dgm:pt modelId="{37C036A6-B8EA-448F-9424-52117E1323A5}" type="pres">
      <dgm:prSet presAssocID="{820959B2-B8F7-43DD-BD77-165FEE230415}" presName="compNode" presStyleCnt="0"/>
      <dgm:spPr/>
    </dgm:pt>
    <dgm:pt modelId="{50C7874F-544A-4CC2-931C-0A13754FEC97}" type="pres">
      <dgm:prSet presAssocID="{820959B2-B8F7-43DD-BD77-165FEE230415}" presName="bkgdShape" presStyleLbl="node1" presStyleIdx="0" presStyleCnt="2"/>
      <dgm:spPr/>
      <dgm:t>
        <a:bodyPr/>
        <a:lstStyle/>
        <a:p>
          <a:endParaRPr lang="ru-RU"/>
        </a:p>
      </dgm:t>
    </dgm:pt>
    <dgm:pt modelId="{8205966D-842C-43F2-8CDE-24E013F96A2D}" type="pres">
      <dgm:prSet presAssocID="{820959B2-B8F7-43DD-BD77-165FEE23041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048B1-349F-436F-B9A8-F45D57DFECF8}" type="pres">
      <dgm:prSet presAssocID="{820959B2-B8F7-43DD-BD77-165FEE230415}" presName="invisiNode" presStyleLbl="node1" presStyleIdx="0" presStyleCnt="2"/>
      <dgm:spPr/>
    </dgm:pt>
    <dgm:pt modelId="{F3EDBD02-1108-4BCE-AD24-9A9BF9154462}" type="pres">
      <dgm:prSet presAssocID="{820959B2-B8F7-43DD-BD77-165FEE230415}" presName="imagNode" presStyleLbl="fgImgPlace1" presStyleIdx="0" presStyleCnt="2" custLinFactNeighborY="-3028"/>
      <dgm:spPr>
        <a:xfrm>
          <a:off x="1814494" y="165617"/>
          <a:ext cx="1104852" cy="11048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2454786-3B86-4D2C-A114-9407EFC0D92A}" type="pres">
      <dgm:prSet presAssocID="{0DA8EB9F-EC6C-4D52-BE9F-D0AFFCD4BD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FEC448-A12C-4AD3-8BEA-20817BC8DA2D}" type="pres">
      <dgm:prSet presAssocID="{E6986C6E-3A61-4381-8C2F-AB7A9C5A0FC5}" presName="compNode" presStyleCnt="0"/>
      <dgm:spPr/>
    </dgm:pt>
    <dgm:pt modelId="{09463A8B-18F2-42D1-8B88-CFE7F70A9F08}" type="pres">
      <dgm:prSet presAssocID="{E6986C6E-3A61-4381-8C2F-AB7A9C5A0FC5}" presName="bkgdShape" presStyleLbl="node1" presStyleIdx="1" presStyleCnt="2"/>
      <dgm:spPr/>
      <dgm:t>
        <a:bodyPr/>
        <a:lstStyle/>
        <a:p>
          <a:endParaRPr lang="ru-RU"/>
        </a:p>
      </dgm:t>
    </dgm:pt>
    <dgm:pt modelId="{137D998A-7C18-4C82-ACD6-1C9876F0032B}" type="pres">
      <dgm:prSet presAssocID="{E6986C6E-3A61-4381-8C2F-AB7A9C5A0FC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DE94-0E70-4D4B-898A-C8792015C71A}" type="pres">
      <dgm:prSet presAssocID="{E6986C6E-3A61-4381-8C2F-AB7A9C5A0FC5}" presName="invisiNode" presStyleLbl="node1" presStyleIdx="1" presStyleCnt="2"/>
      <dgm:spPr/>
    </dgm:pt>
    <dgm:pt modelId="{26DA7775-CDA1-44C9-95DE-D41B26F1E861}" type="pres">
      <dgm:prSet presAssocID="{E6986C6E-3A61-4381-8C2F-AB7A9C5A0FC5}" presName="imagNode" presStyleLbl="fgImgPlace1" presStyleIdx="1" presStyleCnt="2"/>
      <dgm:spPr>
        <a:xfrm>
          <a:off x="6681852" y="199072"/>
          <a:ext cx="1104852" cy="11048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4BAF289B-3BF6-4868-B4B9-CA24274FD655}" srcId="{37452C01-4554-40F2-A497-FD0C54AC382B}" destId="{E6986C6E-3A61-4381-8C2F-AB7A9C5A0FC5}" srcOrd="1" destOrd="0" parTransId="{7EB8EAA2-B192-4098-AE25-0CEF5C4185C5}" sibTransId="{5E9697C5-0465-4D3D-9BAE-DA7FEF25F2B2}"/>
    <dgm:cxn modelId="{3229872D-C633-4336-BBB5-7AFA6FB55539}" type="presOf" srcId="{E6986C6E-3A61-4381-8C2F-AB7A9C5A0FC5}" destId="{09463A8B-18F2-42D1-8B88-CFE7F70A9F08}" srcOrd="0" destOrd="0" presId="urn:microsoft.com/office/officeart/2005/8/layout/hList7"/>
    <dgm:cxn modelId="{10B041DD-F116-40A2-B8A7-06DCCE55224D}" srcId="{37452C01-4554-40F2-A497-FD0C54AC382B}" destId="{820959B2-B8F7-43DD-BD77-165FEE230415}" srcOrd="0" destOrd="0" parTransId="{6D86650F-BE5E-46FF-BFDF-36007AFF48E5}" sibTransId="{0DA8EB9F-EC6C-4D52-BE9F-D0AFFCD4BDB4}"/>
    <dgm:cxn modelId="{EF92D7A1-FCF2-4602-9947-D4EB4E4096FB}" type="presOf" srcId="{37452C01-4554-40F2-A497-FD0C54AC382B}" destId="{847EF48D-7E10-4029-A68E-36C002842EC5}" srcOrd="0" destOrd="0" presId="urn:microsoft.com/office/officeart/2005/8/layout/hList7"/>
    <dgm:cxn modelId="{5C3167D3-65F7-4F2A-B103-DE4E3BA27E00}" type="presOf" srcId="{820959B2-B8F7-43DD-BD77-165FEE230415}" destId="{8205966D-842C-43F2-8CDE-24E013F96A2D}" srcOrd="1" destOrd="0" presId="urn:microsoft.com/office/officeart/2005/8/layout/hList7"/>
    <dgm:cxn modelId="{F401E0F1-F363-4E6F-AC0E-A66AD2130AB3}" type="presOf" srcId="{0DA8EB9F-EC6C-4D52-BE9F-D0AFFCD4BDB4}" destId="{B2454786-3B86-4D2C-A114-9407EFC0D92A}" srcOrd="0" destOrd="0" presId="urn:microsoft.com/office/officeart/2005/8/layout/hList7"/>
    <dgm:cxn modelId="{E03A3137-90A6-4FC0-B381-BA2AFBDC6346}" type="presOf" srcId="{E6986C6E-3A61-4381-8C2F-AB7A9C5A0FC5}" destId="{137D998A-7C18-4C82-ACD6-1C9876F0032B}" srcOrd="1" destOrd="0" presId="urn:microsoft.com/office/officeart/2005/8/layout/hList7"/>
    <dgm:cxn modelId="{598F35BA-97A3-41C5-BC26-9FD56A92CF55}" type="presOf" srcId="{820959B2-B8F7-43DD-BD77-165FEE230415}" destId="{50C7874F-544A-4CC2-931C-0A13754FEC97}" srcOrd="0" destOrd="0" presId="urn:microsoft.com/office/officeart/2005/8/layout/hList7"/>
    <dgm:cxn modelId="{0CC87975-5DC2-407B-ACE3-0E8259EB4F8A}" type="presParOf" srcId="{847EF48D-7E10-4029-A68E-36C002842EC5}" destId="{7D5E2626-6932-48C2-9D1F-75E20B5F7BBE}" srcOrd="0" destOrd="0" presId="urn:microsoft.com/office/officeart/2005/8/layout/hList7"/>
    <dgm:cxn modelId="{95B10999-EBF8-44DA-B97B-8E088974B85D}" type="presParOf" srcId="{847EF48D-7E10-4029-A68E-36C002842EC5}" destId="{768E1DE6-74E5-45F6-84E3-74FD613846C1}" srcOrd="1" destOrd="0" presId="urn:microsoft.com/office/officeart/2005/8/layout/hList7"/>
    <dgm:cxn modelId="{1BF1148A-ED28-4421-9522-5412CA2BF4DB}" type="presParOf" srcId="{768E1DE6-74E5-45F6-84E3-74FD613846C1}" destId="{37C036A6-B8EA-448F-9424-52117E1323A5}" srcOrd="0" destOrd="0" presId="urn:microsoft.com/office/officeart/2005/8/layout/hList7"/>
    <dgm:cxn modelId="{37A59C1B-072D-4CF2-AF8D-1603457E2979}" type="presParOf" srcId="{37C036A6-B8EA-448F-9424-52117E1323A5}" destId="{50C7874F-544A-4CC2-931C-0A13754FEC97}" srcOrd="0" destOrd="0" presId="urn:microsoft.com/office/officeart/2005/8/layout/hList7"/>
    <dgm:cxn modelId="{8F1E23DE-AAD7-462C-9EA7-C554265A4189}" type="presParOf" srcId="{37C036A6-B8EA-448F-9424-52117E1323A5}" destId="{8205966D-842C-43F2-8CDE-24E013F96A2D}" srcOrd="1" destOrd="0" presId="urn:microsoft.com/office/officeart/2005/8/layout/hList7"/>
    <dgm:cxn modelId="{558A42DB-11C7-44D6-8CD8-9C290ABFB3C3}" type="presParOf" srcId="{37C036A6-B8EA-448F-9424-52117E1323A5}" destId="{273048B1-349F-436F-B9A8-F45D57DFECF8}" srcOrd="2" destOrd="0" presId="urn:microsoft.com/office/officeart/2005/8/layout/hList7"/>
    <dgm:cxn modelId="{F4888043-6D6A-42D3-889B-497A6C936168}" type="presParOf" srcId="{37C036A6-B8EA-448F-9424-52117E1323A5}" destId="{F3EDBD02-1108-4BCE-AD24-9A9BF9154462}" srcOrd="3" destOrd="0" presId="urn:microsoft.com/office/officeart/2005/8/layout/hList7"/>
    <dgm:cxn modelId="{CD728933-B8AD-43ED-BFD0-409105609520}" type="presParOf" srcId="{768E1DE6-74E5-45F6-84E3-74FD613846C1}" destId="{B2454786-3B86-4D2C-A114-9407EFC0D92A}" srcOrd="1" destOrd="0" presId="urn:microsoft.com/office/officeart/2005/8/layout/hList7"/>
    <dgm:cxn modelId="{742229A6-30C5-4573-B0D3-B65955FAF91C}" type="presParOf" srcId="{768E1DE6-74E5-45F6-84E3-74FD613846C1}" destId="{79FEC448-A12C-4AD3-8BEA-20817BC8DA2D}" srcOrd="2" destOrd="0" presId="urn:microsoft.com/office/officeart/2005/8/layout/hList7"/>
    <dgm:cxn modelId="{D506E10F-3270-4033-A746-14F2B36F342F}" type="presParOf" srcId="{79FEC448-A12C-4AD3-8BEA-20817BC8DA2D}" destId="{09463A8B-18F2-42D1-8B88-CFE7F70A9F08}" srcOrd="0" destOrd="0" presId="urn:microsoft.com/office/officeart/2005/8/layout/hList7"/>
    <dgm:cxn modelId="{9065AC89-2E60-4EBE-9759-F7BE6EA2C68B}" type="presParOf" srcId="{79FEC448-A12C-4AD3-8BEA-20817BC8DA2D}" destId="{137D998A-7C18-4C82-ACD6-1C9876F0032B}" srcOrd="1" destOrd="0" presId="urn:microsoft.com/office/officeart/2005/8/layout/hList7"/>
    <dgm:cxn modelId="{450F6204-56C7-4C75-8C4A-7B65F9A102E6}" type="presParOf" srcId="{79FEC448-A12C-4AD3-8BEA-20817BC8DA2D}" destId="{6F6ADE94-0E70-4D4B-898A-C8792015C71A}" srcOrd="2" destOrd="0" presId="urn:microsoft.com/office/officeart/2005/8/layout/hList7"/>
    <dgm:cxn modelId="{5AE4B3BE-59D9-45AD-B995-3140974FEA31}" type="presParOf" srcId="{79FEC448-A12C-4AD3-8BEA-20817BC8DA2D}" destId="{26DA7775-CDA1-44C9-95DE-D41B26F1E8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FABB8-C509-4FAF-83F4-EE72CECB5A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D7A895-DE6B-4FB5-8CA3-159898731DB3}">
      <dgm:prSet/>
      <dgm:spPr/>
      <dgm:t>
        <a:bodyPr/>
        <a:lstStyle/>
        <a:p>
          <a:pPr algn="ctr" rtl="0"/>
          <a:r>
            <a:rPr lang="ru-RU" b="1" dirty="0" smtClean="0"/>
            <a:t>Внесенные изменения</a:t>
          </a:r>
          <a:endParaRPr lang="ru-RU" dirty="0"/>
        </a:p>
      </dgm:t>
    </dgm:pt>
    <dgm:pt modelId="{8E175887-E85E-4339-B6DA-2D89D71D7AA1}" type="parTrans" cxnId="{694AC179-650A-4F25-953F-555518BDBFA9}">
      <dgm:prSet/>
      <dgm:spPr/>
      <dgm:t>
        <a:bodyPr/>
        <a:lstStyle/>
        <a:p>
          <a:pPr algn="ctr"/>
          <a:endParaRPr lang="ru-RU"/>
        </a:p>
      </dgm:t>
    </dgm:pt>
    <dgm:pt modelId="{4F28E1D0-8E9E-40EE-8060-0C87CA905B6A}" type="sibTrans" cxnId="{694AC179-650A-4F25-953F-555518BDBFA9}">
      <dgm:prSet/>
      <dgm:spPr/>
      <dgm:t>
        <a:bodyPr/>
        <a:lstStyle/>
        <a:p>
          <a:pPr algn="ctr"/>
          <a:endParaRPr lang="ru-RU"/>
        </a:p>
      </dgm:t>
    </dgm:pt>
    <dgm:pt modelId="{0BC198CA-1273-4420-B6ED-031712A419CC}" type="pres">
      <dgm:prSet presAssocID="{EB8FABB8-C509-4FAF-83F4-EE72CECB5A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96D94-C0D8-4228-826F-8385457DB631}" type="pres">
      <dgm:prSet presAssocID="{27D7A895-DE6B-4FB5-8CA3-159898731D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09E9D-55A9-41EE-BEB4-72030679ACAE}" type="presOf" srcId="{EB8FABB8-C509-4FAF-83F4-EE72CECB5A3A}" destId="{0BC198CA-1273-4420-B6ED-031712A419CC}" srcOrd="0" destOrd="0" presId="urn:microsoft.com/office/officeart/2005/8/layout/vList2"/>
    <dgm:cxn modelId="{694AC179-650A-4F25-953F-555518BDBFA9}" srcId="{EB8FABB8-C509-4FAF-83F4-EE72CECB5A3A}" destId="{27D7A895-DE6B-4FB5-8CA3-159898731DB3}" srcOrd="0" destOrd="0" parTransId="{8E175887-E85E-4339-B6DA-2D89D71D7AA1}" sibTransId="{4F28E1D0-8E9E-40EE-8060-0C87CA905B6A}"/>
    <dgm:cxn modelId="{1A5CC24C-A606-4854-9500-A7D9A7766178}" type="presOf" srcId="{27D7A895-DE6B-4FB5-8CA3-159898731DB3}" destId="{CEC96D94-C0D8-4228-826F-8385457DB631}" srcOrd="0" destOrd="0" presId="urn:microsoft.com/office/officeart/2005/8/layout/vList2"/>
    <dgm:cxn modelId="{E3F6D3CF-9148-44C6-8468-EBE26D2802E7}" type="presParOf" srcId="{0BC198CA-1273-4420-B6ED-031712A419CC}" destId="{CEC96D94-C0D8-4228-826F-8385457DB6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B6ECA-CAA9-4C94-A965-C2328D3783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C9C0A7-44A3-4B3D-9561-D7AD7797C31E}">
      <dgm:prSet/>
      <dgm:spPr/>
      <dgm:t>
        <a:bodyPr/>
        <a:lstStyle/>
        <a:p>
          <a:pPr algn="ctr"/>
          <a:r>
            <a:rPr lang="ru-RU" dirty="0" smtClean="0"/>
            <a:t>Раздел 2 без изменений</a:t>
          </a:r>
          <a:endParaRPr lang="ru-RU" b="1" dirty="0"/>
        </a:p>
      </dgm:t>
    </dgm:pt>
    <dgm:pt modelId="{4A0E1879-4AAE-437E-929E-AF17D5886E1B}" type="parTrans" cxnId="{86E8BCB5-58E8-4063-A4A8-1A0CD4E15116}">
      <dgm:prSet/>
      <dgm:spPr/>
      <dgm:t>
        <a:bodyPr/>
        <a:lstStyle/>
        <a:p>
          <a:endParaRPr lang="ru-RU"/>
        </a:p>
      </dgm:t>
    </dgm:pt>
    <dgm:pt modelId="{C68F8774-8926-4712-97F2-59449FFF5FB7}" type="sibTrans" cxnId="{86E8BCB5-58E8-4063-A4A8-1A0CD4E15116}">
      <dgm:prSet/>
      <dgm:spPr/>
      <dgm:t>
        <a:bodyPr/>
        <a:lstStyle/>
        <a:p>
          <a:endParaRPr lang="ru-RU"/>
        </a:p>
      </dgm:t>
    </dgm:pt>
    <dgm:pt modelId="{2523A8BA-E07D-456A-ADBA-7AF6EA84227E}" type="pres">
      <dgm:prSet presAssocID="{7ADB6ECA-CAA9-4C94-A965-C2328D3783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DD0133-10F3-4C13-B713-A4DA514838BB}" type="pres">
      <dgm:prSet presAssocID="{83C9C0A7-44A3-4B3D-9561-D7AD7797C3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D89F9-5892-4CB5-9193-C85D16AC928F}" type="presOf" srcId="{83C9C0A7-44A3-4B3D-9561-D7AD7797C31E}" destId="{32DD0133-10F3-4C13-B713-A4DA514838BB}" srcOrd="0" destOrd="0" presId="urn:microsoft.com/office/officeart/2005/8/layout/vList2"/>
    <dgm:cxn modelId="{86E8BCB5-58E8-4063-A4A8-1A0CD4E15116}" srcId="{7ADB6ECA-CAA9-4C94-A965-C2328D37833C}" destId="{83C9C0A7-44A3-4B3D-9561-D7AD7797C31E}" srcOrd="0" destOrd="0" parTransId="{4A0E1879-4AAE-437E-929E-AF17D5886E1B}" sibTransId="{C68F8774-8926-4712-97F2-59449FFF5FB7}"/>
    <dgm:cxn modelId="{0C72DFAF-B2CA-4B73-97C9-64CB9E6970E9}" type="presOf" srcId="{7ADB6ECA-CAA9-4C94-A965-C2328D37833C}" destId="{2523A8BA-E07D-456A-ADBA-7AF6EA84227E}" srcOrd="0" destOrd="0" presId="urn:microsoft.com/office/officeart/2005/8/layout/vList2"/>
    <dgm:cxn modelId="{09EC842B-3157-4D37-917D-323E800A72A6}" type="presParOf" srcId="{2523A8BA-E07D-456A-ADBA-7AF6EA84227E}" destId="{32DD0133-10F3-4C13-B713-A4DA514838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B6ECA-CAA9-4C94-A965-C2328D3783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C9C0A7-44A3-4B3D-9561-D7AD7797C31E}">
      <dgm:prSet/>
      <dgm:spPr/>
      <dgm:t>
        <a:bodyPr/>
        <a:lstStyle/>
        <a:p>
          <a:pPr algn="ctr"/>
          <a:r>
            <a:rPr lang="ru-RU" dirty="0" smtClean="0"/>
            <a:t>Раздел 3 </a:t>
          </a:r>
          <a:endParaRPr lang="ru-RU" b="1" dirty="0"/>
        </a:p>
      </dgm:t>
    </dgm:pt>
    <dgm:pt modelId="{4A0E1879-4AAE-437E-929E-AF17D5886E1B}" type="parTrans" cxnId="{86E8BCB5-58E8-4063-A4A8-1A0CD4E15116}">
      <dgm:prSet/>
      <dgm:spPr/>
      <dgm:t>
        <a:bodyPr/>
        <a:lstStyle/>
        <a:p>
          <a:endParaRPr lang="ru-RU"/>
        </a:p>
      </dgm:t>
    </dgm:pt>
    <dgm:pt modelId="{C68F8774-8926-4712-97F2-59449FFF5FB7}" type="sibTrans" cxnId="{86E8BCB5-58E8-4063-A4A8-1A0CD4E15116}">
      <dgm:prSet/>
      <dgm:spPr/>
      <dgm:t>
        <a:bodyPr/>
        <a:lstStyle/>
        <a:p>
          <a:endParaRPr lang="ru-RU"/>
        </a:p>
      </dgm:t>
    </dgm:pt>
    <dgm:pt modelId="{2523A8BA-E07D-456A-ADBA-7AF6EA84227E}" type="pres">
      <dgm:prSet presAssocID="{7ADB6ECA-CAA9-4C94-A965-C2328D3783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DD0133-10F3-4C13-B713-A4DA514838BB}" type="pres">
      <dgm:prSet presAssocID="{83C9C0A7-44A3-4B3D-9561-D7AD7797C3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D89F9-5892-4CB5-9193-C85D16AC928F}" type="presOf" srcId="{83C9C0A7-44A3-4B3D-9561-D7AD7797C31E}" destId="{32DD0133-10F3-4C13-B713-A4DA514838BB}" srcOrd="0" destOrd="0" presId="urn:microsoft.com/office/officeart/2005/8/layout/vList2"/>
    <dgm:cxn modelId="{86E8BCB5-58E8-4063-A4A8-1A0CD4E15116}" srcId="{7ADB6ECA-CAA9-4C94-A965-C2328D37833C}" destId="{83C9C0A7-44A3-4B3D-9561-D7AD7797C31E}" srcOrd="0" destOrd="0" parTransId="{4A0E1879-4AAE-437E-929E-AF17D5886E1B}" sibTransId="{C68F8774-8926-4712-97F2-59449FFF5FB7}"/>
    <dgm:cxn modelId="{0C72DFAF-B2CA-4B73-97C9-64CB9E6970E9}" type="presOf" srcId="{7ADB6ECA-CAA9-4C94-A965-C2328D37833C}" destId="{2523A8BA-E07D-456A-ADBA-7AF6EA84227E}" srcOrd="0" destOrd="0" presId="urn:microsoft.com/office/officeart/2005/8/layout/vList2"/>
    <dgm:cxn modelId="{09EC842B-3157-4D37-917D-323E800A72A6}" type="presParOf" srcId="{2523A8BA-E07D-456A-ADBA-7AF6EA84227E}" destId="{32DD0133-10F3-4C13-B713-A4DA514838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93CF-2E51-4113-9A78-8C3EF020DDB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C5C54-0FD5-4F2C-9858-54FE1D5D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0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4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9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88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5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7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9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2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3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6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1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3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67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0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2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1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2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0E06EA-5D09-4512-B065-5E0148ADB20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E844CD-4892-4619-8FD5-E7F7B0F32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4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92398" y="2107580"/>
            <a:ext cx="6815669" cy="138275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Об </a:t>
            </a:r>
            <a:r>
              <a:rPr lang="ru-RU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интеграции курса «Россия –моя история» в цикл ОГСЭ</a:t>
            </a:r>
            <a:r>
              <a:rPr lang="en-GB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936380"/>
            <a:ext cx="6815669" cy="104201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ГАПОУ СО «Колледж энергетики и строительства (образовательно-производственный кампус) им. П. </a:t>
            </a:r>
            <a:r>
              <a:rPr lang="ru-RU" sz="2000" dirty="0" err="1"/>
              <a:t>Мачнева</a:t>
            </a:r>
            <a:r>
              <a:rPr lang="ru-RU" sz="2000" dirty="0"/>
              <a:t>»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ru-RU" sz="2000" dirty="0" smtClean="0"/>
              <a:t>Мальцева Светлана Михайловна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52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реализации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07375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8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учебной дисциплины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9230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6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2452907"/>
              </p:ext>
            </p:extLst>
          </p:nvPr>
        </p:nvGraphicFramePr>
        <p:xfrm>
          <a:off x="1295399" y="1041400"/>
          <a:ext cx="6241816" cy="221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95399" y="3255431"/>
            <a:ext cx="6241816" cy="2561169"/>
          </a:xfrm>
        </p:spPr>
        <p:txBody>
          <a:bodyPr>
            <a:normAutofit/>
          </a:bodyPr>
          <a:lstStyle/>
          <a:p>
            <a:r>
              <a:rPr lang="ru-RU" b="1" dirty="0"/>
              <a:t>Раздел 1.</a:t>
            </a:r>
            <a:endParaRPr lang="ru-RU" dirty="0"/>
          </a:p>
          <a:p>
            <a:r>
              <a:rPr lang="ru-RU" b="1" dirty="0"/>
              <a:t>Россия – моя </a:t>
            </a:r>
            <a:r>
              <a:rPr lang="ru-RU" b="1" dirty="0" smtClean="0"/>
              <a:t>история</a:t>
            </a:r>
          </a:p>
          <a:p>
            <a:r>
              <a:rPr lang="ru-RU" b="1" dirty="0" smtClean="0"/>
              <a:t>11 часов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14892"/>
              </p:ext>
            </p:extLst>
          </p:nvPr>
        </p:nvGraphicFramePr>
        <p:xfrm>
          <a:off x="8094832" y="1041400"/>
          <a:ext cx="3063346" cy="26621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3346">
                  <a:extLst>
                    <a:ext uri="{9D8B030D-6E8A-4147-A177-3AD203B41FA5}">
                      <a16:colId xmlns:a16="http://schemas.microsoft.com/office/drawing/2014/main" xmlns="" val="408409841"/>
                    </a:ext>
                  </a:extLst>
                </a:gridCol>
              </a:tblGrid>
              <a:tr h="529931">
                <a:tc>
                  <a:txBody>
                    <a:bodyPr/>
                    <a:lstStyle/>
                    <a:p>
                      <a:pPr marL="69850" marR="2127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</a:t>
                      </a:r>
                      <a:r>
                        <a:rPr lang="ru-RU" sz="1200" b="1" spc="-3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1.1</a:t>
                      </a:r>
                      <a:r>
                        <a:rPr lang="ru-RU" sz="1200" b="1" spc="-2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Россия</a:t>
                      </a:r>
                      <a:r>
                        <a:rPr lang="ru-RU" sz="1200" b="1" spc="-3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–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великая наша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держава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1378119"/>
                  </a:ext>
                </a:extLst>
              </a:tr>
              <a:tr h="529931">
                <a:tc>
                  <a:txBody>
                    <a:bodyPr/>
                    <a:lstStyle/>
                    <a:p>
                      <a:pPr marL="69850" marR="281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 1.2.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Александр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Невский как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спаситель</a:t>
                      </a:r>
                      <a:r>
                        <a:rPr lang="ru-RU" sz="1200" b="1" spc="-7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Руси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3175036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marL="69850" marR="609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</a:t>
                      </a:r>
                      <a:r>
                        <a:rPr lang="ru-RU" sz="1200" b="1" spc="-25" dirty="0">
                          <a:effectLst/>
                        </a:rPr>
                        <a:t> 1.</a:t>
                      </a:r>
                      <a:r>
                        <a:rPr lang="ru-RU" sz="1200" b="1" dirty="0">
                          <a:effectLst/>
                        </a:rPr>
                        <a:t>3.</a:t>
                      </a:r>
                      <a:r>
                        <a:rPr lang="ru-RU" sz="1200" b="1" spc="-2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Смута</a:t>
                      </a:r>
                      <a:r>
                        <a:rPr lang="ru-RU" sz="1200" b="1" spc="-2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и</a:t>
                      </a:r>
                      <a:r>
                        <a:rPr lang="ru-RU" sz="1200" b="1" spc="-2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её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spc="-285" dirty="0" smtClean="0">
                          <a:effectLst/>
                        </a:rPr>
                        <a:t>  </a:t>
                      </a:r>
                    </a:p>
                    <a:p>
                      <a:pPr marL="69850" marR="609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преодоление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739562"/>
                  </a:ext>
                </a:extLst>
              </a:tr>
              <a:tr h="529931"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 1.4. </a:t>
                      </a:r>
                      <a:r>
                        <a:rPr lang="ru-RU" sz="1200" b="1" dirty="0" err="1">
                          <a:effectLst/>
                        </a:rPr>
                        <a:t>Волим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под </a:t>
                      </a:r>
                      <a:r>
                        <a:rPr lang="ru-RU" sz="1200" b="1" spc="-285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царя восточного,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православного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3620477"/>
                  </a:ext>
                </a:extLst>
              </a:tr>
              <a:tr h="706574">
                <a:tc>
                  <a:txBody>
                    <a:bodyPr/>
                    <a:lstStyle/>
                    <a:p>
                      <a:pPr marL="69850" marR="44450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 1.5. Пётр</a:t>
                      </a:r>
                      <a:r>
                        <a:rPr lang="ru-RU" sz="1200" b="1" spc="-290" dirty="0">
                          <a:effectLst/>
                        </a:rPr>
                        <a:t> </a:t>
                      </a:r>
                      <a:r>
                        <a:rPr lang="ru-RU" sz="1200" b="1" spc="-290" dirty="0" smtClean="0">
                          <a:effectLst/>
                        </a:rPr>
                        <a:t> </a:t>
                      </a:r>
                    </a:p>
                    <a:p>
                      <a:pPr marL="69850" marR="44450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Великий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100" b="1" dirty="0">
                        <a:effectLst/>
                      </a:endParaRPr>
                    </a:p>
                    <a:p>
                      <a:pPr marL="69850" marR="117475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Строитель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великой</a:t>
                      </a:r>
                      <a:r>
                        <a:rPr lang="ru-RU" sz="1200" b="1" spc="-6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империи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957183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59064"/>
              </p:ext>
            </p:extLst>
          </p:nvPr>
        </p:nvGraphicFramePr>
        <p:xfrm>
          <a:off x="8094831" y="3691053"/>
          <a:ext cx="3063348" cy="2220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3348">
                  <a:extLst>
                    <a:ext uri="{9D8B030D-6E8A-4147-A177-3AD203B41FA5}">
                      <a16:colId xmlns:a16="http://schemas.microsoft.com/office/drawing/2014/main" xmlns="" val="504930789"/>
                    </a:ext>
                  </a:extLst>
                </a:gridCol>
              </a:tblGrid>
              <a:tr h="534314"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</a:t>
                      </a:r>
                      <a:r>
                        <a:rPr lang="ru-RU" sz="1200" b="1" spc="-5" dirty="0">
                          <a:effectLst/>
                        </a:rPr>
                        <a:t> 1.</a:t>
                      </a:r>
                      <a:r>
                        <a:rPr lang="ru-RU" sz="1200" b="1" dirty="0">
                          <a:effectLst/>
                        </a:rPr>
                        <a:t>6.</a:t>
                      </a:r>
                      <a:endParaRPr lang="ru-RU" sz="1100" b="1" dirty="0">
                        <a:effectLst/>
                      </a:endParaRPr>
                    </a:p>
                    <a:p>
                      <a:pPr marL="69850" marR="389890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Отторженная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spc="-290" dirty="0" smtClean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возвратих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7015415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marL="69850" marR="6096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 1.7. Крымская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война – «Пиррова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победа</a:t>
                      </a:r>
                      <a:r>
                        <a:rPr lang="ru-RU" sz="1200" b="1" spc="-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Европы»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4040097"/>
                  </a:ext>
                </a:extLst>
              </a:tr>
              <a:tr h="270919">
                <a:tc>
                  <a:txBody>
                    <a:bodyPr/>
                    <a:lstStyle/>
                    <a:p>
                      <a:pPr marL="69850" marR="61595">
                        <a:spcAft>
                          <a:spcPts val="0"/>
                        </a:spcAft>
                        <a:tabLst>
                          <a:tab pos="580390" algn="l"/>
                          <a:tab pos="8559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Тема 1.8. </a:t>
                      </a:r>
                      <a:r>
                        <a:rPr lang="ru-RU" sz="1200" b="1" spc="-5" dirty="0">
                          <a:effectLst/>
                        </a:rPr>
                        <a:t>Гибель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spc="-285" dirty="0" smtClean="0">
                          <a:effectLst/>
                        </a:rPr>
                        <a:t> </a:t>
                      </a:r>
                    </a:p>
                    <a:p>
                      <a:pPr marL="69850" marR="61595">
                        <a:spcAft>
                          <a:spcPts val="0"/>
                        </a:spcAft>
                        <a:tabLst>
                          <a:tab pos="580390" algn="l"/>
                          <a:tab pos="855980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империи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9932142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marL="69850" marR="60960">
                        <a:spcAft>
                          <a:spcPts val="0"/>
                        </a:spcAft>
                        <a:tabLst>
                          <a:tab pos="731520" algn="l"/>
                          <a:tab pos="1157605" algn="l"/>
                          <a:tab pos="126174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Тема 1.9. </a:t>
                      </a:r>
                      <a:r>
                        <a:rPr lang="ru-RU" sz="1200" b="1" spc="-10" dirty="0" smtClean="0">
                          <a:effectLst/>
                        </a:rPr>
                        <a:t>От </a:t>
                      </a:r>
                      <a:r>
                        <a:rPr lang="ru-RU" sz="1200" b="1" spc="-285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великих</a:t>
                      </a:r>
                      <a:r>
                        <a:rPr lang="ru-RU" sz="1200" b="1" spc="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потрясений </a:t>
                      </a:r>
                      <a:r>
                        <a:rPr lang="ru-RU" sz="1200" b="1" spc="-5" dirty="0">
                          <a:effectLst/>
                        </a:rPr>
                        <a:t>к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Великой</a:t>
                      </a:r>
                      <a:r>
                        <a:rPr lang="ru-RU" sz="1200" b="1" spc="-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победе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1322828"/>
                  </a:ext>
                </a:extLst>
              </a:tr>
              <a:tr h="270919">
                <a:tc>
                  <a:txBody>
                    <a:bodyPr/>
                    <a:lstStyle/>
                    <a:p>
                      <a:pPr marL="69850" marR="56515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</a:t>
                      </a:r>
                      <a:r>
                        <a:rPr lang="ru-RU" sz="1200" b="1" spc="215" dirty="0">
                          <a:effectLst/>
                        </a:rPr>
                        <a:t> 1.</a:t>
                      </a:r>
                      <a:r>
                        <a:rPr lang="ru-RU" sz="1200" b="1" dirty="0">
                          <a:effectLst/>
                        </a:rPr>
                        <a:t>10.</a:t>
                      </a:r>
                      <a:r>
                        <a:rPr lang="ru-RU" sz="1200" b="1" spc="21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Вставай,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страна</a:t>
                      </a:r>
                      <a:r>
                        <a:rPr lang="ru-RU" sz="1200" b="1" spc="-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огромная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0885788"/>
                  </a:ext>
                </a:extLst>
              </a:tr>
              <a:tr h="270919">
                <a:tc>
                  <a:txBody>
                    <a:bodyPr/>
                    <a:lstStyle/>
                    <a:p>
                      <a:pPr marL="69850" marR="603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</a:t>
                      </a:r>
                      <a:r>
                        <a:rPr lang="ru-RU" sz="1200" b="1" spc="100" dirty="0">
                          <a:effectLst/>
                        </a:rPr>
                        <a:t> 1.</a:t>
                      </a:r>
                      <a:r>
                        <a:rPr lang="ru-RU" sz="1200" b="1" dirty="0">
                          <a:effectLst/>
                        </a:rPr>
                        <a:t>11.</a:t>
                      </a:r>
                      <a:r>
                        <a:rPr lang="ru-RU" sz="1200" b="1" spc="10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spc="105" dirty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буднях </a:t>
                      </a:r>
                      <a:r>
                        <a:rPr lang="ru-RU" sz="1200" b="1" spc="-285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великих</a:t>
                      </a:r>
                      <a:r>
                        <a:rPr lang="ru-RU" sz="1200" b="1" spc="-5" dirty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строек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438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6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4278214"/>
              </p:ext>
            </p:extLst>
          </p:nvPr>
        </p:nvGraphicFramePr>
        <p:xfrm>
          <a:off x="1295402" y="982132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277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Раздел </a:t>
            </a:r>
            <a:r>
              <a:rPr lang="ru-RU" dirty="0" smtClean="0"/>
              <a:t>2. Развитие </a:t>
            </a:r>
            <a:r>
              <a:rPr lang="ru-RU" dirty="0"/>
              <a:t>СССР и его место в мире в 1980-е гг</a:t>
            </a:r>
            <a:r>
              <a:rPr lang="ru-RU" dirty="0" smtClean="0"/>
              <a:t>. – 8 часов</a:t>
            </a:r>
          </a:p>
          <a:p>
            <a:r>
              <a:rPr lang="ru-RU" dirty="0"/>
              <a:t>Тема 2.1. </a:t>
            </a:r>
            <a:br>
              <a:rPr lang="ru-RU" dirty="0"/>
            </a:br>
            <a:r>
              <a:rPr lang="ru-RU" dirty="0"/>
              <a:t>Основные тенденции развития СССР к 1980-м гг.</a:t>
            </a:r>
          </a:p>
          <a:p>
            <a:r>
              <a:rPr lang="ru-RU" dirty="0"/>
              <a:t>Тема 2.2. Дезинтеграционные процессы в России и Европе во второй половине 80-х гг.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8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7426735"/>
              </p:ext>
            </p:extLst>
          </p:nvPr>
        </p:nvGraphicFramePr>
        <p:xfrm>
          <a:off x="1295402" y="982132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1200" dirty="0" smtClean="0">
                <a:latin typeface="+mj-lt"/>
              </a:rPr>
              <a:t>Новые темы – 9 часов</a:t>
            </a:r>
            <a:endParaRPr lang="ru-RU" sz="11200" dirty="0"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Тема 3.3 </a:t>
            </a:r>
            <a:r>
              <a:rPr lang="ru-RU" b="1" dirty="0" smtClean="0"/>
              <a:t>От</a:t>
            </a:r>
            <a:r>
              <a:rPr lang="ru-RU" dirty="0"/>
              <a:t> </a:t>
            </a:r>
            <a:r>
              <a:rPr lang="ru-RU" b="1" dirty="0" smtClean="0"/>
              <a:t>Перестройки к</a:t>
            </a:r>
            <a:r>
              <a:rPr lang="ru-RU" dirty="0"/>
              <a:t> </a:t>
            </a:r>
            <a:r>
              <a:rPr lang="ru-RU" b="1" dirty="0" smtClean="0"/>
              <a:t>кризису</a:t>
            </a:r>
            <a:r>
              <a:rPr lang="ru-RU" b="1" dirty="0"/>
              <a:t>, </a:t>
            </a:r>
            <a:r>
              <a:rPr lang="ru-RU" b="1" dirty="0" smtClean="0"/>
              <a:t>от</a:t>
            </a:r>
            <a:r>
              <a:rPr lang="ru-RU" dirty="0"/>
              <a:t> </a:t>
            </a:r>
            <a:r>
              <a:rPr lang="ru-RU" b="1" dirty="0" smtClean="0"/>
              <a:t>кризиса </a:t>
            </a:r>
            <a:r>
              <a:rPr lang="ru-RU" b="1" dirty="0"/>
              <a:t>к </a:t>
            </a:r>
            <a:r>
              <a:rPr lang="ru-RU" b="1" dirty="0" smtClean="0"/>
              <a:t>возрождению</a:t>
            </a:r>
          </a:p>
          <a:p>
            <a:r>
              <a:rPr lang="ru-RU" b="1" dirty="0"/>
              <a:t>Тема 3.7. Россия. ХХI </a:t>
            </a:r>
            <a:r>
              <a:rPr lang="ru-RU" b="1" dirty="0" smtClean="0"/>
              <a:t>век</a:t>
            </a:r>
          </a:p>
          <a:p>
            <a:r>
              <a:rPr lang="ru-RU" b="1" dirty="0"/>
              <a:t>Тема 3.9. История антироссийской </a:t>
            </a:r>
            <a:r>
              <a:rPr lang="ru-RU" b="1" dirty="0" smtClean="0"/>
              <a:t>пропаганды</a:t>
            </a:r>
          </a:p>
          <a:p>
            <a:r>
              <a:rPr lang="ru-RU" b="1" dirty="0"/>
              <a:t>Тема 3.10. Слава русского </a:t>
            </a:r>
            <a:r>
              <a:rPr lang="ru-RU" b="1" dirty="0" smtClean="0"/>
              <a:t>оружия</a:t>
            </a:r>
          </a:p>
          <a:p>
            <a:r>
              <a:rPr lang="ru-RU" b="1" dirty="0"/>
              <a:t>Тема 3.11. Россия в деле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Прежние темы – 20 часов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Тема </a:t>
            </a:r>
            <a:r>
              <a:rPr lang="ru-RU" dirty="0" smtClean="0"/>
              <a:t>3.1. Постсоветское </a:t>
            </a:r>
            <a:r>
              <a:rPr lang="ru-RU" dirty="0"/>
              <a:t>пространство в 90-е гг. XX века</a:t>
            </a:r>
            <a:r>
              <a:rPr lang="ru-RU" dirty="0" smtClean="0"/>
              <a:t>.</a:t>
            </a:r>
          </a:p>
          <a:p>
            <a:r>
              <a:rPr lang="ru-RU" dirty="0"/>
              <a:t>Тема </a:t>
            </a:r>
            <a:r>
              <a:rPr lang="ru-RU" dirty="0" smtClean="0"/>
              <a:t>3.2. Укрепление </a:t>
            </a:r>
            <a:r>
              <a:rPr lang="ru-RU" dirty="0"/>
              <a:t>влияния России на постсоветском пространстве</a:t>
            </a:r>
            <a:r>
              <a:rPr lang="ru-RU" dirty="0" smtClean="0"/>
              <a:t>.</a:t>
            </a:r>
          </a:p>
          <a:p>
            <a:r>
              <a:rPr lang="ru-RU" dirty="0"/>
              <a:t>Тема </a:t>
            </a:r>
            <a:r>
              <a:rPr lang="ru-RU" dirty="0" smtClean="0"/>
              <a:t>3.4. Россия </a:t>
            </a:r>
            <a:r>
              <a:rPr lang="ru-RU" dirty="0"/>
              <a:t>и мировые интеграционные </a:t>
            </a:r>
            <a:r>
              <a:rPr lang="ru-RU" dirty="0" smtClean="0"/>
              <a:t>процессы</a:t>
            </a:r>
          </a:p>
          <a:p>
            <a:r>
              <a:rPr lang="ru-RU" dirty="0"/>
              <a:t>Тема </a:t>
            </a:r>
            <a:r>
              <a:rPr lang="ru-RU" dirty="0" smtClean="0"/>
              <a:t>3.5. Развитие </a:t>
            </a:r>
            <a:r>
              <a:rPr lang="ru-RU" dirty="0"/>
              <a:t>культуры в России</a:t>
            </a:r>
            <a:r>
              <a:rPr lang="ru-RU" dirty="0" smtClean="0"/>
              <a:t>.</a:t>
            </a:r>
          </a:p>
          <a:p>
            <a:r>
              <a:rPr lang="ru-RU" dirty="0"/>
              <a:t>Тема </a:t>
            </a:r>
            <a:r>
              <a:rPr lang="ru-RU" dirty="0" smtClean="0"/>
              <a:t>3.6. Перспективы </a:t>
            </a:r>
            <a:r>
              <a:rPr lang="ru-RU" dirty="0"/>
              <a:t>развития РФ в современном </a:t>
            </a:r>
            <a:r>
              <a:rPr lang="ru-RU" dirty="0" smtClean="0"/>
              <a:t>мире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8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586</TotalTime>
  <Words>283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微软雅黑</vt:lpstr>
      <vt:lpstr>Arial</vt:lpstr>
      <vt:lpstr>Calibri</vt:lpstr>
      <vt:lpstr>方正舒体</vt:lpstr>
      <vt:lpstr>Garamond</vt:lpstr>
      <vt:lpstr>Times New Roman</vt:lpstr>
      <vt:lpstr>Натуральные материалы</vt:lpstr>
      <vt:lpstr>Об интеграции курса «Россия –моя история» в цикл ОГСЭ </vt:lpstr>
      <vt:lpstr>Условия реализации</vt:lpstr>
      <vt:lpstr>Цели и задачи учебной дисциплины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КОНФЕРЕНЦИЯ  «ПО СТОПАМ ПЕТРА I. АКТУАЛЬНОСТЬ РЕФОРМ ДОПОЛНИТЕЛЬНОГО ОБРАЗОВАНИЯ:  СВЕТСКИЙ И ЦЕРКОВНЫЙ ВЗГЛЯД</dc:title>
  <dc:creator>Студент</dc:creator>
  <cp:lastModifiedBy>Учетная запись Майкрософт</cp:lastModifiedBy>
  <cp:revision>34</cp:revision>
  <dcterms:created xsi:type="dcterms:W3CDTF">2021-12-06T13:38:36Z</dcterms:created>
  <dcterms:modified xsi:type="dcterms:W3CDTF">2022-10-21T10:48:33Z</dcterms:modified>
</cp:coreProperties>
</file>