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81" r:id="rId2"/>
    <p:sldMasterId id="2147483788" r:id="rId3"/>
    <p:sldMasterId id="2147483795" r:id="rId4"/>
    <p:sldMasterId id="2147483802" r:id="rId5"/>
    <p:sldMasterId id="2147483809" r:id="rId6"/>
    <p:sldMasterId id="2147483821" r:id="rId7"/>
    <p:sldMasterId id="2147483828" r:id="rId8"/>
    <p:sldMasterId id="2147483835" r:id="rId9"/>
    <p:sldMasterId id="2147483842" r:id="rId10"/>
    <p:sldMasterId id="2147483849" r:id="rId11"/>
    <p:sldMasterId id="2147483861" r:id="rId12"/>
  </p:sldMasterIdLst>
  <p:notesMasterIdLst>
    <p:notesMasterId r:id="rId105"/>
  </p:notesMasterIdLst>
  <p:sldIdLst>
    <p:sldId id="275" r:id="rId13"/>
    <p:sldId id="368" r:id="rId14"/>
    <p:sldId id="369"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7" r:id="rId28"/>
    <p:sldId id="346" r:id="rId29"/>
    <p:sldId id="348" r:id="rId30"/>
    <p:sldId id="349" r:id="rId31"/>
    <p:sldId id="350" r:id="rId32"/>
    <p:sldId id="352" r:id="rId33"/>
    <p:sldId id="351" r:id="rId34"/>
    <p:sldId id="353" r:id="rId35"/>
    <p:sldId id="354" r:id="rId36"/>
    <p:sldId id="356" r:id="rId37"/>
    <p:sldId id="357" r:id="rId38"/>
    <p:sldId id="355" r:id="rId39"/>
    <p:sldId id="358" r:id="rId40"/>
    <p:sldId id="359" r:id="rId41"/>
    <p:sldId id="361" r:id="rId42"/>
    <p:sldId id="360" r:id="rId43"/>
    <p:sldId id="362" r:id="rId44"/>
    <p:sldId id="367" r:id="rId45"/>
    <p:sldId id="370" r:id="rId46"/>
    <p:sldId id="371" r:id="rId47"/>
    <p:sldId id="372" r:id="rId48"/>
    <p:sldId id="363" r:id="rId49"/>
    <p:sldId id="374" r:id="rId50"/>
    <p:sldId id="364" r:id="rId51"/>
    <p:sldId id="365" r:id="rId52"/>
    <p:sldId id="366" r:id="rId53"/>
    <p:sldId id="373" r:id="rId54"/>
    <p:sldId id="283" r:id="rId55"/>
    <p:sldId id="284" r:id="rId56"/>
    <p:sldId id="286" r:id="rId57"/>
    <p:sldId id="285" r:id="rId58"/>
    <p:sldId id="379" r:id="rId59"/>
    <p:sldId id="375" r:id="rId60"/>
    <p:sldId id="376" r:id="rId61"/>
    <p:sldId id="377" r:id="rId62"/>
    <p:sldId id="378" r:id="rId63"/>
    <p:sldId id="380" r:id="rId64"/>
    <p:sldId id="381" r:id="rId65"/>
    <p:sldId id="383" r:id="rId66"/>
    <p:sldId id="384" r:id="rId67"/>
    <p:sldId id="385" r:id="rId68"/>
    <p:sldId id="387" r:id="rId69"/>
    <p:sldId id="386" r:id="rId70"/>
    <p:sldId id="305" r:id="rId71"/>
    <p:sldId id="288" r:id="rId72"/>
    <p:sldId id="290" r:id="rId73"/>
    <p:sldId id="291" r:id="rId74"/>
    <p:sldId id="292" r:id="rId75"/>
    <p:sldId id="280" r:id="rId76"/>
    <p:sldId id="306" r:id="rId77"/>
    <p:sldId id="307" r:id="rId78"/>
    <p:sldId id="308" r:id="rId79"/>
    <p:sldId id="309" r:id="rId80"/>
    <p:sldId id="310" r:id="rId81"/>
    <p:sldId id="311" r:id="rId82"/>
    <p:sldId id="312" r:id="rId83"/>
    <p:sldId id="313" r:id="rId84"/>
    <p:sldId id="314" r:id="rId85"/>
    <p:sldId id="315" r:id="rId86"/>
    <p:sldId id="316" r:id="rId87"/>
    <p:sldId id="317" r:id="rId88"/>
    <p:sldId id="318" r:id="rId89"/>
    <p:sldId id="319" r:id="rId90"/>
    <p:sldId id="320" r:id="rId91"/>
    <p:sldId id="323" r:id="rId92"/>
    <p:sldId id="324" r:id="rId93"/>
    <p:sldId id="325" r:id="rId94"/>
    <p:sldId id="326" r:id="rId95"/>
    <p:sldId id="321" r:id="rId96"/>
    <p:sldId id="322" r:id="rId97"/>
    <p:sldId id="327" r:id="rId98"/>
    <p:sldId id="328" r:id="rId99"/>
    <p:sldId id="329" r:id="rId100"/>
    <p:sldId id="330" r:id="rId101"/>
    <p:sldId id="331" r:id="rId102"/>
    <p:sldId id="332" r:id="rId103"/>
    <p:sldId id="333" r:id="rId104"/>
  </p:sldIdLst>
  <p:sldSz cx="9147175" cy="5145088"/>
  <p:notesSz cx="6858000" cy="9144000"/>
  <p:defaultTextStyle>
    <a:defPPr>
      <a:defRPr lang="ru-RU"/>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A62"/>
    <a:srgbClr val="006440"/>
    <a:srgbClr val="008656"/>
    <a:srgbClr val="009B62"/>
    <a:srgbClr val="008A59"/>
    <a:srgbClr val="343434"/>
    <a:srgbClr val="FE5B4C"/>
    <a:srgbClr val="33395B"/>
    <a:srgbClr val="FE1527"/>
    <a:srgbClr val="003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21" d="100"/>
          <a:sy n="121" d="100"/>
        </p:scale>
        <p:origin x="88" y="324"/>
      </p:cViewPr>
      <p:guideLst>
        <p:guide orient="horz" pos="1620"/>
        <p:guide pos="2881"/>
      </p:guideLst>
    </p:cSldViewPr>
  </p:slideViewPr>
  <p:notesTextViewPr>
    <p:cViewPr>
      <p:scale>
        <a:sx n="1" d="1"/>
        <a:sy n="1" d="1"/>
      </p:scale>
      <p:origin x="0" y="0"/>
    </p:cViewPr>
  </p:notesTextViewPr>
  <p:notesViewPr>
    <p:cSldViewPr snapToGrid="0">
      <p:cViewPr varScale="1">
        <p:scale>
          <a:sx n="85" d="100"/>
          <a:sy n="85" d="100"/>
        </p:scale>
        <p:origin x="-3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theme" Target="theme/theme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tableStyles" Target="tableStyle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81010564529952"/>
          <c:y val="0.29687540656350925"/>
          <c:w val="0.42437990548582966"/>
          <c:h val="0.63040076797353306"/>
        </c:manualLayout>
      </c:layout>
      <c:doughnutChart>
        <c:varyColors val="1"/>
        <c:ser>
          <c:idx val="0"/>
          <c:order val="0"/>
          <c:tx>
            <c:strRef>
              <c:f>Лист1!$B$1</c:f>
              <c:strCache>
                <c:ptCount val="1"/>
                <c:pt idx="0">
                  <c:v>2021-2022</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6BE8-47B1-A1BC-3CDEB971BA65}"/>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6BE8-47B1-A1BC-3CDEB971BA65}"/>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6BE8-47B1-A1BC-3CDEB971BA65}"/>
              </c:ext>
            </c:extLst>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6BE8-47B1-A1BC-3CDEB971BA65}"/>
              </c:ext>
            </c:extLst>
          </c:dPt>
          <c:dPt>
            <c:idx val="4"/>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9-6BE8-47B1-A1BC-3CDEB971BA65}"/>
              </c:ext>
            </c:extLst>
          </c:dPt>
          <c:dPt>
            <c:idx val="5"/>
            <c:bubble3D val="0"/>
            <c:spPr>
              <a:pattFill prst="ltUpDiag">
                <a:fgClr>
                  <a:schemeClr val="accent6"/>
                </a:fgClr>
                <a:bgClr>
                  <a:schemeClr val="accent6">
                    <a:lumMod val="20000"/>
                    <a:lumOff val="80000"/>
                  </a:schemeClr>
                </a:bgClr>
              </a:pattFill>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B-6BE8-47B1-A1BC-3CDEB971BA65}"/>
              </c:ext>
            </c:extLst>
          </c:dPt>
          <c:dPt>
            <c:idx val="6"/>
            <c:bubble3D val="0"/>
            <c:spPr>
              <a:pattFill prst="ltUpDiag">
                <a:fgClr>
                  <a:schemeClr val="accent1">
                    <a:lumMod val="60000"/>
                  </a:schemeClr>
                </a:fgClr>
                <a:bgClr>
                  <a:schemeClr val="accent1">
                    <a:lumMod val="60000"/>
                    <a:lumMod val="20000"/>
                    <a:lumOff val="80000"/>
                  </a:schemeClr>
                </a:bgClr>
              </a:pattFill>
              <a:ln w="19050">
                <a:solidFill>
                  <a:schemeClr val="lt1"/>
                </a:solidFill>
              </a:ln>
              <a:effectLst>
                <a:innerShdw blurRad="114300">
                  <a:schemeClr val="accent1">
                    <a:lumMod val="60000"/>
                  </a:schemeClr>
                </a:innerShdw>
              </a:effectLst>
            </c:spPr>
            <c:extLst xmlns:c16r2="http://schemas.microsoft.com/office/drawing/2015/06/chart">
              <c:ext xmlns:c16="http://schemas.microsoft.com/office/drawing/2014/chart" uri="{C3380CC4-5D6E-409C-BE32-E72D297353CC}">
                <c16:uniqueId val="{0000000D-6BE8-47B1-A1BC-3CDEB971BA65}"/>
              </c:ext>
            </c:extLst>
          </c:dPt>
          <c:dLbls>
            <c:dLbl>
              <c:idx val="0"/>
              <c:layout>
                <c:manualLayout>
                  <c:x val="0.24579122358025535"/>
                  <c:y val="-4.2907143855931459E-2"/>
                </c:manualLayout>
              </c:layout>
              <c:tx>
                <c:rich>
                  <a:bodyPr/>
                  <a:lstStyle/>
                  <a:p>
                    <a:fld id="{08B3BCB6-FF46-4064-B56C-7084A39ACB53}" type="CATEGORYNAME">
                      <a:rPr lang="ru-RU" sz="1600">
                        <a:solidFill>
                          <a:srgbClr val="4B7896"/>
                        </a:solidFill>
                      </a:rPr>
                      <a:pPr/>
                      <a:t>[ИМЯ КАТЕГОРИИ]</a:t>
                    </a:fld>
                    <a:r>
                      <a:rPr lang="ru-RU" sz="1600" baseline="0" dirty="0">
                        <a:solidFill>
                          <a:srgbClr val="4B7896"/>
                        </a:solidFill>
                      </a:rPr>
                      <a:t>
</a:t>
                    </a:r>
                    <a:fld id="{4DB9C27A-3E3A-4135-BA3A-3B446833040F}" type="VALUE">
                      <a:rPr lang="ru-RU" sz="1600" baseline="0">
                        <a:solidFill>
                          <a:srgbClr val="4B7896"/>
                        </a:solidFill>
                      </a:rPr>
                      <a:pPr/>
                      <a:t>[ЗНАЧЕНИЕ]</a:t>
                    </a:fld>
                    <a:endParaRPr lang="ru-RU" sz="1600" baseline="0" dirty="0">
                      <a:solidFill>
                        <a:srgbClr val="4B7896"/>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6BE8-47B1-A1BC-3CDEB971BA65}"/>
                </c:ext>
                <c:ext xmlns:c15="http://schemas.microsoft.com/office/drawing/2012/chart" uri="{CE6537A1-D6FC-4f65-9D91-7224C49458BB}">
                  <c15:layout>
                    <c:manualLayout>
                      <c:w val="0.23442552055120819"/>
                      <c:h val="0.14654975661216602"/>
                    </c:manualLayout>
                  </c15:layout>
                  <c15:dlblFieldTable/>
                  <c15:showDataLabelsRange val="0"/>
                </c:ext>
              </c:extLst>
            </c:dLbl>
            <c:dLbl>
              <c:idx val="1"/>
              <c:layout>
                <c:manualLayout>
                  <c:x val="0.20674369749770835"/>
                  <c:y val="3.0451201379123195E-2"/>
                </c:manualLayout>
              </c:layout>
              <c:tx>
                <c:rich>
                  <a:bodyPr/>
                  <a:lstStyle/>
                  <a:p>
                    <a:fld id="{51F936F4-82C8-4678-93EF-3F3FB6174E8B}" type="CATEGORYNAME">
                      <a:rPr lang="ru-RU" sz="1600">
                        <a:solidFill>
                          <a:srgbClr val="4B7896"/>
                        </a:solidFill>
                      </a:rPr>
                      <a:pPr/>
                      <a:t>[ИМЯ КАТЕГОРИИ]</a:t>
                    </a:fld>
                    <a:r>
                      <a:rPr lang="ru-RU" sz="1200" baseline="0" dirty="0">
                        <a:solidFill>
                          <a:srgbClr val="4B7896"/>
                        </a:solidFill>
                      </a:rPr>
                      <a:t>
</a:t>
                    </a:r>
                    <a:fld id="{D3F0F442-ED2A-4F1D-91F9-A46ED5A5D02E}" type="VALUE">
                      <a:rPr lang="ru-RU" sz="1200" baseline="0">
                        <a:solidFill>
                          <a:srgbClr val="4B7896"/>
                        </a:solidFill>
                      </a:rPr>
                      <a:pPr/>
                      <a:t>[ЗНАЧЕНИЕ]</a:t>
                    </a:fld>
                    <a:endParaRPr lang="ru-RU" sz="1200" baseline="0" dirty="0">
                      <a:solidFill>
                        <a:srgbClr val="4B7896"/>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6BE8-47B1-A1BC-3CDEB971BA65}"/>
                </c:ext>
                <c:ext xmlns:c15="http://schemas.microsoft.com/office/drawing/2012/chart" uri="{CE6537A1-D6FC-4f65-9D91-7224C49458BB}">
                  <c15:layout>
                    <c:manualLayout>
                      <c:w val="0.20436493347392232"/>
                      <c:h val="0.14975434003161472"/>
                    </c:manualLayout>
                  </c15:layout>
                  <c15:dlblFieldTable/>
                  <c15:showDataLabelsRange val="0"/>
                </c:ext>
              </c:extLst>
            </c:dLbl>
            <c:dLbl>
              <c:idx val="2"/>
              <c:layout>
                <c:manualLayout>
                  <c:x val="-0.18291382418387681"/>
                  <c:y val="6.143686322086285E-2"/>
                </c:manualLayout>
              </c:layout>
              <c:tx>
                <c:rich>
                  <a:bodyPr/>
                  <a:lstStyle/>
                  <a:p>
                    <a:fld id="{BF258564-CC5A-4EEB-AF69-0CE1D5527CEB}" type="CATEGORYNAME">
                      <a:rPr lang="ru-RU" sz="1600">
                        <a:solidFill>
                          <a:srgbClr val="4B7896"/>
                        </a:solidFill>
                      </a:rPr>
                      <a:pPr/>
                      <a:t>[ИМЯ КАТЕГОРИИ]</a:t>
                    </a:fld>
                    <a:r>
                      <a:rPr lang="ru-RU" sz="1600" baseline="0" dirty="0">
                        <a:solidFill>
                          <a:srgbClr val="4B7896"/>
                        </a:solidFill>
                      </a:rPr>
                      <a:t>
</a:t>
                    </a:r>
                    <a:fld id="{47BF6AD2-D7E1-48A3-B4E9-D8C8DBD6FA58}" type="VALUE">
                      <a:rPr lang="ru-RU" sz="1600" baseline="0">
                        <a:solidFill>
                          <a:srgbClr val="4B7896"/>
                        </a:solidFill>
                      </a:rPr>
                      <a:pPr/>
                      <a:t>[ЗНАЧЕНИЕ]</a:t>
                    </a:fld>
                    <a:endParaRPr lang="ru-RU" sz="1600" baseline="0" dirty="0">
                      <a:solidFill>
                        <a:srgbClr val="4B7896"/>
                      </a:solidFill>
                    </a:endParaRP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6BE8-47B1-A1BC-3CDEB971BA65}"/>
                </c:ext>
                <c:ext xmlns:c15="http://schemas.microsoft.com/office/drawing/2012/chart" uri="{CE6537A1-D6FC-4f65-9D91-7224C49458BB}">
                  <c15:layout>
                    <c:manualLayout>
                      <c:w val="0.12613910458738489"/>
                      <c:h val="7.2823218766781564E-2"/>
                    </c:manualLayout>
                  </c15:layout>
                  <c15:dlblFieldTable/>
                  <c15:showDataLabelsRange val="0"/>
                </c:ext>
              </c:extLst>
            </c:dLbl>
            <c:dLbl>
              <c:idx val="3"/>
              <c:layout>
                <c:manualLayout>
                  <c:x val="-0.23782781235624936"/>
                  <c:y val="-2.1988726426423407E-2"/>
                </c:manualLayout>
              </c:layout>
              <c:tx>
                <c:rich>
                  <a:bodyPr/>
                  <a:lstStyle/>
                  <a:p>
                    <a:fld id="{C4B6637A-88AF-4E66-83F0-A2704585F93B}" type="CATEGORYNAME">
                      <a:rPr lang="ru-RU" sz="1600"/>
                      <a:pPr/>
                      <a:t>[ИМЯ КАТЕГОРИИ]</a:t>
                    </a:fld>
                    <a:r>
                      <a:rPr lang="ru-RU" sz="1600" baseline="0" dirty="0"/>
                      <a:t>
</a:t>
                    </a:r>
                    <a:fld id="{3F06163D-1565-45DC-8A4D-9DD7292032D7}" type="VALUE">
                      <a:rPr lang="ru-RU" sz="1600" baseline="0"/>
                      <a:pPr/>
                      <a:t>[ЗНАЧЕНИЕ]</a:t>
                    </a:fld>
                    <a:endParaRPr lang="ru-RU" sz="1600"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7-6BE8-47B1-A1BC-3CDEB971BA65}"/>
                </c:ext>
                <c:ext xmlns:c15="http://schemas.microsoft.com/office/drawing/2012/chart" uri="{CE6537A1-D6FC-4f65-9D91-7224C49458BB}">
                  <c15:layout>
                    <c:manualLayout>
                      <c:w val="0.20574587634983349"/>
                      <c:h val="0.11695374939318717"/>
                    </c:manualLayout>
                  </c15:layout>
                  <c15:dlblFieldTable/>
                  <c15:showDataLabelsRange val="0"/>
                </c:ext>
              </c:extLst>
            </c:dLbl>
            <c:dLbl>
              <c:idx val="4"/>
              <c:layout>
                <c:manualLayout>
                  <c:x val="-0.19497207719080079"/>
                  <c:y val="-0.11537315948009488"/>
                </c:manualLayout>
              </c:layout>
              <c:tx>
                <c:rich>
                  <a:bodyPr/>
                  <a:lstStyle/>
                  <a:p>
                    <a:fld id="{C6B8C460-DA24-4A45-A54B-37B93D53C781}" type="CATEGORYNAME">
                      <a:rPr lang="ru-RU" sz="1600"/>
                      <a:pPr/>
                      <a:t>[ИМЯ КАТЕГОРИИ]</a:t>
                    </a:fld>
                    <a:r>
                      <a:rPr lang="ru-RU" sz="1400" baseline="0" dirty="0"/>
                      <a:t>
</a:t>
                    </a:r>
                    <a:fld id="{46664CA1-628E-48D9-843A-0E718EBA4154}" type="VALUE">
                      <a:rPr lang="ru-RU" sz="1400" baseline="0"/>
                      <a:pPr/>
                      <a:t>[ЗНАЧЕНИЕ]</a:t>
                    </a:fld>
                    <a:endParaRPr lang="ru-RU" sz="1400"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9-6BE8-47B1-A1BC-3CDEB971BA65}"/>
                </c:ext>
                <c:ext xmlns:c15="http://schemas.microsoft.com/office/drawing/2012/chart" uri="{CE6537A1-D6FC-4f65-9D91-7224C49458BB}">
                  <c15:layout>
                    <c:manualLayout>
                      <c:w val="0.19162303547223833"/>
                      <c:h val="8.9702264458676337E-2"/>
                    </c:manualLayout>
                  </c15:layout>
                  <c15:dlblFieldTable/>
                  <c15:showDataLabelsRange val="0"/>
                </c:ext>
              </c:extLst>
            </c:dLbl>
            <c:dLbl>
              <c:idx val="5"/>
              <c:layout>
                <c:manualLayout>
                  <c:x val="-0.22066220788665736"/>
                  <c:y val="-6.6289490467975831E-2"/>
                </c:manualLayout>
              </c:layout>
              <c:tx>
                <c:rich>
                  <a:bodyPr/>
                  <a:lstStyle/>
                  <a:p>
                    <a:fld id="{C16468ED-EEC1-4823-939C-5EB84F4DA37B}" type="CATEGORYNAME">
                      <a:rPr lang="ru-RU" sz="1600"/>
                      <a:pPr/>
                      <a:t>[ИМЯ КАТЕГОРИИ]</a:t>
                    </a:fld>
                    <a:r>
                      <a:rPr lang="ru-RU" sz="1400" baseline="0" dirty="0"/>
                      <a:t>
</a:t>
                    </a:r>
                    <a:fld id="{CA0D276B-9C08-495D-9ADC-80AC22EC6244}" type="VALUE">
                      <a:rPr lang="ru-RU" sz="1400" baseline="0"/>
                      <a:pPr/>
                      <a:t>[ЗНАЧЕНИЕ]</a:t>
                    </a:fld>
                    <a:endParaRPr lang="ru-RU" sz="1400" baseline="0" dirty="0"/>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B-6BE8-47B1-A1BC-3CDEB971BA65}"/>
                </c:ext>
                <c:ext xmlns:c15="http://schemas.microsoft.com/office/drawing/2012/chart" uri="{CE6537A1-D6FC-4f65-9D91-7224C49458BB}">
                  <c15:layout>
                    <c:manualLayout>
                      <c:w val="0.20555554358690523"/>
                      <c:h val="0.1340962752871446"/>
                    </c:manualLayout>
                  </c15:layout>
                  <c15:dlblFieldTable/>
                  <c15:showDataLabelsRange val="0"/>
                </c:ext>
              </c:extLst>
            </c:dLbl>
            <c:dLbl>
              <c:idx val="6"/>
              <c:layout>
                <c:manualLayout>
                  <c:x val="-0.19687499999999999"/>
                  <c:y val="3.5156247837337118E-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D-6BE8-47B1-A1BC-3CDEB971BA65}"/>
                </c:ex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rgbClr val="4B7896"/>
                    </a:solidFill>
                    <a:latin typeface="Montserrat Medium" panose="00000600000000000000" pitchFamily="2" charset="-52"/>
                    <a:ea typeface="+mn-ea"/>
                    <a:cs typeface="+mn-cs"/>
                  </a:defRPr>
                </a:pPr>
                <a:endParaRPr lang="ru-RU"/>
              </a:p>
            </c:txPr>
            <c:showLegendKey val="0"/>
            <c:showVal val="1"/>
            <c:showCatName val="1"/>
            <c:showSerName val="0"/>
            <c:showPercent val="0"/>
            <c:showBubbleSize val="0"/>
            <c:separator>
</c:separator>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Лист1!$A$2:$A$7</c:f>
              <c:strCache>
                <c:ptCount val="6"/>
                <c:pt idx="0">
                  <c:v>Добровольческая деятельность</c:v>
                </c:pt>
                <c:pt idx="1">
                  <c:v>Техническое и художественное творчество</c:v>
                </c:pt>
                <c:pt idx="2">
                  <c:v>Спорт</c:v>
                </c:pt>
                <c:pt idx="3">
                  <c:v>Студенческое самоуправление </c:v>
                </c:pt>
                <c:pt idx="4">
                  <c:v>Наставничество</c:v>
                </c:pt>
                <c:pt idx="5">
                  <c:v>Патриотические клубы</c:v>
                </c:pt>
              </c:strCache>
            </c:strRef>
          </c:cat>
          <c:val>
            <c:numRef>
              <c:f>Лист1!$B$2:$B$7</c:f>
              <c:numCache>
                <c:formatCode>0.00%</c:formatCode>
                <c:ptCount val="6"/>
                <c:pt idx="0" formatCode="0%">
                  <c:v>0.22</c:v>
                </c:pt>
                <c:pt idx="1">
                  <c:v>0.56999999999999995</c:v>
                </c:pt>
                <c:pt idx="2" formatCode="0%">
                  <c:v>0.2</c:v>
                </c:pt>
                <c:pt idx="3">
                  <c:v>0.1</c:v>
                </c:pt>
                <c:pt idx="4" formatCode="0%">
                  <c:v>0.21</c:v>
                </c:pt>
                <c:pt idx="5" formatCode="0%">
                  <c:v>0.39</c:v>
                </c:pt>
              </c:numCache>
            </c:numRef>
          </c:val>
          <c:extLst xmlns:c16r2="http://schemas.microsoft.com/office/drawing/2015/06/chart">
            <c:ext xmlns:c16="http://schemas.microsoft.com/office/drawing/2014/chart" uri="{C3380CC4-5D6E-409C-BE32-E72D297353CC}">
              <c16:uniqueId val="{0000000E-6BE8-47B1-A1BC-3CDEB971BA65}"/>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D72FE9-0F11-4566-8908-1E0AB17DA086}" type="datetimeFigureOut">
              <a:rPr lang="ru-RU" smtClean="0"/>
              <a:pPr/>
              <a:t>15.08.2022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902E56-BF2A-42E5-80A8-676B4A40B9C4}" type="slidenum">
              <a:rPr lang="ru-RU" smtClean="0"/>
              <a:pPr/>
              <a:t>‹#›</a:t>
            </a:fld>
            <a:endParaRPr lang="ru-RU"/>
          </a:p>
        </p:txBody>
      </p:sp>
    </p:spTree>
    <p:extLst>
      <p:ext uri="{BB962C8B-B14F-4D97-AF65-F5344CB8AC3E}">
        <p14:creationId xmlns:p14="http://schemas.microsoft.com/office/powerpoint/2010/main" val="283179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37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2" name="Google Shape;201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929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9" name="Google Shape;198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09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1"/>
        <p:cNvGrpSpPr/>
        <p:nvPr/>
      </p:nvGrpSpPr>
      <p:grpSpPr>
        <a:xfrm>
          <a:off x="0" y="0"/>
          <a:ext cx="0" cy="0"/>
          <a:chOff x="0" y="0"/>
          <a:chExt cx="0" cy="0"/>
        </a:xfrm>
      </p:grpSpPr>
      <p:sp>
        <p:nvSpPr>
          <p:cNvPr id="3582" name="Google Shape;3582;p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3" name="Google Shape;3583;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4107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0"/>
        <p:cNvGrpSpPr/>
        <p:nvPr/>
      </p:nvGrpSpPr>
      <p:grpSpPr>
        <a:xfrm>
          <a:off x="0" y="0"/>
          <a:ext cx="0" cy="0"/>
          <a:chOff x="0" y="0"/>
          <a:chExt cx="0" cy="0"/>
        </a:xfrm>
      </p:grpSpPr>
      <p:sp>
        <p:nvSpPr>
          <p:cNvPr id="4381" name="Google Shape;4381;p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2" name="Google Shape;4382;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77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3" name="Google Shape;2933;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62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2"/>
        <p:cNvGrpSpPr/>
        <p:nvPr/>
      </p:nvGrpSpPr>
      <p:grpSpPr>
        <a:xfrm>
          <a:off x="0" y="0"/>
          <a:ext cx="0" cy="0"/>
          <a:chOff x="0" y="0"/>
          <a:chExt cx="0" cy="0"/>
        </a:xfrm>
      </p:grpSpPr>
      <p:sp>
        <p:nvSpPr>
          <p:cNvPr id="4183" name="Google Shape;4183;p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4" name="Google Shape;4184;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47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04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9" name="Google Shape;3219;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220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584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83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D902E56-BF2A-42E5-80A8-676B4A40B9C4}"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3048950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60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84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76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7" name="Google Shape;16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5884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7" name="Google Shape;16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23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0" name="Google Shape;157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8065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32:notes"/>
          <p:cNvSpPr txBox="1">
            <a:spLocks noGrp="1"/>
          </p:cNvSpPr>
          <p:nvPr>
            <p:ph type="body" idx="1"/>
          </p:nvPr>
        </p:nvSpPr>
        <p:spPr>
          <a:xfrm>
            <a:off x="666570" y="5135111"/>
            <a:ext cx="5332554" cy="48648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7" name="Google Shape;1627;p32:notes"/>
          <p:cNvSpPr>
            <a:spLocks noGrp="1" noRot="1" noChangeAspect="1"/>
          </p:cNvSpPr>
          <p:nvPr>
            <p:ph type="sldImg" idx="2"/>
          </p:nvPr>
        </p:nvSpPr>
        <p:spPr>
          <a:xfrm>
            <a:off x="-269875" y="811213"/>
            <a:ext cx="7204075" cy="40528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5607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581AF2-21C9-47C9-80EF-EC62A4927FDE}" type="slidenum">
              <a:rPr lang="ru-RU" smtClean="0">
                <a:solidFill>
                  <a:prstClr val="black"/>
                </a:solidFill>
              </a:rPr>
              <a:pPr/>
              <a:t>87</a:t>
            </a:fld>
            <a:endParaRPr lang="ru-RU">
              <a:solidFill>
                <a:prstClr val="black"/>
              </a:solidFill>
            </a:endParaRPr>
          </a:p>
        </p:txBody>
      </p:sp>
    </p:spTree>
    <p:extLst>
      <p:ext uri="{BB962C8B-B14F-4D97-AF65-F5344CB8AC3E}">
        <p14:creationId xmlns:p14="http://schemas.microsoft.com/office/powerpoint/2010/main" val="144722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581AF2-21C9-47C9-80EF-EC62A4927FDE}" type="slidenum">
              <a:rPr lang="ru-RU" smtClean="0">
                <a:solidFill>
                  <a:prstClr val="black"/>
                </a:solidFill>
              </a:rPr>
              <a:pPr/>
              <a:t>88</a:t>
            </a:fld>
            <a:endParaRPr lang="ru-RU">
              <a:solidFill>
                <a:prstClr val="black"/>
              </a:solidFill>
            </a:endParaRPr>
          </a:p>
        </p:txBody>
      </p:sp>
    </p:spTree>
    <p:extLst>
      <p:ext uri="{BB962C8B-B14F-4D97-AF65-F5344CB8AC3E}">
        <p14:creationId xmlns:p14="http://schemas.microsoft.com/office/powerpoint/2010/main" val="355352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8581AF2-21C9-47C9-80EF-EC62A4927FDE}" type="slidenum">
              <a:rPr lang="ru-RU" smtClean="0">
                <a:solidFill>
                  <a:prstClr val="black"/>
                </a:solidFill>
              </a:rPr>
              <a:pPr/>
              <a:t>90</a:t>
            </a:fld>
            <a:endParaRPr lang="ru-RU">
              <a:solidFill>
                <a:prstClr val="black"/>
              </a:solidFill>
            </a:endParaRPr>
          </a:p>
        </p:txBody>
      </p:sp>
    </p:spTree>
    <p:extLst>
      <p:ext uri="{BB962C8B-B14F-4D97-AF65-F5344CB8AC3E}">
        <p14:creationId xmlns:p14="http://schemas.microsoft.com/office/powerpoint/2010/main" val="29555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D902E56-BF2A-42E5-80A8-676B4A40B9C4}"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3464312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D902E56-BF2A-42E5-80A8-676B4A40B9C4}"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2175848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D902E56-BF2A-42E5-80A8-676B4A40B9C4}" type="slidenum">
              <a:rPr lang="ru-RU" smtClean="0">
                <a:solidFill>
                  <a:prstClr val="black"/>
                </a:solidFill>
              </a:rPr>
              <a:pPr/>
              <a:t>53</a:t>
            </a:fld>
            <a:endParaRPr lang="ru-RU">
              <a:solidFill>
                <a:prstClr val="black"/>
              </a:solidFill>
            </a:endParaRPr>
          </a:p>
        </p:txBody>
      </p:sp>
    </p:spTree>
    <p:extLst>
      <p:ext uri="{BB962C8B-B14F-4D97-AF65-F5344CB8AC3E}">
        <p14:creationId xmlns:p14="http://schemas.microsoft.com/office/powerpoint/2010/main" val="3176432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D902E56-BF2A-42E5-80A8-676B4A40B9C4}" type="slidenum">
              <a:rPr lang="ru-RU" smtClean="0">
                <a:solidFill>
                  <a:prstClr val="black"/>
                </a:solidFill>
              </a:rPr>
              <a:pPr/>
              <a:t>55</a:t>
            </a:fld>
            <a:endParaRPr lang="ru-RU">
              <a:solidFill>
                <a:prstClr val="black"/>
              </a:solidFill>
            </a:endParaRPr>
          </a:p>
        </p:txBody>
      </p:sp>
    </p:spTree>
    <p:extLst>
      <p:ext uri="{BB962C8B-B14F-4D97-AF65-F5344CB8AC3E}">
        <p14:creationId xmlns:p14="http://schemas.microsoft.com/office/powerpoint/2010/main" val="343766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691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549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54" name="Google Shape;115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66</a:t>
            </a:fld>
            <a:endParaRPr/>
          </a:p>
        </p:txBody>
      </p:sp>
    </p:spTree>
    <p:extLst>
      <p:ext uri="{BB962C8B-B14F-4D97-AF65-F5344CB8AC3E}">
        <p14:creationId xmlns:p14="http://schemas.microsoft.com/office/powerpoint/2010/main" val="113491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4"/>
            <a:ext cx="6860381" cy="1791253"/>
          </a:xfrm>
        </p:spPr>
        <p:txBody>
          <a:bodyPr anchor="b"/>
          <a:lstStyle>
            <a:lvl1pPr algn="ctr">
              <a:defRPr sz="4501"/>
            </a:lvl1pPr>
          </a:lstStyle>
          <a:p>
            <a:r>
              <a:rPr lang="ru-RU" smtClean="0"/>
              <a:t>Образец заголовка</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482ED9EB-6DA6-4B7C-A80A-61C2CEFB30FC}" type="datetimeFigureOut">
              <a:rPr lang="ru-RU"/>
              <a:pPr>
                <a:defRPr/>
              </a:pPr>
              <a:t>15.08.2022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A81DC14-5F54-41C2-B32A-E2F05FC6A3E6}" type="slidenum">
              <a:rPr lang="ru-RU"/>
              <a:pPr>
                <a:defRPr/>
              </a:pPr>
              <a:t>‹#›</a:t>
            </a:fld>
            <a:endParaRPr lang="ru-RU"/>
          </a:p>
        </p:txBody>
      </p:sp>
    </p:spTree>
    <p:extLst>
      <p:ext uri="{BB962C8B-B14F-4D97-AF65-F5344CB8AC3E}">
        <p14:creationId xmlns:p14="http://schemas.microsoft.com/office/powerpoint/2010/main" val="320538249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FE334CF8-AE5C-4582-B014-AD86E26C45D2}" type="datetimeFigureOut">
              <a:rPr lang="ru-RU"/>
              <a:pPr>
                <a:defRPr/>
              </a:pPr>
              <a:t>15.08.2022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557320C-05FE-4E99-A3DB-2CB94763643A}" type="slidenum">
              <a:rPr lang="ru-RU"/>
              <a:pPr>
                <a:defRPr/>
              </a:pPr>
              <a:t>‹#›</a:t>
            </a:fld>
            <a:endParaRPr lang="ru-RU"/>
          </a:p>
        </p:txBody>
      </p:sp>
    </p:spTree>
    <p:extLst>
      <p:ext uri="{BB962C8B-B14F-4D97-AF65-F5344CB8AC3E}">
        <p14:creationId xmlns:p14="http://schemas.microsoft.com/office/powerpoint/2010/main" val="77006488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870" y="273928"/>
            <a:ext cx="5802739" cy="43602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A361A2A-5C83-4AA4-9595-1F4D40F174E3}" type="datetimeFigureOut">
              <a:rPr lang="ru-RU"/>
              <a:pPr>
                <a:defRPr/>
              </a:pPr>
              <a:t>15.08.2022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84678D9-143E-4F8F-B205-DCCBE5C39C77}" type="slidenum">
              <a:rPr lang="ru-RU"/>
              <a:pPr>
                <a:defRPr/>
              </a:pPr>
              <a:t>‹#›</a:t>
            </a:fld>
            <a:endParaRPr lang="ru-RU"/>
          </a:p>
        </p:txBody>
      </p:sp>
    </p:spTree>
    <p:extLst>
      <p:ext uri="{BB962C8B-B14F-4D97-AF65-F5344CB8AC3E}">
        <p14:creationId xmlns:p14="http://schemas.microsoft.com/office/powerpoint/2010/main" val="350073783"/>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 31">
  <p:cSld name="L 31">
    <p:spTree>
      <p:nvGrpSpPr>
        <p:cNvPr id="1" name="Shape 14"/>
        <p:cNvGrpSpPr/>
        <p:nvPr/>
      </p:nvGrpSpPr>
      <p:grpSpPr>
        <a:xfrm>
          <a:off x="0" y="0"/>
          <a:ext cx="0" cy="0"/>
          <a:chOff x="0" y="0"/>
          <a:chExt cx="0" cy="0"/>
        </a:xfrm>
      </p:grpSpPr>
      <p:sp>
        <p:nvSpPr>
          <p:cNvPr id="15" name="Google Shape;15;p194"/>
          <p:cNvSpPr>
            <a:spLocks noGrp="1"/>
          </p:cNvSpPr>
          <p:nvPr>
            <p:ph type="pic" idx="2"/>
          </p:nvPr>
        </p:nvSpPr>
        <p:spPr>
          <a:xfrm>
            <a:off x="686038" y="899259"/>
            <a:ext cx="3346706" cy="3346573"/>
          </a:xfrm>
          <a:prstGeom prst="ellipse">
            <a:avLst/>
          </a:prstGeom>
          <a:solidFill>
            <a:srgbClr val="F2F2F2"/>
          </a:solidFill>
          <a:ln>
            <a:noFill/>
          </a:ln>
        </p:spPr>
        <p:txBody>
          <a:bodyPr spcFirstLastPara="1" wrap="square" lIns="91452" tIns="45714" rIns="91452" bIns="91452" anchor="b" anchorCtr="0">
            <a:noAutofit/>
          </a:bodyPr>
          <a:lstStyle>
            <a:lvl1pPr marR="0" lvl="0" algn="ctr" rtl="0">
              <a:spcBef>
                <a:spcPts val="180"/>
              </a:spcBef>
              <a:spcAft>
                <a:spcPts val="0"/>
              </a:spcAft>
              <a:buClr>
                <a:srgbClr val="7F7F7F"/>
              </a:buClr>
              <a:buSzPts val="900"/>
              <a:buFont typeface="Arial"/>
              <a:buNone/>
              <a:defRPr sz="900" b="0" i="0" u="none" strike="noStrike" cap="none">
                <a:solidFill>
                  <a:srgbClr val="7F7F7F"/>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0_S2">
  <p:cSld name="30_S2">
    <p:spTree>
      <p:nvGrpSpPr>
        <p:cNvPr id="1" name="Shape 152"/>
        <p:cNvGrpSpPr/>
        <p:nvPr/>
      </p:nvGrpSpPr>
      <p:grpSpPr>
        <a:xfrm>
          <a:off x="0" y="0"/>
          <a:ext cx="0" cy="0"/>
          <a:chOff x="0" y="0"/>
          <a:chExt cx="0" cy="0"/>
        </a:xfrm>
      </p:grpSpPr>
      <p:sp>
        <p:nvSpPr>
          <p:cNvPr id="153" name="Google Shape;153;p231"/>
          <p:cNvSpPr>
            <a:spLocks noGrp="1"/>
          </p:cNvSpPr>
          <p:nvPr>
            <p:ph type="pic" idx="2"/>
          </p:nvPr>
        </p:nvSpPr>
        <p:spPr>
          <a:xfrm>
            <a:off x="0" y="1748457"/>
            <a:ext cx="4649814" cy="2653452"/>
          </a:xfrm>
          <a:prstGeom prst="rect">
            <a:avLst/>
          </a:prstGeom>
          <a:solidFill>
            <a:srgbClr val="E8E8E8"/>
          </a:solidFill>
          <a:ln>
            <a:noFill/>
          </a:ln>
        </p:spPr>
        <p:txBody>
          <a:bodyPr spcFirstLastPara="1" wrap="square" lIns="0" tIns="0" rIns="0" bIns="274382" anchor="b" anchorCtr="0">
            <a:noAutofit/>
          </a:bodyPr>
          <a:lstStyle>
            <a:lvl1pPr marR="0" lvl="0" algn="ctr" rtl="0">
              <a:spcBef>
                <a:spcPts val="400"/>
              </a:spcBef>
              <a:spcAft>
                <a:spcPts val="0"/>
              </a:spcAft>
              <a:buClr>
                <a:srgbClr val="5B5B5B"/>
              </a:buClr>
              <a:buSzPts val="2000"/>
              <a:buFont typeface="Arial"/>
              <a:buNone/>
              <a:defRPr sz="2000" b="0" i="0" u="none" strike="noStrike" cap="none">
                <a:solidFill>
                  <a:srgbClr val="5B5B5B"/>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154" name="Google Shape;154;p231"/>
          <p:cNvSpPr>
            <a:spLocks noGrp="1"/>
          </p:cNvSpPr>
          <p:nvPr>
            <p:ph type="pic" idx="3"/>
          </p:nvPr>
        </p:nvSpPr>
        <p:spPr>
          <a:xfrm>
            <a:off x="1206502" y="1956820"/>
            <a:ext cx="2236810" cy="2236724"/>
          </a:xfrm>
          <a:prstGeom prst="rect">
            <a:avLst/>
          </a:prstGeom>
          <a:solidFill>
            <a:srgbClr val="E8E8E8"/>
          </a:solidFill>
          <a:ln w="38100" cap="flat" cmpd="sng">
            <a:solidFill>
              <a:schemeClr val="lt1"/>
            </a:solidFill>
            <a:prstDash val="solid"/>
            <a:round/>
            <a:headEnd type="none" w="sm" len="sm"/>
            <a:tailEnd type="none" w="sm" len="sm"/>
          </a:ln>
        </p:spPr>
        <p:txBody>
          <a:bodyPr spcFirstLastPara="1" wrap="square" lIns="0" tIns="0" rIns="0" bIns="274382" anchor="b" anchorCtr="0">
            <a:noAutofit/>
          </a:bodyPr>
          <a:lstStyle>
            <a:lvl1pPr marR="0" lvl="0" algn="ctr" rtl="0">
              <a:spcBef>
                <a:spcPts val="180"/>
              </a:spcBef>
              <a:spcAft>
                <a:spcPts val="0"/>
              </a:spcAft>
              <a:buClr>
                <a:srgbClr val="5B5B5B"/>
              </a:buClr>
              <a:buSzPts val="900"/>
              <a:buFont typeface="Arial"/>
              <a:buNone/>
              <a:defRPr sz="900" b="0" i="0" u="none" strike="noStrike" cap="none">
                <a:solidFill>
                  <a:srgbClr val="5B5B5B"/>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155" name="Google Shape;155;p2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lvl1pPr marL="457337" marR="0" lvl="0" indent="-228669" algn="ctr" rtl="0">
              <a:spcBef>
                <a:spcPts val="240"/>
              </a:spcBef>
              <a:spcAft>
                <a:spcPts val="0"/>
              </a:spcAft>
              <a:buClr>
                <a:srgbClr val="A5A5A5"/>
              </a:buClr>
              <a:buSzPts val="1200"/>
              <a:buFont typeface="Arial"/>
              <a:buNone/>
              <a:defRPr sz="1200" b="0" i="0" u="none" strike="noStrike" cap="none">
                <a:solidFill>
                  <a:srgbClr val="A5A5A5"/>
                </a:solidFill>
                <a:latin typeface="Roboto"/>
                <a:ea typeface="Roboto"/>
                <a:cs typeface="Roboto"/>
                <a:sym typeface="Roboto"/>
              </a:defRPr>
            </a:lvl1pPr>
            <a:lvl2pPr marL="914674" marR="0" lvl="1" indent="-228669"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2pPr>
            <a:lvl3pPr marL="1372011" marR="0" lvl="2" indent="-228669" algn="l" rtl="0">
              <a:spcBef>
                <a:spcPts val="2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3pPr>
            <a:lvl4pPr marL="1829349" marR="0" lvl="3"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4pPr>
            <a:lvl5pPr marL="2286686" marR="0" lvl="4"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5pPr>
            <a:lvl6pPr marL="2744023" marR="0" lvl="5"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6pPr>
            <a:lvl7pPr marL="3201360" marR="0" lvl="6"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7pPr>
            <a:lvl8pPr marL="3658697" marR="0" lvl="7"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8pPr>
            <a:lvl9pPr marL="4116034" marR="0" lvl="8"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9pPr>
          </a:lstStyle>
          <a:p>
            <a:endParaRPr/>
          </a:p>
        </p:txBody>
      </p:sp>
      <p:sp>
        <p:nvSpPr>
          <p:cNvPr id="156" name="Google Shape;156;p2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929292"/>
              </a:buClr>
              <a:buSzPts val="3600"/>
              <a:buFont typeface="Roboto"/>
              <a:buNone/>
              <a:defRPr sz="3600" b="0" i="0" u="none" strike="noStrike" cap="none">
                <a:solidFill>
                  <a:srgbClr val="929292"/>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3_S2">
  <p:cSld name="33_S2">
    <p:spTree>
      <p:nvGrpSpPr>
        <p:cNvPr id="1" name="Shape 74"/>
        <p:cNvGrpSpPr/>
        <p:nvPr/>
      </p:nvGrpSpPr>
      <p:grpSpPr>
        <a:xfrm>
          <a:off x="0" y="0"/>
          <a:ext cx="0" cy="0"/>
          <a:chOff x="0" y="0"/>
          <a:chExt cx="0" cy="0"/>
        </a:xfrm>
      </p:grpSpPr>
      <p:sp>
        <p:nvSpPr>
          <p:cNvPr id="75" name="Google Shape;75;p214"/>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lvl1pPr marL="457337" marR="0" lvl="0" indent="-228669" algn="ctr" rtl="0">
              <a:spcBef>
                <a:spcPts val="240"/>
              </a:spcBef>
              <a:spcAft>
                <a:spcPts val="0"/>
              </a:spcAft>
              <a:buClr>
                <a:srgbClr val="A5A5A5"/>
              </a:buClr>
              <a:buSzPts val="1200"/>
              <a:buFont typeface="Arial"/>
              <a:buNone/>
              <a:defRPr sz="1200" b="0" i="0" u="none" strike="noStrike" cap="none">
                <a:solidFill>
                  <a:srgbClr val="A5A5A5"/>
                </a:solidFill>
                <a:latin typeface="Roboto"/>
                <a:ea typeface="Roboto"/>
                <a:cs typeface="Roboto"/>
                <a:sym typeface="Roboto"/>
              </a:defRPr>
            </a:lvl1pPr>
            <a:lvl2pPr marL="914674" marR="0" lvl="1" indent="-228669"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2pPr>
            <a:lvl3pPr marL="1372011" marR="0" lvl="2" indent="-228669" algn="l" rtl="0">
              <a:spcBef>
                <a:spcPts val="2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3pPr>
            <a:lvl4pPr marL="1829349" marR="0" lvl="3"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4pPr>
            <a:lvl5pPr marL="2286686" marR="0" lvl="4"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5pPr>
            <a:lvl6pPr marL="2744023" marR="0" lvl="5"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6pPr>
            <a:lvl7pPr marL="3201360" marR="0" lvl="6"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7pPr>
            <a:lvl8pPr marL="3658697" marR="0" lvl="7"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8pPr>
            <a:lvl9pPr marL="4116034" marR="0" lvl="8"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9pPr>
          </a:lstStyle>
          <a:p>
            <a:endParaRPr/>
          </a:p>
        </p:txBody>
      </p:sp>
      <p:sp>
        <p:nvSpPr>
          <p:cNvPr id="76" name="Google Shape;76;p214"/>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929292"/>
              </a:buClr>
              <a:buSzPts val="3600"/>
              <a:buFont typeface="Roboto"/>
              <a:buNone/>
              <a:defRPr sz="3600" b="0" i="0" u="none" strike="noStrike" cap="none">
                <a:solidFill>
                  <a:srgbClr val="929292"/>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S31">
  <p:cSld name="6_S31">
    <p:spTree>
      <p:nvGrpSpPr>
        <p:cNvPr id="1" name="Shape 83"/>
        <p:cNvGrpSpPr/>
        <p:nvPr/>
      </p:nvGrpSpPr>
      <p:grpSpPr>
        <a:xfrm>
          <a:off x="0" y="0"/>
          <a:ext cx="0" cy="0"/>
          <a:chOff x="0" y="0"/>
          <a:chExt cx="0" cy="0"/>
        </a:xfrm>
      </p:grpSpPr>
      <p:sp>
        <p:nvSpPr>
          <p:cNvPr id="84" name="Google Shape;84;p217"/>
          <p:cNvSpPr>
            <a:spLocks noGrp="1"/>
          </p:cNvSpPr>
          <p:nvPr>
            <p:ph type="pic" idx="2"/>
          </p:nvPr>
        </p:nvSpPr>
        <p:spPr>
          <a:xfrm>
            <a:off x="4573587" y="0"/>
            <a:ext cx="4573588" cy="5145088"/>
          </a:xfrm>
          <a:prstGeom prst="rect">
            <a:avLst/>
          </a:prstGeom>
          <a:solidFill>
            <a:srgbClr val="F2F2F2"/>
          </a:solidFill>
          <a:ln>
            <a:noFill/>
          </a:ln>
        </p:spPr>
        <p:txBody>
          <a:bodyPr spcFirstLastPara="1" wrap="square" lIns="91452" tIns="45714" rIns="91452" bIns="457337" anchor="b" anchorCtr="0">
            <a:noAutofit/>
          </a:bodyPr>
          <a:lstStyle>
            <a:lvl1pPr marR="0" lvl="0" algn="ctr" rtl="0">
              <a:spcBef>
                <a:spcPts val="240"/>
              </a:spcBef>
              <a:spcAft>
                <a:spcPts val="0"/>
              </a:spcAft>
              <a:buClr>
                <a:srgbClr val="929292"/>
              </a:buClr>
              <a:buSzPts val="1200"/>
              <a:buFont typeface="Arial"/>
              <a:buNone/>
              <a:defRPr sz="1200" b="0" i="0" u="none" strike="noStrike" cap="none">
                <a:solidFill>
                  <a:srgbClr val="929292"/>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85" name="Google Shape;85;p217"/>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lvl1pPr marL="457337" marR="0" lvl="0" indent="-228669" algn="l" rtl="0">
              <a:spcBef>
                <a:spcPts val="240"/>
              </a:spcBef>
              <a:spcAft>
                <a:spcPts val="0"/>
              </a:spcAft>
              <a:buClr>
                <a:schemeClr val="lt1"/>
              </a:buClr>
              <a:buSzPts val="1200"/>
              <a:buFont typeface="Arial"/>
              <a:buNone/>
              <a:defRPr sz="1200" b="0" i="0" u="none" strike="noStrike" cap="none">
                <a:solidFill>
                  <a:schemeClr val="lt1"/>
                </a:solidFill>
                <a:latin typeface="Roboto"/>
                <a:ea typeface="Roboto"/>
                <a:cs typeface="Roboto"/>
                <a:sym typeface="Roboto"/>
              </a:defRPr>
            </a:lvl1pPr>
            <a:lvl2pPr marL="914674" marR="0" lvl="1" indent="-228669"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2pPr>
            <a:lvl3pPr marL="1372011" marR="0" lvl="2" indent="-228669" algn="l" rtl="0">
              <a:spcBef>
                <a:spcPts val="2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3pPr>
            <a:lvl4pPr marL="1829349" marR="0" lvl="3"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4pPr>
            <a:lvl5pPr marL="2286686" marR="0" lvl="4"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5pPr>
            <a:lvl6pPr marL="2744023" marR="0" lvl="5"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6pPr>
            <a:lvl7pPr marL="3201360" marR="0" lvl="6"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7pPr>
            <a:lvl8pPr marL="3658697" marR="0" lvl="7"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8pPr>
            <a:lvl9pPr marL="4116034" marR="0" lvl="8"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9pPr>
          </a:lstStyle>
          <a:p>
            <a:endParaRPr/>
          </a:p>
        </p:txBody>
      </p:sp>
      <p:sp>
        <p:nvSpPr>
          <p:cNvPr id="86" name="Google Shape;86;p217"/>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chemeClr val="lt1"/>
              </a:buClr>
              <a:buSzPts val="3600"/>
              <a:buFont typeface="Roboto"/>
              <a:buNone/>
              <a:defRPr sz="3600" b="0" i="0" u="none" strike="noStrike" cap="none">
                <a:solidFill>
                  <a:schemeClr val="lt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2_IMG">
  <p:cSld name="32_IMG">
    <p:spTree>
      <p:nvGrpSpPr>
        <p:cNvPr id="1" name="Shape 973"/>
        <p:cNvGrpSpPr/>
        <p:nvPr/>
      </p:nvGrpSpPr>
      <p:grpSpPr>
        <a:xfrm>
          <a:off x="0" y="0"/>
          <a:ext cx="0" cy="0"/>
          <a:chOff x="0" y="0"/>
          <a:chExt cx="0" cy="0"/>
        </a:xfrm>
      </p:grpSpPr>
      <p:sp>
        <p:nvSpPr>
          <p:cNvPr id="974" name="Google Shape;974;p249"/>
          <p:cNvSpPr>
            <a:spLocks noGrp="1"/>
          </p:cNvSpPr>
          <p:nvPr>
            <p:ph type="pic" idx="2"/>
          </p:nvPr>
        </p:nvSpPr>
        <p:spPr>
          <a:xfrm>
            <a:off x="3432760" y="1270392"/>
            <a:ext cx="5326462" cy="3599919"/>
          </a:xfrm>
          <a:prstGeom prst="rect">
            <a:avLst/>
          </a:prstGeom>
          <a:solidFill>
            <a:srgbClr val="E8E8E8"/>
          </a:solidFill>
          <a:ln>
            <a:noFill/>
          </a:ln>
        </p:spPr>
        <p:txBody>
          <a:bodyPr spcFirstLastPara="1" wrap="square" lIns="91452" tIns="91452" rIns="91452" bIns="640267" anchor="b" anchorCtr="0">
            <a:noAutofit/>
          </a:bodyPr>
          <a:lstStyle>
            <a:lvl1pPr marR="0" lvl="0" algn="ctr" rtl="0">
              <a:spcBef>
                <a:spcPts val="220"/>
              </a:spcBef>
              <a:spcAft>
                <a:spcPts val="0"/>
              </a:spcAft>
              <a:buClr>
                <a:srgbClr val="5B5B5B"/>
              </a:buClr>
              <a:buSzPts val="1100"/>
              <a:buFont typeface="Arial"/>
              <a:buNone/>
              <a:defRPr sz="1100" b="0" i="0" u="none" strike="noStrike" cap="none">
                <a:solidFill>
                  <a:srgbClr val="5B5B5B"/>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
        <p:nvSpPr>
          <p:cNvPr id="975" name="Google Shape;975;p249"/>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lvl1pPr marL="457337" marR="0" lvl="0" indent="-228669" algn="ctr" rtl="0">
              <a:spcBef>
                <a:spcPts val="240"/>
              </a:spcBef>
              <a:spcAft>
                <a:spcPts val="0"/>
              </a:spcAft>
              <a:buClr>
                <a:srgbClr val="A5A5A5"/>
              </a:buClr>
              <a:buSzPts val="1200"/>
              <a:buFont typeface="Arial"/>
              <a:buNone/>
              <a:defRPr sz="1200" b="0" i="0" u="none" strike="noStrike" cap="none">
                <a:solidFill>
                  <a:srgbClr val="A5A5A5"/>
                </a:solidFill>
                <a:latin typeface="Roboto"/>
                <a:ea typeface="Roboto"/>
                <a:cs typeface="Roboto"/>
                <a:sym typeface="Roboto"/>
              </a:defRPr>
            </a:lvl1pPr>
            <a:lvl2pPr marL="914674" marR="0" lvl="1" indent="-228669" algn="l" rtl="0">
              <a:spcBef>
                <a:spcPts val="24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2pPr>
            <a:lvl3pPr marL="1372011" marR="0" lvl="2" indent="-228669" algn="l" rtl="0">
              <a:spcBef>
                <a:spcPts val="200"/>
              </a:spcBef>
              <a:spcAft>
                <a:spcPts val="0"/>
              </a:spcAft>
              <a:buClr>
                <a:schemeClr val="dk1"/>
              </a:buClr>
              <a:buSzPts val="1000"/>
              <a:buFont typeface="Arial"/>
              <a:buNone/>
              <a:defRPr sz="1000" b="0" i="0" u="none" strike="noStrike" cap="none">
                <a:solidFill>
                  <a:schemeClr val="dk1"/>
                </a:solidFill>
                <a:latin typeface="Roboto"/>
                <a:ea typeface="Roboto"/>
                <a:cs typeface="Roboto"/>
                <a:sym typeface="Roboto"/>
              </a:defRPr>
            </a:lvl3pPr>
            <a:lvl4pPr marL="1829349" marR="0" lvl="3"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4pPr>
            <a:lvl5pPr marL="2286686" marR="0" lvl="4"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5pPr>
            <a:lvl6pPr marL="2744023" marR="0" lvl="5"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6pPr>
            <a:lvl7pPr marL="3201360" marR="0" lvl="6"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7pPr>
            <a:lvl8pPr marL="3658697" marR="0" lvl="7"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8pPr>
            <a:lvl9pPr marL="4116034" marR="0" lvl="8" indent="-228669" algn="l" rtl="0">
              <a:spcBef>
                <a:spcPts val="180"/>
              </a:spcBef>
              <a:spcAft>
                <a:spcPts val="0"/>
              </a:spcAft>
              <a:buClr>
                <a:schemeClr val="dk1"/>
              </a:buClr>
              <a:buSzPts val="900"/>
              <a:buFont typeface="Arial"/>
              <a:buNone/>
              <a:defRPr sz="900" b="0" i="0" u="none" strike="noStrike" cap="none">
                <a:solidFill>
                  <a:schemeClr val="dk1"/>
                </a:solidFill>
                <a:latin typeface="Roboto"/>
                <a:ea typeface="Roboto"/>
                <a:cs typeface="Roboto"/>
                <a:sym typeface="Roboto"/>
              </a:defRPr>
            </a:lvl9pPr>
          </a:lstStyle>
          <a:p>
            <a:endParaRPr/>
          </a:p>
        </p:txBody>
      </p:sp>
      <p:sp>
        <p:nvSpPr>
          <p:cNvPr id="976" name="Google Shape;976;p249"/>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929292"/>
              </a:buClr>
              <a:buSzPts val="3600"/>
              <a:buFont typeface="Roboto"/>
              <a:buNone/>
              <a:defRPr sz="3600" b="0" i="0" u="none" strike="noStrike" cap="none">
                <a:solidFill>
                  <a:srgbClr val="929292"/>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_S31">
  <p:cSld name="9_S31">
    <p:spTree>
      <p:nvGrpSpPr>
        <p:cNvPr id="1" name="Shape 87"/>
        <p:cNvGrpSpPr/>
        <p:nvPr/>
      </p:nvGrpSpPr>
      <p:grpSpPr>
        <a:xfrm>
          <a:off x="0" y="0"/>
          <a:ext cx="0" cy="0"/>
          <a:chOff x="0" y="0"/>
          <a:chExt cx="0" cy="0"/>
        </a:xfrm>
      </p:grpSpPr>
      <p:sp>
        <p:nvSpPr>
          <p:cNvPr id="88" name="Google Shape;88;p218"/>
          <p:cNvSpPr>
            <a:spLocks noGrp="1"/>
          </p:cNvSpPr>
          <p:nvPr>
            <p:ph type="pic" idx="2"/>
          </p:nvPr>
        </p:nvSpPr>
        <p:spPr>
          <a:xfrm>
            <a:off x="4573587" y="0"/>
            <a:ext cx="4573588" cy="5145088"/>
          </a:xfrm>
          <a:prstGeom prst="rect">
            <a:avLst/>
          </a:prstGeom>
          <a:solidFill>
            <a:srgbClr val="E8E8E8"/>
          </a:solidFill>
          <a:ln>
            <a:noFill/>
          </a:ln>
        </p:spPr>
        <p:txBody>
          <a:bodyPr spcFirstLastPara="1" wrap="square" lIns="91452" tIns="45714" rIns="91452" bIns="457337" anchor="b" anchorCtr="0">
            <a:noAutofit/>
          </a:bodyPr>
          <a:lstStyle>
            <a:lvl1pPr marR="0" lvl="0" algn="ctr" rtl="0">
              <a:spcBef>
                <a:spcPts val="240"/>
              </a:spcBef>
              <a:spcAft>
                <a:spcPts val="0"/>
              </a:spcAft>
              <a:buClr>
                <a:srgbClr val="929292"/>
              </a:buClr>
              <a:buSzPts val="1200"/>
              <a:buFont typeface="Arial"/>
              <a:buNone/>
              <a:defRPr sz="1200" b="0" i="0" u="none" strike="noStrike" cap="none">
                <a:solidFill>
                  <a:srgbClr val="929292"/>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S31">
  <p:cSld name="7_S31">
    <p:spTree>
      <p:nvGrpSpPr>
        <p:cNvPr id="1" name="Shape 81"/>
        <p:cNvGrpSpPr/>
        <p:nvPr/>
      </p:nvGrpSpPr>
      <p:grpSpPr>
        <a:xfrm>
          <a:off x="0" y="0"/>
          <a:ext cx="0" cy="0"/>
          <a:chOff x="0" y="0"/>
          <a:chExt cx="0" cy="0"/>
        </a:xfrm>
      </p:grpSpPr>
      <p:sp>
        <p:nvSpPr>
          <p:cNvPr id="82" name="Google Shape;82;p216"/>
          <p:cNvSpPr>
            <a:spLocks noGrp="1"/>
          </p:cNvSpPr>
          <p:nvPr>
            <p:ph type="pic" idx="2"/>
          </p:nvPr>
        </p:nvSpPr>
        <p:spPr>
          <a:xfrm>
            <a:off x="2" y="0"/>
            <a:ext cx="3811321" cy="5145088"/>
          </a:xfrm>
          <a:prstGeom prst="rect">
            <a:avLst/>
          </a:prstGeom>
          <a:solidFill>
            <a:srgbClr val="E8E8E8"/>
          </a:solidFill>
          <a:ln>
            <a:noFill/>
          </a:ln>
        </p:spPr>
        <p:txBody>
          <a:bodyPr spcFirstLastPara="1" wrap="square" lIns="91452" tIns="45714" rIns="91452" bIns="457337" anchor="b" anchorCtr="0">
            <a:noAutofit/>
          </a:bodyPr>
          <a:lstStyle>
            <a:lvl1pPr marR="0" lvl="0" algn="ctr" rtl="0">
              <a:spcBef>
                <a:spcPts val="240"/>
              </a:spcBef>
              <a:spcAft>
                <a:spcPts val="0"/>
              </a:spcAft>
              <a:buClr>
                <a:srgbClr val="929292"/>
              </a:buClr>
              <a:buSzPts val="1200"/>
              <a:buFont typeface="Arial"/>
              <a:buNone/>
              <a:defRPr sz="1200" b="0" i="0" u="none" strike="noStrike" cap="none">
                <a:solidFill>
                  <a:srgbClr val="929292"/>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261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BB41F8BF-B651-4D64-B885-EA1A7B631705}" type="datetimeFigureOut">
              <a:rPr lang="ru-RU"/>
              <a:pPr>
                <a:defRPr/>
              </a:pPr>
              <a:t>15.08.2022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2D7F79B-9B9B-480B-ADD3-8795E1B33C5F}" type="slidenum">
              <a:rPr lang="ru-RU"/>
              <a:pPr>
                <a:defRPr/>
              </a:pPr>
              <a:t>‹#›</a:t>
            </a:fld>
            <a:endParaRPr lang="ru-RU"/>
          </a:p>
        </p:txBody>
      </p:sp>
    </p:spTree>
    <p:extLst>
      <p:ext uri="{BB962C8B-B14F-4D97-AF65-F5344CB8AC3E}">
        <p14:creationId xmlns:p14="http://schemas.microsoft.com/office/powerpoint/2010/main" val="3422008694"/>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78380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55246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78251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6053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_S31">
  <p:cSld name="9_S31">
    <p:spTree>
      <p:nvGrpSpPr>
        <p:cNvPr id="1" name="Shape 87"/>
        <p:cNvGrpSpPr/>
        <p:nvPr/>
      </p:nvGrpSpPr>
      <p:grpSpPr>
        <a:xfrm>
          <a:off x="0" y="0"/>
          <a:ext cx="0" cy="0"/>
          <a:chOff x="0" y="0"/>
          <a:chExt cx="0" cy="0"/>
        </a:xfrm>
      </p:grpSpPr>
      <p:sp>
        <p:nvSpPr>
          <p:cNvPr id="88" name="Google Shape;88;p218"/>
          <p:cNvSpPr>
            <a:spLocks noGrp="1"/>
          </p:cNvSpPr>
          <p:nvPr>
            <p:ph type="pic" idx="2"/>
          </p:nvPr>
        </p:nvSpPr>
        <p:spPr>
          <a:xfrm>
            <a:off x="4573587" y="0"/>
            <a:ext cx="4573588" cy="5145088"/>
          </a:xfrm>
          <a:prstGeom prst="rect">
            <a:avLst/>
          </a:prstGeom>
          <a:solidFill>
            <a:srgbClr val="E8E8E8"/>
          </a:solidFill>
          <a:ln>
            <a:noFill/>
          </a:ln>
        </p:spPr>
        <p:txBody>
          <a:bodyPr spcFirstLastPara="1" wrap="square" lIns="91425" tIns="45700" rIns="91425" bIns="457200" anchor="b" anchorCtr="0">
            <a:noAutofit/>
          </a:bodyPr>
          <a:lstStyle>
            <a:lvl1pPr marR="0" lvl="0" algn="ctr" rtl="0">
              <a:spcBef>
                <a:spcPts val="240"/>
              </a:spcBef>
              <a:spcAft>
                <a:spcPts val="0"/>
              </a:spcAft>
              <a:buClr>
                <a:srgbClr val="929292"/>
              </a:buClr>
              <a:buSzPts val="1200"/>
              <a:buFont typeface="Arial"/>
              <a:buNone/>
              <a:defRPr sz="1200" b="0" i="0" u="none" strike="noStrike" cap="none">
                <a:solidFill>
                  <a:srgbClr val="929292"/>
                </a:solidFill>
                <a:latin typeface="Roboto"/>
                <a:ea typeface="Roboto"/>
                <a:cs typeface="Roboto"/>
                <a:sym typeface="Roboto"/>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2pPr>
            <a:lvl3pPr marR="0" lvl="2" algn="l" rtl="0">
              <a:spcBef>
                <a:spcPts val="480"/>
              </a:spcBef>
              <a:spcAft>
                <a:spcPts val="0"/>
              </a:spcAft>
              <a:buClr>
                <a:schemeClr val="dk1"/>
              </a:buClr>
              <a:buSzPts val="2400"/>
              <a:buFont typeface="Arial"/>
              <a:buChar char="•"/>
              <a:defRPr sz="2401" b="0" i="0" u="none" strike="noStrike" cap="none">
                <a:solidFill>
                  <a:schemeClr val="dk1"/>
                </a:solidFill>
                <a:latin typeface="Roboto"/>
                <a:ea typeface="Roboto"/>
                <a:cs typeface="Roboto"/>
                <a:sym typeface="Roboto"/>
              </a:defRPr>
            </a:lvl3pPr>
            <a:lvl4pPr marR="0" lvl="3" algn="l" rtl="0">
              <a:spcBef>
                <a:spcPts val="400"/>
              </a:spcBef>
              <a:spcAft>
                <a:spcPts val="0"/>
              </a:spcAft>
              <a:buClr>
                <a:schemeClr val="dk1"/>
              </a:buClr>
              <a:buSzPts val="2000"/>
              <a:buFont typeface="Arial"/>
              <a:buChar char="–"/>
              <a:defRPr sz="2001" b="0" i="0" u="none" strike="noStrike" cap="none">
                <a:solidFill>
                  <a:schemeClr val="dk1"/>
                </a:solidFill>
                <a:latin typeface="Roboto"/>
                <a:ea typeface="Roboto"/>
                <a:cs typeface="Roboto"/>
                <a:sym typeface="Roboto"/>
              </a:defRPr>
            </a:lvl4pPr>
            <a:lvl5pPr marR="0" lvl="4" algn="l" rtl="0">
              <a:spcBef>
                <a:spcPts val="400"/>
              </a:spcBef>
              <a:spcAft>
                <a:spcPts val="0"/>
              </a:spcAft>
              <a:buClr>
                <a:schemeClr val="dk1"/>
              </a:buClr>
              <a:buSzPts val="2000"/>
              <a:buFont typeface="Arial"/>
              <a:buChar char="»"/>
              <a:defRPr sz="2001" b="0" i="0" u="none" strike="noStrike" cap="none">
                <a:solidFill>
                  <a:schemeClr val="dk1"/>
                </a:solidFill>
                <a:latin typeface="Roboto"/>
                <a:ea typeface="Roboto"/>
                <a:cs typeface="Roboto"/>
                <a:sym typeface="Roboto"/>
              </a:defRPr>
            </a:lvl5pPr>
            <a:lvl6pPr marR="0" lvl="5" algn="l" rtl="0">
              <a:spcBef>
                <a:spcPts val="400"/>
              </a:spcBef>
              <a:spcAft>
                <a:spcPts val="0"/>
              </a:spcAft>
              <a:buClr>
                <a:schemeClr val="dk1"/>
              </a:buClr>
              <a:buSzPts val="2000"/>
              <a:buFont typeface="Arial"/>
              <a:buChar char="•"/>
              <a:defRPr sz="2001" b="0" i="0" u="none" strike="noStrike" cap="none">
                <a:solidFill>
                  <a:schemeClr val="dk1"/>
                </a:solidFill>
                <a:latin typeface="Roboto"/>
                <a:ea typeface="Roboto"/>
                <a:cs typeface="Roboto"/>
                <a:sym typeface="Roboto"/>
              </a:defRPr>
            </a:lvl6pPr>
            <a:lvl7pPr marR="0" lvl="6" algn="l" rtl="0">
              <a:spcBef>
                <a:spcPts val="400"/>
              </a:spcBef>
              <a:spcAft>
                <a:spcPts val="0"/>
              </a:spcAft>
              <a:buClr>
                <a:schemeClr val="dk1"/>
              </a:buClr>
              <a:buSzPts val="2000"/>
              <a:buFont typeface="Arial"/>
              <a:buChar char="•"/>
              <a:defRPr sz="2001" b="0" i="0" u="none" strike="noStrike" cap="none">
                <a:solidFill>
                  <a:schemeClr val="dk1"/>
                </a:solidFill>
                <a:latin typeface="Roboto"/>
                <a:ea typeface="Roboto"/>
                <a:cs typeface="Roboto"/>
                <a:sym typeface="Roboto"/>
              </a:defRPr>
            </a:lvl7pPr>
            <a:lvl8pPr marR="0" lvl="7" algn="l" rtl="0">
              <a:spcBef>
                <a:spcPts val="400"/>
              </a:spcBef>
              <a:spcAft>
                <a:spcPts val="0"/>
              </a:spcAft>
              <a:buClr>
                <a:schemeClr val="dk1"/>
              </a:buClr>
              <a:buSzPts val="2000"/>
              <a:buFont typeface="Arial"/>
              <a:buChar char="•"/>
              <a:defRPr sz="2001" b="0" i="0" u="none" strike="noStrike" cap="none">
                <a:solidFill>
                  <a:schemeClr val="dk1"/>
                </a:solidFill>
                <a:latin typeface="Roboto"/>
                <a:ea typeface="Roboto"/>
                <a:cs typeface="Roboto"/>
                <a:sym typeface="Roboto"/>
              </a:defRPr>
            </a:lvl8pPr>
            <a:lvl9pPr marR="0" lvl="8" algn="l" rtl="0">
              <a:spcBef>
                <a:spcPts val="400"/>
              </a:spcBef>
              <a:spcAft>
                <a:spcPts val="0"/>
              </a:spcAft>
              <a:buClr>
                <a:schemeClr val="dk1"/>
              </a:buClr>
              <a:buSzPts val="2000"/>
              <a:buFont typeface="Arial"/>
              <a:buChar char="•"/>
              <a:defRPr sz="2001"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118520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1208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78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1317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84636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7557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2"/>
            <a:ext cx="7889438" cy="2140213"/>
          </a:xfrm>
        </p:spPr>
        <p:txBody>
          <a:bodyPr anchor="b"/>
          <a:lstStyle>
            <a:lvl1pPr>
              <a:defRPr sz="4501"/>
            </a:lvl1pPr>
          </a:lstStyle>
          <a:p>
            <a:r>
              <a:rPr lang="ru-RU" smtClean="0"/>
              <a:t>Образец заголовка</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5F5503E2-179A-4989-B779-1DA6C10264E3}" type="datetimeFigureOut">
              <a:rPr lang="ru-RU"/>
              <a:pPr>
                <a:defRPr/>
              </a:pPr>
              <a:t>15.08.2022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C914C98-B7D6-442E-9CB8-848C3F88915A}" type="slidenum">
              <a:rPr lang="ru-RU"/>
              <a:pPr>
                <a:defRPr/>
              </a:pPr>
              <a:t>‹#›</a:t>
            </a:fld>
            <a:endParaRPr lang="ru-RU"/>
          </a:p>
        </p:txBody>
      </p:sp>
    </p:spTree>
    <p:extLst>
      <p:ext uri="{BB962C8B-B14F-4D97-AF65-F5344CB8AC3E}">
        <p14:creationId xmlns:p14="http://schemas.microsoft.com/office/powerpoint/2010/main" val="1398891041"/>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98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79461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072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3322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0732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17156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30431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11117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035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1113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30760" y="1369642"/>
            <a:ext cx="3887549" cy="326451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726E981-D345-4285-909F-4341F35B5BAB}" type="datetimeFigureOut">
              <a:rPr lang="ru-RU"/>
              <a:pPr>
                <a:defRPr/>
              </a:pPr>
              <a:t>15.08.2022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BC51A0DE-B5F0-4618-A551-D7D25E141CCC}" type="slidenum">
              <a:rPr lang="ru-RU"/>
              <a:pPr>
                <a:defRPr/>
              </a:pPr>
              <a:t>‹#›</a:t>
            </a:fld>
            <a:endParaRPr lang="ru-RU"/>
          </a:p>
        </p:txBody>
      </p:sp>
    </p:spTree>
    <p:extLst>
      <p:ext uri="{BB962C8B-B14F-4D97-AF65-F5344CB8AC3E}">
        <p14:creationId xmlns:p14="http://schemas.microsoft.com/office/powerpoint/2010/main" val="259969020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04123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65948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859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80"/>
        <p:cNvGrpSpPr/>
        <p:nvPr/>
      </p:nvGrpSpPr>
      <p:grpSpPr>
        <a:xfrm>
          <a:off x="0" y="0"/>
          <a:ext cx="0" cy="0"/>
          <a:chOff x="0" y="0"/>
          <a:chExt cx="0" cy="0"/>
        </a:xfrm>
      </p:grpSpPr>
      <p:sp>
        <p:nvSpPr>
          <p:cNvPr id="81" name="Google Shape;81;p35"/>
          <p:cNvSpPr txBox="1">
            <a:spLocks noGrp="1"/>
          </p:cNvSpPr>
          <p:nvPr>
            <p:ph type="title"/>
          </p:nvPr>
        </p:nvSpPr>
        <p:spPr>
          <a:xfrm>
            <a:off x="628868" y="273928"/>
            <a:ext cx="7706000" cy="4109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body" idx="1"/>
          </p:nvPr>
        </p:nvSpPr>
        <p:spPr>
          <a:xfrm>
            <a:off x="628869" y="1369642"/>
            <a:ext cx="7889438"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83" name="Google Shape;83;p35"/>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2564989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86"/>
        <p:cNvGrpSpPr/>
        <p:nvPr/>
      </p:nvGrpSpPr>
      <p:grpSpPr>
        <a:xfrm>
          <a:off x="0" y="0"/>
          <a:ext cx="0" cy="0"/>
          <a:chOff x="0" y="0"/>
          <a:chExt cx="0" cy="0"/>
        </a:xfrm>
      </p:grpSpPr>
      <p:sp>
        <p:nvSpPr>
          <p:cNvPr id="87" name="Google Shape;87;p36"/>
          <p:cNvSpPr txBox="1">
            <a:spLocks noGrp="1"/>
          </p:cNvSpPr>
          <p:nvPr>
            <p:ph type="ctrTitle"/>
          </p:nvPr>
        </p:nvSpPr>
        <p:spPr>
          <a:xfrm>
            <a:off x="1143397" y="842032"/>
            <a:ext cx="6860381" cy="17912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subTitle" idx="1"/>
          </p:nvPr>
        </p:nvSpPr>
        <p:spPr>
          <a:xfrm>
            <a:off x="1143397" y="2702363"/>
            <a:ext cx="6860381" cy="12422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89" name="Google Shape;89;p36"/>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6"/>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606860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624104" y="1282700"/>
            <a:ext cx="7889438" cy="21402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txBox="1">
            <a:spLocks noGrp="1"/>
          </p:cNvSpPr>
          <p:nvPr>
            <p:ph type="body" idx="1"/>
          </p:nvPr>
        </p:nvSpPr>
        <p:spPr>
          <a:xfrm>
            <a:off x="624104" y="3443160"/>
            <a:ext cx="7889438" cy="1125488"/>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rgbClr val="888888"/>
              </a:buClr>
              <a:buSzPts val="2400"/>
              <a:buNone/>
              <a:defRPr sz="1800">
                <a:solidFill>
                  <a:srgbClr val="888888"/>
                </a:solidFill>
              </a:defRPr>
            </a:lvl1pPr>
            <a:lvl2pPr marL="685983" lvl="1" indent="-171496" algn="l">
              <a:lnSpc>
                <a:spcPct val="90000"/>
              </a:lnSpc>
              <a:spcBef>
                <a:spcPts val="375"/>
              </a:spcBef>
              <a:spcAft>
                <a:spcPts val="0"/>
              </a:spcAft>
              <a:buClr>
                <a:srgbClr val="888888"/>
              </a:buClr>
              <a:buSzPts val="2000"/>
              <a:buNone/>
              <a:defRPr sz="1500">
                <a:solidFill>
                  <a:srgbClr val="888888"/>
                </a:solidFill>
              </a:defRPr>
            </a:lvl2pPr>
            <a:lvl3pPr marL="1028974" lvl="2" indent="-171496" algn="l">
              <a:lnSpc>
                <a:spcPct val="90000"/>
              </a:lnSpc>
              <a:spcBef>
                <a:spcPts val="375"/>
              </a:spcBef>
              <a:spcAft>
                <a:spcPts val="0"/>
              </a:spcAft>
              <a:buClr>
                <a:srgbClr val="888888"/>
              </a:buClr>
              <a:buSzPts val="1800"/>
              <a:buNone/>
              <a:defRPr sz="1350">
                <a:solidFill>
                  <a:srgbClr val="888888"/>
                </a:solidFill>
              </a:defRPr>
            </a:lvl3pPr>
            <a:lvl4pPr marL="1371966" lvl="3" indent="-171496" algn="l">
              <a:lnSpc>
                <a:spcPct val="90000"/>
              </a:lnSpc>
              <a:spcBef>
                <a:spcPts val="375"/>
              </a:spcBef>
              <a:spcAft>
                <a:spcPts val="0"/>
              </a:spcAft>
              <a:buClr>
                <a:srgbClr val="888888"/>
              </a:buClr>
              <a:buSzPts val="1600"/>
              <a:buNone/>
              <a:defRPr sz="1200">
                <a:solidFill>
                  <a:srgbClr val="888888"/>
                </a:solidFill>
              </a:defRPr>
            </a:lvl4pPr>
            <a:lvl5pPr marL="1714957" lvl="4" indent="-171496" algn="l">
              <a:lnSpc>
                <a:spcPct val="90000"/>
              </a:lnSpc>
              <a:spcBef>
                <a:spcPts val="375"/>
              </a:spcBef>
              <a:spcAft>
                <a:spcPts val="0"/>
              </a:spcAft>
              <a:buClr>
                <a:srgbClr val="888888"/>
              </a:buClr>
              <a:buSzPts val="1600"/>
              <a:buNone/>
              <a:defRPr sz="1200">
                <a:solidFill>
                  <a:srgbClr val="888888"/>
                </a:solidFill>
              </a:defRPr>
            </a:lvl5pPr>
            <a:lvl6pPr marL="2057949" lvl="5" indent="-171496" algn="l">
              <a:lnSpc>
                <a:spcPct val="90000"/>
              </a:lnSpc>
              <a:spcBef>
                <a:spcPts val="375"/>
              </a:spcBef>
              <a:spcAft>
                <a:spcPts val="0"/>
              </a:spcAft>
              <a:buClr>
                <a:srgbClr val="888888"/>
              </a:buClr>
              <a:buSzPts val="1600"/>
              <a:buNone/>
              <a:defRPr sz="1200">
                <a:solidFill>
                  <a:srgbClr val="888888"/>
                </a:solidFill>
              </a:defRPr>
            </a:lvl6pPr>
            <a:lvl7pPr marL="2400940" lvl="6" indent="-171496" algn="l">
              <a:lnSpc>
                <a:spcPct val="90000"/>
              </a:lnSpc>
              <a:spcBef>
                <a:spcPts val="375"/>
              </a:spcBef>
              <a:spcAft>
                <a:spcPts val="0"/>
              </a:spcAft>
              <a:buClr>
                <a:srgbClr val="888888"/>
              </a:buClr>
              <a:buSzPts val="1600"/>
              <a:buNone/>
              <a:defRPr sz="1200">
                <a:solidFill>
                  <a:srgbClr val="888888"/>
                </a:solidFill>
              </a:defRPr>
            </a:lvl7pPr>
            <a:lvl8pPr marL="2743932" lvl="7" indent="-171496" algn="l">
              <a:lnSpc>
                <a:spcPct val="90000"/>
              </a:lnSpc>
              <a:spcBef>
                <a:spcPts val="375"/>
              </a:spcBef>
              <a:spcAft>
                <a:spcPts val="0"/>
              </a:spcAft>
              <a:buClr>
                <a:srgbClr val="888888"/>
              </a:buClr>
              <a:buSzPts val="1600"/>
              <a:buNone/>
              <a:defRPr sz="1200">
                <a:solidFill>
                  <a:srgbClr val="888888"/>
                </a:solidFill>
              </a:defRPr>
            </a:lvl8pPr>
            <a:lvl9pPr marL="3086923" lvl="8" indent="-17149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5" name="Google Shape;95;p37"/>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7"/>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7"/>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2107421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98"/>
        <p:cNvGrpSpPr/>
        <p:nvPr/>
      </p:nvGrpSpPr>
      <p:grpSpPr>
        <a:xfrm>
          <a:off x="0" y="0"/>
          <a:ext cx="0" cy="0"/>
          <a:chOff x="0" y="0"/>
          <a:chExt cx="0" cy="0"/>
        </a:xfrm>
      </p:grpSpPr>
      <p:sp>
        <p:nvSpPr>
          <p:cNvPr id="99" name="Google Shape;99;p38"/>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628868" y="1369642"/>
            <a:ext cx="3887549"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01" name="Google Shape;101;p38"/>
          <p:cNvSpPr txBox="1">
            <a:spLocks noGrp="1"/>
          </p:cNvSpPr>
          <p:nvPr>
            <p:ph type="body" idx="2"/>
          </p:nvPr>
        </p:nvSpPr>
        <p:spPr>
          <a:xfrm>
            <a:off x="4630758" y="1369642"/>
            <a:ext cx="3887549"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02" name="Google Shape;102;p38"/>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8"/>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8"/>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209364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105"/>
        <p:cNvGrpSpPr/>
        <p:nvPr/>
      </p:nvGrpSpPr>
      <p:grpSpPr>
        <a:xfrm>
          <a:off x="0" y="0"/>
          <a:ext cx="0" cy="0"/>
          <a:chOff x="0" y="0"/>
          <a:chExt cx="0" cy="0"/>
        </a:xfrm>
      </p:grpSpPr>
      <p:sp>
        <p:nvSpPr>
          <p:cNvPr id="106" name="Google Shape;106;p39"/>
          <p:cNvSpPr txBox="1">
            <a:spLocks noGrp="1"/>
          </p:cNvSpPr>
          <p:nvPr>
            <p:ph type="title"/>
          </p:nvPr>
        </p:nvSpPr>
        <p:spPr>
          <a:xfrm>
            <a:off x="630060"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9"/>
          <p:cNvSpPr txBox="1">
            <a:spLocks noGrp="1"/>
          </p:cNvSpPr>
          <p:nvPr>
            <p:ph type="body" idx="1"/>
          </p:nvPr>
        </p:nvSpPr>
        <p:spPr>
          <a:xfrm>
            <a:off x="630060" y="1261261"/>
            <a:ext cx="3869683" cy="618125"/>
          </a:xfrm>
          <a:prstGeom prst="rect">
            <a:avLst/>
          </a:prstGeom>
          <a:noFill/>
          <a:ln>
            <a:noFill/>
          </a:ln>
        </p:spPr>
        <p:txBody>
          <a:bodyPr spcFirstLastPara="1" wrap="square" lIns="91425" tIns="45700" rIns="91425" bIns="45700" anchor="b" anchorCtr="0">
            <a:normAutofit/>
          </a:bodyPr>
          <a:lstStyle>
            <a:lvl1pPr marL="342991" lvl="0" indent="-171496" algn="l">
              <a:lnSpc>
                <a:spcPct val="90000"/>
              </a:lnSpc>
              <a:spcBef>
                <a:spcPts val="750"/>
              </a:spcBef>
              <a:spcAft>
                <a:spcPts val="0"/>
              </a:spcAft>
              <a:buClr>
                <a:schemeClr val="dk1"/>
              </a:buClr>
              <a:buSzPts val="2400"/>
              <a:buNone/>
              <a:defRPr sz="1800" b="1"/>
            </a:lvl1pPr>
            <a:lvl2pPr marL="685983" lvl="1" indent="-171496" algn="l">
              <a:lnSpc>
                <a:spcPct val="90000"/>
              </a:lnSpc>
              <a:spcBef>
                <a:spcPts val="375"/>
              </a:spcBef>
              <a:spcAft>
                <a:spcPts val="0"/>
              </a:spcAft>
              <a:buClr>
                <a:schemeClr val="dk1"/>
              </a:buClr>
              <a:buSzPts val="2000"/>
              <a:buNone/>
              <a:defRPr sz="1500" b="1"/>
            </a:lvl2pPr>
            <a:lvl3pPr marL="1028974" lvl="2" indent="-171496" algn="l">
              <a:lnSpc>
                <a:spcPct val="90000"/>
              </a:lnSpc>
              <a:spcBef>
                <a:spcPts val="375"/>
              </a:spcBef>
              <a:spcAft>
                <a:spcPts val="0"/>
              </a:spcAft>
              <a:buClr>
                <a:schemeClr val="dk1"/>
              </a:buClr>
              <a:buSzPts val="1800"/>
              <a:buNone/>
              <a:defRPr sz="1350" b="1"/>
            </a:lvl3pPr>
            <a:lvl4pPr marL="1371966" lvl="3" indent="-171496" algn="l">
              <a:lnSpc>
                <a:spcPct val="90000"/>
              </a:lnSpc>
              <a:spcBef>
                <a:spcPts val="375"/>
              </a:spcBef>
              <a:spcAft>
                <a:spcPts val="0"/>
              </a:spcAft>
              <a:buClr>
                <a:schemeClr val="dk1"/>
              </a:buClr>
              <a:buSzPts val="1600"/>
              <a:buNone/>
              <a:defRPr sz="1200" b="1"/>
            </a:lvl4pPr>
            <a:lvl5pPr marL="1714957" lvl="4" indent="-171496" algn="l">
              <a:lnSpc>
                <a:spcPct val="90000"/>
              </a:lnSpc>
              <a:spcBef>
                <a:spcPts val="375"/>
              </a:spcBef>
              <a:spcAft>
                <a:spcPts val="0"/>
              </a:spcAft>
              <a:buClr>
                <a:schemeClr val="dk1"/>
              </a:buClr>
              <a:buSzPts val="1600"/>
              <a:buNone/>
              <a:defRPr sz="1200" b="1"/>
            </a:lvl5pPr>
            <a:lvl6pPr marL="2057949" lvl="5" indent="-171496" algn="l">
              <a:lnSpc>
                <a:spcPct val="90000"/>
              </a:lnSpc>
              <a:spcBef>
                <a:spcPts val="375"/>
              </a:spcBef>
              <a:spcAft>
                <a:spcPts val="0"/>
              </a:spcAft>
              <a:buClr>
                <a:schemeClr val="dk1"/>
              </a:buClr>
              <a:buSzPts val="1600"/>
              <a:buNone/>
              <a:defRPr sz="1200" b="1"/>
            </a:lvl6pPr>
            <a:lvl7pPr marL="2400940" lvl="6" indent="-171496" algn="l">
              <a:lnSpc>
                <a:spcPct val="90000"/>
              </a:lnSpc>
              <a:spcBef>
                <a:spcPts val="375"/>
              </a:spcBef>
              <a:spcAft>
                <a:spcPts val="0"/>
              </a:spcAft>
              <a:buClr>
                <a:schemeClr val="dk1"/>
              </a:buClr>
              <a:buSzPts val="1600"/>
              <a:buNone/>
              <a:defRPr sz="1200" b="1"/>
            </a:lvl7pPr>
            <a:lvl8pPr marL="2743932" lvl="7" indent="-171496" algn="l">
              <a:lnSpc>
                <a:spcPct val="90000"/>
              </a:lnSpc>
              <a:spcBef>
                <a:spcPts val="375"/>
              </a:spcBef>
              <a:spcAft>
                <a:spcPts val="0"/>
              </a:spcAft>
              <a:buClr>
                <a:schemeClr val="dk1"/>
              </a:buClr>
              <a:buSzPts val="1600"/>
              <a:buNone/>
              <a:defRPr sz="1200" b="1"/>
            </a:lvl8pPr>
            <a:lvl9pPr marL="3086923" lvl="8" indent="-171496" algn="l">
              <a:lnSpc>
                <a:spcPct val="90000"/>
              </a:lnSpc>
              <a:spcBef>
                <a:spcPts val="375"/>
              </a:spcBef>
              <a:spcAft>
                <a:spcPts val="0"/>
              </a:spcAft>
              <a:buClr>
                <a:schemeClr val="dk1"/>
              </a:buClr>
              <a:buSzPts val="1600"/>
              <a:buNone/>
              <a:defRPr sz="1200" b="1"/>
            </a:lvl9pPr>
          </a:lstStyle>
          <a:p>
            <a:endParaRPr/>
          </a:p>
        </p:txBody>
      </p:sp>
      <p:sp>
        <p:nvSpPr>
          <p:cNvPr id="108" name="Google Shape;108;p39"/>
          <p:cNvSpPr txBox="1">
            <a:spLocks noGrp="1"/>
          </p:cNvSpPr>
          <p:nvPr>
            <p:ph type="body" idx="2"/>
          </p:nvPr>
        </p:nvSpPr>
        <p:spPr>
          <a:xfrm>
            <a:off x="630060" y="1879386"/>
            <a:ext cx="3869683" cy="2764294"/>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09" name="Google Shape;109;p39"/>
          <p:cNvSpPr txBox="1">
            <a:spLocks noGrp="1"/>
          </p:cNvSpPr>
          <p:nvPr>
            <p:ph type="body" idx="3"/>
          </p:nvPr>
        </p:nvSpPr>
        <p:spPr>
          <a:xfrm>
            <a:off x="4630757" y="1261261"/>
            <a:ext cx="3888741" cy="618125"/>
          </a:xfrm>
          <a:prstGeom prst="rect">
            <a:avLst/>
          </a:prstGeom>
          <a:noFill/>
          <a:ln>
            <a:noFill/>
          </a:ln>
        </p:spPr>
        <p:txBody>
          <a:bodyPr spcFirstLastPara="1" wrap="square" lIns="91425" tIns="45700" rIns="91425" bIns="45700" anchor="b" anchorCtr="0">
            <a:normAutofit/>
          </a:bodyPr>
          <a:lstStyle>
            <a:lvl1pPr marL="342991" lvl="0" indent="-171496" algn="l">
              <a:lnSpc>
                <a:spcPct val="90000"/>
              </a:lnSpc>
              <a:spcBef>
                <a:spcPts val="750"/>
              </a:spcBef>
              <a:spcAft>
                <a:spcPts val="0"/>
              </a:spcAft>
              <a:buClr>
                <a:schemeClr val="dk1"/>
              </a:buClr>
              <a:buSzPts val="2400"/>
              <a:buNone/>
              <a:defRPr sz="1800" b="1"/>
            </a:lvl1pPr>
            <a:lvl2pPr marL="685983" lvl="1" indent="-171496" algn="l">
              <a:lnSpc>
                <a:spcPct val="90000"/>
              </a:lnSpc>
              <a:spcBef>
                <a:spcPts val="375"/>
              </a:spcBef>
              <a:spcAft>
                <a:spcPts val="0"/>
              </a:spcAft>
              <a:buClr>
                <a:schemeClr val="dk1"/>
              </a:buClr>
              <a:buSzPts val="2000"/>
              <a:buNone/>
              <a:defRPr sz="1500" b="1"/>
            </a:lvl2pPr>
            <a:lvl3pPr marL="1028974" lvl="2" indent="-171496" algn="l">
              <a:lnSpc>
                <a:spcPct val="90000"/>
              </a:lnSpc>
              <a:spcBef>
                <a:spcPts val="375"/>
              </a:spcBef>
              <a:spcAft>
                <a:spcPts val="0"/>
              </a:spcAft>
              <a:buClr>
                <a:schemeClr val="dk1"/>
              </a:buClr>
              <a:buSzPts val="1800"/>
              <a:buNone/>
              <a:defRPr sz="1350" b="1"/>
            </a:lvl3pPr>
            <a:lvl4pPr marL="1371966" lvl="3" indent="-171496" algn="l">
              <a:lnSpc>
                <a:spcPct val="90000"/>
              </a:lnSpc>
              <a:spcBef>
                <a:spcPts val="375"/>
              </a:spcBef>
              <a:spcAft>
                <a:spcPts val="0"/>
              </a:spcAft>
              <a:buClr>
                <a:schemeClr val="dk1"/>
              </a:buClr>
              <a:buSzPts val="1600"/>
              <a:buNone/>
              <a:defRPr sz="1200" b="1"/>
            </a:lvl4pPr>
            <a:lvl5pPr marL="1714957" lvl="4" indent="-171496" algn="l">
              <a:lnSpc>
                <a:spcPct val="90000"/>
              </a:lnSpc>
              <a:spcBef>
                <a:spcPts val="375"/>
              </a:spcBef>
              <a:spcAft>
                <a:spcPts val="0"/>
              </a:spcAft>
              <a:buClr>
                <a:schemeClr val="dk1"/>
              </a:buClr>
              <a:buSzPts val="1600"/>
              <a:buNone/>
              <a:defRPr sz="1200" b="1"/>
            </a:lvl5pPr>
            <a:lvl6pPr marL="2057949" lvl="5" indent="-171496" algn="l">
              <a:lnSpc>
                <a:spcPct val="90000"/>
              </a:lnSpc>
              <a:spcBef>
                <a:spcPts val="375"/>
              </a:spcBef>
              <a:spcAft>
                <a:spcPts val="0"/>
              </a:spcAft>
              <a:buClr>
                <a:schemeClr val="dk1"/>
              </a:buClr>
              <a:buSzPts val="1600"/>
              <a:buNone/>
              <a:defRPr sz="1200" b="1"/>
            </a:lvl6pPr>
            <a:lvl7pPr marL="2400940" lvl="6" indent="-171496" algn="l">
              <a:lnSpc>
                <a:spcPct val="90000"/>
              </a:lnSpc>
              <a:spcBef>
                <a:spcPts val="375"/>
              </a:spcBef>
              <a:spcAft>
                <a:spcPts val="0"/>
              </a:spcAft>
              <a:buClr>
                <a:schemeClr val="dk1"/>
              </a:buClr>
              <a:buSzPts val="1600"/>
              <a:buNone/>
              <a:defRPr sz="1200" b="1"/>
            </a:lvl7pPr>
            <a:lvl8pPr marL="2743932" lvl="7" indent="-171496" algn="l">
              <a:lnSpc>
                <a:spcPct val="90000"/>
              </a:lnSpc>
              <a:spcBef>
                <a:spcPts val="375"/>
              </a:spcBef>
              <a:spcAft>
                <a:spcPts val="0"/>
              </a:spcAft>
              <a:buClr>
                <a:schemeClr val="dk1"/>
              </a:buClr>
              <a:buSzPts val="1600"/>
              <a:buNone/>
              <a:defRPr sz="1200" b="1"/>
            </a:lvl8pPr>
            <a:lvl9pPr marL="3086923" lvl="8" indent="-171496" algn="l">
              <a:lnSpc>
                <a:spcPct val="90000"/>
              </a:lnSpc>
              <a:spcBef>
                <a:spcPts val="375"/>
              </a:spcBef>
              <a:spcAft>
                <a:spcPts val="0"/>
              </a:spcAft>
              <a:buClr>
                <a:schemeClr val="dk1"/>
              </a:buClr>
              <a:buSzPts val="1600"/>
              <a:buNone/>
              <a:defRPr sz="1200" b="1"/>
            </a:lvl9pPr>
          </a:lstStyle>
          <a:p>
            <a:endParaRPr/>
          </a:p>
        </p:txBody>
      </p:sp>
      <p:sp>
        <p:nvSpPr>
          <p:cNvPr id="110" name="Google Shape;110;p39"/>
          <p:cNvSpPr txBox="1">
            <a:spLocks noGrp="1"/>
          </p:cNvSpPr>
          <p:nvPr>
            <p:ph type="body" idx="4"/>
          </p:nvPr>
        </p:nvSpPr>
        <p:spPr>
          <a:xfrm>
            <a:off x="4630757" y="1879386"/>
            <a:ext cx="3888741" cy="2764294"/>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11" name="Google Shape;111;p39"/>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9"/>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9"/>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186626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114"/>
        <p:cNvGrpSpPr/>
        <p:nvPr/>
      </p:nvGrpSpPr>
      <p:grpSpPr>
        <a:xfrm>
          <a:off x="0" y="0"/>
          <a:ext cx="0" cy="0"/>
          <a:chOff x="0" y="0"/>
          <a:chExt cx="0" cy="0"/>
        </a:xfrm>
      </p:grpSpPr>
      <p:sp>
        <p:nvSpPr>
          <p:cNvPr id="115" name="Google Shape;115;p40"/>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0"/>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0"/>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0"/>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3475059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119"/>
        <p:cNvGrpSpPr/>
        <p:nvPr/>
      </p:nvGrpSpPr>
      <p:grpSpPr>
        <a:xfrm>
          <a:off x="0" y="0"/>
          <a:ext cx="0" cy="0"/>
          <a:chOff x="0" y="0"/>
          <a:chExt cx="0" cy="0"/>
        </a:xfrm>
      </p:grpSpPr>
      <p:sp>
        <p:nvSpPr>
          <p:cNvPr id="120" name="Google Shape;120;p41"/>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1"/>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74361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31"/>
            <a:ext cx="7889438" cy="994479"/>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30062"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630062" y="1879386"/>
            <a:ext cx="3869683" cy="276429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30759"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630759" y="1879386"/>
            <a:ext cx="3888741" cy="276429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E92A2529-8B99-4068-9493-FCA511C08B94}" type="datetimeFigureOut">
              <a:rPr lang="ru-RU"/>
              <a:pPr>
                <a:defRPr/>
              </a:pPr>
              <a:t>15.08.2022</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8ACEA221-1038-4C1A-8B52-3E5EC9B36BFA}" type="slidenum">
              <a:rPr lang="ru-RU"/>
              <a:pPr>
                <a:defRPr/>
              </a:pPr>
              <a:t>‹#›</a:t>
            </a:fld>
            <a:endParaRPr lang="ru-RU"/>
          </a:p>
        </p:txBody>
      </p:sp>
    </p:spTree>
    <p:extLst>
      <p:ext uri="{BB962C8B-B14F-4D97-AF65-F5344CB8AC3E}">
        <p14:creationId xmlns:p14="http://schemas.microsoft.com/office/powerpoint/2010/main" val="467500809"/>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123"/>
        <p:cNvGrpSpPr/>
        <p:nvPr/>
      </p:nvGrpSpPr>
      <p:grpSpPr>
        <a:xfrm>
          <a:off x="0" y="0"/>
          <a:ext cx="0" cy="0"/>
          <a:chOff x="0" y="0"/>
          <a:chExt cx="0" cy="0"/>
        </a:xfrm>
      </p:grpSpPr>
      <p:sp>
        <p:nvSpPr>
          <p:cNvPr id="124" name="Google Shape;124;p42"/>
          <p:cNvSpPr txBox="1">
            <a:spLocks noGrp="1"/>
          </p:cNvSpPr>
          <p:nvPr>
            <p:ph type="title"/>
          </p:nvPr>
        </p:nvSpPr>
        <p:spPr>
          <a:xfrm>
            <a:off x="630060" y="343006"/>
            <a:ext cx="2950202"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2"/>
          <p:cNvSpPr txBox="1">
            <a:spLocks noGrp="1"/>
          </p:cNvSpPr>
          <p:nvPr>
            <p:ph type="body" idx="1"/>
          </p:nvPr>
        </p:nvSpPr>
        <p:spPr>
          <a:xfrm>
            <a:off x="3888741" y="740798"/>
            <a:ext cx="4630757" cy="3656347"/>
          </a:xfrm>
          <a:prstGeom prst="rect">
            <a:avLst/>
          </a:prstGeom>
          <a:noFill/>
          <a:ln>
            <a:noFill/>
          </a:ln>
        </p:spPr>
        <p:txBody>
          <a:bodyPr spcFirstLastPara="1" wrap="square" lIns="91425" tIns="45700" rIns="91425" bIns="45700" anchor="t" anchorCtr="0">
            <a:normAutofit/>
          </a:bodyPr>
          <a:lstStyle>
            <a:lvl1pPr marL="342991" lvl="0" indent="-323936" algn="l">
              <a:lnSpc>
                <a:spcPct val="90000"/>
              </a:lnSpc>
              <a:spcBef>
                <a:spcPts val="750"/>
              </a:spcBef>
              <a:spcAft>
                <a:spcPts val="0"/>
              </a:spcAft>
              <a:buClr>
                <a:schemeClr val="dk1"/>
              </a:buClr>
              <a:buSzPts val="3200"/>
              <a:buChar char="•"/>
              <a:defRPr sz="2401"/>
            </a:lvl1pPr>
            <a:lvl2pPr marL="685983" lvl="1" indent="-304881" algn="l">
              <a:lnSpc>
                <a:spcPct val="90000"/>
              </a:lnSpc>
              <a:spcBef>
                <a:spcPts val="375"/>
              </a:spcBef>
              <a:spcAft>
                <a:spcPts val="0"/>
              </a:spcAft>
              <a:buClr>
                <a:schemeClr val="dk1"/>
              </a:buClr>
              <a:buSzPts val="2800"/>
              <a:buChar char="•"/>
              <a:defRPr sz="2101"/>
            </a:lvl2pPr>
            <a:lvl3pPr marL="1028974" lvl="2" indent="-285826" algn="l">
              <a:lnSpc>
                <a:spcPct val="90000"/>
              </a:lnSpc>
              <a:spcBef>
                <a:spcPts val="375"/>
              </a:spcBef>
              <a:spcAft>
                <a:spcPts val="0"/>
              </a:spcAft>
              <a:buClr>
                <a:schemeClr val="dk1"/>
              </a:buClr>
              <a:buSzPts val="2400"/>
              <a:buChar char="•"/>
              <a:defRPr sz="1800"/>
            </a:lvl3pPr>
            <a:lvl4pPr marL="1371966" lvl="3" indent="-266771" algn="l">
              <a:lnSpc>
                <a:spcPct val="90000"/>
              </a:lnSpc>
              <a:spcBef>
                <a:spcPts val="375"/>
              </a:spcBef>
              <a:spcAft>
                <a:spcPts val="0"/>
              </a:spcAft>
              <a:buClr>
                <a:schemeClr val="dk1"/>
              </a:buClr>
              <a:buSzPts val="2000"/>
              <a:buChar char="•"/>
              <a:defRPr sz="1500"/>
            </a:lvl4pPr>
            <a:lvl5pPr marL="1714957" lvl="4" indent="-266771" algn="l">
              <a:lnSpc>
                <a:spcPct val="90000"/>
              </a:lnSpc>
              <a:spcBef>
                <a:spcPts val="375"/>
              </a:spcBef>
              <a:spcAft>
                <a:spcPts val="0"/>
              </a:spcAft>
              <a:buClr>
                <a:schemeClr val="dk1"/>
              </a:buClr>
              <a:buSzPts val="2000"/>
              <a:buChar char="•"/>
              <a:defRPr sz="1500"/>
            </a:lvl5pPr>
            <a:lvl6pPr marL="2057949" lvl="5" indent="-266771" algn="l">
              <a:lnSpc>
                <a:spcPct val="90000"/>
              </a:lnSpc>
              <a:spcBef>
                <a:spcPts val="375"/>
              </a:spcBef>
              <a:spcAft>
                <a:spcPts val="0"/>
              </a:spcAft>
              <a:buClr>
                <a:schemeClr val="dk1"/>
              </a:buClr>
              <a:buSzPts val="2000"/>
              <a:buChar char="•"/>
              <a:defRPr sz="1500"/>
            </a:lvl6pPr>
            <a:lvl7pPr marL="2400940" lvl="6" indent="-266771" algn="l">
              <a:lnSpc>
                <a:spcPct val="90000"/>
              </a:lnSpc>
              <a:spcBef>
                <a:spcPts val="375"/>
              </a:spcBef>
              <a:spcAft>
                <a:spcPts val="0"/>
              </a:spcAft>
              <a:buClr>
                <a:schemeClr val="dk1"/>
              </a:buClr>
              <a:buSzPts val="2000"/>
              <a:buChar char="•"/>
              <a:defRPr sz="1500"/>
            </a:lvl7pPr>
            <a:lvl8pPr marL="2743932" lvl="7" indent="-266771" algn="l">
              <a:lnSpc>
                <a:spcPct val="90000"/>
              </a:lnSpc>
              <a:spcBef>
                <a:spcPts val="375"/>
              </a:spcBef>
              <a:spcAft>
                <a:spcPts val="0"/>
              </a:spcAft>
              <a:buClr>
                <a:schemeClr val="dk1"/>
              </a:buClr>
              <a:buSzPts val="2000"/>
              <a:buChar char="•"/>
              <a:defRPr sz="1500"/>
            </a:lvl8pPr>
            <a:lvl9pPr marL="3086923" lvl="8" indent="-266771" algn="l">
              <a:lnSpc>
                <a:spcPct val="90000"/>
              </a:lnSpc>
              <a:spcBef>
                <a:spcPts val="375"/>
              </a:spcBef>
              <a:spcAft>
                <a:spcPts val="0"/>
              </a:spcAft>
              <a:buClr>
                <a:schemeClr val="dk1"/>
              </a:buClr>
              <a:buSzPts val="2000"/>
              <a:buChar char="•"/>
              <a:defRPr sz="1500"/>
            </a:lvl9pPr>
          </a:lstStyle>
          <a:p>
            <a:endParaRPr/>
          </a:p>
        </p:txBody>
      </p:sp>
      <p:sp>
        <p:nvSpPr>
          <p:cNvPr id="126" name="Google Shape;126;p42"/>
          <p:cNvSpPr txBox="1">
            <a:spLocks noGrp="1"/>
          </p:cNvSpPr>
          <p:nvPr>
            <p:ph type="body" idx="2"/>
          </p:nvPr>
        </p:nvSpPr>
        <p:spPr>
          <a:xfrm>
            <a:off x="630060" y="1543526"/>
            <a:ext cx="2950202" cy="2859574"/>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chemeClr val="dk1"/>
              </a:buClr>
              <a:buSzPts val="1600"/>
              <a:buNone/>
              <a:defRPr sz="1200"/>
            </a:lvl1pPr>
            <a:lvl2pPr marL="685983" lvl="1" indent="-171496" algn="l">
              <a:lnSpc>
                <a:spcPct val="90000"/>
              </a:lnSpc>
              <a:spcBef>
                <a:spcPts val="375"/>
              </a:spcBef>
              <a:spcAft>
                <a:spcPts val="0"/>
              </a:spcAft>
              <a:buClr>
                <a:schemeClr val="dk1"/>
              </a:buClr>
              <a:buSzPts val="1400"/>
              <a:buNone/>
              <a:defRPr sz="1050"/>
            </a:lvl2pPr>
            <a:lvl3pPr marL="1028974" lvl="2" indent="-171496" algn="l">
              <a:lnSpc>
                <a:spcPct val="90000"/>
              </a:lnSpc>
              <a:spcBef>
                <a:spcPts val="375"/>
              </a:spcBef>
              <a:spcAft>
                <a:spcPts val="0"/>
              </a:spcAft>
              <a:buClr>
                <a:schemeClr val="dk1"/>
              </a:buClr>
              <a:buSzPts val="1200"/>
              <a:buNone/>
              <a:defRPr sz="900"/>
            </a:lvl3pPr>
            <a:lvl4pPr marL="1371966" lvl="3" indent="-171496" algn="l">
              <a:lnSpc>
                <a:spcPct val="90000"/>
              </a:lnSpc>
              <a:spcBef>
                <a:spcPts val="375"/>
              </a:spcBef>
              <a:spcAft>
                <a:spcPts val="0"/>
              </a:spcAft>
              <a:buClr>
                <a:schemeClr val="dk1"/>
              </a:buClr>
              <a:buSzPts val="1000"/>
              <a:buNone/>
              <a:defRPr sz="750"/>
            </a:lvl4pPr>
            <a:lvl5pPr marL="1714957" lvl="4" indent="-171496" algn="l">
              <a:lnSpc>
                <a:spcPct val="90000"/>
              </a:lnSpc>
              <a:spcBef>
                <a:spcPts val="375"/>
              </a:spcBef>
              <a:spcAft>
                <a:spcPts val="0"/>
              </a:spcAft>
              <a:buClr>
                <a:schemeClr val="dk1"/>
              </a:buClr>
              <a:buSzPts val="1000"/>
              <a:buNone/>
              <a:defRPr sz="750"/>
            </a:lvl5pPr>
            <a:lvl6pPr marL="2057949" lvl="5" indent="-171496" algn="l">
              <a:lnSpc>
                <a:spcPct val="90000"/>
              </a:lnSpc>
              <a:spcBef>
                <a:spcPts val="375"/>
              </a:spcBef>
              <a:spcAft>
                <a:spcPts val="0"/>
              </a:spcAft>
              <a:buClr>
                <a:schemeClr val="dk1"/>
              </a:buClr>
              <a:buSzPts val="1000"/>
              <a:buNone/>
              <a:defRPr sz="750"/>
            </a:lvl6pPr>
            <a:lvl7pPr marL="2400940" lvl="6" indent="-171496" algn="l">
              <a:lnSpc>
                <a:spcPct val="90000"/>
              </a:lnSpc>
              <a:spcBef>
                <a:spcPts val="375"/>
              </a:spcBef>
              <a:spcAft>
                <a:spcPts val="0"/>
              </a:spcAft>
              <a:buClr>
                <a:schemeClr val="dk1"/>
              </a:buClr>
              <a:buSzPts val="1000"/>
              <a:buNone/>
              <a:defRPr sz="750"/>
            </a:lvl7pPr>
            <a:lvl8pPr marL="2743932" lvl="7" indent="-171496" algn="l">
              <a:lnSpc>
                <a:spcPct val="90000"/>
              </a:lnSpc>
              <a:spcBef>
                <a:spcPts val="375"/>
              </a:spcBef>
              <a:spcAft>
                <a:spcPts val="0"/>
              </a:spcAft>
              <a:buClr>
                <a:schemeClr val="dk1"/>
              </a:buClr>
              <a:buSzPts val="1000"/>
              <a:buNone/>
              <a:defRPr sz="750"/>
            </a:lvl8pPr>
            <a:lvl9pPr marL="3086923" lvl="8" indent="-171496" algn="l">
              <a:lnSpc>
                <a:spcPct val="90000"/>
              </a:lnSpc>
              <a:spcBef>
                <a:spcPts val="375"/>
              </a:spcBef>
              <a:spcAft>
                <a:spcPts val="0"/>
              </a:spcAft>
              <a:buClr>
                <a:schemeClr val="dk1"/>
              </a:buClr>
              <a:buSzPts val="1000"/>
              <a:buNone/>
              <a:defRPr sz="750"/>
            </a:lvl9pPr>
          </a:lstStyle>
          <a:p>
            <a:endParaRPr/>
          </a:p>
        </p:txBody>
      </p:sp>
      <p:sp>
        <p:nvSpPr>
          <p:cNvPr id="127" name="Google Shape;127;p42"/>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2"/>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2"/>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381792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130"/>
        <p:cNvGrpSpPr/>
        <p:nvPr/>
      </p:nvGrpSpPr>
      <p:grpSpPr>
        <a:xfrm>
          <a:off x="0" y="0"/>
          <a:ext cx="0" cy="0"/>
          <a:chOff x="0" y="0"/>
          <a:chExt cx="0" cy="0"/>
        </a:xfrm>
      </p:grpSpPr>
      <p:sp>
        <p:nvSpPr>
          <p:cNvPr id="131" name="Google Shape;131;p43"/>
          <p:cNvSpPr txBox="1">
            <a:spLocks noGrp="1"/>
          </p:cNvSpPr>
          <p:nvPr>
            <p:ph type="title"/>
          </p:nvPr>
        </p:nvSpPr>
        <p:spPr>
          <a:xfrm>
            <a:off x="630060" y="343006"/>
            <a:ext cx="2950202"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3"/>
          <p:cNvSpPr>
            <a:spLocks noGrp="1"/>
          </p:cNvSpPr>
          <p:nvPr>
            <p:ph type="pic" idx="2"/>
          </p:nvPr>
        </p:nvSpPr>
        <p:spPr>
          <a:xfrm>
            <a:off x="3888741" y="740798"/>
            <a:ext cx="4630757" cy="3656347"/>
          </a:xfrm>
          <a:prstGeom prst="rect">
            <a:avLst/>
          </a:prstGeom>
          <a:noFill/>
          <a:ln>
            <a:noFill/>
          </a:ln>
        </p:spPr>
      </p:sp>
      <p:sp>
        <p:nvSpPr>
          <p:cNvPr id="133" name="Google Shape;133;p43"/>
          <p:cNvSpPr txBox="1">
            <a:spLocks noGrp="1"/>
          </p:cNvSpPr>
          <p:nvPr>
            <p:ph type="body" idx="1"/>
          </p:nvPr>
        </p:nvSpPr>
        <p:spPr>
          <a:xfrm>
            <a:off x="630060" y="1543526"/>
            <a:ext cx="2950202" cy="2859574"/>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chemeClr val="dk1"/>
              </a:buClr>
              <a:buSzPts val="1600"/>
              <a:buNone/>
              <a:defRPr sz="1200"/>
            </a:lvl1pPr>
            <a:lvl2pPr marL="685983" lvl="1" indent="-171496" algn="l">
              <a:lnSpc>
                <a:spcPct val="90000"/>
              </a:lnSpc>
              <a:spcBef>
                <a:spcPts val="375"/>
              </a:spcBef>
              <a:spcAft>
                <a:spcPts val="0"/>
              </a:spcAft>
              <a:buClr>
                <a:schemeClr val="dk1"/>
              </a:buClr>
              <a:buSzPts val="1400"/>
              <a:buNone/>
              <a:defRPr sz="1050"/>
            </a:lvl2pPr>
            <a:lvl3pPr marL="1028974" lvl="2" indent="-171496" algn="l">
              <a:lnSpc>
                <a:spcPct val="90000"/>
              </a:lnSpc>
              <a:spcBef>
                <a:spcPts val="375"/>
              </a:spcBef>
              <a:spcAft>
                <a:spcPts val="0"/>
              </a:spcAft>
              <a:buClr>
                <a:schemeClr val="dk1"/>
              </a:buClr>
              <a:buSzPts val="1200"/>
              <a:buNone/>
              <a:defRPr sz="900"/>
            </a:lvl3pPr>
            <a:lvl4pPr marL="1371966" lvl="3" indent="-171496" algn="l">
              <a:lnSpc>
                <a:spcPct val="90000"/>
              </a:lnSpc>
              <a:spcBef>
                <a:spcPts val="375"/>
              </a:spcBef>
              <a:spcAft>
                <a:spcPts val="0"/>
              </a:spcAft>
              <a:buClr>
                <a:schemeClr val="dk1"/>
              </a:buClr>
              <a:buSzPts val="1000"/>
              <a:buNone/>
              <a:defRPr sz="750"/>
            </a:lvl4pPr>
            <a:lvl5pPr marL="1714957" lvl="4" indent="-171496" algn="l">
              <a:lnSpc>
                <a:spcPct val="90000"/>
              </a:lnSpc>
              <a:spcBef>
                <a:spcPts val="375"/>
              </a:spcBef>
              <a:spcAft>
                <a:spcPts val="0"/>
              </a:spcAft>
              <a:buClr>
                <a:schemeClr val="dk1"/>
              </a:buClr>
              <a:buSzPts val="1000"/>
              <a:buNone/>
              <a:defRPr sz="750"/>
            </a:lvl5pPr>
            <a:lvl6pPr marL="2057949" lvl="5" indent="-171496" algn="l">
              <a:lnSpc>
                <a:spcPct val="90000"/>
              </a:lnSpc>
              <a:spcBef>
                <a:spcPts val="375"/>
              </a:spcBef>
              <a:spcAft>
                <a:spcPts val="0"/>
              </a:spcAft>
              <a:buClr>
                <a:schemeClr val="dk1"/>
              </a:buClr>
              <a:buSzPts val="1000"/>
              <a:buNone/>
              <a:defRPr sz="750"/>
            </a:lvl6pPr>
            <a:lvl7pPr marL="2400940" lvl="6" indent="-171496" algn="l">
              <a:lnSpc>
                <a:spcPct val="90000"/>
              </a:lnSpc>
              <a:spcBef>
                <a:spcPts val="375"/>
              </a:spcBef>
              <a:spcAft>
                <a:spcPts val="0"/>
              </a:spcAft>
              <a:buClr>
                <a:schemeClr val="dk1"/>
              </a:buClr>
              <a:buSzPts val="1000"/>
              <a:buNone/>
              <a:defRPr sz="750"/>
            </a:lvl7pPr>
            <a:lvl8pPr marL="2743932" lvl="7" indent="-171496" algn="l">
              <a:lnSpc>
                <a:spcPct val="90000"/>
              </a:lnSpc>
              <a:spcBef>
                <a:spcPts val="375"/>
              </a:spcBef>
              <a:spcAft>
                <a:spcPts val="0"/>
              </a:spcAft>
              <a:buClr>
                <a:schemeClr val="dk1"/>
              </a:buClr>
              <a:buSzPts val="1000"/>
              <a:buNone/>
              <a:defRPr sz="750"/>
            </a:lvl8pPr>
            <a:lvl9pPr marL="3086923" lvl="8" indent="-171496" algn="l">
              <a:lnSpc>
                <a:spcPct val="90000"/>
              </a:lnSpc>
              <a:spcBef>
                <a:spcPts val="375"/>
              </a:spcBef>
              <a:spcAft>
                <a:spcPts val="0"/>
              </a:spcAft>
              <a:buClr>
                <a:schemeClr val="dk1"/>
              </a:buClr>
              <a:buSzPts val="1000"/>
              <a:buNone/>
              <a:defRPr sz="750"/>
            </a:lvl9pPr>
          </a:lstStyle>
          <a:p>
            <a:endParaRPr/>
          </a:p>
        </p:txBody>
      </p:sp>
      <p:sp>
        <p:nvSpPr>
          <p:cNvPr id="134" name="Google Shape;134;p43"/>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3"/>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3"/>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633642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137"/>
        <p:cNvGrpSpPr/>
        <p:nvPr/>
      </p:nvGrpSpPr>
      <p:grpSpPr>
        <a:xfrm>
          <a:off x="0" y="0"/>
          <a:ext cx="0" cy="0"/>
          <a:chOff x="0" y="0"/>
          <a:chExt cx="0" cy="0"/>
        </a:xfrm>
      </p:grpSpPr>
      <p:sp>
        <p:nvSpPr>
          <p:cNvPr id="138" name="Google Shape;138;p44"/>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4"/>
          <p:cNvSpPr txBox="1">
            <a:spLocks noGrp="1"/>
          </p:cNvSpPr>
          <p:nvPr>
            <p:ph type="body" idx="1"/>
          </p:nvPr>
        </p:nvSpPr>
        <p:spPr>
          <a:xfrm rot="5400000">
            <a:off x="2941332" y="-942822"/>
            <a:ext cx="3264511" cy="7889438"/>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40" name="Google Shape;140;p44"/>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4"/>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4"/>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577737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143"/>
        <p:cNvGrpSpPr/>
        <p:nvPr/>
      </p:nvGrpSpPr>
      <p:grpSpPr>
        <a:xfrm>
          <a:off x="0" y="0"/>
          <a:ext cx="0" cy="0"/>
          <a:chOff x="0" y="0"/>
          <a:chExt cx="0" cy="0"/>
        </a:xfrm>
      </p:grpSpPr>
      <p:sp>
        <p:nvSpPr>
          <p:cNvPr id="144" name="Google Shape;144;p45"/>
          <p:cNvSpPr txBox="1">
            <a:spLocks noGrp="1"/>
          </p:cNvSpPr>
          <p:nvPr>
            <p:ph type="title"/>
          </p:nvPr>
        </p:nvSpPr>
        <p:spPr>
          <a:xfrm rot="5400000">
            <a:off x="5352015" y="1467860"/>
            <a:ext cx="4360224" cy="1972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5"/>
          <p:cNvSpPr txBox="1">
            <a:spLocks noGrp="1"/>
          </p:cNvSpPr>
          <p:nvPr>
            <p:ph type="body" idx="1"/>
          </p:nvPr>
        </p:nvSpPr>
        <p:spPr>
          <a:xfrm rot="5400000">
            <a:off x="1350126" y="-447329"/>
            <a:ext cx="4360224" cy="5802739"/>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46" name="Google Shape;146;p45"/>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5"/>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5"/>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396407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16597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95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70824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3365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20736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385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656CC647-02F2-443D-986B-5EA8D33D88F4}" type="datetimeFigureOut">
              <a:rPr lang="ru-RU"/>
              <a:pPr>
                <a:defRPr/>
              </a:pPr>
              <a:t>15.08.2022</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12EACCDD-A657-4CF9-96A7-00FC2B52E63D}" type="slidenum">
              <a:rPr lang="ru-RU"/>
              <a:pPr>
                <a:defRPr/>
              </a:pPr>
              <a:t>‹#›</a:t>
            </a:fld>
            <a:endParaRPr lang="ru-RU"/>
          </a:p>
        </p:txBody>
      </p:sp>
    </p:spTree>
    <p:extLst>
      <p:ext uri="{BB962C8B-B14F-4D97-AF65-F5344CB8AC3E}">
        <p14:creationId xmlns:p14="http://schemas.microsoft.com/office/powerpoint/2010/main" val="729269684"/>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56083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019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90428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11207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89263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1349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35383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1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18643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3592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bg>
      <p:bgRef idx="1001">
        <a:schemeClr val="bg1"/>
      </p:bgRef>
    </p:bg>
    <p:spTree>
      <p:nvGrpSpPr>
        <p:cNvPr id="1" name=""/>
        <p:cNvGrpSpPr/>
        <p:nvPr/>
      </p:nvGrpSpPr>
      <p:grpSpPr>
        <a:xfrm>
          <a:off x="0" y="0"/>
          <a:ext cx="0" cy="0"/>
          <a:chOff x="0" y="0"/>
          <a:chExt cx="0" cy="0"/>
        </a:xfrm>
      </p:grpSpPr>
      <p:sp>
        <p:nvSpPr>
          <p:cNvPr id="4" name="Прямоугольный треугольник 3"/>
          <p:cNvSpPr/>
          <p:nvPr userDrawn="1"/>
        </p:nvSpPr>
        <p:spPr>
          <a:xfrm rot="16200000">
            <a:off x="8651815" y="4649725"/>
            <a:ext cx="234883" cy="75583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
        <p:nvSpPr>
          <p:cNvPr id="9" name="Прямоугольный треугольник 8"/>
          <p:cNvSpPr/>
          <p:nvPr userDrawn="1"/>
        </p:nvSpPr>
        <p:spPr>
          <a:xfrm rot="16200000">
            <a:off x="8625178" y="4707681"/>
            <a:ext cx="140940" cy="733874"/>
          </a:xfrm>
          <a:prstGeom prst="rtTriangle">
            <a:avLst/>
          </a:prstGeom>
          <a:solidFill>
            <a:srgbClr val="009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5885368"/>
      </p:ext>
    </p:extLst>
  </p:cSld>
  <p:clrMapOvr>
    <a:overrideClrMapping bg1="lt1" tx1="dk1" bg2="lt2" tx2="dk2" accent1="accent1" accent2="accent2" accent3="accent3" accent4="accent4" accent5="accent5" accent6="accent6" hlink="hlink" folHlink="folHlink"/>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944819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9642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38" y="1594978"/>
            <a:ext cx="7775099" cy="95410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2076" y="2881250"/>
            <a:ext cx="6403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26760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506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sz="half" idx="2"/>
          </p:nvPr>
        </p:nvSpPr>
        <p:spPr>
          <a:xfrm>
            <a:off x="611082" y="1499783"/>
            <a:ext cx="2822284"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4" name="Holder 4"/>
          <p:cNvSpPr>
            <a:spLocks noGrp="1"/>
          </p:cNvSpPr>
          <p:nvPr>
            <p:ph sz="half" idx="3"/>
          </p:nvPr>
        </p:nvSpPr>
        <p:spPr>
          <a:xfrm>
            <a:off x="4613416" y="1440688"/>
            <a:ext cx="3595348" cy="184723"/>
          </a:xfrm>
          <a:prstGeom prst="rect">
            <a:avLst/>
          </a:prstGeom>
        </p:spPr>
        <p:txBody>
          <a:bodyPr wrap="square" lIns="0" tIns="0" rIns="0" bIns="0">
            <a:spAutoFit/>
          </a:bodyPr>
          <a:lstStyle>
            <a:lvl1pPr>
              <a:defRPr sz="12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28212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5472" y="3556"/>
            <a:ext cx="4078116" cy="5141530"/>
          </a:xfrm>
          <a:prstGeom prst="rect">
            <a:avLst/>
          </a:prstGeom>
        </p:spPr>
      </p:pic>
      <p:pic>
        <p:nvPicPr>
          <p:cNvPr id="17" name="bg object 17"/>
          <p:cNvPicPr/>
          <p:nvPr/>
        </p:nvPicPr>
        <p:blipFill>
          <a:blip r:embed="rId3" cstate="print"/>
          <a:stretch>
            <a:fillRect/>
          </a:stretch>
        </p:blipFill>
        <p:spPr>
          <a:xfrm>
            <a:off x="93604" y="95247"/>
            <a:ext cx="81069" cy="311919"/>
          </a:xfrm>
          <a:prstGeom prst="rect">
            <a:avLst/>
          </a:prstGeom>
        </p:spPr>
      </p:pic>
      <p:pic>
        <p:nvPicPr>
          <p:cNvPr id="18" name="bg object 18"/>
          <p:cNvPicPr/>
          <p:nvPr/>
        </p:nvPicPr>
        <p:blipFill>
          <a:blip r:embed="rId4" cstate="print"/>
          <a:stretch>
            <a:fillRect/>
          </a:stretch>
        </p:blipFill>
        <p:spPr>
          <a:xfrm>
            <a:off x="214798" y="95247"/>
            <a:ext cx="81069" cy="311919"/>
          </a:xfrm>
          <a:prstGeom prst="rect">
            <a:avLst/>
          </a:prstGeom>
        </p:spPr>
      </p:pic>
      <p:pic>
        <p:nvPicPr>
          <p:cNvPr id="19" name="bg object 19"/>
          <p:cNvPicPr/>
          <p:nvPr/>
        </p:nvPicPr>
        <p:blipFill>
          <a:blip r:embed="rId5" cstate="print"/>
          <a:stretch>
            <a:fillRect/>
          </a:stretch>
        </p:blipFill>
        <p:spPr>
          <a:xfrm>
            <a:off x="337014" y="95247"/>
            <a:ext cx="81069" cy="311919"/>
          </a:xfrm>
          <a:prstGeom prst="rect">
            <a:avLst/>
          </a:prstGeom>
        </p:spPr>
      </p:pic>
      <p:sp>
        <p:nvSpPr>
          <p:cNvPr id="20" name="bg object 20"/>
          <p:cNvSpPr/>
          <p:nvPr/>
        </p:nvSpPr>
        <p:spPr>
          <a:xfrm>
            <a:off x="190566" y="590732"/>
            <a:ext cx="0" cy="4554356"/>
          </a:xfrm>
          <a:custGeom>
            <a:avLst/>
            <a:gdLst/>
            <a:ahLst/>
            <a:cxnLst/>
            <a:rect l="l" t="t" r="r" b="b"/>
            <a:pathLst>
              <a:path h="9105900">
                <a:moveTo>
                  <a:pt x="0" y="0"/>
                </a:moveTo>
                <a:lnTo>
                  <a:pt x="0" y="9105899"/>
                </a:lnTo>
              </a:path>
            </a:pathLst>
          </a:custGeom>
          <a:ln w="9525">
            <a:solidFill>
              <a:srgbClr val="000000"/>
            </a:solidFill>
          </a:ln>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pic>
        <p:nvPicPr>
          <p:cNvPr id="21" name="bg object 21"/>
          <p:cNvPicPr/>
          <p:nvPr/>
        </p:nvPicPr>
        <p:blipFill>
          <a:blip r:embed="rId6" cstate="print"/>
          <a:stretch>
            <a:fillRect/>
          </a:stretch>
        </p:blipFill>
        <p:spPr>
          <a:xfrm>
            <a:off x="5184416" y="1133788"/>
            <a:ext cx="90926" cy="370121"/>
          </a:xfrm>
          <a:prstGeom prst="rect">
            <a:avLst/>
          </a:prstGeom>
        </p:spPr>
      </p:pic>
      <p:pic>
        <p:nvPicPr>
          <p:cNvPr id="22" name="bg object 22"/>
          <p:cNvPicPr/>
          <p:nvPr/>
        </p:nvPicPr>
        <p:blipFill>
          <a:blip r:embed="rId7" cstate="print"/>
          <a:stretch>
            <a:fillRect/>
          </a:stretch>
        </p:blipFill>
        <p:spPr>
          <a:xfrm>
            <a:off x="5048479" y="1133788"/>
            <a:ext cx="90926" cy="370121"/>
          </a:xfrm>
          <a:prstGeom prst="rect">
            <a:avLst/>
          </a:prstGeom>
        </p:spPr>
      </p:pic>
      <p:pic>
        <p:nvPicPr>
          <p:cNvPr id="23" name="bg object 23"/>
          <p:cNvPicPr/>
          <p:nvPr/>
        </p:nvPicPr>
        <p:blipFill>
          <a:blip r:embed="rId8" cstate="print"/>
          <a:stretch>
            <a:fillRect/>
          </a:stretch>
        </p:blipFill>
        <p:spPr>
          <a:xfrm>
            <a:off x="4911398" y="1133788"/>
            <a:ext cx="90926" cy="370121"/>
          </a:xfrm>
          <a:prstGeom prst="rect">
            <a:avLst/>
          </a:prstGeom>
        </p:spPr>
      </p:pic>
      <p:sp>
        <p:nvSpPr>
          <p:cNvPr id="24" name="bg object 24"/>
          <p:cNvSpPr/>
          <p:nvPr/>
        </p:nvSpPr>
        <p:spPr>
          <a:xfrm>
            <a:off x="5488305" y="1487137"/>
            <a:ext cx="2824826"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 name="Holder 2"/>
          <p:cNvSpPr>
            <a:spLocks noGrp="1"/>
          </p:cNvSpPr>
          <p:nvPr>
            <p:ph type="title"/>
          </p:nvPr>
        </p:nvSpPr>
        <p:spPr>
          <a:xfrm>
            <a:off x="1004728" y="277644"/>
            <a:ext cx="3724297" cy="477297"/>
          </a:xfrm>
        </p:spPr>
        <p:txBody>
          <a:bodyPr lIns="0" tIns="0" rIns="0" bIns="0"/>
          <a:lstStyle>
            <a:lvl1pPr>
              <a:defRPr sz="3101" b="0" i="0">
                <a:solidFill>
                  <a:srgbClr val="6A1F5F"/>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59512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8/15/2022</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32798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397" y="1940659"/>
            <a:ext cx="6860381" cy="692626"/>
          </a:xfrm>
        </p:spPr>
        <p:txBody>
          <a:bodyPr anchor="b"/>
          <a:lstStyle>
            <a:lvl1pPr algn="ctr">
              <a:defRPr sz="4501"/>
            </a:lvl1pPr>
          </a:lstStyle>
          <a:p>
            <a:r>
              <a:rPr lang="ru-RU" smtClean="0"/>
              <a:t>Образец заголовка</a:t>
            </a:r>
            <a:endParaRPr lang="ru-RU"/>
          </a:p>
        </p:txBody>
      </p:sp>
      <p:sp>
        <p:nvSpPr>
          <p:cNvPr id="3" name="Подзаголовок 2"/>
          <p:cNvSpPr>
            <a:spLocks noGrp="1"/>
          </p:cNvSpPr>
          <p:nvPr>
            <p:ph type="subTitle" idx="1"/>
          </p:nvPr>
        </p:nvSpPr>
        <p:spPr>
          <a:xfrm>
            <a:off x="1143397" y="2702363"/>
            <a:ext cx="6860381" cy="276999"/>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966A09-1906-43D1-8EBD-3A7B228672EF}" type="datetimeFigureOut">
              <a:rPr lang="ru-RU" smtClean="0">
                <a:solidFill>
                  <a:prstClr val="black">
                    <a:tint val="75000"/>
                  </a:prstClr>
                </a:solidFill>
              </a:rPr>
              <a:pPr/>
              <a:t>15.08.2022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ADD15C6-B955-487E-989F-119EAA30B02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8058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80"/>
        <p:cNvGrpSpPr/>
        <p:nvPr/>
      </p:nvGrpSpPr>
      <p:grpSpPr>
        <a:xfrm>
          <a:off x="0" y="0"/>
          <a:ext cx="0" cy="0"/>
          <a:chOff x="0" y="0"/>
          <a:chExt cx="0" cy="0"/>
        </a:xfrm>
      </p:grpSpPr>
      <p:sp>
        <p:nvSpPr>
          <p:cNvPr id="81" name="Google Shape;81;p35"/>
          <p:cNvSpPr txBox="1">
            <a:spLocks noGrp="1"/>
          </p:cNvSpPr>
          <p:nvPr>
            <p:ph type="title"/>
          </p:nvPr>
        </p:nvSpPr>
        <p:spPr>
          <a:xfrm>
            <a:off x="628868" y="273928"/>
            <a:ext cx="7706000" cy="41097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body" idx="1"/>
          </p:nvPr>
        </p:nvSpPr>
        <p:spPr>
          <a:xfrm>
            <a:off x="628869" y="1369642"/>
            <a:ext cx="7889438"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83" name="Google Shape;83;p35"/>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465360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86"/>
        <p:cNvGrpSpPr/>
        <p:nvPr/>
      </p:nvGrpSpPr>
      <p:grpSpPr>
        <a:xfrm>
          <a:off x="0" y="0"/>
          <a:ext cx="0" cy="0"/>
          <a:chOff x="0" y="0"/>
          <a:chExt cx="0" cy="0"/>
        </a:xfrm>
      </p:grpSpPr>
      <p:sp>
        <p:nvSpPr>
          <p:cNvPr id="87" name="Google Shape;87;p36"/>
          <p:cNvSpPr txBox="1">
            <a:spLocks noGrp="1"/>
          </p:cNvSpPr>
          <p:nvPr>
            <p:ph type="ctrTitle"/>
          </p:nvPr>
        </p:nvSpPr>
        <p:spPr>
          <a:xfrm>
            <a:off x="1143397" y="842032"/>
            <a:ext cx="6860381" cy="17912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subTitle" idx="1"/>
          </p:nvPr>
        </p:nvSpPr>
        <p:spPr>
          <a:xfrm>
            <a:off x="1143397" y="2702363"/>
            <a:ext cx="6860381" cy="12422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89" name="Google Shape;89;p36"/>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6"/>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31517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8"/>
            <a:ext cx="2950202" cy="1200521"/>
          </a:xfrm>
        </p:spPr>
        <p:txBody>
          <a:bodyPr anchor="b"/>
          <a:lstStyle>
            <a:lvl1pPr>
              <a:defRPr sz="2401"/>
            </a:lvl1pPr>
          </a:lstStyle>
          <a:p>
            <a:r>
              <a:rPr lang="ru-RU" smtClean="0"/>
              <a:t>Образец заголовка</a:t>
            </a:r>
            <a:endParaRPr lang="en-US" dirty="0"/>
          </a:p>
        </p:txBody>
      </p:sp>
      <p:sp>
        <p:nvSpPr>
          <p:cNvPr id="3" name="Content Placeholder 2"/>
          <p:cNvSpPr>
            <a:spLocks noGrp="1"/>
          </p:cNvSpPr>
          <p:nvPr>
            <p:ph idx="1"/>
          </p:nvPr>
        </p:nvSpPr>
        <p:spPr>
          <a:xfrm>
            <a:off x="3888743" y="740800"/>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936A5C83-3571-4FDE-8780-7FC85B45FD28}" type="datetimeFigureOut">
              <a:rPr lang="ru-RU"/>
              <a:pPr>
                <a:defRPr/>
              </a:pPr>
              <a:t>15.08.2022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6E179102-4E63-4823-8B0B-FC308D1E2CD0}" type="slidenum">
              <a:rPr lang="ru-RU"/>
              <a:pPr>
                <a:defRPr/>
              </a:pPr>
              <a:t>‹#›</a:t>
            </a:fld>
            <a:endParaRPr lang="ru-RU"/>
          </a:p>
        </p:txBody>
      </p:sp>
    </p:spTree>
    <p:extLst>
      <p:ext uri="{BB962C8B-B14F-4D97-AF65-F5344CB8AC3E}">
        <p14:creationId xmlns:p14="http://schemas.microsoft.com/office/powerpoint/2010/main" val="2919918036"/>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624104" y="1282700"/>
            <a:ext cx="7889438" cy="21402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txBox="1">
            <a:spLocks noGrp="1"/>
          </p:cNvSpPr>
          <p:nvPr>
            <p:ph type="body" idx="1"/>
          </p:nvPr>
        </p:nvSpPr>
        <p:spPr>
          <a:xfrm>
            <a:off x="624104" y="3443160"/>
            <a:ext cx="7889438" cy="1125488"/>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rgbClr val="888888"/>
              </a:buClr>
              <a:buSzPts val="2400"/>
              <a:buNone/>
              <a:defRPr sz="1800">
                <a:solidFill>
                  <a:srgbClr val="888888"/>
                </a:solidFill>
              </a:defRPr>
            </a:lvl1pPr>
            <a:lvl2pPr marL="685983" lvl="1" indent="-171496" algn="l">
              <a:lnSpc>
                <a:spcPct val="90000"/>
              </a:lnSpc>
              <a:spcBef>
                <a:spcPts val="375"/>
              </a:spcBef>
              <a:spcAft>
                <a:spcPts val="0"/>
              </a:spcAft>
              <a:buClr>
                <a:srgbClr val="888888"/>
              </a:buClr>
              <a:buSzPts val="2000"/>
              <a:buNone/>
              <a:defRPr sz="1500">
                <a:solidFill>
                  <a:srgbClr val="888888"/>
                </a:solidFill>
              </a:defRPr>
            </a:lvl2pPr>
            <a:lvl3pPr marL="1028974" lvl="2" indent="-171496" algn="l">
              <a:lnSpc>
                <a:spcPct val="90000"/>
              </a:lnSpc>
              <a:spcBef>
                <a:spcPts val="375"/>
              </a:spcBef>
              <a:spcAft>
                <a:spcPts val="0"/>
              </a:spcAft>
              <a:buClr>
                <a:srgbClr val="888888"/>
              </a:buClr>
              <a:buSzPts val="1800"/>
              <a:buNone/>
              <a:defRPr sz="1350">
                <a:solidFill>
                  <a:srgbClr val="888888"/>
                </a:solidFill>
              </a:defRPr>
            </a:lvl3pPr>
            <a:lvl4pPr marL="1371966" lvl="3" indent="-171496" algn="l">
              <a:lnSpc>
                <a:spcPct val="90000"/>
              </a:lnSpc>
              <a:spcBef>
                <a:spcPts val="375"/>
              </a:spcBef>
              <a:spcAft>
                <a:spcPts val="0"/>
              </a:spcAft>
              <a:buClr>
                <a:srgbClr val="888888"/>
              </a:buClr>
              <a:buSzPts val="1600"/>
              <a:buNone/>
              <a:defRPr sz="1200">
                <a:solidFill>
                  <a:srgbClr val="888888"/>
                </a:solidFill>
              </a:defRPr>
            </a:lvl4pPr>
            <a:lvl5pPr marL="1714957" lvl="4" indent="-171496" algn="l">
              <a:lnSpc>
                <a:spcPct val="90000"/>
              </a:lnSpc>
              <a:spcBef>
                <a:spcPts val="375"/>
              </a:spcBef>
              <a:spcAft>
                <a:spcPts val="0"/>
              </a:spcAft>
              <a:buClr>
                <a:srgbClr val="888888"/>
              </a:buClr>
              <a:buSzPts val="1600"/>
              <a:buNone/>
              <a:defRPr sz="1200">
                <a:solidFill>
                  <a:srgbClr val="888888"/>
                </a:solidFill>
              </a:defRPr>
            </a:lvl5pPr>
            <a:lvl6pPr marL="2057949" lvl="5" indent="-171496" algn="l">
              <a:lnSpc>
                <a:spcPct val="90000"/>
              </a:lnSpc>
              <a:spcBef>
                <a:spcPts val="375"/>
              </a:spcBef>
              <a:spcAft>
                <a:spcPts val="0"/>
              </a:spcAft>
              <a:buClr>
                <a:srgbClr val="888888"/>
              </a:buClr>
              <a:buSzPts val="1600"/>
              <a:buNone/>
              <a:defRPr sz="1200">
                <a:solidFill>
                  <a:srgbClr val="888888"/>
                </a:solidFill>
              </a:defRPr>
            </a:lvl6pPr>
            <a:lvl7pPr marL="2400940" lvl="6" indent="-171496" algn="l">
              <a:lnSpc>
                <a:spcPct val="90000"/>
              </a:lnSpc>
              <a:spcBef>
                <a:spcPts val="375"/>
              </a:spcBef>
              <a:spcAft>
                <a:spcPts val="0"/>
              </a:spcAft>
              <a:buClr>
                <a:srgbClr val="888888"/>
              </a:buClr>
              <a:buSzPts val="1600"/>
              <a:buNone/>
              <a:defRPr sz="1200">
                <a:solidFill>
                  <a:srgbClr val="888888"/>
                </a:solidFill>
              </a:defRPr>
            </a:lvl7pPr>
            <a:lvl8pPr marL="2743932" lvl="7" indent="-171496" algn="l">
              <a:lnSpc>
                <a:spcPct val="90000"/>
              </a:lnSpc>
              <a:spcBef>
                <a:spcPts val="375"/>
              </a:spcBef>
              <a:spcAft>
                <a:spcPts val="0"/>
              </a:spcAft>
              <a:buClr>
                <a:srgbClr val="888888"/>
              </a:buClr>
              <a:buSzPts val="1600"/>
              <a:buNone/>
              <a:defRPr sz="1200">
                <a:solidFill>
                  <a:srgbClr val="888888"/>
                </a:solidFill>
              </a:defRPr>
            </a:lvl8pPr>
            <a:lvl9pPr marL="3086923" lvl="8" indent="-17149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5" name="Google Shape;95;p37"/>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7"/>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7"/>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42785814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98"/>
        <p:cNvGrpSpPr/>
        <p:nvPr/>
      </p:nvGrpSpPr>
      <p:grpSpPr>
        <a:xfrm>
          <a:off x="0" y="0"/>
          <a:ext cx="0" cy="0"/>
          <a:chOff x="0" y="0"/>
          <a:chExt cx="0" cy="0"/>
        </a:xfrm>
      </p:grpSpPr>
      <p:sp>
        <p:nvSpPr>
          <p:cNvPr id="99" name="Google Shape;99;p38"/>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628868" y="1369642"/>
            <a:ext cx="3887549"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01" name="Google Shape;101;p38"/>
          <p:cNvSpPr txBox="1">
            <a:spLocks noGrp="1"/>
          </p:cNvSpPr>
          <p:nvPr>
            <p:ph type="body" idx="2"/>
          </p:nvPr>
        </p:nvSpPr>
        <p:spPr>
          <a:xfrm>
            <a:off x="4630758" y="1369642"/>
            <a:ext cx="3887549"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02" name="Google Shape;102;p38"/>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8"/>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8"/>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36116410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105"/>
        <p:cNvGrpSpPr/>
        <p:nvPr/>
      </p:nvGrpSpPr>
      <p:grpSpPr>
        <a:xfrm>
          <a:off x="0" y="0"/>
          <a:ext cx="0" cy="0"/>
          <a:chOff x="0" y="0"/>
          <a:chExt cx="0" cy="0"/>
        </a:xfrm>
      </p:grpSpPr>
      <p:sp>
        <p:nvSpPr>
          <p:cNvPr id="106" name="Google Shape;106;p39"/>
          <p:cNvSpPr txBox="1">
            <a:spLocks noGrp="1"/>
          </p:cNvSpPr>
          <p:nvPr>
            <p:ph type="title"/>
          </p:nvPr>
        </p:nvSpPr>
        <p:spPr>
          <a:xfrm>
            <a:off x="630060"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9"/>
          <p:cNvSpPr txBox="1">
            <a:spLocks noGrp="1"/>
          </p:cNvSpPr>
          <p:nvPr>
            <p:ph type="body" idx="1"/>
          </p:nvPr>
        </p:nvSpPr>
        <p:spPr>
          <a:xfrm>
            <a:off x="630060" y="1261261"/>
            <a:ext cx="3869683" cy="618125"/>
          </a:xfrm>
          <a:prstGeom prst="rect">
            <a:avLst/>
          </a:prstGeom>
          <a:noFill/>
          <a:ln>
            <a:noFill/>
          </a:ln>
        </p:spPr>
        <p:txBody>
          <a:bodyPr spcFirstLastPara="1" wrap="square" lIns="91425" tIns="45700" rIns="91425" bIns="45700" anchor="b" anchorCtr="0">
            <a:normAutofit/>
          </a:bodyPr>
          <a:lstStyle>
            <a:lvl1pPr marL="342991" lvl="0" indent="-171496" algn="l">
              <a:lnSpc>
                <a:spcPct val="90000"/>
              </a:lnSpc>
              <a:spcBef>
                <a:spcPts val="750"/>
              </a:spcBef>
              <a:spcAft>
                <a:spcPts val="0"/>
              </a:spcAft>
              <a:buClr>
                <a:schemeClr val="dk1"/>
              </a:buClr>
              <a:buSzPts val="2400"/>
              <a:buNone/>
              <a:defRPr sz="1800" b="1"/>
            </a:lvl1pPr>
            <a:lvl2pPr marL="685983" lvl="1" indent="-171496" algn="l">
              <a:lnSpc>
                <a:spcPct val="90000"/>
              </a:lnSpc>
              <a:spcBef>
                <a:spcPts val="375"/>
              </a:spcBef>
              <a:spcAft>
                <a:spcPts val="0"/>
              </a:spcAft>
              <a:buClr>
                <a:schemeClr val="dk1"/>
              </a:buClr>
              <a:buSzPts val="2000"/>
              <a:buNone/>
              <a:defRPr sz="1500" b="1"/>
            </a:lvl2pPr>
            <a:lvl3pPr marL="1028974" lvl="2" indent="-171496" algn="l">
              <a:lnSpc>
                <a:spcPct val="90000"/>
              </a:lnSpc>
              <a:spcBef>
                <a:spcPts val="375"/>
              </a:spcBef>
              <a:spcAft>
                <a:spcPts val="0"/>
              </a:spcAft>
              <a:buClr>
                <a:schemeClr val="dk1"/>
              </a:buClr>
              <a:buSzPts val="1800"/>
              <a:buNone/>
              <a:defRPr sz="1350" b="1"/>
            </a:lvl3pPr>
            <a:lvl4pPr marL="1371966" lvl="3" indent="-171496" algn="l">
              <a:lnSpc>
                <a:spcPct val="90000"/>
              </a:lnSpc>
              <a:spcBef>
                <a:spcPts val="375"/>
              </a:spcBef>
              <a:spcAft>
                <a:spcPts val="0"/>
              </a:spcAft>
              <a:buClr>
                <a:schemeClr val="dk1"/>
              </a:buClr>
              <a:buSzPts val="1600"/>
              <a:buNone/>
              <a:defRPr sz="1200" b="1"/>
            </a:lvl4pPr>
            <a:lvl5pPr marL="1714957" lvl="4" indent="-171496" algn="l">
              <a:lnSpc>
                <a:spcPct val="90000"/>
              </a:lnSpc>
              <a:spcBef>
                <a:spcPts val="375"/>
              </a:spcBef>
              <a:spcAft>
                <a:spcPts val="0"/>
              </a:spcAft>
              <a:buClr>
                <a:schemeClr val="dk1"/>
              </a:buClr>
              <a:buSzPts val="1600"/>
              <a:buNone/>
              <a:defRPr sz="1200" b="1"/>
            </a:lvl5pPr>
            <a:lvl6pPr marL="2057949" lvl="5" indent="-171496" algn="l">
              <a:lnSpc>
                <a:spcPct val="90000"/>
              </a:lnSpc>
              <a:spcBef>
                <a:spcPts val="375"/>
              </a:spcBef>
              <a:spcAft>
                <a:spcPts val="0"/>
              </a:spcAft>
              <a:buClr>
                <a:schemeClr val="dk1"/>
              </a:buClr>
              <a:buSzPts val="1600"/>
              <a:buNone/>
              <a:defRPr sz="1200" b="1"/>
            </a:lvl6pPr>
            <a:lvl7pPr marL="2400940" lvl="6" indent="-171496" algn="l">
              <a:lnSpc>
                <a:spcPct val="90000"/>
              </a:lnSpc>
              <a:spcBef>
                <a:spcPts val="375"/>
              </a:spcBef>
              <a:spcAft>
                <a:spcPts val="0"/>
              </a:spcAft>
              <a:buClr>
                <a:schemeClr val="dk1"/>
              </a:buClr>
              <a:buSzPts val="1600"/>
              <a:buNone/>
              <a:defRPr sz="1200" b="1"/>
            </a:lvl7pPr>
            <a:lvl8pPr marL="2743932" lvl="7" indent="-171496" algn="l">
              <a:lnSpc>
                <a:spcPct val="90000"/>
              </a:lnSpc>
              <a:spcBef>
                <a:spcPts val="375"/>
              </a:spcBef>
              <a:spcAft>
                <a:spcPts val="0"/>
              </a:spcAft>
              <a:buClr>
                <a:schemeClr val="dk1"/>
              </a:buClr>
              <a:buSzPts val="1600"/>
              <a:buNone/>
              <a:defRPr sz="1200" b="1"/>
            </a:lvl8pPr>
            <a:lvl9pPr marL="3086923" lvl="8" indent="-171496" algn="l">
              <a:lnSpc>
                <a:spcPct val="90000"/>
              </a:lnSpc>
              <a:spcBef>
                <a:spcPts val="375"/>
              </a:spcBef>
              <a:spcAft>
                <a:spcPts val="0"/>
              </a:spcAft>
              <a:buClr>
                <a:schemeClr val="dk1"/>
              </a:buClr>
              <a:buSzPts val="1600"/>
              <a:buNone/>
              <a:defRPr sz="1200" b="1"/>
            </a:lvl9pPr>
          </a:lstStyle>
          <a:p>
            <a:endParaRPr/>
          </a:p>
        </p:txBody>
      </p:sp>
      <p:sp>
        <p:nvSpPr>
          <p:cNvPr id="108" name="Google Shape;108;p39"/>
          <p:cNvSpPr txBox="1">
            <a:spLocks noGrp="1"/>
          </p:cNvSpPr>
          <p:nvPr>
            <p:ph type="body" idx="2"/>
          </p:nvPr>
        </p:nvSpPr>
        <p:spPr>
          <a:xfrm>
            <a:off x="630060" y="1879386"/>
            <a:ext cx="3869683" cy="2764294"/>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09" name="Google Shape;109;p39"/>
          <p:cNvSpPr txBox="1">
            <a:spLocks noGrp="1"/>
          </p:cNvSpPr>
          <p:nvPr>
            <p:ph type="body" idx="3"/>
          </p:nvPr>
        </p:nvSpPr>
        <p:spPr>
          <a:xfrm>
            <a:off x="4630757" y="1261261"/>
            <a:ext cx="3888741" cy="618125"/>
          </a:xfrm>
          <a:prstGeom prst="rect">
            <a:avLst/>
          </a:prstGeom>
          <a:noFill/>
          <a:ln>
            <a:noFill/>
          </a:ln>
        </p:spPr>
        <p:txBody>
          <a:bodyPr spcFirstLastPara="1" wrap="square" lIns="91425" tIns="45700" rIns="91425" bIns="45700" anchor="b" anchorCtr="0">
            <a:normAutofit/>
          </a:bodyPr>
          <a:lstStyle>
            <a:lvl1pPr marL="342991" lvl="0" indent="-171496" algn="l">
              <a:lnSpc>
                <a:spcPct val="90000"/>
              </a:lnSpc>
              <a:spcBef>
                <a:spcPts val="750"/>
              </a:spcBef>
              <a:spcAft>
                <a:spcPts val="0"/>
              </a:spcAft>
              <a:buClr>
                <a:schemeClr val="dk1"/>
              </a:buClr>
              <a:buSzPts val="2400"/>
              <a:buNone/>
              <a:defRPr sz="1800" b="1"/>
            </a:lvl1pPr>
            <a:lvl2pPr marL="685983" lvl="1" indent="-171496" algn="l">
              <a:lnSpc>
                <a:spcPct val="90000"/>
              </a:lnSpc>
              <a:spcBef>
                <a:spcPts val="375"/>
              </a:spcBef>
              <a:spcAft>
                <a:spcPts val="0"/>
              </a:spcAft>
              <a:buClr>
                <a:schemeClr val="dk1"/>
              </a:buClr>
              <a:buSzPts val="2000"/>
              <a:buNone/>
              <a:defRPr sz="1500" b="1"/>
            </a:lvl2pPr>
            <a:lvl3pPr marL="1028974" lvl="2" indent="-171496" algn="l">
              <a:lnSpc>
                <a:spcPct val="90000"/>
              </a:lnSpc>
              <a:spcBef>
                <a:spcPts val="375"/>
              </a:spcBef>
              <a:spcAft>
                <a:spcPts val="0"/>
              </a:spcAft>
              <a:buClr>
                <a:schemeClr val="dk1"/>
              </a:buClr>
              <a:buSzPts val="1800"/>
              <a:buNone/>
              <a:defRPr sz="1350" b="1"/>
            </a:lvl3pPr>
            <a:lvl4pPr marL="1371966" lvl="3" indent="-171496" algn="l">
              <a:lnSpc>
                <a:spcPct val="90000"/>
              </a:lnSpc>
              <a:spcBef>
                <a:spcPts val="375"/>
              </a:spcBef>
              <a:spcAft>
                <a:spcPts val="0"/>
              </a:spcAft>
              <a:buClr>
                <a:schemeClr val="dk1"/>
              </a:buClr>
              <a:buSzPts val="1600"/>
              <a:buNone/>
              <a:defRPr sz="1200" b="1"/>
            </a:lvl4pPr>
            <a:lvl5pPr marL="1714957" lvl="4" indent="-171496" algn="l">
              <a:lnSpc>
                <a:spcPct val="90000"/>
              </a:lnSpc>
              <a:spcBef>
                <a:spcPts val="375"/>
              </a:spcBef>
              <a:spcAft>
                <a:spcPts val="0"/>
              </a:spcAft>
              <a:buClr>
                <a:schemeClr val="dk1"/>
              </a:buClr>
              <a:buSzPts val="1600"/>
              <a:buNone/>
              <a:defRPr sz="1200" b="1"/>
            </a:lvl5pPr>
            <a:lvl6pPr marL="2057949" lvl="5" indent="-171496" algn="l">
              <a:lnSpc>
                <a:spcPct val="90000"/>
              </a:lnSpc>
              <a:spcBef>
                <a:spcPts val="375"/>
              </a:spcBef>
              <a:spcAft>
                <a:spcPts val="0"/>
              </a:spcAft>
              <a:buClr>
                <a:schemeClr val="dk1"/>
              </a:buClr>
              <a:buSzPts val="1600"/>
              <a:buNone/>
              <a:defRPr sz="1200" b="1"/>
            </a:lvl6pPr>
            <a:lvl7pPr marL="2400940" lvl="6" indent="-171496" algn="l">
              <a:lnSpc>
                <a:spcPct val="90000"/>
              </a:lnSpc>
              <a:spcBef>
                <a:spcPts val="375"/>
              </a:spcBef>
              <a:spcAft>
                <a:spcPts val="0"/>
              </a:spcAft>
              <a:buClr>
                <a:schemeClr val="dk1"/>
              </a:buClr>
              <a:buSzPts val="1600"/>
              <a:buNone/>
              <a:defRPr sz="1200" b="1"/>
            </a:lvl7pPr>
            <a:lvl8pPr marL="2743932" lvl="7" indent="-171496" algn="l">
              <a:lnSpc>
                <a:spcPct val="90000"/>
              </a:lnSpc>
              <a:spcBef>
                <a:spcPts val="375"/>
              </a:spcBef>
              <a:spcAft>
                <a:spcPts val="0"/>
              </a:spcAft>
              <a:buClr>
                <a:schemeClr val="dk1"/>
              </a:buClr>
              <a:buSzPts val="1600"/>
              <a:buNone/>
              <a:defRPr sz="1200" b="1"/>
            </a:lvl8pPr>
            <a:lvl9pPr marL="3086923" lvl="8" indent="-171496" algn="l">
              <a:lnSpc>
                <a:spcPct val="90000"/>
              </a:lnSpc>
              <a:spcBef>
                <a:spcPts val="375"/>
              </a:spcBef>
              <a:spcAft>
                <a:spcPts val="0"/>
              </a:spcAft>
              <a:buClr>
                <a:schemeClr val="dk1"/>
              </a:buClr>
              <a:buSzPts val="1600"/>
              <a:buNone/>
              <a:defRPr sz="1200" b="1"/>
            </a:lvl9pPr>
          </a:lstStyle>
          <a:p>
            <a:endParaRPr/>
          </a:p>
        </p:txBody>
      </p:sp>
      <p:sp>
        <p:nvSpPr>
          <p:cNvPr id="110" name="Google Shape;110;p39"/>
          <p:cNvSpPr txBox="1">
            <a:spLocks noGrp="1"/>
          </p:cNvSpPr>
          <p:nvPr>
            <p:ph type="body" idx="4"/>
          </p:nvPr>
        </p:nvSpPr>
        <p:spPr>
          <a:xfrm>
            <a:off x="4630757" y="1879386"/>
            <a:ext cx="3888741" cy="2764294"/>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11" name="Google Shape;111;p39"/>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9"/>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9"/>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565137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114"/>
        <p:cNvGrpSpPr/>
        <p:nvPr/>
      </p:nvGrpSpPr>
      <p:grpSpPr>
        <a:xfrm>
          <a:off x="0" y="0"/>
          <a:ext cx="0" cy="0"/>
          <a:chOff x="0" y="0"/>
          <a:chExt cx="0" cy="0"/>
        </a:xfrm>
      </p:grpSpPr>
      <p:sp>
        <p:nvSpPr>
          <p:cNvPr id="115" name="Google Shape;115;p40"/>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0"/>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0"/>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0"/>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1035553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119"/>
        <p:cNvGrpSpPr/>
        <p:nvPr/>
      </p:nvGrpSpPr>
      <p:grpSpPr>
        <a:xfrm>
          <a:off x="0" y="0"/>
          <a:ext cx="0" cy="0"/>
          <a:chOff x="0" y="0"/>
          <a:chExt cx="0" cy="0"/>
        </a:xfrm>
      </p:grpSpPr>
      <p:sp>
        <p:nvSpPr>
          <p:cNvPr id="120" name="Google Shape;120;p41"/>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1"/>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4185588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123"/>
        <p:cNvGrpSpPr/>
        <p:nvPr/>
      </p:nvGrpSpPr>
      <p:grpSpPr>
        <a:xfrm>
          <a:off x="0" y="0"/>
          <a:ext cx="0" cy="0"/>
          <a:chOff x="0" y="0"/>
          <a:chExt cx="0" cy="0"/>
        </a:xfrm>
      </p:grpSpPr>
      <p:sp>
        <p:nvSpPr>
          <p:cNvPr id="124" name="Google Shape;124;p42"/>
          <p:cNvSpPr txBox="1">
            <a:spLocks noGrp="1"/>
          </p:cNvSpPr>
          <p:nvPr>
            <p:ph type="title"/>
          </p:nvPr>
        </p:nvSpPr>
        <p:spPr>
          <a:xfrm>
            <a:off x="630060" y="343006"/>
            <a:ext cx="2950202"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2"/>
          <p:cNvSpPr txBox="1">
            <a:spLocks noGrp="1"/>
          </p:cNvSpPr>
          <p:nvPr>
            <p:ph type="body" idx="1"/>
          </p:nvPr>
        </p:nvSpPr>
        <p:spPr>
          <a:xfrm>
            <a:off x="3888741" y="740798"/>
            <a:ext cx="4630757" cy="3656347"/>
          </a:xfrm>
          <a:prstGeom prst="rect">
            <a:avLst/>
          </a:prstGeom>
          <a:noFill/>
          <a:ln>
            <a:noFill/>
          </a:ln>
        </p:spPr>
        <p:txBody>
          <a:bodyPr spcFirstLastPara="1" wrap="square" lIns="91425" tIns="45700" rIns="91425" bIns="45700" anchor="t" anchorCtr="0">
            <a:normAutofit/>
          </a:bodyPr>
          <a:lstStyle>
            <a:lvl1pPr marL="342991" lvl="0" indent="-323936" algn="l">
              <a:lnSpc>
                <a:spcPct val="90000"/>
              </a:lnSpc>
              <a:spcBef>
                <a:spcPts val="750"/>
              </a:spcBef>
              <a:spcAft>
                <a:spcPts val="0"/>
              </a:spcAft>
              <a:buClr>
                <a:schemeClr val="dk1"/>
              </a:buClr>
              <a:buSzPts val="3200"/>
              <a:buChar char="•"/>
              <a:defRPr sz="2401"/>
            </a:lvl1pPr>
            <a:lvl2pPr marL="685983" lvl="1" indent="-304881" algn="l">
              <a:lnSpc>
                <a:spcPct val="90000"/>
              </a:lnSpc>
              <a:spcBef>
                <a:spcPts val="375"/>
              </a:spcBef>
              <a:spcAft>
                <a:spcPts val="0"/>
              </a:spcAft>
              <a:buClr>
                <a:schemeClr val="dk1"/>
              </a:buClr>
              <a:buSzPts val="2800"/>
              <a:buChar char="•"/>
              <a:defRPr sz="2101"/>
            </a:lvl2pPr>
            <a:lvl3pPr marL="1028974" lvl="2" indent="-285826" algn="l">
              <a:lnSpc>
                <a:spcPct val="90000"/>
              </a:lnSpc>
              <a:spcBef>
                <a:spcPts val="375"/>
              </a:spcBef>
              <a:spcAft>
                <a:spcPts val="0"/>
              </a:spcAft>
              <a:buClr>
                <a:schemeClr val="dk1"/>
              </a:buClr>
              <a:buSzPts val="2400"/>
              <a:buChar char="•"/>
              <a:defRPr sz="1800"/>
            </a:lvl3pPr>
            <a:lvl4pPr marL="1371966" lvl="3" indent="-266771" algn="l">
              <a:lnSpc>
                <a:spcPct val="90000"/>
              </a:lnSpc>
              <a:spcBef>
                <a:spcPts val="375"/>
              </a:spcBef>
              <a:spcAft>
                <a:spcPts val="0"/>
              </a:spcAft>
              <a:buClr>
                <a:schemeClr val="dk1"/>
              </a:buClr>
              <a:buSzPts val="2000"/>
              <a:buChar char="•"/>
              <a:defRPr sz="1500"/>
            </a:lvl4pPr>
            <a:lvl5pPr marL="1714957" lvl="4" indent="-266771" algn="l">
              <a:lnSpc>
                <a:spcPct val="90000"/>
              </a:lnSpc>
              <a:spcBef>
                <a:spcPts val="375"/>
              </a:spcBef>
              <a:spcAft>
                <a:spcPts val="0"/>
              </a:spcAft>
              <a:buClr>
                <a:schemeClr val="dk1"/>
              </a:buClr>
              <a:buSzPts val="2000"/>
              <a:buChar char="•"/>
              <a:defRPr sz="1500"/>
            </a:lvl5pPr>
            <a:lvl6pPr marL="2057949" lvl="5" indent="-266771" algn="l">
              <a:lnSpc>
                <a:spcPct val="90000"/>
              </a:lnSpc>
              <a:spcBef>
                <a:spcPts val="375"/>
              </a:spcBef>
              <a:spcAft>
                <a:spcPts val="0"/>
              </a:spcAft>
              <a:buClr>
                <a:schemeClr val="dk1"/>
              </a:buClr>
              <a:buSzPts val="2000"/>
              <a:buChar char="•"/>
              <a:defRPr sz="1500"/>
            </a:lvl6pPr>
            <a:lvl7pPr marL="2400940" lvl="6" indent="-266771" algn="l">
              <a:lnSpc>
                <a:spcPct val="90000"/>
              </a:lnSpc>
              <a:spcBef>
                <a:spcPts val="375"/>
              </a:spcBef>
              <a:spcAft>
                <a:spcPts val="0"/>
              </a:spcAft>
              <a:buClr>
                <a:schemeClr val="dk1"/>
              </a:buClr>
              <a:buSzPts val="2000"/>
              <a:buChar char="•"/>
              <a:defRPr sz="1500"/>
            </a:lvl7pPr>
            <a:lvl8pPr marL="2743932" lvl="7" indent="-266771" algn="l">
              <a:lnSpc>
                <a:spcPct val="90000"/>
              </a:lnSpc>
              <a:spcBef>
                <a:spcPts val="375"/>
              </a:spcBef>
              <a:spcAft>
                <a:spcPts val="0"/>
              </a:spcAft>
              <a:buClr>
                <a:schemeClr val="dk1"/>
              </a:buClr>
              <a:buSzPts val="2000"/>
              <a:buChar char="•"/>
              <a:defRPr sz="1500"/>
            </a:lvl8pPr>
            <a:lvl9pPr marL="3086923" lvl="8" indent="-266771" algn="l">
              <a:lnSpc>
                <a:spcPct val="90000"/>
              </a:lnSpc>
              <a:spcBef>
                <a:spcPts val="375"/>
              </a:spcBef>
              <a:spcAft>
                <a:spcPts val="0"/>
              </a:spcAft>
              <a:buClr>
                <a:schemeClr val="dk1"/>
              </a:buClr>
              <a:buSzPts val="2000"/>
              <a:buChar char="•"/>
              <a:defRPr sz="1500"/>
            </a:lvl9pPr>
          </a:lstStyle>
          <a:p>
            <a:endParaRPr/>
          </a:p>
        </p:txBody>
      </p:sp>
      <p:sp>
        <p:nvSpPr>
          <p:cNvPr id="126" name="Google Shape;126;p42"/>
          <p:cNvSpPr txBox="1">
            <a:spLocks noGrp="1"/>
          </p:cNvSpPr>
          <p:nvPr>
            <p:ph type="body" idx="2"/>
          </p:nvPr>
        </p:nvSpPr>
        <p:spPr>
          <a:xfrm>
            <a:off x="630060" y="1543526"/>
            <a:ext cx="2950202" cy="2859574"/>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chemeClr val="dk1"/>
              </a:buClr>
              <a:buSzPts val="1600"/>
              <a:buNone/>
              <a:defRPr sz="1200"/>
            </a:lvl1pPr>
            <a:lvl2pPr marL="685983" lvl="1" indent="-171496" algn="l">
              <a:lnSpc>
                <a:spcPct val="90000"/>
              </a:lnSpc>
              <a:spcBef>
                <a:spcPts val="375"/>
              </a:spcBef>
              <a:spcAft>
                <a:spcPts val="0"/>
              </a:spcAft>
              <a:buClr>
                <a:schemeClr val="dk1"/>
              </a:buClr>
              <a:buSzPts val="1400"/>
              <a:buNone/>
              <a:defRPr sz="1050"/>
            </a:lvl2pPr>
            <a:lvl3pPr marL="1028974" lvl="2" indent="-171496" algn="l">
              <a:lnSpc>
                <a:spcPct val="90000"/>
              </a:lnSpc>
              <a:spcBef>
                <a:spcPts val="375"/>
              </a:spcBef>
              <a:spcAft>
                <a:spcPts val="0"/>
              </a:spcAft>
              <a:buClr>
                <a:schemeClr val="dk1"/>
              </a:buClr>
              <a:buSzPts val="1200"/>
              <a:buNone/>
              <a:defRPr sz="900"/>
            </a:lvl3pPr>
            <a:lvl4pPr marL="1371966" lvl="3" indent="-171496" algn="l">
              <a:lnSpc>
                <a:spcPct val="90000"/>
              </a:lnSpc>
              <a:spcBef>
                <a:spcPts val="375"/>
              </a:spcBef>
              <a:spcAft>
                <a:spcPts val="0"/>
              </a:spcAft>
              <a:buClr>
                <a:schemeClr val="dk1"/>
              </a:buClr>
              <a:buSzPts val="1000"/>
              <a:buNone/>
              <a:defRPr sz="750"/>
            </a:lvl4pPr>
            <a:lvl5pPr marL="1714957" lvl="4" indent="-171496" algn="l">
              <a:lnSpc>
                <a:spcPct val="90000"/>
              </a:lnSpc>
              <a:spcBef>
                <a:spcPts val="375"/>
              </a:spcBef>
              <a:spcAft>
                <a:spcPts val="0"/>
              </a:spcAft>
              <a:buClr>
                <a:schemeClr val="dk1"/>
              </a:buClr>
              <a:buSzPts val="1000"/>
              <a:buNone/>
              <a:defRPr sz="750"/>
            </a:lvl5pPr>
            <a:lvl6pPr marL="2057949" lvl="5" indent="-171496" algn="l">
              <a:lnSpc>
                <a:spcPct val="90000"/>
              </a:lnSpc>
              <a:spcBef>
                <a:spcPts val="375"/>
              </a:spcBef>
              <a:spcAft>
                <a:spcPts val="0"/>
              </a:spcAft>
              <a:buClr>
                <a:schemeClr val="dk1"/>
              </a:buClr>
              <a:buSzPts val="1000"/>
              <a:buNone/>
              <a:defRPr sz="750"/>
            </a:lvl6pPr>
            <a:lvl7pPr marL="2400940" lvl="6" indent="-171496" algn="l">
              <a:lnSpc>
                <a:spcPct val="90000"/>
              </a:lnSpc>
              <a:spcBef>
                <a:spcPts val="375"/>
              </a:spcBef>
              <a:spcAft>
                <a:spcPts val="0"/>
              </a:spcAft>
              <a:buClr>
                <a:schemeClr val="dk1"/>
              </a:buClr>
              <a:buSzPts val="1000"/>
              <a:buNone/>
              <a:defRPr sz="750"/>
            </a:lvl7pPr>
            <a:lvl8pPr marL="2743932" lvl="7" indent="-171496" algn="l">
              <a:lnSpc>
                <a:spcPct val="90000"/>
              </a:lnSpc>
              <a:spcBef>
                <a:spcPts val="375"/>
              </a:spcBef>
              <a:spcAft>
                <a:spcPts val="0"/>
              </a:spcAft>
              <a:buClr>
                <a:schemeClr val="dk1"/>
              </a:buClr>
              <a:buSzPts val="1000"/>
              <a:buNone/>
              <a:defRPr sz="750"/>
            </a:lvl8pPr>
            <a:lvl9pPr marL="3086923" lvl="8" indent="-171496" algn="l">
              <a:lnSpc>
                <a:spcPct val="90000"/>
              </a:lnSpc>
              <a:spcBef>
                <a:spcPts val="375"/>
              </a:spcBef>
              <a:spcAft>
                <a:spcPts val="0"/>
              </a:spcAft>
              <a:buClr>
                <a:schemeClr val="dk1"/>
              </a:buClr>
              <a:buSzPts val="1000"/>
              <a:buNone/>
              <a:defRPr sz="750"/>
            </a:lvl9pPr>
          </a:lstStyle>
          <a:p>
            <a:endParaRPr/>
          </a:p>
        </p:txBody>
      </p:sp>
      <p:sp>
        <p:nvSpPr>
          <p:cNvPr id="127" name="Google Shape;127;p42"/>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2"/>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2"/>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15508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130"/>
        <p:cNvGrpSpPr/>
        <p:nvPr/>
      </p:nvGrpSpPr>
      <p:grpSpPr>
        <a:xfrm>
          <a:off x="0" y="0"/>
          <a:ext cx="0" cy="0"/>
          <a:chOff x="0" y="0"/>
          <a:chExt cx="0" cy="0"/>
        </a:xfrm>
      </p:grpSpPr>
      <p:sp>
        <p:nvSpPr>
          <p:cNvPr id="131" name="Google Shape;131;p43"/>
          <p:cNvSpPr txBox="1">
            <a:spLocks noGrp="1"/>
          </p:cNvSpPr>
          <p:nvPr>
            <p:ph type="title"/>
          </p:nvPr>
        </p:nvSpPr>
        <p:spPr>
          <a:xfrm>
            <a:off x="630060" y="343006"/>
            <a:ext cx="2950202"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3"/>
          <p:cNvSpPr>
            <a:spLocks noGrp="1"/>
          </p:cNvSpPr>
          <p:nvPr>
            <p:ph type="pic" idx="2"/>
          </p:nvPr>
        </p:nvSpPr>
        <p:spPr>
          <a:xfrm>
            <a:off x="3888741" y="740798"/>
            <a:ext cx="4630757" cy="3656347"/>
          </a:xfrm>
          <a:prstGeom prst="rect">
            <a:avLst/>
          </a:prstGeom>
          <a:noFill/>
          <a:ln>
            <a:noFill/>
          </a:ln>
        </p:spPr>
      </p:sp>
      <p:sp>
        <p:nvSpPr>
          <p:cNvPr id="133" name="Google Shape;133;p43"/>
          <p:cNvSpPr txBox="1">
            <a:spLocks noGrp="1"/>
          </p:cNvSpPr>
          <p:nvPr>
            <p:ph type="body" idx="1"/>
          </p:nvPr>
        </p:nvSpPr>
        <p:spPr>
          <a:xfrm>
            <a:off x="630060" y="1543526"/>
            <a:ext cx="2950202" cy="2859574"/>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chemeClr val="dk1"/>
              </a:buClr>
              <a:buSzPts val="1600"/>
              <a:buNone/>
              <a:defRPr sz="1200"/>
            </a:lvl1pPr>
            <a:lvl2pPr marL="685983" lvl="1" indent="-171496" algn="l">
              <a:lnSpc>
                <a:spcPct val="90000"/>
              </a:lnSpc>
              <a:spcBef>
                <a:spcPts val="375"/>
              </a:spcBef>
              <a:spcAft>
                <a:spcPts val="0"/>
              </a:spcAft>
              <a:buClr>
                <a:schemeClr val="dk1"/>
              </a:buClr>
              <a:buSzPts val="1400"/>
              <a:buNone/>
              <a:defRPr sz="1050"/>
            </a:lvl2pPr>
            <a:lvl3pPr marL="1028974" lvl="2" indent="-171496" algn="l">
              <a:lnSpc>
                <a:spcPct val="90000"/>
              </a:lnSpc>
              <a:spcBef>
                <a:spcPts val="375"/>
              </a:spcBef>
              <a:spcAft>
                <a:spcPts val="0"/>
              </a:spcAft>
              <a:buClr>
                <a:schemeClr val="dk1"/>
              </a:buClr>
              <a:buSzPts val="1200"/>
              <a:buNone/>
              <a:defRPr sz="900"/>
            </a:lvl3pPr>
            <a:lvl4pPr marL="1371966" lvl="3" indent="-171496" algn="l">
              <a:lnSpc>
                <a:spcPct val="90000"/>
              </a:lnSpc>
              <a:spcBef>
                <a:spcPts val="375"/>
              </a:spcBef>
              <a:spcAft>
                <a:spcPts val="0"/>
              </a:spcAft>
              <a:buClr>
                <a:schemeClr val="dk1"/>
              </a:buClr>
              <a:buSzPts val="1000"/>
              <a:buNone/>
              <a:defRPr sz="750"/>
            </a:lvl4pPr>
            <a:lvl5pPr marL="1714957" lvl="4" indent="-171496" algn="l">
              <a:lnSpc>
                <a:spcPct val="90000"/>
              </a:lnSpc>
              <a:spcBef>
                <a:spcPts val="375"/>
              </a:spcBef>
              <a:spcAft>
                <a:spcPts val="0"/>
              </a:spcAft>
              <a:buClr>
                <a:schemeClr val="dk1"/>
              </a:buClr>
              <a:buSzPts val="1000"/>
              <a:buNone/>
              <a:defRPr sz="750"/>
            </a:lvl5pPr>
            <a:lvl6pPr marL="2057949" lvl="5" indent="-171496" algn="l">
              <a:lnSpc>
                <a:spcPct val="90000"/>
              </a:lnSpc>
              <a:spcBef>
                <a:spcPts val="375"/>
              </a:spcBef>
              <a:spcAft>
                <a:spcPts val="0"/>
              </a:spcAft>
              <a:buClr>
                <a:schemeClr val="dk1"/>
              </a:buClr>
              <a:buSzPts val="1000"/>
              <a:buNone/>
              <a:defRPr sz="750"/>
            </a:lvl6pPr>
            <a:lvl7pPr marL="2400940" lvl="6" indent="-171496" algn="l">
              <a:lnSpc>
                <a:spcPct val="90000"/>
              </a:lnSpc>
              <a:spcBef>
                <a:spcPts val="375"/>
              </a:spcBef>
              <a:spcAft>
                <a:spcPts val="0"/>
              </a:spcAft>
              <a:buClr>
                <a:schemeClr val="dk1"/>
              </a:buClr>
              <a:buSzPts val="1000"/>
              <a:buNone/>
              <a:defRPr sz="750"/>
            </a:lvl7pPr>
            <a:lvl8pPr marL="2743932" lvl="7" indent="-171496" algn="l">
              <a:lnSpc>
                <a:spcPct val="90000"/>
              </a:lnSpc>
              <a:spcBef>
                <a:spcPts val="375"/>
              </a:spcBef>
              <a:spcAft>
                <a:spcPts val="0"/>
              </a:spcAft>
              <a:buClr>
                <a:schemeClr val="dk1"/>
              </a:buClr>
              <a:buSzPts val="1000"/>
              <a:buNone/>
              <a:defRPr sz="750"/>
            </a:lvl8pPr>
            <a:lvl9pPr marL="3086923" lvl="8" indent="-171496" algn="l">
              <a:lnSpc>
                <a:spcPct val="90000"/>
              </a:lnSpc>
              <a:spcBef>
                <a:spcPts val="375"/>
              </a:spcBef>
              <a:spcAft>
                <a:spcPts val="0"/>
              </a:spcAft>
              <a:buClr>
                <a:schemeClr val="dk1"/>
              </a:buClr>
              <a:buSzPts val="1000"/>
              <a:buNone/>
              <a:defRPr sz="750"/>
            </a:lvl9pPr>
          </a:lstStyle>
          <a:p>
            <a:endParaRPr/>
          </a:p>
        </p:txBody>
      </p:sp>
      <p:sp>
        <p:nvSpPr>
          <p:cNvPr id="134" name="Google Shape;134;p43"/>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3"/>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3"/>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048404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137"/>
        <p:cNvGrpSpPr/>
        <p:nvPr/>
      </p:nvGrpSpPr>
      <p:grpSpPr>
        <a:xfrm>
          <a:off x="0" y="0"/>
          <a:ext cx="0" cy="0"/>
          <a:chOff x="0" y="0"/>
          <a:chExt cx="0" cy="0"/>
        </a:xfrm>
      </p:grpSpPr>
      <p:sp>
        <p:nvSpPr>
          <p:cNvPr id="138" name="Google Shape;138;p44"/>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4"/>
          <p:cNvSpPr txBox="1">
            <a:spLocks noGrp="1"/>
          </p:cNvSpPr>
          <p:nvPr>
            <p:ph type="body" idx="1"/>
          </p:nvPr>
        </p:nvSpPr>
        <p:spPr>
          <a:xfrm rot="5400000">
            <a:off x="2941332" y="-942822"/>
            <a:ext cx="3264511" cy="7889438"/>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40" name="Google Shape;140;p44"/>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4"/>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4"/>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144979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143"/>
        <p:cNvGrpSpPr/>
        <p:nvPr/>
      </p:nvGrpSpPr>
      <p:grpSpPr>
        <a:xfrm>
          <a:off x="0" y="0"/>
          <a:ext cx="0" cy="0"/>
          <a:chOff x="0" y="0"/>
          <a:chExt cx="0" cy="0"/>
        </a:xfrm>
      </p:grpSpPr>
      <p:sp>
        <p:nvSpPr>
          <p:cNvPr id="144" name="Google Shape;144;p45"/>
          <p:cNvSpPr txBox="1">
            <a:spLocks noGrp="1"/>
          </p:cNvSpPr>
          <p:nvPr>
            <p:ph type="title"/>
          </p:nvPr>
        </p:nvSpPr>
        <p:spPr>
          <a:xfrm rot="5400000">
            <a:off x="5352015" y="1467860"/>
            <a:ext cx="4360224" cy="1972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5"/>
          <p:cNvSpPr txBox="1">
            <a:spLocks noGrp="1"/>
          </p:cNvSpPr>
          <p:nvPr>
            <p:ph type="body" idx="1"/>
          </p:nvPr>
        </p:nvSpPr>
        <p:spPr>
          <a:xfrm rot="5400000">
            <a:off x="1350126" y="-447329"/>
            <a:ext cx="4360224" cy="5802739"/>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146" name="Google Shape;146;p45"/>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5"/>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5"/>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7569936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143397" y="842032"/>
            <a:ext cx="6860381" cy="17912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143397" y="2702363"/>
            <a:ext cx="6860381" cy="12422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13"/>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363930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8"/>
            <a:ext cx="2950202" cy="1200521"/>
          </a:xfrm>
        </p:spPr>
        <p:txBody>
          <a:bodyPr anchor="b"/>
          <a:lstStyle>
            <a:lvl1pPr>
              <a:defRPr sz="2401"/>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8743" y="740800"/>
            <a:ext cx="4630757" cy="3656347"/>
          </a:xfrm>
        </p:spPr>
        <p:txBody>
          <a:bodyPr rtlCol="0">
            <a:normAutofit/>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9897C2E8-16C5-4FE9-A998-F6B98920B5D4}" type="datetimeFigureOut">
              <a:rPr lang="ru-RU"/>
              <a:pPr>
                <a:defRPr/>
              </a:pPr>
              <a:t>15.08.2022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B30699F4-C4B1-4BED-9CEE-46D6A86BCFB0}" type="slidenum">
              <a:rPr lang="ru-RU"/>
              <a:pPr>
                <a:defRPr/>
              </a:pPr>
              <a:t>‹#›</a:t>
            </a:fld>
            <a:endParaRPr lang="ru-RU"/>
          </a:p>
        </p:txBody>
      </p:sp>
    </p:spTree>
    <p:extLst>
      <p:ext uri="{BB962C8B-B14F-4D97-AF65-F5344CB8AC3E}">
        <p14:creationId xmlns:p14="http://schemas.microsoft.com/office/powerpoint/2010/main" val="3438022083"/>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624104" y="1282700"/>
            <a:ext cx="7889438" cy="21402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624104" y="3443160"/>
            <a:ext cx="7889438" cy="1125488"/>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rgbClr val="888888"/>
              </a:buClr>
              <a:buSzPts val="2400"/>
              <a:buNone/>
              <a:defRPr sz="1800">
                <a:solidFill>
                  <a:srgbClr val="888888"/>
                </a:solidFill>
              </a:defRPr>
            </a:lvl1pPr>
            <a:lvl2pPr marL="685983" lvl="1" indent="-171496" algn="l">
              <a:lnSpc>
                <a:spcPct val="90000"/>
              </a:lnSpc>
              <a:spcBef>
                <a:spcPts val="375"/>
              </a:spcBef>
              <a:spcAft>
                <a:spcPts val="0"/>
              </a:spcAft>
              <a:buClr>
                <a:srgbClr val="888888"/>
              </a:buClr>
              <a:buSzPts val="2000"/>
              <a:buNone/>
              <a:defRPr sz="1500">
                <a:solidFill>
                  <a:srgbClr val="888888"/>
                </a:solidFill>
              </a:defRPr>
            </a:lvl2pPr>
            <a:lvl3pPr marL="1028974" lvl="2" indent="-171496" algn="l">
              <a:lnSpc>
                <a:spcPct val="90000"/>
              </a:lnSpc>
              <a:spcBef>
                <a:spcPts val="375"/>
              </a:spcBef>
              <a:spcAft>
                <a:spcPts val="0"/>
              </a:spcAft>
              <a:buClr>
                <a:srgbClr val="888888"/>
              </a:buClr>
              <a:buSzPts val="1800"/>
              <a:buNone/>
              <a:defRPr sz="1350">
                <a:solidFill>
                  <a:srgbClr val="888888"/>
                </a:solidFill>
              </a:defRPr>
            </a:lvl3pPr>
            <a:lvl4pPr marL="1371966" lvl="3" indent="-171496" algn="l">
              <a:lnSpc>
                <a:spcPct val="90000"/>
              </a:lnSpc>
              <a:spcBef>
                <a:spcPts val="375"/>
              </a:spcBef>
              <a:spcAft>
                <a:spcPts val="0"/>
              </a:spcAft>
              <a:buClr>
                <a:srgbClr val="888888"/>
              </a:buClr>
              <a:buSzPts val="1600"/>
              <a:buNone/>
              <a:defRPr sz="1200">
                <a:solidFill>
                  <a:srgbClr val="888888"/>
                </a:solidFill>
              </a:defRPr>
            </a:lvl4pPr>
            <a:lvl5pPr marL="1714957" lvl="4" indent="-171496" algn="l">
              <a:lnSpc>
                <a:spcPct val="90000"/>
              </a:lnSpc>
              <a:spcBef>
                <a:spcPts val="375"/>
              </a:spcBef>
              <a:spcAft>
                <a:spcPts val="0"/>
              </a:spcAft>
              <a:buClr>
                <a:srgbClr val="888888"/>
              </a:buClr>
              <a:buSzPts val="1600"/>
              <a:buNone/>
              <a:defRPr sz="1200">
                <a:solidFill>
                  <a:srgbClr val="888888"/>
                </a:solidFill>
              </a:defRPr>
            </a:lvl5pPr>
            <a:lvl6pPr marL="2057949" lvl="5" indent="-171496" algn="l">
              <a:lnSpc>
                <a:spcPct val="90000"/>
              </a:lnSpc>
              <a:spcBef>
                <a:spcPts val="375"/>
              </a:spcBef>
              <a:spcAft>
                <a:spcPts val="0"/>
              </a:spcAft>
              <a:buClr>
                <a:srgbClr val="888888"/>
              </a:buClr>
              <a:buSzPts val="1600"/>
              <a:buNone/>
              <a:defRPr sz="1200">
                <a:solidFill>
                  <a:srgbClr val="888888"/>
                </a:solidFill>
              </a:defRPr>
            </a:lvl6pPr>
            <a:lvl7pPr marL="2400940" lvl="6" indent="-171496" algn="l">
              <a:lnSpc>
                <a:spcPct val="90000"/>
              </a:lnSpc>
              <a:spcBef>
                <a:spcPts val="375"/>
              </a:spcBef>
              <a:spcAft>
                <a:spcPts val="0"/>
              </a:spcAft>
              <a:buClr>
                <a:srgbClr val="888888"/>
              </a:buClr>
              <a:buSzPts val="1600"/>
              <a:buNone/>
              <a:defRPr sz="1200">
                <a:solidFill>
                  <a:srgbClr val="888888"/>
                </a:solidFill>
              </a:defRPr>
            </a:lvl7pPr>
            <a:lvl8pPr marL="2743932" lvl="7" indent="-171496" algn="l">
              <a:lnSpc>
                <a:spcPct val="90000"/>
              </a:lnSpc>
              <a:spcBef>
                <a:spcPts val="375"/>
              </a:spcBef>
              <a:spcAft>
                <a:spcPts val="0"/>
              </a:spcAft>
              <a:buClr>
                <a:srgbClr val="888888"/>
              </a:buClr>
              <a:buSzPts val="1600"/>
              <a:buNone/>
              <a:defRPr sz="1200">
                <a:solidFill>
                  <a:srgbClr val="888888"/>
                </a:solidFill>
              </a:defRPr>
            </a:lvl8pPr>
            <a:lvl9pPr marL="3086923" lvl="8" indent="-17149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0" name="Google Shape;20;p15"/>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525596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628868" y="1369642"/>
            <a:ext cx="3887549"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26" name="Google Shape;26;p16"/>
          <p:cNvSpPr txBox="1">
            <a:spLocks noGrp="1"/>
          </p:cNvSpPr>
          <p:nvPr>
            <p:ph type="body" idx="2"/>
          </p:nvPr>
        </p:nvSpPr>
        <p:spPr>
          <a:xfrm>
            <a:off x="4630758" y="1369642"/>
            <a:ext cx="3887549" cy="3264511"/>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27" name="Google Shape;27;p16"/>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3081851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630060"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630060" y="1261261"/>
            <a:ext cx="3869683" cy="618125"/>
          </a:xfrm>
          <a:prstGeom prst="rect">
            <a:avLst/>
          </a:prstGeom>
          <a:noFill/>
          <a:ln>
            <a:noFill/>
          </a:ln>
        </p:spPr>
        <p:txBody>
          <a:bodyPr spcFirstLastPara="1" wrap="square" lIns="91425" tIns="45700" rIns="91425" bIns="45700" anchor="b" anchorCtr="0">
            <a:normAutofit/>
          </a:bodyPr>
          <a:lstStyle>
            <a:lvl1pPr marL="342991" lvl="0" indent="-171496" algn="l">
              <a:lnSpc>
                <a:spcPct val="90000"/>
              </a:lnSpc>
              <a:spcBef>
                <a:spcPts val="750"/>
              </a:spcBef>
              <a:spcAft>
                <a:spcPts val="0"/>
              </a:spcAft>
              <a:buClr>
                <a:schemeClr val="dk1"/>
              </a:buClr>
              <a:buSzPts val="2400"/>
              <a:buNone/>
              <a:defRPr sz="1800" b="1"/>
            </a:lvl1pPr>
            <a:lvl2pPr marL="685983" lvl="1" indent="-171496" algn="l">
              <a:lnSpc>
                <a:spcPct val="90000"/>
              </a:lnSpc>
              <a:spcBef>
                <a:spcPts val="375"/>
              </a:spcBef>
              <a:spcAft>
                <a:spcPts val="0"/>
              </a:spcAft>
              <a:buClr>
                <a:schemeClr val="dk1"/>
              </a:buClr>
              <a:buSzPts val="2000"/>
              <a:buNone/>
              <a:defRPr sz="1500" b="1"/>
            </a:lvl2pPr>
            <a:lvl3pPr marL="1028974" lvl="2" indent="-171496" algn="l">
              <a:lnSpc>
                <a:spcPct val="90000"/>
              </a:lnSpc>
              <a:spcBef>
                <a:spcPts val="375"/>
              </a:spcBef>
              <a:spcAft>
                <a:spcPts val="0"/>
              </a:spcAft>
              <a:buClr>
                <a:schemeClr val="dk1"/>
              </a:buClr>
              <a:buSzPts val="1800"/>
              <a:buNone/>
              <a:defRPr sz="1350" b="1"/>
            </a:lvl3pPr>
            <a:lvl4pPr marL="1371966" lvl="3" indent="-171496" algn="l">
              <a:lnSpc>
                <a:spcPct val="90000"/>
              </a:lnSpc>
              <a:spcBef>
                <a:spcPts val="375"/>
              </a:spcBef>
              <a:spcAft>
                <a:spcPts val="0"/>
              </a:spcAft>
              <a:buClr>
                <a:schemeClr val="dk1"/>
              </a:buClr>
              <a:buSzPts val="1600"/>
              <a:buNone/>
              <a:defRPr sz="1200" b="1"/>
            </a:lvl4pPr>
            <a:lvl5pPr marL="1714957" lvl="4" indent="-171496" algn="l">
              <a:lnSpc>
                <a:spcPct val="90000"/>
              </a:lnSpc>
              <a:spcBef>
                <a:spcPts val="375"/>
              </a:spcBef>
              <a:spcAft>
                <a:spcPts val="0"/>
              </a:spcAft>
              <a:buClr>
                <a:schemeClr val="dk1"/>
              </a:buClr>
              <a:buSzPts val="1600"/>
              <a:buNone/>
              <a:defRPr sz="1200" b="1"/>
            </a:lvl5pPr>
            <a:lvl6pPr marL="2057949" lvl="5" indent="-171496" algn="l">
              <a:lnSpc>
                <a:spcPct val="90000"/>
              </a:lnSpc>
              <a:spcBef>
                <a:spcPts val="375"/>
              </a:spcBef>
              <a:spcAft>
                <a:spcPts val="0"/>
              </a:spcAft>
              <a:buClr>
                <a:schemeClr val="dk1"/>
              </a:buClr>
              <a:buSzPts val="1600"/>
              <a:buNone/>
              <a:defRPr sz="1200" b="1"/>
            </a:lvl6pPr>
            <a:lvl7pPr marL="2400940" lvl="6" indent="-171496" algn="l">
              <a:lnSpc>
                <a:spcPct val="90000"/>
              </a:lnSpc>
              <a:spcBef>
                <a:spcPts val="375"/>
              </a:spcBef>
              <a:spcAft>
                <a:spcPts val="0"/>
              </a:spcAft>
              <a:buClr>
                <a:schemeClr val="dk1"/>
              </a:buClr>
              <a:buSzPts val="1600"/>
              <a:buNone/>
              <a:defRPr sz="1200" b="1"/>
            </a:lvl7pPr>
            <a:lvl8pPr marL="2743932" lvl="7" indent="-171496" algn="l">
              <a:lnSpc>
                <a:spcPct val="90000"/>
              </a:lnSpc>
              <a:spcBef>
                <a:spcPts val="375"/>
              </a:spcBef>
              <a:spcAft>
                <a:spcPts val="0"/>
              </a:spcAft>
              <a:buClr>
                <a:schemeClr val="dk1"/>
              </a:buClr>
              <a:buSzPts val="1600"/>
              <a:buNone/>
              <a:defRPr sz="1200" b="1"/>
            </a:lvl8pPr>
            <a:lvl9pPr marL="3086923" lvl="8" indent="-171496" algn="l">
              <a:lnSpc>
                <a:spcPct val="90000"/>
              </a:lnSpc>
              <a:spcBef>
                <a:spcPts val="375"/>
              </a:spcBef>
              <a:spcAft>
                <a:spcPts val="0"/>
              </a:spcAft>
              <a:buClr>
                <a:schemeClr val="dk1"/>
              </a:buClr>
              <a:buSzPts val="1600"/>
              <a:buNone/>
              <a:defRPr sz="1200" b="1"/>
            </a:lvl9pPr>
          </a:lstStyle>
          <a:p>
            <a:endParaRPr/>
          </a:p>
        </p:txBody>
      </p:sp>
      <p:sp>
        <p:nvSpPr>
          <p:cNvPr id="33" name="Google Shape;33;p17"/>
          <p:cNvSpPr txBox="1">
            <a:spLocks noGrp="1"/>
          </p:cNvSpPr>
          <p:nvPr>
            <p:ph type="body" idx="2"/>
          </p:nvPr>
        </p:nvSpPr>
        <p:spPr>
          <a:xfrm>
            <a:off x="630060" y="1879386"/>
            <a:ext cx="3869683" cy="2764294"/>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34" name="Google Shape;34;p17"/>
          <p:cNvSpPr txBox="1">
            <a:spLocks noGrp="1"/>
          </p:cNvSpPr>
          <p:nvPr>
            <p:ph type="body" idx="3"/>
          </p:nvPr>
        </p:nvSpPr>
        <p:spPr>
          <a:xfrm>
            <a:off x="4630757" y="1261261"/>
            <a:ext cx="3888741" cy="618125"/>
          </a:xfrm>
          <a:prstGeom prst="rect">
            <a:avLst/>
          </a:prstGeom>
          <a:noFill/>
          <a:ln>
            <a:noFill/>
          </a:ln>
        </p:spPr>
        <p:txBody>
          <a:bodyPr spcFirstLastPara="1" wrap="square" lIns="91425" tIns="45700" rIns="91425" bIns="45700" anchor="b" anchorCtr="0">
            <a:normAutofit/>
          </a:bodyPr>
          <a:lstStyle>
            <a:lvl1pPr marL="342991" lvl="0" indent="-171496" algn="l">
              <a:lnSpc>
                <a:spcPct val="90000"/>
              </a:lnSpc>
              <a:spcBef>
                <a:spcPts val="750"/>
              </a:spcBef>
              <a:spcAft>
                <a:spcPts val="0"/>
              </a:spcAft>
              <a:buClr>
                <a:schemeClr val="dk1"/>
              </a:buClr>
              <a:buSzPts val="2400"/>
              <a:buNone/>
              <a:defRPr sz="1800" b="1"/>
            </a:lvl1pPr>
            <a:lvl2pPr marL="685983" lvl="1" indent="-171496" algn="l">
              <a:lnSpc>
                <a:spcPct val="90000"/>
              </a:lnSpc>
              <a:spcBef>
                <a:spcPts val="375"/>
              </a:spcBef>
              <a:spcAft>
                <a:spcPts val="0"/>
              </a:spcAft>
              <a:buClr>
                <a:schemeClr val="dk1"/>
              </a:buClr>
              <a:buSzPts val="2000"/>
              <a:buNone/>
              <a:defRPr sz="1500" b="1"/>
            </a:lvl2pPr>
            <a:lvl3pPr marL="1028974" lvl="2" indent="-171496" algn="l">
              <a:lnSpc>
                <a:spcPct val="90000"/>
              </a:lnSpc>
              <a:spcBef>
                <a:spcPts val="375"/>
              </a:spcBef>
              <a:spcAft>
                <a:spcPts val="0"/>
              </a:spcAft>
              <a:buClr>
                <a:schemeClr val="dk1"/>
              </a:buClr>
              <a:buSzPts val="1800"/>
              <a:buNone/>
              <a:defRPr sz="1350" b="1"/>
            </a:lvl3pPr>
            <a:lvl4pPr marL="1371966" lvl="3" indent="-171496" algn="l">
              <a:lnSpc>
                <a:spcPct val="90000"/>
              </a:lnSpc>
              <a:spcBef>
                <a:spcPts val="375"/>
              </a:spcBef>
              <a:spcAft>
                <a:spcPts val="0"/>
              </a:spcAft>
              <a:buClr>
                <a:schemeClr val="dk1"/>
              </a:buClr>
              <a:buSzPts val="1600"/>
              <a:buNone/>
              <a:defRPr sz="1200" b="1"/>
            </a:lvl4pPr>
            <a:lvl5pPr marL="1714957" lvl="4" indent="-171496" algn="l">
              <a:lnSpc>
                <a:spcPct val="90000"/>
              </a:lnSpc>
              <a:spcBef>
                <a:spcPts val="375"/>
              </a:spcBef>
              <a:spcAft>
                <a:spcPts val="0"/>
              </a:spcAft>
              <a:buClr>
                <a:schemeClr val="dk1"/>
              </a:buClr>
              <a:buSzPts val="1600"/>
              <a:buNone/>
              <a:defRPr sz="1200" b="1"/>
            </a:lvl5pPr>
            <a:lvl6pPr marL="2057949" lvl="5" indent="-171496" algn="l">
              <a:lnSpc>
                <a:spcPct val="90000"/>
              </a:lnSpc>
              <a:spcBef>
                <a:spcPts val="375"/>
              </a:spcBef>
              <a:spcAft>
                <a:spcPts val="0"/>
              </a:spcAft>
              <a:buClr>
                <a:schemeClr val="dk1"/>
              </a:buClr>
              <a:buSzPts val="1600"/>
              <a:buNone/>
              <a:defRPr sz="1200" b="1"/>
            </a:lvl6pPr>
            <a:lvl7pPr marL="2400940" lvl="6" indent="-171496" algn="l">
              <a:lnSpc>
                <a:spcPct val="90000"/>
              </a:lnSpc>
              <a:spcBef>
                <a:spcPts val="375"/>
              </a:spcBef>
              <a:spcAft>
                <a:spcPts val="0"/>
              </a:spcAft>
              <a:buClr>
                <a:schemeClr val="dk1"/>
              </a:buClr>
              <a:buSzPts val="1600"/>
              <a:buNone/>
              <a:defRPr sz="1200" b="1"/>
            </a:lvl7pPr>
            <a:lvl8pPr marL="2743932" lvl="7" indent="-171496" algn="l">
              <a:lnSpc>
                <a:spcPct val="90000"/>
              </a:lnSpc>
              <a:spcBef>
                <a:spcPts val="375"/>
              </a:spcBef>
              <a:spcAft>
                <a:spcPts val="0"/>
              </a:spcAft>
              <a:buClr>
                <a:schemeClr val="dk1"/>
              </a:buClr>
              <a:buSzPts val="1600"/>
              <a:buNone/>
              <a:defRPr sz="1200" b="1"/>
            </a:lvl8pPr>
            <a:lvl9pPr marL="3086923" lvl="8" indent="-171496" algn="l">
              <a:lnSpc>
                <a:spcPct val="90000"/>
              </a:lnSpc>
              <a:spcBef>
                <a:spcPts val="375"/>
              </a:spcBef>
              <a:spcAft>
                <a:spcPts val="0"/>
              </a:spcAft>
              <a:buClr>
                <a:schemeClr val="dk1"/>
              </a:buClr>
              <a:buSzPts val="1600"/>
              <a:buNone/>
              <a:defRPr sz="1200" b="1"/>
            </a:lvl9pPr>
          </a:lstStyle>
          <a:p>
            <a:endParaRPr/>
          </a:p>
        </p:txBody>
      </p:sp>
      <p:sp>
        <p:nvSpPr>
          <p:cNvPr id="35" name="Google Shape;35;p17"/>
          <p:cNvSpPr txBox="1">
            <a:spLocks noGrp="1"/>
          </p:cNvSpPr>
          <p:nvPr>
            <p:ph type="body" idx="4"/>
          </p:nvPr>
        </p:nvSpPr>
        <p:spPr>
          <a:xfrm>
            <a:off x="4630757" y="1879386"/>
            <a:ext cx="3888741" cy="2764294"/>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7"/>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9974943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39"/>
        <p:cNvGrpSpPr/>
        <p:nvPr/>
      </p:nvGrpSpPr>
      <p:grpSpPr>
        <a:xfrm>
          <a:off x="0" y="0"/>
          <a:ext cx="0" cy="0"/>
          <a:chOff x="0" y="0"/>
          <a:chExt cx="0" cy="0"/>
        </a:xfrm>
      </p:grpSpPr>
      <p:sp>
        <p:nvSpPr>
          <p:cNvPr id="40" name="Google Shape;40;p18"/>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03899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44"/>
        <p:cNvGrpSpPr/>
        <p:nvPr/>
      </p:nvGrpSpPr>
      <p:grpSpPr>
        <a:xfrm>
          <a:off x="0" y="0"/>
          <a:ext cx="0" cy="0"/>
          <a:chOff x="0" y="0"/>
          <a:chExt cx="0" cy="0"/>
        </a:xfrm>
      </p:grpSpPr>
      <p:sp>
        <p:nvSpPr>
          <p:cNvPr id="45" name="Google Shape;45;p19"/>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36124561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630060" y="343006"/>
            <a:ext cx="2950202"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3888741" y="740798"/>
            <a:ext cx="4630757" cy="3656347"/>
          </a:xfrm>
          <a:prstGeom prst="rect">
            <a:avLst/>
          </a:prstGeom>
          <a:noFill/>
          <a:ln>
            <a:noFill/>
          </a:ln>
        </p:spPr>
        <p:txBody>
          <a:bodyPr spcFirstLastPara="1" wrap="square" lIns="91425" tIns="45700" rIns="91425" bIns="45700" anchor="t" anchorCtr="0">
            <a:normAutofit/>
          </a:bodyPr>
          <a:lstStyle>
            <a:lvl1pPr marL="342991" lvl="0" indent="-323936" algn="l">
              <a:lnSpc>
                <a:spcPct val="90000"/>
              </a:lnSpc>
              <a:spcBef>
                <a:spcPts val="750"/>
              </a:spcBef>
              <a:spcAft>
                <a:spcPts val="0"/>
              </a:spcAft>
              <a:buClr>
                <a:schemeClr val="dk1"/>
              </a:buClr>
              <a:buSzPts val="3200"/>
              <a:buChar char="•"/>
              <a:defRPr sz="2401"/>
            </a:lvl1pPr>
            <a:lvl2pPr marL="685983" lvl="1" indent="-304881" algn="l">
              <a:lnSpc>
                <a:spcPct val="90000"/>
              </a:lnSpc>
              <a:spcBef>
                <a:spcPts val="375"/>
              </a:spcBef>
              <a:spcAft>
                <a:spcPts val="0"/>
              </a:spcAft>
              <a:buClr>
                <a:schemeClr val="dk1"/>
              </a:buClr>
              <a:buSzPts val="2800"/>
              <a:buChar char="•"/>
              <a:defRPr sz="2101"/>
            </a:lvl2pPr>
            <a:lvl3pPr marL="1028974" lvl="2" indent="-285826" algn="l">
              <a:lnSpc>
                <a:spcPct val="90000"/>
              </a:lnSpc>
              <a:spcBef>
                <a:spcPts val="375"/>
              </a:spcBef>
              <a:spcAft>
                <a:spcPts val="0"/>
              </a:spcAft>
              <a:buClr>
                <a:schemeClr val="dk1"/>
              </a:buClr>
              <a:buSzPts val="2400"/>
              <a:buChar char="•"/>
              <a:defRPr sz="1800"/>
            </a:lvl3pPr>
            <a:lvl4pPr marL="1371966" lvl="3" indent="-266771" algn="l">
              <a:lnSpc>
                <a:spcPct val="90000"/>
              </a:lnSpc>
              <a:spcBef>
                <a:spcPts val="375"/>
              </a:spcBef>
              <a:spcAft>
                <a:spcPts val="0"/>
              </a:spcAft>
              <a:buClr>
                <a:schemeClr val="dk1"/>
              </a:buClr>
              <a:buSzPts val="2000"/>
              <a:buChar char="•"/>
              <a:defRPr sz="1500"/>
            </a:lvl4pPr>
            <a:lvl5pPr marL="1714957" lvl="4" indent="-266771" algn="l">
              <a:lnSpc>
                <a:spcPct val="90000"/>
              </a:lnSpc>
              <a:spcBef>
                <a:spcPts val="375"/>
              </a:spcBef>
              <a:spcAft>
                <a:spcPts val="0"/>
              </a:spcAft>
              <a:buClr>
                <a:schemeClr val="dk1"/>
              </a:buClr>
              <a:buSzPts val="2000"/>
              <a:buChar char="•"/>
              <a:defRPr sz="1500"/>
            </a:lvl5pPr>
            <a:lvl6pPr marL="2057949" lvl="5" indent="-266771" algn="l">
              <a:lnSpc>
                <a:spcPct val="90000"/>
              </a:lnSpc>
              <a:spcBef>
                <a:spcPts val="375"/>
              </a:spcBef>
              <a:spcAft>
                <a:spcPts val="0"/>
              </a:spcAft>
              <a:buClr>
                <a:schemeClr val="dk1"/>
              </a:buClr>
              <a:buSzPts val="2000"/>
              <a:buChar char="•"/>
              <a:defRPr sz="1500"/>
            </a:lvl6pPr>
            <a:lvl7pPr marL="2400940" lvl="6" indent="-266771" algn="l">
              <a:lnSpc>
                <a:spcPct val="90000"/>
              </a:lnSpc>
              <a:spcBef>
                <a:spcPts val="375"/>
              </a:spcBef>
              <a:spcAft>
                <a:spcPts val="0"/>
              </a:spcAft>
              <a:buClr>
                <a:schemeClr val="dk1"/>
              </a:buClr>
              <a:buSzPts val="2000"/>
              <a:buChar char="•"/>
              <a:defRPr sz="1500"/>
            </a:lvl7pPr>
            <a:lvl8pPr marL="2743932" lvl="7" indent="-266771" algn="l">
              <a:lnSpc>
                <a:spcPct val="90000"/>
              </a:lnSpc>
              <a:spcBef>
                <a:spcPts val="375"/>
              </a:spcBef>
              <a:spcAft>
                <a:spcPts val="0"/>
              </a:spcAft>
              <a:buClr>
                <a:schemeClr val="dk1"/>
              </a:buClr>
              <a:buSzPts val="2000"/>
              <a:buChar char="•"/>
              <a:defRPr sz="1500"/>
            </a:lvl8pPr>
            <a:lvl9pPr marL="3086923" lvl="8" indent="-266771" algn="l">
              <a:lnSpc>
                <a:spcPct val="90000"/>
              </a:lnSpc>
              <a:spcBef>
                <a:spcPts val="375"/>
              </a:spcBef>
              <a:spcAft>
                <a:spcPts val="0"/>
              </a:spcAft>
              <a:buClr>
                <a:schemeClr val="dk1"/>
              </a:buClr>
              <a:buSzPts val="2000"/>
              <a:buChar char="•"/>
              <a:defRPr sz="1500"/>
            </a:lvl9pPr>
          </a:lstStyle>
          <a:p>
            <a:endParaRPr/>
          </a:p>
        </p:txBody>
      </p:sp>
      <p:sp>
        <p:nvSpPr>
          <p:cNvPr id="51" name="Google Shape;51;p20"/>
          <p:cNvSpPr txBox="1">
            <a:spLocks noGrp="1"/>
          </p:cNvSpPr>
          <p:nvPr>
            <p:ph type="body" idx="2"/>
          </p:nvPr>
        </p:nvSpPr>
        <p:spPr>
          <a:xfrm>
            <a:off x="630060" y="1543526"/>
            <a:ext cx="2950202" cy="2859574"/>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chemeClr val="dk1"/>
              </a:buClr>
              <a:buSzPts val="1600"/>
              <a:buNone/>
              <a:defRPr sz="1200"/>
            </a:lvl1pPr>
            <a:lvl2pPr marL="685983" lvl="1" indent="-171496" algn="l">
              <a:lnSpc>
                <a:spcPct val="90000"/>
              </a:lnSpc>
              <a:spcBef>
                <a:spcPts val="375"/>
              </a:spcBef>
              <a:spcAft>
                <a:spcPts val="0"/>
              </a:spcAft>
              <a:buClr>
                <a:schemeClr val="dk1"/>
              </a:buClr>
              <a:buSzPts val="1400"/>
              <a:buNone/>
              <a:defRPr sz="1050"/>
            </a:lvl2pPr>
            <a:lvl3pPr marL="1028974" lvl="2" indent="-171496" algn="l">
              <a:lnSpc>
                <a:spcPct val="90000"/>
              </a:lnSpc>
              <a:spcBef>
                <a:spcPts val="375"/>
              </a:spcBef>
              <a:spcAft>
                <a:spcPts val="0"/>
              </a:spcAft>
              <a:buClr>
                <a:schemeClr val="dk1"/>
              </a:buClr>
              <a:buSzPts val="1200"/>
              <a:buNone/>
              <a:defRPr sz="900"/>
            </a:lvl3pPr>
            <a:lvl4pPr marL="1371966" lvl="3" indent="-171496" algn="l">
              <a:lnSpc>
                <a:spcPct val="90000"/>
              </a:lnSpc>
              <a:spcBef>
                <a:spcPts val="375"/>
              </a:spcBef>
              <a:spcAft>
                <a:spcPts val="0"/>
              </a:spcAft>
              <a:buClr>
                <a:schemeClr val="dk1"/>
              </a:buClr>
              <a:buSzPts val="1000"/>
              <a:buNone/>
              <a:defRPr sz="750"/>
            </a:lvl4pPr>
            <a:lvl5pPr marL="1714957" lvl="4" indent="-171496" algn="l">
              <a:lnSpc>
                <a:spcPct val="90000"/>
              </a:lnSpc>
              <a:spcBef>
                <a:spcPts val="375"/>
              </a:spcBef>
              <a:spcAft>
                <a:spcPts val="0"/>
              </a:spcAft>
              <a:buClr>
                <a:schemeClr val="dk1"/>
              </a:buClr>
              <a:buSzPts val="1000"/>
              <a:buNone/>
              <a:defRPr sz="750"/>
            </a:lvl5pPr>
            <a:lvl6pPr marL="2057949" lvl="5" indent="-171496" algn="l">
              <a:lnSpc>
                <a:spcPct val="90000"/>
              </a:lnSpc>
              <a:spcBef>
                <a:spcPts val="375"/>
              </a:spcBef>
              <a:spcAft>
                <a:spcPts val="0"/>
              </a:spcAft>
              <a:buClr>
                <a:schemeClr val="dk1"/>
              </a:buClr>
              <a:buSzPts val="1000"/>
              <a:buNone/>
              <a:defRPr sz="750"/>
            </a:lvl6pPr>
            <a:lvl7pPr marL="2400940" lvl="6" indent="-171496" algn="l">
              <a:lnSpc>
                <a:spcPct val="90000"/>
              </a:lnSpc>
              <a:spcBef>
                <a:spcPts val="375"/>
              </a:spcBef>
              <a:spcAft>
                <a:spcPts val="0"/>
              </a:spcAft>
              <a:buClr>
                <a:schemeClr val="dk1"/>
              </a:buClr>
              <a:buSzPts val="1000"/>
              <a:buNone/>
              <a:defRPr sz="750"/>
            </a:lvl7pPr>
            <a:lvl8pPr marL="2743932" lvl="7" indent="-171496" algn="l">
              <a:lnSpc>
                <a:spcPct val="90000"/>
              </a:lnSpc>
              <a:spcBef>
                <a:spcPts val="375"/>
              </a:spcBef>
              <a:spcAft>
                <a:spcPts val="0"/>
              </a:spcAft>
              <a:buClr>
                <a:schemeClr val="dk1"/>
              </a:buClr>
              <a:buSzPts val="1000"/>
              <a:buNone/>
              <a:defRPr sz="750"/>
            </a:lvl8pPr>
            <a:lvl9pPr marL="3086923" lvl="8" indent="-171496" algn="l">
              <a:lnSpc>
                <a:spcPct val="90000"/>
              </a:lnSpc>
              <a:spcBef>
                <a:spcPts val="375"/>
              </a:spcBef>
              <a:spcAft>
                <a:spcPts val="0"/>
              </a:spcAft>
              <a:buClr>
                <a:schemeClr val="dk1"/>
              </a:buClr>
              <a:buSzPts val="1000"/>
              <a:buNone/>
              <a:defRPr sz="750"/>
            </a:lvl9pPr>
          </a:lstStyle>
          <a:p>
            <a:endParaRPr/>
          </a:p>
        </p:txBody>
      </p:sp>
      <p:sp>
        <p:nvSpPr>
          <p:cNvPr id="52" name="Google Shape;52;p20"/>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202419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630060" y="343006"/>
            <a:ext cx="2950202" cy="12005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a:spLocks noGrp="1"/>
          </p:cNvSpPr>
          <p:nvPr>
            <p:ph type="pic" idx="2"/>
          </p:nvPr>
        </p:nvSpPr>
        <p:spPr>
          <a:xfrm>
            <a:off x="3888741" y="740798"/>
            <a:ext cx="4630757" cy="3656347"/>
          </a:xfrm>
          <a:prstGeom prst="rect">
            <a:avLst/>
          </a:prstGeom>
          <a:noFill/>
          <a:ln>
            <a:noFill/>
          </a:ln>
        </p:spPr>
      </p:sp>
      <p:sp>
        <p:nvSpPr>
          <p:cNvPr id="58" name="Google Shape;58;p21"/>
          <p:cNvSpPr txBox="1">
            <a:spLocks noGrp="1"/>
          </p:cNvSpPr>
          <p:nvPr>
            <p:ph type="body" idx="1"/>
          </p:nvPr>
        </p:nvSpPr>
        <p:spPr>
          <a:xfrm>
            <a:off x="630060" y="1543526"/>
            <a:ext cx="2950202" cy="2859574"/>
          </a:xfrm>
          <a:prstGeom prst="rect">
            <a:avLst/>
          </a:prstGeom>
          <a:noFill/>
          <a:ln>
            <a:noFill/>
          </a:ln>
        </p:spPr>
        <p:txBody>
          <a:bodyPr spcFirstLastPara="1" wrap="square" lIns="91425" tIns="45700" rIns="91425" bIns="45700" anchor="t" anchorCtr="0">
            <a:normAutofit/>
          </a:bodyPr>
          <a:lstStyle>
            <a:lvl1pPr marL="342991" lvl="0" indent="-171496" algn="l">
              <a:lnSpc>
                <a:spcPct val="90000"/>
              </a:lnSpc>
              <a:spcBef>
                <a:spcPts val="750"/>
              </a:spcBef>
              <a:spcAft>
                <a:spcPts val="0"/>
              </a:spcAft>
              <a:buClr>
                <a:schemeClr val="dk1"/>
              </a:buClr>
              <a:buSzPts val="1600"/>
              <a:buNone/>
              <a:defRPr sz="1200"/>
            </a:lvl1pPr>
            <a:lvl2pPr marL="685983" lvl="1" indent="-171496" algn="l">
              <a:lnSpc>
                <a:spcPct val="90000"/>
              </a:lnSpc>
              <a:spcBef>
                <a:spcPts val="375"/>
              </a:spcBef>
              <a:spcAft>
                <a:spcPts val="0"/>
              </a:spcAft>
              <a:buClr>
                <a:schemeClr val="dk1"/>
              </a:buClr>
              <a:buSzPts val="1400"/>
              <a:buNone/>
              <a:defRPr sz="1050"/>
            </a:lvl2pPr>
            <a:lvl3pPr marL="1028974" lvl="2" indent="-171496" algn="l">
              <a:lnSpc>
                <a:spcPct val="90000"/>
              </a:lnSpc>
              <a:spcBef>
                <a:spcPts val="375"/>
              </a:spcBef>
              <a:spcAft>
                <a:spcPts val="0"/>
              </a:spcAft>
              <a:buClr>
                <a:schemeClr val="dk1"/>
              </a:buClr>
              <a:buSzPts val="1200"/>
              <a:buNone/>
              <a:defRPr sz="900"/>
            </a:lvl3pPr>
            <a:lvl4pPr marL="1371966" lvl="3" indent="-171496" algn="l">
              <a:lnSpc>
                <a:spcPct val="90000"/>
              </a:lnSpc>
              <a:spcBef>
                <a:spcPts val="375"/>
              </a:spcBef>
              <a:spcAft>
                <a:spcPts val="0"/>
              </a:spcAft>
              <a:buClr>
                <a:schemeClr val="dk1"/>
              </a:buClr>
              <a:buSzPts val="1000"/>
              <a:buNone/>
              <a:defRPr sz="750"/>
            </a:lvl4pPr>
            <a:lvl5pPr marL="1714957" lvl="4" indent="-171496" algn="l">
              <a:lnSpc>
                <a:spcPct val="90000"/>
              </a:lnSpc>
              <a:spcBef>
                <a:spcPts val="375"/>
              </a:spcBef>
              <a:spcAft>
                <a:spcPts val="0"/>
              </a:spcAft>
              <a:buClr>
                <a:schemeClr val="dk1"/>
              </a:buClr>
              <a:buSzPts val="1000"/>
              <a:buNone/>
              <a:defRPr sz="750"/>
            </a:lvl5pPr>
            <a:lvl6pPr marL="2057949" lvl="5" indent="-171496" algn="l">
              <a:lnSpc>
                <a:spcPct val="90000"/>
              </a:lnSpc>
              <a:spcBef>
                <a:spcPts val="375"/>
              </a:spcBef>
              <a:spcAft>
                <a:spcPts val="0"/>
              </a:spcAft>
              <a:buClr>
                <a:schemeClr val="dk1"/>
              </a:buClr>
              <a:buSzPts val="1000"/>
              <a:buNone/>
              <a:defRPr sz="750"/>
            </a:lvl6pPr>
            <a:lvl7pPr marL="2400940" lvl="6" indent="-171496" algn="l">
              <a:lnSpc>
                <a:spcPct val="90000"/>
              </a:lnSpc>
              <a:spcBef>
                <a:spcPts val="375"/>
              </a:spcBef>
              <a:spcAft>
                <a:spcPts val="0"/>
              </a:spcAft>
              <a:buClr>
                <a:schemeClr val="dk1"/>
              </a:buClr>
              <a:buSzPts val="1000"/>
              <a:buNone/>
              <a:defRPr sz="750"/>
            </a:lvl7pPr>
            <a:lvl8pPr marL="2743932" lvl="7" indent="-171496" algn="l">
              <a:lnSpc>
                <a:spcPct val="90000"/>
              </a:lnSpc>
              <a:spcBef>
                <a:spcPts val="375"/>
              </a:spcBef>
              <a:spcAft>
                <a:spcPts val="0"/>
              </a:spcAft>
              <a:buClr>
                <a:schemeClr val="dk1"/>
              </a:buClr>
              <a:buSzPts val="1000"/>
              <a:buNone/>
              <a:defRPr sz="750"/>
            </a:lvl8pPr>
            <a:lvl9pPr marL="3086923" lvl="8" indent="-171496" algn="l">
              <a:lnSpc>
                <a:spcPct val="90000"/>
              </a:lnSpc>
              <a:spcBef>
                <a:spcPts val="375"/>
              </a:spcBef>
              <a:spcAft>
                <a:spcPts val="0"/>
              </a:spcAft>
              <a:buClr>
                <a:schemeClr val="dk1"/>
              </a:buClr>
              <a:buSzPts val="1000"/>
              <a:buNone/>
              <a:defRPr sz="750"/>
            </a:lvl9pPr>
          </a:lstStyle>
          <a:p>
            <a:endParaRPr/>
          </a:p>
        </p:txBody>
      </p:sp>
      <p:sp>
        <p:nvSpPr>
          <p:cNvPr id="59" name="Google Shape;59;p21"/>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1243794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62"/>
        <p:cNvGrpSpPr/>
        <p:nvPr/>
      </p:nvGrpSpPr>
      <p:grpSpPr>
        <a:xfrm>
          <a:off x="0" y="0"/>
          <a:ext cx="0" cy="0"/>
          <a:chOff x="0" y="0"/>
          <a:chExt cx="0" cy="0"/>
        </a:xfrm>
      </p:grpSpPr>
      <p:sp>
        <p:nvSpPr>
          <p:cNvPr id="63" name="Google Shape;63;p22"/>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body" idx="1"/>
          </p:nvPr>
        </p:nvSpPr>
        <p:spPr>
          <a:xfrm rot="5400000">
            <a:off x="2941332" y="-942822"/>
            <a:ext cx="3264511" cy="7889438"/>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65" name="Google Shape;65;p22"/>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2394455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rot="5400000">
            <a:off x="5352015" y="1467860"/>
            <a:ext cx="4360224" cy="1972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1350126" y="-447329"/>
            <a:ext cx="4360224" cy="5802739"/>
          </a:xfrm>
          <a:prstGeom prst="rect">
            <a:avLst/>
          </a:prstGeom>
          <a:noFill/>
          <a:ln>
            <a:noFill/>
          </a:ln>
        </p:spPr>
        <p:txBody>
          <a:bodyPr spcFirstLastPara="1" wrap="square" lIns="91425" tIns="45700" rIns="91425" bIns="45700" anchor="t" anchorCtr="0">
            <a:normAutofit/>
          </a:bodyPr>
          <a:lstStyle>
            <a:lvl1pPr marL="342991" lvl="0" indent="-257244" algn="l">
              <a:lnSpc>
                <a:spcPct val="90000"/>
              </a:lnSpc>
              <a:spcBef>
                <a:spcPts val="750"/>
              </a:spcBef>
              <a:spcAft>
                <a:spcPts val="0"/>
              </a:spcAft>
              <a:buClr>
                <a:schemeClr val="dk1"/>
              </a:buClr>
              <a:buSzPts val="1800"/>
              <a:buChar char="•"/>
              <a:defRPr/>
            </a:lvl1pPr>
            <a:lvl2pPr marL="685983" lvl="1" indent="-257244" algn="l">
              <a:lnSpc>
                <a:spcPct val="90000"/>
              </a:lnSpc>
              <a:spcBef>
                <a:spcPts val="375"/>
              </a:spcBef>
              <a:spcAft>
                <a:spcPts val="0"/>
              </a:spcAft>
              <a:buClr>
                <a:schemeClr val="dk1"/>
              </a:buClr>
              <a:buSzPts val="1800"/>
              <a:buChar char="•"/>
              <a:defRPr/>
            </a:lvl2pPr>
            <a:lvl3pPr marL="1028974" lvl="2" indent="-257244" algn="l">
              <a:lnSpc>
                <a:spcPct val="90000"/>
              </a:lnSpc>
              <a:spcBef>
                <a:spcPts val="375"/>
              </a:spcBef>
              <a:spcAft>
                <a:spcPts val="0"/>
              </a:spcAft>
              <a:buClr>
                <a:schemeClr val="dk1"/>
              </a:buClr>
              <a:buSzPts val="1800"/>
              <a:buChar char="•"/>
              <a:defRPr/>
            </a:lvl3pPr>
            <a:lvl4pPr marL="1371966" lvl="3" indent="-257244" algn="l">
              <a:lnSpc>
                <a:spcPct val="90000"/>
              </a:lnSpc>
              <a:spcBef>
                <a:spcPts val="375"/>
              </a:spcBef>
              <a:spcAft>
                <a:spcPts val="0"/>
              </a:spcAft>
              <a:buClr>
                <a:schemeClr val="dk1"/>
              </a:buClr>
              <a:buSzPts val="1800"/>
              <a:buChar char="•"/>
              <a:defRPr/>
            </a:lvl4pPr>
            <a:lvl5pPr marL="1714957" lvl="4" indent="-257244" algn="l">
              <a:lnSpc>
                <a:spcPct val="90000"/>
              </a:lnSpc>
              <a:spcBef>
                <a:spcPts val="375"/>
              </a:spcBef>
              <a:spcAft>
                <a:spcPts val="0"/>
              </a:spcAft>
              <a:buClr>
                <a:schemeClr val="dk1"/>
              </a:buClr>
              <a:buSzPts val="1800"/>
              <a:buChar char="•"/>
              <a:defRPr/>
            </a:lvl5pPr>
            <a:lvl6pPr marL="2057949" lvl="5" indent="-257244" algn="l">
              <a:lnSpc>
                <a:spcPct val="90000"/>
              </a:lnSpc>
              <a:spcBef>
                <a:spcPts val="375"/>
              </a:spcBef>
              <a:spcAft>
                <a:spcPts val="0"/>
              </a:spcAft>
              <a:buClr>
                <a:schemeClr val="dk1"/>
              </a:buClr>
              <a:buSzPts val="1800"/>
              <a:buChar char="•"/>
              <a:defRPr/>
            </a:lvl6pPr>
            <a:lvl7pPr marL="2400940" lvl="6" indent="-257244" algn="l">
              <a:lnSpc>
                <a:spcPct val="90000"/>
              </a:lnSpc>
              <a:spcBef>
                <a:spcPts val="375"/>
              </a:spcBef>
              <a:spcAft>
                <a:spcPts val="0"/>
              </a:spcAft>
              <a:buClr>
                <a:schemeClr val="dk1"/>
              </a:buClr>
              <a:buSzPts val="1800"/>
              <a:buChar char="•"/>
              <a:defRPr/>
            </a:lvl7pPr>
            <a:lvl8pPr marL="2743932" lvl="7" indent="-257244" algn="l">
              <a:lnSpc>
                <a:spcPct val="90000"/>
              </a:lnSpc>
              <a:spcBef>
                <a:spcPts val="375"/>
              </a:spcBef>
              <a:spcAft>
                <a:spcPts val="0"/>
              </a:spcAft>
              <a:buClr>
                <a:schemeClr val="dk1"/>
              </a:buClr>
              <a:buSzPts val="1800"/>
              <a:buChar char="•"/>
              <a:defRPr/>
            </a:lvl8pPr>
            <a:lvl9pPr marL="3086923" lvl="8" indent="-257244" algn="l">
              <a:lnSpc>
                <a:spcPct val="90000"/>
              </a:lnSpc>
              <a:spcBef>
                <a:spcPts val="375"/>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ru-RU"/>
              <a:pPr/>
              <a:t>‹#›</a:t>
            </a:fld>
            <a:endParaRPr/>
          </a:p>
        </p:txBody>
      </p:sp>
    </p:spTree>
    <p:extLst>
      <p:ext uri="{BB962C8B-B14F-4D97-AF65-F5344CB8AC3E}">
        <p14:creationId xmlns:p14="http://schemas.microsoft.com/office/powerpoint/2010/main" val="408450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12.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4639"/>
            <a:ext cx="78898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1027" name="Text Placeholder 2"/>
          <p:cNvSpPr>
            <a:spLocks noGrp="1"/>
          </p:cNvSpPr>
          <p:nvPr>
            <p:ph type="body" idx="1"/>
          </p:nvPr>
        </p:nvSpPr>
        <p:spPr bwMode="auto">
          <a:xfrm>
            <a:off x="628650" y="1370013"/>
            <a:ext cx="78898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628652" y="4768850"/>
            <a:ext cx="2058988" cy="273050"/>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FDC34594-A88A-4743-B1D3-B4C6F41FFB51}" type="datetimeFigureOut">
              <a:rPr lang="ru-RU"/>
              <a:pPr>
                <a:defRPr/>
              </a:pPr>
              <a:t>15.08.2022</a:t>
            </a:fld>
            <a:endParaRPr lang="ru-RU"/>
          </a:p>
        </p:txBody>
      </p:sp>
      <p:sp>
        <p:nvSpPr>
          <p:cNvPr id="5" name="Footer Placeholder 4"/>
          <p:cNvSpPr>
            <a:spLocks noGrp="1"/>
          </p:cNvSpPr>
          <p:nvPr>
            <p:ph type="ftr" sz="quarter" idx="3"/>
          </p:nvPr>
        </p:nvSpPr>
        <p:spPr>
          <a:xfrm>
            <a:off x="3030540" y="4768850"/>
            <a:ext cx="3086100" cy="27305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ru-RU"/>
          </a:p>
        </p:txBody>
      </p:sp>
      <p:sp>
        <p:nvSpPr>
          <p:cNvPr id="6" name="Slide Number Placeholder 5"/>
          <p:cNvSpPr>
            <a:spLocks noGrp="1"/>
          </p:cNvSpPr>
          <p:nvPr>
            <p:ph type="sldNum" sz="quarter" idx="4"/>
          </p:nvPr>
        </p:nvSpPr>
        <p:spPr>
          <a:xfrm>
            <a:off x="6459540" y="4768850"/>
            <a:ext cx="2058987" cy="273050"/>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696255F-5E89-4150-9DF7-A7B8906DD36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Lst>
  <p:transition spd="slow"/>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34540636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34"/>
          <p:cNvSpPr txBox="1">
            <a:spLocks noGrp="1"/>
          </p:cNvSpPr>
          <p:nvPr>
            <p:ph type="body" idx="1"/>
          </p:nvPr>
        </p:nvSpPr>
        <p:spPr>
          <a:xfrm>
            <a:off x="628869" y="1369642"/>
            <a:ext cx="7889438" cy="326451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34"/>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pPr defTabSz="685983" eaLnBrk="1" fontAlgn="auto" hangingPunct="1"/>
            <a:endParaRPr lang="ru-RU" kern="0"/>
          </a:p>
        </p:txBody>
      </p:sp>
      <p:sp>
        <p:nvSpPr>
          <p:cNvPr id="78" name="Google Shape;78;p34"/>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pPr defTabSz="685983" eaLnBrk="1" fontAlgn="auto" hangingPunct="1"/>
            <a:endParaRPr lang="ru-RU" kern="0"/>
          </a:p>
        </p:txBody>
      </p:sp>
      <p:sp>
        <p:nvSpPr>
          <p:cNvPr id="79" name="Google Shape;79;p34"/>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defTabSz="685983" eaLnBrk="1" fontAlgn="auto" hangingPunct="1"/>
            <a:fld id="{00000000-1234-1234-1234-123412341234}" type="slidenum">
              <a:rPr lang="ru-RU" kern="0" smtClean="0"/>
              <a:pPr defTabSz="685983" eaLnBrk="1" fontAlgn="auto" hangingPunct="1"/>
              <a:t>‹#›</a:t>
            </a:fld>
            <a:endParaRPr lang="ru-RU" kern="0"/>
          </a:p>
        </p:txBody>
      </p:sp>
    </p:spTree>
    <p:extLst>
      <p:ext uri="{BB962C8B-B14F-4D97-AF65-F5344CB8AC3E}">
        <p14:creationId xmlns:p14="http://schemas.microsoft.com/office/powerpoint/2010/main" val="901471795"/>
      </p:ext>
    </p:extLst>
  </p:cSld>
  <p:clrMap bg1="lt1" tx1="dk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28869" y="1369642"/>
            <a:ext cx="7889438" cy="326451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2"/>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pPr defTabSz="685983" eaLnBrk="1" fontAlgn="auto" hangingPunct="1"/>
            <a:endParaRPr lang="ru-RU" kern="0"/>
          </a:p>
        </p:txBody>
      </p:sp>
      <p:sp>
        <p:nvSpPr>
          <p:cNvPr id="9" name="Google Shape;9;p12"/>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pPr defTabSz="685983" eaLnBrk="1" fontAlgn="auto" hangingPunct="1"/>
            <a:endParaRPr lang="ru-RU" kern="0"/>
          </a:p>
        </p:txBody>
      </p:sp>
      <p:sp>
        <p:nvSpPr>
          <p:cNvPr id="10" name="Google Shape;10;p12"/>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defTabSz="685983" eaLnBrk="1" fontAlgn="auto" hangingPunct="1"/>
            <a:fld id="{00000000-1234-1234-1234-123412341234}" type="slidenum">
              <a:rPr lang="ru-RU" kern="0" smtClean="0"/>
              <a:pPr defTabSz="685983" eaLnBrk="1" fontAlgn="auto" hangingPunct="1"/>
              <a:t>‹#›</a:t>
            </a:fld>
            <a:endParaRPr lang="ru-RU" kern="0"/>
          </a:p>
        </p:txBody>
      </p:sp>
    </p:spTree>
    <p:extLst>
      <p:ext uri="{BB962C8B-B14F-4D97-AF65-F5344CB8AC3E}">
        <p14:creationId xmlns:p14="http://schemas.microsoft.com/office/powerpoint/2010/main" val="2933524310"/>
      </p:ext>
    </p:extLst>
  </p:cSld>
  <p:clrMap bg1="lt1" tx1="dk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31912788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505519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223218932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190950137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a:off x="628869" y="273929"/>
            <a:ext cx="7889438" cy="99447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34"/>
          <p:cNvSpPr txBox="1">
            <a:spLocks noGrp="1"/>
          </p:cNvSpPr>
          <p:nvPr>
            <p:ph type="body" idx="1"/>
          </p:nvPr>
        </p:nvSpPr>
        <p:spPr>
          <a:xfrm>
            <a:off x="628869" y="1369642"/>
            <a:ext cx="7889438" cy="326451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34"/>
          <p:cNvSpPr txBox="1">
            <a:spLocks noGrp="1"/>
          </p:cNvSpPr>
          <p:nvPr>
            <p:ph type="dt" idx="10"/>
          </p:nvPr>
        </p:nvSpPr>
        <p:spPr>
          <a:xfrm>
            <a:off x="628868" y="4768735"/>
            <a:ext cx="2058114" cy="27392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pPr defTabSz="685983" eaLnBrk="1" fontAlgn="auto" hangingPunct="1"/>
            <a:endParaRPr lang="ru-RU" kern="0"/>
          </a:p>
        </p:txBody>
      </p:sp>
      <p:sp>
        <p:nvSpPr>
          <p:cNvPr id="78" name="Google Shape;78;p34"/>
          <p:cNvSpPr txBox="1">
            <a:spLocks noGrp="1"/>
          </p:cNvSpPr>
          <p:nvPr>
            <p:ph type="ftr" idx="11"/>
          </p:nvPr>
        </p:nvSpPr>
        <p:spPr>
          <a:xfrm>
            <a:off x="3030002" y="4768735"/>
            <a:ext cx="3087172" cy="27392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pPr defTabSz="685983" eaLnBrk="1" fontAlgn="auto" hangingPunct="1"/>
            <a:endParaRPr lang="ru-RU" kern="0"/>
          </a:p>
        </p:txBody>
      </p:sp>
      <p:sp>
        <p:nvSpPr>
          <p:cNvPr id="79" name="Google Shape;79;p34"/>
          <p:cNvSpPr txBox="1">
            <a:spLocks noGrp="1"/>
          </p:cNvSpPr>
          <p:nvPr>
            <p:ph type="sldNum" idx="12"/>
          </p:nvPr>
        </p:nvSpPr>
        <p:spPr>
          <a:xfrm>
            <a:off x="6460193" y="4768735"/>
            <a:ext cx="2058114" cy="27392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defTabSz="685983" eaLnBrk="1" fontAlgn="auto" hangingPunct="1"/>
            <a:fld id="{00000000-1234-1234-1234-123412341234}" type="slidenum">
              <a:rPr lang="ru-RU" kern="0" smtClean="0"/>
              <a:pPr defTabSz="685983" eaLnBrk="1" fontAlgn="auto" hangingPunct="1"/>
              <a:t>‹#›</a:t>
            </a:fld>
            <a:endParaRPr lang="ru-RU" kern="0"/>
          </a:p>
        </p:txBody>
      </p:sp>
    </p:spTree>
    <p:extLst>
      <p:ext uri="{BB962C8B-B14F-4D97-AF65-F5344CB8AC3E}">
        <p14:creationId xmlns:p14="http://schemas.microsoft.com/office/powerpoint/2010/main" val="2870501816"/>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173818112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233428519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4728" y="277645"/>
            <a:ext cx="3724297" cy="954107"/>
          </a:xfrm>
          <a:prstGeom prst="rect">
            <a:avLst/>
          </a:prstGeom>
        </p:spPr>
        <p:txBody>
          <a:bodyPr wrap="square" lIns="0" tIns="0" rIns="0" bIns="0">
            <a:spAutoFit/>
          </a:bodyPr>
          <a:lstStyle>
            <a:lvl1pPr>
              <a:defRPr sz="6200" b="0" i="0">
                <a:solidFill>
                  <a:srgbClr val="6A1F5F"/>
                </a:solidFill>
                <a:latin typeface="Microsoft Sans Serif"/>
                <a:cs typeface="Microsoft Sans Serif"/>
              </a:defRPr>
            </a:lvl1pPr>
          </a:lstStyle>
          <a:p>
            <a:endParaRPr/>
          </a:p>
        </p:txBody>
      </p:sp>
      <p:sp>
        <p:nvSpPr>
          <p:cNvPr id="3" name="Holder 3"/>
          <p:cNvSpPr>
            <a:spLocks noGrp="1"/>
          </p:cNvSpPr>
          <p:nvPr>
            <p:ph type="body" idx="1"/>
          </p:nvPr>
        </p:nvSpPr>
        <p:spPr>
          <a:xfrm>
            <a:off x="2103723" y="905726"/>
            <a:ext cx="66631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10040" y="4784932"/>
            <a:ext cx="2927096" cy="207749"/>
          </a:xfrm>
          <a:prstGeom prst="rect">
            <a:avLst/>
          </a:prstGeom>
        </p:spPr>
        <p:txBody>
          <a:bodyPr wrap="square" lIns="0" tIns="0" rIns="0" bIns="0">
            <a:spAutoFit/>
          </a:bodyPr>
          <a:lstStyle>
            <a:lvl1pPr algn="ctr">
              <a:defRPr>
                <a:solidFill>
                  <a:schemeClr val="tx1">
                    <a:tint val="75000"/>
                  </a:schemeClr>
                </a:solidFill>
              </a:defRPr>
            </a:lvl1pPr>
          </a:lstStyle>
          <a:p>
            <a:pPr defTabSz="685983" eaLnBrk="1" fontAlgn="auto" hangingPunct="1">
              <a:spcBef>
                <a:spcPts val="0"/>
              </a:spcBef>
              <a:spcAft>
                <a:spcPts val="0"/>
              </a:spcAft>
            </a:pPr>
            <a:endParaRPr lang="ru-RU" sz="1350">
              <a:solidFill>
                <a:prstClr val="black">
                  <a:tint val="75000"/>
                </a:prstClr>
              </a:solidFill>
              <a:latin typeface="Calibri"/>
            </a:endParaRPr>
          </a:p>
        </p:txBody>
      </p:sp>
      <p:sp>
        <p:nvSpPr>
          <p:cNvPr id="5" name="Holder 5"/>
          <p:cNvSpPr>
            <a:spLocks noGrp="1"/>
          </p:cNvSpPr>
          <p:nvPr>
            <p:ph type="dt" sz="half" idx="6"/>
          </p:nvPr>
        </p:nvSpPr>
        <p:spPr>
          <a:xfrm>
            <a:off x="457359" y="4784932"/>
            <a:ext cx="2103850" cy="207749"/>
          </a:xfrm>
          <a:prstGeom prst="rect">
            <a:avLst/>
          </a:prstGeom>
        </p:spPr>
        <p:txBody>
          <a:bodyPr wrap="square" lIns="0" tIns="0" rIns="0" bIns="0">
            <a:spAutoFit/>
          </a:bodyPr>
          <a:lstStyle>
            <a:lvl1pPr algn="l">
              <a:defRPr>
                <a:solidFill>
                  <a:schemeClr val="tx1">
                    <a:tint val="75000"/>
                  </a:schemeClr>
                </a:solidFill>
              </a:defRPr>
            </a:lvl1pPr>
          </a:lstStyle>
          <a:p>
            <a:pPr defTabSz="685983" eaLnBrk="1" fontAlgn="auto" hangingPunct="1">
              <a:spcBef>
                <a:spcPts val="0"/>
              </a:spcBef>
              <a:spcAft>
                <a:spcPts val="0"/>
              </a:spcAft>
            </a:pPr>
            <a:fld id="{1D8BD707-D9CF-40AE-B4C6-C98DA3205C09}" type="datetimeFigureOut">
              <a:rPr lang="en-US" sz="1350" smtClean="0">
                <a:solidFill>
                  <a:prstClr val="black">
                    <a:tint val="75000"/>
                  </a:prstClr>
                </a:solidFill>
                <a:latin typeface="Calibri"/>
              </a:rPr>
              <a:pPr defTabSz="685983" eaLnBrk="1" fontAlgn="auto" hangingPunct="1">
                <a:spcBef>
                  <a:spcPts val="0"/>
                </a:spcBef>
                <a:spcAft>
                  <a:spcPts val="0"/>
                </a:spcAft>
              </a:pPr>
              <a:t>8/15/2022</a:t>
            </a:fld>
            <a:endParaRPr lang="en-US" sz="1350">
              <a:solidFill>
                <a:prstClr val="black">
                  <a:tint val="75000"/>
                </a:prstClr>
              </a:solidFill>
              <a:latin typeface="Calibri"/>
            </a:endParaRPr>
          </a:p>
        </p:txBody>
      </p:sp>
      <p:sp>
        <p:nvSpPr>
          <p:cNvPr id="6" name="Holder 6"/>
          <p:cNvSpPr>
            <a:spLocks noGrp="1"/>
          </p:cNvSpPr>
          <p:nvPr>
            <p:ph type="sldNum" sz="quarter" idx="7"/>
          </p:nvPr>
        </p:nvSpPr>
        <p:spPr>
          <a:xfrm>
            <a:off x="6585967" y="4784932"/>
            <a:ext cx="2103850" cy="207749"/>
          </a:xfrm>
          <a:prstGeom prst="rect">
            <a:avLst/>
          </a:prstGeom>
        </p:spPr>
        <p:txBody>
          <a:bodyPr wrap="square" lIns="0" tIns="0" rIns="0" bIns="0">
            <a:spAutoFit/>
          </a:bodyPr>
          <a:lstStyle>
            <a:lvl1pPr algn="r">
              <a:defRPr>
                <a:solidFill>
                  <a:schemeClr val="tx1">
                    <a:tint val="75000"/>
                  </a:schemeClr>
                </a:solidFill>
              </a:defRPr>
            </a:lvl1pPr>
          </a:lstStyle>
          <a:p>
            <a:pPr defTabSz="685983" eaLnBrk="1" fontAlgn="auto" hangingPunct="1">
              <a:spcBef>
                <a:spcPts val="0"/>
              </a:spcBef>
              <a:spcAft>
                <a:spcPts val="0"/>
              </a:spcAft>
            </a:pPr>
            <a:fld id="{B6F15528-21DE-4FAA-801E-634DDDAF4B2B}" type="slidenum">
              <a:rPr lang="ru-RU" sz="1350" smtClean="0">
                <a:solidFill>
                  <a:prstClr val="black">
                    <a:tint val="75000"/>
                  </a:prstClr>
                </a:solidFill>
                <a:latin typeface="Calibri"/>
              </a:rPr>
              <a:pPr defTabSz="685983" eaLnBrk="1" fontAlgn="auto" hangingPunct="1">
                <a:spcBef>
                  <a:spcPts val="0"/>
                </a:spcBef>
                <a:spcAft>
                  <a:spcPts val="0"/>
                </a:spcAft>
              </a:pPr>
              <a:t>‹#›</a:t>
            </a:fld>
            <a:endParaRPr lang="ru-RU" sz="1350">
              <a:solidFill>
                <a:prstClr val="black">
                  <a:tint val="75000"/>
                </a:prstClr>
              </a:solidFill>
              <a:latin typeface="Calibri"/>
            </a:endParaRPr>
          </a:p>
        </p:txBody>
      </p:sp>
    </p:spTree>
    <p:extLst>
      <p:ext uri="{BB962C8B-B14F-4D97-AF65-F5344CB8AC3E}">
        <p14:creationId xmlns:p14="http://schemas.microsoft.com/office/powerpoint/2010/main" val="128052225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Lst>
  <p:txStyles>
    <p:titleStyle>
      <a:lvl1pPr>
        <a:defRPr>
          <a:latin typeface="+mj-lt"/>
          <a:ea typeface="+mj-ea"/>
          <a:cs typeface="+mj-cs"/>
        </a:defRPr>
      </a:lvl1pPr>
    </p:titleStyle>
    <p:body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bodyStyle>
    <p:otherStyle>
      <a:lvl1pPr marL="0">
        <a:defRPr>
          <a:latin typeface="+mn-lt"/>
          <a:ea typeface="+mn-ea"/>
          <a:cs typeface="+mn-cs"/>
        </a:defRPr>
      </a:lvl1pPr>
      <a:lvl2pPr marL="228672">
        <a:defRPr>
          <a:latin typeface="+mn-lt"/>
          <a:ea typeface="+mn-ea"/>
          <a:cs typeface="+mn-cs"/>
        </a:defRPr>
      </a:lvl2pPr>
      <a:lvl3pPr marL="457344">
        <a:defRPr>
          <a:latin typeface="+mn-lt"/>
          <a:ea typeface="+mn-ea"/>
          <a:cs typeface="+mn-cs"/>
        </a:defRPr>
      </a:lvl3pPr>
      <a:lvl4pPr marL="686017">
        <a:defRPr>
          <a:latin typeface="+mn-lt"/>
          <a:ea typeface="+mn-ea"/>
          <a:cs typeface="+mn-cs"/>
        </a:defRPr>
      </a:lvl4pPr>
      <a:lvl5pPr marL="914690">
        <a:defRPr>
          <a:latin typeface="+mn-lt"/>
          <a:ea typeface="+mn-ea"/>
          <a:cs typeface="+mn-cs"/>
        </a:defRPr>
      </a:lvl5pPr>
      <a:lvl6pPr marL="1143362">
        <a:defRPr>
          <a:latin typeface="+mn-lt"/>
          <a:ea typeface="+mn-ea"/>
          <a:cs typeface="+mn-cs"/>
        </a:defRPr>
      </a:lvl6pPr>
      <a:lvl7pPr marL="1372034">
        <a:defRPr>
          <a:latin typeface="+mn-lt"/>
          <a:ea typeface="+mn-ea"/>
          <a:cs typeface="+mn-cs"/>
        </a:defRPr>
      </a:lvl7pPr>
      <a:lvl8pPr marL="1600707">
        <a:defRPr>
          <a:latin typeface="+mn-lt"/>
          <a:ea typeface="+mn-ea"/>
          <a:cs typeface="+mn-cs"/>
        </a:defRPr>
      </a:lvl8pPr>
      <a:lvl9pPr marL="182937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do.asurso.ru/course/view.php?id=18"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8.xml"/><Relationship Id="rId5" Type="http://schemas.openxmlformats.org/officeDocument/2006/relationships/image" Target="../media/image29.png"/><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do.asurso.ru/mod/folder/view.php?id=605"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1671145" cy="80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0" y="1878330"/>
            <a:ext cx="4419183" cy="1015663"/>
          </a:xfrm>
          <a:prstGeom prst="rect">
            <a:avLst/>
          </a:prstGeom>
        </p:spPr>
        <p:txBody>
          <a:bodyPr wrap="square">
            <a:spAutoFit/>
          </a:bodyPr>
          <a:lstStyle/>
          <a:p>
            <a:pPr algn="ctr">
              <a:lnSpc>
                <a:spcPts val="2400"/>
              </a:lnSpc>
              <a:spcAft>
                <a:spcPts val="500"/>
              </a:spcAft>
              <a:defRPr/>
            </a:pPr>
            <a:r>
              <a:rPr lang="ru-RU" sz="2000" b="1" cap="all" dirty="0" smtClean="0">
                <a:solidFill>
                  <a:schemeClr val="bg1"/>
                </a:solidFill>
                <a:latin typeface="Arial" panose="020B0604020202020204" pitchFamily="34" charset="0"/>
                <a:cs typeface="Arial" panose="020B0604020202020204" pitchFamily="34" charset="0"/>
              </a:rPr>
              <a:t>Организация деятельности классного руководителя в учреждении СПО</a:t>
            </a:r>
            <a:endParaRPr lang="ru-RU" sz="2000" b="1" cap="all" dirty="0">
              <a:solidFill>
                <a:schemeClr val="bg1"/>
              </a:solidFill>
              <a:latin typeface="Arial" panose="020B0604020202020204" pitchFamily="34" charset="0"/>
              <a:cs typeface="Arial" panose="020B0604020202020204" pitchFamily="34" charset="0"/>
            </a:endParaRPr>
          </a:p>
        </p:txBody>
      </p:sp>
      <p:sp>
        <p:nvSpPr>
          <p:cNvPr id="4" name="Прямоугольник 3"/>
          <p:cNvSpPr/>
          <p:nvPr/>
        </p:nvSpPr>
        <p:spPr>
          <a:xfrm>
            <a:off x="5590466" y="1686825"/>
            <a:ext cx="3556709" cy="738664"/>
          </a:xfrm>
          <a:prstGeom prst="rect">
            <a:avLst/>
          </a:prstGeom>
        </p:spPr>
        <p:txBody>
          <a:bodyPr wrap="square">
            <a:spAutoFit/>
          </a:bodyPr>
          <a:lstStyle/>
          <a:p>
            <a:pPr algn="ctr">
              <a:defRPr/>
            </a:pPr>
            <a:r>
              <a:rPr lang="ru-RU" sz="1400" b="1" cap="all" dirty="0" smtClean="0">
                <a:solidFill>
                  <a:srgbClr val="343434"/>
                </a:solidFill>
                <a:latin typeface="Arial" panose="020B0604020202020204" pitchFamily="34" charset="0"/>
                <a:cs typeface="Arial" panose="020B0604020202020204" pitchFamily="34" charset="0"/>
              </a:rPr>
              <a:t>Курсы повышения квалификации</a:t>
            </a:r>
          </a:p>
          <a:p>
            <a:pPr algn="ctr">
              <a:defRPr/>
            </a:pPr>
            <a:r>
              <a:rPr lang="ru-RU" sz="1400" b="1" cap="all" dirty="0" smtClean="0">
                <a:solidFill>
                  <a:srgbClr val="343434"/>
                </a:solidFill>
                <a:latin typeface="Arial" panose="020B0604020202020204" pitchFamily="34" charset="0"/>
                <a:cs typeface="Arial" panose="020B0604020202020204" pitchFamily="34" charset="0"/>
              </a:rPr>
              <a:t>для классных руководителей </a:t>
            </a:r>
            <a:endParaRPr lang="ru-RU" sz="1400" dirty="0">
              <a:solidFill>
                <a:srgbClr val="343434"/>
              </a:solidFill>
              <a:latin typeface="Arial" panose="020B0604020202020204" pitchFamily="34" charset="0"/>
              <a:cs typeface="Arial" panose="020B0604020202020204" pitchFamily="34" charset="0"/>
            </a:endParaRPr>
          </a:p>
        </p:txBody>
      </p:sp>
      <p:sp>
        <p:nvSpPr>
          <p:cNvPr id="5" name="Прямоугольник 4"/>
          <p:cNvSpPr/>
          <p:nvPr/>
        </p:nvSpPr>
        <p:spPr>
          <a:xfrm>
            <a:off x="745229" y="3631238"/>
            <a:ext cx="2075607" cy="307777"/>
          </a:xfrm>
          <a:prstGeom prst="rect">
            <a:avLst/>
          </a:prstGeom>
        </p:spPr>
        <p:txBody>
          <a:bodyPr wrap="square">
            <a:spAutoFit/>
          </a:bodyPr>
          <a:lstStyle/>
          <a:p>
            <a:pPr algn="ctr">
              <a:defRPr/>
            </a:pPr>
            <a:r>
              <a:rPr lang="ru-RU" sz="1400" b="1" cap="all" dirty="0" smtClean="0">
                <a:solidFill>
                  <a:srgbClr val="009B62"/>
                </a:solidFill>
                <a:latin typeface="Arial" panose="020B0604020202020204" pitchFamily="34" charset="0"/>
                <a:cs typeface="Arial" panose="020B0604020202020204" pitchFamily="34" charset="0"/>
              </a:rPr>
              <a:t>8 – 12 августа 2022</a:t>
            </a:r>
            <a:endParaRPr lang="ru-RU" sz="1400" b="1" cap="all" dirty="0">
              <a:solidFill>
                <a:srgbClr val="009B62"/>
              </a:solidFill>
              <a:latin typeface="Arial" panose="020B0604020202020204" pitchFamily="34" charset="0"/>
              <a:cs typeface="Arial" panose="020B0604020202020204" pitchFamily="34" charset="0"/>
            </a:endParaRPr>
          </a:p>
        </p:txBody>
      </p:sp>
      <p:sp>
        <p:nvSpPr>
          <p:cNvPr id="6" name="Прямоугольник 5"/>
          <p:cNvSpPr/>
          <p:nvPr/>
        </p:nvSpPr>
        <p:spPr>
          <a:xfrm>
            <a:off x="0" y="15736"/>
            <a:ext cx="8965870" cy="707886"/>
          </a:xfrm>
          <a:prstGeom prst="rect">
            <a:avLst/>
          </a:prstGeom>
        </p:spPr>
        <p:txBody>
          <a:bodyPr wrap="square">
            <a:spAutoFit/>
          </a:bodyPr>
          <a:lstStyle/>
          <a:p>
            <a:pPr algn="ctr"/>
            <a:r>
              <a:rPr lang="ru-RU" sz="1000" b="1" dirty="0" smtClean="0">
                <a:solidFill>
                  <a:srgbClr val="006440"/>
                </a:solidFill>
                <a:latin typeface="Arial" pitchFamily="34" charset="0"/>
                <a:cs typeface="Arial" pitchFamily="34" charset="0"/>
              </a:rPr>
              <a:t>МИНИСТЕРСТВО ОБРАЗОВАНИЯ И </a:t>
            </a:r>
            <a:r>
              <a:rPr lang="ru-RU" sz="1000" b="1" dirty="0">
                <a:solidFill>
                  <a:srgbClr val="006440"/>
                </a:solidFill>
                <a:latin typeface="Arial" pitchFamily="34" charset="0"/>
                <a:cs typeface="Arial" pitchFamily="34" charset="0"/>
              </a:rPr>
              <a:t>НАУКИ САМАРСКОЙ ОБЛАСТИ</a:t>
            </a:r>
          </a:p>
          <a:p>
            <a:pPr algn="ctr"/>
            <a:endParaRPr lang="ru-RU" sz="1000" b="1" dirty="0">
              <a:solidFill>
                <a:srgbClr val="006440"/>
              </a:solidFill>
              <a:latin typeface="Arial" pitchFamily="34" charset="0"/>
              <a:cs typeface="Arial" pitchFamily="34" charset="0"/>
            </a:endParaRPr>
          </a:p>
          <a:p>
            <a:pPr algn="ctr"/>
            <a:r>
              <a:rPr lang="ru-RU" sz="1000" b="1" dirty="0" smtClean="0">
                <a:solidFill>
                  <a:srgbClr val="006440"/>
                </a:solidFill>
                <a:latin typeface="Arial" pitchFamily="34" charset="0"/>
                <a:cs typeface="Arial" pitchFamily="34" charset="0"/>
              </a:rPr>
              <a:t>ГОСУДАРСТВЕННОЕ </a:t>
            </a:r>
            <a:r>
              <a:rPr lang="ru-RU" sz="1000" b="1" dirty="0">
                <a:solidFill>
                  <a:srgbClr val="006440"/>
                </a:solidFill>
                <a:latin typeface="Arial" pitchFamily="34" charset="0"/>
                <a:cs typeface="Arial" pitchFamily="34" charset="0"/>
              </a:rPr>
              <a:t>БЮДЖЕТНОЕ УЧРЕЖДЕНИЕ ДОПОЛНИТЕЛЬНОГО П</a:t>
            </a:r>
            <a:r>
              <a:rPr lang="ru-RU" sz="1000" b="1" dirty="0" smtClean="0">
                <a:solidFill>
                  <a:srgbClr val="006440"/>
                </a:solidFill>
                <a:latin typeface="Arial" pitchFamily="34" charset="0"/>
                <a:cs typeface="Arial" pitchFamily="34" charset="0"/>
              </a:rPr>
              <a:t>РОФЕССИОНАЛЬНОГО </a:t>
            </a:r>
            <a:r>
              <a:rPr lang="ru-RU" sz="1000" b="1" dirty="0">
                <a:solidFill>
                  <a:srgbClr val="006440"/>
                </a:solidFill>
                <a:latin typeface="Arial" pitchFamily="34" charset="0"/>
                <a:cs typeface="Arial" pitchFamily="34" charset="0"/>
              </a:rPr>
              <a:t>ОБРАЗОВАНИЯ САМАРСКОЙ </a:t>
            </a:r>
            <a:r>
              <a:rPr lang="ru-RU" sz="1000" b="1" dirty="0" smtClean="0">
                <a:solidFill>
                  <a:srgbClr val="006440"/>
                </a:solidFill>
                <a:latin typeface="Arial" pitchFamily="34" charset="0"/>
                <a:cs typeface="Arial" pitchFamily="34" charset="0"/>
              </a:rPr>
              <a:t>ОБЛАСТИ </a:t>
            </a:r>
          </a:p>
          <a:p>
            <a:pPr algn="ctr"/>
            <a:r>
              <a:rPr lang="ru-RU" sz="1000" b="1" dirty="0" smtClean="0">
                <a:solidFill>
                  <a:srgbClr val="006440"/>
                </a:solidFill>
                <a:latin typeface="Arial" pitchFamily="34" charset="0"/>
                <a:cs typeface="Arial" pitchFamily="34" charset="0"/>
              </a:rPr>
              <a:t>ЦЕНТР </a:t>
            </a:r>
            <a:r>
              <a:rPr lang="ru-RU" sz="1000" b="1" dirty="0">
                <a:solidFill>
                  <a:srgbClr val="006440"/>
                </a:solidFill>
                <a:latin typeface="Arial" pitchFamily="34" charset="0"/>
                <a:cs typeface="Arial" pitchFamily="34" charset="0"/>
              </a:rPr>
              <a:t>ПРОФЕССИОНАЛЬНОГО </a:t>
            </a:r>
            <a:r>
              <a:rPr lang="ru-RU" sz="1000" b="1" dirty="0" smtClean="0">
                <a:solidFill>
                  <a:srgbClr val="006440"/>
                </a:solidFill>
                <a:latin typeface="Arial" pitchFamily="34" charset="0"/>
                <a:cs typeface="Arial" pitchFamily="34" charset="0"/>
              </a:rPr>
              <a:t>ОБРАЗОВАНИЯ</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2308324"/>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Есть ли такая должность «классный руководитель»</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сейчас?</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90166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8676" y="625063"/>
            <a:ext cx="8749862" cy="3416320"/>
          </a:xfrm>
          <a:prstGeom prst="rect">
            <a:avLst/>
          </a:prstGeom>
        </p:spPr>
        <p:txBody>
          <a:bodyPr wrap="square">
            <a:spAutoFit/>
          </a:bodyPr>
          <a:lstStyle/>
          <a:p>
            <a:pPr algn="ctr"/>
            <a:r>
              <a:rPr lang="ru-RU" sz="1800" b="1" dirty="0"/>
              <a:t>Должность «классный руководитель»</a:t>
            </a:r>
            <a:r>
              <a:rPr lang="ru-RU" sz="1800" dirty="0"/>
              <a:t> в Номенклатуре должностей, утвержденной постановлением Правительства РФ от 8.08.2013 г. № 678, </a:t>
            </a:r>
            <a:r>
              <a:rPr lang="ru-RU" sz="1800" b="1" dirty="0"/>
              <a:t>не значится</a:t>
            </a:r>
            <a:r>
              <a:rPr lang="ru-RU" sz="1800" dirty="0"/>
              <a:t>, а в  приказе </a:t>
            </a:r>
            <a:r>
              <a:rPr lang="ru-RU" sz="1800" dirty="0" err="1"/>
              <a:t>Минздравсоцразвития</a:t>
            </a:r>
            <a:r>
              <a:rPr lang="ru-RU" sz="1800" dirty="0"/>
              <a:t> от  26 августа 2010 г. </a:t>
            </a:r>
            <a:r>
              <a:rPr lang="ru-RU" sz="1800" dirty="0" smtClean="0"/>
              <a:t>№ </a:t>
            </a:r>
            <a:r>
              <a:rPr lang="ru-RU" sz="1800" dirty="0"/>
              <a:t>761н — </a:t>
            </a:r>
            <a:r>
              <a:rPr lang="ru-RU" sz="1800" b="1" dirty="0"/>
              <a:t>отсутствует квалификационная характеристика</a:t>
            </a:r>
            <a:r>
              <a:rPr lang="ru-RU" sz="1800" dirty="0"/>
              <a:t> по этой должности, и </a:t>
            </a:r>
            <a:r>
              <a:rPr lang="ru-RU" sz="1800" dirty="0" smtClean="0"/>
              <a:t>классное </a:t>
            </a:r>
            <a:r>
              <a:rPr lang="ru-RU" sz="1800" dirty="0"/>
              <a:t>руководство </a:t>
            </a:r>
            <a:r>
              <a:rPr lang="ru-RU" sz="1800" b="1" dirty="0"/>
              <a:t>в должностные обязанности </a:t>
            </a:r>
            <a:r>
              <a:rPr lang="ru-RU" sz="1800" dirty="0"/>
              <a:t>педагогических работников, включая учителей, </a:t>
            </a:r>
            <a:r>
              <a:rPr lang="ru-RU" sz="1800" b="1" dirty="0"/>
              <a:t>не входит</a:t>
            </a:r>
            <a:r>
              <a:rPr lang="ru-RU" sz="1800" dirty="0"/>
              <a:t>.</a:t>
            </a:r>
          </a:p>
          <a:p>
            <a:pPr algn="just"/>
            <a:endParaRPr lang="ru-RU" sz="1800" dirty="0"/>
          </a:p>
          <a:p>
            <a:pPr algn="ctr"/>
            <a:r>
              <a:rPr lang="ru-RU" sz="1800" dirty="0"/>
              <a:t>Приказом </a:t>
            </a:r>
            <a:r>
              <a:rPr lang="ru-RU" sz="1800" dirty="0" err="1"/>
              <a:t>Минобрнауки</a:t>
            </a:r>
            <a:r>
              <a:rPr lang="ru-RU" sz="1800" dirty="0"/>
              <a:t> от 11.05.2016 г. </a:t>
            </a:r>
            <a:r>
              <a:rPr lang="ru-RU" sz="1800" dirty="0" smtClean="0"/>
              <a:t>№ 536 </a:t>
            </a:r>
            <a:r>
              <a:rPr lang="ru-RU" sz="1800" b="1" dirty="0"/>
              <a:t>классное руководство</a:t>
            </a:r>
            <a:r>
              <a:rPr lang="ru-RU" sz="1800" dirty="0"/>
              <a:t> отнесено </a:t>
            </a:r>
            <a:endParaRPr lang="ru-RU" sz="1800" dirty="0" smtClean="0"/>
          </a:p>
          <a:p>
            <a:pPr algn="ctr"/>
            <a:r>
              <a:rPr lang="ru-RU" sz="1800" dirty="0" smtClean="0"/>
              <a:t>к </a:t>
            </a:r>
            <a:r>
              <a:rPr lang="ru-RU" sz="1800" b="1" dirty="0"/>
              <a:t>дополнительным видам работ </a:t>
            </a:r>
            <a:r>
              <a:rPr lang="ru-RU" sz="1800" dirty="0"/>
              <a:t>и возлагается на педагогического работника </a:t>
            </a:r>
            <a:endParaRPr lang="ru-RU" sz="1800" dirty="0" smtClean="0"/>
          </a:p>
          <a:p>
            <a:pPr algn="ctr"/>
            <a:r>
              <a:rPr lang="ru-RU" sz="1800" dirty="0" smtClean="0"/>
              <a:t>с </a:t>
            </a:r>
            <a:r>
              <a:rPr lang="ru-RU" sz="1800" dirty="0"/>
              <a:t>его письменного согласия.</a:t>
            </a:r>
          </a:p>
          <a:p>
            <a:pPr algn="ctr"/>
            <a:endParaRPr lang="ru-RU" sz="1800" dirty="0"/>
          </a:p>
          <a:p>
            <a:pPr algn="ctr"/>
            <a:r>
              <a:rPr lang="ru-RU" sz="1800" dirty="0"/>
              <a:t>Осуществление педагогическими работниками классного руководства </a:t>
            </a:r>
            <a:endParaRPr lang="ru-RU" sz="1800" dirty="0" smtClean="0"/>
          </a:p>
          <a:p>
            <a:pPr algn="ctr"/>
            <a:r>
              <a:rPr lang="ru-RU" sz="1800" dirty="0" smtClean="0"/>
              <a:t>относится </a:t>
            </a:r>
            <a:r>
              <a:rPr lang="ru-RU" sz="1800" b="1" dirty="0"/>
              <a:t>к существенным условиям трудового договора педагогического </a:t>
            </a:r>
            <a:r>
              <a:rPr lang="ru-RU" sz="1800" b="1" dirty="0" smtClean="0"/>
              <a:t>работника</a:t>
            </a:r>
            <a:r>
              <a:rPr lang="ru-RU" sz="1800" dirty="0" smtClean="0"/>
              <a:t>.</a:t>
            </a:r>
            <a:endParaRPr lang="ru-RU" sz="1800" dirty="0"/>
          </a:p>
        </p:txBody>
      </p:sp>
    </p:spTree>
    <p:extLst>
      <p:ext uri="{BB962C8B-B14F-4D97-AF65-F5344CB8AC3E}">
        <p14:creationId xmlns:p14="http://schemas.microsoft.com/office/powerpoint/2010/main" val="166012439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2308324"/>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Могут ли быть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в ПОО Самарской области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кураторы?</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27648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787" y="4822548"/>
            <a:ext cx="4966103" cy="292388"/>
          </a:xfrm>
          <a:prstGeom prst="rect">
            <a:avLst/>
          </a:prstGeom>
        </p:spPr>
        <p:txBody>
          <a:bodyPr wrap="none">
            <a:spAutoFit/>
          </a:bodyPr>
          <a:lstStyle/>
          <a:p>
            <a:r>
              <a:rPr lang="ru-RU" i="1" dirty="0" smtClean="0">
                <a:solidFill>
                  <a:srgbClr val="0070C0"/>
                </a:solidFill>
              </a:rPr>
              <a:t>Данные представлены ПОО по </a:t>
            </a:r>
            <a:r>
              <a:rPr lang="ru-RU" i="1" dirty="0">
                <a:solidFill>
                  <a:srgbClr val="0070C0"/>
                </a:solidFill>
              </a:rPr>
              <a:t>состоянию на 17 января 2022 </a:t>
            </a:r>
            <a:r>
              <a:rPr lang="ru-RU" i="1" dirty="0" smtClean="0">
                <a:solidFill>
                  <a:srgbClr val="0070C0"/>
                </a:solidFill>
              </a:rPr>
              <a:t>года</a:t>
            </a:r>
            <a:endParaRPr lang="ru-RU" i="1" dirty="0">
              <a:solidFill>
                <a:srgbClr val="0070C0"/>
              </a:solidFill>
            </a:endParaRPr>
          </a:p>
        </p:txBody>
      </p:sp>
      <p:sp>
        <p:nvSpPr>
          <p:cNvPr id="3" name="TextBox 2"/>
          <p:cNvSpPr txBox="1"/>
          <p:nvPr/>
        </p:nvSpPr>
        <p:spPr>
          <a:xfrm>
            <a:off x="2109600" y="108000"/>
            <a:ext cx="5385600" cy="461665"/>
          </a:xfrm>
          <a:prstGeom prst="rect">
            <a:avLst/>
          </a:prstGeom>
          <a:noFill/>
        </p:spPr>
        <p:txBody>
          <a:bodyPr wrap="square" rtlCol="0">
            <a:spAutoFit/>
          </a:bodyPr>
          <a:lstStyle/>
          <a:p>
            <a:pPr algn="ctr"/>
            <a:r>
              <a:rPr lang="ru-RU" sz="2400" b="1" dirty="0" smtClean="0">
                <a:solidFill>
                  <a:srgbClr val="006440"/>
                </a:solidFill>
              </a:rPr>
              <a:t>Текущее состояние  (цифры, факты)</a:t>
            </a:r>
            <a:endParaRPr lang="ru-RU" sz="2400" b="1" dirty="0">
              <a:solidFill>
                <a:srgbClr val="006440"/>
              </a:solidFill>
            </a:endParaRPr>
          </a:p>
        </p:txBody>
      </p:sp>
      <p:sp>
        <p:nvSpPr>
          <p:cNvPr id="7" name="Стрелка вправо 6"/>
          <p:cNvSpPr/>
          <p:nvPr/>
        </p:nvSpPr>
        <p:spPr>
          <a:xfrm>
            <a:off x="205087" y="681408"/>
            <a:ext cx="3559966" cy="3364992"/>
          </a:xfrm>
          <a:prstGeom prst="rightArrow">
            <a:avLst>
              <a:gd name="adj1" fmla="val 84783"/>
              <a:gd name="adj2" fmla="val 143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rPr>
              <a:t>Наименование специалистов </a:t>
            </a:r>
          </a:p>
          <a:p>
            <a:pPr algn="ctr"/>
            <a:r>
              <a:rPr lang="ru-RU" sz="1400" dirty="0">
                <a:solidFill>
                  <a:srgbClr val="002060"/>
                </a:solidFill>
              </a:rPr>
              <a:t>профессиональных образовательных организаций Самарской области, </a:t>
            </a:r>
          </a:p>
          <a:p>
            <a:pPr algn="ctr"/>
            <a:r>
              <a:rPr lang="ru-RU" sz="1400" dirty="0">
                <a:solidFill>
                  <a:srgbClr val="002060"/>
                </a:solidFill>
              </a:rPr>
              <a:t>за которыми закреплены функциональные обязанности по осуществлению воспитательной работы в группах обучающихся,  </a:t>
            </a:r>
          </a:p>
          <a:p>
            <a:pPr algn="ctr"/>
            <a:r>
              <a:rPr lang="ru-RU" sz="1400" dirty="0">
                <a:solidFill>
                  <a:srgbClr val="002060"/>
                </a:solidFill>
              </a:rPr>
              <a:t>согласно внутренним нормативным </a:t>
            </a:r>
            <a:r>
              <a:rPr lang="ru-RU" sz="1400" dirty="0" smtClean="0">
                <a:solidFill>
                  <a:srgbClr val="002060"/>
                </a:solidFill>
              </a:rPr>
              <a:t>документам</a:t>
            </a:r>
            <a:endParaRPr lang="ru-RU" sz="1400" dirty="0">
              <a:solidFill>
                <a:srgbClr val="002060"/>
              </a:solidFill>
            </a:endParaRPr>
          </a:p>
        </p:txBody>
      </p:sp>
      <p:grpSp>
        <p:nvGrpSpPr>
          <p:cNvPr id="16" name="Группа 15"/>
          <p:cNvGrpSpPr/>
          <p:nvPr/>
        </p:nvGrpSpPr>
        <p:grpSpPr>
          <a:xfrm>
            <a:off x="3834581" y="830115"/>
            <a:ext cx="3207072" cy="3041334"/>
            <a:chOff x="5580000" y="569665"/>
            <a:chExt cx="3146400" cy="2989590"/>
          </a:xfrm>
        </p:grpSpPr>
        <p:pic>
          <p:nvPicPr>
            <p:cNvPr id="4" name="Рисунок 3"/>
            <p:cNvPicPr>
              <a:picLocks noChangeAspect="1"/>
            </p:cNvPicPr>
            <p:nvPr/>
          </p:nvPicPr>
          <p:blipFill rotWithShape="1">
            <a:blip r:embed="rId3"/>
            <a:srcRect l="20534" t="28724" r="48877"/>
            <a:stretch/>
          </p:blipFill>
          <p:spPr>
            <a:xfrm>
              <a:off x="5580000" y="569665"/>
              <a:ext cx="3146400" cy="2989590"/>
            </a:xfrm>
            <a:prstGeom prst="rect">
              <a:avLst/>
            </a:prstGeom>
          </p:spPr>
        </p:pic>
        <p:sp>
          <p:nvSpPr>
            <p:cNvPr id="8" name="TextBox 7"/>
            <p:cNvSpPr txBox="1"/>
            <p:nvPr/>
          </p:nvSpPr>
          <p:spPr>
            <a:xfrm>
              <a:off x="7452000" y="1180800"/>
              <a:ext cx="554400" cy="292388"/>
            </a:xfrm>
            <a:prstGeom prst="rect">
              <a:avLst/>
            </a:prstGeom>
            <a:noFill/>
          </p:spPr>
          <p:txBody>
            <a:bodyPr wrap="square" rtlCol="0">
              <a:spAutoFit/>
            </a:bodyPr>
            <a:lstStyle/>
            <a:p>
              <a:r>
                <a:rPr lang="ru-RU" b="1" dirty="0" smtClean="0">
                  <a:solidFill>
                    <a:prstClr val="white"/>
                  </a:solidFill>
                </a:rPr>
                <a:t>7,7%</a:t>
              </a:r>
              <a:endParaRPr lang="ru-RU" b="1" dirty="0">
                <a:solidFill>
                  <a:prstClr val="white"/>
                </a:solidFill>
              </a:endParaRPr>
            </a:p>
          </p:txBody>
        </p:sp>
      </p:grpSp>
      <p:sp>
        <p:nvSpPr>
          <p:cNvPr id="9" name="Прямоугольник 8"/>
          <p:cNvSpPr/>
          <p:nvPr/>
        </p:nvSpPr>
        <p:spPr>
          <a:xfrm>
            <a:off x="4664666" y="4023348"/>
            <a:ext cx="246700" cy="266400"/>
          </a:xfrm>
          <a:prstGeom prst="rect">
            <a:avLst/>
          </a:prstGeom>
          <a:solidFill>
            <a:srgbClr val="FE5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p:cNvSpPr/>
          <p:nvPr/>
        </p:nvSpPr>
        <p:spPr>
          <a:xfrm>
            <a:off x="4664666" y="3635748"/>
            <a:ext cx="246700" cy="266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TextBox 11"/>
          <p:cNvSpPr txBox="1"/>
          <p:nvPr/>
        </p:nvSpPr>
        <p:spPr>
          <a:xfrm>
            <a:off x="5163366" y="3614148"/>
            <a:ext cx="2374800" cy="292388"/>
          </a:xfrm>
          <a:prstGeom prst="rect">
            <a:avLst/>
          </a:prstGeom>
          <a:noFill/>
        </p:spPr>
        <p:txBody>
          <a:bodyPr wrap="square" rtlCol="0">
            <a:spAutoFit/>
          </a:bodyPr>
          <a:lstStyle/>
          <a:p>
            <a:r>
              <a:rPr lang="ru-RU" dirty="0" smtClean="0">
                <a:solidFill>
                  <a:prstClr val="black"/>
                </a:solidFill>
              </a:rPr>
              <a:t>Только классные руководители</a:t>
            </a:r>
            <a:endParaRPr lang="ru-RU" dirty="0">
              <a:solidFill>
                <a:prstClr val="black"/>
              </a:solidFill>
            </a:endParaRPr>
          </a:p>
        </p:txBody>
      </p:sp>
      <p:sp>
        <p:nvSpPr>
          <p:cNvPr id="13" name="TextBox 12"/>
          <p:cNvSpPr txBox="1"/>
          <p:nvPr/>
        </p:nvSpPr>
        <p:spPr>
          <a:xfrm>
            <a:off x="5171766" y="3999554"/>
            <a:ext cx="2374800" cy="292388"/>
          </a:xfrm>
          <a:prstGeom prst="rect">
            <a:avLst/>
          </a:prstGeom>
          <a:noFill/>
        </p:spPr>
        <p:txBody>
          <a:bodyPr wrap="square" rtlCol="0">
            <a:spAutoFit/>
          </a:bodyPr>
          <a:lstStyle/>
          <a:p>
            <a:r>
              <a:rPr lang="ru-RU" dirty="0" smtClean="0">
                <a:solidFill>
                  <a:prstClr val="black"/>
                </a:solidFill>
              </a:rPr>
              <a:t>Только кураторы </a:t>
            </a:r>
            <a:endParaRPr lang="ru-RU" dirty="0">
              <a:solidFill>
                <a:prstClr val="black"/>
              </a:solidFill>
            </a:endParaRPr>
          </a:p>
        </p:txBody>
      </p:sp>
      <p:sp>
        <p:nvSpPr>
          <p:cNvPr id="14" name="Прямоугольник 13"/>
          <p:cNvSpPr/>
          <p:nvPr/>
        </p:nvSpPr>
        <p:spPr>
          <a:xfrm>
            <a:off x="4665866" y="4434948"/>
            <a:ext cx="246700" cy="26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TextBox 14"/>
          <p:cNvSpPr txBox="1"/>
          <p:nvPr/>
        </p:nvSpPr>
        <p:spPr>
          <a:xfrm>
            <a:off x="5186514" y="4403695"/>
            <a:ext cx="2718620" cy="292388"/>
          </a:xfrm>
          <a:prstGeom prst="rect">
            <a:avLst/>
          </a:prstGeom>
          <a:noFill/>
        </p:spPr>
        <p:txBody>
          <a:bodyPr wrap="square" rtlCol="0">
            <a:spAutoFit/>
          </a:bodyPr>
          <a:lstStyle/>
          <a:p>
            <a:r>
              <a:rPr lang="ru-RU" dirty="0" smtClean="0">
                <a:solidFill>
                  <a:prstClr val="black"/>
                </a:solidFill>
              </a:rPr>
              <a:t>Классные руководители и кураторы</a:t>
            </a:r>
            <a:endParaRPr lang="ru-RU" dirty="0">
              <a:solidFill>
                <a:prstClr val="black"/>
              </a:solidFill>
            </a:endParaRPr>
          </a:p>
        </p:txBody>
      </p:sp>
    </p:spTree>
    <p:extLst>
      <p:ext uri="{BB962C8B-B14F-4D97-AF65-F5344CB8AC3E}">
        <p14:creationId xmlns:p14="http://schemas.microsoft.com/office/powerpoint/2010/main" val="376861044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2217082"/>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Нужно ли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методическое объединение классных руководителей?</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16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9600" y="108000"/>
            <a:ext cx="5385600" cy="461665"/>
          </a:xfrm>
          <a:prstGeom prst="rect">
            <a:avLst/>
          </a:prstGeom>
          <a:noFill/>
        </p:spPr>
        <p:txBody>
          <a:bodyPr wrap="square" rtlCol="0">
            <a:spAutoFit/>
          </a:bodyPr>
          <a:lstStyle/>
          <a:p>
            <a:pPr algn="ctr"/>
            <a:r>
              <a:rPr lang="ru-RU" sz="2400" b="1" dirty="0" smtClean="0">
                <a:solidFill>
                  <a:srgbClr val="006440"/>
                </a:solidFill>
              </a:rPr>
              <a:t>Текущее состояние  (цифры, факты)</a:t>
            </a:r>
            <a:endParaRPr lang="ru-RU" sz="2400" b="1" dirty="0">
              <a:solidFill>
                <a:srgbClr val="006440"/>
              </a:solidFill>
            </a:endParaRPr>
          </a:p>
        </p:txBody>
      </p:sp>
      <p:sp>
        <p:nvSpPr>
          <p:cNvPr id="3" name="Стрелка вправо 2"/>
          <p:cNvSpPr/>
          <p:nvPr/>
        </p:nvSpPr>
        <p:spPr>
          <a:xfrm>
            <a:off x="126144" y="1247558"/>
            <a:ext cx="3668256" cy="2897242"/>
          </a:xfrm>
          <a:prstGeom prst="rightArrow">
            <a:avLst>
              <a:gd name="adj1" fmla="val 84783"/>
              <a:gd name="adj2" fmla="val 143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002060"/>
                </a:solidFill>
              </a:rPr>
              <a:t>Наличие в профессиональной образовательной организации методического объединения </a:t>
            </a:r>
            <a:r>
              <a:rPr lang="ru-RU" sz="1600" dirty="0">
                <a:solidFill>
                  <a:srgbClr val="002060"/>
                </a:solidFill>
              </a:rPr>
              <a:t>классных </a:t>
            </a:r>
            <a:r>
              <a:rPr lang="ru-RU" sz="1600" dirty="0" smtClean="0">
                <a:solidFill>
                  <a:srgbClr val="002060"/>
                </a:solidFill>
              </a:rPr>
              <a:t>руководителей?</a:t>
            </a:r>
            <a:endParaRPr lang="ru-RU" sz="1600" dirty="0">
              <a:solidFill>
                <a:srgbClr val="002060"/>
              </a:solidFill>
            </a:endParaRPr>
          </a:p>
        </p:txBody>
      </p:sp>
      <p:pic>
        <p:nvPicPr>
          <p:cNvPr id="9" name="Рисунок 8"/>
          <p:cNvPicPr>
            <a:picLocks noChangeAspect="1"/>
          </p:cNvPicPr>
          <p:nvPr/>
        </p:nvPicPr>
        <p:blipFill rotWithShape="1">
          <a:blip r:embed="rId3"/>
          <a:srcRect l="22669" t="33649" r="48620" b="4558"/>
          <a:stretch/>
        </p:blipFill>
        <p:spPr>
          <a:xfrm>
            <a:off x="4274383" y="845526"/>
            <a:ext cx="2809894" cy="2591136"/>
          </a:xfrm>
          <a:prstGeom prst="rect">
            <a:avLst/>
          </a:prstGeom>
        </p:spPr>
      </p:pic>
      <p:sp>
        <p:nvSpPr>
          <p:cNvPr id="10" name="Прямоугольник 9"/>
          <p:cNvSpPr/>
          <p:nvPr/>
        </p:nvSpPr>
        <p:spPr>
          <a:xfrm>
            <a:off x="3865877" y="3968400"/>
            <a:ext cx="246700" cy="266400"/>
          </a:xfrm>
          <a:prstGeom prst="rect">
            <a:avLst/>
          </a:prstGeom>
          <a:solidFill>
            <a:srgbClr val="FE5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p:cNvSpPr txBox="1"/>
          <p:nvPr/>
        </p:nvSpPr>
        <p:spPr>
          <a:xfrm>
            <a:off x="4247477" y="3513600"/>
            <a:ext cx="3751200" cy="292388"/>
          </a:xfrm>
          <a:prstGeom prst="rect">
            <a:avLst/>
          </a:prstGeom>
          <a:noFill/>
        </p:spPr>
        <p:txBody>
          <a:bodyPr wrap="square" rtlCol="0">
            <a:spAutoFit/>
          </a:bodyPr>
          <a:lstStyle/>
          <a:p>
            <a:r>
              <a:rPr lang="ru-RU" dirty="0" smtClean="0">
                <a:solidFill>
                  <a:prstClr val="black"/>
                </a:solidFill>
              </a:rPr>
              <a:t>МО классных руководителей </a:t>
            </a:r>
            <a:r>
              <a:rPr lang="ru-RU" b="1" dirty="0" smtClean="0">
                <a:solidFill>
                  <a:prstClr val="black"/>
                </a:solidFill>
              </a:rPr>
              <a:t>создано</a:t>
            </a:r>
            <a:r>
              <a:rPr lang="ru-RU" dirty="0" smtClean="0">
                <a:solidFill>
                  <a:prstClr val="black"/>
                </a:solidFill>
              </a:rPr>
              <a:t> в ПОО</a:t>
            </a:r>
            <a:endParaRPr lang="ru-RU" dirty="0">
              <a:solidFill>
                <a:prstClr val="black"/>
              </a:solidFill>
            </a:endParaRPr>
          </a:p>
        </p:txBody>
      </p:sp>
      <p:sp>
        <p:nvSpPr>
          <p:cNvPr id="12" name="Прямоугольник 11"/>
          <p:cNvSpPr/>
          <p:nvPr/>
        </p:nvSpPr>
        <p:spPr>
          <a:xfrm>
            <a:off x="3865877" y="3579178"/>
            <a:ext cx="246700" cy="266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TextBox 12"/>
          <p:cNvSpPr txBox="1"/>
          <p:nvPr/>
        </p:nvSpPr>
        <p:spPr>
          <a:xfrm>
            <a:off x="4255876" y="3968400"/>
            <a:ext cx="3853975" cy="292388"/>
          </a:xfrm>
          <a:prstGeom prst="rect">
            <a:avLst/>
          </a:prstGeom>
          <a:noFill/>
        </p:spPr>
        <p:txBody>
          <a:bodyPr wrap="square" rtlCol="0">
            <a:spAutoFit/>
          </a:bodyPr>
          <a:lstStyle/>
          <a:p>
            <a:r>
              <a:rPr lang="ru-RU" dirty="0" smtClean="0">
                <a:solidFill>
                  <a:prstClr val="black"/>
                </a:solidFill>
              </a:rPr>
              <a:t>МО </a:t>
            </a:r>
            <a:r>
              <a:rPr lang="ru-RU" dirty="0">
                <a:solidFill>
                  <a:prstClr val="black"/>
                </a:solidFill>
              </a:rPr>
              <a:t>классных руководителей </a:t>
            </a:r>
            <a:r>
              <a:rPr lang="ru-RU" b="1" dirty="0" smtClean="0">
                <a:solidFill>
                  <a:prstClr val="black"/>
                </a:solidFill>
              </a:rPr>
              <a:t>не создано </a:t>
            </a:r>
            <a:r>
              <a:rPr lang="ru-RU" dirty="0" smtClean="0">
                <a:solidFill>
                  <a:prstClr val="black"/>
                </a:solidFill>
              </a:rPr>
              <a:t>в ПОО </a:t>
            </a:r>
            <a:endParaRPr lang="ru-RU" dirty="0">
              <a:solidFill>
                <a:prstClr val="black"/>
              </a:solidFill>
            </a:endParaRPr>
          </a:p>
        </p:txBody>
      </p:sp>
      <p:sp>
        <p:nvSpPr>
          <p:cNvPr id="14" name="Прямоугольник 13"/>
          <p:cNvSpPr/>
          <p:nvPr/>
        </p:nvSpPr>
        <p:spPr>
          <a:xfrm>
            <a:off x="4043011" y="4746844"/>
            <a:ext cx="4568879" cy="276999"/>
          </a:xfrm>
          <a:prstGeom prst="rect">
            <a:avLst/>
          </a:prstGeom>
        </p:spPr>
        <p:txBody>
          <a:bodyPr wrap="none">
            <a:spAutoFit/>
          </a:bodyPr>
          <a:lstStyle/>
          <a:p>
            <a:r>
              <a:rPr lang="ru-RU" sz="1200" i="1" dirty="0" smtClean="0">
                <a:solidFill>
                  <a:srgbClr val="0070C0"/>
                </a:solidFill>
              </a:rPr>
              <a:t>Данные представлены ПОО по </a:t>
            </a:r>
            <a:r>
              <a:rPr lang="ru-RU" sz="1200" i="1" dirty="0">
                <a:solidFill>
                  <a:srgbClr val="0070C0"/>
                </a:solidFill>
              </a:rPr>
              <a:t>состоянию на 17 января 2022 </a:t>
            </a:r>
            <a:r>
              <a:rPr lang="ru-RU" sz="1200" i="1" dirty="0" smtClean="0">
                <a:solidFill>
                  <a:srgbClr val="0070C0"/>
                </a:solidFill>
              </a:rPr>
              <a:t>года</a:t>
            </a:r>
            <a:endParaRPr lang="ru-RU" sz="1200" i="1" dirty="0">
              <a:solidFill>
                <a:srgbClr val="0070C0"/>
              </a:solidFill>
            </a:endParaRPr>
          </a:p>
        </p:txBody>
      </p:sp>
    </p:spTree>
    <p:extLst>
      <p:ext uri="{BB962C8B-B14F-4D97-AF65-F5344CB8AC3E}">
        <p14:creationId xmlns:p14="http://schemas.microsoft.com/office/powerpoint/2010/main" val="273558898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2217082"/>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Проводится ли внутренний конкурс профессионального мастерства классных руководителей?</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37531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9600" y="108000"/>
            <a:ext cx="5385600" cy="461665"/>
          </a:xfrm>
          <a:prstGeom prst="rect">
            <a:avLst/>
          </a:prstGeom>
          <a:noFill/>
        </p:spPr>
        <p:txBody>
          <a:bodyPr wrap="square" rtlCol="0">
            <a:spAutoFit/>
          </a:bodyPr>
          <a:lstStyle/>
          <a:p>
            <a:pPr algn="ctr"/>
            <a:r>
              <a:rPr lang="ru-RU" sz="2400" b="1" dirty="0" smtClean="0">
                <a:solidFill>
                  <a:srgbClr val="006440"/>
                </a:solidFill>
              </a:rPr>
              <a:t>Текущее состояние  (цифры, факты)</a:t>
            </a:r>
            <a:endParaRPr lang="ru-RU" sz="2400" b="1" dirty="0">
              <a:solidFill>
                <a:srgbClr val="006440"/>
              </a:solidFill>
            </a:endParaRPr>
          </a:p>
        </p:txBody>
      </p:sp>
      <p:sp>
        <p:nvSpPr>
          <p:cNvPr id="3" name="Стрелка вправо 2"/>
          <p:cNvSpPr/>
          <p:nvPr/>
        </p:nvSpPr>
        <p:spPr>
          <a:xfrm>
            <a:off x="126144" y="1247558"/>
            <a:ext cx="3265056" cy="2897242"/>
          </a:xfrm>
          <a:prstGeom prst="rightArrow">
            <a:avLst>
              <a:gd name="adj1" fmla="val 84783"/>
              <a:gd name="adj2" fmla="val 143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smtClean="0">
                <a:solidFill>
                  <a:srgbClr val="002060"/>
                </a:solidFill>
              </a:rPr>
              <a:t>Организация и проведение внутреннего конкурса </a:t>
            </a:r>
            <a:r>
              <a:rPr lang="ru-RU" sz="1800" dirty="0">
                <a:solidFill>
                  <a:srgbClr val="002060"/>
                </a:solidFill>
              </a:rPr>
              <a:t>классных </a:t>
            </a:r>
            <a:r>
              <a:rPr lang="ru-RU" sz="1800" dirty="0" smtClean="0">
                <a:solidFill>
                  <a:srgbClr val="002060"/>
                </a:solidFill>
              </a:rPr>
              <a:t>руководителей в ПОО</a:t>
            </a:r>
            <a:endParaRPr lang="ru-RU" sz="1800" dirty="0">
              <a:solidFill>
                <a:srgbClr val="002060"/>
              </a:solidFill>
            </a:endParaRPr>
          </a:p>
        </p:txBody>
      </p:sp>
      <p:sp>
        <p:nvSpPr>
          <p:cNvPr id="5" name="Скругленный прямоугольник 4"/>
          <p:cNvSpPr/>
          <p:nvPr/>
        </p:nvSpPr>
        <p:spPr>
          <a:xfrm>
            <a:off x="3585600" y="972000"/>
            <a:ext cx="2928324" cy="11088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2400" b="1" dirty="0" smtClean="0">
                <a:solidFill>
                  <a:prstClr val="black"/>
                </a:solidFill>
              </a:rPr>
              <a:t>2021</a:t>
            </a:r>
          </a:p>
          <a:p>
            <a:pPr algn="ctr"/>
            <a:endParaRPr lang="ru-RU" sz="2400" b="1" dirty="0" smtClean="0">
              <a:solidFill>
                <a:srgbClr val="002060"/>
              </a:solidFill>
            </a:endParaRPr>
          </a:p>
          <a:p>
            <a:pPr algn="ctr"/>
            <a:endParaRPr lang="ru-RU" sz="1400" dirty="0" smtClean="0">
              <a:solidFill>
                <a:srgbClr val="002060"/>
              </a:solidFill>
            </a:endParaRPr>
          </a:p>
        </p:txBody>
      </p:sp>
      <p:pic>
        <p:nvPicPr>
          <p:cNvPr id="7" name="Рисунок 6"/>
          <p:cNvPicPr>
            <a:picLocks noChangeAspect="1"/>
          </p:cNvPicPr>
          <p:nvPr/>
        </p:nvPicPr>
        <p:blipFill rotWithShape="1">
          <a:blip r:embed="rId2"/>
          <a:srcRect l="22705" t="30053" r="47167" b="9481"/>
          <a:stretch/>
        </p:blipFill>
        <p:spPr>
          <a:xfrm>
            <a:off x="6751342" y="548400"/>
            <a:ext cx="2219857" cy="1906800"/>
          </a:xfrm>
          <a:prstGeom prst="rect">
            <a:avLst/>
          </a:prstGeom>
        </p:spPr>
      </p:pic>
      <p:sp>
        <p:nvSpPr>
          <p:cNvPr id="8" name="Прямоугольник 7"/>
          <p:cNvSpPr/>
          <p:nvPr/>
        </p:nvSpPr>
        <p:spPr>
          <a:xfrm>
            <a:off x="3763700" y="1383792"/>
            <a:ext cx="246700" cy="266400"/>
          </a:xfrm>
          <a:prstGeom prst="rect">
            <a:avLst/>
          </a:prstGeom>
          <a:solidFill>
            <a:srgbClr val="FE5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Прямоугольник 8"/>
          <p:cNvSpPr/>
          <p:nvPr/>
        </p:nvSpPr>
        <p:spPr>
          <a:xfrm>
            <a:off x="3771752" y="1752192"/>
            <a:ext cx="246700" cy="266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p:cNvSpPr txBox="1"/>
          <p:nvPr/>
        </p:nvSpPr>
        <p:spPr>
          <a:xfrm>
            <a:off x="4363200" y="1384580"/>
            <a:ext cx="1254061" cy="292388"/>
          </a:xfrm>
          <a:prstGeom prst="rect">
            <a:avLst/>
          </a:prstGeom>
          <a:noFill/>
        </p:spPr>
        <p:txBody>
          <a:bodyPr wrap="none" rtlCol="0">
            <a:spAutoFit/>
          </a:bodyPr>
          <a:lstStyle/>
          <a:p>
            <a:r>
              <a:rPr lang="ru-RU" dirty="0" smtClean="0">
                <a:solidFill>
                  <a:prstClr val="black"/>
                </a:solidFill>
              </a:rPr>
              <a:t>Не проводился</a:t>
            </a:r>
            <a:endParaRPr lang="ru-RU" dirty="0">
              <a:solidFill>
                <a:prstClr val="black"/>
              </a:solidFill>
            </a:endParaRPr>
          </a:p>
        </p:txBody>
      </p:sp>
      <p:sp>
        <p:nvSpPr>
          <p:cNvPr id="11" name="TextBox 10"/>
          <p:cNvSpPr txBox="1"/>
          <p:nvPr/>
        </p:nvSpPr>
        <p:spPr>
          <a:xfrm>
            <a:off x="4364400" y="1739198"/>
            <a:ext cx="1045671" cy="292388"/>
          </a:xfrm>
          <a:prstGeom prst="rect">
            <a:avLst/>
          </a:prstGeom>
          <a:noFill/>
        </p:spPr>
        <p:txBody>
          <a:bodyPr wrap="none" rtlCol="0">
            <a:spAutoFit/>
          </a:bodyPr>
          <a:lstStyle/>
          <a:p>
            <a:r>
              <a:rPr lang="ru-RU" dirty="0" smtClean="0">
                <a:solidFill>
                  <a:prstClr val="black"/>
                </a:solidFill>
              </a:rPr>
              <a:t>Проводился</a:t>
            </a:r>
            <a:endParaRPr lang="ru-RU" dirty="0">
              <a:solidFill>
                <a:prstClr val="black"/>
              </a:solidFill>
            </a:endParaRPr>
          </a:p>
        </p:txBody>
      </p:sp>
      <p:sp>
        <p:nvSpPr>
          <p:cNvPr id="12" name="Скругленный прямоугольник 11"/>
          <p:cNvSpPr/>
          <p:nvPr/>
        </p:nvSpPr>
        <p:spPr>
          <a:xfrm>
            <a:off x="3593999" y="3160800"/>
            <a:ext cx="2919925" cy="1188376"/>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sz="2400" b="1" dirty="0" smtClean="0">
                <a:solidFill>
                  <a:prstClr val="black"/>
                </a:solidFill>
              </a:rPr>
              <a:t>2022</a:t>
            </a:r>
          </a:p>
          <a:p>
            <a:pPr algn="ctr"/>
            <a:endParaRPr lang="ru-RU" sz="1400" dirty="0" smtClean="0">
              <a:solidFill>
                <a:srgbClr val="002060"/>
              </a:solidFill>
            </a:endParaRPr>
          </a:p>
        </p:txBody>
      </p:sp>
      <p:sp>
        <p:nvSpPr>
          <p:cNvPr id="13" name="Прямоугольник 12"/>
          <p:cNvSpPr/>
          <p:nvPr/>
        </p:nvSpPr>
        <p:spPr>
          <a:xfrm>
            <a:off x="3796311" y="3999376"/>
            <a:ext cx="246700" cy="266400"/>
          </a:xfrm>
          <a:prstGeom prst="rect">
            <a:avLst/>
          </a:prstGeom>
          <a:solidFill>
            <a:srgbClr val="FE5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Прямоугольник 13"/>
          <p:cNvSpPr/>
          <p:nvPr/>
        </p:nvSpPr>
        <p:spPr>
          <a:xfrm>
            <a:off x="3786499" y="3651076"/>
            <a:ext cx="246700" cy="266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TextBox 14"/>
          <p:cNvSpPr txBox="1"/>
          <p:nvPr/>
        </p:nvSpPr>
        <p:spPr>
          <a:xfrm>
            <a:off x="4033200" y="3623588"/>
            <a:ext cx="2253502" cy="292388"/>
          </a:xfrm>
          <a:prstGeom prst="rect">
            <a:avLst/>
          </a:prstGeom>
          <a:noFill/>
        </p:spPr>
        <p:txBody>
          <a:bodyPr wrap="none" rtlCol="0">
            <a:spAutoFit/>
          </a:bodyPr>
          <a:lstStyle/>
          <a:p>
            <a:r>
              <a:rPr lang="ru-RU" dirty="0" smtClean="0">
                <a:solidFill>
                  <a:prstClr val="black"/>
                </a:solidFill>
              </a:rPr>
              <a:t>Запланирован к проведению</a:t>
            </a:r>
            <a:endParaRPr lang="ru-RU" dirty="0">
              <a:solidFill>
                <a:prstClr val="black"/>
              </a:solidFill>
            </a:endParaRPr>
          </a:p>
        </p:txBody>
      </p:sp>
      <p:pic>
        <p:nvPicPr>
          <p:cNvPr id="17" name="Рисунок 16"/>
          <p:cNvPicPr>
            <a:picLocks noChangeAspect="1"/>
          </p:cNvPicPr>
          <p:nvPr/>
        </p:nvPicPr>
        <p:blipFill rotWithShape="1">
          <a:blip r:embed="rId3"/>
          <a:srcRect l="21601" t="33719" r="50000" b="7055"/>
          <a:stretch/>
        </p:blipFill>
        <p:spPr>
          <a:xfrm>
            <a:off x="6787342" y="2708453"/>
            <a:ext cx="2025458" cy="1915093"/>
          </a:xfrm>
          <a:prstGeom prst="rect">
            <a:avLst/>
          </a:prstGeom>
        </p:spPr>
      </p:pic>
      <p:sp>
        <p:nvSpPr>
          <p:cNvPr id="18" name="TextBox 17"/>
          <p:cNvSpPr txBox="1"/>
          <p:nvPr/>
        </p:nvSpPr>
        <p:spPr>
          <a:xfrm>
            <a:off x="4034400" y="3970388"/>
            <a:ext cx="2479525" cy="292388"/>
          </a:xfrm>
          <a:prstGeom prst="rect">
            <a:avLst/>
          </a:prstGeom>
          <a:noFill/>
        </p:spPr>
        <p:txBody>
          <a:bodyPr wrap="none" rtlCol="0">
            <a:spAutoFit/>
          </a:bodyPr>
          <a:lstStyle/>
          <a:p>
            <a:r>
              <a:rPr lang="ru-RU" dirty="0" smtClean="0">
                <a:solidFill>
                  <a:prstClr val="black"/>
                </a:solidFill>
              </a:rPr>
              <a:t>Не запланирован к проведению</a:t>
            </a:r>
            <a:endParaRPr lang="ru-RU" dirty="0">
              <a:solidFill>
                <a:prstClr val="black"/>
              </a:solidFill>
            </a:endParaRPr>
          </a:p>
        </p:txBody>
      </p:sp>
      <p:sp>
        <p:nvSpPr>
          <p:cNvPr id="19" name="Прямоугольник 18"/>
          <p:cNvSpPr/>
          <p:nvPr/>
        </p:nvSpPr>
        <p:spPr>
          <a:xfrm>
            <a:off x="4043011" y="4854844"/>
            <a:ext cx="4568879" cy="276999"/>
          </a:xfrm>
          <a:prstGeom prst="rect">
            <a:avLst/>
          </a:prstGeom>
        </p:spPr>
        <p:txBody>
          <a:bodyPr wrap="none">
            <a:spAutoFit/>
          </a:bodyPr>
          <a:lstStyle/>
          <a:p>
            <a:r>
              <a:rPr lang="ru-RU" sz="1200" i="1" dirty="0" smtClean="0">
                <a:solidFill>
                  <a:srgbClr val="5B9BD5">
                    <a:lumMod val="75000"/>
                  </a:srgbClr>
                </a:solidFill>
              </a:rPr>
              <a:t>Данные представлены ПОО по </a:t>
            </a:r>
            <a:r>
              <a:rPr lang="ru-RU" sz="1200" i="1" dirty="0">
                <a:solidFill>
                  <a:srgbClr val="5B9BD5">
                    <a:lumMod val="75000"/>
                  </a:srgbClr>
                </a:solidFill>
              </a:rPr>
              <a:t>состоянию на 17 января 2022 </a:t>
            </a:r>
            <a:r>
              <a:rPr lang="ru-RU" sz="1200" i="1" dirty="0" smtClean="0">
                <a:solidFill>
                  <a:srgbClr val="5B9BD5">
                    <a:lumMod val="75000"/>
                  </a:srgbClr>
                </a:solidFill>
              </a:rPr>
              <a:t>года</a:t>
            </a:r>
            <a:endParaRPr lang="ru-RU" sz="1200" i="1" dirty="0">
              <a:solidFill>
                <a:srgbClr val="5B9BD5">
                  <a:lumMod val="75000"/>
                </a:srgbClr>
              </a:solidFill>
            </a:endParaRPr>
          </a:p>
        </p:txBody>
      </p:sp>
    </p:spTree>
    <p:extLst>
      <p:ext uri="{BB962C8B-B14F-4D97-AF65-F5344CB8AC3E}">
        <p14:creationId xmlns:p14="http://schemas.microsoft.com/office/powerpoint/2010/main" val="392968836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396800" y="1029600"/>
            <a:ext cx="6847200" cy="614213"/>
          </a:xfrm>
          <a:prstGeom prst="round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smtClean="0">
                <a:solidFill>
                  <a:srgbClr val="002060"/>
                </a:solidFill>
                <a:latin typeface="Arial" pitchFamily="34" charset="0"/>
                <a:cs typeface="Arial" pitchFamily="34" charset="0"/>
              </a:rPr>
              <a:t>Конкурс профессионального мастерства среди  </a:t>
            </a:r>
          </a:p>
          <a:p>
            <a:pPr algn="ctr"/>
            <a:r>
              <a:rPr lang="ru-RU" sz="1800" b="1" dirty="0" smtClean="0">
                <a:solidFill>
                  <a:srgbClr val="002060"/>
                </a:solidFill>
                <a:latin typeface="Arial" pitchFamily="34" charset="0"/>
                <a:cs typeface="Arial" pitchFamily="34" charset="0"/>
              </a:rPr>
              <a:t>классных руководителей ПОО региона</a:t>
            </a:r>
            <a:endParaRPr lang="ru-RU" sz="1800" b="1" dirty="0">
              <a:solidFill>
                <a:srgbClr val="002060"/>
              </a:solidFill>
              <a:latin typeface="Arial" pitchFamily="34" charset="0"/>
              <a:cs typeface="Arial" pitchFamily="34" charset="0"/>
            </a:endParaRPr>
          </a:p>
        </p:txBody>
      </p:sp>
      <p:sp>
        <p:nvSpPr>
          <p:cNvPr id="15" name="Прямоугольник 14"/>
          <p:cNvSpPr/>
          <p:nvPr/>
        </p:nvSpPr>
        <p:spPr>
          <a:xfrm>
            <a:off x="675247" y="2187971"/>
            <a:ext cx="3599779" cy="276503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ru-RU" altLang="ru-RU" sz="1200" dirty="0">
                <a:solidFill>
                  <a:srgbClr val="002060"/>
                </a:solidFill>
                <a:latin typeface="Arial" pitchFamily="34" charset="0"/>
                <a:cs typeface="Arial" pitchFamily="34" charset="0"/>
              </a:rPr>
              <a:t>Областной конкурс профессионального мастерства среди классных руководителей ПОО Самарской области </a:t>
            </a:r>
            <a:r>
              <a:rPr lang="ru-RU" altLang="ru-RU" sz="1200" b="1" dirty="0">
                <a:solidFill>
                  <a:srgbClr val="002060"/>
                </a:solidFill>
                <a:latin typeface="Arial" pitchFamily="34" charset="0"/>
                <a:cs typeface="Arial" pitchFamily="34" charset="0"/>
              </a:rPr>
              <a:t>«Классный руководитель года» </a:t>
            </a:r>
            <a:r>
              <a:rPr lang="ru-RU" altLang="ru-RU" sz="1200" b="1" dirty="0" smtClean="0">
                <a:solidFill>
                  <a:srgbClr val="002060"/>
                </a:solidFill>
                <a:latin typeface="Arial" pitchFamily="34" charset="0"/>
                <a:cs typeface="Arial" pitchFamily="34" charset="0"/>
              </a:rPr>
              <a:t> </a:t>
            </a:r>
            <a:r>
              <a:rPr lang="ru-RU" altLang="ru-RU" sz="1200" dirty="0" smtClean="0">
                <a:solidFill>
                  <a:srgbClr val="002060"/>
                </a:solidFill>
                <a:latin typeface="Arial" pitchFamily="34" charset="0"/>
                <a:cs typeface="Arial" pitchFamily="34" charset="0"/>
              </a:rPr>
              <a:t>(66 </a:t>
            </a:r>
            <a:r>
              <a:rPr lang="ru-RU" altLang="ru-RU" sz="1200" dirty="0">
                <a:solidFill>
                  <a:srgbClr val="002060"/>
                </a:solidFill>
                <a:latin typeface="Arial" pitchFamily="34" charset="0"/>
                <a:cs typeface="Arial" pitchFamily="34" charset="0"/>
              </a:rPr>
              <a:t>человек</a:t>
            </a:r>
            <a:r>
              <a:rPr lang="ru-RU" altLang="ru-RU" sz="1200" dirty="0" smtClean="0">
                <a:solidFill>
                  <a:srgbClr val="002060"/>
                </a:solidFill>
                <a:latin typeface="Arial" pitchFamily="34" charset="0"/>
                <a:cs typeface="Arial" pitchFamily="34" charset="0"/>
              </a:rPr>
              <a:t>) </a:t>
            </a:r>
          </a:p>
          <a:p>
            <a:pPr algn="just"/>
            <a:endParaRPr lang="ru-RU" altLang="ru-RU" sz="1200" dirty="0">
              <a:solidFill>
                <a:srgbClr val="002060"/>
              </a:solidFill>
              <a:latin typeface="Arial" pitchFamily="34" charset="0"/>
              <a:cs typeface="Arial" pitchFamily="34" charset="0"/>
            </a:endParaRPr>
          </a:p>
          <a:p>
            <a:pPr algn="just"/>
            <a:r>
              <a:rPr lang="ru-RU" altLang="ru-RU" sz="1200" dirty="0" smtClean="0">
                <a:solidFill>
                  <a:srgbClr val="002060"/>
                </a:solidFill>
                <a:latin typeface="Arial" pitchFamily="34" charset="0"/>
                <a:cs typeface="Arial" pitchFamily="34" charset="0"/>
              </a:rPr>
              <a:t>выявление </a:t>
            </a:r>
            <a:r>
              <a:rPr lang="ru-RU" altLang="ru-RU" sz="1200" dirty="0">
                <a:solidFill>
                  <a:srgbClr val="002060"/>
                </a:solidFill>
                <a:latin typeface="Arial" pitchFamily="34" charset="0"/>
                <a:cs typeface="Arial" pitchFamily="34" charset="0"/>
              </a:rPr>
              <a:t>лучших практик воспитательной работы классных руководителей профессиональных образовательных организаций Самарской области и повышение уровня профессионального мастерства педагогического сообщества за счет расширения творческих контактов, обмена идеями и достижениями в области воспитания. </a:t>
            </a:r>
            <a:endParaRPr lang="ru-RU" altLang="ru-RU" sz="1200" dirty="0" smtClean="0">
              <a:solidFill>
                <a:srgbClr val="002060"/>
              </a:solidFill>
              <a:latin typeface="Arial" pitchFamily="34" charset="0"/>
              <a:cs typeface="Arial" pitchFamily="34" charset="0"/>
            </a:endParaRPr>
          </a:p>
          <a:p>
            <a:pPr algn="just"/>
            <a:endParaRPr lang="ru-RU" altLang="ru-RU" sz="1200" dirty="0" smtClean="0">
              <a:solidFill>
                <a:srgbClr val="002060"/>
              </a:solidFill>
              <a:latin typeface="Arial" pitchFamily="34" charset="0"/>
              <a:cs typeface="Arial" pitchFamily="34" charset="0"/>
            </a:endParaRPr>
          </a:p>
        </p:txBody>
      </p:sp>
      <p:sp>
        <p:nvSpPr>
          <p:cNvPr id="16" name="Прямоугольник 15"/>
          <p:cNvSpPr/>
          <p:nvPr/>
        </p:nvSpPr>
        <p:spPr>
          <a:xfrm>
            <a:off x="5160269" y="2187971"/>
            <a:ext cx="3600845" cy="907654"/>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a:solidFill>
                  <a:srgbClr val="002060"/>
                </a:solidFill>
                <a:latin typeface="Arial" pitchFamily="34" charset="0"/>
                <a:cs typeface="Arial" pitchFamily="34" charset="0"/>
              </a:rPr>
              <a:t>Областной конкурс профессионального мастерства среди классных руководителей ПОО Самарской области «Классный руководитель года» </a:t>
            </a:r>
            <a:endParaRPr lang="ru-RU" sz="1200" b="1" dirty="0">
              <a:solidFill>
                <a:srgbClr val="002060"/>
              </a:solidFill>
              <a:latin typeface="Arial" pitchFamily="34" charset="0"/>
              <a:cs typeface="Arial" pitchFamily="34" charset="0"/>
            </a:endParaRPr>
          </a:p>
        </p:txBody>
      </p:sp>
      <p:sp>
        <p:nvSpPr>
          <p:cNvPr id="12" name="Скругленный прямоугольник 11"/>
          <p:cNvSpPr/>
          <p:nvPr/>
        </p:nvSpPr>
        <p:spPr>
          <a:xfrm>
            <a:off x="5160270" y="1773255"/>
            <a:ext cx="3600845" cy="308809"/>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2022 (ноябрь)</a:t>
            </a:r>
            <a:endParaRPr lang="ru-RU" sz="1400" b="1" dirty="0">
              <a:solidFill>
                <a:srgbClr val="002060"/>
              </a:solidFill>
              <a:latin typeface="Arial" pitchFamily="34" charset="0"/>
              <a:cs typeface="Arial" pitchFamily="34" charset="0"/>
            </a:endParaRPr>
          </a:p>
        </p:txBody>
      </p:sp>
      <p:sp>
        <p:nvSpPr>
          <p:cNvPr id="11" name="Скругленный прямоугольник 10"/>
          <p:cNvSpPr/>
          <p:nvPr/>
        </p:nvSpPr>
        <p:spPr>
          <a:xfrm>
            <a:off x="675247" y="1758710"/>
            <a:ext cx="3600845" cy="31436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2021 (декабрь)</a:t>
            </a:r>
            <a:endParaRPr lang="ru-RU" sz="1400" dirty="0">
              <a:solidFill>
                <a:srgbClr val="C00000"/>
              </a:solidFill>
              <a:latin typeface="Arial" pitchFamily="34" charset="0"/>
              <a:cs typeface="Arial" pitchFamily="34" charset="0"/>
            </a:endParaRPr>
          </a:p>
        </p:txBody>
      </p:sp>
      <p:pic>
        <p:nvPicPr>
          <p:cNvPr id="4" name="Рисунок 3"/>
          <p:cNvPicPr>
            <a:picLocks noChangeAspect="1"/>
          </p:cNvPicPr>
          <p:nvPr/>
        </p:nvPicPr>
        <p:blipFill>
          <a:blip r:embed="rId2"/>
          <a:stretch>
            <a:fillRect/>
          </a:stretch>
        </p:blipFill>
        <p:spPr>
          <a:xfrm rot="16200000">
            <a:off x="4527165" y="3876759"/>
            <a:ext cx="380964" cy="541701"/>
          </a:xfrm>
          <a:prstGeom prst="rect">
            <a:avLst/>
          </a:prstGeom>
        </p:spPr>
      </p:pic>
      <p:sp>
        <p:nvSpPr>
          <p:cNvPr id="14" name="Прямоугольник 13"/>
          <p:cNvSpPr/>
          <p:nvPr/>
        </p:nvSpPr>
        <p:spPr>
          <a:xfrm>
            <a:off x="5160268" y="3490332"/>
            <a:ext cx="3600845" cy="128326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002060"/>
                </a:solidFill>
                <a:latin typeface="Arial" pitchFamily="34" charset="0"/>
                <a:cs typeface="Arial" pitchFamily="34" charset="0"/>
              </a:rPr>
              <a:t>Трансляция лучших практик в </a:t>
            </a:r>
            <a:r>
              <a:rPr lang="ru-RU" sz="1200" b="1" dirty="0" smtClean="0">
                <a:solidFill>
                  <a:srgbClr val="002060"/>
                </a:solidFill>
                <a:latin typeface="Arial" pitchFamily="34" charset="0"/>
                <a:cs typeface="Arial" pitchFamily="34" charset="0"/>
              </a:rPr>
              <a:t>электронном методическом </a:t>
            </a:r>
            <a:r>
              <a:rPr lang="ru-RU" sz="1200" b="1" dirty="0">
                <a:solidFill>
                  <a:srgbClr val="002060"/>
                </a:solidFill>
                <a:latin typeface="Arial" pitchFamily="34" charset="0"/>
                <a:cs typeface="Arial" pitchFamily="34" charset="0"/>
              </a:rPr>
              <a:t>кабинете для специалистов, осуществляющих воспитательную работу в </a:t>
            </a:r>
            <a:r>
              <a:rPr lang="ru-RU" sz="1200" b="1" dirty="0" smtClean="0">
                <a:solidFill>
                  <a:srgbClr val="002060"/>
                </a:solidFill>
                <a:latin typeface="Arial" pitchFamily="34" charset="0"/>
                <a:cs typeface="Arial" pitchFamily="34" charset="0"/>
              </a:rPr>
              <a:t>ПОО </a:t>
            </a:r>
          </a:p>
          <a:p>
            <a:pPr algn="just"/>
            <a:endParaRPr lang="ru-RU" sz="1200" b="1" dirty="0">
              <a:solidFill>
                <a:srgbClr val="002060"/>
              </a:solidFill>
              <a:latin typeface="Arial" pitchFamily="34" charset="0"/>
              <a:cs typeface="Arial" pitchFamily="34" charset="0"/>
              <a:hlinkClick r:id="rId3"/>
            </a:endParaRPr>
          </a:p>
          <a:p>
            <a:pPr algn="just"/>
            <a:r>
              <a:rPr lang="en-US" sz="1200" b="1" dirty="0" smtClean="0">
                <a:solidFill>
                  <a:srgbClr val="002060"/>
                </a:solidFill>
                <a:latin typeface="Arial" pitchFamily="34" charset="0"/>
                <a:cs typeface="Arial" pitchFamily="34" charset="0"/>
                <a:hlinkClick r:id="rId3"/>
              </a:rPr>
              <a:t>https</a:t>
            </a:r>
            <a:r>
              <a:rPr lang="en-US" sz="1200" b="1" dirty="0">
                <a:solidFill>
                  <a:srgbClr val="002060"/>
                </a:solidFill>
                <a:latin typeface="Arial" pitchFamily="34" charset="0"/>
                <a:cs typeface="Arial" pitchFamily="34" charset="0"/>
                <a:hlinkClick r:id="rId3"/>
              </a:rPr>
              <a:t>://</a:t>
            </a:r>
            <a:r>
              <a:rPr lang="en-US" sz="1200" b="1" dirty="0" smtClean="0">
                <a:solidFill>
                  <a:srgbClr val="002060"/>
                </a:solidFill>
                <a:latin typeface="Arial" pitchFamily="34" charset="0"/>
                <a:cs typeface="Arial" pitchFamily="34" charset="0"/>
                <a:hlinkClick r:id="rId3"/>
              </a:rPr>
              <a:t>do.asurso.ru/course/view.php?id=18</a:t>
            </a:r>
            <a:endParaRPr lang="ru-RU" sz="1200" b="1" dirty="0" smtClean="0">
              <a:solidFill>
                <a:srgbClr val="002060"/>
              </a:solidFill>
              <a:latin typeface="Arial" pitchFamily="34" charset="0"/>
              <a:cs typeface="Arial" pitchFamily="34" charset="0"/>
            </a:endParaRPr>
          </a:p>
          <a:p>
            <a:pPr algn="just"/>
            <a:endParaRPr lang="ru-RU" sz="1200" b="1" dirty="0">
              <a:solidFill>
                <a:srgbClr val="002060"/>
              </a:solidFill>
              <a:latin typeface="Arial" pitchFamily="34" charset="0"/>
              <a:cs typeface="Arial" pitchFamily="34" charset="0"/>
            </a:endParaRPr>
          </a:p>
        </p:txBody>
      </p:sp>
      <p:sp>
        <p:nvSpPr>
          <p:cNvPr id="13" name="TextBox 12"/>
          <p:cNvSpPr txBox="1"/>
          <p:nvPr/>
        </p:nvSpPr>
        <p:spPr>
          <a:xfrm>
            <a:off x="972000" y="57600"/>
            <a:ext cx="8078400" cy="830997"/>
          </a:xfrm>
          <a:prstGeom prst="rect">
            <a:avLst/>
          </a:prstGeom>
          <a:noFill/>
        </p:spPr>
        <p:txBody>
          <a:bodyPr wrap="square" rtlCol="0">
            <a:spAutoFit/>
          </a:bodyPr>
          <a:lstStyle/>
          <a:p>
            <a:pPr algn="ctr"/>
            <a:r>
              <a:rPr lang="ru-RU" sz="2400" b="1" dirty="0" smtClean="0">
                <a:solidFill>
                  <a:srgbClr val="006440"/>
                </a:solidFill>
              </a:rPr>
              <a:t>Содержание работы с ПОО </a:t>
            </a:r>
          </a:p>
          <a:p>
            <a:pPr algn="ctr"/>
            <a:r>
              <a:rPr lang="ru-RU" sz="2400" b="1" dirty="0" smtClean="0">
                <a:solidFill>
                  <a:srgbClr val="006440"/>
                </a:solidFill>
              </a:rPr>
              <a:t>(новые формы и инструменты работы)</a:t>
            </a:r>
            <a:endParaRPr lang="ru-RU" sz="2400" b="1" dirty="0">
              <a:solidFill>
                <a:srgbClr val="006440"/>
              </a:solidFill>
            </a:endParaRPr>
          </a:p>
        </p:txBody>
      </p:sp>
    </p:spTree>
    <p:extLst>
      <p:ext uri="{BB962C8B-B14F-4D97-AF65-F5344CB8AC3E}">
        <p14:creationId xmlns:p14="http://schemas.microsoft.com/office/powerpoint/2010/main" val="20314222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1569660"/>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2021, 2022, 2023 –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чему посвящены года?</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3326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2910" y="1009945"/>
            <a:ext cx="8760372" cy="3170099"/>
          </a:xfrm>
          <a:prstGeom prst="rect">
            <a:avLst/>
          </a:prstGeom>
        </p:spPr>
        <p:txBody>
          <a:bodyPr wrap="square">
            <a:spAutoFit/>
          </a:bodyPr>
          <a:lstStyle/>
          <a:p>
            <a:pPr algn="ctr"/>
            <a:r>
              <a:rPr lang="ru-RU" sz="2000" dirty="0">
                <a:solidFill>
                  <a:srgbClr val="000000"/>
                </a:solidFill>
                <a:latin typeface="PT Sans"/>
              </a:rPr>
              <a:t>Государственное образовательное учреждение дополнительного профессионального образования </a:t>
            </a:r>
            <a:r>
              <a:rPr lang="ru-RU" sz="2000" dirty="0" smtClean="0">
                <a:solidFill>
                  <a:srgbClr val="000000"/>
                </a:solidFill>
                <a:latin typeface="PT Sans"/>
              </a:rPr>
              <a:t>специалистов </a:t>
            </a:r>
          </a:p>
          <a:p>
            <a:pPr algn="ctr"/>
            <a:r>
              <a:rPr lang="ru-RU" sz="2000" b="1" dirty="0" smtClean="0">
                <a:solidFill>
                  <a:srgbClr val="000000"/>
                </a:solidFill>
                <a:latin typeface="PT Sans"/>
              </a:rPr>
              <a:t>Центр </a:t>
            </a:r>
            <a:r>
              <a:rPr lang="ru-RU" sz="2000" b="1" dirty="0">
                <a:solidFill>
                  <a:srgbClr val="000000"/>
                </a:solidFill>
                <a:latin typeface="PT Sans"/>
              </a:rPr>
              <a:t>профессионального образования Самарской области </a:t>
            </a:r>
            <a:r>
              <a:rPr lang="ru-RU" sz="2000" dirty="0">
                <a:solidFill>
                  <a:srgbClr val="000000"/>
                </a:solidFill>
                <a:latin typeface="PT Sans"/>
              </a:rPr>
              <a:t>создан путем слияния </a:t>
            </a:r>
            <a:endParaRPr lang="ru-RU" sz="2000" dirty="0" smtClean="0">
              <a:solidFill>
                <a:srgbClr val="000000"/>
              </a:solidFill>
              <a:latin typeface="PT Sans"/>
            </a:endParaRPr>
          </a:p>
          <a:p>
            <a:pPr algn="ctr"/>
            <a:r>
              <a:rPr lang="ru-RU" sz="2000" dirty="0" smtClean="0">
                <a:solidFill>
                  <a:srgbClr val="000000"/>
                </a:solidFill>
                <a:latin typeface="PT Sans"/>
              </a:rPr>
              <a:t>Научно-методического </a:t>
            </a:r>
            <a:r>
              <a:rPr lang="ru-RU" sz="2000" dirty="0">
                <a:solidFill>
                  <a:srgbClr val="000000"/>
                </a:solidFill>
                <a:latin typeface="PT Sans"/>
              </a:rPr>
              <a:t>центра </a:t>
            </a:r>
            <a:r>
              <a:rPr lang="ru-RU" sz="2000" dirty="0" err="1">
                <a:solidFill>
                  <a:srgbClr val="000000"/>
                </a:solidFill>
                <a:latin typeface="PT Sans"/>
              </a:rPr>
              <a:t>профтехобразования</a:t>
            </a:r>
            <a:r>
              <a:rPr lang="ru-RU" sz="2000" dirty="0">
                <a:solidFill>
                  <a:srgbClr val="000000"/>
                </a:solidFill>
                <a:latin typeface="PT Sans"/>
              </a:rPr>
              <a:t> Самарской области и Государственного учреждения начального профессионального образования Дома техники </a:t>
            </a:r>
            <a:r>
              <a:rPr lang="ru-RU" sz="2000" dirty="0" err="1">
                <a:solidFill>
                  <a:srgbClr val="000000"/>
                </a:solidFill>
                <a:latin typeface="PT Sans"/>
              </a:rPr>
              <a:t>профтехобразования</a:t>
            </a:r>
            <a:r>
              <a:rPr lang="ru-RU" sz="2000" dirty="0">
                <a:solidFill>
                  <a:srgbClr val="000000"/>
                </a:solidFill>
                <a:latin typeface="PT Sans"/>
              </a:rPr>
              <a:t> Самарской области </a:t>
            </a:r>
            <a:endParaRPr lang="ru-RU" sz="2000" dirty="0" smtClean="0">
              <a:solidFill>
                <a:srgbClr val="000000"/>
              </a:solidFill>
              <a:latin typeface="PT Sans"/>
            </a:endParaRPr>
          </a:p>
          <a:p>
            <a:pPr algn="ctr"/>
            <a:r>
              <a:rPr lang="ru-RU" sz="2000" dirty="0" smtClean="0">
                <a:solidFill>
                  <a:srgbClr val="000000"/>
                </a:solidFill>
                <a:latin typeface="PT Sans"/>
              </a:rPr>
              <a:t>с </a:t>
            </a:r>
            <a:r>
              <a:rPr lang="ru-RU" sz="2000" dirty="0">
                <a:solidFill>
                  <a:srgbClr val="000000"/>
                </a:solidFill>
                <a:latin typeface="PT Sans"/>
              </a:rPr>
              <a:t>полным правопреемством на основании приказа </a:t>
            </a:r>
            <a:endParaRPr lang="ru-RU" sz="2000" dirty="0" smtClean="0">
              <a:solidFill>
                <a:srgbClr val="000000"/>
              </a:solidFill>
              <a:latin typeface="PT Sans"/>
            </a:endParaRPr>
          </a:p>
          <a:p>
            <a:pPr algn="ctr"/>
            <a:r>
              <a:rPr lang="ru-RU" sz="2000" dirty="0" smtClean="0">
                <a:solidFill>
                  <a:srgbClr val="000000"/>
                </a:solidFill>
                <a:latin typeface="PT Sans"/>
              </a:rPr>
              <a:t>Главного </a:t>
            </a:r>
            <a:r>
              <a:rPr lang="ru-RU" sz="2000" dirty="0">
                <a:solidFill>
                  <a:srgbClr val="000000"/>
                </a:solidFill>
                <a:latin typeface="PT Sans"/>
              </a:rPr>
              <a:t>управления образования Администрации Самарской области </a:t>
            </a:r>
            <a:endParaRPr lang="ru-RU" sz="2000" dirty="0" smtClean="0">
              <a:solidFill>
                <a:srgbClr val="000000"/>
              </a:solidFill>
              <a:latin typeface="PT Sans"/>
            </a:endParaRPr>
          </a:p>
          <a:p>
            <a:pPr algn="ctr"/>
            <a:r>
              <a:rPr lang="ru-RU" sz="2000" dirty="0" smtClean="0">
                <a:solidFill>
                  <a:srgbClr val="000000"/>
                </a:solidFill>
                <a:latin typeface="PT Sans"/>
              </a:rPr>
              <a:t>от </a:t>
            </a:r>
            <a:r>
              <a:rPr lang="ru-RU" sz="2000" b="1" dirty="0">
                <a:solidFill>
                  <a:srgbClr val="000000"/>
                </a:solidFill>
                <a:latin typeface="PT Sans"/>
              </a:rPr>
              <a:t>29.07.1997</a:t>
            </a:r>
            <a:r>
              <a:rPr lang="ru-RU" sz="2000" dirty="0">
                <a:solidFill>
                  <a:srgbClr val="000000"/>
                </a:solidFill>
                <a:latin typeface="PT Sans"/>
              </a:rPr>
              <a:t> № 391-к.</a:t>
            </a:r>
          </a:p>
        </p:txBody>
      </p:sp>
    </p:spTree>
    <p:extLst>
      <p:ext uri="{BB962C8B-B14F-4D97-AF65-F5344CB8AC3E}">
        <p14:creationId xmlns:p14="http://schemas.microsoft.com/office/powerpoint/2010/main" val="190731269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7504" y="1218898"/>
            <a:ext cx="8749862" cy="2831544"/>
          </a:xfrm>
          <a:prstGeom prst="rect">
            <a:avLst/>
          </a:prstGeom>
        </p:spPr>
        <p:txBody>
          <a:bodyPr wrap="square">
            <a:spAutoFit/>
          </a:bodyPr>
          <a:lstStyle/>
          <a:p>
            <a:pPr algn="ctr"/>
            <a:r>
              <a:rPr lang="ru-RU" sz="3200" b="1" dirty="0">
                <a:solidFill>
                  <a:prstClr val="black"/>
                </a:solidFill>
              </a:rPr>
              <a:t>2021 </a:t>
            </a:r>
            <a:r>
              <a:rPr lang="ru-RU" sz="3200" b="1" dirty="0" smtClean="0">
                <a:solidFill>
                  <a:prstClr val="black"/>
                </a:solidFill>
              </a:rPr>
              <a:t>- </a:t>
            </a:r>
            <a:r>
              <a:rPr lang="ru-RU" sz="3200" dirty="0" smtClean="0">
                <a:solidFill>
                  <a:prstClr val="black"/>
                </a:solidFill>
              </a:rPr>
              <a:t>год науки </a:t>
            </a:r>
            <a:r>
              <a:rPr lang="ru-RU" sz="3200" dirty="0">
                <a:solidFill>
                  <a:prstClr val="black"/>
                </a:solidFill>
              </a:rPr>
              <a:t>и </a:t>
            </a:r>
            <a:r>
              <a:rPr lang="ru-RU" sz="3200" dirty="0" smtClean="0">
                <a:solidFill>
                  <a:prstClr val="black"/>
                </a:solidFill>
              </a:rPr>
              <a:t>технологий</a:t>
            </a:r>
          </a:p>
          <a:p>
            <a:pPr algn="ctr"/>
            <a:r>
              <a:rPr lang="ru-RU" sz="3200" b="1" dirty="0" smtClean="0">
                <a:solidFill>
                  <a:prstClr val="black"/>
                </a:solidFill>
              </a:rPr>
              <a:t>2022 - </a:t>
            </a:r>
            <a:r>
              <a:rPr lang="ru-RU" sz="3200" dirty="0">
                <a:solidFill>
                  <a:prstClr val="black"/>
                </a:solidFill>
              </a:rPr>
              <a:t>год </a:t>
            </a:r>
            <a:r>
              <a:rPr lang="ru-RU" sz="3200" dirty="0" smtClean="0">
                <a:solidFill>
                  <a:prstClr val="black"/>
                </a:solidFill>
              </a:rPr>
              <a:t>народного </a:t>
            </a:r>
            <a:r>
              <a:rPr lang="ru-RU" sz="3200" dirty="0">
                <a:solidFill>
                  <a:prstClr val="black"/>
                </a:solidFill>
              </a:rPr>
              <a:t>искусства и нематериального культурного наследия </a:t>
            </a:r>
            <a:endParaRPr lang="ru-RU" sz="3200" dirty="0" smtClean="0">
              <a:solidFill>
                <a:prstClr val="black"/>
              </a:solidFill>
            </a:endParaRPr>
          </a:p>
          <a:p>
            <a:pPr algn="ctr"/>
            <a:r>
              <a:rPr lang="ru-RU" sz="3200" dirty="0" smtClean="0">
                <a:solidFill>
                  <a:prstClr val="black"/>
                </a:solidFill>
              </a:rPr>
              <a:t>народов России</a:t>
            </a:r>
          </a:p>
          <a:p>
            <a:pPr algn="ctr"/>
            <a:r>
              <a:rPr lang="ru-RU" sz="3200" b="1" dirty="0">
                <a:solidFill>
                  <a:prstClr val="black"/>
                </a:solidFill>
              </a:rPr>
              <a:t>2023 </a:t>
            </a:r>
            <a:r>
              <a:rPr lang="ru-RU" sz="3200" b="1" dirty="0" smtClean="0">
                <a:solidFill>
                  <a:prstClr val="black"/>
                </a:solidFill>
              </a:rPr>
              <a:t>- </a:t>
            </a:r>
            <a:r>
              <a:rPr lang="ru-RU" sz="3200" dirty="0" smtClean="0">
                <a:solidFill>
                  <a:prstClr val="black"/>
                </a:solidFill>
              </a:rPr>
              <a:t>год </a:t>
            </a:r>
            <a:r>
              <a:rPr lang="ru-RU" sz="3200" dirty="0">
                <a:solidFill>
                  <a:prstClr val="black"/>
                </a:solidFill>
              </a:rPr>
              <a:t>педагога и наставника</a:t>
            </a:r>
          </a:p>
          <a:p>
            <a:pPr algn="ctr"/>
            <a:endParaRPr lang="ru-RU" sz="1800" dirty="0">
              <a:solidFill>
                <a:prstClr val="black"/>
              </a:solidFill>
            </a:endParaRPr>
          </a:p>
        </p:txBody>
      </p:sp>
    </p:spTree>
    <p:extLst>
      <p:ext uri="{BB962C8B-B14F-4D97-AF65-F5344CB8AC3E}">
        <p14:creationId xmlns:p14="http://schemas.microsoft.com/office/powerpoint/2010/main" val="293444514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1569660"/>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Сколько групп может быть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у одного классного руководителя?</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45663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9600" y="108000"/>
            <a:ext cx="5385600" cy="461665"/>
          </a:xfrm>
          <a:prstGeom prst="rect">
            <a:avLst/>
          </a:prstGeom>
          <a:noFill/>
        </p:spPr>
        <p:txBody>
          <a:bodyPr wrap="square" rtlCol="0">
            <a:spAutoFit/>
          </a:bodyPr>
          <a:lstStyle/>
          <a:p>
            <a:pPr algn="ctr"/>
            <a:r>
              <a:rPr lang="ru-RU" sz="2400" b="1" dirty="0" smtClean="0">
                <a:solidFill>
                  <a:srgbClr val="006440"/>
                </a:solidFill>
              </a:rPr>
              <a:t>Текущее состояние  (цифры, факты)</a:t>
            </a:r>
            <a:endParaRPr lang="ru-RU" sz="2400" b="1" dirty="0">
              <a:solidFill>
                <a:srgbClr val="006440"/>
              </a:solidFill>
            </a:endParaRPr>
          </a:p>
        </p:txBody>
      </p:sp>
      <p:sp>
        <p:nvSpPr>
          <p:cNvPr id="3" name="Стрелка вправо 2"/>
          <p:cNvSpPr/>
          <p:nvPr/>
        </p:nvSpPr>
        <p:spPr>
          <a:xfrm>
            <a:off x="223200" y="959558"/>
            <a:ext cx="3261600" cy="3101242"/>
          </a:xfrm>
          <a:prstGeom prst="rightArrow">
            <a:avLst>
              <a:gd name="adj1" fmla="val 84783"/>
              <a:gd name="adj2" fmla="val 143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02060"/>
                </a:solidFill>
              </a:rPr>
              <a:t>С</a:t>
            </a:r>
            <a:r>
              <a:rPr lang="ru-RU" sz="1600" dirty="0" smtClean="0">
                <a:solidFill>
                  <a:srgbClr val="002060"/>
                </a:solidFill>
              </a:rPr>
              <a:t>оотношение </a:t>
            </a:r>
            <a:r>
              <a:rPr lang="ru-RU" sz="1600" dirty="0">
                <a:solidFill>
                  <a:srgbClr val="002060"/>
                </a:solidFill>
              </a:rPr>
              <a:t>количества классных руководителей </a:t>
            </a:r>
            <a:endParaRPr lang="ru-RU" sz="1600" dirty="0" smtClean="0">
              <a:solidFill>
                <a:srgbClr val="002060"/>
              </a:solidFill>
            </a:endParaRPr>
          </a:p>
          <a:p>
            <a:pPr algn="ctr"/>
            <a:r>
              <a:rPr lang="ru-RU" sz="1600" dirty="0" smtClean="0">
                <a:solidFill>
                  <a:srgbClr val="002060"/>
                </a:solidFill>
              </a:rPr>
              <a:t>к </a:t>
            </a:r>
            <a:r>
              <a:rPr lang="ru-RU" sz="1600" dirty="0">
                <a:solidFill>
                  <a:srgbClr val="002060"/>
                </a:solidFill>
              </a:rPr>
              <a:t>актуальному количеству групп обучающихся ПОО</a:t>
            </a:r>
          </a:p>
          <a:p>
            <a:pPr algn="ctr"/>
            <a:r>
              <a:rPr lang="ru-RU" sz="1600" dirty="0" smtClean="0">
                <a:solidFill>
                  <a:srgbClr val="002060"/>
                </a:solidFill>
              </a:rPr>
              <a:t>в 2021-2022 учебном году</a:t>
            </a:r>
            <a:endParaRPr lang="ru-RU" sz="1600" dirty="0">
              <a:solidFill>
                <a:srgbClr val="002060"/>
              </a:solidFill>
            </a:endParaRPr>
          </a:p>
        </p:txBody>
      </p:sp>
      <p:sp>
        <p:nvSpPr>
          <p:cNvPr id="4" name="Скругленный прямоугольник 3"/>
          <p:cNvSpPr/>
          <p:nvPr/>
        </p:nvSpPr>
        <p:spPr>
          <a:xfrm>
            <a:off x="4888799" y="1225958"/>
            <a:ext cx="2994213" cy="10512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rPr>
              <a:t>СООТНОШЕНИЕ</a:t>
            </a:r>
          </a:p>
          <a:p>
            <a:pPr algn="ctr"/>
            <a:endParaRPr lang="ru-RU" sz="1400" b="1" dirty="0">
              <a:solidFill>
                <a:prstClr val="black"/>
              </a:solidFill>
            </a:endParaRPr>
          </a:p>
          <a:p>
            <a:pPr algn="ctr"/>
            <a:r>
              <a:rPr lang="ru-RU" sz="1400" dirty="0">
                <a:solidFill>
                  <a:prstClr val="black"/>
                </a:solidFill>
              </a:rPr>
              <a:t>на 1 </a:t>
            </a:r>
            <a:r>
              <a:rPr lang="ru-RU" sz="1400" dirty="0" smtClean="0">
                <a:solidFill>
                  <a:prstClr val="black"/>
                </a:solidFill>
              </a:rPr>
              <a:t>классного руководителя - </a:t>
            </a:r>
            <a:endParaRPr lang="ru-RU" sz="1400" dirty="0">
              <a:solidFill>
                <a:prstClr val="black"/>
              </a:solidFill>
            </a:endParaRPr>
          </a:p>
          <a:p>
            <a:pPr algn="ctr"/>
            <a:r>
              <a:rPr lang="ru-RU" sz="1400" dirty="0">
                <a:solidFill>
                  <a:prstClr val="black"/>
                </a:solidFill>
              </a:rPr>
              <a:t>1,5 группы обучающихся</a:t>
            </a:r>
          </a:p>
        </p:txBody>
      </p:sp>
      <p:sp>
        <p:nvSpPr>
          <p:cNvPr id="5" name="Скругленный прямоугольник 4"/>
          <p:cNvSpPr/>
          <p:nvPr/>
        </p:nvSpPr>
        <p:spPr>
          <a:xfrm>
            <a:off x="6516000" y="2738400"/>
            <a:ext cx="2347200" cy="10512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black"/>
                </a:solidFill>
              </a:rPr>
              <a:t>2773</a:t>
            </a:r>
          </a:p>
          <a:p>
            <a:pPr algn="ctr"/>
            <a:endParaRPr lang="ru-RU" sz="1400" dirty="0" smtClean="0">
              <a:solidFill>
                <a:prstClr val="black"/>
              </a:solidFill>
            </a:endParaRPr>
          </a:p>
          <a:p>
            <a:pPr algn="ctr"/>
            <a:r>
              <a:rPr lang="ru-RU" sz="1400" dirty="0">
                <a:solidFill>
                  <a:prstClr val="black"/>
                </a:solidFill>
              </a:rPr>
              <a:t>Количество групп обучающихся </a:t>
            </a:r>
          </a:p>
        </p:txBody>
      </p:sp>
      <p:sp>
        <p:nvSpPr>
          <p:cNvPr id="6" name="Скругленный прямоугольник 5"/>
          <p:cNvSpPr/>
          <p:nvPr/>
        </p:nvSpPr>
        <p:spPr>
          <a:xfrm>
            <a:off x="3751200" y="2738400"/>
            <a:ext cx="2275200" cy="1051200"/>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prstClr val="black"/>
                </a:solidFill>
              </a:rPr>
              <a:t>2057</a:t>
            </a:r>
          </a:p>
          <a:p>
            <a:pPr algn="ctr"/>
            <a:endParaRPr lang="ru-RU" sz="1400" dirty="0" smtClean="0">
              <a:solidFill>
                <a:prstClr val="black"/>
              </a:solidFill>
            </a:endParaRPr>
          </a:p>
          <a:p>
            <a:pPr algn="ctr"/>
            <a:r>
              <a:rPr lang="ru-RU" sz="1400" dirty="0" smtClean="0">
                <a:solidFill>
                  <a:prstClr val="black"/>
                </a:solidFill>
              </a:rPr>
              <a:t>Количество</a:t>
            </a:r>
          </a:p>
          <a:p>
            <a:pPr algn="ctr"/>
            <a:r>
              <a:rPr lang="ru-RU" sz="1400" dirty="0" smtClean="0">
                <a:solidFill>
                  <a:prstClr val="black"/>
                </a:solidFill>
              </a:rPr>
              <a:t>классных руководителей</a:t>
            </a:r>
            <a:endParaRPr lang="ru-RU" sz="1400" dirty="0">
              <a:solidFill>
                <a:prstClr val="black"/>
              </a:solidFill>
            </a:endParaRPr>
          </a:p>
        </p:txBody>
      </p:sp>
      <p:sp>
        <p:nvSpPr>
          <p:cNvPr id="7" name="Стрелка вправо 6"/>
          <p:cNvSpPr/>
          <p:nvPr/>
        </p:nvSpPr>
        <p:spPr>
          <a:xfrm>
            <a:off x="6112800" y="3153600"/>
            <a:ext cx="331200" cy="324000"/>
          </a:xfrm>
          <a:prstGeom prst="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prstClr val="black"/>
              </a:solidFill>
            </a:endParaRPr>
          </a:p>
        </p:txBody>
      </p:sp>
      <p:sp>
        <p:nvSpPr>
          <p:cNvPr id="8" name="Прямоугольник 7"/>
          <p:cNvSpPr/>
          <p:nvPr/>
        </p:nvSpPr>
        <p:spPr>
          <a:xfrm>
            <a:off x="3165681" y="4717093"/>
            <a:ext cx="5332935" cy="307777"/>
          </a:xfrm>
          <a:prstGeom prst="rect">
            <a:avLst/>
          </a:prstGeom>
        </p:spPr>
        <p:txBody>
          <a:bodyPr wrap="none">
            <a:spAutoFit/>
          </a:bodyPr>
          <a:lstStyle/>
          <a:p>
            <a:r>
              <a:rPr lang="ru-RU" sz="1400" i="1" dirty="0" smtClean="0">
                <a:solidFill>
                  <a:srgbClr val="0070C0"/>
                </a:solidFill>
              </a:rPr>
              <a:t>Данные представлены ПОО по </a:t>
            </a:r>
            <a:r>
              <a:rPr lang="ru-RU" sz="1400" i="1" dirty="0">
                <a:solidFill>
                  <a:srgbClr val="0070C0"/>
                </a:solidFill>
              </a:rPr>
              <a:t>состоянию на 17 января 2022 </a:t>
            </a:r>
            <a:r>
              <a:rPr lang="ru-RU" sz="1400" i="1" dirty="0" smtClean="0">
                <a:solidFill>
                  <a:srgbClr val="0070C0"/>
                </a:solidFill>
              </a:rPr>
              <a:t>года</a:t>
            </a:r>
            <a:endParaRPr lang="ru-RU" sz="1400" i="1" dirty="0">
              <a:solidFill>
                <a:srgbClr val="0070C0"/>
              </a:solidFill>
            </a:endParaRPr>
          </a:p>
        </p:txBody>
      </p:sp>
    </p:spTree>
    <p:extLst>
      <p:ext uri="{BB962C8B-B14F-4D97-AF65-F5344CB8AC3E}">
        <p14:creationId xmlns:p14="http://schemas.microsoft.com/office/powerpoint/2010/main" val="70716121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2217082"/>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Сколько психологов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должно быть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В ПОО?</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29272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8676" y="625063"/>
            <a:ext cx="8749862" cy="3539430"/>
          </a:xfrm>
          <a:prstGeom prst="rect">
            <a:avLst/>
          </a:prstGeom>
        </p:spPr>
        <p:txBody>
          <a:bodyPr wrap="square">
            <a:spAutoFit/>
          </a:bodyPr>
          <a:lstStyle/>
          <a:p>
            <a:pPr algn="ctr"/>
            <a:r>
              <a:rPr lang="ru-RU" sz="2800" dirty="0">
                <a:solidFill>
                  <a:prstClr val="black"/>
                </a:solidFill>
              </a:rPr>
              <a:t>Положение о службе практической психологии образования в Российской Федерации </a:t>
            </a:r>
            <a:endParaRPr lang="ru-RU" sz="2800" dirty="0" smtClean="0">
              <a:solidFill>
                <a:prstClr val="black"/>
              </a:solidFill>
            </a:endParaRPr>
          </a:p>
          <a:p>
            <a:pPr algn="ctr"/>
            <a:r>
              <a:rPr lang="ru-RU" sz="2800" dirty="0" smtClean="0">
                <a:solidFill>
                  <a:prstClr val="black"/>
                </a:solidFill>
              </a:rPr>
              <a:t>(</a:t>
            </a:r>
            <a:r>
              <a:rPr lang="ru-RU" sz="2800" dirty="0">
                <a:solidFill>
                  <a:prstClr val="black"/>
                </a:solidFill>
              </a:rPr>
              <a:t>которое является Приложением к «Решению коллегии от 29 марта 1995 года») </a:t>
            </a:r>
            <a:endParaRPr lang="ru-RU" sz="2800" dirty="0" smtClean="0">
              <a:solidFill>
                <a:prstClr val="black"/>
              </a:solidFill>
            </a:endParaRPr>
          </a:p>
          <a:p>
            <a:pPr algn="ctr"/>
            <a:r>
              <a:rPr lang="ru-RU" sz="2800" dirty="0" smtClean="0">
                <a:solidFill>
                  <a:prstClr val="black"/>
                </a:solidFill>
              </a:rPr>
              <a:t>регламентирует </a:t>
            </a:r>
            <a:r>
              <a:rPr lang="ru-RU" sz="2800" dirty="0">
                <a:solidFill>
                  <a:prstClr val="black"/>
                </a:solidFill>
              </a:rPr>
              <a:t>количество ставок психологов: </a:t>
            </a:r>
            <a:endParaRPr lang="ru-RU" sz="2800" dirty="0" smtClean="0">
              <a:solidFill>
                <a:prstClr val="black"/>
              </a:solidFill>
            </a:endParaRPr>
          </a:p>
          <a:p>
            <a:pPr algn="ctr"/>
            <a:endParaRPr lang="ru-RU" sz="2800" b="1" dirty="0">
              <a:solidFill>
                <a:prstClr val="black"/>
              </a:solidFill>
            </a:endParaRPr>
          </a:p>
          <a:p>
            <a:pPr algn="ctr"/>
            <a:r>
              <a:rPr lang="ru-RU" sz="2800" b="1" dirty="0" smtClean="0">
                <a:solidFill>
                  <a:prstClr val="black"/>
                </a:solidFill>
              </a:rPr>
              <a:t>рекомендуется </a:t>
            </a:r>
            <a:r>
              <a:rPr lang="ru-RU" sz="2800" b="1" dirty="0">
                <a:solidFill>
                  <a:prstClr val="black"/>
                </a:solidFill>
              </a:rPr>
              <a:t>иметь </a:t>
            </a:r>
          </a:p>
          <a:p>
            <a:pPr algn="ctr"/>
            <a:r>
              <a:rPr lang="ru-RU" sz="2800" b="1" dirty="0">
                <a:solidFill>
                  <a:prstClr val="black"/>
                </a:solidFill>
              </a:rPr>
              <a:t>1 психолога на 500 учащихся.</a:t>
            </a:r>
          </a:p>
        </p:txBody>
      </p:sp>
    </p:spTree>
    <p:extLst>
      <p:ext uri="{BB962C8B-B14F-4D97-AF65-F5344CB8AC3E}">
        <p14:creationId xmlns:p14="http://schemas.microsoft.com/office/powerpoint/2010/main" val="341439740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42" name="TextBox 41"/>
          <p:cNvSpPr txBox="1"/>
          <p:nvPr/>
        </p:nvSpPr>
        <p:spPr>
          <a:xfrm>
            <a:off x="176" y="-43814"/>
            <a:ext cx="1544610" cy="784958"/>
          </a:xfrm>
          <a:prstGeom prst="rect">
            <a:avLst/>
          </a:prstGeom>
          <a:noFill/>
        </p:spPr>
        <p:txBody>
          <a:bodyPr wrap="square" rtlCol="0">
            <a:spAutoFit/>
          </a:bodyPr>
          <a:lstStyle/>
          <a:p>
            <a:pPr algn="ctr" defTabSz="685983" eaLnBrk="1" fontAlgn="auto" hangingPunct="1">
              <a:spcBef>
                <a:spcPts val="0"/>
              </a:spcBef>
              <a:spcAft>
                <a:spcPts val="0"/>
              </a:spcAft>
            </a:pPr>
            <a:r>
              <a:rPr lang="ru-RU" sz="4501" dirty="0">
                <a:solidFill>
                  <a:srgbClr val="4A7693"/>
                </a:solidFill>
                <a:latin typeface="Montserrat Black" panose="00000A00000000000000" pitchFamily="2" charset="-52"/>
              </a:rPr>
              <a:t>87</a:t>
            </a:r>
          </a:p>
        </p:txBody>
      </p:sp>
      <p:sp>
        <p:nvSpPr>
          <p:cNvPr id="43" name="TextBox 42"/>
          <p:cNvSpPr txBox="1"/>
          <p:nvPr/>
        </p:nvSpPr>
        <p:spPr>
          <a:xfrm>
            <a:off x="1173297" y="88186"/>
            <a:ext cx="3328737" cy="507831"/>
          </a:xfrm>
          <a:prstGeom prst="rect">
            <a:avLst/>
          </a:prstGeom>
          <a:noFill/>
        </p:spPr>
        <p:txBody>
          <a:bodyPr wrap="square" rtlCol="0">
            <a:spAutoFit/>
          </a:bodyPr>
          <a:lstStyle/>
          <a:p>
            <a:pPr algn="just" defTabSz="685983" eaLnBrk="1" fontAlgn="auto" hangingPunct="1">
              <a:spcBef>
                <a:spcPts val="0"/>
              </a:spcBef>
              <a:spcAft>
                <a:spcPts val="0"/>
              </a:spcAft>
            </a:pPr>
            <a:r>
              <a:rPr lang="ru-RU" sz="1350" dirty="0">
                <a:solidFill>
                  <a:prstClr val="black"/>
                </a:solidFill>
                <a:latin typeface="Montserrat Light" panose="00000400000000000000" pitchFamily="2" charset="-52"/>
              </a:rPr>
              <a:t>педагогов-психологов </a:t>
            </a:r>
          </a:p>
          <a:p>
            <a:pPr algn="just" defTabSz="685983" eaLnBrk="1" fontAlgn="auto" hangingPunct="1">
              <a:spcBef>
                <a:spcPts val="0"/>
              </a:spcBef>
              <a:spcAft>
                <a:spcPts val="0"/>
              </a:spcAft>
            </a:pPr>
            <a:r>
              <a:rPr lang="ru-RU" sz="1350" dirty="0">
                <a:solidFill>
                  <a:prstClr val="black"/>
                </a:solidFill>
                <a:latin typeface="Montserrat Light" panose="00000400000000000000" pitchFamily="2" charset="-52"/>
              </a:rPr>
              <a:t>во всех ПОО Самарской области</a:t>
            </a:r>
          </a:p>
        </p:txBody>
      </p:sp>
      <p:sp>
        <p:nvSpPr>
          <p:cNvPr id="3" name="Прямоугольник 2"/>
          <p:cNvSpPr/>
          <p:nvPr/>
        </p:nvSpPr>
        <p:spPr>
          <a:xfrm>
            <a:off x="4544476" y="1"/>
            <a:ext cx="4602522" cy="1015663"/>
          </a:xfrm>
          <a:prstGeom prst="rect">
            <a:avLst/>
          </a:prstGeom>
          <a:ln w="28575">
            <a:solidFill>
              <a:srgbClr val="4B7896"/>
            </a:solidFill>
            <a:prstDash val="dashDot"/>
          </a:ln>
        </p:spPr>
        <p:txBody>
          <a:bodyPr wrap="square">
            <a:spAutoFit/>
          </a:bodyPr>
          <a:lstStyle/>
          <a:p>
            <a:pPr algn="r" defTabSz="685983" eaLnBrk="1" fontAlgn="auto" hangingPunct="1">
              <a:spcBef>
                <a:spcPts val="0"/>
              </a:spcBef>
              <a:spcAft>
                <a:spcPts val="0"/>
              </a:spcAft>
            </a:pPr>
            <a:r>
              <a:rPr lang="ru-RU" sz="1200" dirty="0">
                <a:solidFill>
                  <a:prstClr val="black"/>
                </a:solidFill>
                <a:latin typeface="Montserrat" panose="00000500000000000000" pitchFamily="2" charset="-52"/>
              </a:rPr>
              <a:t>Положение о службе практической психологии образования в Российской Федерации (которое является Приложением к «Решению коллегии от 29 марта 1995 года») регламентирует количество ставок психологов: рекомендуется иметь </a:t>
            </a:r>
          </a:p>
          <a:p>
            <a:pPr algn="r" defTabSz="685983" eaLnBrk="1" fontAlgn="auto" hangingPunct="1">
              <a:spcBef>
                <a:spcPts val="0"/>
              </a:spcBef>
              <a:spcAft>
                <a:spcPts val="0"/>
              </a:spcAft>
            </a:pPr>
            <a:r>
              <a:rPr lang="ru-RU" sz="1200" b="1" dirty="0">
                <a:solidFill>
                  <a:prstClr val="black"/>
                </a:solidFill>
                <a:latin typeface="Montserrat" panose="00000500000000000000" pitchFamily="2" charset="-52"/>
              </a:rPr>
              <a:t>1 психолога на 500 учащихся.</a:t>
            </a:r>
          </a:p>
        </p:txBody>
      </p:sp>
      <p:sp>
        <p:nvSpPr>
          <p:cNvPr id="12" name="TextBox 11"/>
          <p:cNvSpPr txBox="1"/>
          <p:nvPr/>
        </p:nvSpPr>
        <p:spPr>
          <a:xfrm>
            <a:off x="3276753" y="398545"/>
            <a:ext cx="1544610" cy="784958"/>
          </a:xfrm>
          <a:prstGeom prst="rect">
            <a:avLst/>
          </a:prstGeom>
          <a:noFill/>
        </p:spPr>
        <p:txBody>
          <a:bodyPr wrap="square" rtlCol="0">
            <a:spAutoFit/>
          </a:bodyPr>
          <a:lstStyle/>
          <a:p>
            <a:pPr algn="ctr" defTabSz="685983" eaLnBrk="1" fontAlgn="auto" hangingPunct="1">
              <a:spcBef>
                <a:spcPts val="0"/>
              </a:spcBef>
              <a:spcAft>
                <a:spcPts val="0"/>
              </a:spcAft>
            </a:pPr>
            <a:r>
              <a:rPr lang="ru-RU" sz="4501" dirty="0">
                <a:solidFill>
                  <a:srgbClr val="4A7693"/>
                </a:solidFill>
                <a:latin typeface="Montserrat Black" panose="00000A00000000000000" pitchFamily="2" charset="-52"/>
              </a:rPr>
              <a:t>32</a:t>
            </a:r>
          </a:p>
        </p:txBody>
      </p:sp>
      <p:sp>
        <p:nvSpPr>
          <p:cNvPr id="13" name="TextBox 12"/>
          <p:cNvSpPr txBox="1"/>
          <p:nvPr/>
        </p:nvSpPr>
        <p:spPr>
          <a:xfrm>
            <a:off x="310791" y="728263"/>
            <a:ext cx="3328737" cy="300082"/>
          </a:xfrm>
          <a:prstGeom prst="rect">
            <a:avLst/>
          </a:prstGeom>
          <a:noFill/>
        </p:spPr>
        <p:txBody>
          <a:bodyPr wrap="square" rtlCol="0">
            <a:spAutoFit/>
          </a:bodyPr>
          <a:lstStyle/>
          <a:p>
            <a:pPr algn="just" defTabSz="685983" eaLnBrk="1" fontAlgn="auto" hangingPunct="1">
              <a:spcBef>
                <a:spcPts val="0"/>
              </a:spcBef>
              <a:spcAft>
                <a:spcPts val="0"/>
              </a:spcAft>
            </a:pPr>
            <a:r>
              <a:rPr lang="ru-RU" sz="1350" dirty="0">
                <a:solidFill>
                  <a:prstClr val="black"/>
                </a:solidFill>
                <a:latin typeface="Montserrat Light" panose="00000400000000000000" pitchFamily="2" charset="-52"/>
              </a:rPr>
              <a:t>дефицит  системы СПО составляет</a:t>
            </a:r>
          </a:p>
        </p:txBody>
      </p:sp>
      <p:sp>
        <p:nvSpPr>
          <p:cNvPr id="11" name="TextBox 10"/>
          <p:cNvSpPr txBox="1"/>
          <p:nvPr/>
        </p:nvSpPr>
        <p:spPr>
          <a:xfrm>
            <a:off x="337566" y="980506"/>
            <a:ext cx="4164467" cy="346249"/>
          </a:xfrm>
          <a:prstGeom prst="rect">
            <a:avLst/>
          </a:prstGeom>
          <a:noFill/>
        </p:spPr>
        <p:txBody>
          <a:bodyPr wrap="square" rtlCol="0">
            <a:spAutoFit/>
          </a:bodyPr>
          <a:lstStyle/>
          <a:p>
            <a:pPr defTabSz="685983" eaLnBrk="1" fontAlgn="auto" hangingPunct="1">
              <a:spcBef>
                <a:spcPts val="0"/>
              </a:spcBef>
              <a:spcAft>
                <a:spcPts val="0"/>
              </a:spcAft>
            </a:pPr>
            <a:r>
              <a:rPr lang="ru-RU" sz="1650" b="1" dirty="0">
                <a:solidFill>
                  <a:srgbClr val="4BACC6">
                    <a:lumMod val="50000"/>
                  </a:srgbClr>
                </a:solidFill>
                <a:latin typeface="Montserrat Light" panose="00000400000000000000" pitchFamily="2" charset="-52"/>
              </a:rPr>
              <a:t>Соответствуют норме: </a:t>
            </a:r>
          </a:p>
        </p:txBody>
      </p:sp>
      <p:sp>
        <p:nvSpPr>
          <p:cNvPr id="14" name="TextBox 13"/>
          <p:cNvSpPr txBox="1"/>
          <p:nvPr/>
        </p:nvSpPr>
        <p:spPr>
          <a:xfrm>
            <a:off x="310791" y="1257590"/>
            <a:ext cx="4164467" cy="3647152"/>
          </a:xfrm>
          <a:prstGeom prst="rect">
            <a:avLst/>
          </a:prstGeom>
          <a:noFill/>
        </p:spPr>
        <p:txBody>
          <a:bodyPr wrap="square" rtlCol="0">
            <a:spAutoFit/>
          </a:bodyPr>
          <a:lstStyle/>
          <a:p>
            <a:pPr defTabSz="685983" eaLnBrk="1" fontAlgn="auto" hangingPunct="1">
              <a:spcBef>
                <a:spcPts val="0"/>
              </a:spcBef>
              <a:spcAft>
                <a:spcPts val="0"/>
              </a:spcAft>
            </a:pPr>
            <a:r>
              <a:rPr lang="ru-RU" sz="1200" dirty="0">
                <a:solidFill>
                  <a:prstClr val="black"/>
                </a:solidFill>
                <a:latin typeface="Montserrat" panose="00000500000000000000" pitchFamily="2" charset="-52"/>
              </a:rPr>
              <a:t>Усольский сельскохозяйственный техникум</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Самарское музыкальное училище им</a:t>
            </a:r>
            <a:r>
              <a:rPr lang="ru-RU" sz="1200" dirty="0" smtClean="0">
                <a:solidFill>
                  <a:prstClr val="black"/>
                </a:solidFill>
                <a:latin typeface="Montserrat" panose="00000500000000000000" pitchFamily="2" charset="-52"/>
              </a:rPr>
              <a:t>. Д.Г</a:t>
            </a:r>
            <a:r>
              <a:rPr lang="ru-RU" sz="1200" dirty="0">
                <a:solidFill>
                  <a:prstClr val="black"/>
                </a:solidFill>
                <a:latin typeface="Montserrat" panose="00000500000000000000" pitchFamily="2" charset="-52"/>
              </a:rPr>
              <a:t>. Шаталова</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Губернский техникум </a:t>
            </a:r>
            <a:r>
              <a:rPr lang="ru-RU" sz="1200" dirty="0" err="1">
                <a:solidFill>
                  <a:prstClr val="black"/>
                </a:solidFill>
                <a:latin typeface="Montserrat" panose="00000500000000000000" pitchFamily="2" charset="-52"/>
              </a:rPr>
              <a:t>м.р</a:t>
            </a:r>
            <a:r>
              <a:rPr lang="ru-RU" sz="1200" dirty="0">
                <a:solidFill>
                  <a:prstClr val="black"/>
                </a:solidFill>
                <a:latin typeface="Montserrat" panose="00000500000000000000" pitchFamily="2" charset="-52"/>
              </a:rPr>
              <a:t>. </a:t>
            </a:r>
            <a:r>
              <a:rPr lang="ru-RU" sz="1200" dirty="0" err="1">
                <a:solidFill>
                  <a:prstClr val="black"/>
                </a:solidFill>
                <a:latin typeface="Montserrat" panose="00000500000000000000" pitchFamily="2" charset="-52"/>
              </a:rPr>
              <a:t>Кошкинский</a:t>
            </a:r>
            <a:endParaRPr lang="ru-RU" sz="1200" dirty="0">
              <a:solidFill>
                <a:prstClr val="black"/>
              </a:solidFill>
              <a:latin typeface="Montserrat" panose="00000500000000000000" pitchFamily="2" charset="-52"/>
            </a:endParaRP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Пестравское</a:t>
            </a:r>
            <a:r>
              <a:rPr lang="ru-RU" sz="1200" dirty="0">
                <a:solidFill>
                  <a:prstClr val="black"/>
                </a:solidFill>
                <a:latin typeface="Montserrat" panose="00000500000000000000" pitchFamily="2" charset="-52"/>
              </a:rPr>
              <a:t> профессиональное училище</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Самарский техникум кулинарного искусства</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ГАПОУ СО "ТМК"</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Образовательный центр </a:t>
            </a:r>
            <a:r>
              <a:rPr lang="ru-RU" sz="1200" dirty="0" err="1">
                <a:solidFill>
                  <a:prstClr val="black"/>
                </a:solidFill>
                <a:latin typeface="Montserrat" panose="00000500000000000000" pitchFamily="2" charset="-52"/>
              </a:rPr>
              <a:t>с.Камышла</a:t>
            </a:r>
            <a:endParaRPr lang="ru-RU" sz="1200" dirty="0">
              <a:solidFill>
                <a:prstClr val="black"/>
              </a:solidFill>
              <a:latin typeface="Montserrat" panose="00000500000000000000" pitchFamily="2" charset="-52"/>
            </a:endParaRP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ПСЭК им. П. </a:t>
            </a:r>
            <a:r>
              <a:rPr lang="ru-RU" sz="1200" dirty="0" err="1">
                <a:solidFill>
                  <a:prstClr val="black"/>
                </a:solidFill>
                <a:latin typeface="Montserrat" panose="00000500000000000000" pitchFamily="2" charset="-52"/>
              </a:rPr>
              <a:t>Мачнева</a:t>
            </a:r>
            <a:endParaRPr lang="ru-RU" sz="1200" dirty="0">
              <a:solidFill>
                <a:prstClr val="black"/>
              </a:solidFill>
              <a:latin typeface="Montserrat" panose="00000500000000000000" pitchFamily="2" charset="-52"/>
            </a:endParaRP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Красноармейское профессиональное училище</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Красноярский государственный техникум</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Обшаровский</a:t>
            </a:r>
            <a:r>
              <a:rPr lang="ru-RU" sz="1200" dirty="0">
                <a:solidFill>
                  <a:prstClr val="black"/>
                </a:solidFill>
                <a:latin typeface="Montserrat" panose="00000500000000000000" pitchFamily="2" charset="-52"/>
              </a:rPr>
              <a:t> государственный техникум Технологический колледж имени </a:t>
            </a:r>
            <a:r>
              <a:rPr lang="ru-RU" sz="1200" dirty="0" err="1">
                <a:solidFill>
                  <a:prstClr val="black"/>
                </a:solidFill>
                <a:latin typeface="Montserrat" panose="00000500000000000000" pitchFamily="2" charset="-52"/>
              </a:rPr>
              <a:t>Н.Д.Кузнецова</a:t>
            </a:r>
            <a:endParaRPr lang="ru-RU" sz="1200" dirty="0">
              <a:solidFill>
                <a:prstClr val="black"/>
              </a:solidFill>
              <a:latin typeface="Montserrat" panose="00000500000000000000" pitchFamily="2" charset="-52"/>
            </a:endParaRP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Тольяттинский </a:t>
            </a:r>
            <a:r>
              <a:rPr lang="ru-RU" sz="1200" dirty="0" err="1">
                <a:solidFill>
                  <a:prstClr val="black"/>
                </a:solidFill>
                <a:latin typeface="Montserrat" panose="00000500000000000000" pitchFamily="2" charset="-52"/>
              </a:rPr>
              <a:t>химико</a:t>
            </a:r>
            <a:r>
              <a:rPr lang="ru-RU" sz="1200" dirty="0">
                <a:solidFill>
                  <a:prstClr val="black"/>
                </a:solidFill>
                <a:latin typeface="Montserrat" panose="00000500000000000000" pitchFamily="2" charset="-52"/>
              </a:rPr>
              <a:t> – технологический колледж</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Хворостянский государственный техникум Сергиевский губернский техникум</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Самарское областное училище культуры и искусств</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Сызранский</a:t>
            </a:r>
            <a:r>
              <a:rPr lang="ru-RU" sz="1200" dirty="0">
                <a:solidFill>
                  <a:prstClr val="black"/>
                </a:solidFill>
                <a:latin typeface="Montserrat" panose="00000500000000000000" pitchFamily="2" charset="-52"/>
              </a:rPr>
              <a:t> колледж искусств и культуры </a:t>
            </a:r>
          </a:p>
          <a:p>
            <a:pPr defTabSz="685983" eaLnBrk="1" fontAlgn="auto" hangingPunct="1">
              <a:spcBef>
                <a:spcPts val="0"/>
              </a:spcBef>
              <a:spcAft>
                <a:spcPts val="0"/>
              </a:spcAft>
            </a:pPr>
            <a:endParaRPr lang="ru-RU" sz="1350" dirty="0">
              <a:solidFill>
                <a:prstClr val="black"/>
              </a:solidFill>
              <a:latin typeface="Calibri"/>
            </a:endParaRPr>
          </a:p>
          <a:p>
            <a:pPr defTabSz="685983" eaLnBrk="1" fontAlgn="auto" hangingPunct="1">
              <a:spcBef>
                <a:spcPts val="0"/>
              </a:spcBef>
              <a:spcAft>
                <a:spcPts val="0"/>
              </a:spcAft>
            </a:pPr>
            <a:endParaRPr lang="ru-RU" sz="1350" dirty="0">
              <a:solidFill>
                <a:prstClr val="black"/>
              </a:solidFill>
              <a:latin typeface="Calibri"/>
            </a:endParaRPr>
          </a:p>
        </p:txBody>
      </p:sp>
      <p:sp>
        <p:nvSpPr>
          <p:cNvPr id="15" name="TextBox 14"/>
          <p:cNvSpPr txBox="1"/>
          <p:nvPr/>
        </p:nvSpPr>
        <p:spPr>
          <a:xfrm>
            <a:off x="4502034" y="1257590"/>
            <a:ext cx="4757249" cy="3785652"/>
          </a:xfrm>
          <a:prstGeom prst="rect">
            <a:avLst/>
          </a:prstGeom>
          <a:noFill/>
        </p:spPr>
        <p:txBody>
          <a:bodyPr wrap="square" rtlCol="0">
            <a:spAutoFit/>
          </a:bodyPr>
          <a:lstStyle/>
          <a:p>
            <a:pPr defTabSz="685983" eaLnBrk="1" fontAlgn="auto" hangingPunct="1">
              <a:spcBef>
                <a:spcPts val="0"/>
              </a:spcBef>
              <a:spcAft>
                <a:spcPts val="0"/>
              </a:spcAft>
            </a:pPr>
            <a:r>
              <a:rPr lang="ru-RU" sz="1200" dirty="0">
                <a:solidFill>
                  <a:prstClr val="black"/>
                </a:solidFill>
                <a:latin typeface="Montserrat" panose="00000500000000000000" pitchFamily="2" charset="-52"/>
              </a:rPr>
              <a:t>Профессиональное училище с. </a:t>
            </a:r>
            <a:r>
              <a:rPr lang="ru-RU" sz="1200" dirty="0" err="1">
                <a:solidFill>
                  <a:prstClr val="black"/>
                </a:solidFill>
                <a:latin typeface="Montserrat" panose="00000500000000000000" pitchFamily="2" charset="-52"/>
              </a:rPr>
              <a:t>Домашка</a:t>
            </a:r>
            <a:endParaRPr lang="ru-RU" sz="1200" dirty="0">
              <a:solidFill>
                <a:prstClr val="black"/>
              </a:solidFill>
              <a:latin typeface="Montserrat" panose="00000500000000000000" pitchFamily="2" charset="-52"/>
            </a:endParaRP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Чапаевский химико-технологический техникум</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Большеглушицкий</a:t>
            </a:r>
            <a:r>
              <a:rPr lang="ru-RU" sz="1200" dirty="0">
                <a:solidFill>
                  <a:prstClr val="black"/>
                </a:solidFill>
                <a:latin typeface="Montserrat" panose="00000500000000000000" pitchFamily="2" charset="-52"/>
              </a:rPr>
              <a:t> государственный техникум</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Борский государственный техникум</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Кинель</a:t>
            </a:r>
            <a:r>
              <a:rPr lang="ru-RU" sz="1200" dirty="0">
                <a:solidFill>
                  <a:prstClr val="black"/>
                </a:solidFill>
                <a:latin typeface="Montserrat" panose="00000500000000000000" pitchFamily="2" charset="-52"/>
              </a:rPr>
              <a:t>-Черкасский сельскохозяйственный техникум</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Богатовский</a:t>
            </a:r>
            <a:r>
              <a:rPr lang="ru-RU" sz="1200" dirty="0">
                <a:solidFill>
                  <a:prstClr val="black"/>
                </a:solidFill>
                <a:latin typeface="Montserrat" panose="00000500000000000000" pitchFamily="2" charset="-52"/>
              </a:rPr>
              <a:t> государственный сельскохозяйственный техникум </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ГАПОУ СО "ТЭТ"</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Губернский колледж города Похвистнево</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Самарское художественное училище</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Тольяттинский музыкальный колледж им. Р. К. Щедрина</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Безенчукский</a:t>
            </a:r>
            <a:r>
              <a:rPr lang="ru-RU" sz="1200" dirty="0">
                <a:solidFill>
                  <a:prstClr val="black"/>
                </a:solidFill>
                <a:latin typeface="Montserrat" panose="00000500000000000000" pitchFamily="2" charset="-52"/>
              </a:rPr>
              <a:t> аграрный техникум</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Октябрьский техникум строительных и сервисных технологий ГАПОУ СО "ЖГК"</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Нефтегорский</a:t>
            </a:r>
            <a:r>
              <a:rPr lang="ru-RU" sz="1200" dirty="0">
                <a:solidFill>
                  <a:prstClr val="black"/>
                </a:solidFill>
                <a:latin typeface="Montserrat" panose="00000500000000000000" pitchFamily="2" charset="-52"/>
              </a:rPr>
              <a:t> государственный техникум</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Самарское хореографическое училище (колледж)</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Колледж гуманитарных и соц.-</a:t>
            </a:r>
            <a:r>
              <a:rPr lang="ru-RU" sz="1200" dirty="0" err="1">
                <a:solidFill>
                  <a:prstClr val="black"/>
                </a:solidFill>
                <a:latin typeface="Montserrat" panose="00000500000000000000" pitchFamily="2" charset="-52"/>
              </a:rPr>
              <a:t>пед.их</a:t>
            </a:r>
            <a:r>
              <a:rPr lang="ru-RU" sz="1200" dirty="0">
                <a:solidFill>
                  <a:prstClr val="black"/>
                </a:solidFill>
                <a:latin typeface="Montserrat" panose="00000500000000000000" pitchFamily="2" charset="-52"/>
              </a:rPr>
              <a:t> дисциплин </a:t>
            </a:r>
          </a:p>
          <a:p>
            <a:pPr defTabSz="685983" eaLnBrk="1" fontAlgn="auto" hangingPunct="1">
              <a:spcBef>
                <a:spcPts val="0"/>
              </a:spcBef>
              <a:spcAft>
                <a:spcPts val="0"/>
              </a:spcAft>
            </a:pPr>
            <a:r>
              <a:rPr lang="ru-RU" sz="1200" dirty="0" err="1">
                <a:solidFill>
                  <a:prstClr val="black"/>
                </a:solidFill>
                <a:latin typeface="Montserrat" panose="00000500000000000000" pitchFamily="2" charset="-52"/>
              </a:rPr>
              <a:t>Кинельский</a:t>
            </a:r>
            <a:r>
              <a:rPr lang="ru-RU" sz="1200" dirty="0">
                <a:solidFill>
                  <a:prstClr val="black"/>
                </a:solidFill>
                <a:latin typeface="Montserrat" panose="00000500000000000000" pitchFamily="2" charset="-52"/>
              </a:rPr>
              <a:t> государственный техникум</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Алексеевское профессиональное училище</a:t>
            </a:r>
          </a:p>
          <a:p>
            <a:pPr defTabSz="685983" eaLnBrk="1" fontAlgn="auto" hangingPunct="1">
              <a:spcBef>
                <a:spcPts val="0"/>
              </a:spcBef>
              <a:spcAft>
                <a:spcPts val="0"/>
              </a:spcAft>
            </a:pPr>
            <a:r>
              <a:rPr lang="ru-RU" sz="1200" dirty="0">
                <a:solidFill>
                  <a:prstClr val="black"/>
                </a:solidFill>
                <a:latin typeface="Montserrat" panose="00000500000000000000" pitchFamily="2" charset="-52"/>
              </a:rPr>
              <a:t>Чапаевский губернский колледж им. О. </a:t>
            </a:r>
            <a:r>
              <a:rPr lang="ru-RU" sz="1200" dirty="0" err="1">
                <a:solidFill>
                  <a:prstClr val="black"/>
                </a:solidFill>
                <a:latin typeface="Montserrat" panose="00000500000000000000" pitchFamily="2" charset="-52"/>
              </a:rPr>
              <a:t>Колычева</a:t>
            </a:r>
            <a:endParaRPr lang="ru-RU" sz="1200" dirty="0">
              <a:solidFill>
                <a:prstClr val="black"/>
              </a:solidFill>
              <a:latin typeface="Montserrat" panose="00000500000000000000" pitchFamily="2" charset="-52"/>
            </a:endParaRPr>
          </a:p>
          <a:p>
            <a:pPr defTabSz="685983" eaLnBrk="1" fontAlgn="auto" hangingPunct="1">
              <a:spcBef>
                <a:spcPts val="0"/>
              </a:spcBef>
              <a:spcAft>
                <a:spcPts val="0"/>
              </a:spcAft>
            </a:pPr>
            <a:endParaRPr lang="ru-RU" sz="1200" dirty="0">
              <a:solidFill>
                <a:prstClr val="black"/>
              </a:solidFill>
              <a:latin typeface="Montserrat" panose="00000500000000000000" pitchFamily="2" charset="-52"/>
            </a:endParaRPr>
          </a:p>
        </p:txBody>
      </p:sp>
      <p:cxnSp>
        <p:nvCxnSpPr>
          <p:cNvPr id="7" name="Прямая соединительная линия 6"/>
          <p:cNvCxnSpPr/>
          <p:nvPr/>
        </p:nvCxnSpPr>
        <p:spPr>
          <a:xfrm>
            <a:off x="471809" y="1257590"/>
            <a:ext cx="8553708"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394410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7566" y="246282"/>
            <a:ext cx="4164467" cy="346249"/>
          </a:xfrm>
          <a:prstGeom prst="rect">
            <a:avLst/>
          </a:prstGeom>
          <a:noFill/>
        </p:spPr>
        <p:txBody>
          <a:bodyPr wrap="square" rtlCol="0">
            <a:spAutoFit/>
          </a:bodyPr>
          <a:lstStyle/>
          <a:p>
            <a:pPr defTabSz="685983" eaLnBrk="1" fontAlgn="auto" hangingPunct="1">
              <a:spcBef>
                <a:spcPts val="0"/>
              </a:spcBef>
              <a:spcAft>
                <a:spcPts val="0"/>
              </a:spcAft>
            </a:pPr>
            <a:r>
              <a:rPr lang="ru-RU" sz="1650" b="1" dirty="0">
                <a:solidFill>
                  <a:srgbClr val="4BACC6">
                    <a:lumMod val="50000"/>
                  </a:srgbClr>
                </a:solidFill>
                <a:latin typeface="Montserrat Light" panose="00000400000000000000" pitchFamily="2" charset="-52"/>
              </a:rPr>
              <a:t>Не хватает психологов: </a:t>
            </a:r>
          </a:p>
        </p:txBody>
      </p:sp>
      <p:sp>
        <p:nvSpPr>
          <p:cNvPr id="14" name="TextBox 13"/>
          <p:cNvSpPr txBox="1"/>
          <p:nvPr/>
        </p:nvSpPr>
        <p:spPr>
          <a:xfrm>
            <a:off x="4597313" y="246282"/>
            <a:ext cx="4556643" cy="3046988"/>
          </a:xfrm>
          <a:prstGeom prst="rect">
            <a:avLst/>
          </a:prstGeom>
          <a:noFill/>
        </p:spPr>
        <p:txBody>
          <a:bodyPr wrap="square" rtlCol="0">
            <a:spAutoFit/>
          </a:bodyPr>
          <a:lstStyle/>
          <a:p>
            <a:pPr marL="257244" indent="-257244" defTabSz="685983" eaLnBrk="1" fontAlgn="auto" hangingPunct="1">
              <a:spcBef>
                <a:spcPts val="0"/>
              </a:spcBef>
              <a:spcAft>
                <a:spcPts val="0"/>
              </a:spcAft>
              <a:buFont typeface="+mj-lt"/>
              <a:buAutoNum type="arabicPeriod" startAt="13"/>
            </a:pPr>
            <a:r>
              <a:rPr lang="ru-RU" sz="1200" dirty="0" err="1">
                <a:solidFill>
                  <a:prstClr val="black"/>
                </a:solidFill>
                <a:latin typeface="Montserrat" panose="00000500000000000000" pitchFamily="2" charset="-52"/>
              </a:rPr>
              <a:t>Отрадненский</a:t>
            </a:r>
            <a:r>
              <a:rPr lang="ru-RU" sz="1200" dirty="0">
                <a:solidFill>
                  <a:prstClr val="black"/>
                </a:solidFill>
                <a:latin typeface="Montserrat" panose="00000500000000000000" pitchFamily="2" charset="-52"/>
              </a:rPr>
              <a:t> нефтяной техникум</a:t>
            </a:r>
          </a:p>
          <a:p>
            <a:pPr marL="257244" indent="-257244" defTabSz="685983" eaLnBrk="1" fontAlgn="auto" hangingPunct="1">
              <a:spcBef>
                <a:spcPts val="0"/>
              </a:spcBef>
              <a:spcAft>
                <a:spcPts val="0"/>
              </a:spcAft>
              <a:buFont typeface="+mj-lt"/>
              <a:buAutoNum type="arabicPeriod" startAt="13"/>
            </a:pPr>
            <a:r>
              <a:rPr lang="ru-RU" sz="1200" dirty="0" err="1">
                <a:solidFill>
                  <a:prstClr val="black"/>
                </a:solidFill>
                <a:latin typeface="Montserrat" panose="00000500000000000000" pitchFamily="2" charset="-52"/>
              </a:rPr>
              <a:t>Сызранский</a:t>
            </a:r>
            <a:r>
              <a:rPr lang="ru-RU" sz="1200" dirty="0">
                <a:solidFill>
                  <a:prstClr val="black"/>
                </a:solidFill>
                <a:latin typeface="Montserrat" panose="00000500000000000000" pitchFamily="2" charset="-52"/>
              </a:rPr>
              <a:t> медико-гуманитарный колледж</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Самарский техникум авиационного и промышленного машиностроения имени Д.И. Козлова</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 </a:t>
            </a:r>
            <a:r>
              <a:rPr lang="ru-RU" sz="1200" dirty="0" err="1">
                <a:solidFill>
                  <a:prstClr val="black"/>
                </a:solidFill>
                <a:latin typeface="Montserrat" panose="00000500000000000000" pitchFamily="2" charset="-52"/>
              </a:rPr>
              <a:t>Сызранский</a:t>
            </a:r>
            <a:r>
              <a:rPr lang="ru-RU" sz="1200" dirty="0">
                <a:solidFill>
                  <a:prstClr val="black"/>
                </a:solidFill>
                <a:latin typeface="Montserrat" panose="00000500000000000000" pitchFamily="2" charset="-52"/>
              </a:rPr>
              <a:t> политехнический колледж»</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ГБПОУ "ТСЭК"</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ГБПОУ Самарский государственный колледж сервисных технологий и дизайна</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Самарский политехнический колледж</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Самарский государственный колледж</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Самарский колледж сервиса производственного оборудования Государственное бюджетное Самарский медицинский колледж им. Н. </a:t>
            </a:r>
            <a:r>
              <a:rPr lang="ru-RU" sz="1200" dirty="0" err="1">
                <a:solidFill>
                  <a:prstClr val="black"/>
                </a:solidFill>
                <a:latin typeface="Montserrat" panose="00000500000000000000" pitchFamily="2" charset="-52"/>
              </a:rPr>
              <a:t>Ляпиной</a:t>
            </a:r>
            <a:endParaRPr lang="ru-RU" sz="1200" dirty="0">
              <a:solidFill>
                <a:prstClr val="black"/>
              </a:solidFill>
              <a:latin typeface="Montserrat" panose="00000500000000000000" pitchFamily="2" charset="-52"/>
            </a:endParaRP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ГБПОУ СО "Самарский энергетический колледж</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Самарский торгово-экономический колледж</a:t>
            </a:r>
          </a:p>
          <a:p>
            <a:pPr marL="257244" indent="-257244" defTabSz="685983" eaLnBrk="1" fontAlgn="auto" hangingPunct="1">
              <a:spcBef>
                <a:spcPts val="0"/>
              </a:spcBef>
              <a:spcAft>
                <a:spcPts val="0"/>
              </a:spcAft>
              <a:buFont typeface="+mj-lt"/>
              <a:buAutoNum type="arabicPeriod" startAt="13"/>
            </a:pPr>
            <a:r>
              <a:rPr lang="ru-RU" sz="1200" dirty="0">
                <a:solidFill>
                  <a:prstClr val="black"/>
                </a:solidFill>
                <a:latin typeface="Montserrat" panose="00000500000000000000" pitchFamily="2" charset="-52"/>
              </a:rPr>
              <a:t>Самарский социально-педагогический колледж</a:t>
            </a:r>
            <a:endParaRPr lang="ru-RU" sz="1350" dirty="0">
              <a:solidFill>
                <a:prstClr val="black"/>
              </a:solidFill>
              <a:latin typeface="Calibri"/>
            </a:endParaRPr>
          </a:p>
        </p:txBody>
      </p:sp>
      <p:cxnSp>
        <p:nvCxnSpPr>
          <p:cNvPr id="7" name="Прямая соединительная линия 6"/>
          <p:cNvCxnSpPr/>
          <p:nvPr/>
        </p:nvCxnSpPr>
        <p:spPr>
          <a:xfrm>
            <a:off x="337566" y="569547"/>
            <a:ext cx="2813976" cy="0"/>
          </a:xfrm>
          <a:prstGeom prst="line">
            <a:avLst/>
          </a:prstGeom>
        </p:spPr>
        <p:style>
          <a:lnRef idx="2">
            <a:schemeClr val="accent6"/>
          </a:lnRef>
          <a:fillRef idx="0">
            <a:schemeClr val="accent6"/>
          </a:fillRef>
          <a:effectRef idx="1">
            <a:schemeClr val="accent6"/>
          </a:effectRef>
          <a:fontRef idx="minor">
            <a:schemeClr val="tx1"/>
          </a:fontRef>
        </p:style>
      </p:cxnSp>
      <p:pic>
        <p:nvPicPr>
          <p:cNvPr id="5" name="Рисунок 4"/>
          <p:cNvPicPr>
            <a:picLocks noChangeAspect="1"/>
          </p:cNvPicPr>
          <p:nvPr/>
        </p:nvPicPr>
        <p:blipFill>
          <a:blip r:embed="rId2"/>
          <a:stretch>
            <a:fillRect/>
          </a:stretch>
        </p:blipFill>
        <p:spPr>
          <a:xfrm>
            <a:off x="177" y="3615482"/>
            <a:ext cx="9146822" cy="1529606"/>
          </a:xfrm>
          <a:prstGeom prst="rect">
            <a:avLst/>
          </a:prstGeom>
        </p:spPr>
      </p:pic>
      <p:sp>
        <p:nvSpPr>
          <p:cNvPr id="4" name="Прямоугольник 3"/>
          <p:cNvSpPr/>
          <p:nvPr/>
        </p:nvSpPr>
        <p:spPr>
          <a:xfrm>
            <a:off x="381727" y="793698"/>
            <a:ext cx="4164467" cy="3046988"/>
          </a:xfrm>
          <a:prstGeom prst="rect">
            <a:avLst/>
          </a:prstGeom>
        </p:spPr>
        <p:txBody>
          <a:bodyPr wrap="square">
            <a:spAutoFit/>
          </a:bodyPr>
          <a:lstStyle/>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Новокуйбышевский нефтехимический техникум</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Самарский металлургический колледж</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Самарский многопрофильный колледж ГБПОУ Самарский техникум промышленных технологий</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Новокуйбышевский гуманитарно-технологический колледж"</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Губернский колледж г. Сызрани</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ГАПОУ ТСПК</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Колледж технического и художественного образования г. Тольятти</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Тольяттинский политехнический колледж</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ГАПОУ ТКСТП</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ГБПОУ Самарский машиностроительный колледж</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Поволжский государственный колледж</a:t>
            </a:r>
          </a:p>
          <a:p>
            <a:pPr marL="257244" indent="-257244" defTabSz="685983" eaLnBrk="1" fontAlgn="auto" hangingPunct="1">
              <a:spcBef>
                <a:spcPts val="0"/>
              </a:spcBef>
              <a:spcAft>
                <a:spcPts val="0"/>
              </a:spcAft>
              <a:buFont typeface="+mj-lt"/>
              <a:buAutoNum type="arabicPeriod"/>
            </a:pPr>
            <a:r>
              <a:rPr lang="ru-RU" sz="1200" dirty="0">
                <a:solidFill>
                  <a:prstClr val="black"/>
                </a:solidFill>
                <a:latin typeface="Montserrat" panose="00000500000000000000" pitchFamily="2" charset="-52"/>
              </a:rPr>
              <a:t>Тольяттинский индустриально-педагогический колледж "</a:t>
            </a:r>
          </a:p>
        </p:txBody>
      </p:sp>
      <p:sp>
        <p:nvSpPr>
          <p:cNvPr id="23" name="object 23"/>
          <p:cNvSpPr/>
          <p:nvPr/>
        </p:nvSpPr>
        <p:spPr>
          <a:xfrm>
            <a:off x="242287" y="182303"/>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Tree>
    <p:extLst>
      <p:ext uri="{BB962C8B-B14F-4D97-AF65-F5344CB8AC3E}">
        <p14:creationId xmlns:p14="http://schemas.microsoft.com/office/powerpoint/2010/main" val="2957279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853046" y="28200"/>
            <a:ext cx="8009501" cy="369332"/>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Укомплектованность работниками психологической службы</a:t>
            </a:r>
          </a:p>
        </p:txBody>
      </p:sp>
      <p:sp>
        <p:nvSpPr>
          <p:cNvPr id="39" name="TextBox 38"/>
          <p:cNvSpPr txBox="1"/>
          <p:nvPr/>
        </p:nvSpPr>
        <p:spPr>
          <a:xfrm>
            <a:off x="1410494" y="601591"/>
            <a:ext cx="2275591" cy="323165"/>
          </a:xfrm>
          <a:prstGeom prst="rect">
            <a:avLst/>
          </a:prstGeom>
          <a:noFill/>
        </p:spPr>
        <p:txBody>
          <a:bodyPr wrap="square" rtlCol="0">
            <a:spAutoFit/>
          </a:bodyPr>
          <a:lstStyle/>
          <a:p>
            <a:pPr algn="just" defTabSz="685983" eaLnBrk="1" fontAlgn="auto" hangingPunct="1">
              <a:spcBef>
                <a:spcPts val="0"/>
              </a:spcBef>
              <a:spcAft>
                <a:spcPts val="0"/>
              </a:spcAft>
            </a:pPr>
            <a:r>
              <a:rPr lang="ru-RU" sz="1500" dirty="0">
                <a:solidFill>
                  <a:prstClr val="black"/>
                </a:solidFill>
                <a:latin typeface="Montserrat Light" panose="00000400000000000000" pitchFamily="2" charset="-52"/>
              </a:rPr>
              <a:t>социальных педагогов  </a:t>
            </a:r>
          </a:p>
        </p:txBody>
      </p:sp>
      <p:sp>
        <p:nvSpPr>
          <p:cNvPr id="48" name="Прямоугольник 47"/>
          <p:cNvSpPr/>
          <p:nvPr/>
        </p:nvSpPr>
        <p:spPr>
          <a:xfrm>
            <a:off x="2859095" y="2253582"/>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sp>
        <p:nvSpPr>
          <p:cNvPr id="20" name="TextBox 19"/>
          <p:cNvSpPr txBox="1"/>
          <p:nvPr/>
        </p:nvSpPr>
        <p:spPr>
          <a:xfrm>
            <a:off x="242287" y="503924"/>
            <a:ext cx="1544610" cy="784958"/>
          </a:xfrm>
          <a:prstGeom prst="rect">
            <a:avLst/>
          </a:prstGeom>
          <a:noFill/>
        </p:spPr>
        <p:txBody>
          <a:bodyPr wrap="square" rtlCol="0">
            <a:spAutoFit/>
          </a:bodyPr>
          <a:lstStyle/>
          <a:p>
            <a:pPr algn="ctr" defTabSz="685983" eaLnBrk="1" fontAlgn="auto" hangingPunct="1">
              <a:spcBef>
                <a:spcPts val="0"/>
              </a:spcBef>
              <a:spcAft>
                <a:spcPts val="0"/>
              </a:spcAft>
            </a:pPr>
            <a:r>
              <a:rPr lang="ru-RU" sz="4501" dirty="0">
                <a:solidFill>
                  <a:srgbClr val="4A7693"/>
                </a:solidFill>
                <a:latin typeface="Montserrat Black" panose="00000A00000000000000" pitchFamily="2" charset="-52"/>
              </a:rPr>
              <a:t>57</a:t>
            </a:r>
          </a:p>
        </p:txBody>
      </p:sp>
      <p:sp>
        <p:nvSpPr>
          <p:cNvPr id="2" name="TextBox 1"/>
          <p:cNvSpPr txBox="1"/>
          <p:nvPr/>
        </p:nvSpPr>
        <p:spPr>
          <a:xfrm>
            <a:off x="3839434" y="503924"/>
            <a:ext cx="5307564" cy="4178067"/>
          </a:xfrm>
          <a:prstGeom prst="rect">
            <a:avLst/>
          </a:prstGeom>
          <a:noFill/>
        </p:spPr>
        <p:txBody>
          <a:bodyPr wrap="square" rtlCol="0">
            <a:spAutoFit/>
          </a:bodyPr>
          <a:lstStyle/>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Усольский сельскохозяйственный техникум</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Самарское музыкальное училище им. Д.Г. Шаталова</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Губернский техникум </a:t>
            </a:r>
            <a:r>
              <a:rPr lang="ru-RU" sz="1200" dirty="0" err="1">
                <a:solidFill>
                  <a:prstClr val="black"/>
                </a:solidFill>
                <a:latin typeface="Montserrat" panose="00000500000000000000" pitchFamily="2" charset="-52"/>
              </a:rPr>
              <a:t>м.р</a:t>
            </a:r>
            <a:r>
              <a:rPr lang="ru-RU" sz="1200" dirty="0">
                <a:solidFill>
                  <a:prstClr val="black"/>
                </a:solidFill>
                <a:latin typeface="Montserrat" panose="00000500000000000000" pitchFamily="2" charset="-52"/>
              </a:rPr>
              <a:t>. </a:t>
            </a:r>
            <a:r>
              <a:rPr lang="ru-RU" sz="1200" dirty="0" err="1">
                <a:solidFill>
                  <a:prstClr val="black"/>
                </a:solidFill>
                <a:latin typeface="Montserrat" panose="00000500000000000000" pitchFamily="2" charset="-52"/>
              </a:rPr>
              <a:t>Кошкинский</a:t>
            </a:r>
            <a:endParaRPr lang="ru-RU" sz="1200" dirty="0">
              <a:solidFill>
                <a:prstClr val="black"/>
              </a:solidFill>
              <a:latin typeface="Montserrat" panose="00000500000000000000" pitchFamily="2" charset="-52"/>
            </a:endParaRPr>
          </a:p>
          <a:p>
            <a:pPr marL="257244" indent="-257244" defTabSz="685983" eaLnBrk="1" fontAlgn="auto" hangingPunct="1">
              <a:spcBef>
                <a:spcPts val="0"/>
              </a:spcBef>
              <a:spcAft>
                <a:spcPts val="0"/>
              </a:spcAft>
              <a:buFontTx/>
              <a:buAutoNum type="arabicPeriod"/>
            </a:pPr>
            <a:r>
              <a:rPr lang="ru-RU" sz="1200" dirty="0" err="1">
                <a:solidFill>
                  <a:prstClr val="black"/>
                </a:solidFill>
                <a:latin typeface="Montserrat" panose="00000500000000000000" pitchFamily="2" charset="-52"/>
              </a:rPr>
              <a:t>Пестравское</a:t>
            </a:r>
            <a:r>
              <a:rPr lang="ru-RU" sz="1200" dirty="0">
                <a:solidFill>
                  <a:prstClr val="black"/>
                </a:solidFill>
                <a:latin typeface="Montserrat" panose="00000500000000000000" pitchFamily="2" charset="-52"/>
              </a:rPr>
              <a:t> профессиональное училище</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Самарский техникум кулинарного искусства</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Образовательный центр с. Камышла</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Красноармейское профессиональное училище</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Красноярский государственный техникум</a:t>
            </a:r>
          </a:p>
          <a:p>
            <a:pPr marL="257244" indent="-257244" defTabSz="685983" eaLnBrk="1" fontAlgn="auto" hangingPunct="1">
              <a:spcBef>
                <a:spcPts val="0"/>
              </a:spcBef>
              <a:spcAft>
                <a:spcPts val="0"/>
              </a:spcAft>
              <a:buFontTx/>
              <a:buAutoNum type="arabicPeriod"/>
            </a:pPr>
            <a:r>
              <a:rPr lang="ru-RU" sz="1200" dirty="0" err="1">
                <a:solidFill>
                  <a:prstClr val="black"/>
                </a:solidFill>
                <a:latin typeface="Montserrat" panose="00000500000000000000" pitchFamily="2" charset="-52"/>
              </a:rPr>
              <a:t>Обшаровский</a:t>
            </a:r>
            <a:r>
              <a:rPr lang="ru-RU" sz="1200" dirty="0">
                <a:solidFill>
                  <a:prstClr val="black"/>
                </a:solidFill>
                <a:latin typeface="Montserrat" panose="00000500000000000000" pitchFamily="2" charset="-52"/>
              </a:rPr>
              <a:t> государственный техникум им. В.И. Суркова</a:t>
            </a:r>
          </a:p>
          <a:p>
            <a:pPr marL="257244" indent="-257244" defTabSz="685983" eaLnBrk="1" fontAlgn="auto" hangingPunct="1">
              <a:spcBef>
                <a:spcPts val="0"/>
              </a:spcBef>
              <a:spcAft>
                <a:spcPts val="0"/>
              </a:spcAft>
              <a:buFontTx/>
              <a:buAutoNum type="arabicPeriod"/>
            </a:pPr>
            <a:r>
              <a:rPr lang="ru-RU" sz="1200" dirty="0" err="1">
                <a:solidFill>
                  <a:prstClr val="black"/>
                </a:solidFill>
                <a:latin typeface="Montserrat" panose="00000500000000000000" pitchFamily="2" charset="-52"/>
              </a:rPr>
              <a:t>Сызранский</a:t>
            </a:r>
            <a:r>
              <a:rPr lang="ru-RU" sz="1200" dirty="0">
                <a:solidFill>
                  <a:prstClr val="black"/>
                </a:solidFill>
                <a:latin typeface="Montserrat" panose="00000500000000000000" pitchFamily="2" charset="-52"/>
              </a:rPr>
              <a:t> колледж искусств и культуры им. О.Н. </a:t>
            </a:r>
            <a:r>
              <a:rPr lang="ru-RU" sz="1200" dirty="0" err="1">
                <a:solidFill>
                  <a:prstClr val="black"/>
                </a:solidFill>
                <a:latin typeface="Montserrat" panose="00000500000000000000" pitchFamily="2" charset="-52"/>
              </a:rPr>
              <a:t>Носцовой</a:t>
            </a:r>
            <a:endParaRPr lang="ru-RU" sz="1200" dirty="0">
              <a:solidFill>
                <a:prstClr val="black"/>
              </a:solidFill>
              <a:latin typeface="Montserrat" panose="00000500000000000000" pitchFamily="2" charset="-52"/>
            </a:endParaRP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Чапаевский губернский колледж им. О. </a:t>
            </a:r>
            <a:r>
              <a:rPr lang="ru-RU" sz="1200" dirty="0" err="1">
                <a:solidFill>
                  <a:prstClr val="black"/>
                </a:solidFill>
                <a:latin typeface="Montserrat" panose="00000500000000000000" pitchFamily="2" charset="-52"/>
              </a:rPr>
              <a:t>Колычева</a:t>
            </a:r>
            <a:endParaRPr lang="ru-RU" sz="1200" dirty="0">
              <a:solidFill>
                <a:prstClr val="black"/>
              </a:solidFill>
              <a:latin typeface="Montserrat" panose="00000500000000000000" pitchFamily="2" charset="-52"/>
            </a:endParaRPr>
          </a:p>
          <a:p>
            <a:pPr marL="257244" indent="-257244" defTabSz="685983" eaLnBrk="1" fontAlgn="auto" hangingPunct="1">
              <a:spcBef>
                <a:spcPts val="0"/>
              </a:spcBef>
              <a:spcAft>
                <a:spcPts val="0"/>
              </a:spcAft>
              <a:buFontTx/>
              <a:buAutoNum type="arabicPeriod"/>
            </a:pPr>
            <a:r>
              <a:rPr lang="ru-RU" sz="1200" dirty="0" err="1">
                <a:solidFill>
                  <a:prstClr val="black"/>
                </a:solidFill>
                <a:latin typeface="Montserrat" panose="00000500000000000000" pitchFamily="2" charset="-52"/>
              </a:rPr>
              <a:t>Кинель</a:t>
            </a:r>
            <a:r>
              <a:rPr lang="ru-RU" sz="1200" dirty="0">
                <a:solidFill>
                  <a:prstClr val="black"/>
                </a:solidFill>
                <a:latin typeface="Montserrat" panose="00000500000000000000" pitchFamily="2" charset="-52"/>
              </a:rPr>
              <a:t>-Черкасский сельскохозяйственный техникум</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Самарское художественное училище имени К.С. Петрова-Водкина</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Тольяттинский музыкальный колледж им. Р. К. Щедрина</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Самарский торгово-экономический колледж</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Октябрьский техникум строительных и сервисных технологий им. В.Г. </a:t>
            </a:r>
            <a:r>
              <a:rPr lang="ru-RU" sz="1200" dirty="0" err="1">
                <a:solidFill>
                  <a:prstClr val="black"/>
                </a:solidFill>
                <a:latin typeface="Montserrat" panose="00000500000000000000" pitchFamily="2" charset="-52"/>
              </a:rPr>
              <a:t>Кубасова</a:t>
            </a:r>
            <a:endParaRPr lang="ru-RU" sz="1200" dirty="0">
              <a:solidFill>
                <a:prstClr val="black"/>
              </a:solidFill>
              <a:latin typeface="Montserrat" panose="00000500000000000000" pitchFamily="2" charset="-52"/>
            </a:endParaRP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ГАПОУ СО ЖГК</a:t>
            </a:r>
          </a:p>
          <a:p>
            <a:pPr marL="257244" indent="-257244" defTabSz="685983" eaLnBrk="1" fontAlgn="auto" hangingPunct="1">
              <a:spcBef>
                <a:spcPts val="0"/>
              </a:spcBef>
              <a:spcAft>
                <a:spcPts val="0"/>
              </a:spcAft>
              <a:buFontTx/>
              <a:buAutoNum type="arabicPeriod"/>
            </a:pPr>
            <a:r>
              <a:rPr lang="ru-RU" sz="1200" dirty="0" err="1">
                <a:solidFill>
                  <a:prstClr val="black"/>
                </a:solidFill>
                <a:latin typeface="Montserrat" panose="00000500000000000000" pitchFamily="2" charset="-52"/>
              </a:rPr>
              <a:t>Кинельский</a:t>
            </a:r>
            <a:r>
              <a:rPr lang="ru-RU" sz="1200" dirty="0">
                <a:solidFill>
                  <a:prstClr val="black"/>
                </a:solidFill>
                <a:latin typeface="Montserrat" panose="00000500000000000000" pitchFamily="2" charset="-52"/>
              </a:rPr>
              <a:t> государственный техникум</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Алексеевское профессиональное училище</a:t>
            </a:r>
          </a:p>
          <a:p>
            <a:pPr marL="257244" indent="-257244" defTabSz="685983" eaLnBrk="1" fontAlgn="auto" hangingPunct="1">
              <a:spcBef>
                <a:spcPts val="0"/>
              </a:spcBef>
              <a:spcAft>
                <a:spcPts val="0"/>
              </a:spcAft>
              <a:buFontTx/>
              <a:buAutoNum type="arabicPeriod"/>
            </a:pPr>
            <a:r>
              <a:rPr lang="ru-RU" sz="1200" dirty="0">
                <a:solidFill>
                  <a:prstClr val="black"/>
                </a:solidFill>
                <a:latin typeface="Montserrat" panose="00000500000000000000" pitchFamily="2" charset="-52"/>
              </a:rPr>
              <a:t>Новокуйбышевский нефтехимический техникум</a:t>
            </a:r>
          </a:p>
          <a:p>
            <a:pPr marL="257244" indent="-257244" defTabSz="685983" eaLnBrk="1" fontAlgn="auto" hangingPunct="1">
              <a:spcBef>
                <a:spcPts val="0"/>
              </a:spcBef>
              <a:spcAft>
                <a:spcPts val="0"/>
              </a:spcAft>
              <a:buFontTx/>
              <a:buAutoNum type="arabicPeriod"/>
            </a:pPr>
            <a:endParaRPr lang="ru-RU" sz="1350" dirty="0">
              <a:solidFill>
                <a:prstClr val="black"/>
              </a:solidFill>
              <a:latin typeface="Calibri"/>
            </a:endParaRPr>
          </a:p>
        </p:txBody>
      </p:sp>
      <p:sp>
        <p:nvSpPr>
          <p:cNvPr id="4" name="TextBox 3"/>
          <p:cNvSpPr txBox="1"/>
          <p:nvPr/>
        </p:nvSpPr>
        <p:spPr>
          <a:xfrm>
            <a:off x="736261" y="2403670"/>
            <a:ext cx="2193130" cy="415627"/>
          </a:xfrm>
          <a:prstGeom prst="rect">
            <a:avLst/>
          </a:prstGeom>
          <a:noFill/>
        </p:spPr>
        <p:txBody>
          <a:bodyPr wrap="square" rtlCol="0">
            <a:spAutoFit/>
          </a:bodyPr>
          <a:lstStyle/>
          <a:p>
            <a:pPr defTabSz="685983" eaLnBrk="1" fontAlgn="auto" hangingPunct="1">
              <a:spcBef>
                <a:spcPts val="0"/>
              </a:spcBef>
              <a:spcAft>
                <a:spcPts val="0"/>
              </a:spcAft>
            </a:pPr>
            <a:r>
              <a:rPr lang="ru-RU" sz="2101" b="1" dirty="0">
                <a:solidFill>
                  <a:srgbClr val="4BACC6">
                    <a:lumMod val="50000"/>
                  </a:srgbClr>
                </a:solidFill>
                <a:latin typeface="Montserrat Light" panose="00000400000000000000" pitchFamily="2" charset="-52"/>
              </a:rPr>
              <a:t>Отсутствуют в</a:t>
            </a:r>
          </a:p>
        </p:txBody>
      </p:sp>
    </p:spTree>
    <p:extLst>
      <p:ext uri="{BB962C8B-B14F-4D97-AF65-F5344CB8AC3E}">
        <p14:creationId xmlns:p14="http://schemas.microsoft.com/office/powerpoint/2010/main" val="3290224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722199" y="135009"/>
            <a:ext cx="8009501" cy="646331"/>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Субъекты воспитательной работы в профессиональных образовательных организациях Самарской области в цифрах</a:t>
            </a:r>
          </a:p>
        </p:txBody>
      </p:sp>
      <p:sp>
        <p:nvSpPr>
          <p:cNvPr id="34" name="TextBox 33"/>
          <p:cNvSpPr txBox="1"/>
          <p:nvPr/>
        </p:nvSpPr>
        <p:spPr>
          <a:xfrm>
            <a:off x="3522460" y="1035534"/>
            <a:ext cx="2086160" cy="784958"/>
          </a:xfrm>
          <a:prstGeom prst="rect">
            <a:avLst/>
          </a:prstGeom>
          <a:noFill/>
        </p:spPr>
        <p:txBody>
          <a:bodyPr wrap="square" rtlCol="0">
            <a:spAutoFit/>
          </a:bodyPr>
          <a:lstStyle/>
          <a:p>
            <a:pPr defTabSz="685983" eaLnBrk="1" fontAlgn="auto" hangingPunct="1">
              <a:spcBef>
                <a:spcPts val="0"/>
              </a:spcBef>
              <a:spcAft>
                <a:spcPts val="0"/>
              </a:spcAft>
            </a:pPr>
            <a:r>
              <a:rPr lang="ru-RU" sz="4501" dirty="0">
                <a:solidFill>
                  <a:srgbClr val="4A7693"/>
                </a:solidFill>
                <a:latin typeface="Montserrat Black" panose="00000A00000000000000" pitchFamily="2" charset="-52"/>
              </a:rPr>
              <a:t>68234</a:t>
            </a:r>
            <a:r>
              <a:rPr lang="ru-RU" sz="2401" dirty="0">
                <a:solidFill>
                  <a:srgbClr val="74A7DE"/>
                </a:solidFill>
                <a:latin typeface="Calibri"/>
              </a:rPr>
              <a:t> </a:t>
            </a:r>
          </a:p>
        </p:txBody>
      </p:sp>
      <p:sp>
        <p:nvSpPr>
          <p:cNvPr id="35" name="TextBox 34"/>
          <p:cNvSpPr txBox="1"/>
          <p:nvPr/>
        </p:nvSpPr>
        <p:spPr>
          <a:xfrm>
            <a:off x="774550" y="1035533"/>
            <a:ext cx="1544610" cy="584775"/>
          </a:xfrm>
          <a:prstGeom prst="rect">
            <a:avLst/>
          </a:prstGeom>
          <a:noFill/>
        </p:spPr>
        <p:txBody>
          <a:bodyPr wrap="square" rtlCol="0">
            <a:spAutoFit/>
          </a:bodyPr>
          <a:lstStyle/>
          <a:p>
            <a:pPr algn="ctr" defTabSz="685983" eaLnBrk="1" fontAlgn="auto" hangingPunct="1">
              <a:spcBef>
                <a:spcPts val="0"/>
              </a:spcBef>
              <a:spcAft>
                <a:spcPts val="0"/>
              </a:spcAft>
            </a:pPr>
            <a:r>
              <a:rPr lang="ru-RU" sz="3200" dirty="0">
                <a:solidFill>
                  <a:srgbClr val="4A7693"/>
                </a:solidFill>
                <a:latin typeface="Montserrat Black" panose="00000A00000000000000" pitchFamily="2" charset="-52"/>
              </a:rPr>
              <a:t>3311</a:t>
            </a:r>
            <a:r>
              <a:rPr lang="ru-RU" sz="3200" dirty="0">
                <a:solidFill>
                  <a:prstClr val="black"/>
                </a:solidFill>
                <a:latin typeface="Calibri"/>
              </a:rPr>
              <a:t> </a:t>
            </a:r>
          </a:p>
        </p:txBody>
      </p:sp>
      <p:sp>
        <p:nvSpPr>
          <p:cNvPr id="36" name="TextBox 35"/>
          <p:cNvSpPr txBox="1"/>
          <p:nvPr/>
        </p:nvSpPr>
        <p:spPr>
          <a:xfrm>
            <a:off x="6995882" y="1015224"/>
            <a:ext cx="1826908" cy="784958"/>
          </a:xfrm>
          <a:prstGeom prst="rect">
            <a:avLst/>
          </a:prstGeom>
          <a:noFill/>
        </p:spPr>
        <p:txBody>
          <a:bodyPr wrap="square" rtlCol="0">
            <a:spAutoFit/>
          </a:bodyPr>
          <a:lstStyle/>
          <a:p>
            <a:pPr defTabSz="685983" eaLnBrk="1" fontAlgn="auto" hangingPunct="1">
              <a:spcBef>
                <a:spcPts val="0"/>
              </a:spcBef>
              <a:spcAft>
                <a:spcPts val="0"/>
              </a:spcAft>
            </a:pPr>
            <a:r>
              <a:rPr lang="ru-RU" sz="3200" dirty="0">
                <a:solidFill>
                  <a:srgbClr val="4A7693"/>
                </a:solidFill>
                <a:latin typeface="Montserrat Black" panose="00000A00000000000000" pitchFamily="2" charset="-52"/>
              </a:rPr>
              <a:t>2067</a:t>
            </a:r>
            <a:r>
              <a:rPr lang="ru-RU" sz="4501" dirty="0">
                <a:solidFill>
                  <a:srgbClr val="74A7DE"/>
                </a:solidFill>
                <a:latin typeface="Montserrat Black" panose="00000A00000000000000" pitchFamily="2" charset="-52"/>
              </a:rPr>
              <a:t> </a:t>
            </a:r>
          </a:p>
        </p:txBody>
      </p:sp>
      <p:sp>
        <p:nvSpPr>
          <p:cNvPr id="37" name="TextBox 36"/>
          <p:cNvSpPr txBox="1"/>
          <p:nvPr/>
        </p:nvSpPr>
        <p:spPr>
          <a:xfrm>
            <a:off x="3768082" y="3726500"/>
            <a:ext cx="1619376" cy="584775"/>
          </a:xfrm>
          <a:prstGeom prst="rect">
            <a:avLst/>
          </a:prstGeom>
          <a:noFill/>
        </p:spPr>
        <p:txBody>
          <a:bodyPr wrap="square" rtlCol="0">
            <a:spAutoFit/>
          </a:bodyPr>
          <a:lstStyle/>
          <a:p>
            <a:pPr defTabSz="685983" eaLnBrk="1" fontAlgn="auto" hangingPunct="1">
              <a:spcBef>
                <a:spcPts val="0"/>
              </a:spcBef>
              <a:spcAft>
                <a:spcPts val="0"/>
              </a:spcAft>
            </a:pPr>
            <a:r>
              <a:rPr lang="ru-RU" sz="3200" dirty="0">
                <a:solidFill>
                  <a:srgbClr val="4A7693"/>
                </a:solidFill>
                <a:latin typeface="Montserrat Black" panose="00000A00000000000000" pitchFamily="2" charset="-52"/>
              </a:rPr>
              <a:t>19%</a:t>
            </a:r>
            <a:r>
              <a:rPr lang="ru-RU" sz="2401" dirty="0">
                <a:solidFill>
                  <a:prstClr val="black"/>
                </a:solidFill>
                <a:latin typeface="Calibri"/>
              </a:rPr>
              <a:t> </a:t>
            </a:r>
          </a:p>
        </p:txBody>
      </p:sp>
      <p:sp>
        <p:nvSpPr>
          <p:cNvPr id="38" name="TextBox 37"/>
          <p:cNvSpPr txBox="1"/>
          <p:nvPr/>
        </p:nvSpPr>
        <p:spPr>
          <a:xfrm>
            <a:off x="3272613" y="1797638"/>
            <a:ext cx="2336007" cy="507831"/>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обучающихся </a:t>
            </a:r>
          </a:p>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(на 1 октября 2021)</a:t>
            </a:r>
          </a:p>
        </p:txBody>
      </p:sp>
      <p:sp>
        <p:nvSpPr>
          <p:cNvPr id="39" name="TextBox 38"/>
          <p:cNvSpPr txBox="1"/>
          <p:nvPr/>
        </p:nvSpPr>
        <p:spPr>
          <a:xfrm>
            <a:off x="284453" y="1813644"/>
            <a:ext cx="2444918" cy="300082"/>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педагогических работников</a:t>
            </a:r>
          </a:p>
        </p:txBody>
      </p:sp>
      <p:sp>
        <p:nvSpPr>
          <p:cNvPr id="40" name="TextBox 39"/>
          <p:cNvSpPr txBox="1"/>
          <p:nvPr/>
        </p:nvSpPr>
        <p:spPr>
          <a:xfrm>
            <a:off x="6595531" y="1818983"/>
            <a:ext cx="2627610" cy="507831"/>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классных </a:t>
            </a:r>
          </a:p>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руководителей</a:t>
            </a:r>
          </a:p>
        </p:txBody>
      </p:sp>
      <p:sp>
        <p:nvSpPr>
          <p:cNvPr id="41" name="TextBox 40"/>
          <p:cNvSpPr txBox="1"/>
          <p:nvPr/>
        </p:nvSpPr>
        <p:spPr>
          <a:xfrm>
            <a:off x="2756142" y="4360076"/>
            <a:ext cx="3550527" cy="507831"/>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доля молодых педагогов </a:t>
            </a:r>
          </a:p>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(со стажем работы до 5 лет)</a:t>
            </a:r>
          </a:p>
        </p:txBody>
      </p:sp>
      <p:sp>
        <p:nvSpPr>
          <p:cNvPr id="42" name="TextBox 41"/>
          <p:cNvSpPr txBox="1"/>
          <p:nvPr/>
        </p:nvSpPr>
        <p:spPr>
          <a:xfrm>
            <a:off x="774550" y="2491826"/>
            <a:ext cx="1544610" cy="584775"/>
          </a:xfrm>
          <a:prstGeom prst="rect">
            <a:avLst/>
          </a:prstGeom>
          <a:noFill/>
        </p:spPr>
        <p:txBody>
          <a:bodyPr wrap="square" rtlCol="0">
            <a:spAutoFit/>
          </a:bodyPr>
          <a:lstStyle/>
          <a:p>
            <a:pPr algn="ctr" defTabSz="685983" eaLnBrk="1" fontAlgn="auto" hangingPunct="1">
              <a:spcBef>
                <a:spcPts val="0"/>
              </a:spcBef>
              <a:spcAft>
                <a:spcPts val="0"/>
              </a:spcAft>
            </a:pPr>
            <a:r>
              <a:rPr lang="ru-RU" sz="3200" dirty="0">
                <a:solidFill>
                  <a:srgbClr val="4A7693"/>
                </a:solidFill>
                <a:latin typeface="Montserrat Black" panose="00000A00000000000000" pitchFamily="2" charset="-52"/>
              </a:rPr>
              <a:t>8</a:t>
            </a:r>
            <a:r>
              <a:rPr lang="ru-RU" sz="3200" dirty="0">
                <a:solidFill>
                  <a:srgbClr val="4A7693"/>
                </a:solidFill>
                <a:latin typeface="Montserrat Black" panose="00000A00000000000000" pitchFamily="2" charset="-52"/>
              </a:rPr>
              <a:t>7</a:t>
            </a:r>
          </a:p>
        </p:txBody>
      </p:sp>
      <p:sp>
        <p:nvSpPr>
          <p:cNvPr id="43" name="TextBox 42"/>
          <p:cNvSpPr txBox="1"/>
          <p:nvPr/>
        </p:nvSpPr>
        <p:spPr>
          <a:xfrm>
            <a:off x="-77563" y="3314671"/>
            <a:ext cx="3168949" cy="300082"/>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педагогов-психологов</a:t>
            </a:r>
          </a:p>
        </p:txBody>
      </p:sp>
      <p:sp>
        <p:nvSpPr>
          <p:cNvPr id="44" name="TextBox 43"/>
          <p:cNvSpPr txBox="1"/>
          <p:nvPr/>
        </p:nvSpPr>
        <p:spPr>
          <a:xfrm>
            <a:off x="7375030" y="2483753"/>
            <a:ext cx="1068610" cy="584775"/>
          </a:xfrm>
          <a:prstGeom prst="rect">
            <a:avLst/>
          </a:prstGeom>
          <a:noFill/>
        </p:spPr>
        <p:txBody>
          <a:bodyPr wrap="square" rtlCol="0">
            <a:spAutoFit/>
          </a:bodyPr>
          <a:lstStyle/>
          <a:p>
            <a:pPr defTabSz="685983" eaLnBrk="1" fontAlgn="auto" hangingPunct="1">
              <a:spcBef>
                <a:spcPts val="0"/>
              </a:spcBef>
              <a:spcAft>
                <a:spcPts val="0"/>
              </a:spcAft>
            </a:pPr>
            <a:r>
              <a:rPr lang="ru-RU" sz="3200" dirty="0">
                <a:solidFill>
                  <a:srgbClr val="4A7693"/>
                </a:solidFill>
                <a:latin typeface="Montserrat Black" panose="00000A00000000000000" pitchFamily="2" charset="-52"/>
              </a:rPr>
              <a:t>57</a:t>
            </a:r>
          </a:p>
        </p:txBody>
      </p:sp>
      <p:sp>
        <p:nvSpPr>
          <p:cNvPr id="45" name="TextBox 44"/>
          <p:cNvSpPr txBox="1"/>
          <p:nvPr/>
        </p:nvSpPr>
        <p:spPr>
          <a:xfrm>
            <a:off x="6164686" y="3305597"/>
            <a:ext cx="3168949" cy="300082"/>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социальных педагогов</a:t>
            </a:r>
          </a:p>
        </p:txBody>
      </p:sp>
      <p:sp>
        <p:nvSpPr>
          <p:cNvPr id="46" name="TextBox 45"/>
          <p:cNvSpPr txBox="1"/>
          <p:nvPr/>
        </p:nvSpPr>
        <p:spPr>
          <a:xfrm>
            <a:off x="3959295" y="2491826"/>
            <a:ext cx="1188319" cy="584775"/>
          </a:xfrm>
          <a:prstGeom prst="rect">
            <a:avLst/>
          </a:prstGeom>
          <a:noFill/>
        </p:spPr>
        <p:txBody>
          <a:bodyPr wrap="square" rtlCol="0">
            <a:spAutoFit/>
          </a:bodyPr>
          <a:lstStyle/>
          <a:p>
            <a:pPr defTabSz="685983" eaLnBrk="1" fontAlgn="auto" hangingPunct="1">
              <a:spcBef>
                <a:spcPts val="0"/>
              </a:spcBef>
              <a:spcAft>
                <a:spcPts val="0"/>
              </a:spcAft>
            </a:pPr>
            <a:r>
              <a:rPr lang="ru-RU" sz="3200" dirty="0">
                <a:solidFill>
                  <a:srgbClr val="4A7693"/>
                </a:solidFill>
                <a:latin typeface="Montserrat Black" panose="00000A00000000000000" pitchFamily="2" charset="-52"/>
              </a:rPr>
              <a:t>107</a:t>
            </a:r>
          </a:p>
        </p:txBody>
      </p:sp>
      <p:sp>
        <p:nvSpPr>
          <p:cNvPr id="47" name="TextBox 46"/>
          <p:cNvSpPr txBox="1"/>
          <p:nvPr/>
        </p:nvSpPr>
        <p:spPr>
          <a:xfrm>
            <a:off x="2993297" y="3297057"/>
            <a:ext cx="3168949" cy="300082"/>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prstClr val="black"/>
                </a:solidFill>
                <a:latin typeface="Montserrat Light" panose="00000400000000000000" pitchFamily="2" charset="-52"/>
              </a:rPr>
              <a:t>воспитателей</a:t>
            </a:r>
          </a:p>
        </p:txBody>
      </p:sp>
      <p:sp>
        <p:nvSpPr>
          <p:cNvPr id="48" name="Прямоугольник 47"/>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cxnSp>
        <p:nvCxnSpPr>
          <p:cNvPr id="49" name="Прямая соединительная линия 48"/>
          <p:cNvCxnSpPr/>
          <p:nvPr/>
        </p:nvCxnSpPr>
        <p:spPr>
          <a:xfrm>
            <a:off x="4260668" y="4847382"/>
            <a:ext cx="39235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522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2308324"/>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Сколько программ воспитания</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должно быть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В ПОО?</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68908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252254" y="338941"/>
            <a:ext cx="7615911" cy="544668"/>
          </a:xfrm>
          <a:prstGeom prst="rect">
            <a:avLst/>
          </a:prstGeom>
          <a:noFill/>
          <a:ln>
            <a:noFill/>
          </a:ln>
        </p:spPr>
        <p:txBody>
          <a:bodyPr spcFirstLastPara="1" wrap="square" lIns="68590" tIns="34286" rIns="68590" bIns="34286" anchor="b" anchorCtr="0">
            <a:noAutofit/>
          </a:bodyPr>
          <a:lstStyle/>
          <a:p>
            <a:pPr>
              <a:lnSpc>
                <a:spcPct val="100000"/>
              </a:lnSpc>
              <a:buClr>
                <a:srgbClr val="33A1D8"/>
              </a:buClr>
              <a:buSzPts val="4800"/>
            </a:pPr>
            <a:r>
              <a:rPr lang="ru-RU" sz="3601" b="1" dirty="0" smtClean="0">
                <a:solidFill>
                  <a:srgbClr val="33A1D8"/>
                </a:solidFill>
              </a:rPr>
              <a:t>КОМАНДА ЦПО</a:t>
            </a:r>
            <a:endParaRPr sz="3601" b="1" dirty="0">
              <a:solidFill>
                <a:srgbClr val="33A1D8"/>
              </a:solidFill>
            </a:endParaRPr>
          </a:p>
        </p:txBody>
      </p:sp>
      <p:sp>
        <p:nvSpPr>
          <p:cNvPr id="163" name="Google Shape;163;p9"/>
          <p:cNvSpPr txBox="1">
            <a:spLocks noGrp="1"/>
          </p:cNvSpPr>
          <p:nvPr>
            <p:ph type="body" idx="1"/>
          </p:nvPr>
        </p:nvSpPr>
        <p:spPr>
          <a:xfrm>
            <a:off x="629020" y="1369642"/>
            <a:ext cx="7889134" cy="3264407"/>
          </a:xfrm>
          <a:prstGeom prst="rect">
            <a:avLst/>
          </a:prstGeom>
          <a:noFill/>
          <a:ln>
            <a:noFill/>
          </a:ln>
        </p:spPr>
        <p:txBody>
          <a:bodyPr spcFirstLastPara="1" wrap="square" lIns="68590" tIns="34286" rIns="68590" bIns="34286" anchor="t" anchorCtr="0">
            <a:normAutofit/>
          </a:bodyPr>
          <a:lstStyle/>
          <a:p>
            <a:pPr marL="0" indent="0">
              <a:lnSpc>
                <a:spcPct val="115000"/>
              </a:lnSpc>
              <a:spcBef>
                <a:spcPts val="0"/>
              </a:spcBef>
              <a:buClr>
                <a:srgbClr val="000000"/>
              </a:buClr>
              <a:buSzPts val="2200"/>
              <a:buNone/>
            </a:pPr>
            <a:endParaRPr sz="1500" dirty="0">
              <a:solidFill>
                <a:srgbClr val="434343"/>
              </a:solidFill>
            </a:endParaRPr>
          </a:p>
          <a:p>
            <a:pPr marL="0" indent="0">
              <a:lnSpc>
                <a:spcPct val="115000"/>
              </a:lnSpc>
              <a:spcBef>
                <a:spcPts val="0"/>
              </a:spcBef>
              <a:buClr>
                <a:srgbClr val="000000"/>
              </a:buClr>
              <a:buSzPts val="2200"/>
              <a:buNone/>
            </a:pPr>
            <a:endParaRPr sz="1500" dirty="0">
              <a:solidFill>
                <a:srgbClr val="434343"/>
              </a:solidFill>
            </a:endParaRPr>
          </a:p>
        </p:txBody>
      </p:sp>
      <p:sp>
        <p:nvSpPr>
          <p:cNvPr id="167" name="Google Shape;167;p9"/>
          <p:cNvSpPr txBox="1"/>
          <p:nvPr/>
        </p:nvSpPr>
        <p:spPr>
          <a:xfrm>
            <a:off x="191070" y="4825453"/>
            <a:ext cx="2570069" cy="184666"/>
          </a:xfrm>
          <a:prstGeom prst="rect">
            <a:avLst/>
          </a:prstGeom>
          <a:noFill/>
          <a:ln>
            <a:noFill/>
          </a:ln>
        </p:spPr>
        <p:txBody>
          <a:bodyPr spcFirstLastPara="1" wrap="square" lIns="0" tIns="0" rIns="0" bIns="0" anchor="t" anchorCtr="0">
            <a:spAutoFit/>
          </a:bodyPr>
          <a:lstStyle/>
          <a:p>
            <a:pPr defTabSz="685983" eaLnBrk="1" fontAlgn="auto" hangingPunct="1">
              <a:spcBef>
                <a:spcPts val="0"/>
              </a:spcBef>
              <a:spcAft>
                <a:spcPts val="0"/>
              </a:spcAft>
              <a:buClr>
                <a:srgbClr val="000000"/>
              </a:buClr>
            </a:pPr>
            <a:r>
              <a:rPr lang="ru-RU" sz="1200" kern="0" dirty="0">
                <a:solidFill>
                  <a:srgbClr val="A5A5A5"/>
                </a:solidFill>
                <a:latin typeface="Arial"/>
                <a:ea typeface="Arial"/>
                <a:cs typeface="Arial"/>
                <a:sym typeface="Arial"/>
              </a:rPr>
              <a:t>#страну_меняют_люди</a:t>
            </a:r>
            <a:endParaRPr sz="1200" kern="0" dirty="0">
              <a:solidFill>
                <a:srgbClr val="A5A5A5"/>
              </a:solidFill>
              <a:latin typeface="Arial"/>
              <a:ea typeface="Arial"/>
              <a:cs typeface="Arial"/>
              <a:sym typeface="Arial"/>
            </a:endParaRPr>
          </a:p>
        </p:txBody>
      </p:sp>
      <p:cxnSp>
        <p:nvCxnSpPr>
          <p:cNvPr id="168" name="Google Shape;168;p9"/>
          <p:cNvCxnSpPr/>
          <p:nvPr/>
        </p:nvCxnSpPr>
        <p:spPr>
          <a:xfrm rot="10800000" flipH="1">
            <a:off x="252254" y="1044078"/>
            <a:ext cx="8642667" cy="11929"/>
          </a:xfrm>
          <a:prstGeom prst="straightConnector1">
            <a:avLst/>
          </a:prstGeom>
          <a:noFill/>
          <a:ln w="9525" cap="flat" cmpd="sng">
            <a:solidFill>
              <a:srgbClr val="00B0F0"/>
            </a:solidFill>
            <a:prstDash val="solid"/>
            <a:round/>
            <a:headEnd type="none" w="sm" len="sm"/>
            <a:tailEnd type="none" w="sm" len="sm"/>
          </a:ln>
        </p:spPr>
      </p:cxnSp>
      <p:sp>
        <p:nvSpPr>
          <p:cNvPr id="9" name="Google Shape;2660;p69"/>
          <p:cNvSpPr/>
          <p:nvPr/>
        </p:nvSpPr>
        <p:spPr>
          <a:xfrm>
            <a:off x="4995295" y="1363827"/>
            <a:ext cx="1212687" cy="508216"/>
          </a:xfrm>
          <a:prstGeom prst="rect">
            <a:avLst/>
          </a:prstGeom>
          <a:noFill/>
          <a:ln>
            <a:noFill/>
          </a:ln>
        </p:spPr>
        <p:txBody>
          <a:bodyPr spcFirstLastPara="1" wrap="square" lIns="0" tIns="0" rIns="0" bIns="0" anchor="t" anchorCtr="0">
            <a:spAutoFit/>
          </a:bodyPr>
          <a:lstStyle/>
          <a:p>
            <a:pPr defTabSz="914621" eaLnBrk="1" fontAlgn="auto" hangingPunct="1">
              <a:spcBef>
                <a:spcPts val="0"/>
              </a:spcBef>
              <a:spcAft>
                <a:spcPts val="0"/>
              </a:spcAft>
              <a:buClr>
                <a:srgbClr val="000000"/>
              </a:buClr>
            </a:pPr>
            <a:r>
              <a:rPr lang="ru-RU" sz="1101" b="1" kern="0" dirty="0" err="1">
                <a:solidFill>
                  <a:srgbClr val="262626"/>
                </a:solidFill>
                <a:latin typeface="Montserrat SemiBold" panose="00000700000000000000" pitchFamily="2" charset="-52"/>
                <a:ea typeface="Roboto"/>
                <a:cs typeface="Roboto"/>
                <a:sym typeface="Roboto"/>
              </a:rPr>
              <a:t>Нисман</a:t>
            </a:r>
            <a:r>
              <a:rPr lang="ru-RU" sz="1101" b="1" kern="0" dirty="0">
                <a:solidFill>
                  <a:srgbClr val="262626"/>
                </a:solidFill>
                <a:latin typeface="Montserrat SemiBold" panose="00000700000000000000" pitchFamily="2" charset="-52"/>
                <a:ea typeface="Roboto"/>
                <a:cs typeface="Roboto"/>
                <a:sym typeface="Roboto"/>
              </a:rPr>
              <a:t> </a:t>
            </a:r>
          </a:p>
          <a:p>
            <a:pPr defTabSz="914621" eaLnBrk="1" fontAlgn="auto" hangingPunct="1">
              <a:spcBef>
                <a:spcPts val="0"/>
              </a:spcBef>
              <a:spcAft>
                <a:spcPts val="0"/>
              </a:spcAft>
              <a:buClr>
                <a:srgbClr val="000000"/>
              </a:buClr>
            </a:pPr>
            <a:r>
              <a:rPr lang="ru-RU" sz="1101" b="1" kern="0" dirty="0">
                <a:solidFill>
                  <a:srgbClr val="262626"/>
                </a:solidFill>
                <a:latin typeface="Montserrat SemiBold" panose="00000700000000000000" pitchFamily="2" charset="-52"/>
                <a:ea typeface="Roboto"/>
                <a:cs typeface="Roboto"/>
                <a:sym typeface="Roboto"/>
              </a:rPr>
              <a:t>Ольга </a:t>
            </a:r>
          </a:p>
          <a:p>
            <a:pPr defTabSz="914621" eaLnBrk="1" fontAlgn="auto" hangingPunct="1">
              <a:spcBef>
                <a:spcPts val="0"/>
              </a:spcBef>
              <a:spcAft>
                <a:spcPts val="0"/>
              </a:spcAft>
              <a:buClr>
                <a:srgbClr val="000000"/>
              </a:buClr>
            </a:pPr>
            <a:r>
              <a:rPr lang="ru-RU" sz="1101" b="1" kern="0" dirty="0">
                <a:solidFill>
                  <a:srgbClr val="262626"/>
                </a:solidFill>
                <a:latin typeface="Montserrat SemiBold" panose="00000700000000000000" pitchFamily="2" charset="-52"/>
                <a:ea typeface="Roboto"/>
                <a:cs typeface="Roboto"/>
                <a:sym typeface="Roboto"/>
              </a:rPr>
              <a:t>Юрьевна</a:t>
            </a:r>
            <a:endParaRPr sz="1101" b="1" kern="0" dirty="0">
              <a:solidFill>
                <a:srgbClr val="262626"/>
              </a:solidFill>
              <a:latin typeface="Montserrat SemiBold" panose="00000700000000000000" pitchFamily="2" charset="-52"/>
              <a:ea typeface="Roboto"/>
              <a:cs typeface="Roboto"/>
              <a:sym typeface="Roboto"/>
            </a:endParaRPr>
          </a:p>
        </p:txBody>
      </p:sp>
      <p:sp>
        <p:nvSpPr>
          <p:cNvPr id="10" name="Google Shape;2661;p69"/>
          <p:cNvSpPr txBox="1"/>
          <p:nvPr/>
        </p:nvSpPr>
        <p:spPr>
          <a:xfrm>
            <a:off x="5009450" y="1964761"/>
            <a:ext cx="1410065" cy="415498"/>
          </a:xfrm>
          <a:prstGeom prst="rect">
            <a:avLst/>
          </a:prstGeom>
          <a:noFill/>
          <a:ln>
            <a:noFill/>
          </a:ln>
        </p:spPr>
        <p:txBody>
          <a:bodyPr spcFirstLastPara="1" wrap="square" lIns="0" tIns="0" rIns="0" bIns="0" anchor="ctr" anchorCtr="0">
            <a:spAutoFit/>
          </a:bodyPr>
          <a:lstStyle/>
          <a:p>
            <a:pPr defTabSz="914621" eaLnBrk="1" fontAlgn="auto" hangingPunct="1">
              <a:spcBef>
                <a:spcPts val="0"/>
              </a:spcBef>
              <a:spcAft>
                <a:spcPts val="0"/>
              </a:spcAft>
              <a:buClr>
                <a:srgbClr val="7F7F7F"/>
              </a:buClr>
              <a:buSzPts val="800"/>
            </a:pPr>
            <a:r>
              <a:rPr lang="ru-RU" sz="900" kern="0" dirty="0" err="1" smtClean="0">
                <a:solidFill>
                  <a:srgbClr val="000000"/>
                </a:solidFill>
                <a:latin typeface="Montserrat Light" panose="00000400000000000000" pitchFamily="2" charset="-52"/>
                <a:cs typeface="Arial"/>
                <a:sym typeface="Arial"/>
              </a:rPr>
              <a:t>к.п.н</a:t>
            </a:r>
            <a:r>
              <a:rPr lang="ru-RU" sz="900" kern="0" dirty="0">
                <a:solidFill>
                  <a:srgbClr val="000000"/>
                </a:solidFill>
                <a:latin typeface="Montserrat Light" panose="00000400000000000000" pitchFamily="2" charset="-52"/>
                <a:cs typeface="Arial"/>
                <a:sym typeface="Arial"/>
              </a:rPr>
              <a:t>,</a:t>
            </a:r>
          </a:p>
          <a:p>
            <a:pPr defTabSz="914621" eaLnBrk="1" fontAlgn="auto" hangingPunct="1">
              <a:spcBef>
                <a:spcPts val="0"/>
              </a:spcBef>
              <a:spcAft>
                <a:spcPts val="0"/>
              </a:spcAft>
              <a:buClr>
                <a:srgbClr val="7F7F7F"/>
              </a:buClr>
              <a:buSzPts val="800"/>
            </a:pPr>
            <a:r>
              <a:rPr lang="ru-RU" sz="900" kern="0" dirty="0">
                <a:solidFill>
                  <a:srgbClr val="000000"/>
                </a:solidFill>
                <a:latin typeface="Montserrat Light" panose="00000400000000000000" pitchFamily="2" charset="-52"/>
                <a:cs typeface="Arial"/>
                <a:sym typeface="Arial"/>
              </a:rPr>
              <a:t>директор ЦПО </a:t>
            </a:r>
          </a:p>
          <a:p>
            <a:pPr defTabSz="914621" eaLnBrk="1" fontAlgn="auto" hangingPunct="1">
              <a:spcBef>
                <a:spcPts val="0"/>
              </a:spcBef>
              <a:spcAft>
                <a:spcPts val="0"/>
              </a:spcAft>
              <a:buClr>
                <a:srgbClr val="7F7F7F"/>
              </a:buClr>
              <a:buSzPts val="800"/>
            </a:pPr>
            <a:r>
              <a:rPr lang="ru-RU" sz="900" kern="0" dirty="0">
                <a:solidFill>
                  <a:srgbClr val="000000"/>
                </a:solidFill>
                <a:latin typeface="Montserrat Light" panose="00000400000000000000" pitchFamily="2" charset="-52"/>
                <a:cs typeface="Arial"/>
                <a:sym typeface="Arial"/>
              </a:rPr>
              <a:t>Самарской области</a:t>
            </a:r>
            <a:endParaRPr sz="900" kern="0" dirty="0">
              <a:solidFill>
                <a:srgbClr val="000000"/>
              </a:solidFill>
              <a:latin typeface="Montserrat Light" panose="00000400000000000000" pitchFamily="2" charset="-52"/>
              <a:cs typeface="Arial"/>
              <a:sym typeface="Arial"/>
            </a:endParaRPr>
          </a:p>
        </p:txBody>
      </p:sp>
      <p:sp>
        <p:nvSpPr>
          <p:cNvPr id="11" name="Google Shape;2662;p69"/>
          <p:cNvSpPr/>
          <p:nvPr/>
        </p:nvSpPr>
        <p:spPr>
          <a:xfrm>
            <a:off x="1727884" y="2933837"/>
            <a:ext cx="1212687" cy="508216"/>
          </a:xfrm>
          <a:prstGeom prst="rect">
            <a:avLst/>
          </a:prstGeom>
          <a:noFill/>
          <a:ln>
            <a:noFill/>
          </a:ln>
        </p:spPr>
        <p:txBody>
          <a:bodyPr spcFirstLastPara="1" wrap="square" lIns="0" tIns="0" rIns="0" bIns="0" anchor="t" anchorCtr="0">
            <a:spAutoFit/>
          </a:bodyPr>
          <a:lstStyle/>
          <a:p>
            <a:pPr defTabSz="914621" eaLnBrk="1" fontAlgn="auto" hangingPunct="1">
              <a:spcBef>
                <a:spcPts val="0"/>
              </a:spcBef>
              <a:spcAft>
                <a:spcPts val="0"/>
              </a:spcAft>
              <a:buClr>
                <a:srgbClr val="000000"/>
              </a:buClr>
            </a:pPr>
            <a:r>
              <a:rPr lang="ru-RU" sz="1101" b="1" kern="0" dirty="0">
                <a:solidFill>
                  <a:srgbClr val="262626"/>
                </a:solidFill>
                <a:latin typeface="Montserrat SemiBold" panose="00000700000000000000" pitchFamily="2" charset="-52"/>
                <a:ea typeface="Roboto"/>
                <a:cs typeface="Roboto"/>
                <a:sym typeface="Roboto"/>
              </a:rPr>
              <a:t>Иванушкина Екатерина Владимировна</a:t>
            </a:r>
            <a:endParaRPr sz="900" kern="0" dirty="0">
              <a:solidFill>
                <a:srgbClr val="262626"/>
              </a:solidFill>
              <a:latin typeface="Montserrat SemiBold" panose="00000700000000000000" pitchFamily="2" charset="-52"/>
              <a:ea typeface="Roboto"/>
              <a:cs typeface="Roboto"/>
              <a:sym typeface="Roboto"/>
            </a:endParaRPr>
          </a:p>
        </p:txBody>
      </p:sp>
      <p:sp>
        <p:nvSpPr>
          <p:cNvPr id="12" name="Google Shape;2663;p69"/>
          <p:cNvSpPr txBox="1"/>
          <p:nvPr/>
        </p:nvSpPr>
        <p:spPr>
          <a:xfrm>
            <a:off x="1727884" y="3442053"/>
            <a:ext cx="7298226" cy="830997"/>
          </a:xfrm>
          <a:prstGeom prst="rect">
            <a:avLst/>
          </a:prstGeom>
          <a:noFill/>
          <a:ln>
            <a:noFill/>
          </a:ln>
        </p:spPr>
        <p:txBody>
          <a:bodyPr spcFirstLastPara="1" wrap="square" lIns="0" tIns="0" rIns="0" bIns="0" anchor="ctr" anchorCtr="0">
            <a:spAutoFit/>
          </a:bodyPr>
          <a:lstStyle/>
          <a:p>
            <a:pPr defTabSz="914621" eaLnBrk="1" fontAlgn="auto" hangingPunct="1">
              <a:spcBef>
                <a:spcPts val="0"/>
              </a:spcBef>
              <a:spcAft>
                <a:spcPts val="0"/>
              </a:spcAft>
              <a:buClr>
                <a:srgbClr val="7F7F7F"/>
              </a:buClr>
              <a:buSzPts val="800"/>
            </a:pPr>
            <a:r>
              <a:rPr lang="ru-RU" sz="900" kern="0" dirty="0" smtClean="0">
                <a:solidFill>
                  <a:srgbClr val="000000"/>
                </a:solidFill>
                <a:latin typeface="Montserrat Light" panose="00000400000000000000" pitchFamily="2" charset="-52"/>
                <a:cs typeface="Arial"/>
                <a:sym typeface="Arial"/>
              </a:rPr>
              <a:t>начальник </a:t>
            </a:r>
            <a:r>
              <a:rPr lang="ru-RU" sz="900" kern="0" dirty="0">
                <a:solidFill>
                  <a:srgbClr val="000000"/>
                </a:solidFill>
                <a:latin typeface="Montserrat Light" panose="00000400000000000000" pitchFamily="2" charset="-52"/>
                <a:cs typeface="Arial"/>
                <a:sym typeface="Arial"/>
              </a:rPr>
              <a:t>отдела воспитательных систем и технологий ЦПО Самарской </a:t>
            </a:r>
            <a:r>
              <a:rPr lang="ru-RU" sz="900" kern="0" dirty="0" smtClean="0">
                <a:solidFill>
                  <a:srgbClr val="000000"/>
                </a:solidFill>
                <a:latin typeface="Montserrat Light" panose="00000400000000000000" pitchFamily="2" charset="-52"/>
                <a:cs typeface="Arial"/>
                <a:sym typeface="Arial"/>
              </a:rPr>
              <a:t>области;</a:t>
            </a:r>
          </a:p>
          <a:p>
            <a:pPr defTabSz="914621" eaLnBrk="1" fontAlgn="auto" hangingPunct="1">
              <a:spcBef>
                <a:spcPts val="0"/>
              </a:spcBef>
              <a:spcAft>
                <a:spcPts val="0"/>
              </a:spcAft>
              <a:buClr>
                <a:srgbClr val="7F7F7F"/>
              </a:buClr>
              <a:buSzPts val="800"/>
            </a:pPr>
            <a:r>
              <a:rPr lang="ru-RU" sz="900" kern="0" dirty="0" smtClean="0">
                <a:solidFill>
                  <a:srgbClr val="000000"/>
                </a:solidFill>
                <a:latin typeface="Montserrat Light" panose="00000400000000000000" pitchFamily="2" charset="-52"/>
                <a:cs typeface="Arial"/>
                <a:sym typeface="Arial"/>
              </a:rPr>
              <a:t>руководитель </a:t>
            </a:r>
            <a:r>
              <a:rPr lang="ru-RU" sz="900" kern="0" dirty="0">
                <a:solidFill>
                  <a:srgbClr val="000000"/>
                </a:solidFill>
                <a:latin typeface="Montserrat Light" panose="00000400000000000000" pitchFamily="2" charset="-52"/>
                <a:cs typeface="Arial"/>
                <a:sym typeface="Arial"/>
              </a:rPr>
              <a:t>федеральной инновационной площадки «Управление качеством региональной системы воспитания в ПОО Самарской области»; </a:t>
            </a:r>
            <a:endParaRPr lang="ru-RU" sz="900" kern="0" dirty="0" smtClean="0">
              <a:solidFill>
                <a:srgbClr val="000000"/>
              </a:solidFill>
              <a:latin typeface="Montserrat Light" panose="00000400000000000000" pitchFamily="2" charset="-52"/>
              <a:cs typeface="Arial"/>
              <a:sym typeface="Arial"/>
            </a:endParaRPr>
          </a:p>
          <a:p>
            <a:pPr defTabSz="914621" eaLnBrk="1" fontAlgn="auto" hangingPunct="1">
              <a:spcBef>
                <a:spcPts val="0"/>
              </a:spcBef>
              <a:spcAft>
                <a:spcPts val="0"/>
              </a:spcAft>
              <a:buClr>
                <a:srgbClr val="7F7F7F"/>
              </a:buClr>
              <a:buSzPts val="800"/>
            </a:pPr>
            <a:r>
              <a:rPr lang="ru-RU" sz="900" kern="0" dirty="0" smtClean="0">
                <a:solidFill>
                  <a:srgbClr val="000000"/>
                </a:solidFill>
                <a:latin typeface="Montserrat Light" panose="00000400000000000000" pitchFamily="2" charset="-52"/>
                <a:cs typeface="Arial"/>
                <a:sym typeface="Arial"/>
              </a:rPr>
              <a:t>региональный </a:t>
            </a:r>
            <a:r>
              <a:rPr lang="ru-RU" sz="900" kern="0" dirty="0" err="1">
                <a:solidFill>
                  <a:srgbClr val="000000"/>
                </a:solidFill>
                <a:latin typeface="Montserrat Light" panose="00000400000000000000" pitchFamily="2" charset="-52"/>
                <a:cs typeface="Arial"/>
                <a:sym typeface="Arial"/>
              </a:rPr>
              <a:t>тьютор</a:t>
            </a:r>
            <a:r>
              <a:rPr lang="ru-RU" sz="900" kern="0" dirty="0">
                <a:solidFill>
                  <a:srgbClr val="000000"/>
                </a:solidFill>
                <a:latin typeface="Montserrat Light" panose="00000400000000000000" pitchFamily="2" charset="-52"/>
                <a:cs typeface="Arial"/>
                <a:sym typeface="Arial"/>
              </a:rPr>
              <a:t>, сопровождающий процесс реализации программ воспитания в образовательных организациях Самарской </a:t>
            </a:r>
            <a:r>
              <a:rPr lang="ru-RU" sz="900" kern="0" dirty="0" smtClean="0">
                <a:solidFill>
                  <a:srgbClr val="000000"/>
                </a:solidFill>
                <a:latin typeface="Montserrat Light" panose="00000400000000000000" pitchFamily="2" charset="-52"/>
                <a:cs typeface="Arial"/>
                <a:sym typeface="Arial"/>
              </a:rPr>
              <a:t>области;</a:t>
            </a:r>
          </a:p>
          <a:p>
            <a:pPr defTabSz="914621" eaLnBrk="1" fontAlgn="auto" hangingPunct="1">
              <a:spcBef>
                <a:spcPts val="0"/>
              </a:spcBef>
              <a:spcAft>
                <a:spcPts val="0"/>
              </a:spcAft>
              <a:buClr>
                <a:srgbClr val="7F7F7F"/>
              </a:buClr>
              <a:buSzPts val="800"/>
            </a:pPr>
            <a:r>
              <a:rPr lang="ru-RU" sz="900" kern="0" dirty="0" smtClean="0">
                <a:solidFill>
                  <a:srgbClr val="000000"/>
                </a:solidFill>
                <a:latin typeface="Montserrat Light" panose="00000400000000000000" pitchFamily="2" charset="-52"/>
                <a:cs typeface="Arial"/>
                <a:sym typeface="Arial"/>
              </a:rPr>
              <a:t>руководитель регионального проекта для классных руководителей «Воспитание со знаком качества»</a:t>
            </a:r>
            <a:endParaRPr sz="900" kern="0" dirty="0">
              <a:solidFill>
                <a:srgbClr val="000000"/>
              </a:solidFill>
              <a:latin typeface="Montserrat Light" panose="00000400000000000000" pitchFamily="2" charset="-52"/>
              <a:cs typeface="Arial"/>
              <a:sym typeface="Arial"/>
            </a:endParaRPr>
          </a:p>
        </p:txBody>
      </p:sp>
      <p:sp>
        <p:nvSpPr>
          <p:cNvPr id="13" name="Google Shape;2664;p69"/>
          <p:cNvSpPr/>
          <p:nvPr/>
        </p:nvSpPr>
        <p:spPr>
          <a:xfrm>
            <a:off x="1727884" y="1369642"/>
            <a:ext cx="1212687" cy="508216"/>
          </a:xfrm>
          <a:prstGeom prst="rect">
            <a:avLst/>
          </a:prstGeom>
          <a:noFill/>
          <a:ln>
            <a:noFill/>
          </a:ln>
        </p:spPr>
        <p:txBody>
          <a:bodyPr spcFirstLastPara="1" wrap="square" lIns="0" tIns="0" rIns="0" bIns="0" anchor="t" anchorCtr="0">
            <a:spAutoFit/>
          </a:bodyPr>
          <a:lstStyle/>
          <a:p>
            <a:pPr defTabSz="914621" eaLnBrk="1" fontAlgn="auto" hangingPunct="1">
              <a:spcBef>
                <a:spcPts val="0"/>
              </a:spcBef>
              <a:spcAft>
                <a:spcPts val="0"/>
              </a:spcAft>
              <a:buClr>
                <a:srgbClr val="000000"/>
              </a:buClr>
            </a:pPr>
            <a:r>
              <a:rPr lang="ru-RU" sz="1101" b="1" kern="0" dirty="0" err="1">
                <a:solidFill>
                  <a:srgbClr val="262626"/>
                </a:solidFill>
                <a:latin typeface="Montserrat SemiBold" panose="00000700000000000000" pitchFamily="2" charset="-52"/>
                <a:ea typeface="Roboto"/>
                <a:cs typeface="Roboto"/>
                <a:sym typeface="Roboto"/>
              </a:rPr>
              <a:t>Елькина</a:t>
            </a:r>
            <a:r>
              <a:rPr lang="ru-RU" sz="1101" b="1" kern="0" dirty="0">
                <a:solidFill>
                  <a:srgbClr val="262626"/>
                </a:solidFill>
                <a:latin typeface="Montserrat SemiBold" panose="00000700000000000000" pitchFamily="2" charset="-52"/>
                <a:ea typeface="Roboto"/>
                <a:cs typeface="Roboto"/>
                <a:sym typeface="Roboto"/>
              </a:rPr>
              <a:t> Светлана Валентиновна</a:t>
            </a:r>
            <a:endParaRPr sz="1101" b="1" kern="0" dirty="0">
              <a:solidFill>
                <a:srgbClr val="262626"/>
              </a:solidFill>
              <a:latin typeface="Montserrat SemiBold" panose="00000700000000000000" pitchFamily="2" charset="-52"/>
              <a:ea typeface="Roboto"/>
              <a:cs typeface="Roboto"/>
              <a:sym typeface="Roboto"/>
            </a:endParaRPr>
          </a:p>
        </p:txBody>
      </p:sp>
      <p:sp>
        <p:nvSpPr>
          <p:cNvPr id="14" name="Google Shape;2665;p69"/>
          <p:cNvSpPr txBox="1"/>
          <p:nvPr/>
        </p:nvSpPr>
        <p:spPr>
          <a:xfrm>
            <a:off x="1726585" y="1929926"/>
            <a:ext cx="1745486" cy="484748"/>
          </a:xfrm>
          <a:prstGeom prst="rect">
            <a:avLst/>
          </a:prstGeom>
          <a:noFill/>
          <a:ln>
            <a:noFill/>
          </a:ln>
        </p:spPr>
        <p:txBody>
          <a:bodyPr spcFirstLastPara="1" wrap="square" lIns="0" tIns="0" rIns="0" bIns="0" anchor="ctr" anchorCtr="0">
            <a:spAutoFit/>
          </a:bodyPr>
          <a:lstStyle/>
          <a:p>
            <a:pPr defTabSz="914621" eaLnBrk="1" fontAlgn="auto" hangingPunct="1">
              <a:spcBef>
                <a:spcPts val="0"/>
              </a:spcBef>
              <a:spcAft>
                <a:spcPts val="0"/>
              </a:spcAft>
              <a:buClr>
                <a:srgbClr val="7F7F7F"/>
              </a:buClr>
              <a:buSzPts val="800"/>
            </a:pPr>
            <a:r>
              <a:rPr lang="ru-RU" sz="900" kern="0" dirty="0" err="1" smtClean="0">
                <a:solidFill>
                  <a:srgbClr val="000000"/>
                </a:solidFill>
                <a:latin typeface="Montserrat Light" panose="00000400000000000000" pitchFamily="2" charset="-52"/>
                <a:cs typeface="Arial"/>
                <a:sym typeface="Arial"/>
              </a:rPr>
              <a:t>к.п.н</a:t>
            </a:r>
            <a:r>
              <a:rPr lang="ru-RU" sz="900" kern="0" dirty="0">
                <a:solidFill>
                  <a:srgbClr val="000000"/>
                </a:solidFill>
                <a:latin typeface="Montserrat Light" panose="00000400000000000000" pitchFamily="2" charset="-52"/>
                <a:cs typeface="Arial"/>
                <a:sym typeface="Arial"/>
              </a:rPr>
              <a:t>., заместитель директора </a:t>
            </a:r>
          </a:p>
          <a:p>
            <a:pPr defTabSz="914621" eaLnBrk="1" fontAlgn="auto" hangingPunct="1">
              <a:spcBef>
                <a:spcPts val="0"/>
              </a:spcBef>
              <a:spcAft>
                <a:spcPts val="0"/>
              </a:spcAft>
              <a:buClr>
                <a:srgbClr val="7F7F7F"/>
              </a:buClr>
              <a:buSzPts val="800"/>
            </a:pPr>
            <a:r>
              <a:rPr lang="ru-RU" sz="900" kern="0" dirty="0">
                <a:solidFill>
                  <a:srgbClr val="000000"/>
                </a:solidFill>
                <a:latin typeface="Montserrat Light" panose="00000400000000000000" pitchFamily="2" charset="-52"/>
                <a:cs typeface="Arial"/>
                <a:sym typeface="Arial"/>
              </a:rPr>
              <a:t>ЦПО Самарской области</a:t>
            </a:r>
          </a:p>
          <a:p>
            <a:pPr defTabSz="914621" eaLnBrk="1" fontAlgn="auto" hangingPunct="1">
              <a:lnSpc>
                <a:spcPct val="150000"/>
              </a:lnSpc>
              <a:spcBef>
                <a:spcPts val="0"/>
              </a:spcBef>
              <a:spcAft>
                <a:spcPts val="0"/>
              </a:spcAft>
              <a:buClr>
                <a:srgbClr val="7F7F7F"/>
              </a:buClr>
              <a:buSzPts val="800"/>
            </a:pPr>
            <a:endParaRPr lang="ru-RU" sz="900" kern="0" dirty="0">
              <a:solidFill>
                <a:srgbClr val="000000"/>
              </a:solidFill>
              <a:latin typeface="Montserrat Light" panose="00000400000000000000" pitchFamily="2" charset="-52"/>
              <a:cs typeface="Arial"/>
              <a:sym typeface="Arial"/>
            </a:endParaRPr>
          </a:p>
        </p:txBody>
      </p:sp>
      <p:sp>
        <p:nvSpPr>
          <p:cNvPr id="17" name="Google Shape;2668;p69"/>
          <p:cNvSpPr/>
          <p:nvPr/>
        </p:nvSpPr>
        <p:spPr>
          <a:xfrm>
            <a:off x="7764460" y="1368907"/>
            <a:ext cx="1212687" cy="508216"/>
          </a:xfrm>
          <a:prstGeom prst="rect">
            <a:avLst/>
          </a:prstGeom>
          <a:noFill/>
          <a:ln>
            <a:noFill/>
          </a:ln>
        </p:spPr>
        <p:txBody>
          <a:bodyPr spcFirstLastPara="1" wrap="square" lIns="0" tIns="0" rIns="0" bIns="0" anchor="t" anchorCtr="0">
            <a:spAutoFit/>
          </a:bodyPr>
          <a:lstStyle/>
          <a:p>
            <a:pPr defTabSz="914621" eaLnBrk="1" fontAlgn="auto" hangingPunct="1">
              <a:spcBef>
                <a:spcPts val="0"/>
              </a:spcBef>
              <a:spcAft>
                <a:spcPts val="0"/>
              </a:spcAft>
              <a:buClr>
                <a:srgbClr val="000000"/>
              </a:buClr>
            </a:pPr>
            <a:r>
              <a:rPr lang="ru-RU" sz="1101" b="1" kern="0" dirty="0">
                <a:solidFill>
                  <a:srgbClr val="262626"/>
                </a:solidFill>
                <a:latin typeface="Montserrat SemiBold" panose="00000700000000000000" pitchFamily="2" charset="-52"/>
                <a:ea typeface="Roboto"/>
                <a:cs typeface="Roboto"/>
                <a:sym typeface="Roboto"/>
              </a:rPr>
              <a:t>Семенова Наталья Григорьевна</a:t>
            </a:r>
            <a:endParaRPr sz="1101" b="1" kern="0" dirty="0">
              <a:solidFill>
                <a:srgbClr val="262626"/>
              </a:solidFill>
              <a:latin typeface="Montserrat SemiBold" panose="00000700000000000000" pitchFamily="2" charset="-52"/>
              <a:ea typeface="Roboto"/>
              <a:cs typeface="Roboto"/>
              <a:sym typeface="Roboto"/>
            </a:endParaRPr>
          </a:p>
        </p:txBody>
      </p:sp>
      <p:sp>
        <p:nvSpPr>
          <p:cNvPr id="18" name="Google Shape;2669;p69"/>
          <p:cNvSpPr txBox="1"/>
          <p:nvPr/>
        </p:nvSpPr>
        <p:spPr>
          <a:xfrm>
            <a:off x="7764460" y="1949624"/>
            <a:ext cx="1410065" cy="692497"/>
          </a:xfrm>
          <a:prstGeom prst="rect">
            <a:avLst/>
          </a:prstGeom>
          <a:noFill/>
          <a:ln>
            <a:noFill/>
          </a:ln>
        </p:spPr>
        <p:txBody>
          <a:bodyPr spcFirstLastPara="1" wrap="square" lIns="0" tIns="0" rIns="0" bIns="0" anchor="ctr" anchorCtr="0">
            <a:spAutoFit/>
          </a:bodyPr>
          <a:lstStyle/>
          <a:p>
            <a:pPr defTabSz="914621" eaLnBrk="1" fontAlgn="auto" hangingPunct="1">
              <a:spcBef>
                <a:spcPts val="0"/>
              </a:spcBef>
              <a:spcAft>
                <a:spcPts val="0"/>
              </a:spcAft>
              <a:buClr>
                <a:srgbClr val="7F7F7F"/>
              </a:buClr>
              <a:buSzPts val="800"/>
            </a:pPr>
            <a:r>
              <a:rPr lang="ru-RU" sz="900" kern="0" dirty="0" smtClean="0">
                <a:solidFill>
                  <a:srgbClr val="000000"/>
                </a:solidFill>
                <a:latin typeface="Montserrat Light" panose="00000400000000000000" pitchFamily="2" charset="-52"/>
                <a:cs typeface="Arial"/>
                <a:sym typeface="Roboto"/>
              </a:rPr>
              <a:t>методист </a:t>
            </a:r>
            <a:r>
              <a:rPr lang="ru-RU" sz="900" kern="0" dirty="0">
                <a:solidFill>
                  <a:srgbClr val="000000"/>
                </a:solidFill>
                <a:latin typeface="Montserrat Light" panose="00000400000000000000" pitchFamily="2" charset="-52"/>
                <a:cs typeface="Arial"/>
                <a:sym typeface="Arial"/>
              </a:rPr>
              <a:t>отдела воспитательных систем и технологий ЦПО Самарской области</a:t>
            </a:r>
          </a:p>
          <a:p>
            <a:pPr defTabSz="914621" eaLnBrk="1" fontAlgn="auto" hangingPunct="1">
              <a:spcBef>
                <a:spcPts val="0"/>
              </a:spcBef>
              <a:spcAft>
                <a:spcPts val="0"/>
              </a:spcAft>
              <a:buClr>
                <a:srgbClr val="7F7F7F"/>
              </a:buClr>
              <a:buSzPts val="800"/>
            </a:pPr>
            <a:endParaRPr sz="900" kern="0" dirty="0">
              <a:solidFill>
                <a:srgbClr val="000000"/>
              </a:solidFill>
              <a:latin typeface="Montserrat Light" panose="00000400000000000000" pitchFamily="2" charset="-52"/>
              <a:cs typeface="Arial"/>
              <a:sym typeface="Arial"/>
            </a:endParaRPr>
          </a:p>
        </p:txBody>
      </p:sp>
      <p:pic>
        <p:nvPicPr>
          <p:cNvPr id="21" name="Рисунок 20"/>
          <p:cNvPicPr>
            <a:picLocks noChangeAspect="1"/>
          </p:cNvPicPr>
          <p:nvPr/>
        </p:nvPicPr>
        <p:blipFill>
          <a:blip r:embed="rId3"/>
          <a:srcRect/>
          <a:stretch>
            <a:fillRect/>
          </a:stretch>
        </p:blipFill>
        <p:spPr>
          <a:xfrm>
            <a:off x="3664890" y="1368907"/>
            <a:ext cx="1212430" cy="1212430"/>
          </a:xfrm>
          <a:prstGeom prst="rect">
            <a:avLst/>
          </a:prstGeom>
          <a:solidFill>
            <a:srgbClr val="D8D8D8"/>
          </a:solidFill>
          <a:ln w="19050" cap="flat" cmpd="sng">
            <a:solidFill>
              <a:srgbClr val="33A1D8"/>
            </a:solidFill>
            <a:prstDash val="solid"/>
            <a:round/>
            <a:headEnd type="none" w="sm" len="sm"/>
            <a:tailEnd type="none" w="sm" len="sm"/>
          </a:ln>
        </p:spPr>
      </p:pic>
      <p:pic>
        <p:nvPicPr>
          <p:cNvPr id="23" name="Рисунок 22"/>
          <p:cNvPicPr>
            <a:picLocks noChangeAspect="1"/>
          </p:cNvPicPr>
          <p:nvPr/>
        </p:nvPicPr>
        <p:blipFill>
          <a:blip r:embed="rId4"/>
          <a:srcRect l="6425" r="6425"/>
          <a:stretch>
            <a:fillRect/>
          </a:stretch>
        </p:blipFill>
        <p:spPr>
          <a:xfrm>
            <a:off x="6413158" y="1368907"/>
            <a:ext cx="1219172" cy="1219172"/>
          </a:xfrm>
          <a:prstGeom prst="rect">
            <a:avLst/>
          </a:prstGeom>
          <a:solidFill>
            <a:srgbClr val="D8D8D8"/>
          </a:solidFill>
          <a:ln w="19050" cap="flat" cmpd="sng">
            <a:solidFill>
              <a:srgbClr val="33A1D8"/>
            </a:solidFill>
            <a:prstDash val="solid"/>
            <a:round/>
            <a:headEnd type="none" w="sm" len="sm"/>
            <a:tailEnd type="none" w="sm" len="sm"/>
          </a:ln>
        </p:spPr>
      </p:pic>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rcRect l="1445" r="1445"/>
          <a:stretch>
            <a:fillRect/>
          </a:stretch>
        </p:blipFill>
        <p:spPr>
          <a:xfrm>
            <a:off x="381631" y="2896100"/>
            <a:ext cx="1223676" cy="1224642"/>
          </a:xfrm>
          <a:prstGeom prst="rect">
            <a:avLst/>
          </a:prstGeom>
          <a:solidFill>
            <a:srgbClr val="D8D8D8"/>
          </a:solidFill>
          <a:ln w="19050" cap="flat" cmpd="sng">
            <a:solidFill>
              <a:srgbClr val="33A1D8"/>
            </a:solidFill>
            <a:prstDash val="solid"/>
            <a:round/>
            <a:headEnd type="none" w="sm" len="sm"/>
            <a:tailEnd type="none" w="sm" len="sm"/>
          </a:ln>
        </p:spPr>
      </p:pic>
      <p:pic>
        <p:nvPicPr>
          <p:cNvPr id="26" name="Рисунок 25"/>
          <p:cNvPicPr>
            <a:picLocks noChangeAspect="1"/>
          </p:cNvPicPr>
          <p:nvPr/>
        </p:nvPicPr>
        <p:blipFill>
          <a:blip r:embed="rId6"/>
          <a:srcRect t="7143" b="7143"/>
          <a:stretch>
            <a:fillRect/>
          </a:stretch>
        </p:blipFill>
        <p:spPr>
          <a:xfrm>
            <a:off x="381631" y="1369642"/>
            <a:ext cx="1212824" cy="1212824"/>
          </a:xfrm>
          <a:prstGeom prst="rect">
            <a:avLst/>
          </a:prstGeom>
          <a:solidFill>
            <a:srgbClr val="D8D8D8"/>
          </a:solidFill>
          <a:ln w="19050" cap="flat" cmpd="sng">
            <a:solidFill>
              <a:srgbClr val="33A1D8"/>
            </a:solidFill>
            <a:prstDash val="solid"/>
            <a:round/>
            <a:headEnd type="none" w="sm" len="sm"/>
            <a:tailEnd type="none" w="sm" len="sm"/>
          </a:ln>
        </p:spPr>
      </p:pic>
      <p:pic>
        <p:nvPicPr>
          <p:cNvPr id="2" name="Рисунок 1"/>
          <p:cNvPicPr>
            <a:picLocks noChangeAspect="1"/>
          </p:cNvPicPr>
          <p:nvPr/>
        </p:nvPicPr>
        <p:blipFill>
          <a:blip r:embed="rId7"/>
          <a:stretch>
            <a:fillRect/>
          </a:stretch>
        </p:blipFill>
        <p:spPr>
          <a:xfrm>
            <a:off x="6847491" y="170187"/>
            <a:ext cx="1942328" cy="676346"/>
          </a:xfrm>
          <a:prstGeom prst="rect">
            <a:avLst/>
          </a:prstGeom>
        </p:spPr>
      </p:pic>
    </p:spTree>
    <p:extLst>
      <p:ext uri="{BB962C8B-B14F-4D97-AF65-F5344CB8AC3E}">
        <p14:creationId xmlns:p14="http://schemas.microsoft.com/office/powerpoint/2010/main" val="3883917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888" y="1328549"/>
            <a:ext cx="8891752" cy="3046988"/>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Сколько Рабочих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программ воспитания</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должно быть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В ПОО?</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11651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4442" y="1281959"/>
            <a:ext cx="8749862" cy="2246769"/>
          </a:xfrm>
          <a:prstGeom prst="rect">
            <a:avLst/>
          </a:prstGeom>
        </p:spPr>
        <p:txBody>
          <a:bodyPr wrap="square">
            <a:spAutoFit/>
          </a:bodyPr>
          <a:lstStyle/>
          <a:p>
            <a:pPr algn="ctr"/>
            <a:r>
              <a:rPr lang="ru-RU" sz="2800" dirty="0">
                <a:solidFill>
                  <a:prstClr val="black"/>
                </a:solidFill>
              </a:rPr>
              <a:t>При наличии </a:t>
            </a:r>
            <a:r>
              <a:rPr lang="ru-RU" sz="2800" b="1" dirty="0" smtClean="0">
                <a:solidFill>
                  <a:prstClr val="black"/>
                </a:solidFill>
              </a:rPr>
              <a:t>рабочих программ </a:t>
            </a:r>
            <a:r>
              <a:rPr lang="ru-RU" sz="2800" b="1" dirty="0">
                <a:solidFill>
                  <a:prstClr val="black"/>
                </a:solidFill>
              </a:rPr>
              <a:t>воспитания </a:t>
            </a:r>
            <a:endParaRPr lang="ru-RU" sz="2800" b="1" dirty="0" smtClean="0">
              <a:solidFill>
                <a:prstClr val="black"/>
              </a:solidFill>
            </a:endParaRPr>
          </a:p>
          <a:p>
            <a:pPr algn="ctr"/>
            <a:r>
              <a:rPr lang="ru-RU" sz="2800" dirty="0" smtClean="0">
                <a:solidFill>
                  <a:prstClr val="black"/>
                </a:solidFill>
              </a:rPr>
              <a:t>на </a:t>
            </a:r>
            <a:r>
              <a:rPr lang="ru-RU" sz="2800" dirty="0">
                <a:solidFill>
                  <a:prstClr val="black"/>
                </a:solidFill>
              </a:rPr>
              <a:t>каждую </a:t>
            </a:r>
            <a:r>
              <a:rPr lang="ru-RU" sz="2800" dirty="0" smtClean="0">
                <a:solidFill>
                  <a:prstClr val="black"/>
                </a:solidFill>
              </a:rPr>
              <a:t>профессию / специальность</a:t>
            </a:r>
            <a:r>
              <a:rPr lang="ru-RU" sz="2800" dirty="0">
                <a:solidFill>
                  <a:prstClr val="black"/>
                </a:solidFill>
              </a:rPr>
              <a:t>, </a:t>
            </a:r>
          </a:p>
          <a:p>
            <a:pPr algn="ctr"/>
            <a:r>
              <a:rPr lang="ru-RU" sz="2800" dirty="0">
                <a:solidFill>
                  <a:prstClr val="black"/>
                </a:solidFill>
              </a:rPr>
              <a:t>нужна </a:t>
            </a:r>
            <a:r>
              <a:rPr lang="ru-RU" sz="2800" dirty="0" smtClean="0">
                <a:solidFill>
                  <a:prstClr val="black"/>
                </a:solidFill>
              </a:rPr>
              <a:t>общая </a:t>
            </a:r>
            <a:r>
              <a:rPr lang="ru-RU" sz="2800" b="1" dirty="0">
                <a:solidFill>
                  <a:prstClr val="black"/>
                </a:solidFill>
              </a:rPr>
              <a:t>программа </a:t>
            </a:r>
            <a:r>
              <a:rPr lang="ru-RU" sz="2800" b="1" dirty="0" smtClean="0">
                <a:solidFill>
                  <a:prstClr val="black"/>
                </a:solidFill>
              </a:rPr>
              <a:t>воспитания </a:t>
            </a:r>
            <a:r>
              <a:rPr lang="ru-RU" sz="2800" dirty="0" smtClean="0">
                <a:solidFill>
                  <a:prstClr val="black"/>
                </a:solidFill>
              </a:rPr>
              <a:t>на колледж, </a:t>
            </a:r>
            <a:r>
              <a:rPr lang="ru-RU" sz="2800" dirty="0">
                <a:solidFill>
                  <a:prstClr val="black"/>
                </a:solidFill>
              </a:rPr>
              <a:t>а также </a:t>
            </a:r>
            <a:r>
              <a:rPr lang="ru-RU" sz="2800" b="1" dirty="0" smtClean="0">
                <a:solidFill>
                  <a:prstClr val="black"/>
                </a:solidFill>
              </a:rPr>
              <a:t>план </a:t>
            </a:r>
            <a:r>
              <a:rPr lang="ru-RU" sz="2800" b="1" dirty="0">
                <a:solidFill>
                  <a:prstClr val="black"/>
                </a:solidFill>
              </a:rPr>
              <a:t>воспитательной работы </a:t>
            </a:r>
            <a:r>
              <a:rPr lang="ru-RU" sz="2800" b="1" dirty="0" smtClean="0">
                <a:solidFill>
                  <a:prstClr val="black"/>
                </a:solidFill>
              </a:rPr>
              <a:t>с группой</a:t>
            </a:r>
            <a:r>
              <a:rPr lang="ru-RU" sz="2800" dirty="0" smtClean="0">
                <a:solidFill>
                  <a:prstClr val="black"/>
                </a:solidFill>
              </a:rPr>
              <a:t>, </a:t>
            </a:r>
          </a:p>
          <a:p>
            <a:pPr algn="ctr"/>
            <a:r>
              <a:rPr lang="ru-RU" sz="2800" dirty="0" smtClean="0">
                <a:solidFill>
                  <a:prstClr val="black"/>
                </a:solidFill>
              </a:rPr>
              <a:t>который составляется классным руководителем.</a:t>
            </a:r>
            <a:endParaRPr lang="ru-RU" sz="2800" b="1" dirty="0">
              <a:solidFill>
                <a:prstClr val="black"/>
              </a:solidFill>
            </a:endParaRPr>
          </a:p>
        </p:txBody>
      </p:sp>
    </p:spTree>
    <p:extLst>
      <p:ext uri="{BB962C8B-B14F-4D97-AF65-F5344CB8AC3E}">
        <p14:creationId xmlns:p14="http://schemas.microsoft.com/office/powerpoint/2010/main" val="385013962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30400" y="2212662"/>
            <a:ext cx="8820000" cy="10656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ru-RU" b="1" dirty="0" smtClean="0">
                <a:solidFill>
                  <a:srgbClr val="002060"/>
                </a:solidFill>
              </a:rPr>
              <a:t>Региональная группа по сопровождению процесса реализации и мониторинга внедрения РП воспитания в ПОО</a:t>
            </a:r>
            <a:endParaRPr lang="ru-RU" b="1" dirty="0">
              <a:solidFill>
                <a:srgbClr val="002060"/>
              </a:solidFill>
            </a:endParaRPr>
          </a:p>
        </p:txBody>
      </p:sp>
      <p:sp>
        <p:nvSpPr>
          <p:cNvPr id="13" name="TextBox 12"/>
          <p:cNvSpPr txBox="1"/>
          <p:nvPr/>
        </p:nvSpPr>
        <p:spPr>
          <a:xfrm>
            <a:off x="972000" y="57600"/>
            <a:ext cx="8078400" cy="830997"/>
          </a:xfrm>
          <a:prstGeom prst="rect">
            <a:avLst/>
          </a:prstGeom>
          <a:noFill/>
        </p:spPr>
        <p:txBody>
          <a:bodyPr wrap="square" rtlCol="0">
            <a:spAutoFit/>
          </a:bodyPr>
          <a:lstStyle/>
          <a:p>
            <a:pPr algn="ctr"/>
            <a:r>
              <a:rPr lang="ru-RU" sz="2400" b="1" dirty="0" smtClean="0">
                <a:solidFill>
                  <a:srgbClr val="006440"/>
                </a:solidFill>
              </a:rPr>
              <a:t>Содержание работы с ПОО </a:t>
            </a:r>
          </a:p>
          <a:p>
            <a:pPr algn="ctr"/>
            <a:r>
              <a:rPr lang="ru-RU" sz="2400" b="1" dirty="0" smtClean="0">
                <a:solidFill>
                  <a:srgbClr val="006440"/>
                </a:solidFill>
              </a:rPr>
              <a:t>(новые формы и инструменты работы)</a:t>
            </a:r>
            <a:endParaRPr lang="ru-RU" sz="2400" b="1" dirty="0">
              <a:solidFill>
                <a:srgbClr val="006440"/>
              </a:solidFill>
            </a:endParaRPr>
          </a:p>
        </p:txBody>
      </p:sp>
      <p:sp>
        <p:nvSpPr>
          <p:cNvPr id="2" name="Скругленный прямоугольник 1"/>
          <p:cNvSpPr/>
          <p:nvPr/>
        </p:nvSpPr>
        <p:spPr>
          <a:xfrm>
            <a:off x="986400" y="979200"/>
            <a:ext cx="7092000" cy="403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rPr>
              <a:t>Институт изучения детства, семьи и воспитания РАО</a:t>
            </a:r>
          </a:p>
        </p:txBody>
      </p:sp>
      <p:sp>
        <p:nvSpPr>
          <p:cNvPr id="16" name="Скругленный прямоугольник 15"/>
          <p:cNvSpPr/>
          <p:nvPr/>
        </p:nvSpPr>
        <p:spPr>
          <a:xfrm>
            <a:off x="986400" y="1628748"/>
            <a:ext cx="7092000" cy="33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Федеральный куратор </a:t>
            </a:r>
            <a:r>
              <a:rPr lang="ru-RU" sz="1200" dirty="0" smtClean="0">
                <a:solidFill>
                  <a:srgbClr val="002060"/>
                </a:solidFill>
              </a:rPr>
              <a:t> -  Сучкова Елена </a:t>
            </a:r>
            <a:r>
              <a:rPr lang="ru-RU" sz="1200" dirty="0">
                <a:solidFill>
                  <a:srgbClr val="002060"/>
                </a:solidFill>
              </a:rPr>
              <a:t>Марковна (Центр социализации молодежи)</a:t>
            </a:r>
          </a:p>
        </p:txBody>
      </p:sp>
      <p:sp>
        <p:nvSpPr>
          <p:cNvPr id="5" name="Прямоугольник 4"/>
          <p:cNvSpPr/>
          <p:nvPr/>
        </p:nvSpPr>
        <p:spPr>
          <a:xfrm>
            <a:off x="341891" y="2495862"/>
            <a:ext cx="1582910" cy="705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Aft>
                <a:spcPct val="35000"/>
              </a:spcAft>
            </a:pPr>
            <a:r>
              <a:rPr lang="ru-RU" sz="1100" b="1" dirty="0">
                <a:solidFill>
                  <a:srgbClr val="002060"/>
                </a:solidFill>
              </a:rPr>
              <a:t>Региональный  </a:t>
            </a:r>
            <a:r>
              <a:rPr lang="ru-RU" sz="1100" b="1" dirty="0" err="1">
                <a:solidFill>
                  <a:srgbClr val="002060"/>
                </a:solidFill>
              </a:rPr>
              <a:t>тьютор</a:t>
            </a:r>
            <a:endParaRPr lang="ru-RU" sz="1100" b="1" dirty="0">
              <a:solidFill>
                <a:srgbClr val="002060"/>
              </a:solidFill>
            </a:endParaRPr>
          </a:p>
          <a:p>
            <a:pPr algn="ctr" defTabSz="533400">
              <a:lnSpc>
                <a:spcPct val="90000"/>
              </a:lnSpc>
              <a:spcAft>
                <a:spcPct val="35000"/>
              </a:spcAft>
            </a:pPr>
            <a:r>
              <a:rPr lang="ru-RU" sz="1100" dirty="0">
                <a:solidFill>
                  <a:srgbClr val="002060"/>
                </a:solidFill>
              </a:rPr>
              <a:t>Иванушкина Екатерина </a:t>
            </a:r>
            <a:r>
              <a:rPr lang="ru-RU" sz="1100" dirty="0" smtClean="0">
                <a:solidFill>
                  <a:srgbClr val="002060"/>
                </a:solidFill>
              </a:rPr>
              <a:t>Владимировна (ЦПО)</a:t>
            </a:r>
            <a:endParaRPr lang="ru-RU" sz="1100" dirty="0">
              <a:solidFill>
                <a:srgbClr val="002060"/>
              </a:solidFill>
            </a:endParaRPr>
          </a:p>
        </p:txBody>
      </p:sp>
      <p:sp>
        <p:nvSpPr>
          <p:cNvPr id="32" name="Прямоугольник 31"/>
          <p:cNvSpPr/>
          <p:nvPr/>
        </p:nvSpPr>
        <p:spPr>
          <a:xfrm>
            <a:off x="2060543" y="2495862"/>
            <a:ext cx="1582910" cy="705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Aft>
                <a:spcPct val="35000"/>
              </a:spcAft>
            </a:pPr>
            <a:r>
              <a:rPr lang="ru-RU" sz="1100" b="1" dirty="0">
                <a:solidFill>
                  <a:srgbClr val="002060"/>
                </a:solidFill>
              </a:rPr>
              <a:t>Региональный  </a:t>
            </a:r>
            <a:r>
              <a:rPr lang="ru-RU" sz="1100" b="1" dirty="0" err="1">
                <a:solidFill>
                  <a:srgbClr val="002060"/>
                </a:solidFill>
              </a:rPr>
              <a:t>тьютор</a:t>
            </a:r>
            <a:endParaRPr lang="ru-RU" sz="1100" b="1" dirty="0">
              <a:solidFill>
                <a:srgbClr val="002060"/>
              </a:solidFill>
            </a:endParaRPr>
          </a:p>
          <a:p>
            <a:pPr algn="ctr" defTabSz="533400">
              <a:lnSpc>
                <a:spcPct val="90000"/>
              </a:lnSpc>
              <a:spcAft>
                <a:spcPct val="35000"/>
              </a:spcAft>
            </a:pPr>
            <a:r>
              <a:rPr lang="ru-RU" sz="1100" dirty="0">
                <a:solidFill>
                  <a:srgbClr val="002060"/>
                </a:solidFill>
              </a:rPr>
              <a:t>Семенова Наталья </a:t>
            </a:r>
            <a:r>
              <a:rPr lang="ru-RU" sz="1100" dirty="0" smtClean="0">
                <a:solidFill>
                  <a:srgbClr val="002060"/>
                </a:solidFill>
              </a:rPr>
              <a:t>Григорьевна (ЦПО)</a:t>
            </a:r>
            <a:endParaRPr lang="ru-RU" sz="1100" dirty="0">
              <a:solidFill>
                <a:srgbClr val="002060"/>
              </a:solidFill>
            </a:endParaRPr>
          </a:p>
        </p:txBody>
      </p:sp>
      <p:sp>
        <p:nvSpPr>
          <p:cNvPr id="33" name="Прямоугольник 32"/>
          <p:cNvSpPr/>
          <p:nvPr/>
        </p:nvSpPr>
        <p:spPr>
          <a:xfrm>
            <a:off x="3781136" y="2495862"/>
            <a:ext cx="1582910" cy="705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Aft>
                <a:spcPct val="35000"/>
              </a:spcAft>
            </a:pPr>
            <a:r>
              <a:rPr lang="ru-RU" sz="1100" b="1" dirty="0">
                <a:solidFill>
                  <a:srgbClr val="002060"/>
                </a:solidFill>
              </a:rPr>
              <a:t>Региональный  </a:t>
            </a:r>
            <a:r>
              <a:rPr lang="ru-RU" sz="1100" b="1" dirty="0" err="1">
                <a:solidFill>
                  <a:srgbClr val="002060"/>
                </a:solidFill>
              </a:rPr>
              <a:t>тьютор</a:t>
            </a:r>
            <a:endParaRPr lang="ru-RU" sz="1100" b="1" dirty="0">
              <a:solidFill>
                <a:srgbClr val="002060"/>
              </a:solidFill>
            </a:endParaRPr>
          </a:p>
          <a:p>
            <a:pPr algn="ctr" defTabSz="533400">
              <a:lnSpc>
                <a:spcPct val="90000"/>
              </a:lnSpc>
              <a:spcAft>
                <a:spcPct val="35000"/>
              </a:spcAft>
            </a:pPr>
            <a:r>
              <a:rPr lang="ru-RU" sz="1100" dirty="0">
                <a:solidFill>
                  <a:srgbClr val="002060"/>
                </a:solidFill>
              </a:rPr>
              <a:t>Антропова Наталья Леонидовна </a:t>
            </a:r>
            <a:r>
              <a:rPr lang="ru-RU" sz="1100" dirty="0" smtClean="0">
                <a:solidFill>
                  <a:srgbClr val="002060"/>
                </a:solidFill>
              </a:rPr>
              <a:t>(ТСПК)</a:t>
            </a:r>
            <a:endParaRPr lang="ru-RU" sz="1100" dirty="0">
              <a:solidFill>
                <a:srgbClr val="002060"/>
              </a:solidFill>
            </a:endParaRPr>
          </a:p>
        </p:txBody>
      </p:sp>
      <p:sp>
        <p:nvSpPr>
          <p:cNvPr id="34" name="Прямоугольник 33"/>
          <p:cNvSpPr/>
          <p:nvPr/>
        </p:nvSpPr>
        <p:spPr>
          <a:xfrm>
            <a:off x="5503136" y="2495862"/>
            <a:ext cx="1703250" cy="705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Aft>
                <a:spcPct val="35000"/>
              </a:spcAft>
            </a:pPr>
            <a:r>
              <a:rPr lang="ru-RU" sz="1100" b="1" dirty="0">
                <a:solidFill>
                  <a:srgbClr val="002060"/>
                </a:solidFill>
              </a:rPr>
              <a:t>Региональный  </a:t>
            </a:r>
            <a:r>
              <a:rPr lang="ru-RU" sz="1100" b="1" dirty="0" err="1">
                <a:solidFill>
                  <a:srgbClr val="002060"/>
                </a:solidFill>
              </a:rPr>
              <a:t>тьютор</a:t>
            </a:r>
            <a:endParaRPr lang="ru-RU" sz="1100" b="1" dirty="0">
              <a:solidFill>
                <a:srgbClr val="002060"/>
              </a:solidFill>
            </a:endParaRPr>
          </a:p>
          <a:p>
            <a:pPr algn="ctr" defTabSz="533400">
              <a:lnSpc>
                <a:spcPct val="90000"/>
              </a:lnSpc>
              <a:spcAft>
                <a:spcPct val="35000"/>
              </a:spcAft>
            </a:pPr>
            <a:r>
              <a:rPr lang="ru-RU" sz="1100" dirty="0">
                <a:solidFill>
                  <a:srgbClr val="002060"/>
                </a:solidFill>
              </a:rPr>
              <a:t>Андреева Надежда Александровна </a:t>
            </a:r>
            <a:r>
              <a:rPr lang="ru-RU" sz="1100" dirty="0" smtClean="0">
                <a:solidFill>
                  <a:srgbClr val="002060"/>
                </a:solidFill>
              </a:rPr>
              <a:t>(СГКСТД)</a:t>
            </a:r>
            <a:endParaRPr lang="ru-RU" sz="1100" dirty="0">
              <a:solidFill>
                <a:srgbClr val="002060"/>
              </a:solidFill>
            </a:endParaRPr>
          </a:p>
        </p:txBody>
      </p:sp>
      <p:sp>
        <p:nvSpPr>
          <p:cNvPr id="35" name="Прямоугольник 34"/>
          <p:cNvSpPr/>
          <p:nvPr/>
        </p:nvSpPr>
        <p:spPr>
          <a:xfrm>
            <a:off x="7332031" y="2495862"/>
            <a:ext cx="1616676" cy="705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3400">
              <a:lnSpc>
                <a:spcPct val="90000"/>
              </a:lnSpc>
              <a:spcAft>
                <a:spcPct val="35000"/>
              </a:spcAft>
            </a:pPr>
            <a:r>
              <a:rPr lang="ru-RU" sz="1100" b="1" dirty="0">
                <a:solidFill>
                  <a:srgbClr val="002060"/>
                </a:solidFill>
              </a:rPr>
              <a:t>Региональный </a:t>
            </a:r>
            <a:r>
              <a:rPr lang="ru-RU" sz="1100" b="1" dirty="0" err="1">
                <a:solidFill>
                  <a:srgbClr val="002060"/>
                </a:solidFill>
              </a:rPr>
              <a:t>тьютор</a:t>
            </a:r>
            <a:endParaRPr lang="ru-RU" sz="1100" b="1" dirty="0">
              <a:solidFill>
                <a:srgbClr val="002060"/>
              </a:solidFill>
            </a:endParaRPr>
          </a:p>
          <a:p>
            <a:pPr algn="ctr" defTabSz="533400">
              <a:lnSpc>
                <a:spcPct val="90000"/>
              </a:lnSpc>
              <a:spcAft>
                <a:spcPct val="35000"/>
              </a:spcAft>
            </a:pPr>
            <a:r>
              <a:rPr lang="ru-RU" sz="1100" dirty="0">
                <a:solidFill>
                  <a:srgbClr val="002060"/>
                </a:solidFill>
              </a:rPr>
              <a:t>Князева Алла </a:t>
            </a:r>
            <a:r>
              <a:rPr lang="ru-RU" sz="1100" dirty="0" smtClean="0">
                <a:solidFill>
                  <a:srgbClr val="002060"/>
                </a:solidFill>
              </a:rPr>
              <a:t>Игоревна</a:t>
            </a:r>
          </a:p>
          <a:p>
            <a:pPr algn="ctr" defTabSz="533400">
              <a:lnSpc>
                <a:spcPct val="90000"/>
              </a:lnSpc>
              <a:spcAft>
                <a:spcPct val="35000"/>
              </a:spcAft>
            </a:pPr>
            <a:r>
              <a:rPr lang="ru-RU" sz="1100" dirty="0" smtClean="0">
                <a:solidFill>
                  <a:srgbClr val="002060"/>
                </a:solidFill>
              </a:rPr>
              <a:t>(ССПК)</a:t>
            </a:r>
            <a:endParaRPr lang="ru-RU" sz="1100" dirty="0">
              <a:solidFill>
                <a:srgbClr val="002060"/>
              </a:solidFill>
            </a:endParaRPr>
          </a:p>
        </p:txBody>
      </p:sp>
      <p:cxnSp>
        <p:nvCxnSpPr>
          <p:cNvPr id="36" name="Прямая соединительная линия 35"/>
          <p:cNvCxnSpPr>
            <a:stCxn id="5" idx="3"/>
          </p:cNvCxnSpPr>
          <p:nvPr/>
        </p:nvCxnSpPr>
        <p:spPr>
          <a:xfrm>
            <a:off x="1924801" y="2848662"/>
            <a:ext cx="11827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3643453" y="2848662"/>
            <a:ext cx="11827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5364046" y="2848662"/>
            <a:ext cx="11827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7213760" y="2867862"/>
            <a:ext cx="11827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7" name="Прямоугольник 46"/>
          <p:cNvSpPr/>
          <p:nvPr/>
        </p:nvSpPr>
        <p:spPr>
          <a:xfrm>
            <a:off x="341891" y="3400662"/>
            <a:ext cx="1582909" cy="1656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466725">
              <a:spcAft>
                <a:spcPct val="35000"/>
              </a:spcAft>
              <a:buFont typeface="Wingdings" panose="05000000000000000000" pitchFamily="2" charset="2"/>
              <a:buChar char="§"/>
            </a:pPr>
            <a:r>
              <a:rPr lang="ru-RU" sz="1050" dirty="0">
                <a:solidFill>
                  <a:srgbClr val="002060"/>
                </a:solidFill>
              </a:rPr>
              <a:t>Ванина </a:t>
            </a:r>
            <a:r>
              <a:rPr lang="ru-RU" sz="1050" dirty="0" smtClean="0">
                <a:solidFill>
                  <a:srgbClr val="002060"/>
                </a:solidFill>
              </a:rPr>
              <a:t>Н.А. (ЧГК)</a:t>
            </a:r>
            <a:endParaRPr lang="ru-RU" sz="1050" dirty="0">
              <a:solidFill>
                <a:srgbClr val="002060"/>
              </a:solidFill>
            </a:endParaRPr>
          </a:p>
          <a:p>
            <a:pPr marL="171450" indent="-171450" defTabSz="466725">
              <a:spcAft>
                <a:spcPct val="35000"/>
              </a:spcAft>
              <a:buFont typeface="Wingdings" panose="05000000000000000000" pitchFamily="2" charset="2"/>
              <a:buChar char="§"/>
            </a:pPr>
            <a:r>
              <a:rPr lang="ru-RU" sz="1050" dirty="0" smtClean="0">
                <a:solidFill>
                  <a:srgbClr val="002060"/>
                </a:solidFill>
              </a:rPr>
              <a:t>Середенко Т.А. (ОНТ)</a:t>
            </a:r>
            <a:endParaRPr lang="ru-RU" sz="1050" dirty="0">
              <a:solidFill>
                <a:srgbClr val="002060"/>
              </a:solidFill>
            </a:endParaRPr>
          </a:p>
          <a:p>
            <a:pPr marL="171450" indent="-171450" defTabSz="466725">
              <a:spcAft>
                <a:spcPct val="35000"/>
              </a:spcAft>
              <a:buFont typeface="Wingdings" panose="05000000000000000000" pitchFamily="2" charset="2"/>
              <a:buChar char="§"/>
            </a:pPr>
            <a:r>
              <a:rPr lang="ru-RU" sz="1050" dirty="0" err="1" smtClean="0">
                <a:solidFill>
                  <a:srgbClr val="002060"/>
                </a:solidFill>
              </a:rPr>
              <a:t>Чичирина</a:t>
            </a:r>
            <a:r>
              <a:rPr lang="ru-RU" sz="1050" dirty="0" smtClean="0">
                <a:solidFill>
                  <a:srgbClr val="002060"/>
                </a:solidFill>
              </a:rPr>
              <a:t> Л.Е. (</a:t>
            </a:r>
            <a:r>
              <a:rPr lang="ru-RU" sz="1050" dirty="0" err="1" smtClean="0">
                <a:solidFill>
                  <a:srgbClr val="002060"/>
                </a:solidFill>
              </a:rPr>
              <a:t>Сергеевский</a:t>
            </a:r>
            <a:r>
              <a:rPr lang="ru-RU" sz="1050" dirty="0" smtClean="0">
                <a:solidFill>
                  <a:srgbClr val="002060"/>
                </a:solidFill>
              </a:rPr>
              <a:t> ГТ)</a:t>
            </a:r>
            <a:endParaRPr lang="ru-RU" sz="1050" dirty="0">
              <a:solidFill>
                <a:srgbClr val="002060"/>
              </a:solidFill>
            </a:endParaRPr>
          </a:p>
          <a:p>
            <a:pPr marL="171450" indent="-171450" defTabSz="466725">
              <a:spcAft>
                <a:spcPct val="35000"/>
              </a:spcAft>
              <a:buFont typeface="Wingdings" panose="05000000000000000000" pitchFamily="2" charset="2"/>
              <a:buChar char="§"/>
            </a:pPr>
            <a:r>
              <a:rPr lang="ru-RU" sz="1050" dirty="0" smtClean="0">
                <a:solidFill>
                  <a:srgbClr val="002060"/>
                </a:solidFill>
              </a:rPr>
              <a:t>Серова Н.В. (</a:t>
            </a:r>
            <a:r>
              <a:rPr lang="ru-RU" sz="1050" dirty="0" err="1" smtClean="0">
                <a:solidFill>
                  <a:srgbClr val="002060"/>
                </a:solidFill>
              </a:rPr>
              <a:t>СаМеК</a:t>
            </a:r>
            <a:r>
              <a:rPr lang="ru-RU" sz="1050" dirty="0" smtClean="0">
                <a:solidFill>
                  <a:srgbClr val="002060"/>
                </a:solidFill>
              </a:rPr>
              <a:t>)</a:t>
            </a:r>
            <a:endParaRPr lang="ru-RU" sz="1050" dirty="0">
              <a:solidFill>
                <a:srgbClr val="002060"/>
              </a:solidFill>
            </a:endParaRPr>
          </a:p>
          <a:p>
            <a:pPr marL="171450" indent="-171450" defTabSz="466725">
              <a:spcAft>
                <a:spcPct val="35000"/>
              </a:spcAft>
              <a:buFont typeface="Wingdings" panose="05000000000000000000" pitchFamily="2" charset="2"/>
              <a:buChar char="§"/>
            </a:pPr>
            <a:r>
              <a:rPr lang="ru-RU" sz="1050" dirty="0" smtClean="0">
                <a:solidFill>
                  <a:srgbClr val="002060"/>
                </a:solidFill>
              </a:rPr>
              <a:t>Кузнецова Р.В. (ПСЭК)</a:t>
            </a:r>
            <a:endParaRPr lang="ru-RU" sz="1050" dirty="0">
              <a:solidFill>
                <a:srgbClr val="002060"/>
              </a:solidFill>
            </a:endParaRPr>
          </a:p>
        </p:txBody>
      </p:sp>
      <p:sp>
        <p:nvSpPr>
          <p:cNvPr id="48" name="Прямоугольник 47"/>
          <p:cNvSpPr/>
          <p:nvPr/>
        </p:nvSpPr>
        <p:spPr>
          <a:xfrm>
            <a:off x="2047136" y="3400662"/>
            <a:ext cx="1596317" cy="1656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466725">
              <a:lnSpc>
                <a:spcPct val="90000"/>
              </a:lnSpc>
              <a:spcAft>
                <a:spcPct val="35000"/>
              </a:spcAft>
              <a:buFont typeface="Wingdings" panose="05000000000000000000" pitchFamily="2" charset="2"/>
              <a:buChar char="§"/>
            </a:pPr>
            <a:r>
              <a:rPr lang="ru-RU" sz="1000" dirty="0" smtClean="0">
                <a:solidFill>
                  <a:srgbClr val="002060"/>
                </a:solidFill>
              </a:rPr>
              <a:t>Худякова Л.М. (ПГК)</a:t>
            </a:r>
          </a:p>
          <a:p>
            <a:pPr marL="171450" indent="-171450" defTabSz="466725">
              <a:lnSpc>
                <a:spcPct val="90000"/>
              </a:lnSpc>
              <a:spcAft>
                <a:spcPct val="35000"/>
              </a:spcAft>
              <a:buFont typeface="Wingdings" panose="05000000000000000000" pitchFamily="2" charset="2"/>
              <a:buChar char="§"/>
            </a:pPr>
            <a:r>
              <a:rPr lang="ru-RU" sz="1000" dirty="0" smtClean="0">
                <a:solidFill>
                  <a:srgbClr val="002060"/>
                </a:solidFill>
              </a:rPr>
              <a:t>Черникова И.М. (СТАПМ)</a:t>
            </a:r>
            <a:endParaRPr lang="ru-RU" sz="1000" dirty="0">
              <a:solidFill>
                <a:srgbClr val="002060"/>
              </a:solidFill>
            </a:endParaRPr>
          </a:p>
          <a:p>
            <a:pPr marL="171450" indent="-171450" defTabSz="466725">
              <a:lnSpc>
                <a:spcPct val="90000"/>
              </a:lnSpc>
              <a:spcAft>
                <a:spcPct val="35000"/>
              </a:spcAft>
              <a:buFont typeface="Wingdings" panose="05000000000000000000" pitchFamily="2" charset="2"/>
              <a:buChar char="§"/>
            </a:pPr>
            <a:r>
              <a:rPr lang="ru-RU" sz="1000" dirty="0" smtClean="0">
                <a:solidFill>
                  <a:srgbClr val="002060"/>
                </a:solidFill>
              </a:rPr>
              <a:t>Рябцова В.Д. (СЭК)</a:t>
            </a:r>
            <a:endParaRPr lang="ru-RU" sz="1000" dirty="0">
              <a:solidFill>
                <a:srgbClr val="002060"/>
              </a:solidFill>
            </a:endParaRPr>
          </a:p>
          <a:p>
            <a:pPr marL="171450" indent="-171450" defTabSz="466725">
              <a:lnSpc>
                <a:spcPct val="90000"/>
              </a:lnSpc>
              <a:spcAft>
                <a:spcPct val="35000"/>
              </a:spcAft>
              <a:buFont typeface="Wingdings" panose="05000000000000000000" pitchFamily="2" charset="2"/>
              <a:buChar char="§"/>
            </a:pPr>
            <a:r>
              <a:rPr lang="ru-RU" sz="1000" dirty="0" err="1" smtClean="0">
                <a:solidFill>
                  <a:srgbClr val="002060"/>
                </a:solidFill>
              </a:rPr>
              <a:t>Гудинова</a:t>
            </a:r>
            <a:r>
              <a:rPr lang="ru-RU" sz="1000" dirty="0" smtClean="0">
                <a:solidFill>
                  <a:srgbClr val="002060"/>
                </a:solidFill>
              </a:rPr>
              <a:t> А.А. (</a:t>
            </a:r>
            <a:r>
              <a:rPr lang="ru-RU" sz="1000" dirty="0" err="1" smtClean="0">
                <a:solidFill>
                  <a:srgbClr val="002060"/>
                </a:solidFill>
              </a:rPr>
              <a:t>КинГТ</a:t>
            </a:r>
            <a:r>
              <a:rPr lang="ru-RU" sz="1000" dirty="0" smtClean="0">
                <a:solidFill>
                  <a:srgbClr val="002060"/>
                </a:solidFill>
              </a:rPr>
              <a:t>)</a:t>
            </a:r>
            <a:endParaRPr lang="ru-RU" sz="1000" dirty="0">
              <a:solidFill>
                <a:srgbClr val="002060"/>
              </a:solidFill>
            </a:endParaRPr>
          </a:p>
          <a:p>
            <a:pPr marL="171450" indent="-171450" defTabSz="466725">
              <a:lnSpc>
                <a:spcPct val="90000"/>
              </a:lnSpc>
              <a:spcAft>
                <a:spcPct val="35000"/>
              </a:spcAft>
              <a:buFont typeface="Wingdings" panose="05000000000000000000" pitchFamily="2" charset="2"/>
              <a:buChar char="§"/>
            </a:pPr>
            <a:r>
              <a:rPr lang="ru-RU" sz="1000" dirty="0" smtClean="0">
                <a:solidFill>
                  <a:srgbClr val="002060"/>
                </a:solidFill>
              </a:rPr>
              <a:t>Орлова Т.С. (ГК Сызрани)</a:t>
            </a:r>
            <a:endParaRPr lang="ru-RU" sz="1000" dirty="0">
              <a:solidFill>
                <a:srgbClr val="002060"/>
              </a:solidFill>
            </a:endParaRPr>
          </a:p>
          <a:p>
            <a:pPr marL="171450" indent="-171450" defTabSz="466725">
              <a:lnSpc>
                <a:spcPct val="90000"/>
              </a:lnSpc>
              <a:spcAft>
                <a:spcPct val="35000"/>
              </a:spcAft>
              <a:buFont typeface="Wingdings" panose="05000000000000000000" pitchFamily="2" charset="2"/>
              <a:buChar char="§"/>
            </a:pPr>
            <a:r>
              <a:rPr lang="ru-RU" sz="1000" dirty="0" err="1" smtClean="0">
                <a:solidFill>
                  <a:srgbClr val="002060"/>
                </a:solidFill>
              </a:rPr>
              <a:t>Писяева</a:t>
            </a:r>
            <a:r>
              <a:rPr lang="ru-RU" sz="1000" dirty="0" smtClean="0">
                <a:solidFill>
                  <a:srgbClr val="002060"/>
                </a:solidFill>
              </a:rPr>
              <a:t>  Л.М. (ТСЭК)</a:t>
            </a:r>
            <a:endParaRPr lang="ru-RU" sz="1000" dirty="0">
              <a:solidFill>
                <a:srgbClr val="002060"/>
              </a:solidFill>
            </a:endParaRPr>
          </a:p>
        </p:txBody>
      </p:sp>
      <p:sp>
        <p:nvSpPr>
          <p:cNvPr id="49" name="Прямоугольник 48"/>
          <p:cNvSpPr/>
          <p:nvPr/>
        </p:nvSpPr>
        <p:spPr>
          <a:xfrm>
            <a:off x="3781137" y="3407862"/>
            <a:ext cx="1582910" cy="561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
            </a:pPr>
            <a:r>
              <a:rPr lang="ru-RU" sz="1000" dirty="0" err="1">
                <a:solidFill>
                  <a:srgbClr val="002060"/>
                </a:solidFill>
              </a:rPr>
              <a:t>Ряполова</a:t>
            </a:r>
            <a:r>
              <a:rPr lang="ru-RU" sz="1000" dirty="0">
                <a:solidFill>
                  <a:srgbClr val="002060"/>
                </a:solidFill>
              </a:rPr>
              <a:t> </a:t>
            </a:r>
            <a:r>
              <a:rPr lang="ru-RU" sz="1000" dirty="0" smtClean="0">
                <a:solidFill>
                  <a:srgbClr val="002060"/>
                </a:solidFill>
              </a:rPr>
              <a:t>Е.О. (ТСПК)</a:t>
            </a:r>
            <a:endParaRPr lang="ru-RU" sz="1000" dirty="0">
              <a:solidFill>
                <a:srgbClr val="002060"/>
              </a:solidFill>
            </a:endParaRPr>
          </a:p>
          <a:p>
            <a:pPr marL="171450" indent="-171450">
              <a:buFont typeface="Wingdings" pitchFamily="2" charset="2"/>
              <a:buChar char="§"/>
            </a:pPr>
            <a:r>
              <a:rPr lang="ru-RU" sz="1000" dirty="0" err="1" smtClean="0">
                <a:solidFill>
                  <a:srgbClr val="002060"/>
                </a:solidFill>
              </a:rPr>
              <a:t>Политико</a:t>
            </a:r>
            <a:r>
              <a:rPr lang="ru-RU" sz="1000" dirty="0" smtClean="0">
                <a:solidFill>
                  <a:srgbClr val="002060"/>
                </a:solidFill>
              </a:rPr>
              <a:t> Г.Л. (БАТ)</a:t>
            </a:r>
            <a:endParaRPr lang="ru-RU" sz="1000" dirty="0">
              <a:solidFill>
                <a:srgbClr val="002060"/>
              </a:solidFill>
            </a:endParaRPr>
          </a:p>
        </p:txBody>
      </p:sp>
      <p:sp>
        <p:nvSpPr>
          <p:cNvPr id="50" name="Прямоугольник 49"/>
          <p:cNvSpPr/>
          <p:nvPr/>
        </p:nvSpPr>
        <p:spPr>
          <a:xfrm>
            <a:off x="7254666" y="3401862"/>
            <a:ext cx="1561309" cy="5616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
            </a:pPr>
            <a:r>
              <a:rPr lang="ru-RU" sz="1000" dirty="0" err="1">
                <a:solidFill>
                  <a:srgbClr val="002060"/>
                </a:solidFill>
              </a:rPr>
              <a:t>Драгина</a:t>
            </a:r>
            <a:r>
              <a:rPr lang="ru-RU" sz="1000" dirty="0">
                <a:solidFill>
                  <a:srgbClr val="002060"/>
                </a:solidFill>
              </a:rPr>
              <a:t> </a:t>
            </a:r>
            <a:r>
              <a:rPr lang="ru-RU" sz="1000" dirty="0" smtClean="0">
                <a:solidFill>
                  <a:srgbClr val="002060"/>
                </a:solidFill>
              </a:rPr>
              <a:t>К. Ю. (ССПК)</a:t>
            </a:r>
          </a:p>
          <a:p>
            <a:pPr marL="171450" indent="-171450">
              <a:buFont typeface="Wingdings" pitchFamily="2" charset="2"/>
              <a:buChar char="§"/>
            </a:pPr>
            <a:r>
              <a:rPr lang="ru-RU" sz="1000" dirty="0" smtClean="0">
                <a:solidFill>
                  <a:srgbClr val="002060"/>
                </a:solidFill>
              </a:rPr>
              <a:t>Марчук Е.А. (</a:t>
            </a:r>
            <a:r>
              <a:rPr lang="ru-RU" sz="1000" dirty="0" err="1" smtClean="0">
                <a:solidFill>
                  <a:srgbClr val="002060"/>
                </a:solidFill>
              </a:rPr>
              <a:t>КТиХО</a:t>
            </a:r>
            <a:r>
              <a:rPr lang="ru-RU" sz="1000" dirty="0" smtClean="0">
                <a:solidFill>
                  <a:srgbClr val="002060"/>
                </a:solidFill>
              </a:rPr>
              <a:t>)</a:t>
            </a:r>
            <a:endParaRPr lang="ru-RU" sz="1000" dirty="0">
              <a:solidFill>
                <a:srgbClr val="002060"/>
              </a:solidFill>
            </a:endParaRPr>
          </a:p>
        </p:txBody>
      </p:sp>
      <p:cxnSp>
        <p:nvCxnSpPr>
          <p:cNvPr id="6" name="Прямая со стрелкой 5"/>
          <p:cNvCxnSpPr>
            <a:stCxn id="2" idx="2"/>
            <a:endCxn id="16" idx="0"/>
          </p:cNvCxnSpPr>
          <p:nvPr/>
        </p:nvCxnSpPr>
        <p:spPr>
          <a:xfrm>
            <a:off x="4532400" y="1382400"/>
            <a:ext cx="0" cy="2463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4544694" y="1962503"/>
            <a:ext cx="0" cy="231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00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654" y="1417887"/>
            <a:ext cx="8891752" cy="1478418"/>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Как вы понимаете словосочетание «качество воспитания»?</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47124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4442" y="1281959"/>
            <a:ext cx="8749862" cy="2677656"/>
          </a:xfrm>
          <a:prstGeom prst="rect">
            <a:avLst/>
          </a:prstGeom>
        </p:spPr>
        <p:txBody>
          <a:bodyPr wrap="square">
            <a:spAutoFit/>
          </a:bodyPr>
          <a:lstStyle/>
          <a:p>
            <a:pPr algn="ctr"/>
            <a:r>
              <a:rPr lang="ru-RU" sz="2800" b="1" dirty="0">
                <a:solidFill>
                  <a:srgbClr val="FF0000"/>
                </a:solidFill>
              </a:rPr>
              <a:t>Качество воспитания </a:t>
            </a:r>
            <a:endParaRPr lang="ru-RU" sz="2800" b="1" dirty="0" smtClean="0">
              <a:solidFill>
                <a:srgbClr val="FF0000"/>
              </a:solidFill>
            </a:endParaRPr>
          </a:p>
          <a:p>
            <a:pPr algn="ctr"/>
            <a:r>
              <a:rPr lang="ru-RU" sz="2800" dirty="0" smtClean="0">
                <a:solidFill>
                  <a:prstClr val="black"/>
                </a:solidFill>
              </a:rPr>
              <a:t>представляет </a:t>
            </a:r>
            <a:r>
              <a:rPr lang="ru-RU" sz="2800" dirty="0">
                <a:solidFill>
                  <a:prstClr val="black"/>
                </a:solidFill>
              </a:rPr>
              <a:t>собой </a:t>
            </a:r>
            <a:r>
              <a:rPr lang="ru-RU" sz="2800" b="1" dirty="0">
                <a:solidFill>
                  <a:prstClr val="black"/>
                </a:solidFill>
              </a:rPr>
              <a:t>соотношение</a:t>
            </a:r>
            <a:r>
              <a:rPr lang="ru-RU" sz="2800" dirty="0">
                <a:solidFill>
                  <a:prstClr val="black"/>
                </a:solidFill>
              </a:rPr>
              <a:t> </a:t>
            </a:r>
            <a:endParaRPr lang="ru-RU" sz="2800" dirty="0" smtClean="0">
              <a:solidFill>
                <a:prstClr val="black"/>
              </a:solidFill>
            </a:endParaRPr>
          </a:p>
          <a:p>
            <a:pPr algn="ctr"/>
            <a:r>
              <a:rPr lang="ru-RU" sz="2800" dirty="0" smtClean="0">
                <a:solidFill>
                  <a:prstClr val="black"/>
                </a:solidFill>
              </a:rPr>
              <a:t>поставленных </a:t>
            </a:r>
            <a:r>
              <a:rPr lang="ru-RU" sz="2800" dirty="0">
                <a:solidFill>
                  <a:prstClr val="black"/>
                </a:solidFill>
              </a:rPr>
              <a:t>в этой области </a:t>
            </a:r>
            <a:r>
              <a:rPr lang="ru-RU" sz="2800" b="1" dirty="0">
                <a:solidFill>
                  <a:prstClr val="black"/>
                </a:solidFill>
              </a:rPr>
              <a:t>целей</a:t>
            </a:r>
            <a:r>
              <a:rPr lang="ru-RU" sz="2800" dirty="0">
                <a:solidFill>
                  <a:prstClr val="black"/>
                </a:solidFill>
              </a:rPr>
              <a:t> </a:t>
            </a:r>
            <a:endParaRPr lang="ru-RU" sz="2800" dirty="0" smtClean="0">
              <a:solidFill>
                <a:prstClr val="black"/>
              </a:solidFill>
            </a:endParaRPr>
          </a:p>
          <a:p>
            <a:pPr algn="ctr"/>
            <a:r>
              <a:rPr lang="ru-RU" sz="2800" dirty="0" smtClean="0">
                <a:solidFill>
                  <a:prstClr val="black"/>
                </a:solidFill>
              </a:rPr>
              <a:t>и </a:t>
            </a:r>
            <a:r>
              <a:rPr lang="ru-RU" sz="2800" dirty="0">
                <a:solidFill>
                  <a:prstClr val="black"/>
                </a:solidFill>
              </a:rPr>
              <a:t>реально полученных </a:t>
            </a:r>
            <a:r>
              <a:rPr lang="ru-RU" sz="2800" b="1" dirty="0">
                <a:solidFill>
                  <a:prstClr val="black"/>
                </a:solidFill>
              </a:rPr>
              <a:t>результатов</a:t>
            </a:r>
            <a:r>
              <a:rPr lang="ru-RU" sz="2800" dirty="0">
                <a:solidFill>
                  <a:prstClr val="black"/>
                </a:solidFill>
              </a:rPr>
              <a:t>, </a:t>
            </a:r>
            <a:endParaRPr lang="ru-RU" sz="2800" dirty="0" smtClean="0">
              <a:solidFill>
                <a:prstClr val="black"/>
              </a:solidFill>
            </a:endParaRPr>
          </a:p>
          <a:p>
            <a:pPr algn="ctr"/>
            <a:r>
              <a:rPr lang="ru-RU" sz="2800" dirty="0" smtClean="0">
                <a:solidFill>
                  <a:prstClr val="black"/>
                </a:solidFill>
              </a:rPr>
              <a:t>определенных </a:t>
            </a:r>
            <a:r>
              <a:rPr lang="ru-RU" sz="2800" dirty="0">
                <a:solidFill>
                  <a:prstClr val="black"/>
                </a:solidFill>
              </a:rPr>
              <a:t>в соответствии с потребностями и перспективами развития личности и общества. </a:t>
            </a:r>
            <a:endParaRPr lang="ru-RU" sz="2800" b="1" dirty="0">
              <a:solidFill>
                <a:prstClr val="black"/>
              </a:solidFill>
            </a:endParaRPr>
          </a:p>
        </p:txBody>
      </p:sp>
    </p:spTree>
    <p:extLst>
      <p:ext uri="{BB962C8B-B14F-4D97-AF65-F5344CB8AC3E}">
        <p14:creationId xmlns:p14="http://schemas.microsoft.com/office/powerpoint/2010/main" val="405968587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847" y="1197170"/>
            <a:ext cx="8891752" cy="2308324"/>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три</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Слагаемых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качества воспитания?</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73461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4442" y="1281959"/>
            <a:ext cx="8749862" cy="2308324"/>
          </a:xfrm>
          <a:prstGeom prst="rect">
            <a:avLst/>
          </a:prstGeom>
        </p:spPr>
        <p:txBody>
          <a:bodyPr wrap="square">
            <a:spAutoFit/>
          </a:bodyPr>
          <a:lstStyle/>
          <a:p>
            <a:pPr marL="457200" indent="-457200">
              <a:buFont typeface="Wingdings" panose="05000000000000000000" pitchFamily="2" charset="2"/>
              <a:buChar char="Ø"/>
            </a:pPr>
            <a:r>
              <a:rPr lang="ru-RU" sz="2400" dirty="0" smtClean="0">
                <a:solidFill>
                  <a:srgbClr val="019A62"/>
                </a:solidFill>
              </a:rPr>
              <a:t>качество </a:t>
            </a:r>
            <a:r>
              <a:rPr lang="ru-RU" sz="2400" dirty="0">
                <a:solidFill>
                  <a:srgbClr val="019A62"/>
                </a:solidFill>
              </a:rPr>
              <a:t>воспитания обучающихся </a:t>
            </a:r>
            <a:endParaRPr lang="ru-RU" sz="2400" dirty="0" smtClean="0">
              <a:solidFill>
                <a:srgbClr val="019A62"/>
              </a:solidFill>
            </a:endParaRPr>
          </a:p>
          <a:p>
            <a:r>
              <a:rPr lang="ru-RU" sz="2400" dirty="0" smtClean="0">
                <a:solidFill>
                  <a:prstClr val="black"/>
                </a:solidFill>
              </a:rPr>
              <a:t>профессиональных </a:t>
            </a:r>
            <a:r>
              <a:rPr lang="ru-RU" sz="2400" dirty="0">
                <a:solidFill>
                  <a:prstClr val="black"/>
                </a:solidFill>
              </a:rPr>
              <a:t>образовательных организаций</a:t>
            </a:r>
            <a:r>
              <a:rPr lang="ru-RU" sz="2400" dirty="0" smtClean="0">
                <a:solidFill>
                  <a:prstClr val="black"/>
                </a:solidFill>
              </a:rPr>
              <a:t>;</a:t>
            </a:r>
          </a:p>
          <a:p>
            <a:endParaRPr lang="ru-RU" sz="2400" dirty="0">
              <a:solidFill>
                <a:prstClr val="black"/>
              </a:solidFill>
            </a:endParaRPr>
          </a:p>
          <a:p>
            <a:pPr marL="457200" indent="-457200">
              <a:buFont typeface="Wingdings" panose="05000000000000000000" pitchFamily="2" charset="2"/>
              <a:buChar char="Ø"/>
            </a:pPr>
            <a:r>
              <a:rPr lang="ru-RU" sz="2400" dirty="0">
                <a:solidFill>
                  <a:srgbClr val="019A62"/>
                </a:solidFill>
              </a:rPr>
              <a:t>качество организации процесса </a:t>
            </a:r>
            <a:r>
              <a:rPr lang="ru-RU" sz="2400" dirty="0">
                <a:solidFill>
                  <a:prstClr val="black"/>
                </a:solidFill>
              </a:rPr>
              <a:t>воспитания</a:t>
            </a:r>
            <a:r>
              <a:rPr lang="ru-RU" sz="2400" dirty="0" smtClean="0">
                <a:solidFill>
                  <a:prstClr val="black"/>
                </a:solidFill>
              </a:rPr>
              <a:t>;</a:t>
            </a:r>
          </a:p>
          <a:p>
            <a:endParaRPr lang="ru-RU" sz="2400" dirty="0">
              <a:solidFill>
                <a:prstClr val="black"/>
              </a:solidFill>
            </a:endParaRPr>
          </a:p>
          <a:p>
            <a:pPr marL="457200" indent="-457200">
              <a:buFont typeface="Wingdings" panose="05000000000000000000" pitchFamily="2" charset="2"/>
              <a:buChar char="Ø"/>
            </a:pPr>
            <a:r>
              <a:rPr lang="ru-RU" sz="2400" dirty="0">
                <a:solidFill>
                  <a:srgbClr val="019A62"/>
                </a:solidFill>
              </a:rPr>
              <a:t>качество созданных условий </a:t>
            </a:r>
            <a:r>
              <a:rPr lang="ru-RU" sz="2400" dirty="0">
                <a:solidFill>
                  <a:prstClr val="black"/>
                </a:solidFill>
              </a:rPr>
              <a:t>для воспитательного процесса. </a:t>
            </a:r>
            <a:endParaRPr lang="ru-RU" sz="2400" b="1" dirty="0">
              <a:solidFill>
                <a:prstClr val="black"/>
              </a:solidFill>
            </a:endParaRPr>
          </a:p>
        </p:txBody>
      </p:sp>
    </p:spTree>
    <p:extLst>
      <p:ext uri="{BB962C8B-B14F-4D97-AF65-F5344CB8AC3E}">
        <p14:creationId xmlns:p14="http://schemas.microsoft.com/office/powerpoint/2010/main" val="265692924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592" y="850328"/>
            <a:ext cx="8891752" cy="3785652"/>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Зачем нужны национальные проекты?</a:t>
            </a:r>
          </a:p>
          <a:p>
            <a:pPr algn="ctr">
              <a:lnSpc>
                <a:spcPct val="150000"/>
              </a:lnSpc>
              <a:defRPr/>
            </a:pPr>
            <a:endParaRPr lang="ru-RU" sz="3200" b="1" cap="all" dirty="0" smtClean="0">
              <a:solidFill>
                <a:srgbClr val="006440"/>
              </a:solidFill>
              <a:latin typeface="Arial" panose="020B0604020202020204" pitchFamily="34" charset="0"/>
              <a:cs typeface="Arial" panose="020B0604020202020204" pitchFamily="34" charset="0"/>
            </a:endParaRP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Нужно ли классному руководителю знать содержание нацпроектов?</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27372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cxnSp>
        <p:nvCxnSpPr>
          <p:cNvPr id="3" name="Прямая соединительная линия 2"/>
          <p:cNvCxnSpPr/>
          <p:nvPr/>
        </p:nvCxnSpPr>
        <p:spPr>
          <a:xfrm>
            <a:off x="4260668" y="4847382"/>
            <a:ext cx="39235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bject 17"/>
          <p:cNvSpPr txBox="1">
            <a:spLocks/>
          </p:cNvSpPr>
          <p:nvPr/>
        </p:nvSpPr>
        <p:spPr>
          <a:xfrm>
            <a:off x="722199" y="256964"/>
            <a:ext cx="7431438" cy="1114794"/>
          </a:xfrm>
          <a:prstGeom prst="rect">
            <a:avLst/>
          </a:prstGeom>
        </p:spPr>
        <p:txBody>
          <a:bodyPr vert="horz" wrap="square" lIns="0" tIns="6352" rIns="0" bIns="0" rtlCol="0">
            <a:spAutoFit/>
          </a:bodyPr>
          <a:lstStyle>
            <a:lvl1pPr>
              <a:defRPr sz="6200" b="0" i="0">
                <a:solidFill>
                  <a:srgbClr val="6A1F5F"/>
                </a:solidFill>
                <a:latin typeface="Microsoft Sans Serif"/>
                <a:ea typeface="+mj-ea"/>
                <a:cs typeface="Microsoft Sans Serif"/>
              </a:defRPr>
            </a:lvl1pPr>
          </a:lstStyle>
          <a:p>
            <a:pPr marL="6352" defTabSz="685983" eaLnBrk="1" fontAlgn="auto" hangingPunct="1">
              <a:spcBef>
                <a:spcPts val="50"/>
              </a:spcBef>
              <a:spcAft>
                <a:spcPts val="0"/>
              </a:spcAft>
            </a:pPr>
            <a:r>
              <a:rPr lang="ru-RU" sz="2401" kern="0" dirty="0">
                <a:solidFill>
                  <a:srgbClr val="4B7896"/>
                </a:solidFill>
                <a:latin typeface="Montserrat" panose="00000500000000000000" pitchFamily="2" charset="-52"/>
                <a:sym typeface="Roboto"/>
              </a:rPr>
              <a:t>Качество воспитания обучающихся профессиональных образовательных организаций Самарской области</a:t>
            </a:r>
            <a:endParaRPr lang="ru-RU" sz="2401" kern="0" dirty="0">
              <a:solidFill>
                <a:srgbClr val="4B7896"/>
              </a:solidFill>
              <a:latin typeface="Montserrat" panose="00000500000000000000" pitchFamily="2" charset="-52"/>
            </a:endParaRPr>
          </a:p>
        </p:txBody>
      </p:sp>
      <p:pic>
        <p:nvPicPr>
          <p:cNvPr id="2" name="Рисунок 1"/>
          <p:cNvPicPr>
            <a:picLocks noChangeAspect="1"/>
          </p:cNvPicPr>
          <p:nvPr/>
        </p:nvPicPr>
        <p:blipFill>
          <a:blip r:embed="rId2"/>
          <a:stretch>
            <a:fillRect/>
          </a:stretch>
        </p:blipFill>
        <p:spPr>
          <a:xfrm>
            <a:off x="176" y="3653542"/>
            <a:ext cx="9147615" cy="1527651"/>
          </a:xfrm>
          <a:prstGeom prst="rect">
            <a:avLst/>
          </a:prstGeom>
        </p:spPr>
      </p:pic>
      <p:sp>
        <p:nvSpPr>
          <p:cNvPr id="33" name="TextBox 32"/>
          <p:cNvSpPr txBox="1"/>
          <p:nvPr/>
        </p:nvSpPr>
        <p:spPr>
          <a:xfrm>
            <a:off x="722199" y="2000058"/>
            <a:ext cx="7461974" cy="1131079"/>
          </a:xfrm>
          <a:prstGeom prst="rect">
            <a:avLst/>
          </a:prstGeom>
          <a:noFill/>
          <a:ln>
            <a:noFill/>
            <a:prstDash val="dashDot"/>
          </a:ln>
        </p:spPr>
        <p:txBody>
          <a:bodyPr wrap="square" rtlCol="0">
            <a:spAutoFit/>
          </a:bodyPr>
          <a:lstStyle/>
          <a:p>
            <a:pPr defTabSz="685983" eaLnBrk="1" fontAlgn="auto" hangingPunct="1">
              <a:spcBef>
                <a:spcPts val="0"/>
              </a:spcBef>
              <a:spcAft>
                <a:spcPts val="0"/>
              </a:spcAft>
            </a:pPr>
            <a:r>
              <a:rPr lang="ru-RU" sz="1350" dirty="0">
                <a:solidFill>
                  <a:srgbClr val="4A7693"/>
                </a:solidFill>
                <a:latin typeface="Montserrat" panose="00000500000000000000" pitchFamily="2" charset="-52"/>
              </a:rPr>
              <a:t>Оценка качества воспитания обучающихся определяется на основе:</a:t>
            </a:r>
          </a:p>
          <a:p>
            <a:pPr defTabSz="685983" eaLnBrk="1" fontAlgn="auto" hangingPunct="1">
              <a:spcBef>
                <a:spcPts val="0"/>
              </a:spcBef>
              <a:spcAft>
                <a:spcPts val="0"/>
              </a:spcAft>
            </a:pPr>
            <a:endParaRPr lang="ru-RU" sz="1350" dirty="0">
              <a:solidFill>
                <a:srgbClr val="4A7693"/>
              </a:solidFill>
              <a:latin typeface="Montserrat" panose="00000500000000000000" pitchFamily="2" charset="-52"/>
            </a:endParaRPr>
          </a:p>
          <a:p>
            <a:pPr marL="214370" indent="-214370" defTabSz="685983" eaLnBrk="1" fontAlgn="auto" hangingPunct="1">
              <a:spcBef>
                <a:spcPts val="0"/>
              </a:spcBef>
              <a:spcAft>
                <a:spcPts val="0"/>
              </a:spcAft>
              <a:buFont typeface="Wingdings" panose="05000000000000000000" pitchFamily="2" charset="2"/>
              <a:buChar char="q"/>
            </a:pPr>
            <a:r>
              <a:rPr lang="ru-RU" sz="1350" dirty="0">
                <a:solidFill>
                  <a:srgbClr val="4A7693"/>
                </a:solidFill>
                <a:latin typeface="Montserrat" panose="00000500000000000000" pitchFamily="2" charset="-52"/>
              </a:rPr>
              <a:t>личностных результатов («СЗД», </a:t>
            </a:r>
            <a:r>
              <a:rPr lang="ru-RU" sz="1350" dirty="0" smtClean="0">
                <a:solidFill>
                  <a:srgbClr val="4A7693"/>
                </a:solidFill>
                <a:latin typeface="Montserrat" panose="00000500000000000000" pitchFamily="2" charset="-52"/>
              </a:rPr>
              <a:t>портфолио, стандартизированных методик, характеристики классного руководителя);</a:t>
            </a:r>
            <a:endParaRPr lang="ru-RU" sz="1350" dirty="0">
              <a:solidFill>
                <a:srgbClr val="4A7693"/>
              </a:solidFill>
              <a:latin typeface="Montserrat" panose="00000500000000000000" pitchFamily="2" charset="-52"/>
            </a:endParaRPr>
          </a:p>
          <a:p>
            <a:pPr marL="214370" indent="-214370" defTabSz="685983" eaLnBrk="1" fontAlgn="auto" hangingPunct="1">
              <a:spcBef>
                <a:spcPts val="0"/>
              </a:spcBef>
              <a:spcAft>
                <a:spcPts val="0"/>
              </a:spcAft>
              <a:buFont typeface="Wingdings" panose="05000000000000000000" pitchFamily="2" charset="2"/>
              <a:buChar char="q"/>
            </a:pPr>
            <a:r>
              <a:rPr lang="ru-RU" sz="1350" dirty="0">
                <a:solidFill>
                  <a:srgbClr val="4A7693"/>
                </a:solidFill>
                <a:latin typeface="Montserrat" panose="00000500000000000000" pitchFamily="2" charset="-52"/>
              </a:rPr>
              <a:t>показателей национальных проектов.</a:t>
            </a:r>
          </a:p>
        </p:txBody>
      </p:sp>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Tree>
    <p:extLst>
      <p:ext uri="{BB962C8B-B14F-4D97-AF65-F5344CB8AC3E}">
        <p14:creationId xmlns:p14="http://schemas.microsoft.com/office/powerpoint/2010/main" val="3158626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722199" y="74833"/>
            <a:ext cx="8009501" cy="369332"/>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ВОВЛЕЧЕННОСТЬ В ДОБРОВОЛЬЧЕСТВО</a:t>
            </a:r>
          </a:p>
        </p:txBody>
      </p:sp>
      <p:sp>
        <p:nvSpPr>
          <p:cNvPr id="8" name="TextBox 7"/>
          <p:cNvSpPr txBox="1"/>
          <p:nvPr/>
        </p:nvSpPr>
        <p:spPr>
          <a:xfrm>
            <a:off x="825877" y="4771884"/>
            <a:ext cx="8290455" cy="300082"/>
          </a:xfrm>
          <a:prstGeom prst="rect">
            <a:avLst/>
          </a:prstGeom>
          <a:noFill/>
        </p:spPr>
        <p:txBody>
          <a:bodyPr wrap="square" rtlCol="0">
            <a:spAutoFit/>
          </a:bodyPr>
          <a:lstStyle/>
          <a:p>
            <a:pPr defTabSz="685983" eaLnBrk="1" fontAlgn="auto" hangingPunct="1">
              <a:spcBef>
                <a:spcPts val="0"/>
              </a:spcBef>
              <a:spcAft>
                <a:spcPts val="0"/>
              </a:spcAft>
            </a:pPr>
            <a:r>
              <a:rPr lang="ru-RU" sz="1350" b="1" dirty="0">
                <a:solidFill>
                  <a:srgbClr val="8D5586"/>
                </a:solidFill>
                <a:latin typeface="Montserrat Medium" panose="00000600000000000000" pitchFamily="2" charset="-52"/>
              </a:rPr>
              <a:t>20 % - целевое значение показателя ФП «Социальная активность»</a:t>
            </a:r>
          </a:p>
        </p:txBody>
      </p:sp>
      <p:graphicFrame>
        <p:nvGraphicFramePr>
          <p:cNvPr id="11" name="Таблица 10"/>
          <p:cNvGraphicFramePr>
            <a:graphicFrameLocks noGrp="1"/>
          </p:cNvGraphicFramePr>
          <p:nvPr>
            <p:extLst/>
          </p:nvPr>
        </p:nvGraphicFramePr>
        <p:xfrm>
          <a:off x="825879" y="469676"/>
          <a:ext cx="5986272" cy="4173240"/>
        </p:xfrm>
        <a:graphic>
          <a:graphicData uri="http://schemas.openxmlformats.org/drawingml/2006/table">
            <a:tbl>
              <a:tblPr firstRow="1" bandRow="1">
                <a:tableStyleId>{D27102A9-8310-4765-A935-A1911B00CA55}</a:tableStyleId>
              </a:tblPr>
              <a:tblGrid>
                <a:gridCol w="1995424">
                  <a:extLst>
                    <a:ext uri="{9D8B030D-6E8A-4147-A177-3AD203B41FA5}">
                      <a16:colId xmlns:a16="http://schemas.microsoft.com/office/drawing/2014/main" xmlns="" val="1548816229"/>
                    </a:ext>
                  </a:extLst>
                </a:gridCol>
                <a:gridCol w="994060">
                  <a:extLst>
                    <a:ext uri="{9D8B030D-6E8A-4147-A177-3AD203B41FA5}">
                      <a16:colId xmlns:a16="http://schemas.microsoft.com/office/drawing/2014/main" xmlns="" val="1156903975"/>
                    </a:ext>
                  </a:extLst>
                </a:gridCol>
                <a:gridCol w="2996788">
                  <a:extLst>
                    <a:ext uri="{9D8B030D-6E8A-4147-A177-3AD203B41FA5}">
                      <a16:colId xmlns:a16="http://schemas.microsoft.com/office/drawing/2014/main" xmlns="" val="2341814859"/>
                    </a:ext>
                  </a:extLst>
                </a:gridCol>
              </a:tblGrid>
              <a:tr h="278216">
                <a:tc>
                  <a:txBody>
                    <a:bodyPr/>
                    <a:lstStyle/>
                    <a:p>
                      <a:pPr algn="ctr">
                        <a:spcAft>
                          <a:spcPts val="0"/>
                        </a:spcAft>
                      </a:pPr>
                      <a:r>
                        <a:rPr lang="ru-RU" sz="900" dirty="0">
                          <a:solidFill>
                            <a:schemeClr val="accent5">
                              <a:lumMod val="50000"/>
                            </a:schemeClr>
                          </a:solidFill>
                          <a:effectLst/>
                          <a:latin typeface="Montserrat" panose="00000500000000000000" pitchFamily="2" charset="-52"/>
                          <a:ea typeface="Times New Roman" panose="02020603050405020304" pitchFamily="18" charset="0"/>
                        </a:rPr>
                        <a:t>Территориальное управление </a:t>
                      </a:r>
                      <a:r>
                        <a:rPr lang="ru-RU" sz="900" dirty="0" err="1">
                          <a:solidFill>
                            <a:schemeClr val="accent5">
                              <a:lumMod val="50000"/>
                            </a:schemeClr>
                          </a:solidFill>
                          <a:effectLst/>
                          <a:latin typeface="Montserrat" panose="00000500000000000000" pitchFamily="2" charset="-52"/>
                          <a:ea typeface="Times New Roman" panose="02020603050405020304" pitchFamily="18" charset="0"/>
                        </a:rPr>
                        <a:t>МОиН</a:t>
                      </a:r>
                      <a:endParaRPr lang="ru-RU" sz="1100" dirty="0">
                        <a:solidFill>
                          <a:schemeClr val="accent5">
                            <a:lumMod val="50000"/>
                          </a:schemeClr>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900" dirty="0">
                          <a:solidFill>
                            <a:schemeClr val="accent5">
                              <a:lumMod val="50000"/>
                            </a:schemeClr>
                          </a:solidFill>
                          <a:effectLst/>
                          <a:latin typeface="Montserrat" panose="00000500000000000000" pitchFamily="2" charset="-52"/>
                          <a:ea typeface="Times New Roman" panose="02020603050405020304" pitchFamily="18" charset="0"/>
                        </a:rPr>
                        <a:t>Кол-во </a:t>
                      </a:r>
                      <a:endParaRPr lang="ru-RU" sz="1100" dirty="0">
                        <a:solidFill>
                          <a:schemeClr val="accent5">
                            <a:lumMod val="50000"/>
                          </a:schemeClr>
                        </a:solidFill>
                        <a:effectLst/>
                        <a:latin typeface="Montserrat" panose="00000500000000000000" pitchFamily="2" charset="-52"/>
                        <a:ea typeface="Times New Roman" panose="02020603050405020304" pitchFamily="18" charset="0"/>
                      </a:endParaRPr>
                    </a:p>
                    <a:p>
                      <a:pPr algn="ctr">
                        <a:spcAft>
                          <a:spcPts val="0"/>
                        </a:spcAft>
                      </a:pPr>
                      <a:r>
                        <a:rPr lang="ru-RU" sz="900" dirty="0">
                          <a:solidFill>
                            <a:schemeClr val="accent5">
                              <a:lumMod val="50000"/>
                            </a:schemeClr>
                          </a:solidFill>
                          <a:effectLst/>
                          <a:latin typeface="Montserrat" panose="00000500000000000000" pitchFamily="2" charset="-52"/>
                          <a:ea typeface="Times New Roman" panose="02020603050405020304" pitchFamily="18" charset="0"/>
                        </a:rPr>
                        <a:t>студентов</a:t>
                      </a:r>
                      <a:endParaRPr lang="ru-RU" sz="1100" dirty="0">
                        <a:solidFill>
                          <a:schemeClr val="accent5">
                            <a:lumMod val="50000"/>
                          </a:schemeClr>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900">
                          <a:solidFill>
                            <a:schemeClr val="accent5">
                              <a:lumMod val="50000"/>
                            </a:schemeClr>
                          </a:solidFill>
                          <a:effectLst/>
                          <a:latin typeface="Montserrat" panose="00000500000000000000" pitchFamily="2" charset="-52"/>
                          <a:ea typeface="Times New Roman" panose="02020603050405020304" pitchFamily="18" charset="0"/>
                        </a:rPr>
                        <a:t>Доля вовлеченных в добровольческую деятельность</a:t>
                      </a:r>
                      <a:endParaRPr lang="ru-RU" sz="1100">
                        <a:solidFill>
                          <a:schemeClr val="accent5">
                            <a:lumMod val="50000"/>
                          </a:schemeClr>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681591986"/>
                  </a:ext>
                </a:extLst>
              </a:tr>
              <a:tr h="278216">
                <a:tc>
                  <a:txBody>
                    <a:bodyPr/>
                    <a:lstStyle/>
                    <a:p>
                      <a:pPr algn="just">
                        <a:lnSpc>
                          <a:spcPct val="150000"/>
                        </a:lnSpc>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Поволжское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619</a:t>
                      </a:r>
                    </a:p>
                  </a:txBody>
                  <a:tcPr marL="51451" marR="51451" marT="0" marB="0" anchor="ctr"/>
                </a:tc>
                <a:tc>
                  <a:txBody>
                    <a:bodyPr/>
                    <a:lstStyle/>
                    <a:p>
                      <a:pPr algn="ctr">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29%</a:t>
                      </a:r>
                    </a:p>
                  </a:txBody>
                  <a:tcPr marL="51451" marR="51451" marT="0" marB="0" anchor="ctr"/>
                </a:tc>
                <a:extLst>
                  <a:ext uri="{0D108BD9-81ED-4DB2-BD59-A6C34878D82A}">
                    <a16:rowId xmlns:a16="http://schemas.microsoft.com/office/drawing/2014/main" xmlns="" val="2134498233"/>
                  </a:ext>
                </a:extLst>
              </a:tr>
              <a:tr h="278216">
                <a:tc>
                  <a:txBody>
                    <a:bodyPr/>
                    <a:lstStyle/>
                    <a:p>
                      <a:pPr algn="just">
                        <a:lnSpc>
                          <a:spcPct val="150000"/>
                        </a:lnSpc>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Юго-восточное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246</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27%</a:t>
                      </a:r>
                    </a:p>
                  </a:txBody>
                  <a:tcPr marL="51451" marR="51451" marT="0" marB="0" anchor="ctr"/>
                </a:tc>
                <a:extLst>
                  <a:ext uri="{0D108BD9-81ED-4DB2-BD59-A6C34878D82A}">
                    <a16:rowId xmlns:a16="http://schemas.microsoft.com/office/drawing/2014/main" xmlns="" val="1669168193"/>
                  </a:ext>
                </a:extLst>
              </a:tr>
              <a:tr h="278216">
                <a:tc>
                  <a:txBody>
                    <a:bodyPr/>
                    <a:lstStyle/>
                    <a:p>
                      <a:pPr algn="just">
                        <a:lnSpc>
                          <a:spcPct val="150000"/>
                        </a:lnSpc>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Северо-западное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103</a:t>
                      </a:r>
                    </a:p>
                  </a:txBody>
                  <a:tcPr marL="51451" marR="51451" marT="0" marB="0" anchor="ctr"/>
                </a:tc>
                <a:tc>
                  <a:txBody>
                    <a:bodyPr/>
                    <a:lstStyle/>
                    <a:p>
                      <a:pPr algn="ctr">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27%</a:t>
                      </a:r>
                    </a:p>
                  </a:txBody>
                  <a:tcPr marL="51451" marR="51451" marT="0" marB="0" anchor="ctr"/>
                </a:tc>
                <a:extLst>
                  <a:ext uri="{0D108BD9-81ED-4DB2-BD59-A6C34878D82A}">
                    <a16:rowId xmlns:a16="http://schemas.microsoft.com/office/drawing/2014/main" xmlns="" val="2793715524"/>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Юго-Западное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719</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24%</a:t>
                      </a:r>
                    </a:p>
                  </a:txBody>
                  <a:tcPr marL="51451" marR="51451" marT="0" marB="0" anchor="ctr"/>
                </a:tc>
                <a:extLst>
                  <a:ext uri="{0D108BD9-81ED-4DB2-BD59-A6C34878D82A}">
                    <a16:rowId xmlns:a16="http://schemas.microsoft.com/office/drawing/2014/main" xmlns="" val="2540360735"/>
                  </a:ext>
                </a:extLst>
              </a:tr>
              <a:tr h="278216">
                <a:tc>
                  <a:txBody>
                    <a:bodyPr/>
                    <a:lstStyle/>
                    <a:p>
                      <a:pPr algn="just">
                        <a:lnSpc>
                          <a:spcPct val="150000"/>
                        </a:lnSpc>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Тольяттинское </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2949</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22,4</a:t>
                      </a:r>
                    </a:p>
                  </a:txBody>
                  <a:tcPr marL="51451" marR="51451" marT="0" marB="0" anchor="ctr"/>
                </a:tc>
                <a:extLst>
                  <a:ext uri="{0D108BD9-81ED-4DB2-BD59-A6C34878D82A}">
                    <a16:rowId xmlns:a16="http://schemas.microsoft.com/office/drawing/2014/main" xmlns="" val="405441701"/>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Отрадненское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510</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22%</a:t>
                      </a:r>
                    </a:p>
                  </a:txBody>
                  <a:tcPr marL="51451" marR="51451" marT="0" marB="0" anchor="ctr"/>
                </a:tc>
                <a:extLst>
                  <a:ext uri="{0D108BD9-81ED-4DB2-BD59-A6C34878D82A}">
                    <a16:rowId xmlns:a16="http://schemas.microsoft.com/office/drawing/2014/main" xmlns="" val="1096817765"/>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Южное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82</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22%</a:t>
                      </a:r>
                    </a:p>
                  </a:txBody>
                  <a:tcPr marL="51451" marR="51451" marT="0" marB="0" anchor="ctr"/>
                </a:tc>
                <a:extLst>
                  <a:ext uri="{0D108BD9-81ED-4DB2-BD59-A6C34878D82A}">
                    <a16:rowId xmlns:a16="http://schemas.microsoft.com/office/drawing/2014/main" xmlns="" val="2935732877"/>
                  </a:ext>
                </a:extLst>
              </a:tr>
              <a:tr h="278216">
                <a:tc>
                  <a:txBody>
                    <a:bodyPr/>
                    <a:lstStyle/>
                    <a:p>
                      <a:pPr algn="just">
                        <a:lnSpc>
                          <a:spcPct val="150000"/>
                        </a:lnSpc>
                        <a:spcAft>
                          <a:spcPts val="0"/>
                        </a:spcAft>
                      </a:pPr>
                      <a:r>
                        <a:rPr lang="ru-RU" sz="1100" b="1" dirty="0">
                          <a:solidFill>
                            <a:schemeClr val="accent5">
                              <a:lumMod val="50000"/>
                            </a:schemeClr>
                          </a:solidFill>
                          <a:effectLst/>
                          <a:latin typeface="Montserrat" panose="00000500000000000000" pitchFamily="2" charset="-52"/>
                          <a:ea typeface="Times New Roman" panose="02020603050405020304" pitchFamily="18" charset="0"/>
                        </a:rPr>
                        <a:t>Самарская область</a:t>
                      </a:r>
                      <a:endParaRPr lang="ru-RU" sz="1100" dirty="0">
                        <a:solidFill>
                          <a:schemeClr val="accent5">
                            <a:lumMod val="50000"/>
                          </a:schemeClr>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b="1" dirty="0">
                          <a:solidFill>
                            <a:schemeClr val="accent5">
                              <a:lumMod val="50000"/>
                            </a:schemeClr>
                          </a:solidFill>
                          <a:effectLst/>
                          <a:latin typeface="Montserrat" panose="00000500000000000000" pitchFamily="2" charset="-52"/>
                          <a:ea typeface="Times New Roman" panose="02020603050405020304" pitchFamily="18" charset="0"/>
                        </a:rPr>
                        <a:t>12861</a:t>
                      </a:r>
                      <a:endParaRPr lang="ru-RU" sz="1100" dirty="0">
                        <a:solidFill>
                          <a:schemeClr val="accent5">
                            <a:lumMod val="50000"/>
                          </a:schemeClr>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b="1" dirty="0">
                          <a:solidFill>
                            <a:schemeClr val="accent5">
                              <a:lumMod val="50000"/>
                            </a:schemeClr>
                          </a:solidFill>
                          <a:effectLst/>
                          <a:latin typeface="Montserrat" panose="00000500000000000000" pitchFamily="2" charset="-52"/>
                          <a:ea typeface="Times New Roman" panose="02020603050405020304" pitchFamily="18" charset="0"/>
                        </a:rPr>
                        <a:t>22%</a:t>
                      </a:r>
                      <a:endParaRPr lang="ru-RU" sz="1100" dirty="0">
                        <a:solidFill>
                          <a:schemeClr val="accent5">
                            <a:lumMod val="50000"/>
                          </a:schemeClr>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453156561"/>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Самарское </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5985</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21%</a:t>
                      </a:r>
                    </a:p>
                  </a:txBody>
                  <a:tcPr marL="51451" marR="51451" marT="0" marB="0" anchor="ctr"/>
                </a:tc>
                <a:extLst>
                  <a:ext uri="{0D108BD9-81ED-4DB2-BD59-A6C34878D82A}">
                    <a16:rowId xmlns:a16="http://schemas.microsoft.com/office/drawing/2014/main" xmlns="" val="2543904628"/>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Центральное</a:t>
                      </a:r>
                    </a:p>
                  </a:txBody>
                  <a:tcPr marL="51451" marR="51451" marT="0" marB="0" anchor="ctr"/>
                </a:tc>
                <a:tc>
                  <a:txBody>
                    <a:bodyPr/>
                    <a:lstStyle/>
                    <a:p>
                      <a:pPr algn="ctr">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135</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21%</a:t>
                      </a:r>
                    </a:p>
                  </a:txBody>
                  <a:tcPr marL="51451" marR="51451" marT="0" marB="0" anchor="ctr"/>
                </a:tc>
                <a:extLst>
                  <a:ext uri="{0D108BD9-81ED-4DB2-BD59-A6C34878D82A}">
                    <a16:rowId xmlns:a16="http://schemas.microsoft.com/office/drawing/2014/main" xmlns="" val="3861893379"/>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Северо-восточное</a:t>
                      </a:r>
                    </a:p>
                  </a:txBody>
                  <a:tcPr marL="51451" marR="51451" marT="0" marB="0" anchor="ctr"/>
                </a:tc>
                <a:tc>
                  <a:txBody>
                    <a:bodyPr/>
                    <a:lstStyle/>
                    <a:p>
                      <a:pPr algn="ctr">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130</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20%</a:t>
                      </a:r>
                    </a:p>
                  </a:txBody>
                  <a:tcPr marL="51451" marR="51451" marT="0" marB="0" anchor="ctr"/>
                </a:tc>
                <a:extLst>
                  <a:ext uri="{0D108BD9-81ED-4DB2-BD59-A6C34878D82A}">
                    <a16:rowId xmlns:a16="http://schemas.microsoft.com/office/drawing/2014/main" xmlns="" val="1017287226"/>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Западное</a:t>
                      </a:r>
                    </a:p>
                  </a:txBody>
                  <a:tcPr marL="51451" marR="51451" marT="0" marB="0" anchor="ctr"/>
                </a:tc>
                <a:tc>
                  <a:txBody>
                    <a:bodyPr/>
                    <a:lstStyle/>
                    <a:p>
                      <a:pPr algn="ctr">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1188</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20%</a:t>
                      </a:r>
                    </a:p>
                  </a:txBody>
                  <a:tcPr marL="51451" marR="51451" marT="0" marB="0" anchor="ctr"/>
                </a:tc>
                <a:extLst>
                  <a:ext uri="{0D108BD9-81ED-4DB2-BD59-A6C34878D82A}">
                    <a16:rowId xmlns:a16="http://schemas.microsoft.com/office/drawing/2014/main" xmlns="" val="4024052170"/>
                  </a:ext>
                </a:extLst>
              </a:tr>
              <a:tr h="278216">
                <a:tc>
                  <a:txBody>
                    <a:bodyPr/>
                    <a:lstStyle/>
                    <a:p>
                      <a:pPr algn="just">
                        <a:lnSpc>
                          <a:spcPct val="150000"/>
                        </a:lnSpc>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Кинельское</a:t>
                      </a:r>
                    </a:p>
                  </a:txBody>
                  <a:tcPr marL="51451" marR="51451" marT="0" marB="0" anchor="ctr"/>
                </a:tc>
                <a:tc>
                  <a:txBody>
                    <a:bodyPr/>
                    <a:lstStyle/>
                    <a:p>
                      <a:pPr algn="ctr">
                        <a:spcAft>
                          <a:spcPts val="0"/>
                        </a:spcAft>
                      </a:pPr>
                      <a:r>
                        <a:rPr lang="ru-RU" sz="1100">
                          <a:solidFill>
                            <a:schemeClr val="accent5">
                              <a:lumMod val="50000"/>
                            </a:schemeClr>
                          </a:solidFill>
                          <a:effectLst/>
                          <a:latin typeface="Montserrat" panose="00000500000000000000" pitchFamily="2" charset="-52"/>
                          <a:ea typeface="Times New Roman" panose="02020603050405020304" pitchFamily="18" charset="0"/>
                        </a:rPr>
                        <a:t>101</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20%</a:t>
                      </a:r>
                    </a:p>
                  </a:txBody>
                  <a:tcPr marL="51451" marR="51451" marT="0" marB="0" anchor="ctr"/>
                </a:tc>
                <a:extLst>
                  <a:ext uri="{0D108BD9-81ED-4DB2-BD59-A6C34878D82A}">
                    <a16:rowId xmlns:a16="http://schemas.microsoft.com/office/drawing/2014/main" xmlns="" val="2998197434"/>
                  </a:ext>
                </a:extLst>
              </a:tr>
              <a:tr h="278216">
                <a:tc>
                  <a:txBody>
                    <a:bodyPr/>
                    <a:lstStyle/>
                    <a:p>
                      <a:pPr algn="just">
                        <a:lnSpc>
                          <a:spcPct val="150000"/>
                        </a:lnSpc>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Северное</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94</a:t>
                      </a:r>
                    </a:p>
                  </a:txBody>
                  <a:tcPr marL="51451" marR="51451" marT="0" marB="0" anchor="ctr"/>
                </a:tc>
                <a:tc>
                  <a:txBody>
                    <a:bodyPr/>
                    <a:lstStyle/>
                    <a:p>
                      <a:pPr algn="ctr">
                        <a:spcAft>
                          <a:spcPts val="0"/>
                        </a:spcAft>
                      </a:pPr>
                      <a:r>
                        <a:rPr lang="ru-RU" sz="1100" dirty="0">
                          <a:solidFill>
                            <a:schemeClr val="accent5">
                              <a:lumMod val="50000"/>
                            </a:schemeClr>
                          </a:solidFill>
                          <a:effectLst/>
                          <a:latin typeface="Montserrat" panose="00000500000000000000" pitchFamily="2" charset="-52"/>
                          <a:ea typeface="Times New Roman" panose="02020603050405020304" pitchFamily="18" charset="0"/>
                        </a:rPr>
                        <a:t>20%</a:t>
                      </a:r>
                    </a:p>
                  </a:txBody>
                  <a:tcPr marL="51451" marR="51451" marT="0" marB="0" anchor="ctr"/>
                </a:tc>
                <a:extLst>
                  <a:ext uri="{0D108BD9-81ED-4DB2-BD59-A6C34878D82A}">
                    <a16:rowId xmlns:a16="http://schemas.microsoft.com/office/drawing/2014/main" xmlns="" val="2272799118"/>
                  </a:ext>
                </a:extLst>
              </a:tr>
            </a:tbl>
          </a:graphicData>
        </a:graphic>
      </p:graphicFrame>
      <p:sp>
        <p:nvSpPr>
          <p:cNvPr id="2" name="Прямоугольник 1"/>
          <p:cNvSpPr/>
          <p:nvPr/>
        </p:nvSpPr>
        <p:spPr>
          <a:xfrm>
            <a:off x="825877" y="2695906"/>
            <a:ext cx="8290455" cy="3008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4" name="TextBox 3"/>
          <p:cNvSpPr txBox="1"/>
          <p:nvPr/>
        </p:nvSpPr>
        <p:spPr>
          <a:xfrm>
            <a:off x="6487199" y="2719976"/>
            <a:ext cx="2575553" cy="300082"/>
          </a:xfrm>
          <a:prstGeom prst="rect">
            <a:avLst/>
          </a:prstGeom>
          <a:noFill/>
        </p:spPr>
        <p:txBody>
          <a:bodyPr wrap="square" rtlCol="0">
            <a:spAutoFit/>
          </a:bodyPr>
          <a:lstStyle/>
          <a:p>
            <a:pPr algn="r" defTabSz="685983" eaLnBrk="1" fontAlgn="auto" hangingPunct="1">
              <a:spcBef>
                <a:spcPts val="0"/>
              </a:spcBef>
              <a:spcAft>
                <a:spcPts val="0"/>
              </a:spcAft>
            </a:pPr>
            <a:r>
              <a:rPr lang="ru-RU" sz="1350" dirty="0">
                <a:solidFill>
                  <a:prstClr val="black"/>
                </a:solidFill>
                <a:latin typeface="Calibri"/>
              </a:rPr>
              <a:t>Среднее значение по региону</a:t>
            </a:r>
          </a:p>
        </p:txBody>
      </p:sp>
      <p:sp>
        <p:nvSpPr>
          <p:cNvPr id="15" name="Прямоугольник 14"/>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spTree>
    <p:extLst>
      <p:ext uri="{BB962C8B-B14F-4D97-AF65-F5344CB8AC3E}">
        <p14:creationId xmlns:p14="http://schemas.microsoft.com/office/powerpoint/2010/main" val="2495484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180" y="934412"/>
            <a:ext cx="8280806" cy="3013838"/>
          </a:xfrm>
          <a:prstGeom prst="rect">
            <a:avLst/>
          </a:prstGeom>
        </p:spPr>
        <p:txBody>
          <a:bodyPr wrap="square">
            <a:spAutoFit/>
          </a:bodyPr>
          <a:lstStyle/>
          <a:p>
            <a:pPr lvl="0" algn="ctr">
              <a:lnSpc>
                <a:spcPct val="150000"/>
              </a:lnSpc>
              <a:defRPr/>
            </a:pPr>
            <a:r>
              <a:rPr lang="ru-RU" sz="4400" b="1" cap="all" dirty="0" smtClean="0">
                <a:solidFill>
                  <a:srgbClr val="006440"/>
                </a:solidFill>
                <a:latin typeface="Arial" panose="020B0604020202020204" pitchFamily="34" charset="0"/>
                <a:cs typeface="Arial" panose="020B0604020202020204" pitchFamily="34" charset="0"/>
              </a:rPr>
              <a:t>Сколько лет институту классного руководства </a:t>
            </a:r>
          </a:p>
          <a:p>
            <a:pPr lvl="0" algn="ctr">
              <a:lnSpc>
                <a:spcPct val="150000"/>
              </a:lnSpc>
              <a:defRPr/>
            </a:pPr>
            <a:r>
              <a:rPr lang="ru-RU" sz="4400" b="1" cap="all" dirty="0" smtClean="0">
                <a:solidFill>
                  <a:srgbClr val="006440"/>
                </a:solidFill>
                <a:latin typeface="Arial" panose="020B0604020202020204" pitchFamily="34" charset="0"/>
                <a:cs typeface="Arial" panose="020B0604020202020204" pitchFamily="34" charset="0"/>
              </a:rPr>
              <a:t>в России?</a:t>
            </a:r>
            <a:endParaRPr lang="ru-RU" sz="44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41455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722199" y="135009"/>
            <a:ext cx="8009501" cy="369332"/>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ВОВЛЕЧЕННОСТЬ В ТВОРЧЕСТВО</a:t>
            </a:r>
          </a:p>
        </p:txBody>
      </p:sp>
      <p:sp>
        <p:nvSpPr>
          <p:cNvPr id="14" name="Прямоугольник 13"/>
          <p:cNvSpPr/>
          <p:nvPr/>
        </p:nvSpPr>
        <p:spPr>
          <a:xfrm>
            <a:off x="8256387" y="4464412"/>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graphicFrame>
        <p:nvGraphicFramePr>
          <p:cNvPr id="6" name="Таблица 5"/>
          <p:cNvGraphicFramePr>
            <a:graphicFrameLocks noGrp="1"/>
          </p:cNvGraphicFramePr>
          <p:nvPr>
            <p:extLst/>
          </p:nvPr>
        </p:nvGraphicFramePr>
        <p:xfrm>
          <a:off x="825877" y="565962"/>
          <a:ext cx="5926097" cy="4377705"/>
        </p:xfrm>
        <a:graphic>
          <a:graphicData uri="http://schemas.openxmlformats.org/drawingml/2006/table">
            <a:tbl>
              <a:tblPr firstRow="1" bandRow="1">
                <a:tableStyleId>{D27102A9-8310-4765-A935-A1911B00CA55}</a:tableStyleId>
              </a:tblPr>
              <a:tblGrid>
                <a:gridCol w="1975366">
                  <a:extLst>
                    <a:ext uri="{9D8B030D-6E8A-4147-A177-3AD203B41FA5}">
                      <a16:colId xmlns:a16="http://schemas.microsoft.com/office/drawing/2014/main" xmlns="" val="1548816229"/>
                    </a:ext>
                  </a:extLst>
                </a:gridCol>
                <a:gridCol w="1234334">
                  <a:extLst>
                    <a:ext uri="{9D8B030D-6E8A-4147-A177-3AD203B41FA5}">
                      <a16:colId xmlns:a16="http://schemas.microsoft.com/office/drawing/2014/main" xmlns="" val="1156903975"/>
                    </a:ext>
                  </a:extLst>
                </a:gridCol>
                <a:gridCol w="2716397">
                  <a:extLst>
                    <a:ext uri="{9D8B030D-6E8A-4147-A177-3AD203B41FA5}">
                      <a16:colId xmlns:a16="http://schemas.microsoft.com/office/drawing/2014/main" xmlns="" val="2341814859"/>
                    </a:ext>
                  </a:extLst>
                </a:gridCol>
              </a:tblGrid>
              <a:tr h="291847">
                <a:tc>
                  <a:txBody>
                    <a:bodyPr/>
                    <a:lstStyle/>
                    <a:p>
                      <a:pPr algn="ctr">
                        <a:spcAft>
                          <a:spcPts val="0"/>
                        </a:spcAft>
                      </a:pPr>
                      <a:r>
                        <a:rPr lang="ru-RU" sz="900" dirty="0">
                          <a:effectLst/>
                          <a:latin typeface="Montserrat" panose="00000500000000000000" pitchFamily="2" charset="-52"/>
                          <a:ea typeface="Times New Roman" panose="02020603050405020304" pitchFamily="18" charset="0"/>
                        </a:rPr>
                        <a:t>Территориальное управление </a:t>
                      </a:r>
                      <a:r>
                        <a:rPr lang="ru-RU" sz="900" dirty="0" err="1">
                          <a:effectLst/>
                          <a:latin typeface="Montserrat" panose="00000500000000000000" pitchFamily="2" charset="-52"/>
                          <a:ea typeface="Times New Roman" panose="02020603050405020304" pitchFamily="18" charset="0"/>
                        </a:rPr>
                        <a:t>МОиН</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900" dirty="0">
                          <a:effectLst/>
                          <a:latin typeface="Montserrat" panose="00000500000000000000" pitchFamily="2" charset="-52"/>
                          <a:ea typeface="Times New Roman" panose="02020603050405020304" pitchFamily="18" charset="0"/>
                        </a:rPr>
                        <a:t>Кол-во</a:t>
                      </a:r>
                      <a:endParaRPr lang="ru-RU" sz="1100" dirty="0">
                        <a:effectLst/>
                        <a:latin typeface="Montserrat" panose="00000500000000000000" pitchFamily="2" charset="-52"/>
                        <a:ea typeface="Times New Roman" panose="02020603050405020304" pitchFamily="18" charset="0"/>
                      </a:endParaRPr>
                    </a:p>
                    <a:p>
                      <a:pPr algn="ctr">
                        <a:spcAft>
                          <a:spcPts val="0"/>
                        </a:spcAft>
                      </a:pPr>
                      <a:r>
                        <a:rPr lang="ru-RU" sz="900" dirty="0">
                          <a:effectLst/>
                          <a:latin typeface="Montserrat" panose="00000500000000000000" pitchFamily="2" charset="-52"/>
                          <a:ea typeface="Times New Roman" panose="02020603050405020304" pitchFamily="18" charset="0"/>
                        </a:rPr>
                        <a:t>обучающихся</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900" dirty="0">
                          <a:effectLst/>
                          <a:latin typeface="Montserrat" panose="00000500000000000000" pitchFamily="2" charset="-52"/>
                          <a:ea typeface="Times New Roman" panose="02020603050405020304" pitchFamily="18" charset="0"/>
                        </a:rPr>
                        <a:t>Доля вовлеченных в художественное </a:t>
                      </a:r>
                      <a:endParaRPr lang="ru-RU" sz="1100" dirty="0">
                        <a:effectLst/>
                        <a:latin typeface="Montserrat" panose="00000500000000000000" pitchFamily="2" charset="-52"/>
                        <a:ea typeface="Times New Roman" panose="02020603050405020304" pitchFamily="18" charset="0"/>
                      </a:endParaRPr>
                    </a:p>
                    <a:p>
                      <a:pPr algn="ctr">
                        <a:spcAft>
                          <a:spcPts val="0"/>
                        </a:spcAft>
                      </a:pPr>
                      <a:r>
                        <a:rPr lang="ru-RU" sz="900" dirty="0">
                          <a:effectLst/>
                          <a:latin typeface="Montserrat" panose="00000500000000000000" pitchFamily="2" charset="-52"/>
                          <a:ea typeface="Times New Roman" panose="02020603050405020304" pitchFamily="18" charset="0"/>
                        </a:rPr>
                        <a:t>и техническое творчество</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681591986"/>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Юго-восточное</a:t>
                      </a: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939</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98%</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134498233"/>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Кинельское</a:t>
                      </a: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667</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96%</a:t>
                      </a:r>
                      <a:endParaRPr lang="ru-RU" sz="11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669168193"/>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Центральное</a:t>
                      </a: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607</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95%</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793715524"/>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Северо-западное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313</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82%</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540360735"/>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Поволжское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1552</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74%</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405441701"/>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Северное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519</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68%</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096817765"/>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Северо-восточное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435</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64%</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935732877"/>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Южное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228</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60%</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453156561"/>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Юго-Западное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1715</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58%</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543904628"/>
                  </a:ext>
                </a:extLst>
              </a:tr>
              <a:tr h="291847">
                <a:tc>
                  <a:txBody>
                    <a:bodyPr/>
                    <a:lstStyle/>
                    <a:p>
                      <a:pPr algn="just">
                        <a:lnSpc>
                          <a:spcPct val="150000"/>
                        </a:lnSpc>
                        <a:spcAft>
                          <a:spcPts val="0"/>
                        </a:spcAft>
                      </a:pPr>
                      <a:r>
                        <a:rPr lang="ru-RU" sz="1100">
                          <a:effectLst/>
                          <a:latin typeface="Montserrat" panose="00000500000000000000" pitchFamily="2" charset="-52"/>
                          <a:ea typeface="Times New Roman" panose="02020603050405020304" pitchFamily="18" charset="0"/>
                        </a:rPr>
                        <a:t>Западное</a:t>
                      </a:r>
                    </a:p>
                  </a:txBody>
                  <a:tcPr marL="51451" marR="51451" marT="0" marB="0" anchor="ctr"/>
                </a:tc>
                <a:tc>
                  <a:txBody>
                    <a:bodyPr/>
                    <a:lstStyle/>
                    <a:p>
                      <a:pPr algn="ctr">
                        <a:spcAft>
                          <a:spcPts val="0"/>
                        </a:spcAft>
                      </a:pPr>
                      <a:r>
                        <a:rPr lang="ru-RU" sz="1100">
                          <a:solidFill>
                            <a:srgbClr val="000000"/>
                          </a:solidFill>
                          <a:effectLst/>
                          <a:latin typeface="Montserrat" panose="00000500000000000000" pitchFamily="2" charset="-52"/>
                          <a:ea typeface="Times New Roman" panose="02020603050405020304" pitchFamily="18" charset="0"/>
                        </a:rPr>
                        <a:t>3630</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rgbClr val="000000"/>
                          </a:solidFill>
                          <a:effectLst/>
                          <a:latin typeface="Montserrat" panose="00000500000000000000" pitchFamily="2" charset="-52"/>
                          <a:ea typeface="Times New Roman" panose="02020603050405020304" pitchFamily="18" charset="0"/>
                        </a:rPr>
                        <a:t>57%</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3861893379"/>
                  </a:ext>
                </a:extLst>
              </a:tr>
              <a:tr h="291847">
                <a:tc>
                  <a:txBody>
                    <a:bodyPr/>
                    <a:lstStyle/>
                    <a:p>
                      <a:pPr algn="just">
                        <a:spcAft>
                          <a:spcPts val="0"/>
                        </a:spcAft>
                      </a:pPr>
                      <a:r>
                        <a:rPr lang="ru-RU" sz="1100" b="1">
                          <a:effectLst/>
                          <a:latin typeface="Montserrat" panose="00000500000000000000" pitchFamily="2" charset="-52"/>
                          <a:ea typeface="Times New Roman" panose="02020603050405020304" pitchFamily="18" charset="0"/>
                        </a:rPr>
                        <a:t>Самарская область</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b="1">
                          <a:effectLst/>
                          <a:latin typeface="Montserrat" panose="00000500000000000000" pitchFamily="2" charset="-52"/>
                          <a:ea typeface="Times New Roman" panose="02020603050405020304" pitchFamily="18" charset="0"/>
                        </a:rPr>
                        <a:t>33924</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b="1" dirty="0">
                          <a:effectLst/>
                          <a:latin typeface="Montserrat" panose="00000500000000000000" pitchFamily="2" charset="-52"/>
                          <a:ea typeface="Times New Roman" panose="02020603050405020304" pitchFamily="18" charset="0"/>
                        </a:rPr>
                        <a:t>57%</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017287226"/>
                  </a:ext>
                </a:extLst>
              </a:tr>
              <a:tr h="291847">
                <a:tc>
                  <a:txBody>
                    <a:bodyPr/>
                    <a:lstStyle/>
                    <a:p>
                      <a:pPr algn="just">
                        <a:lnSpc>
                          <a:spcPct val="150000"/>
                        </a:lnSpc>
                        <a:spcAft>
                          <a:spcPts val="0"/>
                        </a:spcAft>
                      </a:pPr>
                      <a:r>
                        <a:rPr lang="ru-RU" sz="1100" dirty="0">
                          <a:solidFill>
                            <a:schemeClr val="tx1"/>
                          </a:solidFill>
                          <a:effectLst/>
                          <a:latin typeface="Montserrat" panose="00000500000000000000" pitchFamily="2" charset="-52"/>
                          <a:ea typeface="Times New Roman" panose="02020603050405020304" pitchFamily="18" charset="0"/>
                        </a:rPr>
                        <a:t>Самарское</a:t>
                      </a: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ea typeface="Times New Roman" panose="02020603050405020304" pitchFamily="18" charset="0"/>
                        </a:rPr>
                        <a:t>14993</a:t>
                      </a: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ea typeface="Times New Roman" panose="02020603050405020304" pitchFamily="18" charset="0"/>
                        </a:rPr>
                        <a:t>53%</a:t>
                      </a:r>
                    </a:p>
                  </a:txBody>
                  <a:tcPr marL="51451" marR="51451" marT="0" marB="0" anchor="ctr"/>
                </a:tc>
                <a:extLst>
                  <a:ext uri="{0D108BD9-81ED-4DB2-BD59-A6C34878D82A}">
                    <a16:rowId xmlns:a16="http://schemas.microsoft.com/office/drawing/2014/main" xmlns="" val="4024052170"/>
                  </a:ext>
                </a:extLst>
              </a:tr>
              <a:tr h="291847">
                <a:tc>
                  <a:txBody>
                    <a:bodyPr/>
                    <a:lstStyle/>
                    <a:p>
                      <a:pPr algn="just">
                        <a:lnSpc>
                          <a:spcPct val="150000"/>
                        </a:lnSpc>
                        <a:spcAft>
                          <a:spcPts val="0"/>
                        </a:spcAft>
                      </a:pPr>
                      <a:r>
                        <a:rPr lang="ru-RU" sz="1100" dirty="0">
                          <a:solidFill>
                            <a:schemeClr val="tx1"/>
                          </a:solidFill>
                          <a:effectLst/>
                          <a:latin typeface="Montserrat" panose="00000500000000000000" pitchFamily="2" charset="-52"/>
                          <a:ea typeface="Times New Roman" panose="02020603050405020304" pitchFamily="18" charset="0"/>
                        </a:rPr>
                        <a:t>Тольяттинское</a:t>
                      </a: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ea typeface="Times New Roman" panose="02020603050405020304" pitchFamily="18" charset="0"/>
                        </a:rPr>
                        <a:t>6891</a:t>
                      </a: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ea typeface="Times New Roman" panose="02020603050405020304" pitchFamily="18" charset="0"/>
                        </a:rPr>
                        <a:t>52%</a:t>
                      </a:r>
                    </a:p>
                  </a:txBody>
                  <a:tcPr marL="51451" marR="51451" marT="0" marB="0" anchor="ctr"/>
                </a:tc>
                <a:extLst>
                  <a:ext uri="{0D108BD9-81ED-4DB2-BD59-A6C34878D82A}">
                    <a16:rowId xmlns:a16="http://schemas.microsoft.com/office/drawing/2014/main" xmlns="" val="2998197434"/>
                  </a:ext>
                </a:extLst>
              </a:tr>
              <a:tr h="291847">
                <a:tc>
                  <a:txBody>
                    <a:bodyPr/>
                    <a:lstStyle/>
                    <a:p>
                      <a:pPr algn="ctr">
                        <a:spcAft>
                          <a:spcPts val="0"/>
                        </a:spcAft>
                      </a:pP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272799118"/>
                  </a:ext>
                </a:extLst>
              </a:tr>
            </a:tbl>
          </a:graphicData>
        </a:graphic>
      </p:graphicFrame>
      <p:sp>
        <p:nvSpPr>
          <p:cNvPr id="8" name="Прямоугольник 7"/>
          <p:cNvSpPr/>
          <p:nvPr/>
        </p:nvSpPr>
        <p:spPr>
          <a:xfrm>
            <a:off x="825877" y="3767044"/>
            <a:ext cx="8290455" cy="3008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9" name="TextBox 8"/>
          <p:cNvSpPr txBox="1"/>
          <p:nvPr/>
        </p:nvSpPr>
        <p:spPr>
          <a:xfrm>
            <a:off x="6487199" y="3767045"/>
            <a:ext cx="2575553" cy="300082"/>
          </a:xfrm>
          <a:prstGeom prst="rect">
            <a:avLst/>
          </a:prstGeom>
          <a:noFill/>
        </p:spPr>
        <p:txBody>
          <a:bodyPr wrap="square" rtlCol="0">
            <a:spAutoFit/>
          </a:bodyPr>
          <a:lstStyle/>
          <a:p>
            <a:pPr algn="r" defTabSz="685983" eaLnBrk="1" fontAlgn="auto" hangingPunct="1">
              <a:spcBef>
                <a:spcPts val="0"/>
              </a:spcBef>
              <a:spcAft>
                <a:spcPts val="0"/>
              </a:spcAft>
            </a:pPr>
            <a:r>
              <a:rPr lang="ru-RU" sz="1350" dirty="0">
                <a:solidFill>
                  <a:prstClr val="black"/>
                </a:solidFill>
                <a:latin typeface="Calibri"/>
              </a:rPr>
              <a:t>Среднее значение по региону</a:t>
            </a:r>
          </a:p>
        </p:txBody>
      </p:sp>
      <p:sp>
        <p:nvSpPr>
          <p:cNvPr id="10" name="TextBox 9"/>
          <p:cNvSpPr txBox="1"/>
          <p:nvPr/>
        </p:nvSpPr>
        <p:spPr>
          <a:xfrm>
            <a:off x="825877" y="4795954"/>
            <a:ext cx="6142733" cy="300082"/>
          </a:xfrm>
          <a:prstGeom prst="rect">
            <a:avLst/>
          </a:prstGeom>
          <a:solidFill>
            <a:schemeClr val="bg1"/>
          </a:solidFill>
        </p:spPr>
        <p:txBody>
          <a:bodyPr wrap="square" rtlCol="0">
            <a:spAutoFit/>
          </a:bodyPr>
          <a:lstStyle/>
          <a:p>
            <a:pPr defTabSz="685983" eaLnBrk="1" fontAlgn="auto" hangingPunct="1">
              <a:spcBef>
                <a:spcPts val="0"/>
              </a:spcBef>
              <a:spcAft>
                <a:spcPts val="0"/>
              </a:spcAft>
            </a:pPr>
            <a:r>
              <a:rPr lang="ru-RU" sz="1350" b="1" dirty="0">
                <a:solidFill>
                  <a:srgbClr val="8D5586"/>
                </a:solidFill>
                <a:latin typeface="Montserrat Medium" panose="00000600000000000000" pitchFamily="2" charset="-52"/>
              </a:rPr>
              <a:t>45 % - целевое значение показателя ФП «Социальная активность»</a:t>
            </a:r>
          </a:p>
        </p:txBody>
      </p:sp>
      <p:cxnSp>
        <p:nvCxnSpPr>
          <p:cNvPr id="3" name="Прямая соединительная линия 2"/>
          <p:cNvCxnSpPr/>
          <p:nvPr/>
        </p:nvCxnSpPr>
        <p:spPr>
          <a:xfrm>
            <a:off x="4260668" y="4823311"/>
            <a:ext cx="39235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726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4" name="Прямоугольник 13"/>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cxnSp>
        <p:nvCxnSpPr>
          <p:cNvPr id="3" name="Прямая соединительная линия 2"/>
          <p:cNvCxnSpPr/>
          <p:nvPr/>
        </p:nvCxnSpPr>
        <p:spPr>
          <a:xfrm>
            <a:off x="4260668" y="4847382"/>
            <a:ext cx="39235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2199" y="135009"/>
            <a:ext cx="8009501" cy="369332"/>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АКТИВНОСТЬ ОБУЧАЮЩИХСЯ В СЗД</a:t>
            </a:r>
          </a:p>
        </p:txBody>
      </p:sp>
      <p:graphicFrame>
        <p:nvGraphicFramePr>
          <p:cNvPr id="7" name="Таблица 6"/>
          <p:cNvGraphicFramePr>
            <a:graphicFrameLocks noGrp="1"/>
          </p:cNvGraphicFramePr>
          <p:nvPr>
            <p:extLst/>
          </p:nvPr>
        </p:nvGraphicFramePr>
        <p:xfrm>
          <a:off x="806541" y="474177"/>
          <a:ext cx="6715692" cy="4252848"/>
        </p:xfrm>
        <a:graphic>
          <a:graphicData uri="http://schemas.openxmlformats.org/drawingml/2006/table">
            <a:tbl>
              <a:tblPr firstRow="1" bandRow="1">
                <a:tableStyleId>{D27102A9-8310-4765-A935-A1911B00CA55}</a:tableStyleId>
              </a:tblPr>
              <a:tblGrid>
                <a:gridCol w="1593472">
                  <a:extLst>
                    <a:ext uri="{9D8B030D-6E8A-4147-A177-3AD203B41FA5}">
                      <a16:colId xmlns:a16="http://schemas.microsoft.com/office/drawing/2014/main" xmlns="" val="2729696433"/>
                    </a:ext>
                  </a:extLst>
                </a:gridCol>
                <a:gridCol w="1697727">
                  <a:extLst>
                    <a:ext uri="{9D8B030D-6E8A-4147-A177-3AD203B41FA5}">
                      <a16:colId xmlns:a16="http://schemas.microsoft.com/office/drawing/2014/main" xmlns="" val="958582836"/>
                    </a:ext>
                  </a:extLst>
                </a:gridCol>
                <a:gridCol w="1655305">
                  <a:extLst>
                    <a:ext uri="{9D8B030D-6E8A-4147-A177-3AD203B41FA5}">
                      <a16:colId xmlns:a16="http://schemas.microsoft.com/office/drawing/2014/main" xmlns="" val="3803597664"/>
                    </a:ext>
                  </a:extLst>
                </a:gridCol>
                <a:gridCol w="1769188">
                  <a:extLst>
                    <a:ext uri="{9D8B030D-6E8A-4147-A177-3AD203B41FA5}">
                      <a16:colId xmlns:a16="http://schemas.microsoft.com/office/drawing/2014/main" xmlns="" val="1818691470"/>
                    </a:ext>
                  </a:extLst>
                </a:gridCol>
              </a:tblGrid>
              <a:tr h="675950">
                <a:tc>
                  <a:txBody>
                    <a:bodyPr/>
                    <a:lstStyle/>
                    <a:p>
                      <a:pPr algn="ctr">
                        <a:spcAft>
                          <a:spcPts val="0"/>
                        </a:spcAft>
                      </a:pPr>
                      <a:r>
                        <a:rPr lang="ru-RU" sz="1100" dirty="0">
                          <a:effectLst/>
                          <a:latin typeface="Montserrat" panose="00000500000000000000" pitchFamily="2" charset="-52"/>
                        </a:rPr>
                        <a:t>Территориальное управление </a:t>
                      </a:r>
                      <a:r>
                        <a:rPr lang="ru-RU" sz="1100" dirty="0" err="1">
                          <a:effectLst/>
                          <a:latin typeface="Montserrat" panose="00000500000000000000" pitchFamily="2" charset="-52"/>
                        </a:rPr>
                        <a:t>МОиН</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Доля вовлеченных </a:t>
                      </a:r>
                      <a:endParaRPr lang="ru-RU" sz="1100" dirty="0" smtClean="0">
                        <a:effectLst/>
                        <a:latin typeface="Montserrat" panose="00000500000000000000" pitchFamily="2" charset="-52"/>
                      </a:endParaRPr>
                    </a:p>
                    <a:p>
                      <a:pPr algn="ctr">
                        <a:spcAft>
                          <a:spcPts val="0"/>
                        </a:spcAft>
                      </a:pPr>
                      <a:r>
                        <a:rPr lang="ru-RU" sz="1100" dirty="0" smtClean="0">
                          <a:effectLst/>
                          <a:latin typeface="Montserrat" panose="00000500000000000000" pitchFamily="2" charset="-52"/>
                        </a:rPr>
                        <a:t>во </a:t>
                      </a:r>
                      <a:r>
                        <a:rPr lang="ru-RU" sz="1100" dirty="0" err="1">
                          <a:effectLst/>
                          <a:latin typeface="Montserrat" panose="00000500000000000000" pitchFamily="2" charset="-52"/>
                        </a:rPr>
                        <a:t>внеучебную</a:t>
                      </a:r>
                      <a:r>
                        <a:rPr lang="ru-RU" sz="1100" dirty="0">
                          <a:effectLst/>
                          <a:latin typeface="Montserrat" panose="00000500000000000000" pitchFamily="2" charset="-52"/>
                        </a:rPr>
                        <a:t> деятельность</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Доля вовлеченных </a:t>
                      </a:r>
                      <a:endParaRPr lang="ru-RU" sz="1100" dirty="0" smtClean="0">
                        <a:effectLst/>
                        <a:latin typeface="Montserrat" panose="00000500000000000000" pitchFamily="2" charset="-52"/>
                      </a:endParaRPr>
                    </a:p>
                    <a:p>
                      <a:pPr algn="ctr">
                        <a:spcAft>
                          <a:spcPts val="0"/>
                        </a:spcAft>
                      </a:pPr>
                      <a:r>
                        <a:rPr lang="ru-RU" sz="1100" dirty="0" smtClean="0">
                          <a:effectLst/>
                          <a:latin typeface="Montserrat" panose="00000500000000000000" pitchFamily="2" charset="-52"/>
                        </a:rPr>
                        <a:t>в </a:t>
                      </a:r>
                      <a:r>
                        <a:rPr lang="ru-RU" sz="1100" dirty="0">
                          <a:effectLst/>
                          <a:latin typeface="Montserrat" panose="00000500000000000000" pitchFamily="2" charset="-52"/>
                        </a:rPr>
                        <a:t>добровольческую деятельность</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Доля вовлеченных </a:t>
                      </a:r>
                      <a:endParaRPr lang="ru-RU" sz="1100" dirty="0" smtClean="0">
                        <a:effectLst/>
                        <a:latin typeface="Montserrat" panose="00000500000000000000" pitchFamily="2" charset="-52"/>
                      </a:endParaRPr>
                    </a:p>
                    <a:p>
                      <a:pPr algn="ctr">
                        <a:spcAft>
                          <a:spcPts val="0"/>
                        </a:spcAft>
                      </a:pPr>
                      <a:r>
                        <a:rPr lang="ru-RU" sz="1100" dirty="0" smtClean="0">
                          <a:effectLst/>
                          <a:latin typeface="Montserrat" panose="00000500000000000000" pitchFamily="2" charset="-52"/>
                        </a:rPr>
                        <a:t>в </a:t>
                      </a:r>
                      <a:r>
                        <a:rPr lang="ru-RU" sz="1100" dirty="0">
                          <a:effectLst/>
                          <a:latin typeface="Montserrat" panose="00000500000000000000" pitchFamily="2" charset="-52"/>
                        </a:rPr>
                        <a:t>студенческое самоуправление</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826394440"/>
                  </a:ext>
                </a:extLst>
              </a:tr>
              <a:tr h="253481">
                <a:tc>
                  <a:txBody>
                    <a:bodyPr/>
                    <a:lstStyle/>
                    <a:p>
                      <a:pPr algn="just">
                        <a:lnSpc>
                          <a:spcPct val="150000"/>
                        </a:lnSpc>
                        <a:spcAft>
                          <a:spcPts val="0"/>
                        </a:spcAft>
                      </a:pPr>
                      <a:r>
                        <a:rPr lang="ru-RU" sz="1100">
                          <a:effectLst/>
                          <a:latin typeface="Montserrat" panose="00000500000000000000" pitchFamily="2" charset="-52"/>
                        </a:rPr>
                        <a:t>Юго-восточное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98% (939)</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27% (246)</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effectLst/>
                          <a:latin typeface="Montserrat" panose="00000500000000000000" pitchFamily="2" charset="-52"/>
                        </a:rPr>
                        <a:t>11% (96)</a:t>
                      </a:r>
                      <a:endParaRPr lang="ru-RU" sz="11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3859904061"/>
                  </a:ext>
                </a:extLst>
              </a:tr>
              <a:tr h="253481">
                <a:tc>
                  <a:txBody>
                    <a:bodyPr/>
                    <a:lstStyle/>
                    <a:p>
                      <a:pPr algn="just">
                        <a:lnSpc>
                          <a:spcPct val="150000"/>
                        </a:lnSpc>
                        <a:spcAft>
                          <a:spcPts val="0"/>
                        </a:spcAft>
                      </a:pPr>
                      <a:r>
                        <a:rPr lang="ru-RU" sz="1100">
                          <a:effectLst/>
                          <a:latin typeface="Montserrat" panose="00000500000000000000" pitchFamily="2" charset="-52"/>
                        </a:rPr>
                        <a:t>Центральное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95% (607)</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21% (135)</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effectLst/>
                          <a:latin typeface="Montserrat" panose="00000500000000000000" pitchFamily="2" charset="-52"/>
                        </a:rPr>
                        <a:t>4,4% (28)</a:t>
                      </a:r>
                      <a:endParaRPr lang="ru-RU" sz="11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91471862"/>
                  </a:ext>
                </a:extLst>
              </a:tr>
              <a:tr h="253481">
                <a:tc>
                  <a:txBody>
                    <a:bodyPr/>
                    <a:lstStyle/>
                    <a:p>
                      <a:pPr algn="just">
                        <a:lnSpc>
                          <a:spcPct val="150000"/>
                        </a:lnSpc>
                        <a:spcAft>
                          <a:spcPts val="0"/>
                        </a:spcAft>
                      </a:pPr>
                      <a:r>
                        <a:rPr lang="ru-RU" sz="1100">
                          <a:effectLst/>
                          <a:latin typeface="Montserrat" panose="00000500000000000000" pitchFamily="2" charset="-52"/>
                        </a:rPr>
                        <a:t>Северо-западное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82% (313)</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27% (103)</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9% (33)</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31887830"/>
                  </a:ext>
                </a:extLst>
              </a:tr>
              <a:tr h="253481">
                <a:tc>
                  <a:txBody>
                    <a:bodyPr/>
                    <a:lstStyle/>
                    <a:p>
                      <a:pPr algn="just">
                        <a:lnSpc>
                          <a:spcPct val="150000"/>
                        </a:lnSpc>
                        <a:spcAft>
                          <a:spcPts val="0"/>
                        </a:spcAft>
                      </a:pPr>
                      <a:r>
                        <a:rPr lang="ru-RU" sz="1100">
                          <a:effectLst/>
                          <a:latin typeface="Montserrat" panose="00000500000000000000" pitchFamily="2" charset="-52"/>
                        </a:rPr>
                        <a:t>Кинельское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96% (667)</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15% (101)</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5%(36)</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4131006951"/>
                  </a:ext>
                </a:extLst>
              </a:tr>
              <a:tr h="253481">
                <a:tc>
                  <a:txBody>
                    <a:bodyPr/>
                    <a:lstStyle/>
                    <a:p>
                      <a:pPr algn="just">
                        <a:lnSpc>
                          <a:spcPct val="150000"/>
                        </a:lnSpc>
                        <a:spcAft>
                          <a:spcPts val="0"/>
                        </a:spcAft>
                      </a:pPr>
                      <a:r>
                        <a:rPr lang="ru-RU" sz="1100">
                          <a:effectLst/>
                          <a:latin typeface="Montserrat" panose="00000500000000000000" pitchFamily="2" charset="-52"/>
                        </a:rPr>
                        <a:t>Северное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68% (519)</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13% (94)</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33% (250)</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398841321"/>
                  </a:ext>
                </a:extLst>
              </a:tr>
              <a:tr h="253481">
                <a:tc>
                  <a:txBody>
                    <a:bodyPr/>
                    <a:lstStyle/>
                    <a:p>
                      <a:pPr algn="just">
                        <a:lnSpc>
                          <a:spcPct val="150000"/>
                        </a:lnSpc>
                        <a:spcAft>
                          <a:spcPts val="0"/>
                        </a:spcAft>
                      </a:pPr>
                      <a:r>
                        <a:rPr lang="ru-RU" sz="1100">
                          <a:effectLst/>
                          <a:latin typeface="Montserrat" panose="00000500000000000000" pitchFamily="2" charset="-52"/>
                        </a:rPr>
                        <a:t>Поволжское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74% (1552)</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effectLst/>
                          <a:latin typeface="Montserrat" panose="00000500000000000000" pitchFamily="2" charset="-52"/>
                        </a:rPr>
                        <a:t>29% (619)</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8% (162)</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6511132"/>
                  </a:ext>
                </a:extLst>
              </a:tr>
              <a:tr h="293716">
                <a:tc>
                  <a:txBody>
                    <a:bodyPr/>
                    <a:lstStyle/>
                    <a:p>
                      <a:pPr algn="just">
                        <a:lnSpc>
                          <a:spcPct val="150000"/>
                        </a:lnSpc>
                        <a:spcAft>
                          <a:spcPts val="0"/>
                        </a:spcAft>
                      </a:pPr>
                      <a:r>
                        <a:rPr lang="ru-RU" sz="1100">
                          <a:effectLst/>
                          <a:latin typeface="Montserrat" panose="00000500000000000000" pitchFamily="2" charset="-52"/>
                        </a:rPr>
                        <a:t>Юго-Западное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58% (1715)</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24% (719)</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15% (437)</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652703368"/>
                  </a:ext>
                </a:extLst>
              </a:tr>
              <a:tr h="293716">
                <a:tc>
                  <a:txBody>
                    <a:bodyPr/>
                    <a:lstStyle/>
                    <a:p>
                      <a:pPr algn="just">
                        <a:lnSpc>
                          <a:spcPct val="150000"/>
                        </a:lnSpc>
                        <a:spcAft>
                          <a:spcPts val="0"/>
                        </a:spcAft>
                      </a:pPr>
                      <a:r>
                        <a:rPr lang="ru-RU" sz="1100">
                          <a:effectLst/>
                          <a:latin typeface="Montserrat" panose="00000500000000000000" pitchFamily="2" charset="-52"/>
                        </a:rPr>
                        <a:t>Северо-восточное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64% (435)</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19% (130)</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14% (96)</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532248611"/>
                  </a:ext>
                </a:extLst>
              </a:tr>
              <a:tr h="293716">
                <a:tc>
                  <a:txBody>
                    <a:bodyPr/>
                    <a:lstStyle/>
                    <a:p>
                      <a:pPr algn="just">
                        <a:lnSpc>
                          <a:spcPct val="150000"/>
                        </a:lnSpc>
                        <a:spcAft>
                          <a:spcPts val="0"/>
                        </a:spcAft>
                      </a:pPr>
                      <a:r>
                        <a:rPr lang="ru-RU" sz="1100">
                          <a:effectLst/>
                          <a:latin typeface="Montserrat" panose="00000500000000000000" pitchFamily="2" charset="-52"/>
                        </a:rPr>
                        <a:t>Отрадненское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61% (1435)</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22% (510)</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8% (183)</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715183136"/>
                  </a:ext>
                </a:extLst>
              </a:tr>
              <a:tr h="293716">
                <a:tc>
                  <a:txBody>
                    <a:bodyPr/>
                    <a:lstStyle/>
                    <a:p>
                      <a:pPr algn="just">
                        <a:lnSpc>
                          <a:spcPct val="150000"/>
                        </a:lnSpc>
                        <a:spcAft>
                          <a:spcPts val="0"/>
                        </a:spcAft>
                      </a:pPr>
                      <a:r>
                        <a:rPr lang="ru-RU" sz="1100">
                          <a:effectLst/>
                          <a:latin typeface="Montserrat" panose="00000500000000000000" pitchFamily="2" charset="-52"/>
                        </a:rPr>
                        <a:t>Южное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60% (228)</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22% (82)</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effectLst/>
                          <a:latin typeface="Montserrat" panose="00000500000000000000" pitchFamily="2" charset="-52"/>
                        </a:rPr>
                        <a:t>9% (21)</a:t>
                      </a:r>
                      <a:endParaRPr lang="ru-RU" sz="11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629226514"/>
                  </a:ext>
                </a:extLst>
              </a:tr>
              <a:tr h="293716">
                <a:tc>
                  <a:txBody>
                    <a:bodyPr/>
                    <a:lstStyle/>
                    <a:p>
                      <a:pPr algn="just">
                        <a:lnSpc>
                          <a:spcPct val="150000"/>
                        </a:lnSpc>
                        <a:spcAft>
                          <a:spcPts val="0"/>
                        </a:spcAft>
                      </a:pPr>
                      <a:r>
                        <a:rPr lang="ru-RU" sz="1100">
                          <a:effectLst/>
                          <a:latin typeface="Montserrat" panose="00000500000000000000" pitchFamily="2" charset="-52"/>
                        </a:rPr>
                        <a:t>Самарское </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53% (14993)</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21% (5985)</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effectLst/>
                          <a:latin typeface="Montserrat" panose="00000500000000000000" pitchFamily="2" charset="-52"/>
                        </a:rPr>
                        <a:t>8,2% (2345)</a:t>
                      </a:r>
                      <a:endParaRPr lang="ru-RU" sz="11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3929035159"/>
                  </a:ext>
                </a:extLst>
              </a:tr>
              <a:tr h="293716">
                <a:tc>
                  <a:txBody>
                    <a:bodyPr/>
                    <a:lstStyle/>
                    <a:p>
                      <a:pPr algn="just">
                        <a:lnSpc>
                          <a:spcPct val="150000"/>
                        </a:lnSpc>
                        <a:spcAft>
                          <a:spcPts val="0"/>
                        </a:spcAft>
                      </a:pPr>
                      <a:r>
                        <a:rPr lang="ru-RU" sz="1100">
                          <a:effectLst/>
                          <a:latin typeface="Montserrat" panose="00000500000000000000" pitchFamily="2" charset="-52"/>
                        </a:rPr>
                        <a:t>Западное</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57% (3630)</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18,5% (1188)</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effectLst/>
                          <a:latin typeface="Montserrat" panose="00000500000000000000" pitchFamily="2" charset="-52"/>
                        </a:rPr>
                        <a:t>6,7% (433)</a:t>
                      </a:r>
                      <a:endParaRPr lang="ru-RU" sz="11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210022174"/>
                  </a:ext>
                </a:extLst>
              </a:tr>
              <a:tr h="293716">
                <a:tc>
                  <a:txBody>
                    <a:bodyPr/>
                    <a:lstStyle/>
                    <a:p>
                      <a:pPr algn="just">
                        <a:lnSpc>
                          <a:spcPct val="150000"/>
                        </a:lnSpc>
                        <a:spcAft>
                          <a:spcPts val="0"/>
                        </a:spcAft>
                      </a:pPr>
                      <a:r>
                        <a:rPr lang="ru-RU" sz="1100">
                          <a:effectLst/>
                          <a:latin typeface="Montserrat" panose="00000500000000000000" pitchFamily="2" charset="-52"/>
                        </a:rPr>
                        <a:t>Тольяттинское </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52% (6891)</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effectLst/>
                          <a:latin typeface="Montserrat" panose="00000500000000000000" pitchFamily="2" charset="-52"/>
                        </a:rPr>
                        <a:t>22,4 (2949)</a:t>
                      </a:r>
                      <a:endParaRPr lang="ru-RU" sz="1100">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effectLst/>
                          <a:latin typeface="Montserrat" panose="00000500000000000000" pitchFamily="2" charset="-52"/>
                        </a:rPr>
                        <a:t>6,4% (848)</a:t>
                      </a:r>
                      <a:endParaRPr lang="ru-RU" sz="1100" dirty="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992929393"/>
                  </a:ext>
                </a:extLst>
              </a:tr>
            </a:tbl>
          </a:graphicData>
        </a:graphic>
      </p:graphicFrame>
    </p:spTree>
    <p:extLst>
      <p:ext uri="{BB962C8B-B14F-4D97-AF65-F5344CB8AC3E}">
        <p14:creationId xmlns:p14="http://schemas.microsoft.com/office/powerpoint/2010/main" val="3614203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722199" y="135009"/>
            <a:ext cx="8009501" cy="369332"/>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ЗАНЯТОСТЬ ОБУЧАЮЩИХСЯ</a:t>
            </a:r>
          </a:p>
        </p:txBody>
      </p:sp>
      <p:sp>
        <p:nvSpPr>
          <p:cNvPr id="14" name="Прямоугольник 13"/>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cxnSp>
        <p:nvCxnSpPr>
          <p:cNvPr id="3" name="Прямая соединительная линия 2"/>
          <p:cNvCxnSpPr/>
          <p:nvPr/>
        </p:nvCxnSpPr>
        <p:spPr>
          <a:xfrm>
            <a:off x="4260668" y="4847382"/>
            <a:ext cx="39235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Диаграмма 5"/>
          <p:cNvGraphicFramePr/>
          <p:nvPr>
            <p:extLst/>
          </p:nvPr>
        </p:nvGraphicFramePr>
        <p:xfrm>
          <a:off x="722199" y="-93893"/>
          <a:ext cx="8009501" cy="51509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2764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вырезанными противолежащими углами 3"/>
          <p:cNvSpPr/>
          <p:nvPr/>
        </p:nvSpPr>
        <p:spPr>
          <a:xfrm>
            <a:off x="868171" y="1811962"/>
            <a:ext cx="7685069" cy="512792"/>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smtClean="0">
                <a:solidFill>
                  <a:srgbClr val="C00000"/>
                </a:solidFill>
                <a:latin typeface="Arial" pitchFamily="34" charset="0"/>
                <a:cs typeface="Arial" pitchFamily="34" charset="0"/>
              </a:rPr>
              <a:t>ПРОФЕССИОНАЛЬНЫЕ ОБРАЗОВАТЕЛЬНЫЕ ОРГАНИЗАЦИИ</a:t>
            </a:r>
            <a:endParaRPr lang="ru-RU" sz="1800" b="1" dirty="0">
              <a:solidFill>
                <a:srgbClr val="C00000"/>
              </a:solidFill>
              <a:latin typeface="Arial" pitchFamily="34" charset="0"/>
              <a:cs typeface="Arial" pitchFamily="34" charset="0"/>
            </a:endParaRPr>
          </a:p>
        </p:txBody>
      </p:sp>
      <p:sp>
        <p:nvSpPr>
          <p:cNvPr id="6" name="Скругленный прямоугольник 5"/>
          <p:cNvSpPr/>
          <p:nvPr/>
        </p:nvSpPr>
        <p:spPr>
          <a:xfrm>
            <a:off x="866994" y="608310"/>
            <a:ext cx="1560161" cy="47518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273-ФЗ, 304-ФЗ</a:t>
            </a:r>
          </a:p>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Указы президента</a:t>
            </a:r>
            <a:endParaRPr lang="ru-RU" sz="1000" b="1" dirty="0">
              <a:solidFill>
                <a:srgbClr val="002060"/>
              </a:solidFill>
              <a:latin typeface="Arial" pitchFamily="34" charset="0"/>
              <a:cs typeface="Arial" pitchFamily="34" charset="0"/>
            </a:endParaRPr>
          </a:p>
        </p:txBody>
      </p:sp>
      <p:sp>
        <p:nvSpPr>
          <p:cNvPr id="7" name="Стрелка вниз 6"/>
          <p:cNvSpPr/>
          <p:nvPr/>
        </p:nvSpPr>
        <p:spPr>
          <a:xfrm>
            <a:off x="290301" y="498051"/>
            <a:ext cx="8788024" cy="1084558"/>
          </a:xfrm>
          <a:prstGeom prst="downArrow">
            <a:avLst>
              <a:gd name="adj1" fmla="val 90763"/>
              <a:gd name="adj2" fmla="val 31316"/>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ru-RU" sz="1400">
              <a:solidFill>
                <a:prstClr val="white"/>
              </a:solidFill>
              <a:latin typeface="Arial" pitchFamily="34" charset="0"/>
              <a:cs typeface="Arial" pitchFamily="34" charset="0"/>
            </a:endParaRPr>
          </a:p>
        </p:txBody>
      </p:sp>
      <p:sp>
        <p:nvSpPr>
          <p:cNvPr id="8" name="Скругленный прямоугольник 7"/>
          <p:cNvSpPr/>
          <p:nvPr/>
        </p:nvSpPr>
        <p:spPr>
          <a:xfrm>
            <a:off x="2670702" y="608310"/>
            <a:ext cx="1565410" cy="47518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ФГОС СПО </a:t>
            </a:r>
          </a:p>
          <a:p>
            <a:pPr algn="ctr" defTabSz="914400" eaLnBrk="1" fontAlgn="auto" hangingPunct="1">
              <a:spcBef>
                <a:spcPts val="0"/>
              </a:spcBef>
              <a:spcAft>
                <a:spcPts val="0"/>
              </a:spcAft>
            </a:pPr>
            <a:r>
              <a:rPr lang="ru-RU" sz="1000" b="1" u="sng" dirty="0" smtClean="0">
                <a:solidFill>
                  <a:srgbClr val="002060"/>
                </a:solidFill>
                <a:latin typeface="Arial" pitchFamily="34" charset="0"/>
                <a:cs typeface="Arial" pitchFamily="34" charset="0"/>
              </a:rPr>
              <a:t>Требования работодателей</a:t>
            </a:r>
            <a:endParaRPr lang="ru-RU" sz="1000" b="1" u="sng" dirty="0">
              <a:solidFill>
                <a:srgbClr val="002060"/>
              </a:solidFill>
              <a:latin typeface="Arial" pitchFamily="34" charset="0"/>
              <a:cs typeface="Arial" pitchFamily="34" charset="0"/>
            </a:endParaRPr>
          </a:p>
        </p:txBody>
      </p:sp>
      <p:sp>
        <p:nvSpPr>
          <p:cNvPr id="10" name="Скругленный прямоугольник 9"/>
          <p:cNvSpPr/>
          <p:nvPr/>
        </p:nvSpPr>
        <p:spPr>
          <a:xfrm>
            <a:off x="4534016" y="628945"/>
            <a:ext cx="1727678" cy="46507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Стратегия развития воспитания РФ </a:t>
            </a:r>
          </a:p>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на период до 2025 г</a:t>
            </a:r>
            <a:endParaRPr lang="ru-RU" sz="1000" b="1" dirty="0">
              <a:solidFill>
                <a:srgbClr val="002060"/>
              </a:solidFill>
              <a:latin typeface="Arial" pitchFamily="34" charset="0"/>
              <a:cs typeface="Arial" pitchFamily="34" charset="0"/>
            </a:endParaRPr>
          </a:p>
        </p:txBody>
      </p:sp>
      <p:sp>
        <p:nvSpPr>
          <p:cNvPr id="11" name="Скругленный прямоугольник 10"/>
          <p:cNvSpPr/>
          <p:nvPr/>
        </p:nvSpPr>
        <p:spPr>
          <a:xfrm>
            <a:off x="6519525" y="608309"/>
            <a:ext cx="1918184" cy="46507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Государственные программы</a:t>
            </a:r>
          </a:p>
          <a:p>
            <a:pPr algn="ctr" defTabSz="914400" eaLnBrk="1" fontAlgn="auto" hangingPunct="1">
              <a:spcBef>
                <a:spcPts val="0"/>
              </a:spcBef>
              <a:spcAft>
                <a:spcPts val="0"/>
              </a:spcAft>
            </a:pPr>
            <a:r>
              <a:rPr lang="ru-RU" sz="1000" b="1" dirty="0" smtClean="0">
                <a:solidFill>
                  <a:srgbClr val="002060"/>
                </a:solidFill>
                <a:latin typeface="Arial" pitchFamily="34" charset="0"/>
                <a:cs typeface="Arial" pitchFamily="34" charset="0"/>
              </a:rPr>
              <a:t>(РФ и Самарской области)</a:t>
            </a:r>
            <a:endParaRPr lang="ru-RU" sz="1000" b="1" dirty="0">
              <a:solidFill>
                <a:srgbClr val="002060"/>
              </a:solidFill>
              <a:latin typeface="Arial" pitchFamily="34" charset="0"/>
              <a:cs typeface="Arial" pitchFamily="34" charset="0"/>
            </a:endParaRPr>
          </a:p>
        </p:txBody>
      </p:sp>
      <p:sp>
        <p:nvSpPr>
          <p:cNvPr id="21" name="Стрелка вверх 20"/>
          <p:cNvSpPr/>
          <p:nvPr/>
        </p:nvSpPr>
        <p:spPr>
          <a:xfrm>
            <a:off x="239850" y="2433947"/>
            <a:ext cx="8785225" cy="2394062"/>
          </a:xfrm>
          <a:prstGeom prst="upArrow">
            <a:avLst>
              <a:gd name="adj1" fmla="val 97145"/>
              <a:gd name="adj2" fmla="val 17069"/>
            </a:avLst>
          </a:prstGeom>
          <a:solidFill>
            <a:schemeClr val="bg1"/>
          </a:solidFill>
          <a:ln w="12700" cap="flat" cmpd="sng" algn="ctr">
            <a:solidFill>
              <a:srgbClr val="C00000"/>
            </a:solidFill>
            <a:prstDash val="solid"/>
          </a:ln>
          <a:effectLst/>
        </p:spPr>
        <p:txBody>
          <a:bodyPr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Национальные проекты «Образование»</a:t>
            </a:r>
            <a:r>
              <a:rPr kumimoji="0" lang="ru-RU" sz="1400" b="1" i="0" u="none" strike="noStrike" kern="0" cap="none" spc="0" normalizeH="0" noProof="0" dirty="0" smtClean="0">
                <a:ln>
                  <a:noFill/>
                </a:ln>
                <a:solidFill>
                  <a:srgbClr val="002060"/>
                </a:solidFill>
                <a:effectLst/>
                <a:uLnTx/>
                <a:uFillTx/>
                <a:latin typeface="Arial" pitchFamily="34" charset="0"/>
                <a:ea typeface="+mn-ea"/>
                <a:cs typeface="Arial" pitchFamily="34" charset="0"/>
              </a:rPr>
              <a:t>            </a:t>
            </a:r>
            <a:r>
              <a:rPr kumimoji="0" lang="ru-RU" sz="14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                          «Демография» </a:t>
            </a:r>
            <a:endParaRPr kumimoji="0" lang="ru-RU" sz="1400" b="1" i="0" u="none" strike="noStrike" kern="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22" name="Прямоугольник с двумя скругленными противолежащими углами 21"/>
          <p:cNvSpPr/>
          <p:nvPr/>
        </p:nvSpPr>
        <p:spPr>
          <a:xfrm>
            <a:off x="645117" y="2985239"/>
            <a:ext cx="2447925" cy="285794"/>
          </a:xfrm>
          <a:prstGeom prst="round2DiagRect">
            <a:avLst/>
          </a:prstGeom>
          <a:solidFill>
            <a:schemeClr val="bg1">
              <a:lumMod val="95000"/>
            </a:scheme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Успех каждого ребенка</a:t>
            </a:r>
          </a:p>
        </p:txBody>
      </p:sp>
      <p:sp>
        <p:nvSpPr>
          <p:cNvPr id="23" name="Прямоугольник с двумя скругленными противолежащими углами 22"/>
          <p:cNvSpPr/>
          <p:nvPr/>
        </p:nvSpPr>
        <p:spPr>
          <a:xfrm>
            <a:off x="645119" y="4144475"/>
            <a:ext cx="2447925" cy="285794"/>
          </a:xfrm>
          <a:prstGeom prst="round2DiagRect">
            <a:avLst/>
          </a:prstGeom>
          <a:solidFill>
            <a:schemeClr val="bg1">
              <a:lumMod val="95000"/>
            </a:scheme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Цифровая образовательная среда</a:t>
            </a:r>
          </a:p>
        </p:txBody>
      </p:sp>
      <p:sp>
        <p:nvSpPr>
          <p:cNvPr id="24" name="Прямоугольник с двумя скругленными противолежащими углами 23"/>
          <p:cNvSpPr/>
          <p:nvPr/>
        </p:nvSpPr>
        <p:spPr>
          <a:xfrm>
            <a:off x="3478133" y="3774800"/>
            <a:ext cx="2447925" cy="285794"/>
          </a:xfrm>
          <a:prstGeom prst="round2DiagRect">
            <a:avLst/>
          </a:prstGeom>
          <a:solidFill>
            <a:schemeClr val="bg1">
              <a:lumMod val="95000"/>
            </a:scheme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Социальная активность</a:t>
            </a:r>
          </a:p>
        </p:txBody>
      </p:sp>
      <p:sp>
        <p:nvSpPr>
          <p:cNvPr id="25" name="Прямоугольник с двумя скругленными противолежащими углами 24"/>
          <p:cNvSpPr/>
          <p:nvPr/>
        </p:nvSpPr>
        <p:spPr>
          <a:xfrm>
            <a:off x="3453407" y="4144475"/>
            <a:ext cx="2472651" cy="285794"/>
          </a:xfrm>
          <a:prstGeom prst="round2DiagRect">
            <a:avLst/>
          </a:prstGeom>
          <a:solidFill>
            <a:schemeClr val="bg1">
              <a:lumMod val="95000"/>
            </a:scheme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Молодые профессионалы </a:t>
            </a:r>
          </a:p>
        </p:txBody>
      </p:sp>
      <p:sp>
        <p:nvSpPr>
          <p:cNvPr id="26" name="Прямоугольник с двумя скругленными противолежащими углами 25"/>
          <p:cNvSpPr/>
          <p:nvPr/>
        </p:nvSpPr>
        <p:spPr>
          <a:xfrm>
            <a:off x="645116" y="3774800"/>
            <a:ext cx="2447925" cy="285794"/>
          </a:xfrm>
          <a:prstGeom prst="round2DiagRect">
            <a:avLst/>
          </a:prstGeom>
          <a:solidFill>
            <a:srgbClr val="FFFFFF">
              <a:lumMod val="9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Новые возможности для каждого</a:t>
            </a:r>
          </a:p>
        </p:txBody>
      </p:sp>
      <p:sp>
        <p:nvSpPr>
          <p:cNvPr id="27" name="Прямоугольник с двумя скругленными противолежащими углами 26"/>
          <p:cNvSpPr/>
          <p:nvPr/>
        </p:nvSpPr>
        <p:spPr>
          <a:xfrm>
            <a:off x="3478133" y="3381302"/>
            <a:ext cx="2447925" cy="285794"/>
          </a:xfrm>
          <a:prstGeom prst="round2DiagRect">
            <a:avLst/>
          </a:prstGeom>
          <a:solidFill>
            <a:srgbClr val="FFFFFF">
              <a:lumMod val="9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Социальные лифты для каждого</a:t>
            </a:r>
          </a:p>
        </p:txBody>
      </p:sp>
      <p:sp>
        <p:nvSpPr>
          <p:cNvPr id="28" name="Прямоугольник с двумя скругленными противолежащими углами 27"/>
          <p:cNvSpPr/>
          <p:nvPr/>
        </p:nvSpPr>
        <p:spPr>
          <a:xfrm>
            <a:off x="3465769" y="2960369"/>
            <a:ext cx="2447925" cy="285794"/>
          </a:xfrm>
          <a:prstGeom prst="round2DiagRect">
            <a:avLst/>
          </a:prstGeom>
          <a:solidFill>
            <a:srgbClr val="FFFFFF">
              <a:lumMod val="9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Патриотическое воспитание граждан  РФ</a:t>
            </a:r>
          </a:p>
        </p:txBody>
      </p:sp>
      <p:sp>
        <p:nvSpPr>
          <p:cNvPr id="30" name="Прямоугольник с двумя скругленными противолежащими углами 29"/>
          <p:cNvSpPr/>
          <p:nvPr/>
        </p:nvSpPr>
        <p:spPr>
          <a:xfrm>
            <a:off x="6204938" y="4147977"/>
            <a:ext cx="2447925" cy="285794"/>
          </a:xfrm>
          <a:prstGeom prst="round2DiagRect">
            <a:avLst/>
          </a:prstGeom>
          <a:solidFill>
            <a:srgbClr val="FFFFFF">
              <a:lumMod val="9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Спорт - </a:t>
            </a: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норма  жизни</a:t>
            </a:r>
          </a:p>
        </p:txBody>
      </p:sp>
      <p:sp>
        <p:nvSpPr>
          <p:cNvPr id="31" name="Прямоугольник с двумя скругленными противолежащими углами 30"/>
          <p:cNvSpPr/>
          <p:nvPr/>
        </p:nvSpPr>
        <p:spPr>
          <a:xfrm>
            <a:off x="6202098" y="3774800"/>
            <a:ext cx="2450765" cy="285794"/>
          </a:xfrm>
          <a:prstGeom prst="round2DiagRect">
            <a:avLst/>
          </a:prstGeom>
          <a:solidFill>
            <a:srgbClr val="FFFFFF">
              <a:lumMod val="9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Укрепление общественного здоровья</a:t>
            </a:r>
          </a:p>
        </p:txBody>
      </p:sp>
      <p:sp>
        <p:nvSpPr>
          <p:cNvPr id="43" name="Прямоугольник с двумя скругленными противолежащими углами 42"/>
          <p:cNvSpPr/>
          <p:nvPr/>
        </p:nvSpPr>
        <p:spPr>
          <a:xfrm>
            <a:off x="645118" y="3369449"/>
            <a:ext cx="2447925" cy="285794"/>
          </a:xfrm>
          <a:prstGeom prst="round2DiagRect">
            <a:avLst/>
          </a:prstGeom>
          <a:solidFill>
            <a:schemeClr val="bg1">
              <a:lumMod val="95000"/>
            </a:scheme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rPr>
              <a:t>Поддержка семей, имеющих детей</a:t>
            </a:r>
          </a:p>
        </p:txBody>
      </p:sp>
      <p:sp>
        <p:nvSpPr>
          <p:cNvPr id="20" name="Прямоугольник с двумя скругленными противолежащими углами 19"/>
          <p:cNvSpPr/>
          <p:nvPr/>
        </p:nvSpPr>
        <p:spPr>
          <a:xfrm>
            <a:off x="6202097" y="3369449"/>
            <a:ext cx="2450765" cy="285794"/>
          </a:xfrm>
          <a:prstGeom prst="round2DiagRect">
            <a:avLst/>
          </a:prstGeom>
          <a:solidFill>
            <a:srgbClr val="FFFFFF">
              <a:lumMod val="9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00" b="1" i="0" u="none" strike="noStrike" kern="0" cap="none" spc="0" normalizeH="0" baseline="0" noProof="0" dirty="0" smtClean="0">
                <a:ln>
                  <a:noFill/>
                </a:ln>
                <a:solidFill>
                  <a:srgbClr val="002060"/>
                </a:solidFill>
                <a:effectLst/>
                <a:uLnTx/>
                <a:uFillTx/>
                <a:latin typeface="Arial" pitchFamily="34" charset="0"/>
                <a:ea typeface="+mn-ea"/>
                <a:cs typeface="Arial" pitchFamily="34" charset="0"/>
              </a:rPr>
              <a:t>Содействие занятости</a:t>
            </a:r>
            <a:endParaRPr kumimoji="0" lang="ru-RU" sz="1000" b="1" i="0" u="none" strike="noStrike" kern="0" cap="none" spc="0" normalizeH="0" baseline="0" noProof="0" dirty="0">
              <a:ln>
                <a:noFill/>
              </a:ln>
              <a:solidFill>
                <a:srgbClr val="00206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187299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5784" y="452971"/>
            <a:ext cx="8884608" cy="4389471"/>
          </a:xfrm>
          <a:prstGeom prst="rect">
            <a:avLst/>
          </a:prstGeom>
        </p:spPr>
        <p:txBody>
          <a:bodyPr wrap="square">
            <a:spAutoFit/>
          </a:bodyPr>
          <a:lstStyle/>
          <a:p>
            <a:pPr algn="ctr">
              <a:lnSpc>
                <a:spcPct val="107000"/>
              </a:lnSpc>
              <a:spcAft>
                <a:spcPts val="0"/>
              </a:spcAft>
            </a:pPr>
            <a:r>
              <a:rPr lang="ru-RU" sz="1400" b="1" dirty="0" smtClean="0">
                <a:solidFill>
                  <a:srgbClr val="C00000"/>
                </a:solidFill>
                <a:latin typeface="Arial" pitchFamily="34" charset="0"/>
                <a:ea typeface="Calibri"/>
                <a:cs typeface="Arial" pitchFamily="34" charset="0"/>
              </a:rPr>
              <a:t>ФЗ-304 от </a:t>
            </a:r>
            <a:r>
              <a:rPr lang="ru-RU" sz="1400" b="1" dirty="0">
                <a:solidFill>
                  <a:srgbClr val="C00000"/>
                </a:solidFill>
                <a:latin typeface="Arial" pitchFamily="34" charset="0"/>
                <a:ea typeface="Calibri"/>
                <a:cs typeface="Arial" pitchFamily="34" charset="0"/>
              </a:rPr>
              <a:t>31.07.2020 </a:t>
            </a:r>
            <a:r>
              <a:rPr lang="ru-RU" sz="1400" b="1" dirty="0" smtClean="0">
                <a:solidFill>
                  <a:srgbClr val="C00000"/>
                </a:solidFill>
                <a:latin typeface="Arial" pitchFamily="34" charset="0"/>
                <a:ea typeface="Calibri"/>
                <a:cs typeface="Arial" pitchFamily="34" charset="0"/>
              </a:rPr>
              <a:t>внесены </a:t>
            </a:r>
            <a:r>
              <a:rPr lang="ru-RU" sz="1400" b="1" dirty="0">
                <a:solidFill>
                  <a:srgbClr val="C00000"/>
                </a:solidFill>
                <a:latin typeface="Arial" pitchFamily="34" charset="0"/>
                <a:ea typeface="Calibri"/>
                <a:cs typeface="Arial" pitchFamily="34" charset="0"/>
              </a:rPr>
              <a:t>изменения в </a:t>
            </a:r>
            <a:r>
              <a:rPr lang="ru-RU" sz="1400" b="1" dirty="0" smtClean="0">
                <a:solidFill>
                  <a:srgbClr val="C00000"/>
                </a:solidFill>
                <a:latin typeface="Arial" pitchFamily="34" charset="0"/>
                <a:ea typeface="Calibri"/>
                <a:cs typeface="Arial" pitchFamily="34" charset="0"/>
              </a:rPr>
              <a:t> </a:t>
            </a:r>
            <a:r>
              <a:rPr lang="ru-RU" sz="1400" b="1" dirty="0" smtClean="0">
                <a:solidFill>
                  <a:srgbClr val="C00000"/>
                </a:solidFill>
                <a:latin typeface="Arial" pitchFamily="34" charset="0"/>
                <a:ea typeface="Times New Roman"/>
                <a:cs typeface="Arial" pitchFamily="34" charset="0"/>
              </a:rPr>
              <a:t>273-ФЗ от 29.12.2012 </a:t>
            </a:r>
            <a:r>
              <a:rPr lang="ru-RU" sz="1400" b="1" dirty="0" smtClean="0">
                <a:solidFill>
                  <a:srgbClr val="C00000"/>
                </a:solidFill>
                <a:latin typeface="Arial" pitchFamily="34" charset="0"/>
                <a:ea typeface="Calibri"/>
                <a:cs typeface="Arial" pitchFamily="34" charset="0"/>
              </a:rPr>
              <a:t>«</a:t>
            </a:r>
            <a:r>
              <a:rPr lang="ru-RU" sz="1400" b="1" dirty="0">
                <a:solidFill>
                  <a:srgbClr val="C00000"/>
                </a:solidFill>
                <a:latin typeface="Arial" pitchFamily="34" charset="0"/>
                <a:ea typeface="Calibri"/>
                <a:cs typeface="Arial" pitchFamily="34" charset="0"/>
              </a:rPr>
              <a:t>Об образовании в </a:t>
            </a:r>
            <a:r>
              <a:rPr lang="ru-RU" sz="1400" b="1" dirty="0" smtClean="0">
                <a:solidFill>
                  <a:srgbClr val="C00000"/>
                </a:solidFill>
                <a:latin typeface="Arial" pitchFamily="34" charset="0"/>
                <a:ea typeface="Calibri"/>
                <a:cs typeface="Arial" pitchFamily="34" charset="0"/>
              </a:rPr>
              <a:t>РФ»:</a:t>
            </a:r>
          </a:p>
          <a:p>
            <a:pPr algn="ctr">
              <a:lnSpc>
                <a:spcPct val="107000"/>
              </a:lnSpc>
              <a:spcAft>
                <a:spcPts val="0"/>
              </a:spcAft>
            </a:pPr>
            <a:endParaRPr lang="ru-RU" b="1" dirty="0" smtClean="0">
              <a:solidFill>
                <a:srgbClr val="C00000"/>
              </a:solidFill>
              <a:latin typeface="Arial" pitchFamily="34" charset="0"/>
              <a:ea typeface="Calibri"/>
              <a:cs typeface="Arial" pitchFamily="34" charset="0"/>
            </a:endParaRPr>
          </a:p>
          <a:p>
            <a:pPr marL="342900" lvl="0" indent="-342900" algn="just">
              <a:lnSpc>
                <a:spcPct val="107000"/>
              </a:lnSpc>
              <a:spcAft>
                <a:spcPts val="0"/>
              </a:spcAft>
              <a:buFont typeface="+mj-lt"/>
              <a:buAutoNum type="arabicPeriod"/>
            </a:pPr>
            <a:r>
              <a:rPr lang="ru-RU" i="1" dirty="0" smtClean="0">
                <a:solidFill>
                  <a:srgbClr val="002060"/>
                </a:solidFill>
                <a:latin typeface="Arial" pitchFamily="34" charset="0"/>
                <a:ea typeface="Calibri"/>
                <a:cs typeface="Arial" pitchFamily="34" charset="0"/>
              </a:rPr>
              <a:t>Уточнено </a:t>
            </a:r>
            <a:r>
              <a:rPr lang="ru-RU" i="1" dirty="0">
                <a:solidFill>
                  <a:srgbClr val="002060"/>
                </a:solidFill>
                <a:latin typeface="Arial" pitchFamily="34" charset="0"/>
                <a:ea typeface="Calibri"/>
                <a:cs typeface="Arial" pitchFamily="34" charset="0"/>
              </a:rPr>
              <a:t>понятие «воспитание».</a:t>
            </a:r>
            <a:r>
              <a:rPr lang="ru-RU" dirty="0">
                <a:solidFill>
                  <a:srgbClr val="002060"/>
                </a:solidFill>
                <a:latin typeface="Arial" pitchFamily="34" charset="0"/>
                <a:ea typeface="Calibri"/>
                <a:cs typeface="Arial" pitchFamily="34" charset="0"/>
              </a:rPr>
              <a:t> </a:t>
            </a:r>
            <a:endParaRPr lang="ru-RU" dirty="0" smtClean="0">
              <a:solidFill>
                <a:srgbClr val="002060"/>
              </a:solidFill>
              <a:latin typeface="Arial" pitchFamily="34" charset="0"/>
              <a:ea typeface="Calibri"/>
              <a:cs typeface="Arial" pitchFamily="34" charset="0"/>
            </a:endParaRPr>
          </a:p>
          <a:p>
            <a:pPr lvl="0" algn="just">
              <a:lnSpc>
                <a:spcPct val="107000"/>
              </a:lnSpc>
              <a:spcAft>
                <a:spcPts val="0"/>
              </a:spcAft>
            </a:pPr>
            <a:r>
              <a:rPr lang="ru-RU" dirty="0" smtClean="0">
                <a:solidFill>
                  <a:srgbClr val="002060"/>
                </a:solidFill>
                <a:latin typeface="Arial" pitchFamily="34" charset="0"/>
                <a:ea typeface="Calibri"/>
                <a:cs typeface="Arial" pitchFamily="34" charset="0"/>
              </a:rPr>
              <a:t>Воспитание определяется </a:t>
            </a:r>
            <a:r>
              <a:rPr lang="ru-RU" dirty="0">
                <a:solidFill>
                  <a:srgbClr val="002060"/>
                </a:solidFill>
                <a:latin typeface="Arial" pitchFamily="34" charset="0"/>
                <a:ea typeface="Calibri"/>
                <a:cs typeface="Arial" pitchFamily="34" charset="0"/>
              </a:rPr>
              <a:t>как </a:t>
            </a:r>
            <a:r>
              <a:rPr lang="ru-RU" dirty="0">
                <a:solidFill>
                  <a:srgbClr val="002060"/>
                </a:solidFill>
                <a:latin typeface="Arial" pitchFamily="34" charset="0"/>
                <a:ea typeface="Times New Roman"/>
                <a:cs typeface="Arial" pitchFamily="34" charset="0"/>
              </a:rPr>
              <a:t>«деятельность, направленная на </a:t>
            </a:r>
            <a:r>
              <a:rPr lang="ru-RU" b="1" dirty="0">
                <a:solidFill>
                  <a:srgbClr val="002060"/>
                </a:solidFill>
                <a:latin typeface="Arial" pitchFamily="34" charset="0"/>
                <a:ea typeface="Times New Roman"/>
                <a:cs typeface="Arial" pitchFamily="34" charset="0"/>
              </a:rPr>
              <a:t>развитие личности</a:t>
            </a:r>
            <a:r>
              <a:rPr lang="ru-RU" dirty="0">
                <a:solidFill>
                  <a:srgbClr val="002060"/>
                </a:solidFill>
                <a:latin typeface="Arial" pitchFamily="34" charset="0"/>
                <a:ea typeface="Times New Roman"/>
                <a:cs typeface="Arial" pitchFamily="34" charset="0"/>
              </a:rPr>
              <a:t>, </a:t>
            </a:r>
            <a:r>
              <a:rPr lang="ru-RU" b="1" dirty="0">
                <a:solidFill>
                  <a:srgbClr val="002060"/>
                </a:solidFill>
                <a:latin typeface="Arial" pitchFamily="34" charset="0"/>
                <a:ea typeface="Times New Roman"/>
                <a:cs typeface="Arial" pitchFamily="34" charset="0"/>
              </a:rPr>
              <a:t>создание условий </a:t>
            </a:r>
            <a:r>
              <a:rPr lang="ru-RU" dirty="0">
                <a:solidFill>
                  <a:srgbClr val="002060"/>
                </a:solidFill>
                <a:latin typeface="Arial" pitchFamily="34" charset="0"/>
                <a:ea typeface="Times New Roman"/>
                <a:cs typeface="Arial" pitchFamily="34" charset="0"/>
              </a:rPr>
              <a:t>для </a:t>
            </a:r>
            <a:r>
              <a:rPr lang="ru-RU" b="1" dirty="0">
                <a:solidFill>
                  <a:srgbClr val="002060"/>
                </a:solidFill>
                <a:latin typeface="Arial" pitchFamily="34" charset="0"/>
                <a:ea typeface="Times New Roman"/>
                <a:cs typeface="Arial" pitchFamily="34" charset="0"/>
              </a:rPr>
              <a:t>самоопределения и социализации </a:t>
            </a:r>
            <a:r>
              <a:rPr lang="ru-RU" dirty="0">
                <a:solidFill>
                  <a:srgbClr val="002060"/>
                </a:solidFill>
                <a:latin typeface="Arial" pitchFamily="34" charset="0"/>
                <a:ea typeface="Times New Roman"/>
                <a:cs typeface="Arial" pitchFamily="34" charset="0"/>
              </a:rPr>
              <a:t>обучающихся на основе социокультурных, духовно-нравственных ценностей и принятых в российском обществе правил и норм поведения в интересах человека, семьи, общества и государства, формирование у обучающихся чувства </a:t>
            </a:r>
            <a:r>
              <a:rPr lang="ru-RU" b="1" dirty="0">
                <a:solidFill>
                  <a:srgbClr val="002060"/>
                </a:solidFill>
                <a:latin typeface="Arial" pitchFamily="34" charset="0"/>
                <a:ea typeface="Times New Roman"/>
                <a:cs typeface="Arial" pitchFamily="34" charset="0"/>
              </a:rPr>
              <a:t>патриотизма, гражданственности, уважения к памяти</a:t>
            </a:r>
            <a:r>
              <a:rPr lang="ru-RU" dirty="0">
                <a:solidFill>
                  <a:srgbClr val="002060"/>
                </a:solidFill>
                <a:latin typeface="Arial" pitchFamily="34" charset="0"/>
                <a:ea typeface="Times New Roman"/>
                <a:cs typeface="Arial" pitchFamily="34" charset="0"/>
              </a:rPr>
              <a:t> защитников Отечества и подвигам Героев Отечества, </a:t>
            </a:r>
            <a:r>
              <a:rPr lang="ru-RU" b="1" dirty="0">
                <a:solidFill>
                  <a:srgbClr val="002060"/>
                </a:solidFill>
                <a:latin typeface="Arial" pitchFamily="34" charset="0"/>
                <a:ea typeface="Times New Roman"/>
                <a:cs typeface="Arial" pitchFamily="34" charset="0"/>
              </a:rPr>
              <a:t>закону и правопорядку, человеку труда и старшему поколению,</a:t>
            </a:r>
            <a:r>
              <a:rPr lang="ru-RU" dirty="0">
                <a:solidFill>
                  <a:srgbClr val="002060"/>
                </a:solidFill>
                <a:latin typeface="Arial" pitchFamily="34" charset="0"/>
                <a:ea typeface="Times New Roman"/>
                <a:cs typeface="Arial" pitchFamily="34" charset="0"/>
              </a:rPr>
              <a:t> взаимного уважения, </a:t>
            </a:r>
            <a:r>
              <a:rPr lang="ru-RU" b="1" dirty="0">
                <a:solidFill>
                  <a:srgbClr val="002060"/>
                </a:solidFill>
                <a:latin typeface="Arial" pitchFamily="34" charset="0"/>
                <a:ea typeface="Times New Roman"/>
                <a:cs typeface="Arial" pitchFamily="34" charset="0"/>
              </a:rPr>
              <a:t>бережного отношения к культурному наследию и традициям </a:t>
            </a:r>
            <a:r>
              <a:rPr lang="ru-RU" dirty="0">
                <a:solidFill>
                  <a:srgbClr val="002060"/>
                </a:solidFill>
                <a:latin typeface="Arial" pitchFamily="34" charset="0"/>
                <a:ea typeface="Times New Roman"/>
                <a:cs typeface="Arial" pitchFamily="34" charset="0"/>
              </a:rPr>
              <a:t>многонационального народа Российской Федерации, </a:t>
            </a:r>
            <a:r>
              <a:rPr lang="ru-RU" b="1" dirty="0">
                <a:solidFill>
                  <a:srgbClr val="002060"/>
                </a:solidFill>
                <a:latin typeface="Arial" pitchFamily="34" charset="0"/>
                <a:ea typeface="Times New Roman"/>
                <a:cs typeface="Arial" pitchFamily="34" charset="0"/>
              </a:rPr>
              <a:t>природе и окружающей среде</a:t>
            </a:r>
            <a:r>
              <a:rPr lang="ru-RU" dirty="0">
                <a:solidFill>
                  <a:srgbClr val="002060"/>
                </a:solidFill>
                <a:latin typeface="Arial" pitchFamily="34" charset="0"/>
                <a:ea typeface="Times New Roman"/>
                <a:cs typeface="Arial" pitchFamily="34" charset="0"/>
              </a:rPr>
              <a:t>» (статья 2</a:t>
            </a:r>
            <a:r>
              <a:rPr lang="ru-RU" dirty="0" smtClean="0">
                <a:solidFill>
                  <a:srgbClr val="002060"/>
                </a:solidFill>
                <a:latin typeface="Arial" pitchFamily="34" charset="0"/>
                <a:ea typeface="Times New Roman"/>
                <a:cs typeface="Arial" pitchFamily="34" charset="0"/>
              </a:rPr>
              <a:t>).</a:t>
            </a:r>
          </a:p>
          <a:p>
            <a:pPr marL="342900" lvl="0" indent="-342900" algn="just">
              <a:lnSpc>
                <a:spcPct val="107000"/>
              </a:lnSpc>
              <a:spcAft>
                <a:spcPts val="0"/>
              </a:spcAft>
              <a:buFont typeface="+mj-lt"/>
              <a:buAutoNum type="arabicPeriod"/>
            </a:pPr>
            <a:endParaRPr lang="ru-RU" dirty="0" smtClean="0">
              <a:solidFill>
                <a:srgbClr val="002060"/>
              </a:solidFill>
              <a:latin typeface="Arial" pitchFamily="34" charset="0"/>
              <a:ea typeface="Times New Roman"/>
              <a:cs typeface="Arial" pitchFamily="34" charset="0"/>
            </a:endParaRPr>
          </a:p>
          <a:p>
            <a:pPr lvl="0" algn="just">
              <a:lnSpc>
                <a:spcPct val="107000"/>
              </a:lnSpc>
              <a:spcAft>
                <a:spcPts val="0"/>
              </a:spcAft>
            </a:pPr>
            <a:r>
              <a:rPr lang="ru-RU" dirty="0" smtClean="0">
                <a:solidFill>
                  <a:srgbClr val="002060"/>
                </a:solidFill>
                <a:latin typeface="Arial" pitchFamily="34" charset="0"/>
                <a:ea typeface="Times New Roman"/>
                <a:cs typeface="Arial" pitchFamily="34" charset="0"/>
              </a:rPr>
              <a:t>2. </a:t>
            </a:r>
            <a:r>
              <a:rPr lang="ru-RU" i="1" dirty="0" smtClean="0">
                <a:solidFill>
                  <a:srgbClr val="002060"/>
                </a:solidFill>
                <a:latin typeface="Arial" pitchFamily="34" charset="0"/>
                <a:ea typeface="Times New Roman"/>
                <a:cs typeface="Arial" pitchFamily="34" charset="0"/>
              </a:rPr>
              <a:t>Определены </a:t>
            </a:r>
            <a:r>
              <a:rPr lang="ru-RU" i="1" dirty="0">
                <a:solidFill>
                  <a:srgbClr val="002060"/>
                </a:solidFill>
                <a:latin typeface="Arial" pitchFamily="34" charset="0"/>
                <a:ea typeface="Times New Roman"/>
                <a:cs typeface="Arial" pitchFamily="34" charset="0"/>
              </a:rPr>
              <a:t>общие требования к организации воспитания обучающихся </a:t>
            </a:r>
            <a:r>
              <a:rPr lang="ru-RU" dirty="0">
                <a:solidFill>
                  <a:srgbClr val="002060"/>
                </a:solidFill>
                <a:latin typeface="Arial" pitchFamily="34" charset="0"/>
                <a:ea typeface="Times New Roman"/>
                <a:cs typeface="Arial" pitchFamily="34" charset="0"/>
              </a:rPr>
              <a:t>(статья 12.1 введена Федеральным законом от 31.07.2020 N 304-ФЗ):</a:t>
            </a:r>
          </a:p>
          <a:p>
            <a:pPr marL="685800" lvl="1" indent="-342900" algn="just">
              <a:lnSpc>
                <a:spcPct val="107000"/>
              </a:lnSpc>
              <a:spcAft>
                <a:spcPts val="0"/>
              </a:spcAft>
              <a:buFont typeface="Wingdings" pitchFamily="2" charset="2"/>
              <a:buChar char="ü"/>
            </a:pPr>
            <a:r>
              <a:rPr lang="ru-RU" dirty="0">
                <a:solidFill>
                  <a:srgbClr val="002060"/>
                </a:solidFill>
                <a:latin typeface="Arial" pitchFamily="34" charset="0"/>
                <a:ea typeface="Times New Roman"/>
                <a:cs typeface="Arial" pitchFamily="34" charset="0"/>
              </a:rPr>
              <a:t>воспитание обучающихся при освоении ими основных образовательных программ &lt;…&gt; осуществляется на </a:t>
            </a:r>
            <a:r>
              <a:rPr lang="ru-RU" dirty="0">
                <a:solidFill>
                  <a:srgbClr val="C00000"/>
                </a:solidFill>
                <a:latin typeface="Arial" pitchFamily="34" charset="0"/>
                <a:ea typeface="Times New Roman"/>
                <a:cs typeface="Arial" pitchFamily="34" charset="0"/>
              </a:rPr>
              <a:t>основе включаемых в образовательную программу рабочей программы воспитания и календарного плана воспитательной работы</a:t>
            </a:r>
            <a:r>
              <a:rPr lang="ru-RU" dirty="0">
                <a:solidFill>
                  <a:srgbClr val="002060"/>
                </a:solidFill>
                <a:latin typeface="Arial" pitchFamily="34" charset="0"/>
                <a:ea typeface="Times New Roman"/>
                <a:cs typeface="Arial" pitchFamily="34" charset="0"/>
              </a:rPr>
              <a:t>, разрабатываемых и утверждаемых образовательными организациями самостоятельно, &lt;…&gt; с учетом требований примерных рабочих программ воспитания и примерных календарных планов воспитательной работы;</a:t>
            </a:r>
          </a:p>
          <a:p>
            <a:pPr marL="685800" lvl="1" indent="-342900" algn="just">
              <a:lnSpc>
                <a:spcPct val="107000"/>
              </a:lnSpc>
              <a:spcAft>
                <a:spcPts val="0"/>
              </a:spcAft>
              <a:buFont typeface="Wingdings" pitchFamily="2" charset="2"/>
              <a:buChar char="ü"/>
            </a:pPr>
            <a:r>
              <a:rPr lang="ru-RU" dirty="0">
                <a:solidFill>
                  <a:srgbClr val="002060"/>
                </a:solidFill>
                <a:latin typeface="Arial" pitchFamily="34" charset="0"/>
                <a:ea typeface="Times New Roman"/>
                <a:cs typeface="Arial" pitchFamily="34" charset="0"/>
              </a:rPr>
              <a:t>в разработке рабочих программ воспитания и календарных планов воспитательной работы имеют право принимать участие &lt;…&gt; советы обучающихся, советы </a:t>
            </a:r>
            <a:r>
              <a:rPr lang="ru-RU" dirty="0" smtClean="0">
                <a:solidFill>
                  <a:srgbClr val="002060"/>
                </a:solidFill>
                <a:latin typeface="Arial" pitchFamily="34" charset="0"/>
                <a:ea typeface="Times New Roman"/>
                <a:cs typeface="Arial" pitchFamily="34" charset="0"/>
              </a:rPr>
              <a:t>родителей</a:t>
            </a:r>
            <a:endParaRPr lang="ru-RU" dirty="0">
              <a:effectLst/>
              <a:latin typeface="Arial" pitchFamily="34" charset="0"/>
              <a:ea typeface="Calibri"/>
              <a:cs typeface="Arial" pitchFamily="34" charset="0"/>
            </a:endParaRPr>
          </a:p>
        </p:txBody>
      </p:sp>
    </p:spTree>
    <p:extLst>
      <p:ext uri="{BB962C8B-B14F-4D97-AF65-F5344CB8AC3E}">
        <p14:creationId xmlns:p14="http://schemas.microsoft.com/office/powerpoint/2010/main" val="186374930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411828" y="79111"/>
            <a:ext cx="7300570" cy="4066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C00000"/>
                </a:solidFill>
                <a:latin typeface="Arial" pitchFamily="34" charset="0"/>
                <a:cs typeface="Arial" pitchFamily="34" charset="0"/>
              </a:rPr>
              <a:t>ВОСПИТАНИЕ </a:t>
            </a:r>
            <a:r>
              <a:rPr lang="ru-RU" sz="1400" b="1" dirty="0" smtClean="0">
                <a:solidFill>
                  <a:srgbClr val="C00000"/>
                </a:solidFill>
                <a:latin typeface="Arial" pitchFamily="34" charset="0"/>
                <a:cs typeface="Arial" pitchFamily="34" charset="0"/>
              </a:rPr>
              <a:t>-  СТРАТЕГИЧЕСКИЙ ОБЩЕНАЦИОНАЛЬНЫЙ ПРИОРИТЕТ </a:t>
            </a:r>
            <a:endParaRPr lang="ru-RU" sz="1400" b="1" dirty="0">
              <a:solidFill>
                <a:srgbClr val="C00000"/>
              </a:solidFill>
              <a:latin typeface="Arial" pitchFamily="34" charset="0"/>
              <a:cs typeface="Arial" pitchFamily="34" charset="0"/>
            </a:endParaRPr>
          </a:p>
        </p:txBody>
      </p:sp>
      <p:sp>
        <p:nvSpPr>
          <p:cNvPr id="4" name="Прямоугольник 3"/>
          <p:cNvSpPr/>
          <p:nvPr/>
        </p:nvSpPr>
        <p:spPr>
          <a:xfrm>
            <a:off x="102740" y="584751"/>
            <a:ext cx="8969340" cy="842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b="1" dirty="0" smtClean="0">
                <a:solidFill>
                  <a:srgbClr val="002060"/>
                </a:solidFill>
                <a:latin typeface="Arial" pitchFamily="34" charset="0"/>
                <a:cs typeface="Arial" pitchFamily="34" charset="0"/>
              </a:rPr>
              <a:t>Цель </a:t>
            </a:r>
            <a:r>
              <a:rPr lang="ru-RU" sz="1100" b="1" dirty="0">
                <a:solidFill>
                  <a:srgbClr val="002060"/>
                </a:solidFill>
                <a:latin typeface="Arial" pitchFamily="34" charset="0"/>
                <a:cs typeface="Arial" pitchFamily="34" charset="0"/>
              </a:rPr>
              <a:t>Стратегии развития воспитания в РФ на период до 2025 </a:t>
            </a:r>
            <a:r>
              <a:rPr lang="ru-RU" sz="1100" b="1" dirty="0" smtClean="0">
                <a:solidFill>
                  <a:srgbClr val="002060"/>
                </a:solidFill>
                <a:latin typeface="Arial" pitchFamily="34" charset="0"/>
                <a:cs typeface="Arial" pitchFamily="34" charset="0"/>
              </a:rPr>
              <a:t>года: </a:t>
            </a:r>
            <a:r>
              <a:rPr lang="ru-RU" sz="1100" dirty="0" smtClean="0">
                <a:solidFill>
                  <a:srgbClr val="002060"/>
                </a:solidFill>
                <a:latin typeface="Arial" pitchFamily="34" charset="0"/>
                <a:cs typeface="Arial" pitchFamily="34" charset="0"/>
              </a:rPr>
              <a:t>«определение </a:t>
            </a:r>
            <a:r>
              <a:rPr lang="ru-RU" sz="1100" dirty="0">
                <a:solidFill>
                  <a:srgbClr val="002060"/>
                </a:solidFill>
                <a:latin typeface="Arial" pitchFamily="34" charset="0"/>
                <a:cs typeface="Arial" pitchFamily="34" charset="0"/>
              </a:rPr>
              <a:t>приоритетов государственной политики в области воспитания и социализации детей, основных направлений и механизмов развития институтов воспитания, формирования общественно-государственной системы воспитания в Российской </a:t>
            </a:r>
            <a:r>
              <a:rPr lang="ru-RU" sz="1100" dirty="0" smtClean="0">
                <a:solidFill>
                  <a:srgbClr val="002060"/>
                </a:solidFill>
                <a:latin typeface="Arial" pitchFamily="34" charset="0"/>
                <a:cs typeface="Arial" pitchFamily="34" charset="0"/>
              </a:rPr>
              <a:t>Федерации, учитывающих </a:t>
            </a:r>
            <a:r>
              <a:rPr lang="ru-RU" sz="1100" dirty="0">
                <a:solidFill>
                  <a:srgbClr val="002060"/>
                </a:solidFill>
                <a:latin typeface="Arial" pitchFamily="34" charset="0"/>
                <a:cs typeface="Arial" pitchFamily="34" charset="0"/>
              </a:rPr>
              <a:t>интересы детей, актуальные потребности современного российского общества и государства, глобальные вызовы и условия развития страны в мировом </a:t>
            </a:r>
            <a:r>
              <a:rPr lang="ru-RU" sz="1100" dirty="0" smtClean="0">
                <a:solidFill>
                  <a:srgbClr val="002060"/>
                </a:solidFill>
                <a:latin typeface="Arial" pitchFamily="34" charset="0"/>
                <a:cs typeface="Arial" pitchFamily="34" charset="0"/>
              </a:rPr>
              <a:t>сообществе»</a:t>
            </a:r>
            <a:endParaRPr lang="ru-RU" sz="1100" dirty="0">
              <a:solidFill>
                <a:srgbClr val="002060"/>
              </a:solidFill>
              <a:latin typeface="Arial" pitchFamily="34" charset="0"/>
              <a:cs typeface="Arial" pitchFamily="34" charset="0"/>
            </a:endParaRPr>
          </a:p>
        </p:txBody>
      </p:sp>
      <p:sp>
        <p:nvSpPr>
          <p:cNvPr id="5" name="Прямоугольник 4"/>
          <p:cNvSpPr/>
          <p:nvPr/>
        </p:nvSpPr>
        <p:spPr>
          <a:xfrm>
            <a:off x="0" y="1555188"/>
            <a:ext cx="9147175" cy="3375283"/>
          </a:xfrm>
          <a:prstGeom prst="rect">
            <a:avLst/>
          </a:prstGeom>
        </p:spPr>
        <p:txBody>
          <a:bodyPr wrap="square">
            <a:spAutoFit/>
          </a:bodyPr>
          <a:lstStyle/>
          <a:p>
            <a:pPr algn="just">
              <a:lnSpc>
                <a:spcPts val="1575"/>
              </a:lnSpc>
              <a:spcBef>
                <a:spcPts val="600"/>
              </a:spcBef>
              <a:spcAft>
                <a:spcPts val="0"/>
              </a:spcAft>
            </a:pPr>
            <a:r>
              <a:rPr lang="ru-RU" sz="1050" b="1" dirty="0">
                <a:solidFill>
                  <a:srgbClr val="002060"/>
                </a:solidFill>
                <a:latin typeface="Arial" pitchFamily="34" charset="0"/>
                <a:cs typeface="Arial" pitchFamily="34" charset="0"/>
              </a:rPr>
              <a:t>Задачи Стратегии развития воспитания в РФ на период до 2025 года: </a:t>
            </a:r>
          </a:p>
          <a:p>
            <a:pPr marL="342900" indent="-342900" algn="just">
              <a:lnSpc>
                <a:spcPts val="1575"/>
              </a:lnSpc>
              <a:buFont typeface="Symbol"/>
              <a:buChar char=""/>
            </a:pPr>
            <a:r>
              <a:rPr lang="ru-RU" sz="1050" dirty="0">
                <a:solidFill>
                  <a:srgbClr val="002060"/>
                </a:solidFill>
                <a:latin typeface="Arial" pitchFamily="34" charset="0"/>
                <a:cs typeface="Arial" pitchFamily="34" charset="0"/>
              </a:rPr>
              <a:t>создание </a:t>
            </a:r>
            <a:r>
              <a:rPr lang="ru-RU" sz="1050" b="1" dirty="0">
                <a:solidFill>
                  <a:srgbClr val="002060"/>
                </a:solidFill>
                <a:latin typeface="Arial" pitchFamily="34" charset="0"/>
                <a:cs typeface="Arial" pitchFamily="34" charset="0"/>
              </a:rPr>
              <a:t>условий для консолидации усилий </a:t>
            </a:r>
            <a:r>
              <a:rPr lang="ru-RU" sz="1050" dirty="0">
                <a:solidFill>
                  <a:srgbClr val="002060"/>
                </a:solidFill>
                <a:latin typeface="Arial" pitchFamily="34" charset="0"/>
                <a:cs typeface="Arial" pitchFamily="34" charset="0"/>
              </a:rPr>
              <a:t>социальных институтов по воспитанию подрастающего поколения; </a:t>
            </a:r>
          </a:p>
          <a:p>
            <a:pPr marL="342900" indent="-342900" algn="just">
              <a:lnSpc>
                <a:spcPts val="1575"/>
              </a:lnSpc>
              <a:buFont typeface="Symbol"/>
              <a:buChar char=""/>
            </a:pPr>
            <a:r>
              <a:rPr lang="ru-RU" sz="1050" dirty="0">
                <a:solidFill>
                  <a:srgbClr val="002060"/>
                </a:solidFill>
                <a:latin typeface="Arial" pitchFamily="34" charset="0"/>
                <a:cs typeface="Arial" pitchFamily="34" charset="0"/>
              </a:rPr>
              <a:t>обеспечение </a:t>
            </a:r>
            <a:r>
              <a:rPr lang="ru-RU" sz="1050" b="1" dirty="0">
                <a:solidFill>
                  <a:srgbClr val="002060"/>
                </a:solidFill>
                <a:latin typeface="Arial" pitchFamily="34" charset="0"/>
                <a:cs typeface="Arial" pitchFamily="34" charset="0"/>
              </a:rPr>
              <a:t>поддержки семейного воспитания</a:t>
            </a:r>
            <a:r>
              <a:rPr lang="ru-RU" sz="1050" dirty="0">
                <a:solidFill>
                  <a:srgbClr val="002060"/>
                </a:solidFill>
                <a:latin typeface="Arial" pitchFamily="34" charset="0"/>
                <a:cs typeface="Arial" pitchFamily="34" charset="0"/>
              </a:rPr>
              <a:t>, содействие формированию </a:t>
            </a:r>
            <a:r>
              <a:rPr lang="ru-RU" sz="1050" b="1" dirty="0">
                <a:solidFill>
                  <a:srgbClr val="002060"/>
                </a:solidFill>
                <a:latin typeface="Arial" pitchFamily="34" charset="0"/>
                <a:cs typeface="Arial" pitchFamily="34" charset="0"/>
              </a:rPr>
              <a:t>ответственного отношения родителей </a:t>
            </a:r>
            <a:r>
              <a:rPr lang="ru-RU" sz="1050" dirty="0">
                <a:solidFill>
                  <a:srgbClr val="002060"/>
                </a:solidFill>
                <a:latin typeface="Arial" pitchFamily="34" charset="0"/>
                <a:cs typeface="Arial" pitchFamily="34" charset="0"/>
              </a:rPr>
              <a:t>или законных представителей к воспитанию детей;</a:t>
            </a:r>
          </a:p>
          <a:p>
            <a:pPr marL="342900" lvl="0" indent="-342900" algn="just">
              <a:lnSpc>
                <a:spcPts val="1575"/>
              </a:lnSpc>
              <a:buFont typeface="Symbol"/>
              <a:buChar char=""/>
            </a:pPr>
            <a:r>
              <a:rPr lang="ru-RU" sz="1050" dirty="0">
                <a:solidFill>
                  <a:srgbClr val="002060"/>
                </a:solidFill>
                <a:latin typeface="Arial" pitchFamily="34" charset="0"/>
                <a:cs typeface="Arial" pitchFamily="34" charset="0"/>
              </a:rPr>
              <a:t>повышение </a:t>
            </a:r>
            <a:r>
              <a:rPr lang="ru-RU" sz="1050" b="1" dirty="0">
                <a:solidFill>
                  <a:srgbClr val="002060"/>
                </a:solidFill>
                <a:latin typeface="Arial" pitchFamily="34" charset="0"/>
                <a:cs typeface="Arial" pitchFamily="34" charset="0"/>
              </a:rPr>
              <a:t>эффективности воспитательной деятельности </a:t>
            </a:r>
            <a:r>
              <a:rPr lang="ru-RU" sz="1050" dirty="0">
                <a:solidFill>
                  <a:srgbClr val="002060"/>
                </a:solidFill>
                <a:latin typeface="Arial" pitchFamily="34" charset="0"/>
                <a:cs typeface="Arial" pitchFamily="34" charset="0"/>
              </a:rPr>
              <a:t>в системе образования, физической культуры и спорта, культуры и уровня психолого-педагогической поддержки социализации детей;</a:t>
            </a:r>
          </a:p>
          <a:p>
            <a:pPr marL="342900" indent="-342900" algn="just">
              <a:lnSpc>
                <a:spcPts val="1575"/>
              </a:lnSpc>
              <a:buFont typeface="Symbol"/>
              <a:buChar char=""/>
            </a:pPr>
            <a:r>
              <a:rPr lang="ru-RU" sz="1050" dirty="0">
                <a:solidFill>
                  <a:srgbClr val="002060"/>
                </a:solidFill>
                <a:latin typeface="Arial" pitchFamily="34" charset="0"/>
                <a:cs typeface="Arial" pitchFamily="34" charset="0"/>
              </a:rPr>
              <a:t>создание условий для повышения </a:t>
            </a:r>
            <a:r>
              <a:rPr lang="ru-RU" sz="1050" b="1" dirty="0">
                <a:solidFill>
                  <a:srgbClr val="002060"/>
                </a:solidFill>
                <a:latin typeface="Arial" pitchFamily="34" charset="0"/>
                <a:cs typeface="Arial" pitchFamily="34" charset="0"/>
              </a:rPr>
              <a:t>ресурсного, организационного, методического обеспечения </a:t>
            </a:r>
            <a:r>
              <a:rPr lang="ru-RU" sz="1050" dirty="0">
                <a:solidFill>
                  <a:srgbClr val="002060"/>
                </a:solidFill>
                <a:latin typeface="Arial" pitchFamily="34" charset="0"/>
                <a:cs typeface="Arial" pitchFamily="34" charset="0"/>
              </a:rPr>
              <a:t>воспитательной деятельности и ответственности за ее результаты; </a:t>
            </a:r>
          </a:p>
          <a:p>
            <a:pPr marL="342900" lvl="0" indent="-342900" algn="just">
              <a:lnSpc>
                <a:spcPts val="1575"/>
              </a:lnSpc>
              <a:buFont typeface="Symbol"/>
              <a:buChar char=""/>
            </a:pPr>
            <a:r>
              <a:rPr lang="ru-RU" sz="1050" dirty="0">
                <a:solidFill>
                  <a:srgbClr val="002060"/>
                </a:solidFill>
                <a:latin typeface="Arial" pitchFamily="34" charset="0"/>
                <a:cs typeface="Arial" pitchFamily="34" charset="0"/>
              </a:rPr>
              <a:t>формирование </a:t>
            </a:r>
            <a:r>
              <a:rPr lang="ru-RU" sz="1050" b="1" dirty="0">
                <a:solidFill>
                  <a:srgbClr val="002060"/>
                </a:solidFill>
                <a:latin typeface="Arial" pitchFamily="34" charset="0"/>
                <a:cs typeface="Arial" pitchFamily="34" charset="0"/>
              </a:rPr>
              <a:t>социокультурной инфраструктуры</a:t>
            </a:r>
            <a:r>
              <a:rPr lang="ru-RU" sz="1050" dirty="0">
                <a:solidFill>
                  <a:srgbClr val="002060"/>
                </a:solidFill>
                <a:latin typeface="Arial" pitchFamily="34" charset="0"/>
                <a:cs typeface="Arial" pitchFamily="34" charset="0"/>
              </a:rPr>
              <a:t>, содействующей успешной социализации детей и интегрирующей воспитательные возможности образовательных, культурных, спортивных, научных, экскурсионно-туристических и других организаций;</a:t>
            </a:r>
          </a:p>
          <a:p>
            <a:pPr marL="342900" lvl="0" indent="-342900" algn="just">
              <a:lnSpc>
                <a:spcPts val="1575"/>
              </a:lnSpc>
              <a:buFont typeface="Symbol"/>
              <a:buChar char=""/>
            </a:pPr>
            <a:r>
              <a:rPr lang="ru-RU" sz="1050" dirty="0">
                <a:solidFill>
                  <a:srgbClr val="002060"/>
                </a:solidFill>
                <a:latin typeface="Arial" pitchFamily="34" charset="0"/>
                <a:cs typeface="Arial" pitchFamily="34" charset="0"/>
              </a:rPr>
              <a:t>создание условий для повышения эффективности воспитательной деятельности в организациях, осуществляющих образовательную деятельность, находящихся в </a:t>
            </a:r>
            <a:r>
              <a:rPr lang="ru-RU" sz="1050" b="1" dirty="0">
                <a:solidFill>
                  <a:srgbClr val="002060"/>
                </a:solidFill>
                <a:latin typeface="Arial" pitchFamily="34" charset="0"/>
                <a:cs typeface="Arial" pitchFamily="34" charset="0"/>
              </a:rPr>
              <a:t>сельских поселениях</a:t>
            </a:r>
            <a:r>
              <a:rPr lang="ru-RU" sz="1050" dirty="0">
                <a:solidFill>
                  <a:srgbClr val="002060"/>
                </a:solidFill>
                <a:latin typeface="Arial" pitchFamily="34" charset="0"/>
                <a:cs typeface="Arial" pitchFamily="34" charset="0"/>
              </a:rPr>
              <a:t>;</a:t>
            </a:r>
          </a:p>
          <a:p>
            <a:pPr marL="342900" lvl="0" indent="-342900" algn="just">
              <a:lnSpc>
                <a:spcPts val="1575"/>
              </a:lnSpc>
              <a:buFont typeface="Symbol"/>
              <a:buChar char=""/>
            </a:pPr>
            <a:r>
              <a:rPr lang="ru-RU" sz="1050" dirty="0">
                <a:solidFill>
                  <a:srgbClr val="002060"/>
                </a:solidFill>
                <a:latin typeface="Arial" pitchFamily="34" charset="0"/>
                <a:cs typeface="Arial" pitchFamily="34" charset="0"/>
              </a:rPr>
              <a:t>повышение эффективности комплексной поддержки </a:t>
            </a:r>
            <a:r>
              <a:rPr lang="ru-RU" sz="1050" b="1" dirty="0">
                <a:solidFill>
                  <a:srgbClr val="002060"/>
                </a:solidFill>
                <a:latin typeface="Arial" pitchFamily="34" charset="0"/>
                <a:cs typeface="Arial" pitchFamily="34" charset="0"/>
              </a:rPr>
              <a:t>уязвимых категорий детей </a:t>
            </a:r>
            <a:r>
              <a:rPr lang="ru-RU" sz="1050" dirty="0">
                <a:solidFill>
                  <a:srgbClr val="002060"/>
                </a:solidFill>
                <a:latin typeface="Arial" pitchFamily="34" charset="0"/>
                <a:cs typeface="Arial" pitchFamily="34" charset="0"/>
              </a:rPr>
              <a:t>(с ограниченными возможностями здоровья, оставшихся без попечения родителей, находящихся в социально опасном положении, сирот), способствующей их социальной реабилитации и полноценной интеграции в общество;</a:t>
            </a:r>
          </a:p>
          <a:p>
            <a:pPr marL="342900" lvl="0" indent="-342900" algn="just">
              <a:lnSpc>
                <a:spcPts val="1575"/>
              </a:lnSpc>
              <a:buFont typeface="Symbol"/>
              <a:buChar char=""/>
            </a:pPr>
            <a:r>
              <a:rPr lang="ru-RU" sz="1050" dirty="0">
                <a:solidFill>
                  <a:srgbClr val="002060"/>
                </a:solidFill>
                <a:latin typeface="Arial" pitchFamily="34" charset="0"/>
                <a:cs typeface="Arial" pitchFamily="34" charset="0"/>
              </a:rPr>
              <a:t>обеспечение условий для повышения социальной, коммуникативной и педагогической </a:t>
            </a:r>
            <a:r>
              <a:rPr lang="ru-RU" sz="1050" b="1" dirty="0">
                <a:solidFill>
                  <a:srgbClr val="002060"/>
                </a:solidFill>
                <a:latin typeface="Arial" pitchFamily="34" charset="0"/>
                <a:cs typeface="Arial" pitchFamily="34" charset="0"/>
              </a:rPr>
              <a:t>компетентности родителей</a:t>
            </a:r>
            <a:r>
              <a:rPr lang="ru-RU" sz="1050" dirty="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2186288883"/>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3289" y="518927"/>
            <a:ext cx="8876872" cy="1323439"/>
          </a:xfrm>
          <a:prstGeom prst="rect">
            <a:avLst/>
          </a:prstGeom>
          <a:ln>
            <a:solidFill>
              <a:srgbClr val="002060"/>
            </a:solidFill>
          </a:ln>
        </p:spPr>
        <p:txBody>
          <a:bodyPr wrap="square">
            <a:spAutoFit/>
          </a:bodyPr>
          <a:lstStyle/>
          <a:p>
            <a:pPr algn="just">
              <a:lnSpc>
                <a:spcPts val="1575"/>
              </a:lnSpc>
              <a:spcAft>
                <a:spcPts val="0"/>
              </a:spcAft>
            </a:pPr>
            <a:r>
              <a:rPr lang="ru-RU" sz="1400" b="1" dirty="0" smtClean="0">
                <a:solidFill>
                  <a:srgbClr val="C00000"/>
                </a:solidFill>
                <a:latin typeface="Arial" pitchFamily="34" charset="0"/>
                <a:ea typeface="Times New Roman"/>
                <a:cs typeface="Arial" pitchFamily="34" charset="0"/>
              </a:rPr>
              <a:t>ФГОС </a:t>
            </a:r>
            <a:r>
              <a:rPr lang="ru-RU" sz="1400" b="1" dirty="0">
                <a:solidFill>
                  <a:srgbClr val="C00000"/>
                </a:solidFill>
                <a:latin typeface="Arial" pitchFamily="34" charset="0"/>
                <a:ea typeface="Times New Roman"/>
                <a:cs typeface="Arial" pitchFamily="34" charset="0"/>
              </a:rPr>
              <a:t>СПО, </a:t>
            </a:r>
            <a:r>
              <a:rPr lang="ru-RU" sz="1400" b="1" dirty="0" smtClean="0">
                <a:solidFill>
                  <a:srgbClr val="C00000"/>
                </a:solidFill>
                <a:latin typeface="Arial" pitchFamily="34" charset="0"/>
                <a:ea typeface="Times New Roman"/>
                <a:cs typeface="Arial" pitchFamily="34" charset="0"/>
              </a:rPr>
              <a:t>утвержденные </a:t>
            </a:r>
            <a:r>
              <a:rPr lang="ru-RU" sz="1400" b="1" dirty="0">
                <a:solidFill>
                  <a:srgbClr val="C00000"/>
                </a:solidFill>
                <a:latin typeface="Arial" pitchFamily="34" charset="0"/>
                <a:ea typeface="Times New Roman"/>
                <a:cs typeface="Arial" pitchFamily="34" charset="0"/>
              </a:rPr>
              <a:t>в </a:t>
            </a:r>
            <a:r>
              <a:rPr lang="ru-RU" sz="1400" b="1" dirty="0" smtClean="0">
                <a:solidFill>
                  <a:srgbClr val="C00000"/>
                </a:solidFill>
                <a:latin typeface="Arial" pitchFamily="34" charset="0"/>
                <a:ea typeface="Times New Roman"/>
                <a:cs typeface="Arial" pitchFamily="34" charset="0"/>
              </a:rPr>
              <a:t>ноябре-декабре </a:t>
            </a:r>
            <a:r>
              <a:rPr lang="ru-RU" sz="1400" b="1" dirty="0">
                <a:solidFill>
                  <a:srgbClr val="C00000"/>
                </a:solidFill>
                <a:latin typeface="Arial" pitchFamily="34" charset="0"/>
                <a:ea typeface="Times New Roman"/>
                <a:cs typeface="Arial" pitchFamily="34" charset="0"/>
              </a:rPr>
              <a:t>2020 </a:t>
            </a:r>
            <a:r>
              <a:rPr lang="ru-RU" sz="1400" b="1" dirty="0" smtClean="0">
                <a:solidFill>
                  <a:srgbClr val="C00000"/>
                </a:solidFill>
                <a:latin typeface="Arial" pitchFamily="34" charset="0"/>
                <a:ea typeface="Times New Roman"/>
                <a:cs typeface="Arial" pitchFamily="34" charset="0"/>
              </a:rPr>
              <a:t>года, в разделе </a:t>
            </a:r>
            <a:r>
              <a:rPr lang="ru-RU" sz="1400" b="1" dirty="0">
                <a:solidFill>
                  <a:srgbClr val="C00000"/>
                </a:solidFill>
                <a:latin typeface="Arial" pitchFamily="34" charset="0"/>
                <a:ea typeface="Times New Roman"/>
                <a:cs typeface="Arial" pitchFamily="34" charset="0"/>
              </a:rPr>
              <a:t>1 «Общие положения», </a:t>
            </a:r>
            <a:r>
              <a:rPr lang="ru-RU" sz="1400" b="1" dirty="0" smtClean="0">
                <a:solidFill>
                  <a:srgbClr val="C00000"/>
                </a:solidFill>
                <a:latin typeface="Arial" pitchFamily="34" charset="0"/>
                <a:ea typeface="Times New Roman"/>
                <a:cs typeface="Arial" pitchFamily="34" charset="0"/>
              </a:rPr>
              <a:t> п.1.11:</a:t>
            </a:r>
          </a:p>
          <a:p>
            <a:pPr algn="just">
              <a:lnSpc>
                <a:spcPts val="1575"/>
              </a:lnSpc>
              <a:spcAft>
                <a:spcPts val="0"/>
              </a:spcAft>
            </a:pPr>
            <a:r>
              <a:rPr lang="ru-RU" sz="1100" i="1" dirty="0" smtClean="0">
                <a:solidFill>
                  <a:srgbClr val="002060"/>
                </a:solidFill>
                <a:latin typeface="Arial" pitchFamily="34" charset="0"/>
                <a:ea typeface="Times New Roman"/>
                <a:cs typeface="Arial" pitchFamily="34" charset="0"/>
              </a:rPr>
              <a:t>ФГОС </a:t>
            </a:r>
            <a:r>
              <a:rPr lang="ru-RU" sz="1100" i="1" dirty="0">
                <a:solidFill>
                  <a:srgbClr val="002060"/>
                </a:solidFill>
                <a:latin typeface="Arial" pitchFamily="34" charset="0"/>
                <a:ea typeface="Times New Roman"/>
                <a:cs typeface="Arial" pitchFamily="34" charset="0"/>
              </a:rPr>
              <a:t>СПО по специальностям 54.02.01 Дизайн (по </a:t>
            </a:r>
            <a:r>
              <a:rPr lang="ru-RU" sz="1100" i="1" dirty="0" smtClean="0">
                <a:solidFill>
                  <a:srgbClr val="002060"/>
                </a:solidFill>
                <a:latin typeface="Arial" pitchFamily="34" charset="0"/>
                <a:ea typeface="Times New Roman"/>
                <a:cs typeface="Arial" pitchFamily="34" charset="0"/>
              </a:rPr>
              <a:t>отраслям), 36.02.01 </a:t>
            </a:r>
            <a:r>
              <a:rPr lang="ru-RU" sz="1100" i="1" dirty="0">
                <a:solidFill>
                  <a:srgbClr val="002060"/>
                </a:solidFill>
                <a:latin typeface="Arial" pitchFamily="34" charset="0"/>
                <a:ea typeface="Times New Roman"/>
                <a:cs typeface="Arial" pitchFamily="34" charset="0"/>
              </a:rPr>
              <a:t>Ветеринария, </a:t>
            </a:r>
            <a:r>
              <a:rPr lang="ru-RU" sz="1100" i="1" dirty="0">
                <a:solidFill>
                  <a:srgbClr val="002060"/>
                </a:solidFill>
                <a:latin typeface="Arial" pitchFamily="34" charset="0"/>
                <a:ea typeface="Calibri"/>
                <a:cs typeface="Arial" pitchFamily="34" charset="0"/>
              </a:rPr>
              <a:t>15.02.09 Аддитивные </a:t>
            </a:r>
            <a:r>
              <a:rPr lang="ru-RU" sz="1100" i="1" dirty="0" smtClean="0">
                <a:solidFill>
                  <a:srgbClr val="002060"/>
                </a:solidFill>
                <a:latin typeface="Arial" pitchFamily="34" charset="0"/>
                <a:ea typeface="Calibri"/>
                <a:cs typeface="Arial" pitchFamily="34" charset="0"/>
              </a:rPr>
              <a:t>технологии</a:t>
            </a:r>
          </a:p>
          <a:p>
            <a:pPr algn="just">
              <a:lnSpc>
                <a:spcPts val="1575"/>
              </a:lnSpc>
              <a:spcAft>
                <a:spcPts val="0"/>
              </a:spcAft>
            </a:pPr>
            <a:r>
              <a:rPr lang="ru-RU" sz="1400" dirty="0" smtClean="0">
                <a:solidFill>
                  <a:srgbClr val="002060"/>
                </a:solidFill>
                <a:latin typeface="Arial" pitchFamily="34" charset="0"/>
                <a:ea typeface="Times New Roman"/>
                <a:cs typeface="Arial" pitchFamily="34" charset="0"/>
              </a:rPr>
              <a:t>«воспитание </a:t>
            </a:r>
            <a:r>
              <a:rPr lang="ru-RU" sz="1400" dirty="0">
                <a:solidFill>
                  <a:srgbClr val="002060"/>
                </a:solidFill>
                <a:latin typeface="Arial" pitchFamily="34" charset="0"/>
                <a:ea typeface="Times New Roman"/>
                <a:cs typeface="Arial" pitchFamily="34" charset="0"/>
              </a:rPr>
              <a:t>обучающихся при освоении ими образовательной программы осуществляется на основе включаемых в образовательные программы рабочей программы воспитания и календарного плана воспитательной работы, разрабатываемых и утверждаемых с учетом включенных в ОППО примерных программ воспитания и примерных календарных планов воспитательной </a:t>
            </a:r>
            <a:r>
              <a:rPr lang="ru-RU" sz="1400" dirty="0" smtClean="0">
                <a:solidFill>
                  <a:srgbClr val="002060"/>
                </a:solidFill>
                <a:latin typeface="Arial" pitchFamily="34" charset="0"/>
                <a:ea typeface="Times New Roman"/>
                <a:cs typeface="Arial" pitchFamily="34" charset="0"/>
              </a:rPr>
              <a:t>работы».</a:t>
            </a:r>
            <a:endParaRPr lang="ru-RU" sz="1400" dirty="0">
              <a:solidFill>
                <a:srgbClr val="002060"/>
              </a:solidFill>
              <a:latin typeface="Arial" pitchFamily="34" charset="0"/>
              <a:ea typeface="Calibri"/>
              <a:cs typeface="Arial" pitchFamily="34" charset="0"/>
            </a:endParaRPr>
          </a:p>
        </p:txBody>
      </p:sp>
      <p:sp>
        <p:nvSpPr>
          <p:cNvPr id="5" name="Прямоугольник 4"/>
          <p:cNvSpPr/>
          <p:nvPr/>
        </p:nvSpPr>
        <p:spPr>
          <a:xfrm>
            <a:off x="154113" y="2087583"/>
            <a:ext cx="8812690" cy="2964914"/>
          </a:xfrm>
          <a:prstGeom prst="rect">
            <a:avLst/>
          </a:prstGeom>
          <a:ln>
            <a:solidFill>
              <a:srgbClr val="002060"/>
            </a:solidFill>
          </a:ln>
        </p:spPr>
        <p:txBody>
          <a:bodyPr wrap="square">
            <a:spAutoFit/>
          </a:bodyPr>
          <a:lstStyle/>
          <a:p>
            <a:pPr algn="just">
              <a:lnSpc>
                <a:spcPts val="1575"/>
              </a:lnSpc>
              <a:spcAft>
                <a:spcPts val="0"/>
              </a:spcAft>
            </a:pPr>
            <a:r>
              <a:rPr lang="ru-RU" sz="1400" b="1" dirty="0" smtClean="0">
                <a:solidFill>
                  <a:srgbClr val="C00000"/>
                </a:solidFill>
                <a:latin typeface="Arial" pitchFamily="34" charset="0"/>
                <a:ea typeface="Times New Roman"/>
                <a:cs typeface="Arial" pitchFamily="34" charset="0"/>
              </a:rPr>
              <a:t>ФГОС СПО.</a:t>
            </a:r>
            <a:r>
              <a:rPr lang="ru-RU" sz="1400" dirty="0" smtClean="0">
                <a:solidFill>
                  <a:srgbClr val="002060"/>
                </a:solidFill>
                <a:latin typeface="Arial" pitchFamily="34" charset="0"/>
                <a:ea typeface="Times New Roman"/>
                <a:cs typeface="Arial" pitchFamily="34" charset="0"/>
              </a:rPr>
              <a:t> </a:t>
            </a:r>
            <a:r>
              <a:rPr lang="ru-RU" sz="1400" b="1" dirty="0" smtClean="0">
                <a:solidFill>
                  <a:srgbClr val="C00000"/>
                </a:solidFill>
                <a:latin typeface="Arial" pitchFamily="34" charset="0"/>
                <a:ea typeface="Times New Roman"/>
                <a:cs typeface="Arial" pitchFamily="34" charset="0"/>
              </a:rPr>
              <a:t>ОК как ИТОГОВЫЕ </a:t>
            </a:r>
            <a:r>
              <a:rPr lang="ru-RU" sz="1400" b="1" dirty="0">
                <a:solidFill>
                  <a:srgbClr val="C00000"/>
                </a:solidFill>
                <a:latin typeface="Arial" pitchFamily="34" charset="0"/>
                <a:ea typeface="Times New Roman"/>
                <a:cs typeface="Arial" pitchFamily="34" charset="0"/>
              </a:rPr>
              <a:t>образовательные </a:t>
            </a:r>
            <a:r>
              <a:rPr lang="ru-RU" sz="1400" b="1" dirty="0" smtClean="0">
                <a:solidFill>
                  <a:srgbClr val="C00000"/>
                </a:solidFill>
                <a:latin typeface="Arial" pitchFamily="34" charset="0"/>
                <a:ea typeface="Times New Roman"/>
                <a:cs typeface="Arial" pitchFamily="34" charset="0"/>
              </a:rPr>
              <a:t>результаты </a:t>
            </a:r>
            <a:r>
              <a:rPr lang="ru-RU" sz="1400" i="1" dirty="0" smtClean="0">
                <a:solidFill>
                  <a:srgbClr val="C00000"/>
                </a:solidFill>
                <a:latin typeface="Arial" pitchFamily="34" charset="0"/>
                <a:ea typeface="Times New Roman"/>
                <a:cs typeface="Arial" pitchFamily="34" charset="0"/>
              </a:rPr>
              <a:t>(на примере 54.02.01):</a:t>
            </a:r>
          </a:p>
          <a:p>
            <a:pPr algn="just">
              <a:lnSpc>
                <a:spcPts val="1575"/>
              </a:lnSpc>
              <a:spcAft>
                <a:spcPts val="0"/>
              </a:spcAft>
            </a:pPr>
            <a:endParaRPr lang="ru-RU" sz="700" b="1" dirty="0">
              <a:solidFill>
                <a:srgbClr val="C00000"/>
              </a:solidFill>
              <a:latin typeface="Arial" pitchFamily="34" charset="0"/>
              <a:ea typeface="Calibri"/>
              <a:cs typeface="Arial" pitchFamily="34" charset="0"/>
            </a:endParaRPr>
          </a:p>
          <a:p>
            <a:pPr algn="just">
              <a:lnSpc>
                <a:spcPts val="1575"/>
              </a:lnSpc>
              <a:spcAft>
                <a:spcPts val="0"/>
              </a:spcAft>
            </a:pPr>
            <a:r>
              <a:rPr lang="ru-RU" sz="1400" dirty="0">
                <a:solidFill>
                  <a:srgbClr val="002060"/>
                </a:solidFill>
                <a:latin typeface="Arial" pitchFamily="34" charset="0"/>
                <a:ea typeface="Calibri"/>
                <a:cs typeface="Arial" pitchFamily="34" charset="0"/>
              </a:rPr>
              <a:t>ОК 03. Планировать и реализовывать собственное профессиональное и личностное </a:t>
            </a:r>
            <a:r>
              <a:rPr lang="ru-RU" sz="1400" dirty="0" smtClean="0">
                <a:solidFill>
                  <a:srgbClr val="002060"/>
                </a:solidFill>
                <a:latin typeface="Arial" pitchFamily="34" charset="0"/>
                <a:ea typeface="Calibri"/>
                <a:cs typeface="Arial" pitchFamily="34" charset="0"/>
              </a:rPr>
              <a:t>развитие</a:t>
            </a:r>
            <a:r>
              <a:rPr lang="ru-RU" sz="1400" dirty="0">
                <a:solidFill>
                  <a:srgbClr val="002060"/>
                </a:solidFill>
                <a:latin typeface="Arial" pitchFamily="34" charset="0"/>
                <a:ea typeface="Calibri"/>
                <a:cs typeface="Arial" pitchFamily="34" charset="0"/>
              </a:rPr>
              <a:t>.</a:t>
            </a:r>
          </a:p>
          <a:p>
            <a:pPr algn="just">
              <a:lnSpc>
                <a:spcPts val="1575"/>
              </a:lnSpc>
              <a:spcAft>
                <a:spcPts val="0"/>
              </a:spcAft>
            </a:pPr>
            <a:r>
              <a:rPr lang="ru-RU" sz="1400" dirty="0">
                <a:solidFill>
                  <a:srgbClr val="002060"/>
                </a:solidFill>
                <a:latin typeface="Arial" pitchFamily="34" charset="0"/>
                <a:ea typeface="Calibri"/>
                <a:cs typeface="Arial" pitchFamily="34" charset="0"/>
              </a:rPr>
              <a:t>ОК 06. Проявлять гражданско-патриотическую позицию, демонстрировать осознанное поведение на основе традиционных общечеловеческих ценностей, применять стандарты антикоррупционного </a:t>
            </a:r>
            <a:r>
              <a:rPr lang="ru-RU" sz="1400" dirty="0" smtClean="0">
                <a:solidFill>
                  <a:srgbClr val="002060"/>
                </a:solidFill>
                <a:latin typeface="Arial" pitchFamily="34" charset="0"/>
                <a:ea typeface="Calibri"/>
                <a:cs typeface="Arial" pitchFamily="34" charset="0"/>
              </a:rPr>
              <a:t>поведения. </a:t>
            </a:r>
            <a:endParaRPr lang="ru-RU" sz="1400" dirty="0">
              <a:solidFill>
                <a:srgbClr val="002060"/>
              </a:solidFill>
              <a:latin typeface="Arial" pitchFamily="34" charset="0"/>
              <a:ea typeface="Calibri"/>
              <a:cs typeface="Arial" pitchFamily="34" charset="0"/>
            </a:endParaRPr>
          </a:p>
          <a:p>
            <a:pPr algn="just">
              <a:lnSpc>
                <a:spcPts val="1575"/>
              </a:lnSpc>
              <a:spcAft>
                <a:spcPts val="0"/>
              </a:spcAft>
            </a:pPr>
            <a:r>
              <a:rPr lang="ru-RU" sz="1400" dirty="0">
                <a:solidFill>
                  <a:srgbClr val="002060"/>
                </a:solidFill>
                <a:latin typeface="Arial" pitchFamily="34" charset="0"/>
                <a:ea typeface="Calibri"/>
                <a:cs typeface="Arial" pitchFamily="34" charset="0"/>
              </a:rPr>
              <a:t>ОК 07. Содействовать сохранению окружающей среды, ресурсосбережению, эффективно действовать в чрезвычайных </a:t>
            </a:r>
            <a:r>
              <a:rPr lang="ru-RU" sz="1400" dirty="0" smtClean="0">
                <a:solidFill>
                  <a:srgbClr val="002060"/>
                </a:solidFill>
                <a:latin typeface="Arial" pitchFamily="34" charset="0"/>
                <a:ea typeface="Calibri"/>
                <a:cs typeface="Arial" pitchFamily="34" charset="0"/>
              </a:rPr>
              <a:t>ситуациях. </a:t>
            </a:r>
            <a:endParaRPr lang="ru-RU" sz="1400" dirty="0">
              <a:solidFill>
                <a:srgbClr val="002060"/>
              </a:solidFill>
              <a:latin typeface="Arial" pitchFamily="34" charset="0"/>
              <a:ea typeface="Calibri"/>
              <a:cs typeface="Arial" pitchFamily="34" charset="0"/>
            </a:endParaRPr>
          </a:p>
          <a:p>
            <a:pPr algn="just">
              <a:lnSpc>
                <a:spcPts val="1575"/>
              </a:lnSpc>
              <a:spcAft>
                <a:spcPts val="0"/>
              </a:spcAft>
            </a:pPr>
            <a:r>
              <a:rPr lang="ru-RU" sz="1400" dirty="0">
                <a:solidFill>
                  <a:srgbClr val="002060"/>
                </a:solidFill>
                <a:latin typeface="Arial" pitchFamily="34" charset="0"/>
                <a:ea typeface="Calibri"/>
                <a:cs typeface="Arial" pitchFamily="34" charset="0"/>
              </a:rPr>
              <a:t>ОК 08. Использовать средства физической культуры для сохранения и укрепления здоровья в процессе профессиональной деятельности и поддержания необходимого уровня физической </a:t>
            </a:r>
            <a:r>
              <a:rPr lang="ru-RU" sz="1400" dirty="0" smtClean="0">
                <a:solidFill>
                  <a:srgbClr val="002060"/>
                </a:solidFill>
                <a:latin typeface="Arial" pitchFamily="34" charset="0"/>
                <a:ea typeface="Calibri"/>
                <a:cs typeface="Arial" pitchFamily="34" charset="0"/>
              </a:rPr>
              <a:t>подготовленности.</a:t>
            </a:r>
          </a:p>
          <a:p>
            <a:pPr algn="just">
              <a:lnSpc>
                <a:spcPts val="1575"/>
              </a:lnSpc>
              <a:spcAft>
                <a:spcPts val="0"/>
              </a:spcAft>
            </a:pPr>
            <a:r>
              <a:rPr lang="ru-RU" sz="1400" dirty="0" smtClean="0">
                <a:solidFill>
                  <a:srgbClr val="002060"/>
                </a:solidFill>
                <a:effectLst/>
                <a:latin typeface="Arial" pitchFamily="34" charset="0"/>
                <a:ea typeface="Calibri"/>
                <a:cs typeface="Arial" pitchFamily="34" charset="0"/>
              </a:rPr>
              <a:t>ОК 09. Использовать информационные технологии в профессиональной деятельности.</a:t>
            </a:r>
          </a:p>
          <a:p>
            <a:pPr algn="just">
              <a:lnSpc>
                <a:spcPts val="1575"/>
              </a:lnSpc>
              <a:spcAft>
                <a:spcPts val="0"/>
              </a:spcAft>
            </a:pPr>
            <a:r>
              <a:rPr lang="ru-RU" sz="1400" dirty="0" smtClean="0">
                <a:solidFill>
                  <a:srgbClr val="002060"/>
                </a:solidFill>
                <a:latin typeface="Arial" pitchFamily="34" charset="0"/>
                <a:ea typeface="Calibri"/>
                <a:cs typeface="Arial" pitchFamily="34" charset="0"/>
              </a:rPr>
              <a:t>ОК 11. Использовать знания по финансовой грамотности, планировать предпринимательскую деятельность в профессиональной сфере.</a:t>
            </a:r>
            <a:endParaRPr lang="ru-RU" sz="1400" dirty="0">
              <a:solidFill>
                <a:srgbClr val="002060"/>
              </a:solidFill>
              <a:effectLst/>
              <a:latin typeface="Arial" pitchFamily="34" charset="0"/>
              <a:ea typeface="Calibri"/>
              <a:cs typeface="Arial" pitchFamily="34" charset="0"/>
            </a:endParaRPr>
          </a:p>
        </p:txBody>
      </p:sp>
    </p:spTree>
    <p:extLst>
      <p:ext uri="{BB962C8B-B14F-4D97-AF65-F5344CB8AC3E}">
        <p14:creationId xmlns:p14="http://schemas.microsoft.com/office/powerpoint/2010/main" val="130538158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847" y="1197170"/>
            <a:ext cx="8891752" cy="2308324"/>
          </a:xfrm>
          <a:prstGeom prst="rect">
            <a:avLst/>
          </a:prstGeom>
        </p:spPr>
        <p:txBody>
          <a:bodyPr wrap="square">
            <a:spAutoFit/>
          </a:bodyPr>
          <a:lstStyle/>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КАК оценить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Качество созданных условий </a:t>
            </a:r>
          </a:p>
          <a:p>
            <a:pPr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для воспитательного процесса?</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34311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4" name="Прямоугольник 13"/>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cxnSp>
        <p:nvCxnSpPr>
          <p:cNvPr id="3" name="Прямая соединительная линия 2"/>
          <p:cNvCxnSpPr/>
          <p:nvPr/>
        </p:nvCxnSpPr>
        <p:spPr>
          <a:xfrm>
            <a:off x="4260668" y="4847382"/>
            <a:ext cx="39235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bject 17"/>
          <p:cNvSpPr txBox="1">
            <a:spLocks/>
          </p:cNvSpPr>
          <p:nvPr/>
        </p:nvSpPr>
        <p:spPr>
          <a:xfrm>
            <a:off x="814388" y="445800"/>
            <a:ext cx="8207829" cy="745334"/>
          </a:xfrm>
          <a:prstGeom prst="rect">
            <a:avLst/>
          </a:prstGeom>
        </p:spPr>
        <p:txBody>
          <a:bodyPr vert="horz" wrap="square" lIns="0" tIns="6352" rIns="0" bIns="0" rtlCol="0">
            <a:spAutoFit/>
          </a:bodyPr>
          <a:lstStyle>
            <a:lvl1pPr>
              <a:defRPr sz="6200" b="0" i="0">
                <a:solidFill>
                  <a:srgbClr val="6A1F5F"/>
                </a:solidFill>
                <a:latin typeface="Microsoft Sans Serif"/>
                <a:ea typeface="+mj-ea"/>
                <a:cs typeface="Microsoft Sans Serif"/>
              </a:defRPr>
            </a:lvl1pPr>
          </a:lstStyle>
          <a:p>
            <a:pPr marL="6352" defTabSz="685983" eaLnBrk="1" fontAlgn="auto" hangingPunct="1">
              <a:spcBef>
                <a:spcPts val="50"/>
              </a:spcBef>
              <a:spcAft>
                <a:spcPts val="0"/>
              </a:spcAft>
            </a:pPr>
            <a:r>
              <a:rPr lang="ru-RU" sz="2401" kern="0" dirty="0">
                <a:solidFill>
                  <a:srgbClr val="4B7896"/>
                </a:solidFill>
                <a:latin typeface="Montserrat" panose="00000500000000000000" pitchFamily="2" charset="-52"/>
                <a:sym typeface="Roboto"/>
              </a:rPr>
              <a:t>Качество созданных условий для воспитательного процесса в ПОО Самарской области</a:t>
            </a:r>
            <a:endParaRPr lang="ru-RU" sz="2401" kern="0" dirty="0">
              <a:solidFill>
                <a:srgbClr val="4B7896"/>
              </a:solidFill>
              <a:latin typeface="Montserrat" panose="00000500000000000000" pitchFamily="2" charset="-52"/>
            </a:endParaRPr>
          </a:p>
        </p:txBody>
      </p:sp>
      <p:sp>
        <p:nvSpPr>
          <p:cNvPr id="8" name="object 21"/>
          <p:cNvSpPr txBox="1"/>
          <p:nvPr/>
        </p:nvSpPr>
        <p:spPr>
          <a:xfrm>
            <a:off x="862362" y="1496009"/>
            <a:ext cx="7730845" cy="2687599"/>
          </a:xfrm>
          <a:prstGeom prst="rect">
            <a:avLst/>
          </a:prstGeom>
          <a:ln w="9525">
            <a:noFill/>
            <a:prstDash val="dashDot"/>
          </a:ln>
        </p:spPr>
        <p:txBody>
          <a:bodyPr vert="horz" wrap="square" lIns="0" tIns="16197" rIns="0" bIns="0" rtlCol="0">
            <a:spAutoFit/>
          </a:bodyPr>
          <a:lstStyle/>
          <a:p>
            <a:pPr marR="2541" defTabSz="457344" eaLnBrk="1" fontAlgn="auto" hangingPunct="1">
              <a:spcBef>
                <a:spcPts val="127"/>
              </a:spcBef>
              <a:spcAft>
                <a:spcPts val="0"/>
              </a:spcAft>
            </a:pPr>
            <a:r>
              <a:rPr lang="ru-RU" sz="1500" b="1" dirty="0">
                <a:solidFill>
                  <a:srgbClr val="4A7693"/>
                </a:solidFill>
                <a:latin typeface="Montserrat" panose="00000500000000000000" pitchFamily="2" charset="-52"/>
              </a:rPr>
              <a:t>РЕСУРСЫ:</a:t>
            </a:r>
          </a:p>
          <a:p>
            <a:pPr marR="2541" defTabSz="457344" eaLnBrk="1" fontAlgn="auto" hangingPunct="1">
              <a:spcBef>
                <a:spcPts val="127"/>
              </a:spcBef>
              <a:spcAft>
                <a:spcPts val="0"/>
              </a:spcAft>
            </a:pPr>
            <a:endParaRPr lang="ru-RU" sz="375" b="1" dirty="0">
              <a:solidFill>
                <a:srgbClr val="4A7693"/>
              </a:solidFill>
              <a:latin typeface="Montserrat" panose="00000500000000000000" pitchFamily="2" charset="-52"/>
            </a:endParaRP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ЦПО – ФИП по управлению качеством ВР в регионе</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КПК «Организация контроля и оценки качества воспитательной работы» и т.д.</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проект ЦПО в АСИ «Воспитание со знаком качества»</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Региональная рабочая группа по сопровождению процесса внедрения рабочей программы воспитания</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20 региональных </a:t>
            </a:r>
            <a:r>
              <a:rPr lang="ru-RU" sz="1200" dirty="0" err="1">
                <a:solidFill>
                  <a:srgbClr val="4A7693"/>
                </a:solidFill>
                <a:latin typeface="Montserrat" panose="00000500000000000000" pitchFamily="2" charset="-52"/>
              </a:rPr>
              <a:t>тьюторов</a:t>
            </a:r>
            <a:r>
              <a:rPr lang="ru-RU" sz="1200" dirty="0">
                <a:solidFill>
                  <a:srgbClr val="4A7693"/>
                </a:solidFill>
                <a:latin typeface="Montserrat" panose="00000500000000000000" pitchFamily="2" charset="-52"/>
              </a:rPr>
              <a:t> по воспитанию в СПО</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Электронный методический кабинет для специалистов по ВР в СПО</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Проекты / программы по направлениям</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Конференции, марафоны, мастер-классы,</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Единые методические дни (ЕМД)</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Единые классные часы (ЕКЧ), в том числе «Разговоры о важном»</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конкурс «Классный руководитель года»</a:t>
            </a:r>
          </a:p>
          <a:p>
            <a:pPr marL="214370" marR="2541" indent="-214370" defTabSz="457344" eaLnBrk="1" fontAlgn="auto" hangingPunct="1">
              <a:spcBef>
                <a:spcPts val="127"/>
              </a:spcBef>
              <a:spcAft>
                <a:spcPts val="0"/>
              </a:spcAft>
              <a:buFont typeface="Wingdings" panose="05000000000000000000" pitchFamily="2" charset="2"/>
              <a:buChar char="q"/>
            </a:pPr>
            <a:r>
              <a:rPr lang="ru-RU" sz="1200" dirty="0">
                <a:solidFill>
                  <a:srgbClr val="4A7693"/>
                </a:solidFill>
                <a:latin typeface="Montserrat" panose="00000500000000000000" pitchFamily="2" charset="-52"/>
              </a:rPr>
              <a:t>Тематические аудиты (сентябрь – аудит РПВ и КП ВР).</a:t>
            </a:r>
          </a:p>
        </p:txBody>
      </p:sp>
    </p:spTree>
    <p:extLst>
      <p:ext uri="{BB962C8B-B14F-4D97-AF65-F5344CB8AC3E}">
        <p14:creationId xmlns:p14="http://schemas.microsoft.com/office/powerpoint/2010/main" val="13490102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722199" y="135009"/>
            <a:ext cx="8009501" cy="646331"/>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ДОЛЯ КЛАССНЫЙХ РУКОВОДИТЕЛЕЙ, </a:t>
            </a:r>
            <a:endParaRPr lang="ru-RU" sz="1800" b="1" dirty="0" smtClean="0">
              <a:solidFill>
                <a:srgbClr val="4BACC6">
                  <a:lumMod val="50000"/>
                </a:srgbClr>
              </a:solidFill>
              <a:latin typeface="Montserrat" panose="00000500000000000000" pitchFamily="2" charset="-52"/>
              <a:cs typeface="Microsoft Sans Serif"/>
            </a:endParaRPr>
          </a:p>
          <a:p>
            <a:pPr defTabSz="685983" eaLnBrk="1" fontAlgn="auto" hangingPunct="1">
              <a:spcBef>
                <a:spcPts val="0"/>
              </a:spcBef>
              <a:spcAft>
                <a:spcPts val="0"/>
              </a:spcAft>
            </a:pPr>
            <a:r>
              <a:rPr lang="ru-RU" sz="1800" b="1" dirty="0" smtClean="0">
                <a:solidFill>
                  <a:srgbClr val="4BACC6">
                    <a:lumMod val="50000"/>
                  </a:srgbClr>
                </a:solidFill>
                <a:latin typeface="Montserrat" panose="00000500000000000000" pitchFamily="2" charset="-52"/>
                <a:cs typeface="Microsoft Sans Serif"/>
              </a:rPr>
              <a:t>ПРОШЕДШИХ </a:t>
            </a:r>
            <a:r>
              <a:rPr lang="ru-RU" sz="1800" b="1" dirty="0">
                <a:solidFill>
                  <a:srgbClr val="4BACC6">
                    <a:lumMod val="50000"/>
                  </a:srgbClr>
                </a:solidFill>
                <a:latin typeface="Montserrat" panose="00000500000000000000" pitchFamily="2" charset="-52"/>
                <a:cs typeface="Microsoft Sans Serif"/>
              </a:rPr>
              <a:t>КУРСЫ ПОВЫШЕНИЯ КВАЛИФИКАЦИИ</a:t>
            </a:r>
          </a:p>
        </p:txBody>
      </p:sp>
      <p:sp>
        <p:nvSpPr>
          <p:cNvPr id="14" name="Прямоугольник 13"/>
          <p:cNvSpPr/>
          <p:nvPr/>
        </p:nvSpPr>
        <p:spPr>
          <a:xfrm>
            <a:off x="8256387" y="4488483"/>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graphicFrame>
        <p:nvGraphicFramePr>
          <p:cNvPr id="6" name="Таблица 5"/>
          <p:cNvGraphicFramePr>
            <a:graphicFrameLocks noGrp="1"/>
          </p:cNvGraphicFramePr>
          <p:nvPr>
            <p:extLst/>
          </p:nvPr>
        </p:nvGraphicFramePr>
        <p:xfrm>
          <a:off x="806540" y="773970"/>
          <a:ext cx="5909330" cy="4230304"/>
        </p:xfrm>
        <a:graphic>
          <a:graphicData uri="http://schemas.openxmlformats.org/drawingml/2006/table">
            <a:tbl>
              <a:tblPr firstRow="1" bandRow="1">
                <a:tableStyleId>{D27102A9-8310-4765-A935-A1911B00CA55}</a:tableStyleId>
              </a:tblPr>
              <a:tblGrid>
                <a:gridCol w="1645826">
                  <a:extLst>
                    <a:ext uri="{9D8B030D-6E8A-4147-A177-3AD203B41FA5}">
                      <a16:colId xmlns:a16="http://schemas.microsoft.com/office/drawing/2014/main" xmlns="" val="1761688897"/>
                    </a:ext>
                  </a:extLst>
                </a:gridCol>
                <a:gridCol w="1447245">
                  <a:extLst>
                    <a:ext uri="{9D8B030D-6E8A-4147-A177-3AD203B41FA5}">
                      <a16:colId xmlns:a16="http://schemas.microsoft.com/office/drawing/2014/main" xmlns="" val="840384976"/>
                    </a:ext>
                  </a:extLst>
                </a:gridCol>
                <a:gridCol w="1347953">
                  <a:extLst>
                    <a:ext uri="{9D8B030D-6E8A-4147-A177-3AD203B41FA5}">
                      <a16:colId xmlns:a16="http://schemas.microsoft.com/office/drawing/2014/main" xmlns="" val="2441323516"/>
                    </a:ext>
                  </a:extLst>
                </a:gridCol>
                <a:gridCol w="1468306">
                  <a:extLst>
                    <a:ext uri="{9D8B030D-6E8A-4147-A177-3AD203B41FA5}">
                      <a16:colId xmlns:a16="http://schemas.microsoft.com/office/drawing/2014/main" xmlns="" val="3273753399"/>
                    </a:ext>
                  </a:extLst>
                </a:gridCol>
              </a:tblGrid>
              <a:tr h="320139">
                <a:tc>
                  <a:txBody>
                    <a:bodyPr/>
                    <a:lstStyle/>
                    <a:p>
                      <a:pPr algn="ctr">
                        <a:spcAft>
                          <a:spcPts val="0"/>
                        </a:spcAft>
                      </a:pPr>
                      <a:r>
                        <a:rPr lang="ru-RU" sz="1100" dirty="0">
                          <a:solidFill>
                            <a:schemeClr val="tx1"/>
                          </a:solidFill>
                          <a:effectLst/>
                          <a:latin typeface="Montserrat" panose="00000500000000000000" pitchFamily="2" charset="-52"/>
                        </a:rPr>
                        <a:t>Территориальное управление </a:t>
                      </a:r>
                      <a:r>
                        <a:rPr lang="ru-RU" sz="1100" dirty="0" err="1">
                          <a:solidFill>
                            <a:schemeClr val="tx1"/>
                          </a:solidFill>
                          <a:effectLst/>
                          <a:latin typeface="Montserrat" panose="00000500000000000000" pitchFamily="2" charset="-52"/>
                        </a:rPr>
                        <a:t>МОиН</a:t>
                      </a:r>
                      <a:endParaRPr lang="ru-RU" sz="1100" b="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Кол-во классных руководителей</a:t>
                      </a:r>
                      <a:endParaRPr lang="ru-RU" sz="1100" b="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Повысили квалификацию</a:t>
                      </a:r>
                      <a:endParaRPr lang="ru-RU" sz="1100" b="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Доля</a:t>
                      </a:r>
                      <a:endParaRPr lang="ru-RU" sz="1100" b="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455337884"/>
                  </a:ext>
                </a:extLst>
              </a:tr>
              <a:tr h="278216">
                <a:tc>
                  <a:txBody>
                    <a:bodyPr/>
                    <a:lstStyle/>
                    <a:p>
                      <a:pPr algn="just">
                        <a:lnSpc>
                          <a:spcPct val="150000"/>
                        </a:lnSpc>
                        <a:spcAft>
                          <a:spcPts val="0"/>
                        </a:spcAft>
                      </a:pPr>
                      <a:r>
                        <a:rPr lang="ru-RU" sz="1100" dirty="0" err="1">
                          <a:solidFill>
                            <a:schemeClr val="tx1"/>
                          </a:solidFill>
                          <a:effectLst/>
                          <a:latin typeface="Montserrat" panose="00000500000000000000" pitchFamily="2" charset="-52"/>
                        </a:rPr>
                        <a:t>Кинельское</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30</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71</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100%</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851024422"/>
                  </a:ext>
                </a:extLst>
              </a:tr>
              <a:tr h="278216">
                <a:tc>
                  <a:txBody>
                    <a:bodyPr/>
                    <a:lstStyle/>
                    <a:p>
                      <a:pPr algn="just">
                        <a:lnSpc>
                          <a:spcPct val="150000"/>
                        </a:lnSpc>
                        <a:spcAft>
                          <a:spcPts val="0"/>
                        </a:spcAft>
                      </a:pPr>
                      <a:r>
                        <a:rPr lang="ru-RU" sz="1100" dirty="0">
                          <a:solidFill>
                            <a:schemeClr val="tx1"/>
                          </a:solidFill>
                          <a:effectLst/>
                          <a:latin typeface="Montserrat" panose="00000500000000000000" pitchFamily="2" charset="-52"/>
                        </a:rPr>
                        <a:t>Северо-восточное</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40</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46</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solidFill>
                            <a:schemeClr val="tx1"/>
                          </a:solidFill>
                          <a:effectLst/>
                          <a:latin typeface="Montserrat" panose="00000500000000000000" pitchFamily="2" charset="-52"/>
                        </a:rPr>
                        <a:t>100%</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59811521"/>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Центральное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23</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23</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solidFill>
                            <a:schemeClr val="tx1"/>
                          </a:solidFill>
                          <a:effectLst/>
                          <a:latin typeface="Montserrat" panose="00000500000000000000" pitchFamily="2" charset="-52"/>
                        </a:rPr>
                        <a:t>100%</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668049265"/>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Западное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232</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228</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solidFill>
                            <a:schemeClr val="tx1"/>
                          </a:solidFill>
                          <a:effectLst/>
                          <a:latin typeface="Montserrat" panose="00000500000000000000" pitchFamily="2" charset="-52"/>
                        </a:rPr>
                        <a:t>98%</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303856321"/>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Юго-Западное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119</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82</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solidFill>
                            <a:schemeClr val="tx1"/>
                          </a:solidFill>
                          <a:effectLst/>
                          <a:latin typeface="Montserrat" panose="00000500000000000000" pitchFamily="2" charset="-52"/>
                        </a:rPr>
                        <a:t>69%</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664900848"/>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Северо-западное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24</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11</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a:solidFill>
                            <a:schemeClr val="tx1"/>
                          </a:solidFill>
                          <a:effectLst/>
                          <a:latin typeface="Montserrat" panose="00000500000000000000" pitchFamily="2" charset="-52"/>
                        </a:rPr>
                        <a:t>46%</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06960152"/>
                  </a:ext>
                </a:extLst>
              </a:tr>
              <a:tr h="278216">
                <a:tc>
                  <a:txBody>
                    <a:bodyPr/>
                    <a:lstStyle/>
                    <a:p>
                      <a:pPr algn="just">
                        <a:lnSpc>
                          <a:spcPct val="150000"/>
                        </a:lnSpc>
                        <a:spcAft>
                          <a:spcPts val="0"/>
                        </a:spcAft>
                      </a:pPr>
                      <a:r>
                        <a:rPr lang="ru-RU" sz="1100" b="1" dirty="0" smtClean="0">
                          <a:solidFill>
                            <a:schemeClr val="tx1"/>
                          </a:solidFill>
                          <a:effectLst/>
                          <a:latin typeface="Montserrat" panose="00000500000000000000" pitchFamily="2" charset="-52"/>
                        </a:rPr>
                        <a:t>Самарская область</a:t>
                      </a:r>
                      <a:endParaRPr lang="ru-RU" sz="1100" b="1"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b="1" dirty="0">
                          <a:solidFill>
                            <a:schemeClr val="tx1"/>
                          </a:solidFill>
                          <a:effectLst/>
                          <a:latin typeface="Montserrat" panose="00000500000000000000" pitchFamily="2" charset="-52"/>
                        </a:rPr>
                        <a:t>2067</a:t>
                      </a:r>
                      <a:endParaRPr lang="ru-RU" sz="1100" b="1"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b="1" dirty="0">
                          <a:solidFill>
                            <a:schemeClr val="tx1"/>
                          </a:solidFill>
                          <a:effectLst/>
                          <a:latin typeface="Montserrat" panose="00000500000000000000" pitchFamily="2" charset="-52"/>
                        </a:rPr>
                        <a:t>873</a:t>
                      </a:r>
                      <a:endParaRPr lang="ru-RU" sz="1100" b="1"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b="1" dirty="0">
                          <a:solidFill>
                            <a:schemeClr val="tx1"/>
                          </a:solidFill>
                          <a:effectLst/>
                          <a:latin typeface="Montserrat" panose="00000500000000000000" pitchFamily="2" charset="-52"/>
                        </a:rPr>
                        <a:t>42%</a:t>
                      </a:r>
                      <a:endParaRPr lang="ru-RU" sz="1100" b="1"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3961649665"/>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Юго-восточное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39</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15</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39%</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745284224"/>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Северное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34</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13</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38%</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500742509"/>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Поволжское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59</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18</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31%</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448164501"/>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Самарское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878</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223</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25%</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765277351"/>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Тольяттинское у.</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486</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120</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25%</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4199128269"/>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Отрадненское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84</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20</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a:solidFill>
                            <a:schemeClr val="tx1"/>
                          </a:solidFill>
                          <a:effectLst/>
                          <a:latin typeface="Montserrat" panose="00000500000000000000" pitchFamily="2" charset="-52"/>
                        </a:rPr>
                        <a:t>24%</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2856707567"/>
                  </a:ext>
                </a:extLst>
              </a:tr>
              <a:tr h="278216">
                <a:tc>
                  <a:txBody>
                    <a:bodyPr/>
                    <a:lstStyle/>
                    <a:p>
                      <a:pPr algn="just">
                        <a:lnSpc>
                          <a:spcPct val="150000"/>
                        </a:lnSpc>
                        <a:spcAft>
                          <a:spcPts val="0"/>
                        </a:spcAft>
                      </a:pPr>
                      <a:r>
                        <a:rPr lang="ru-RU" sz="1100">
                          <a:solidFill>
                            <a:schemeClr val="tx1"/>
                          </a:solidFill>
                          <a:effectLst/>
                          <a:latin typeface="Montserrat" panose="00000500000000000000" pitchFamily="2" charset="-52"/>
                        </a:rPr>
                        <a:t>Южное</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a:solidFill>
                            <a:schemeClr val="tx1"/>
                          </a:solidFill>
                          <a:effectLst/>
                          <a:latin typeface="Montserrat" panose="00000500000000000000" pitchFamily="2" charset="-52"/>
                        </a:rPr>
                        <a:t>19</a:t>
                      </a:r>
                      <a:endParaRPr lang="ru-RU" sz="110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spcAft>
                          <a:spcPts val="0"/>
                        </a:spcAft>
                      </a:pPr>
                      <a:r>
                        <a:rPr lang="ru-RU" sz="1100" dirty="0">
                          <a:solidFill>
                            <a:schemeClr val="tx1"/>
                          </a:solidFill>
                          <a:effectLst/>
                          <a:latin typeface="Montserrat" panose="00000500000000000000" pitchFamily="2" charset="-52"/>
                        </a:rPr>
                        <a:t>3</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tc>
                  <a:txBody>
                    <a:bodyPr/>
                    <a:lstStyle/>
                    <a:p>
                      <a:pPr algn="ctr">
                        <a:lnSpc>
                          <a:spcPct val="150000"/>
                        </a:lnSpc>
                        <a:spcAft>
                          <a:spcPts val="0"/>
                        </a:spcAft>
                      </a:pPr>
                      <a:r>
                        <a:rPr lang="ru-RU" sz="1100" dirty="0" smtClean="0">
                          <a:solidFill>
                            <a:schemeClr val="tx1"/>
                          </a:solidFill>
                          <a:effectLst/>
                          <a:latin typeface="Montserrat" panose="00000500000000000000" pitchFamily="2" charset="-52"/>
                        </a:rPr>
                        <a:t>22%</a:t>
                      </a:r>
                      <a:endParaRPr lang="ru-RU" sz="1100" dirty="0">
                        <a:solidFill>
                          <a:schemeClr val="tx1"/>
                        </a:solidFill>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3560614401"/>
                  </a:ext>
                </a:extLst>
              </a:tr>
            </a:tbl>
          </a:graphicData>
        </a:graphic>
      </p:graphicFrame>
      <p:sp>
        <p:nvSpPr>
          <p:cNvPr id="7" name="Прямоугольник 6"/>
          <p:cNvSpPr/>
          <p:nvPr/>
        </p:nvSpPr>
        <p:spPr>
          <a:xfrm>
            <a:off x="825877" y="2756081"/>
            <a:ext cx="8290455" cy="3008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8" name="TextBox 7"/>
          <p:cNvSpPr txBox="1"/>
          <p:nvPr/>
        </p:nvSpPr>
        <p:spPr>
          <a:xfrm>
            <a:off x="6487199" y="2756081"/>
            <a:ext cx="2575553" cy="300082"/>
          </a:xfrm>
          <a:prstGeom prst="rect">
            <a:avLst/>
          </a:prstGeom>
          <a:noFill/>
        </p:spPr>
        <p:txBody>
          <a:bodyPr wrap="square" rtlCol="0">
            <a:spAutoFit/>
          </a:bodyPr>
          <a:lstStyle/>
          <a:p>
            <a:pPr algn="r" defTabSz="685983" eaLnBrk="1" fontAlgn="auto" hangingPunct="1">
              <a:spcBef>
                <a:spcPts val="0"/>
              </a:spcBef>
              <a:spcAft>
                <a:spcPts val="0"/>
              </a:spcAft>
            </a:pPr>
            <a:r>
              <a:rPr lang="ru-RU" sz="1350" dirty="0">
                <a:solidFill>
                  <a:prstClr val="black"/>
                </a:solidFill>
                <a:latin typeface="Calibri"/>
              </a:rPr>
              <a:t>Среднее значение по региону</a:t>
            </a:r>
          </a:p>
        </p:txBody>
      </p:sp>
    </p:spTree>
    <p:extLst>
      <p:ext uri="{BB962C8B-B14F-4D97-AF65-F5344CB8AC3E}">
        <p14:creationId xmlns:p14="http://schemas.microsoft.com/office/powerpoint/2010/main" val="318361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2415" y="613847"/>
            <a:ext cx="8280806" cy="3785652"/>
          </a:xfrm>
          <a:prstGeom prst="rect">
            <a:avLst/>
          </a:prstGeom>
        </p:spPr>
        <p:txBody>
          <a:bodyPr wrap="square">
            <a:spAutoFit/>
          </a:bodyPr>
          <a:lstStyle/>
          <a:p>
            <a:pPr lvl="0" algn="ctr">
              <a:lnSpc>
                <a:spcPct val="150000"/>
              </a:lnSpc>
              <a:defRPr/>
            </a:pPr>
            <a:r>
              <a:rPr lang="ru-RU" sz="2000" b="1" dirty="0">
                <a:solidFill>
                  <a:srgbClr val="000000"/>
                </a:solidFill>
                <a:latin typeface="PT Sans"/>
              </a:rPr>
              <a:t>200 лет </a:t>
            </a:r>
            <a:r>
              <a:rPr lang="ru-RU" sz="2000" dirty="0">
                <a:solidFill>
                  <a:srgbClr val="000000"/>
                </a:solidFill>
                <a:latin typeface="PT Sans"/>
              </a:rPr>
              <a:t>назад началось становление </a:t>
            </a:r>
            <a:r>
              <a:rPr lang="ru-RU" sz="2000" b="1" dirty="0">
                <a:solidFill>
                  <a:srgbClr val="000000"/>
                </a:solidFill>
                <a:latin typeface="PT Sans"/>
              </a:rPr>
              <a:t>института классного наставничества</a:t>
            </a:r>
            <a:r>
              <a:rPr lang="ru-RU" sz="2000" dirty="0">
                <a:solidFill>
                  <a:srgbClr val="000000"/>
                </a:solidFill>
                <a:latin typeface="PT Sans"/>
              </a:rPr>
              <a:t>, заменившего гувернеров, дядек, нянек. Согласно Уставу учебных заведений </a:t>
            </a:r>
            <a:r>
              <a:rPr lang="ru-RU" sz="2000" b="1" dirty="0">
                <a:solidFill>
                  <a:srgbClr val="000000"/>
                </a:solidFill>
                <a:latin typeface="PT Sans"/>
              </a:rPr>
              <a:t>1804 г.</a:t>
            </a:r>
            <a:r>
              <a:rPr lang="ru-RU" sz="2000" dirty="0">
                <a:solidFill>
                  <a:srgbClr val="000000"/>
                </a:solidFill>
                <a:latin typeface="PT Sans"/>
              </a:rPr>
              <a:t> учителя помимо обучения должны были заниматься и воспитанием </a:t>
            </a:r>
            <a:r>
              <a:rPr lang="ru-RU" sz="2000" dirty="0" smtClean="0">
                <a:solidFill>
                  <a:srgbClr val="000000"/>
                </a:solidFill>
                <a:latin typeface="PT Sans"/>
              </a:rPr>
              <a:t>учащихся. </a:t>
            </a:r>
          </a:p>
          <a:p>
            <a:pPr lvl="0" algn="ctr">
              <a:lnSpc>
                <a:spcPct val="150000"/>
              </a:lnSpc>
              <a:defRPr/>
            </a:pPr>
            <a:endParaRPr lang="ru-RU" sz="2000" dirty="0">
              <a:solidFill>
                <a:srgbClr val="000000"/>
              </a:solidFill>
              <a:latin typeface="PT Sans"/>
            </a:endParaRPr>
          </a:p>
          <a:p>
            <a:pPr lvl="0" algn="ctr">
              <a:lnSpc>
                <a:spcPct val="150000"/>
              </a:lnSpc>
              <a:defRPr/>
            </a:pPr>
            <a:r>
              <a:rPr lang="ru-RU" sz="2000" b="1" dirty="0" smtClean="0">
                <a:solidFill>
                  <a:srgbClr val="000000"/>
                </a:solidFill>
                <a:latin typeface="PT Sans"/>
              </a:rPr>
              <a:t>Классных наставников / классных дам</a:t>
            </a:r>
            <a:r>
              <a:rPr lang="ru-RU" sz="2000" dirty="0" smtClean="0">
                <a:solidFill>
                  <a:srgbClr val="000000"/>
                </a:solidFill>
                <a:latin typeface="PT Sans"/>
              </a:rPr>
              <a:t> назначали </a:t>
            </a:r>
            <a:r>
              <a:rPr lang="ru-RU" sz="2000" dirty="0">
                <a:solidFill>
                  <a:srgbClr val="000000"/>
                </a:solidFill>
                <a:latin typeface="PT Sans"/>
              </a:rPr>
              <a:t>по </a:t>
            </a:r>
            <a:r>
              <a:rPr lang="ru-RU" sz="2000" dirty="0" smtClean="0">
                <a:solidFill>
                  <a:srgbClr val="000000"/>
                </a:solidFill>
                <a:latin typeface="PT Sans"/>
              </a:rPr>
              <a:t>1 </a:t>
            </a:r>
            <a:r>
              <a:rPr lang="ru-RU" sz="2000" dirty="0">
                <a:solidFill>
                  <a:srgbClr val="000000"/>
                </a:solidFill>
                <a:latin typeface="PT Sans"/>
              </a:rPr>
              <a:t>на класс </a:t>
            </a:r>
            <a:endParaRPr lang="ru-RU" sz="2000" dirty="0" smtClean="0">
              <a:solidFill>
                <a:srgbClr val="000000"/>
              </a:solidFill>
              <a:latin typeface="PT Sans"/>
            </a:endParaRPr>
          </a:p>
          <a:p>
            <a:pPr lvl="0" algn="ctr">
              <a:lnSpc>
                <a:spcPct val="150000"/>
              </a:lnSpc>
              <a:defRPr/>
            </a:pPr>
            <a:r>
              <a:rPr lang="ru-RU" sz="2000" dirty="0" smtClean="0">
                <a:solidFill>
                  <a:srgbClr val="000000"/>
                </a:solidFill>
                <a:latin typeface="PT Sans"/>
              </a:rPr>
              <a:t>с </a:t>
            </a:r>
            <a:r>
              <a:rPr lang="ru-RU" sz="2000" dirty="0">
                <a:solidFill>
                  <a:srgbClr val="000000"/>
                </a:solidFill>
                <a:latin typeface="PT Sans"/>
              </a:rPr>
              <a:t>обязательной учебной нагрузкой в своем классе </a:t>
            </a:r>
            <a:endParaRPr lang="ru-RU" sz="2000" dirty="0" smtClean="0">
              <a:solidFill>
                <a:srgbClr val="000000"/>
              </a:solidFill>
              <a:latin typeface="PT Sans"/>
            </a:endParaRPr>
          </a:p>
          <a:p>
            <a:pPr lvl="0" algn="ctr">
              <a:lnSpc>
                <a:spcPct val="150000"/>
              </a:lnSpc>
              <a:defRPr/>
            </a:pPr>
            <a:r>
              <a:rPr lang="ru-RU" sz="2000" dirty="0" smtClean="0">
                <a:solidFill>
                  <a:srgbClr val="000000"/>
                </a:solidFill>
                <a:latin typeface="PT Sans"/>
              </a:rPr>
              <a:t>(</a:t>
            </a:r>
            <a:r>
              <a:rPr lang="ru-RU" sz="2000" b="1" dirty="0">
                <a:solidFill>
                  <a:srgbClr val="000000"/>
                </a:solidFill>
                <a:latin typeface="PT Sans"/>
              </a:rPr>
              <a:t>18 часов </a:t>
            </a:r>
            <a:r>
              <a:rPr lang="ru-RU" sz="2000" dirty="0">
                <a:solidFill>
                  <a:srgbClr val="000000"/>
                </a:solidFill>
                <a:latin typeface="PT Sans"/>
              </a:rPr>
              <a:t>в неделю).</a:t>
            </a:r>
            <a:endParaRPr lang="ru-RU" sz="20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02738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637952" y="135009"/>
            <a:ext cx="8641435" cy="646331"/>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АКТИВНОСТЬ ПЕДРАБОТНИКОВ В ПУБЛИЧНОМ ПРЕДСТАВЛЕНИИ ПОЗИТИВНОГО ПЕДАГОГИЧЕСКОГО ОПЫТА </a:t>
            </a:r>
            <a:r>
              <a:rPr lang="ru-RU" sz="1200" b="1" dirty="0">
                <a:solidFill>
                  <a:srgbClr val="4BACC6">
                    <a:lumMod val="50000"/>
                  </a:srgbClr>
                </a:solidFill>
                <a:latin typeface="Montserrat" panose="00000500000000000000" pitchFamily="2" charset="-52"/>
                <a:cs typeface="Microsoft Sans Serif"/>
              </a:rPr>
              <a:t>(семинары, мастер-классы, ЕМД)</a:t>
            </a:r>
          </a:p>
        </p:txBody>
      </p:sp>
      <p:sp>
        <p:nvSpPr>
          <p:cNvPr id="14" name="Прямоугольник 13"/>
          <p:cNvSpPr/>
          <p:nvPr/>
        </p:nvSpPr>
        <p:spPr>
          <a:xfrm>
            <a:off x="8256387" y="4464412"/>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sp>
        <p:nvSpPr>
          <p:cNvPr id="8" name="Прямоугольник 7"/>
          <p:cNvSpPr/>
          <p:nvPr/>
        </p:nvSpPr>
        <p:spPr>
          <a:xfrm>
            <a:off x="825877" y="3044932"/>
            <a:ext cx="8290455" cy="3008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9" name="TextBox 8"/>
          <p:cNvSpPr txBox="1"/>
          <p:nvPr/>
        </p:nvSpPr>
        <p:spPr>
          <a:xfrm>
            <a:off x="6487199" y="3044932"/>
            <a:ext cx="2575553" cy="300082"/>
          </a:xfrm>
          <a:prstGeom prst="rect">
            <a:avLst/>
          </a:prstGeom>
          <a:noFill/>
        </p:spPr>
        <p:txBody>
          <a:bodyPr wrap="square" rtlCol="0">
            <a:spAutoFit/>
          </a:bodyPr>
          <a:lstStyle/>
          <a:p>
            <a:pPr algn="r" defTabSz="685983" eaLnBrk="1" fontAlgn="auto" hangingPunct="1">
              <a:spcBef>
                <a:spcPts val="0"/>
              </a:spcBef>
              <a:spcAft>
                <a:spcPts val="0"/>
              </a:spcAft>
            </a:pPr>
            <a:r>
              <a:rPr lang="ru-RU" sz="1350" dirty="0">
                <a:solidFill>
                  <a:prstClr val="black"/>
                </a:solidFill>
                <a:latin typeface="Calibri"/>
              </a:rPr>
              <a:t>Среднее значение по региону</a:t>
            </a:r>
          </a:p>
        </p:txBody>
      </p:sp>
      <p:graphicFrame>
        <p:nvGraphicFramePr>
          <p:cNvPr id="12" name="Таблица 11"/>
          <p:cNvGraphicFramePr>
            <a:graphicFrameLocks noGrp="1"/>
          </p:cNvGraphicFramePr>
          <p:nvPr>
            <p:extLst/>
          </p:nvPr>
        </p:nvGraphicFramePr>
        <p:xfrm>
          <a:off x="802529" y="777301"/>
          <a:ext cx="5925375" cy="4230304"/>
        </p:xfrm>
        <a:graphic>
          <a:graphicData uri="http://schemas.openxmlformats.org/drawingml/2006/table">
            <a:tbl>
              <a:tblPr firstRow="1" bandRow="1">
                <a:tableStyleId>{D27102A9-8310-4765-A935-A1911B00CA55}</a:tableStyleId>
              </a:tblPr>
              <a:tblGrid>
                <a:gridCol w="1652846">
                  <a:extLst>
                    <a:ext uri="{9D8B030D-6E8A-4147-A177-3AD203B41FA5}">
                      <a16:colId xmlns:a16="http://schemas.microsoft.com/office/drawing/2014/main" xmlns="" val="1381377473"/>
                    </a:ext>
                  </a:extLst>
                </a:gridCol>
                <a:gridCol w="1035036">
                  <a:extLst>
                    <a:ext uri="{9D8B030D-6E8A-4147-A177-3AD203B41FA5}">
                      <a16:colId xmlns:a16="http://schemas.microsoft.com/office/drawing/2014/main" xmlns="" val="123643660"/>
                    </a:ext>
                  </a:extLst>
                </a:gridCol>
                <a:gridCol w="1552552">
                  <a:extLst>
                    <a:ext uri="{9D8B030D-6E8A-4147-A177-3AD203B41FA5}">
                      <a16:colId xmlns:a16="http://schemas.microsoft.com/office/drawing/2014/main" xmlns="" val="1007030427"/>
                    </a:ext>
                  </a:extLst>
                </a:gridCol>
                <a:gridCol w="1684941">
                  <a:extLst>
                    <a:ext uri="{9D8B030D-6E8A-4147-A177-3AD203B41FA5}">
                      <a16:colId xmlns:a16="http://schemas.microsoft.com/office/drawing/2014/main" xmlns="" val="413861860"/>
                    </a:ext>
                  </a:extLst>
                </a:gridCol>
              </a:tblGrid>
              <a:tr h="320139">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Территориальное управление </a:t>
                      </a:r>
                      <a:r>
                        <a:rPr lang="ru-RU" sz="1100" b="0" dirty="0" err="1">
                          <a:solidFill>
                            <a:schemeClr val="tx1"/>
                          </a:solidFill>
                          <a:effectLst/>
                          <a:latin typeface="Montserrat" panose="00000500000000000000" pitchFamily="2" charset="-52"/>
                          <a:ea typeface="+mn-ea"/>
                          <a:cs typeface="+mn-cs"/>
                        </a:rPr>
                        <a:t>МОиН</a:t>
                      </a:r>
                      <a:endParaRPr lang="ru-RU" sz="1100" b="0" dirty="0">
                        <a:solidFill>
                          <a:schemeClr val="tx1"/>
                        </a:solidFill>
                        <a:effectLst/>
                        <a:latin typeface="Montserrat" panose="00000500000000000000" pitchFamily="2" charset="-52"/>
                        <a:ea typeface="+mn-ea"/>
                        <a:cs typeface="+mn-cs"/>
                      </a:endParaRP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Кол-во</a:t>
                      </a:r>
                    </a:p>
                    <a:p>
                      <a:pPr algn="ctr">
                        <a:spcAft>
                          <a:spcPts val="0"/>
                        </a:spcAft>
                      </a:pPr>
                      <a:r>
                        <a:rPr lang="ru-RU" sz="1100" b="0" dirty="0">
                          <a:solidFill>
                            <a:schemeClr val="tx1"/>
                          </a:solidFill>
                          <a:effectLst/>
                          <a:latin typeface="Montserrat" panose="00000500000000000000" pitchFamily="2" charset="-52"/>
                          <a:ea typeface="+mn-ea"/>
                          <a:cs typeface="+mn-cs"/>
                        </a:rPr>
                        <a:t>педагогов</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Кол-во выступлений разного уровня</a:t>
                      </a:r>
                    </a:p>
                  </a:txBody>
                  <a:tcPr marL="51451" marR="51451" marT="0" marB="0" anchor="ctr"/>
                </a:tc>
                <a:tc>
                  <a:txBody>
                    <a:bodyPr/>
                    <a:lstStyle/>
                    <a:p>
                      <a:pPr algn="ctr">
                        <a:lnSpc>
                          <a:spcPct val="150000"/>
                        </a:lnSpc>
                        <a:spcAft>
                          <a:spcPts val="0"/>
                        </a:spcAft>
                      </a:pPr>
                      <a:r>
                        <a:rPr lang="ru-RU" sz="1100" b="0">
                          <a:solidFill>
                            <a:schemeClr val="tx1"/>
                          </a:solidFill>
                          <a:effectLst/>
                          <a:latin typeface="Montserrat" panose="00000500000000000000" pitchFamily="2" charset="-52"/>
                          <a:ea typeface="+mn-ea"/>
                          <a:cs typeface="+mn-cs"/>
                        </a:rPr>
                        <a:t>Активность</a:t>
                      </a:r>
                    </a:p>
                  </a:txBody>
                  <a:tcPr marL="51451" marR="51451" marT="0" marB="0" anchor="ctr"/>
                </a:tc>
                <a:extLst>
                  <a:ext uri="{0D108BD9-81ED-4DB2-BD59-A6C34878D82A}">
                    <a16:rowId xmlns:a16="http://schemas.microsoft.com/office/drawing/2014/main" xmlns="" val="1196587149"/>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Юго-восточное</a:t>
                      </a:r>
                    </a:p>
                  </a:txBody>
                  <a:tcPr marL="51451" marR="51451" marT="0" marB="0"/>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61</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117</a:t>
                      </a:r>
                    </a:p>
                  </a:txBody>
                  <a:tcPr marL="51451" marR="51451" marT="0" marB="0" anchor="ctr"/>
                </a:tc>
                <a:tc>
                  <a:txBody>
                    <a:bodyPr/>
                    <a:lstStyle/>
                    <a:p>
                      <a:pPr algn="ctr">
                        <a:lnSpc>
                          <a:spcPct val="150000"/>
                        </a:lnSpc>
                        <a:spcAft>
                          <a:spcPts val="0"/>
                        </a:spcAft>
                      </a:pPr>
                      <a:r>
                        <a:rPr lang="ru-RU" sz="1100" b="0">
                          <a:solidFill>
                            <a:schemeClr val="tx1"/>
                          </a:solidFill>
                          <a:effectLst/>
                          <a:latin typeface="Montserrat" panose="00000500000000000000" pitchFamily="2" charset="-52"/>
                          <a:ea typeface="+mn-ea"/>
                          <a:cs typeface="+mn-cs"/>
                        </a:rPr>
                        <a:t>191%</a:t>
                      </a:r>
                    </a:p>
                  </a:txBody>
                  <a:tcPr marL="51451" marR="51451" marT="0" marB="0" anchor="ctr"/>
                </a:tc>
                <a:extLst>
                  <a:ext uri="{0D108BD9-81ED-4DB2-BD59-A6C34878D82A}">
                    <a16:rowId xmlns:a16="http://schemas.microsoft.com/office/drawing/2014/main" xmlns="" val="1478674078"/>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Западное</a:t>
                      </a:r>
                    </a:p>
                  </a:txBody>
                  <a:tcPr marL="51451" marR="51451" marT="0" marB="0"/>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330</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512</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155%</a:t>
                      </a:r>
                    </a:p>
                  </a:txBody>
                  <a:tcPr marL="51451" marR="51451" marT="0" marB="0" anchor="ctr"/>
                </a:tc>
                <a:extLst>
                  <a:ext uri="{0D108BD9-81ED-4DB2-BD59-A6C34878D82A}">
                    <a16:rowId xmlns:a16="http://schemas.microsoft.com/office/drawing/2014/main" xmlns="" val="3363650656"/>
                  </a:ext>
                </a:extLst>
              </a:tr>
              <a:tr h="278216">
                <a:tc>
                  <a:txBody>
                    <a:bodyPr/>
                    <a:lstStyle/>
                    <a:p>
                      <a:pPr algn="just">
                        <a:lnSpc>
                          <a:spcPct val="150000"/>
                        </a:lnSpc>
                        <a:spcAft>
                          <a:spcPts val="0"/>
                        </a:spcAft>
                      </a:pPr>
                      <a:r>
                        <a:rPr lang="ru-RU" sz="1100" b="0" dirty="0" err="1">
                          <a:solidFill>
                            <a:schemeClr val="tx1"/>
                          </a:solidFill>
                          <a:effectLst/>
                          <a:latin typeface="Montserrat" panose="00000500000000000000" pitchFamily="2" charset="-52"/>
                          <a:ea typeface="+mn-ea"/>
                          <a:cs typeface="+mn-cs"/>
                        </a:rPr>
                        <a:t>Отрадненское</a:t>
                      </a:r>
                      <a:endParaRPr lang="ru-RU" sz="1100" b="0" dirty="0">
                        <a:solidFill>
                          <a:schemeClr val="tx1"/>
                        </a:solidFill>
                        <a:effectLst/>
                        <a:latin typeface="Montserrat" panose="00000500000000000000" pitchFamily="2" charset="-52"/>
                        <a:ea typeface="+mn-ea"/>
                        <a:cs typeface="+mn-cs"/>
                      </a:endParaRPr>
                    </a:p>
                  </a:txBody>
                  <a:tcPr marL="51451" marR="51451" marT="0" marB="0"/>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117</a:t>
                      </a: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148</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127%</a:t>
                      </a:r>
                    </a:p>
                  </a:txBody>
                  <a:tcPr marL="51451" marR="51451" marT="0" marB="0" anchor="ctr"/>
                </a:tc>
                <a:extLst>
                  <a:ext uri="{0D108BD9-81ED-4DB2-BD59-A6C34878D82A}">
                    <a16:rowId xmlns:a16="http://schemas.microsoft.com/office/drawing/2014/main" xmlns="" val="2344610955"/>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Центральное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26</a:t>
                      </a: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33</a:t>
                      </a:r>
                    </a:p>
                  </a:txBody>
                  <a:tcPr marL="51451" marR="51451" marT="0" marB="0" anchor="ctr"/>
                </a:tc>
                <a:tc>
                  <a:txBody>
                    <a:bodyPr/>
                    <a:lstStyle/>
                    <a:p>
                      <a:pPr algn="ctr">
                        <a:lnSpc>
                          <a:spcPct val="150000"/>
                        </a:lnSpc>
                        <a:spcAft>
                          <a:spcPts val="0"/>
                        </a:spcAft>
                      </a:pPr>
                      <a:r>
                        <a:rPr lang="ru-RU" sz="1100" b="0">
                          <a:solidFill>
                            <a:schemeClr val="tx1"/>
                          </a:solidFill>
                          <a:effectLst/>
                          <a:latin typeface="Montserrat" panose="00000500000000000000" pitchFamily="2" charset="-52"/>
                          <a:ea typeface="+mn-ea"/>
                          <a:cs typeface="+mn-cs"/>
                        </a:rPr>
                        <a:t>127%</a:t>
                      </a:r>
                    </a:p>
                  </a:txBody>
                  <a:tcPr marL="51451" marR="51451" marT="0" marB="0" anchor="ctr"/>
                </a:tc>
                <a:extLst>
                  <a:ext uri="{0D108BD9-81ED-4DB2-BD59-A6C34878D82A}">
                    <a16:rowId xmlns:a16="http://schemas.microsoft.com/office/drawing/2014/main" xmlns="" val="877050193"/>
                  </a:ext>
                </a:extLst>
              </a:tr>
              <a:tr h="278216">
                <a:tc>
                  <a:txBody>
                    <a:bodyPr/>
                    <a:lstStyle/>
                    <a:p>
                      <a:pPr algn="just">
                        <a:lnSpc>
                          <a:spcPct val="150000"/>
                        </a:lnSpc>
                        <a:spcAft>
                          <a:spcPts val="0"/>
                        </a:spcAft>
                      </a:pPr>
                      <a:r>
                        <a:rPr lang="ru-RU" sz="1100" b="0" dirty="0">
                          <a:solidFill>
                            <a:schemeClr val="tx1"/>
                          </a:solidFill>
                          <a:effectLst/>
                          <a:latin typeface="Montserrat" panose="00000500000000000000" pitchFamily="2" charset="-52"/>
                          <a:ea typeface="+mn-ea"/>
                          <a:cs typeface="+mn-cs"/>
                        </a:rPr>
                        <a:t>Юго-Западное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175</a:t>
                      </a: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221</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126%</a:t>
                      </a:r>
                    </a:p>
                  </a:txBody>
                  <a:tcPr marL="51451" marR="51451" marT="0" marB="0" anchor="ctr"/>
                </a:tc>
                <a:extLst>
                  <a:ext uri="{0D108BD9-81ED-4DB2-BD59-A6C34878D82A}">
                    <a16:rowId xmlns:a16="http://schemas.microsoft.com/office/drawing/2014/main" xmlns="" val="429367285"/>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Кинельское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43</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46</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106%</a:t>
                      </a:r>
                    </a:p>
                  </a:txBody>
                  <a:tcPr marL="51451" marR="51451" marT="0" marB="0" anchor="ctr"/>
                </a:tc>
                <a:extLst>
                  <a:ext uri="{0D108BD9-81ED-4DB2-BD59-A6C34878D82A}">
                    <a16:rowId xmlns:a16="http://schemas.microsoft.com/office/drawing/2014/main" xmlns="" val="3840907653"/>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Северо-восточное</a:t>
                      </a:r>
                    </a:p>
                  </a:txBody>
                  <a:tcPr marL="51451" marR="51451" marT="0" marB="0"/>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53</a:t>
                      </a: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48</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91%</a:t>
                      </a:r>
                    </a:p>
                  </a:txBody>
                  <a:tcPr marL="51451" marR="51451" marT="0" marB="0" anchor="ctr"/>
                </a:tc>
                <a:extLst>
                  <a:ext uri="{0D108BD9-81ED-4DB2-BD59-A6C34878D82A}">
                    <a16:rowId xmlns:a16="http://schemas.microsoft.com/office/drawing/2014/main" xmlns="" val="264273396"/>
                  </a:ext>
                </a:extLst>
              </a:tr>
              <a:tr h="278216">
                <a:tc>
                  <a:txBody>
                    <a:bodyPr/>
                    <a:lstStyle/>
                    <a:p>
                      <a:pPr algn="just">
                        <a:lnSpc>
                          <a:spcPct val="150000"/>
                        </a:lnSpc>
                        <a:spcAft>
                          <a:spcPts val="0"/>
                        </a:spcAft>
                      </a:pPr>
                      <a:r>
                        <a:rPr lang="ru-RU" sz="1100" b="1" dirty="0">
                          <a:solidFill>
                            <a:schemeClr val="tx1"/>
                          </a:solidFill>
                          <a:effectLst/>
                          <a:latin typeface="Montserrat" panose="00000500000000000000" pitchFamily="2" charset="-52"/>
                          <a:ea typeface="+mn-ea"/>
                          <a:cs typeface="+mn-cs"/>
                        </a:rPr>
                        <a:t>Самарская область</a:t>
                      </a:r>
                    </a:p>
                  </a:txBody>
                  <a:tcPr marL="51451" marR="51451" marT="0" marB="0"/>
                </a:tc>
                <a:tc>
                  <a:txBody>
                    <a:bodyPr/>
                    <a:lstStyle/>
                    <a:p>
                      <a:pPr algn="ctr">
                        <a:spcAft>
                          <a:spcPts val="0"/>
                        </a:spcAft>
                      </a:pPr>
                      <a:r>
                        <a:rPr lang="ru-RU" sz="1100" b="1" dirty="0">
                          <a:solidFill>
                            <a:schemeClr val="tx1"/>
                          </a:solidFill>
                          <a:effectLst/>
                          <a:latin typeface="Montserrat" panose="00000500000000000000" pitchFamily="2" charset="-52"/>
                          <a:ea typeface="+mn-ea"/>
                          <a:cs typeface="+mn-cs"/>
                        </a:rPr>
                        <a:t>3311</a:t>
                      </a:r>
                    </a:p>
                  </a:txBody>
                  <a:tcPr marL="51451" marR="51451" marT="0" marB="0" anchor="ctr"/>
                </a:tc>
                <a:tc>
                  <a:txBody>
                    <a:bodyPr/>
                    <a:lstStyle/>
                    <a:p>
                      <a:pPr algn="ctr">
                        <a:spcAft>
                          <a:spcPts val="0"/>
                        </a:spcAft>
                      </a:pPr>
                      <a:r>
                        <a:rPr lang="ru-RU" sz="1100" b="1" dirty="0">
                          <a:solidFill>
                            <a:schemeClr val="tx1"/>
                          </a:solidFill>
                          <a:effectLst/>
                          <a:latin typeface="Montserrat" panose="00000500000000000000" pitchFamily="2" charset="-52"/>
                          <a:ea typeface="+mn-ea"/>
                          <a:cs typeface="+mn-cs"/>
                        </a:rPr>
                        <a:t>2833</a:t>
                      </a:r>
                    </a:p>
                  </a:txBody>
                  <a:tcPr marL="51451" marR="51451" marT="0" marB="0" anchor="ctr"/>
                </a:tc>
                <a:tc>
                  <a:txBody>
                    <a:bodyPr/>
                    <a:lstStyle/>
                    <a:p>
                      <a:pPr algn="ctr">
                        <a:lnSpc>
                          <a:spcPct val="150000"/>
                        </a:lnSpc>
                        <a:spcAft>
                          <a:spcPts val="0"/>
                        </a:spcAft>
                      </a:pPr>
                      <a:r>
                        <a:rPr lang="ru-RU" sz="1100" b="1" dirty="0">
                          <a:solidFill>
                            <a:schemeClr val="tx1"/>
                          </a:solidFill>
                          <a:effectLst/>
                          <a:latin typeface="Montserrat" panose="00000500000000000000" pitchFamily="2" charset="-52"/>
                          <a:ea typeface="+mn-ea"/>
                          <a:cs typeface="+mn-cs"/>
                        </a:rPr>
                        <a:t>86%</a:t>
                      </a:r>
                    </a:p>
                  </a:txBody>
                  <a:tcPr marL="51451" marR="51451" marT="0" marB="0" anchor="ctr"/>
                </a:tc>
                <a:extLst>
                  <a:ext uri="{0D108BD9-81ED-4DB2-BD59-A6C34878D82A}">
                    <a16:rowId xmlns:a16="http://schemas.microsoft.com/office/drawing/2014/main" xmlns="" val="639232220"/>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Тольяттинское</a:t>
                      </a:r>
                    </a:p>
                  </a:txBody>
                  <a:tcPr marL="51451" marR="51451" marT="0" marB="0"/>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787</a:t>
                      </a: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650</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83%</a:t>
                      </a:r>
                    </a:p>
                  </a:txBody>
                  <a:tcPr marL="51451" marR="51451" marT="0" marB="0" anchor="ctr"/>
                </a:tc>
                <a:extLst>
                  <a:ext uri="{0D108BD9-81ED-4DB2-BD59-A6C34878D82A}">
                    <a16:rowId xmlns:a16="http://schemas.microsoft.com/office/drawing/2014/main" xmlns="" val="596088149"/>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Самарское</a:t>
                      </a:r>
                    </a:p>
                  </a:txBody>
                  <a:tcPr marL="51451" marR="51451" marT="0" marB="0"/>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1523</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1004</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66%</a:t>
                      </a:r>
                    </a:p>
                  </a:txBody>
                  <a:tcPr marL="51451" marR="51451" marT="0" marB="0" anchor="ctr"/>
                </a:tc>
                <a:extLst>
                  <a:ext uri="{0D108BD9-81ED-4DB2-BD59-A6C34878D82A}">
                    <a16:rowId xmlns:a16="http://schemas.microsoft.com/office/drawing/2014/main" xmlns="" val="183184707"/>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Северо-западное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34</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18</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53%</a:t>
                      </a:r>
                    </a:p>
                  </a:txBody>
                  <a:tcPr marL="51451" marR="51451" marT="0" marB="0" anchor="ctr"/>
                </a:tc>
                <a:extLst>
                  <a:ext uri="{0D108BD9-81ED-4DB2-BD59-A6C34878D82A}">
                    <a16:rowId xmlns:a16="http://schemas.microsoft.com/office/drawing/2014/main" xmlns="" val="2012001543"/>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Южное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22</a:t>
                      </a:r>
                    </a:p>
                  </a:txBody>
                  <a:tcPr marL="51451" marR="51451" marT="0" marB="0" anchor="ctr"/>
                </a:tc>
                <a:tc>
                  <a:txBody>
                    <a:bodyPr/>
                    <a:lstStyle/>
                    <a:p>
                      <a:pPr algn="ctr">
                        <a:spcAft>
                          <a:spcPts val="0"/>
                        </a:spcAft>
                      </a:pPr>
                      <a:r>
                        <a:rPr lang="ru-RU" sz="1100" b="0" dirty="0">
                          <a:solidFill>
                            <a:schemeClr val="tx1"/>
                          </a:solidFill>
                          <a:effectLst/>
                          <a:latin typeface="Montserrat" panose="00000500000000000000" pitchFamily="2" charset="-52"/>
                          <a:ea typeface="+mn-ea"/>
                          <a:cs typeface="+mn-cs"/>
                        </a:rPr>
                        <a:t>9</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41%</a:t>
                      </a:r>
                    </a:p>
                  </a:txBody>
                  <a:tcPr marL="51451" marR="51451" marT="0" marB="0" anchor="ctr"/>
                </a:tc>
                <a:extLst>
                  <a:ext uri="{0D108BD9-81ED-4DB2-BD59-A6C34878D82A}">
                    <a16:rowId xmlns:a16="http://schemas.microsoft.com/office/drawing/2014/main" xmlns="" val="1682161939"/>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Северное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53</a:t>
                      </a:r>
                    </a:p>
                  </a:txBody>
                  <a:tcPr marL="51451" marR="51451" marT="0" marB="0" anchor="ctr"/>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18</a:t>
                      </a:r>
                    </a:p>
                  </a:txBody>
                  <a:tcPr marL="51451" marR="51451" marT="0" marB="0" anchor="ctr"/>
                </a:tc>
                <a:tc>
                  <a:txBody>
                    <a:bodyPr/>
                    <a:lstStyle/>
                    <a:p>
                      <a:pPr algn="ctr">
                        <a:lnSpc>
                          <a:spcPct val="150000"/>
                        </a:lnSpc>
                        <a:spcAft>
                          <a:spcPts val="0"/>
                        </a:spcAft>
                      </a:pPr>
                      <a:r>
                        <a:rPr lang="ru-RU" sz="1100" b="0" dirty="0">
                          <a:solidFill>
                            <a:schemeClr val="tx1"/>
                          </a:solidFill>
                          <a:effectLst/>
                          <a:latin typeface="Montserrat" panose="00000500000000000000" pitchFamily="2" charset="-52"/>
                          <a:ea typeface="+mn-ea"/>
                          <a:cs typeface="+mn-cs"/>
                        </a:rPr>
                        <a:t>40%</a:t>
                      </a:r>
                    </a:p>
                  </a:txBody>
                  <a:tcPr marL="51451" marR="51451" marT="0" marB="0" anchor="ctr"/>
                </a:tc>
                <a:extLst>
                  <a:ext uri="{0D108BD9-81ED-4DB2-BD59-A6C34878D82A}">
                    <a16:rowId xmlns:a16="http://schemas.microsoft.com/office/drawing/2014/main" xmlns="" val="3051072504"/>
                  </a:ext>
                </a:extLst>
              </a:tr>
              <a:tr h="278216">
                <a:tc>
                  <a:txBody>
                    <a:bodyPr/>
                    <a:lstStyle/>
                    <a:p>
                      <a:pPr algn="just">
                        <a:lnSpc>
                          <a:spcPct val="150000"/>
                        </a:lnSpc>
                        <a:spcAft>
                          <a:spcPts val="0"/>
                        </a:spcAft>
                      </a:pPr>
                      <a:r>
                        <a:rPr lang="ru-RU" sz="1100" b="0">
                          <a:solidFill>
                            <a:schemeClr val="tx1"/>
                          </a:solidFill>
                          <a:effectLst/>
                          <a:latin typeface="Montserrat" panose="00000500000000000000" pitchFamily="2" charset="-52"/>
                          <a:ea typeface="+mn-ea"/>
                          <a:cs typeface="+mn-cs"/>
                        </a:rPr>
                        <a:t>Поволжское</a:t>
                      </a:r>
                    </a:p>
                  </a:txBody>
                  <a:tcPr marL="51451" marR="51451" marT="0" marB="0"/>
                </a:tc>
                <a:tc>
                  <a:txBody>
                    <a:bodyPr/>
                    <a:lstStyle/>
                    <a:p>
                      <a:pPr algn="ctr">
                        <a:spcAft>
                          <a:spcPts val="0"/>
                        </a:spcAft>
                      </a:pPr>
                      <a:r>
                        <a:rPr lang="ru-RU" sz="1100" b="0">
                          <a:solidFill>
                            <a:schemeClr val="tx1"/>
                          </a:solidFill>
                          <a:effectLst/>
                          <a:latin typeface="Montserrat" panose="00000500000000000000" pitchFamily="2" charset="-52"/>
                          <a:ea typeface="+mn-ea"/>
                          <a:cs typeface="+mn-cs"/>
                        </a:rPr>
                        <a:t>87</a:t>
                      </a:r>
                    </a:p>
                  </a:txBody>
                  <a:tcPr marL="51451" marR="51451" marT="0" marB="0" anchor="ctr"/>
                </a:tc>
                <a:tc>
                  <a:txBody>
                    <a:bodyPr/>
                    <a:lstStyle/>
                    <a:p>
                      <a:pPr algn="ctr">
                        <a:spcAft>
                          <a:spcPts val="0"/>
                        </a:spcAft>
                      </a:pPr>
                      <a:r>
                        <a:rPr lang="ru-RU" sz="1100" b="0" dirty="0" smtClean="0">
                          <a:solidFill>
                            <a:schemeClr val="tx1"/>
                          </a:solidFill>
                          <a:effectLst/>
                          <a:latin typeface="Montserrat" panose="00000500000000000000" pitchFamily="2" charset="-52"/>
                          <a:ea typeface="+mn-ea"/>
                          <a:cs typeface="+mn-cs"/>
                        </a:rPr>
                        <a:t>34</a:t>
                      </a:r>
                      <a:endParaRPr lang="ru-RU" sz="1100" b="0" dirty="0">
                        <a:solidFill>
                          <a:schemeClr val="tx1"/>
                        </a:solidFill>
                        <a:effectLst/>
                        <a:latin typeface="Montserrat" panose="00000500000000000000" pitchFamily="2" charset="-52"/>
                        <a:ea typeface="+mn-ea"/>
                        <a:cs typeface="+mn-cs"/>
                      </a:endParaRPr>
                    </a:p>
                  </a:txBody>
                  <a:tcPr marL="51451" marR="51451" marT="0" marB="0" anchor="ctr"/>
                </a:tc>
                <a:tc>
                  <a:txBody>
                    <a:bodyPr/>
                    <a:lstStyle/>
                    <a:p>
                      <a:pPr algn="ctr">
                        <a:lnSpc>
                          <a:spcPct val="150000"/>
                        </a:lnSpc>
                        <a:spcAft>
                          <a:spcPts val="0"/>
                        </a:spcAft>
                      </a:pPr>
                      <a:r>
                        <a:rPr lang="ru-RU" sz="1100" b="0" dirty="0" smtClean="0">
                          <a:solidFill>
                            <a:schemeClr val="tx1"/>
                          </a:solidFill>
                          <a:effectLst/>
                          <a:latin typeface="Montserrat" panose="00000500000000000000" pitchFamily="2" charset="-52"/>
                          <a:ea typeface="+mn-ea"/>
                          <a:cs typeface="+mn-cs"/>
                        </a:rPr>
                        <a:t>39%</a:t>
                      </a:r>
                      <a:endParaRPr lang="ru-RU" sz="1100" b="0" dirty="0">
                        <a:solidFill>
                          <a:schemeClr val="tx1"/>
                        </a:solidFill>
                        <a:effectLst/>
                        <a:latin typeface="Montserrat" panose="00000500000000000000" pitchFamily="2" charset="-52"/>
                        <a:ea typeface="+mn-ea"/>
                        <a:cs typeface="+mn-cs"/>
                      </a:endParaRPr>
                    </a:p>
                  </a:txBody>
                  <a:tcPr marL="51451" marR="51451" marT="0" marB="0" anchor="ctr"/>
                </a:tc>
                <a:extLst>
                  <a:ext uri="{0D108BD9-81ED-4DB2-BD59-A6C34878D82A}">
                    <a16:rowId xmlns:a16="http://schemas.microsoft.com/office/drawing/2014/main" xmlns="" val="1594487747"/>
                  </a:ext>
                </a:extLst>
              </a:tr>
            </a:tbl>
          </a:graphicData>
        </a:graphic>
      </p:graphicFrame>
    </p:spTree>
    <p:extLst>
      <p:ext uri="{BB962C8B-B14F-4D97-AF65-F5344CB8AC3E}">
        <p14:creationId xmlns:p14="http://schemas.microsoft.com/office/powerpoint/2010/main" val="20354290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722199" y="135009"/>
            <a:ext cx="8009501" cy="369332"/>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АКТИВНОСТЬ ПЕДРАБОТНИКОВ В КОНКУРСАХ ПО ВР</a:t>
            </a:r>
          </a:p>
        </p:txBody>
      </p:sp>
      <p:sp>
        <p:nvSpPr>
          <p:cNvPr id="14" name="Прямоугольник 13"/>
          <p:cNvSpPr/>
          <p:nvPr/>
        </p:nvSpPr>
        <p:spPr>
          <a:xfrm>
            <a:off x="8256387" y="4464412"/>
            <a:ext cx="673641" cy="715709"/>
          </a:xfrm>
          <a:prstGeom prst="rect">
            <a:avLst/>
          </a:prstGeom>
        </p:spPr>
        <p:txBody>
          <a:bodyPr wrap="square">
            <a:spAutoFit/>
          </a:bodyPr>
          <a:lstStyle/>
          <a:p>
            <a:pPr defTabSz="685983" eaLnBrk="1" fontAlgn="auto" hangingPunct="1">
              <a:spcBef>
                <a:spcPts val="0"/>
              </a:spcBef>
              <a:spcAft>
                <a:spcPts val="0"/>
              </a:spcAft>
            </a:pPr>
            <a:r>
              <a:rPr lang="ru-RU" sz="4051" b="1" dirty="0">
                <a:solidFill>
                  <a:srgbClr val="4BACC6">
                    <a:lumMod val="50000"/>
                  </a:srgbClr>
                </a:solidFill>
                <a:latin typeface="Arial" panose="020B0604020202020204" pitchFamily="34" charset="0"/>
              </a:rPr>
              <a:t>⋙</a:t>
            </a:r>
            <a:endParaRPr lang="ru-RU" sz="4051" b="1" dirty="0">
              <a:solidFill>
                <a:srgbClr val="4BACC6">
                  <a:lumMod val="50000"/>
                </a:srgbClr>
              </a:solidFill>
              <a:latin typeface="Calibri"/>
            </a:endParaRPr>
          </a:p>
        </p:txBody>
      </p:sp>
      <p:sp>
        <p:nvSpPr>
          <p:cNvPr id="8" name="Прямоугольник 7"/>
          <p:cNvSpPr/>
          <p:nvPr/>
        </p:nvSpPr>
        <p:spPr>
          <a:xfrm>
            <a:off x="628800" y="3542937"/>
            <a:ext cx="8489614" cy="26101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9" name="TextBox 8"/>
          <p:cNvSpPr txBox="1"/>
          <p:nvPr/>
        </p:nvSpPr>
        <p:spPr>
          <a:xfrm>
            <a:off x="6571446" y="3551522"/>
            <a:ext cx="2575553" cy="288541"/>
          </a:xfrm>
          <a:prstGeom prst="rect">
            <a:avLst/>
          </a:prstGeom>
          <a:noFill/>
        </p:spPr>
        <p:txBody>
          <a:bodyPr wrap="square" rtlCol="0">
            <a:spAutoFit/>
          </a:bodyPr>
          <a:lstStyle/>
          <a:p>
            <a:pPr algn="r" defTabSz="685983" eaLnBrk="1" fontAlgn="auto" hangingPunct="1">
              <a:spcBef>
                <a:spcPts val="0"/>
              </a:spcBef>
              <a:spcAft>
                <a:spcPts val="0"/>
              </a:spcAft>
            </a:pPr>
            <a:r>
              <a:rPr lang="ru-RU" sz="1275" dirty="0">
                <a:solidFill>
                  <a:prstClr val="black"/>
                </a:solidFill>
                <a:latin typeface="Calibri"/>
              </a:rPr>
              <a:t>Среднее значение по региону</a:t>
            </a:r>
          </a:p>
        </p:txBody>
      </p:sp>
      <p:graphicFrame>
        <p:nvGraphicFramePr>
          <p:cNvPr id="11" name="Таблица 10"/>
          <p:cNvGraphicFramePr>
            <a:graphicFrameLocks noGrp="1"/>
          </p:cNvGraphicFramePr>
          <p:nvPr>
            <p:extLst/>
          </p:nvPr>
        </p:nvGraphicFramePr>
        <p:xfrm>
          <a:off x="622601" y="481365"/>
          <a:ext cx="6478398" cy="4451456"/>
        </p:xfrm>
        <a:graphic>
          <a:graphicData uri="http://schemas.openxmlformats.org/drawingml/2006/table">
            <a:tbl>
              <a:tblPr firstRow="1" bandRow="1">
                <a:tableStyleId>{D27102A9-8310-4765-A935-A1911B00CA55}</a:tableStyleId>
              </a:tblPr>
              <a:tblGrid>
                <a:gridCol w="1351363">
                  <a:extLst>
                    <a:ext uri="{9D8B030D-6E8A-4147-A177-3AD203B41FA5}">
                      <a16:colId xmlns:a16="http://schemas.microsoft.com/office/drawing/2014/main" xmlns="" val="1381377473"/>
                    </a:ext>
                  </a:extLst>
                </a:gridCol>
                <a:gridCol w="698047">
                  <a:extLst>
                    <a:ext uri="{9D8B030D-6E8A-4147-A177-3AD203B41FA5}">
                      <a16:colId xmlns:a16="http://schemas.microsoft.com/office/drawing/2014/main" xmlns="" val="2778028017"/>
                    </a:ext>
                  </a:extLst>
                </a:gridCol>
                <a:gridCol w="974858">
                  <a:extLst>
                    <a:ext uri="{9D8B030D-6E8A-4147-A177-3AD203B41FA5}">
                      <a16:colId xmlns:a16="http://schemas.microsoft.com/office/drawing/2014/main" xmlns="" val="2602829126"/>
                    </a:ext>
                  </a:extLst>
                </a:gridCol>
                <a:gridCol w="890612">
                  <a:extLst>
                    <a:ext uri="{9D8B030D-6E8A-4147-A177-3AD203B41FA5}">
                      <a16:colId xmlns:a16="http://schemas.microsoft.com/office/drawing/2014/main" xmlns="" val="4190946190"/>
                    </a:ext>
                  </a:extLst>
                </a:gridCol>
                <a:gridCol w="806365">
                  <a:extLst>
                    <a:ext uri="{9D8B030D-6E8A-4147-A177-3AD203B41FA5}">
                      <a16:colId xmlns:a16="http://schemas.microsoft.com/office/drawing/2014/main" xmlns="" val="123643660"/>
                    </a:ext>
                  </a:extLst>
                </a:gridCol>
                <a:gridCol w="902647">
                  <a:extLst>
                    <a:ext uri="{9D8B030D-6E8A-4147-A177-3AD203B41FA5}">
                      <a16:colId xmlns:a16="http://schemas.microsoft.com/office/drawing/2014/main" xmlns="" val="1007030427"/>
                    </a:ext>
                  </a:extLst>
                </a:gridCol>
                <a:gridCol w="854506">
                  <a:extLst>
                    <a:ext uri="{9D8B030D-6E8A-4147-A177-3AD203B41FA5}">
                      <a16:colId xmlns:a16="http://schemas.microsoft.com/office/drawing/2014/main" xmlns="" val="413861860"/>
                    </a:ext>
                  </a:extLst>
                </a:gridCol>
              </a:tblGrid>
              <a:tr h="278216">
                <a:tc rowSpan="2">
                  <a:txBody>
                    <a:bodyPr/>
                    <a:lstStyle/>
                    <a:p>
                      <a:pPr algn="ctr">
                        <a:spcAft>
                          <a:spcPts val="0"/>
                        </a:spcAft>
                      </a:pPr>
                      <a:r>
                        <a:rPr lang="ru-RU" sz="800" dirty="0">
                          <a:effectLst/>
                          <a:latin typeface="Montserrat" panose="00000500000000000000" pitchFamily="2" charset="-52"/>
                          <a:ea typeface="Times New Roman" panose="02020603050405020304" pitchFamily="18" charset="0"/>
                        </a:rPr>
                        <a:t>Территориальное управление </a:t>
                      </a:r>
                      <a:r>
                        <a:rPr lang="ru-RU" sz="800" dirty="0" err="1">
                          <a:effectLst/>
                          <a:latin typeface="Montserrat" panose="00000500000000000000" pitchFamily="2" charset="-52"/>
                          <a:ea typeface="Times New Roman" panose="02020603050405020304" pitchFamily="18" charset="0"/>
                        </a:rPr>
                        <a:t>МОиН</a:t>
                      </a:r>
                      <a:endParaRPr lang="ru-RU" sz="900" dirty="0">
                        <a:effectLst/>
                        <a:latin typeface="Montserrat" panose="00000500000000000000" pitchFamily="2" charset="-52"/>
                        <a:ea typeface="Times New Roman" panose="02020603050405020304" pitchFamily="18" charset="0"/>
                      </a:endParaRPr>
                    </a:p>
                  </a:txBody>
                  <a:tcPr marL="51451" marR="51451" marT="0" marB="0" anchor="ctr"/>
                </a:tc>
                <a:tc rowSpan="2">
                  <a:txBody>
                    <a:bodyPr/>
                    <a:lstStyle/>
                    <a:p>
                      <a:pPr algn="ctr">
                        <a:spcAft>
                          <a:spcPts val="0"/>
                        </a:spcAft>
                      </a:pPr>
                      <a:r>
                        <a:rPr lang="ru-RU" sz="800" dirty="0">
                          <a:effectLst/>
                          <a:latin typeface="Montserrat" panose="00000500000000000000" pitchFamily="2" charset="-52"/>
                          <a:ea typeface="Times New Roman" panose="02020603050405020304" pitchFamily="18" charset="0"/>
                        </a:rPr>
                        <a:t> </a:t>
                      </a:r>
                      <a:endParaRPr lang="ru-RU" sz="900" dirty="0">
                        <a:effectLst/>
                        <a:latin typeface="Montserrat" panose="00000500000000000000" pitchFamily="2" charset="-52"/>
                        <a:ea typeface="Times New Roman" panose="02020603050405020304" pitchFamily="18" charset="0"/>
                      </a:endParaRPr>
                    </a:p>
                    <a:p>
                      <a:pPr algn="ctr">
                        <a:spcAft>
                          <a:spcPts val="0"/>
                        </a:spcAft>
                      </a:pPr>
                      <a:r>
                        <a:rPr lang="ru-RU" sz="800" dirty="0">
                          <a:effectLst/>
                          <a:latin typeface="Montserrat" panose="00000500000000000000" pitchFamily="2" charset="-52"/>
                          <a:ea typeface="Times New Roman" panose="02020603050405020304" pitchFamily="18" charset="0"/>
                        </a:rPr>
                        <a:t>Кол-во</a:t>
                      </a:r>
                      <a:endParaRPr lang="ru-RU" sz="900" dirty="0">
                        <a:effectLst/>
                        <a:latin typeface="Montserrat" panose="00000500000000000000" pitchFamily="2" charset="-52"/>
                        <a:ea typeface="Times New Roman" panose="02020603050405020304" pitchFamily="18" charset="0"/>
                      </a:endParaRPr>
                    </a:p>
                    <a:p>
                      <a:pPr algn="ctr">
                        <a:spcAft>
                          <a:spcPts val="0"/>
                        </a:spcAft>
                      </a:pPr>
                      <a:r>
                        <a:rPr lang="ru-RU" sz="800" dirty="0">
                          <a:effectLst/>
                          <a:latin typeface="Montserrat" panose="00000500000000000000" pitchFamily="2" charset="-52"/>
                          <a:ea typeface="Times New Roman" panose="02020603050405020304" pitchFamily="18" charset="0"/>
                        </a:rPr>
                        <a:t>педагогов</a:t>
                      </a:r>
                      <a:endParaRPr lang="ru-RU" sz="900" dirty="0">
                        <a:effectLst/>
                        <a:latin typeface="Montserrat" panose="00000500000000000000" pitchFamily="2" charset="-52"/>
                        <a:ea typeface="Times New Roman" panose="02020603050405020304" pitchFamily="18" charset="0"/>
                      </a:endParaRPr>
                    </a:p>
                  </a:txBody>
                  <a:tcPr marL="51451" marR="51451" marT="0" marB="0" anchor="ctr"/>
                </a:tc>
                <a:tc rowSpan="2">
                  <a:txBody>
                    <a:bodyPr/>
                    <a:lstStyle/>
                    <a:p>
                      <a:pPr algn="ctr">
                        <a:spcAft>
                          <a:spcPts val="0"/>
                        </a:spcAft>
                      </a:pPr>
                      <a:r>
                        <a:rPr lang="ru-RU" sz="800" dirty="0">
                          <a:effectLst/>
                          <a:latin typeface="Montserrat" panose="00000500000000000000" pitchFamily="2" charset="-52"/>
                          <a:ea typeface="Times New Roman" panose="02020603050405020304" pitchFamily="18" charset="0"/>
                        </a:rPr>
                        <a:t>Кол-во принявших </a:t>
                      </a:r>
                      <a:r>
                        <a:rPr lang="ru-RU" sz="800" dirty="0" smtClean="0">
                          <a:effectLst/>
                          <a:latin typeface="Montserrat" panose="00000500000000000000" pitchFamily="2" charset="-52"/>
                          <a:ea typeface="Times New Roman" panose="02020603050405020304" pitchFamily="18" charset="0"/>
                        </a:rPr>
                        <a:t>участие </a:t>
                      </a:r>
                    </a:p>
                    <a:p>
                      <a:pPr algn="ctr">
                        <a:spcAft>
                          <a:spcPts val="0"/>
                        </a:spcAft>
                      </a:pPr>
                      <a:r>
                        <a:rPr lang="ru-RU" sz="800" dirty="0" smtClean="0">
                          <a:effectLst/>
                          <a:latin typeface="Montserrat" panose="00000500000000000000" pitchFamily="2" charset="-52"/>
                          <a:ea typeface="Times New Roman" panose="02020603050405020304" pitchFamily="18" charset="0"/>
                        </a:rPr>
                        <a:t>(все уровни)</a:t>
                      </a:r>
                      <a:endParaRPr lang="ru-RU" sz="900" dirty="0">
                        <a:effectLst/>
                        <a:latin typeface="Montserrat" panose="00000500000000000000" pitchFamily="2" charset="-52"/>
                        <a:ea typeface="Times New Roman" panose="02020603050405020304" pitchFamily="18" charset="0"/>
                      </a:endParaRPr>
                    </a:p>
                  </a:txBody>
                  <a:tcPr marL="51451" marR="51451" marT="0" marB="0" anchor="ctr"/>
                </a:tc>
                <a:tc rowSpan="2">
                  <a:txBody>
                    <a:bodyPr/>
                    <a:lstStyle/>
                    <a:p>
                      <a:pPr algn="ctr">
                        <a:spcAft>
                          <a:spcPts val="0"/>
                        </a:spcAft>
                      </a:pPr>
                      <a:r>
                        <a:rPr lang="ru-RU" sz="800">
                          <a:effectLst/>
                          <a:latin typeface="Montserrat" panose="00000500000000000000" pitchFamily="2" charset="-52"/>
                          <a:ea typeface="Times New Roman" panose="02020603050405020304" pitchFamily="18" charset="0"/>
                        </a:rPr>
                        <a:t>Кол-во победителей</a:t>
                      </a:r>
                      <a:endParaRPr lang="ru-RU" sz="900">
                        <a:effectLst/>
                        <a:latin typeface="Montserrat" panose="00000500000000000000" pitchFamily="2" charset="-52"/>
                        <a:ea typeface="Times New Roman" panose="02020603050405020304" pitchFamily="18" charset="0"/>
                      </a:endParaRPr>
                    </a:p>
                  </a:txBody>
                  <a:tcPr marL="51451" marR="51451" marT="0" marB="0" anchor="ctr"/>
                </a:tc>
                <a:tc gridSpan="2">
                  <a:txBody>
                    <a:bodyPr/>
                    <a:lstStyle/>
                    <a:p>
                      <a:pPr algn="ctr">
                        <a:lnSpc>
                          <a:spcPct val="150000"/>
                        </a:lnSpc>
                        <a:spcAft>
                          <a:spcPts val="0"/>
                        </a:spcAft>
                      </a:pPr>
                      <a:r>
                        <a:rPr lang="ru-RU" sz="800">
                          <a:effectLst/>
                          <a:latin typeface="Montserrat" panose="00000500000000000000" pitchFamily="2" charset="-52"/>
                          <a:ea typeface="Times New Roman" panose="02020603050405020304" pitchFamily="18" charset="0"/>
                        </a:rPr>
                        <a:t>Активность</a:t>
                      </a:r>
                      <a:endParaRPr lang="ru-RU" sz="900">
                        <a:effectLst/>
                        <a:latin typeface="Montserrat" panose="00000500000000000000" pitchFamily="2" charset="-52"/>
                        <a:ea typeface="Times New Roman" panose="02020603050405020304" pitchFamily="18" charset="0"/>
                      </a:endParaRPr>
                    </a:p>
                  </a:txBody>
                  <a:tcPr marL="51451" marR="51451" marT="0" marB="0" anchor="ctr"/>
                </a:tc>
                <a:tc hMerge="1">
                  <a:txBody>
                    <a:bodyPr/>
                    <a:lstStyle/>
                    <a:p>
                      <a:endParaRPr lang="ru-RU"/>
                    </a:p>
                  </a:txBody>
                  <a:tcPr/>
                </a:tc>
                <a:tc rowSpan="2">
                  <a:txBody>
                    <a:bodyPr/>
                    <a:lstStyle/>
                    <a:p>
                      <a:pPr algn="ctr">
                        <a:spcAft>
                          <a:spcPts val="0"/>
                        </a:spcAft>
                      </a:pPr>
                      <a:r>
                        <a:rPr lang="ru-RU" sz="800">
                          <a:effectLst/>
                          <a:latin typeface="Montserrat" panose="00000500000000000000" pitchFamily="2" charset="-52"/>
                          <a:ea typeface="Times New Roman" panose="02020603050405020304" pitchFamily="18" charset="0"/>
                        </a:rPr>
                        <a:t>Суммарный итог</a:t>
                      </a:r>
                      <a:endParaRPr lang="ru-RU" sz="900">
                        <a:effectLst/>
                        <a:latin typeface="Montserrat" panose="00000500000000000000" pitchFamily="2" charset="-52"/>
                        <a:ea typeface="Times New Roman" panose="02020603050405020304" pitchFamily="18" charset="0"/>
                      </a:endParaRPr>
                    </a:p>
                  </a:txBody>
                  <a:tcPr marL="51451" marR="51451" marT="0" marB="0" anchor="ctr"/>
                </a:tc>
                <a:extLst>
                  <a:ext uri="{0D108BD9-81ED-4DB2-BD59-A6C34878D82A}">
                    <a16:rowId xmlns:a16="http://schemas.microsoft.com/office/drawing/2014/main" xmlns="" val="1196587149"/>
                  </a:ext>
                </a:extLst>
              </a:tr>
              <a:tr h="27821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ru-RU" sz="800">
                          <a:effectLst/>
                          <a:latin typeface="Montserrat" panose="00000500000000000000" pitchFamily="2" charset="-52"/>
                          <a:ea typeface="Times New Roman" panose="02020603050405020304" pitchFamily="18" charset="0"/>
                        </a:rPr>
                        <a:t>Доля участия</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800">
                          <a:effectLst/>
                          <a:latin typeface="Montserrat" panose="00000500000000000000" pitchFamily="2" charset="-52"/>
                          <a:ea typeface="Times New Roman" panose="02020603050405020304" pitchFamily="18" charset="0"/>
                        </a:rPr>
                        <a:t>Коэффициент качества</a:t>
                      </a:r>
                      <a:endParaRPr lang="ru-RU" sz="900">
                        <a:effectLst/>
                        <a:latin typeface="Montserrat" panose="00000500000000000000" pitchFamily="2" charset="-52"/>
                        <a:ea typeface="Times New Roman" panose="02020603050405020304" pitchFamily="18" charset="0"/>
                      </a:endParaRPr>
                    </a:p>
                  </a:txBody>
                  <a:tcPr marL="51451" marR="51451" marT="0" marB="0"/>
                </a:tc>
                <a:tc vMerge="1">
                  <a:txBody>
                    <a:bodyPr/>
                    <a:lstStyle/>
                    <a:p>
                      <a:endParaRPr lang="ru-RU"/>
                    </a:p>
                  </a:txBody>
                  <a:tcPr/>
                </a:tc>
                <a:extLst>
                  <a:ext uri="{0D108BD9-81ED-4DB2-BD59-A6C34878D82A}">
                    <a16:rowId xmlns:a16="http://schemas.microsoft.com/office/drawing/2014/main" xmlns="" val="3162155221"/>
                  </a:ext>
                </a:extLst>
              </a:tr>
              <a:tr h="278216">
                <a:tc>
                  <a:txBody>
                    <a:bodyPr/>
                    <a:lstStyle/>
                    <a:p>
                      <a:pPr algn="just">
                        <a:spcAft>
                          <a:spcPts val="0"/>
                        </a:spcAft>
                      </a:pPr>
                      <a:r>
                        <a:rPr lang="ru-RU" sz="900" dirty="0" err="1">
                          <a:solidFill>
                            <a:srgbClr val="000000"/>
                          </a:solidFill>
                          <a:effectLst/>
                          <a:latin typeface="Montserrat" panose="00000500000000000000" pitchFamily="2" charset="-52"/>
                          <a:ea typeface="Times New Roman" panose="02020603050405020304" pitchFamily="18" charset="0"/>
                        </a:rPr>
                        <a:t>Кинельское</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43</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76</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48</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177%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63%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240</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1478674078"/>
                  </a:ext>
                </a:extLst>
              </a:tr>
              <a:tr h="278216">
                <a:tc>
                  <a:txBody>
                    <a:bodyPr/>
                    <a:lstStyle/>
                    <a:p>
                      <a:pPr algn="just">
                        <a:spcAft>
                          <a:spcPts val="0"/>
                        </a:spcAft>
                      </a:pPr>
                      <a:r>
                        <a:rPr lang="ru-RU" sz="900" dirty="0">
                          <a:solidFill>
                            <a:srgbClr val="000000"/>
                          </a:solidFill>
                          <a:effectLst/>
                          <a:latin typeface="Montserrat" panose="00000500000000000000" pitchFamily="2" charset="-52"/>
                          <a:ea typeface="Times New Roman" panose="02020603050405020304" pitchFamily="18" charset="0"/>
                        </a:rPr>
                        <a:t>Юго-восточное</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61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61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19</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100%</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131</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3363650656"/>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Западное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330</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238</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108</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72%</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45%</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117</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2344610955"/>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Южное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20</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4</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91%</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20%</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111</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877050193"/>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Юго-Западное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175</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103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41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59%</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40%</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99</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429367285"/>
                  </a:ext>
                </a:extLst>
              </a:tr>
              <a:tr h="278216">
                <a:tc>
                  <a:txBody>
                    <a:bodyPr/>
                    <a:lstStyle/>
                    <a:p>
                      <a:pPr algn="just">
                        <a:spcAft>
                          <a:spcPts val="0"/>
                        </a:spcAft>
                      </a:pPr>
                      <a:r>
                        <a:rPr lang="ru-RU" sz="900" dirty="0" err="1">
                          <a:solidFill>
                            <a:srgbClr val="000000"/>
                          </a:solidFill>
                          <a:effectLst/>
                          <a:latin typeface="Montserrat" panose="00000500000000000000" pitchFamily="2" charset="-52"/>
                          <a:ea typeface="Times New Roman" panose="02020603050405020304" pitchFamily="18" charset="0"/>
                        </a:rPr>
                        <a:t>Отрадненское</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117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76</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65%</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30%</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95</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3840907653"/>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Северо-западное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34</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20</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7</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59%</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35%</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94</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264273396"/>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Северо-восточное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53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40</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6</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75%</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15%</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90</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639232220"/>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Центральное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26</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5</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19%</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60%</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79</a:t>
                      </a:r>
                      <a:endParaRPr lang="ru-RU" sz="90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596088149"/>
                  </a:ext>
                </a:extLst>
              </a:tr>
              <a:tr h="278216">
                <a:tc>
                  <a:txBody>
                    <a:bodyPr/>
                    <a:lstStyle/>
                    <a:p>
                      <a:pPr algn="just">
                        <a:spcAft>
                          <a:spcPts val="0"/>
                        </a:spcAft>
                      </a:pPr>
                      <a:r>
                        <a:rPr lang="ru-RU" sz="900" b="1" dirty="0">
                          <a:solidFill>
                            <a:srgbClr val="000000"/>
                          </a:solidFill>
                          <a:effectLst/>
                          <a:latin typeface="Montserrat" panose="00000500000000000000" pitchFamily="2" charset="-52"/>
                          <a:ea typeface="Times New Roman" panose="02020603050405020304" pitchFamily="18" charset="0"/>
                        </a:rPr>
                        <a:t>Самарская область</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b="1">
                          <a:solidFill>
                            <a:srgbClr val="000000"/>
                          </a:solidFill>
                          <a:effectLst/>
                          <a:latin typeface="Montserrat" panose="00000500000000000000" pitchFamily="2" charset="-52"/>
                          <a:ea typeface="Times New Roman" panose="02020603050405020304" pitchFamily="18" charset="0"/>
                        </a:rPr>
                        <a:t>3311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b="1">
                          <a:solidFill>
                            <a:srgbClr val="000000"/>
                          </a:solidFill>
                          <a:effectLst/>
                          <a:latin typeface="Montserrat" panose="00000500000000000000" pitchFamily="2" charset="-52"/>
                          <a:ea typeface="Times New Roman" panose="02020603050405020304" pitchFamily="18" charset="0"/>
                        </a:rPr>
                        <a:t>1275</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b="1">
                          <a:solidFill>
                            <a:srgbClr val="000000"/>
                          </a:solidFill>
                          <a:effectLst/>
                          <a:latin typeface="Montserrat" panose="00000500000000000000" pitchFamily="2" charset="-52"/>
                          <a:ea typeface="Times New Roman" panose="02020603050405020304" pitchFamily="18" charset="0"/>
                        </a:rPr>
                        <a:t>460</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b="1">
                          <a:solidFill>
                            <a:srgbClr val="000000"/>
                          </a:solidFill>
                          <a:effectLst/>
                          <a:latin typeface="Montserrat" panose="00000500000000000000" pitchFamily="2" charset="-52"/>
                          <a:ea typeface="Times New Roman" panose="02020603050405020304" pitchFamily="18" charset="0"/>
                        </a:rPr>
                        <a:t>39%</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b="1" dirty="0">
                          <a:solidFill>
                            <a:srgbClr val="000000"/>
                          </a:solidFill>
                          <a:effectLst/>
                          <a:latin typeface="Montserrat" panose="00000500000000000000" pitchFamily="2" charset="-52"/>
                          <a:ea typeface="Times New Roman" panose="02020603050405020304" pitchFamily="18" charset="0"/>
                        </a:rPr>
                        <a:t>36%</a:t>
                      </a:r>
                      <a:endParaRPr lang="ru-RU" sz="900" dirty="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b="1" dirty="0">
                          <a:solidFill>
                            <a:srgbClr val="000000"/>
                          </a:solidFill>
                          <a:effectLst/>
                          <a:latin typeface="Montserrat" panose="00000500000000000000" pitchFamily="2" charset="-52"/>
                          <a:ea typeface="Times New Roman" panose="02020603050405020304" pitchFamily="18" charset="0"/>
                        </a:rPr>
                        <a:t>75</a:t>
                      </a:r>
                      <a:endParaRPr lang="ru-RU" sz="900" dirty="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183184707"/>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Самарское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1523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316</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132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42%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63</a:t>
                      </a:r>
                      <a:endParaRPr lang="ru-RU" sz="900" dirty="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2012001543"/>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Тольяттинское </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787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291</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63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59</a:t>
                      </a:r>
                      <a:endParaRPr lang="ru-RU" sz="900" dirty="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1682161939"/>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Северное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53</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4</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32%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24%</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dirty="0">
                          <a:solidFill>
                            <a:srgbClr val="000000"/>
                          </a:solidFill>
                          <a:effectLst/>
                          <a:latin typeface="Montserrat" panose="00000500000000000000" pitchFamily="2" charset="-52"/>
                          <a:ea typeface="Times New Roman" panose="02020603050405020304" pitchFamily="18" charset="0"/>
                        </a:rPr>
                        <a:t>56</a:t>
                      </a:r>
                      <a:endParaRPr lang="ru-RU" sz="900" dirty="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3051072504"/>
                  </a:ext>
                </a:extLst>
              </a:tr>
              <a:tr h="278216">
                <a:tc>
                  <a:txBody>
                    <a:bodyPr/>
                    <a:lstStyle/>
                    <a:p>
                      <a:pPr algn="just">
                        <a:spcAft>
                          <a:spcPts val="0"/>
                        </a:spcAft>
                      </a:pPr>
                      <a:r>
                        <a:rPr lang="ru-RU" sz="900">
                          <a:solidFill>
                            <a:srgbClr val="000000"/>
                          </a:solidFill>
                          <a:effectLst/>
                          <a:latin typeface="Montserrat" panose="00000500000000000000" pitchFamily="2" charset="-52"/>
                          <a:ea typeface="Times New Roman" panose="02020603050405020304" pitchFamily="18" charset="0"/>
                        </a:rPr>
                        <a:t>Поволжское</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87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2</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pPr>
                      <a:r>
                        <a:rPr lang="ru-RU" sz="900">
                          <a:solidFill>
                            <a:srgbClr val="000000"/>
                          </a:solidFill>
                          <a:effectLst/>
                          <a:latin typeface="Montserrat" panose="00000500000000000000" pitchFamily="2" charset="-52"/>
                          <a:ea typeface="Times New Roman" panose="02020603050405020304" pitchFamily="18" charset="0"/>
                        </a:rPr>
                        <a:t>14%</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tabLst>
                          <a:tab pos="457200" algn="l"/>
                        </a:tabLst>
                      </a:pPr>
                      <a:r>
                        <a:rPr lang="ru-RU" sz="900">
                          <a:solidFill>
                            <a:srgbClr val="000000"/>
                          </a:solidFill>
                          <a:effectLst/>
                          <a:latin typeface="Montserrat" panose="00000500000000000000" pitchFamily="2" charset="-52"/>
                          <a:ea typeface="Times New Roman" panose="02020603050405020304" pitchFamily="18" charset="0"/>
                        </a:rPr>
                        <a:t>17%</a:t>
                      </a:r>
                      <a:endParaRPr lang="ru-RU" sz="900">
                        <a:effectLst/>
                        <a:latin typeface="Montserrat" panose="00000500000000000000" pitchFamily="2" charset="-52"/>
                        <a:ea typeface="Times New Roman" panose="02020603050405020304" pitchFamily="18" charset="0"/>
                      </a:endParaRPr>
                    </a:p>
                  </a:txBody>
                  <a:tcPr marL="51451" marR="51451" marT="0" marB="0"/>
                </a:tc>
                <a:tc>
                  <a:txBody>
                    <a:bodyPr/>
                    <a:lstStyle/>
                    <a:p>
                      <a:pPr algn="ctr">
                        <a:spcAft>
                          <a:spcPts val="0"/>
                        </a:spcAft>
                        <a:tabLst>
                          <a:tab pos="457200" algn="l"/>
                        </a:tabLst>
                      </a:pPr>
                      <a:r>
                        <a:rPr lang="ru-RU" sz="900" dirty="0">
                          <a:solidFill>
                            <a:srgbClr val="000000"/>
                          </a:solidFill>
                          <a:effectLst/>
                          <a:latin typeface="Montserrat" panose="00000500000000000000" pitchFamily="2" charset="-52"/>
                          <a:ea typeface="Times New Roman" panose="02020603050405020304" pitchFamily="18" charset="0"/>
                        </a:rPr>
                        <a:t>33</a:t>
                      </a:r>
                      <a:endParaRPr lang="ru-RU" sz="900" dirty="0">
                        <a:effectLst/>
                        <a:latin typeface="Montserrat" panose="00000500000000000000" pitchFamily="2" charset="-52"/>
                        <a:ea typeface="Times New Roman" panose="02020603050405020304" pitchFamily="18" charset="0"/>
                      </a:endParaRPr>
                    </a:p>
                  </a:txBody>
                  <a:tcPr marL="51451" marR="51451" marT="0" marB="0"/>
                </a:tc>
                <a:extLst>
                  <a:ext uri="{0D108BD9-81ED-4DB2-BD59-A6C34878D82A}">
                    <a16:rowId xmlns:a16="http://schemas.microsoft.com/office/drawing/2014/main" xmlns="" val="1594487747"/>
                  </a:ext>
                </a:extLst>
              </a:tr>
            </a:tbl>
          </a:graphicData>
        </a:graphic>
      </p:graphicFrame>
    </p:spTree>
    <p:extLst>
      <p:ext uri="{BB962C8B-B14F-4D97-AF65-F5344CB8AC3E}">
        <p14:creationId xmlns:p14="http://schemas.microsoft.com/office/powerpoint/2010/main" val="18635850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396800" y="1100522"/>
            <a:ext cx="6451200" cy="492891"/>
          </a:xfrm>
          <a:prstGeom prst="round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smtClean="0">
                <a:solidFill>
                  <a:srgbClr val="002060"/>
                </a:solidFill>
                <a:latin typeface="Arial" pitchFamily="34" charset="0"/>
                <a:cs typeface="Arial" pitchFamily="34" charset="0"/>
              </a:rPr>
              <a:t>Повышение квалификации классных руководителей</a:t>
            </a:r>
            <a:endParaRPr lang="ru-RU" sz="1800" b="1" dirty="0">
              <a:solidFill>
                <a:srgbClr val="002060"/>
              </a:solidFill>
              <a:latin typeface="Arial" pitchFamily="34" charset="0"/>
              <a:cs typeface="Arial" pitchFamily="34" charset="0"/>
            </a:endParaRPr>
          </a:p>
        </p:txBody>
      </p:sp>
      <p:sp>
        <p:nvSpPr>
          <p:cNvPr id="15" name="Прямоугольник 14"/>
          <p:cNvSpPr/>
          <p:nvPr/>
        </p:nvSpPr>
        <p:spPr>
          <a:xfrm>
            <a:off x="675247" y="2187971"/>
            <a:ext cx="3787976" cy="907654"/>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altLang="ru-RU" sz="1200" dirty="0" smtClean="0">
                <a:solidFill>
                  <a:srgbClr val="002060"/>
                </a:solidFill>
                <a:latin typeface="Arial" pitchFamily="34" charset="0"/>
                <a:cs typeface="Arial" pitchFamily="34" charset="0"/>
              </a:rPr>
              <a:t>Курс </a:t>
            </a:r>
            <a:r>
              <a:rPr lang="ru-RU" altLang="ru-RU" sz="1200" dirty="0">
                <a:solidFill>
                  <a:srgbClr val="002060"/>
                </a:solidFill>
                <a:latin typeface="Arial" pitchFamily="34" charset="0"/>
                <a:cs typeface="Arial" pitchFamily="34" charset="0"/>
              </a:rPr>
              <a:t>повышения квалификации – </a:t>
            </a:r>
            <a:r>
              <a:rPr lang="ru-RU" altLang="ru-RU" sz="1200" b="1" dirty="0">
                <a:solidFill>
                  <a:srgbClr val="002060"/>
                </a:solidFill>
                <a:latin typeface="Arial" pitchFamily="34" charset="0"/>
                <a:cs typeface="Arial" pitchFamily="34" charset="0"/>
              </a:rPr>
              <a:t>«Организация деятельности классного руководителя в ПОО</a:t>
            </a:r>
            <a:r>
              <a:rPr lang="ru-RU" altLang="ru-RU" sz="1200" dirty="0" smtClean="0">
                <a:solidFill>
                  <a:srgbClr val="002060"/>
                </a:solidFill>
                <a:latin typeface="Arial" pitchFamily="34" charset="0"/>
                <a:cs typeface="Arial" pitchFamily="34" charset="0"/>
              </a:rPr>
              <a:t>»</a:t>
            </a:r>
          </a:p>
        </p:txBody>
      </p:sp>
      <p:sp>
        <p:nvSpPr>
          <p:cNvPr id="16" name="Прямоугольник 15"/>
          <p:cNvSpPr/>
          <p:nvPr/>
        </p:nvSpPr>
        <p:spPr>
          <a:xfrm>
            <a:off x="4874400" y="2187971"/>
            <a:ext cx="3886715" cy="907654"/>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002060"/>
                </a:solidFill>
                <a:latin typeface="Arial" pitchFamily="34" charset="0"/>
                <a:cs typeface="Arial" pitchFamily="34" charset="0"/>
              </a:rPr>
              <a:t>Размещение курса </a:t>
            </a:r>
            <a:r>
              <a:rPr lang="ru-RU" sz="1200" dirty="0">
                <a:solidFill>
                  <a:srgbClr val="002060"/>
                </a:solidFill>
                <a:latin typeface="Arial" pitchFamily="34" charset="0"/>
                <a:cs typeface="Arial" pitchFamily="34" charset="0"/>
              </a:rPr>
              <a:t>повышения квалификации – «Организация деятельности классного руководителя в ПОО</a:t>
            </a:r>
            <a:r>
              <a:rPr lang="ru-RU" sz="1200"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в системе дистанционного обучения ЦПО Самарской области</a:t>
            </a:r>
            <a:endParaRPr lang="ru-RU" sz="1200" b="1" dirty="0">
              <a:solidFill>
                <a:srgbClr val="002060"/>
              </a:solidFill>
              <a:latin typeface="Arial" pitchFamily="34" charset="0"/>
              <a:cs typeface="Arial" pitchFamily="34" charset="0"/>
            </a:endParaRPr>
          </a:p>
        </p:txBody>
      </p:sp>
      <p:sp>
        <p:nvSpPr>
          <p:cNvPr id="12" name="Скругленный прямоугольник 11"/>
          <p:cNvSpPr/>
          <p:nvPr/>
        </p:nvSpPr>
        <p:spPr>
          <a:xfrm>
            <a:off x="4874400" y="1773255"/>
            <a:ext cx="3886715" cy="308809"/>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2022</a:t>
            </a:r>
            <a:endParaRPr lang="ru-RU" sz="1400" b="1" dirty="0">
              <a:solidFill>
                <a:srgbClr val="002060"/>
              </a:solidFill>
              <a:latin typeface="Arial" pitchFamily="34" charset="0"/>
              <a:cs typeface="Arial" pitchFamily="34" charset="0"/>
            </a:endParaRPr>
          </a:p>
        </p:txBody>
      </p:sp>
      <p:sp>
        <p:nvSpPr>
          <p:cNvPr id="11" name="Скругленный прямоугольник 10"/>
          <p:cNvSpPr/>
          <p:nvPr/>
        </p:nvSpPr>
        <p:spPr>
          <a:xfrm>
            <a:off x="675247" y="1758710"/>
            <a:ext cx="3781553" cy="31436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2021 </a:t>
            </a:r>
            <a:r>
              <a:rPr lang="ru-RU" sz="1400" dirty="0" smtClean="0">
                <a:solidFill>
                  <a:srgbClr val="002060"/>
                </a:solidFill>
                <a:latin typeface="Arial" pitchFamily="34" charset="0"/>
                <a:cs typeface="Arial" pitchFamily="34" charset="0"/>
              </a:rPr>
              <a:t>(май-июнь)</a:t>
            </a:r>
            <a:endParaRPr lang="ru-RU" sz="1400" dirty="0">
              <a:solidFill>
                <a:srgbClr val="C00000"/>
              </a:solidFill>
              <a:latin typeface="Arial" pitchFamily="34" charset="0"/>
              <a:cs typeface="Arial" pitchFamily="34" charset="0"/>
            </a:endParaRPr>
          </a:p>
        </p:txBody>
      </p:sp>
      <p:sp>
        <p:nvSpPr>
          <p:cNvPr id="13" name="Прямоугольник 12"/>
          <p:cNvSpPr/>
          <p:nvPr/>
        </p:nvSpPr>
        <p:spPr>
          <a:xfrm>
            <a:off x="675246" y="3266620"/>
            <a:ext cx="8085868" cy="127658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ru-RU" altLang="ru-RU" sz="1200" dirty="0" smtClean="0">
                <a:solidFill>
                  <a:srgbClr val="002060"/>
                </a:solidFill>
                <a:latin typeface="Arial" pitchFamily="34" charset="0"/>
                <a:cs typeface="Arial" pitchFamily="34" charset="0"/>
              </a:rPr>
              <a:t>Курсы </a:t>
            </a:r>
            <a:r>
              <a:rPr lang="ru-RU" altLang="ru-RU" sz="1200" dirty="0">
                <a:solidFill>
                  <a:srgbClr val="002060"/>
                </a:solidFill>
                <a:latin typeface="Arial" pitchFamily="34" charset="0"/>
                <a:cs typeface="Arial" pitchFamily="34" charset="0"/>
              </a:rPr>
              <a:t>повышения квалификации </a:t>
            </a:r>
            <a:r>
              <a:rPr lang="ru-RU" altLang="ru-RU" sz="1200" dirty="0" smtClean="0">
                <a:solidFill>
                  <a:srgbClr val="002060"/>
                </a:solidFill>
                <a:latin typeface="Arial" pitchFamily="34" charset="0"/>
                <a:cs typeface="Arial" pitchFamily="34" charset="0"/>
              </a:rPr>
              <a:t>ЦПО по разным направлениям воспитательной работы в 2021 году:</a:t>
            </a:r>
          </a:p>
          <a:p>
            <a:pPr algn="just"/>
            <a:endParaRPr lang="ru-RU" altLang="ru-RU" sz="700" dirty="0" smtClean="0">
              <a:solidFill>
                <a:srgbClr val="002060"/>
              </a:solidFill>
              <a:latin typeface="Arial" pitchFamily="34" charset="0"/>
              <a:cs typeface="Arial" pitchFamily="34" charset="0"/>
            </a:endParaRPr>
          </a:p>
          <a:p>
            <a:pPr marL="171450" indent="-171450" algn="just">
              <a:buFontTx/>
              <a:buChar char="-"/>
            </a:pPr>
            <a:r>
              <a:rPr lang="ru-RU" altLang="ru-RU" sz="1200" b="1" dirty="0" smtClean="0">
                <a:solidFill>
                  <a:srgbClr val="002060"/>
                </a:solidFill>
                <a:latin typeface="Arial" pitchFamily="34" charset="0"/>
                <a:cs typeface="Arial" pitchFamily="34" charset="0"/>
              </a:rPr>
              <a:t>Противодействие идеологии экстремизма и терроризма в молодежной среде </a:t>
            </a:r>
            <a:endParaRPr lang="ru-RU" altLang="ru-RU" sz="1200" b="1" dirty="0">
              <a:solidFill>
                <a:srgbClr val="002060"/>
              </a:solidFill>
              <a:latin typeface="Arial" pitchFamily="34" charset="0"/>
              <a:cs typeface="Arial" pitchFamily="34" charset="0"/>
            </a:endParaRPr>
          </a:p>
          <a:p>
            <a:pPr marL="171450" indent="-171450" algn="just">
              <a:buFontTx/>
              <a:buChar char="-"/>
            </a:pPr>
            <a:r>
              <a:rPr lang="ru-RU" altLang="ru-RU" sz="1200" b="1" dirty="0" smtClean="0">
                <a:solidFill>
                  <a:srgbClr val="002060"/>
                </a:solidFill>
                <a:latin typeface="Arial" pitchFamily="34" charset="0"/>
                <a:cs typeface="Arial" pitchFamily="34" charset="0"/>
              </a:rPr>
              <a:t>Современные подходы и технологии гражданского воспитания молодежи </a:t>
            </a:r>
            <a:endParaRPr lang="ru-RU" altLang="ru-RU" sz="1200" b="1" dirty="0">
              <a:solidFill>
                <a:srgbClr val="002060"/>
              </a:solidFill>
              <a:latin typeface="Arial" pitchFamily="34" charset="0"/>
              <a:cs typeface="Arial" pitchFamily="34" charset="0"/>
            </a:endParaRPr>
          </a:p>
          <a:p>
            <a:pPr marL="171450" indent="-171450" algn="just">
              <a:buFontTx/>
              <a:buChar char="-"/>
            </a:pPr>
            <a:r>
              <a:rPr lang="ru-RU" altLang="ru-RU" sz="1200" b="1" dirty="0" smtClean="0">
                <a:solidFill>
                  <a:srgbClr val="002060"/>
                </a:solidFill>
                <a:latin typeface="Arial" pitchFamily="34" charset="0"/>
                <a:cs typeface="Arial" pitchFamily="34" charset="0"/>
              </a:rPr>
              <a:t>Технология </a:t>
            </a:r>
            <a:r>
              <a:rPr lang="ru-RU" altLang="ru-RU" sz="1200" b="1" dirty="0">
                <a:solidFill>
                  <a:srgbClr val="002060"/>
                </a:solidFill>
                <a:latin typeface="Arial" pitchFamily="34" charset="0"/>
                <a:cs typeface="Arial" pitchFamily="34" charset="0"/>
              </a:rPr>
              <a:t>проектирования воспитательной системы в учреждении </a:t>
            </a:r>
            <a:r>
              <a:rPr lang="ru-RU" altLang="ru-RU" sz="1200" b="1" dirty="0" smtClean="0">
                <a:solidFill>
                  <a:srgbClr val="002060"/>
                </a:solidFill>
                <a:latin typeface="Arial" pitchFamily="34" charset="0"/>
                <a:cs typeface="Arial" pitchFamily="34" charset="0"/>
              </a:rPr>
              <a:t>СПО </a:t>
            </a:r>
          </a:p>
          <a:p>
            <a:pPr marL="171450" indent="-171450" algn="just">
              <a:buFontTx/>
              <a:buChar char="-"/>
            </a:pPr>
            <a:r>
              <a:rPr lang="ru-RU" altLang="ru-RU" sz="1200" b="1" dirty="0" smtClean="0">
                <a:solidFill>
                  <a:srgbClr val="002060"/>
                </a:solidFill>
                <a:latin typeface="Arial" pitchFamily="34" charset="0"/>
                <a:cs typeface="Arial" pitchFamily="34" charset="0"/>
              </a:rPr>
              <a:t>Организация контроля и оценки качества воспитательной работы при организации рабочей программы воспитания </a:t>
            </a:r>
          </a:p>
        </p:txBody>
      </p:sp>
      <p:sp>
        <p:nvSpPr>
          <p:cNvPr id="14" name="TextBox 13"/>
          <p:cNvSpPr txBox="1"/>
          <p:nvPr/>
        </p:nvSpPr>
        <p:spPr>
          <a:xfrm>
            <a:off x="972000" y="57600"/>
            <a:ext cx="8078400" cy="830997"/>
          </a:xfrm>
          <a:prstGeom prst="rect">
            <a:avLst/>
          </a:prstGeom>
          <a:noFill/>
        </p:spPr>
        <p:txBody>
          <a:bodyPr wrap="square" rtlCol="0">
            <a:spAutoFit/>
          </a:bodyPr>
          <a:lstStyle/>
          <a:p>
            <a:pPr algn="ctr"/>
            <a:r>
              <a:rPr lang="ru-RU" sz="2400" b="1" dirty="0" smtClean="0">
                <a:solidFill>
                  <a:srgbClr val="006440"/>
                </a:solidFill>
              </a:rPr>
              <a:t>Содержание работы с ПОО </a:t>
            </a:r>
          </a:p>
          <a:p>
            <a:pPr algn="ctr"/>
            <a:r>
              <a:rPr lang="ru-RU" sz="2400" b="1" dirty="0" smtClean="0">
                <a:solidFill>
                  <a:srgbClr val="006440"/>
                </a:solidFill>
              </a:rPr>
              <a:t>(новые формы и инструменты работы)</a:t>
            </a:r>
            <a:endParaRPr lang="ru-RU" sz="2400" b="1" dirty="0">
              <a:solidFill>
                <a:srgbClr val="006440"/>
              </a:solidFill>
            </a:endParaRPr>
          </a:p>
        </p:txBody>
      </p:sp>
    </p:spTree>
    <p:extLst>
      <p:ext uri="{BB962C8B-B14F-4D97-AF65-F5344CB8AC3E}">
        <p14:creationId xmlns:p14="http://schemas.microsoft.com/office/powerpoint/2010/main" val="337803585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836000" y="920523"/>
            <a:ext cx="6084000" cy="382678"/>
          </a:xfrm>
          <a:prstGeom prst="round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smtClean="0">
                <a:solidFill>
                  <a:srgbClr val="002060"/>
                </a:solidFill>
                <a:latin typeface="Arial" pitchFamily="34" charset="0"/>
                <a:cs typeface="Arial" pitchFamily="34" charset="0"/>
              </a:rPr>
              <a:t>Электронный методический кабинет</a:t>
            </a:r>
            <a:endParaRPr lang="ru-RU" sz="1800" b="1" dirty="0">
              <a:solidFill>
                <a:srgbClr val="002060"/>
              </a:solidFill>
              <a:latin typeface="Arial" pitchFamily="34" charset="0"/>
              <a:cs typeface="Arial" pitchFamily="34" charset="0"/>
            </a:endParaRPr>
          </a:p>
        </p:txBody>
      </p:sp>
      <p:sp>
        <p:nvSpPr>
          <p:cNvPr id="11" name="Скругленный прямоугольник 10"/>
          <p:cNvSpPr/>
          <p:nvPr/>
        </p:nvSpPr>
        <p:spPr>
          <a:xfrm>
            <a:off x="140400" y="1390984"/>
            <a:ext cx="4064400" cy="31436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 2021</a:t>
            </a:r>
            <a:endParaRPr lang="ru-RU" sz="1400" dirty="0">
              <a:solidFill>
                <a:srgbClr val="C00000"/>
              </a:solidFill>
              <a:latin typeface="Arial" pitchFamily="34" charset="0"/>
              <a:cs typeface="Arial" pitchFamily="34" charset="0"/>
            </a:endParaRPr>
          </a:p>
        </p:txBody>
      </p:sp>
      <p:sp>
        <p:nvSpPr>
          <p:cNvPr id="13" name="TextBox 12"/>
          <p:cNvSpPr txBox="1"/>
          <p:nvPr/>
        </p:nvSpPr>
        <p:spPr>
          <a:xfrm>
            <a:off x="972000" y="57600"/>
            <a:ext cx="8078400" cy="830997"/>
          </a:xfrm>
          <a:prstGeom prst="rect">
            <a:avLst/>
          </a:prstGeom>
          <a:noFill/>
        </p:spPr>
        <p:txBody>
          <a:bodyPr wrap="square" rtlCol="0">
            <a:spAutoFit/>
          </a:bodyPr>
          <a:lstStyle/>
          <a:p>
            <a:pPr algn="ctr"/>
            <a:r>
              <a:rPr lang="ru-RU" sz="2400" b="1" dirty="0" smtClean="0">
                <a:solidFill>
                  <a:srgbClr val="006440"/>
                </a:solidFill>
              </a:rPr>
              <a:t>Содержание работы с ПОО </a:t>
            </a:r>
          </a:p>
          <a:p>
            <a:pPr algn="ctr"/>
            <a:r>
              <a:rPr lang="ru-RU" sz="2400" b="1" dirty="0" smtClean="0">
                <a:solidFill>
                  <a:srgbClr val="006440"/>
                </a:solidFill>
              </a:rPr>
              <a:t>(новые формы и инструменты работы)</a:t>
            </a:r>
            <a:endParaRPr lang="ru-RU" sz="2400" b="1" dirty="0">
              <a:solidFill>
                <a:srgbClr val="006440"/>
              </a:solidFill>
            </a:endParaRPr>
          </a:p>
        </p:txBody>
      </p:sp>
      <p:sp>
        <p:nvSpPr>
          <p:cNvPr id="9" name="Прямоугольник 8"/>
          <p:cNvSpPr/>
          <p:nvPr/>
        </p:nvSpPr>
        <p:spPr>
          <a:xfrm>
            <a:off x="140400" y="1835171"/>
            <a:ext cx="4064400" cy="139042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200" b="1" dirty="0" smtClean="0">
                <a:solidFill>
                  <a:srgbClr val="002060"/>
                </a:solidFill>
                <a:latin typeface="Arial" pitchFamily="34" charset="0"/>
                <a:cs typeface="Arial" pitchFamily="34" charset="0"/>
              </a:rPr>
              <a:t>Тематические блоки</a:t>
            </a:r>
            <a:r>
              <a:rPr lang="ru-RU" sz="1200" dirty="0" smtClean="0">
                <a:solidFill>
                  <a:srgbClr val="002060"/>
                </a:solidFill>
                <a:latin typeface="Arial" pitchFamily="34" charset="0"/>
                <a:cs typeface="Arial" pitchFamily="34" charset="0"/>
              </a:rPr>
              <a:t>:</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Учебно-методические документы</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Нормативно-правовые акты</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Методическая копилка</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Полезные ссылки</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Результаты работы</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Новости</a:t>
            </a:r>
          </a:p>
        </p:txBody>
      </p:sp>
      <p:sp>
        <p:nvSpPr>
          <p:cNvPr id="16" name="Скругленный прямоугольник 15"/>
          <p:cNvSpPr/>
          <p:nvPr/>
        </p:nvSpPr>
        <p:spPr>
          <a:xfrm>
            <a:off x="4878000" y="1390985"/>
            <a:ext cx="4114800" cy="314363"/>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 2022  </a:t>
            </a:r>
            <a:endParaRPr lang="ru-RU" sz="1100" dirty="0">
              <a:solidFill>
                <a:srgbClr val="C00000"/>
              </a:solidFill>
              <a:latin typeface="Arial" pitchFamily="34" charset="0"/>
              <a:cs typeface="Arial" pitchFamily="34" charset="0"/>
            </a:endParaRPr>
          </a:p>
        </p:txBody>
      </p:sp>
      <p:pic>
        <p:nvPicPr>
          <p:cNvPr id="17" name="Рисунок 16"/>
          <p:cNvPicPr>
            <a:picLocks noChangeAspect="1"/>
          </p:cNvPicPr>
          <p:nvPr/>
        </p:nvPicPr>
        <p:blipFill>
          <a:blip r:embed="rId3"/>
          <a:stretch>
            <a:fillRect/>
          </a:stretch>
        </p:blipFill>
        <p:spPr>
          <a:xfrm rot="16200000">
            <a:off x="4350918" y="1939626"/>
            <a:ext cx="380964" cy="541701"/>
          </a:xfrm>
          <a:prstGeom prst="rect">
            <a:avLst/>
          </a:prstGeom>
        </p:spPr>
      </p:pic>
      <p:sp>
        <p:nvSpPr>
          <p:cNvPr id="18" name="Прямоугольник 17"/>
          <p:cNvSpPr/>
          <p:nvPr/>
        </p:nvSpPr>
        <p:spPr>
          <a:xfrm>
            <a:off x="4878000" y="1835170"/>
            <a:ext cx="4114800" cy="1390429"/>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Электронный </a:t>
            </a:r>
            <a:r>
              <a:rPr lang="ru-RU" sz="1200" dirty="0">
                <a:solidFill>
                  <a:srgbClr val="002060"/>
                </a:solidFill>
                <a:latin typeface="Arial" pitchFamily="34" charset="0"/>
                <a:cs typeface="Arial" pitchFamily="34" charset="0"/>
              </a:rPr>
              <a:t>банк разработок тематических классных </a:t>
            </a:r>
            <a:r>
              <a:rPr lang="ru-RU" sz="1200" dirty="0" smtClean="0">
                <a:solidFill>
                  <a:srgbClr val="002060"/>
                </a:solidFill>
                <a:latin typeface="Arial" pitchFamily="34" charset="0"/>
                <a:cs typeface="Arial" pitchFamily="34" charset="0"/>
              </a:rPr>
              <a:t>часов.</a:t>
            </a:r>
            <a:endParaRPr lang="ru-RU" sz="1200" dirty="0">
              <a:solidFill>
                <a:srgbClr val="C00000"/>
              </a:solidFill>
              <a:latin typeface="Arial" pitchFamily="34" charset="0"/>
              <a:cs typeface="Arial" pitchFamily="34" charset="0"/>
            </a:endParaRP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Банк лучших практик по организации работы классных руководителей</a:t>
            </a: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Размещение материалов по ЕМД классных руководителей, единым классным часам.</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 Учебно-методические документы</a:t>
            </a:r>
          </a:p>
          <a:p>
            <a:pPr marL="171450" indent="-171450" algn="just">
              <a:buFont typeface="Wingdings" pitchFamily="2" charset="2"/>
              <a:buChar char="q"/>
            </a:pPr>
            <a:endParaRPr lang="ru-RU" sz="1200" dirty="0" smtClean="0">
              <a:solidFill>
                <a:srgbClr val="002060"/>
              </a:solidFill>
              <a:latin typeface="Arial" pitchFamily="34" charset="0"/>
              <a:cs typeface="Arial" pitchFamily="34" charset="0"/>
            </a:endParaRPr>
          </a:p>
        </p:txBody>
      </p:sp>
      <p:sp>
        <p:nvSpPr>
          <p:cNvPr id="3" name="Прямоугольник 2"/>
          <p:cNvSpPr/>
          <p:nvPr/>
        </p:nvSpPr>
        <p:spPr>
          <a:xfrm>
            <a:off x="792000" y="3369601"/>
            <a:ext cx="3096000" cy="166319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0000"/>
                </a:solidFill>
              </a:rPr>
              <a:t>Скриншот из ЭМК</a:t>
            </a:r>
            <a:endParaRPr lang="ru-RU" dirty="0">
              <a:solidFill>
                <a:srgbClr val="FF0000"/>
              </a:solidFill>
            </a:endParaRPr>
          </a:p>
        </p:txBody>
      </p:sp>
      <p:pic>
        <p:nvPicPr>
          <p:cNvPr id="4" name="Рисунок 3"/>
          <p:cNvPicPr>
            <a:picLocks noChangeAspect="1"/>
          </p:cNvPicPr>
          <p:nvPr/>
        </p:nvPicPr>
        <p:blipFill>
          <a:blip r:embed="rId4"/>
          <a:stretch>
            <a:fillRect/>
          </a:stretch>
        </p:blipFill>
        <p:spPr>
          <a:xfrm>
            <a:off x="140400" y="3288544"/>
            <a:ext cx="4064400" cy="1825311"/>
          </a:xfrm>
          <a:prstGeom prst="rect">
            <a:avLst/>
          </a:prstGeom>
          <a:ln>
            <a:solidFill>
              <a:schemeClr val="accent1">
                <a:lumMod val="75000"/>
              </a:schemeClr>
            </a:solidFill>
          </a:ln>
        </p:spPr>
      </p:pic>
      <p:pic>
        <p:nvPicPr>
          <p:cNvPr id="6" name="Рисунок 5"/>
          <p:cNvPicPr>
            <a:picLocks noChangeAspect="1"/>
          </p:cNvPicPr>
          <p:nvPr/>
        </p:nvPicPr>
        <p:blipFill>
          <a:blip r:embed="rId5"/>
          <a:stretch>
            <a:fillRect/>
          </a:stretch>
        </p:blipFill>
        <p:spPr>
          <a:xfrm>
            <a:off x="4878000" y="3288544"/>
            <a:ext cx="4114801" cy="1856544"/>
          </a:xfrm>
          <a:prstGeom prst="rect">
            <a:avLst/>
          </a:prstGeom>
          <a:ln>
            <a:solidFill>
              <a:schemeClr val="accent1">
                <a:lumMod val="75000"/>
              </a:schemeClr>
            </a:solidFill>
          </a:ln>
        </p:spPr>
      </p:pic>
      <p:cxnSp>
        <p:nvCxnSpPr>
          <p:cNvPr id="5" name="Прямая со стрелкой 4"/>
          <p:cNvCxnSpPr/>
          <p:nvPr/>
        </p:nvCxnSpPr>
        <p:spPr>
          <a:xfrm>
            <a:off x="2098548" y="2596752"/>
            <a:ext cx="2713703" cy="839217"/>
          </a:xfrm>
          <a:prstGeom prst="straightConnector1">
            <a:avLst/>
          </a:prstGeom>
          <a:ln w="952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635986"/>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396800" y="1029600"/>
            <a:ext cx="6847200" cy="614213"/>
          </a:xfrm>
          <a:prstGeom prst="round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smtClean="0">
                <a:solidFill>
                  <a:srgbClr val="002060"/>
                </a:solidFill>
                <a:latin typeface="Arial" pitchFamily="34" charset="0"/>
                <a:cs typeface="Arial" pitchFamily="34" charset="0"/>
              </a:rPr>
              <a:t>Тематический аудит</a:t>
            </a:r>
            <a:endParaRPr lang="ru-RU" sz="1800" b="1" dirty="0">
              <a:solidFill>
                <a:srgbClr val="002060"/>
              </a:solidFill>
              <a:latin typeface="Arial" pitchFamily="34" charset="0"/>
              <a:cs typeface="Arial" pitchFamily="34" charset="0"/>
            </a:endParaRPr>
          </a:p>
        </p:txBody>
      </p:sp>
      <p:sp>
        <p:nvSpPr>
          <p:cNvPr id="16" name="Прямоугольник 15"/>
          <p:cNvSpPr/>
          <p:nvPr/>
        </p:nvSpPr>
        <p:spPr>
          <a:xfrm>
            <a:off x="4269658" y="1921723"/>
            <a:ext cx="4780742" cy="2959993"/>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Организация и проведение обучающих семинаров по тематике аудитов.</a:t>
            </a: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Разработка модельных регламентов, форм, шаблонов для использования в работе классными руководителями/кураторами.</a:t>
            </a: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Разработка чек-листов для проведения аудита.</a:t>
            </a: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Проведение тематических аудитов внутри ПОО.</a:t>
            </a: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Сбор и анализ результатов тематических аудитов, выявление лучших практик организации работы классных руководителей.</a:t>
            </a:r>
          </a:p>
          <a:p>
            <a:pPr marL="171450" indent="-171450" algn="just">
              <a:buFont typeface="Wingdings" pitchFamily="2" charset="2"/>
              <a:buChar char="q"/>
            </a:pPr>
            <a:r>
              <a:rPr lang="ru-RU" sz="1200" dirty="0">
                <a:solidFill>
                  <a:srgbClr val="002060"/>
                </a:solidFill>
                <a:latin typeface="Arial" pitchFamily="34" charset="0"/>
                <a:cs typeface="Arial" pitchFamily="34" charset="0"/>
              </a:rPr>
              <a:t>Определение мер по повышению качества организации работы классных руководителей/кураторов в ПОО</a:t>
            </a:r>
          </a:p>
          <a:p>
            <a:pPr marL="171450" indent="-171450" algn="just">
              <a:buFont typeface="Wingdings" pitchFamily="2" charset="2"/>
              <a:buChar char="q"/>
            </a:pPr>
            <a:r>
              <a:rPr lang="ru-RU" sz="1200" dirty="0" smtClean="0">
                <a:solidFill>
                  <a:srgbClr val="002060"/>
                </a:solidFill>
                <a:latin typeface="Arial" pitchFamily="34" charset="0"/>
                <a:cs typeface="Arial" pitchFamily="34" charset="0"/>
              </a:rPr>
              <a:t>Организация мастер-классов, ЕМД по трансляции лучших практик работы.</a:t>
            </a:r>
            <a:endParaRPr lang="ru-RU" sz="1200" b="1" dirty="0">
              <a:solidFill>
                <a:srgbClr val="002060"/>
              </a:solidFill>
              <a:latin typeface="Arial" pitchFamily="34" charset="0"/>
              <a:cs typeface="Arial" pitchFamily="34" charset="0"/>
            </a:endParaRPr>
          </a:p>
        </p:txBody>
      </p:sp>
      <p:sp>
        <p:nvSpPr>
          <p:cNvPr id="12" name="Скругленный прямоугольник 11"/>
          <p:cNvSpPr/>
          <p:nvPr/>
        </p:nvSpPr>
        <p:spPr>
          <a:xfrm>
            <a:off x="343471" y="1921723"/>
            <a:ext cx="3105330" cy="308809"/>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2022</a:t>
            </a:r>
            <a:endParaRPr lang="ru-RU" sz="1400" b="1" dirty="0">
              <a:solidFill>
                <a:srgbClr val="002060"/>
              </a:solidFill>
              <a:latin typeface="Arial" pitchFamily="34" charset="0"/>
              <a:cs typeface="Arial" pitchFamily="34" charset="0"/>
            </a:endParaRPr>
          </a:p>
        </p:txBody>
      </p:sp>
      <p:sp>
        <p:nvSpPr>
          <p:cNvPr id="13" name="TextBox 12"/>
          <p:cNvSpPr txBox="1"/>
          <p:nvPr/>
        </p:nvSpPr>
        <p:spPr>
          <a:xfrm>
            <a:off x="972000" y="57600"/>
            <a:ext cx="8078400" cy="830997"/>
          </a:xfrm>
          <a:prstGeom prst="rect">
            <a:avLst/>
          </a:prstGeom>
          <a:noFill/>
        </p:spPr>
        <p:txBody>
          <a:bodyPr wrap="square" rtlCol="0">
            <a:spAutoFit/>
          </a:bodyPr>
          <a:lstStyle/>
          <a:p>
            <a:pPr algn="ctr"/>
            <a:r>
              <a:rPr lang="ru-RU" sz="2400" b="1" dirty="0" smtClean="0">
                <a:solidFill>
                  <a:srgbClr val="006440"/>
                </a:solidFill>
              </a:rPr>
              <a:t>Содержание работы с ПОО </a:t>
            </a:r>
          </a:p>
          <a:p>
            <a:pPr algn="ctr"/>
            <a:r>
              <a:rPr lang="ru-RU" sz="2400" b="1" dirty="0" smtClean="0">
                <a:solidFill>
                  <a:srgbClr val="006440"/>
                </a:solidFill>
              </a:rPr>
              <a:t>(новые формы и инструменты работы)</a:t>
            </a:r>
            <a:endParaRPr lang="ru-RU" sz="2400" b="1" dirty="0">
              <a:solidFill>
                <a:srgbClr val="006440"/>
              </a:solidFill>
            </a:endParaRPr>
          </a:p>
        </p:txBody>
      </p:sp>
      <p:sp>
        <p:nvSpPr>
          <p:cNvPr id="17" name="Прямоугольник 16"/>
          <p:cNvSpPr/>
          <p:nvPr/>
        </p:nvSpPr>
        <p:spPr>
          <a:xfrm>
            <a:off x="362009" y="2513168"/>
            <a:ext cx="3086791" cy="2368548"/>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b="1" dirty="0" smtClean="0">
                <a:solidFill>
                  <a:srgbClr val="002060"/>
                </a:solidFill>
                <a:latin typeface="Arial" pitchFamily="34" charset="0"/>
                <a:cs typeface="Arial" pitchFamily="34" charset="0"/>
              </a:rPr>
              <a:t>ТЕМАТИЧЕСКИЕ АУДИТЫ В ПОО:</a:t>
            </a:r>
          </a:p>
          <a:p>
            <a:pPr algn="just"/>
            <a:endParaRPr lang="ru-RU" sz="1200" b="1" dirty="0" smtClean="0">
              <a:solidFill>
                <a:srgbClr val="002060"/>
              </a:solidFill>
              <a:latin typeface="Arial" pitchFamily="34" charset="0"/>
              <a:cs typeface="Arial" pitchFamily="34" charset="0"/>
            </a:endParaRPr>
          </a:p>
          <a:p>
            <a:pPr marL="171450" indent="-171450" algn="just">
              <a:buFontTx/>
              <a:buChar char="-"/>
            </a:pPr>
            <a:r>
              <a:rPr lang="ru-RU" sz="1200" dirty="0" smtClean="0">
                <a:solidFill>
                  <a:srgbClr val="002060"/>
                </a:solidFill>
                <a:latin typeface="Arial" pitchFamily="34" charset="0"/>
                <a:cs typeface="Arial" pitchFamily="34" charset="0"/>
              </a:rPr>
              <a:t>Оценка </a:t>
            </a:r>
            <a:r>
              <a:rPr lang="ru-RU" sz="1200" dirty="0">
                <a:solidFill>
                  <a:srgbClr val="002060"/>
                </a:solidFill>
                <a:latin typeface="Arial" pitchFamily="34" charset="0"/>
                <a:cs typeface="Arial" pitchFamily="34" charset="0"/>
              </a:rPr>
              <a:t>соответствия структуры и содержания рабочих программ воспитания федеральным и региональным </a:t>
            </a:r>
            <a:r>
              <a:rPr lang="ru-RU" sz="1200" dirty="0" smtClean="0">
                <a:solidFill>
                  <a:srgbClr val="002060"/>
                </a:solidFill>
                <a:latin typeface="Arial" pitchFamily="34" charset="0"/>
                <a:cs typeface="Arial" pitchFamily="34" charset="0"/>
              </a:rPr>
              <a:t>требованиям.</a:t>
            </a:r>
          </a:p>
          <a:p>
            <a:pPr algn="just"/>
            <a:endParaRPr lang="ru-RU" sz="1200" dirty="0">
              <a:solidFill>
                <a:srgbClr val="002060"/>
              </a:solidFill>
              <a:latin typeface="Arial" pitchFamily="34" charset="0"/>
              <a:cs typeface="Arial" pitchFamily="34" charset="0"/>
            </a:endParaRPr>
          </a:p>
          <a:p>
            <a:pPr marL="171450" indent="-171450" algn="just">
              <a:buFontTx/>
              <a:buChar char="-"/>
            </a:pPr>
            <a:r>
              <a:rPr lang="ru-RU" sz="1200" b="1" dirty="0" smtClean="0">
                <a:solidFill>
                  <a:srgbClr val="002060"/>
                </a:solidFill>
                <a:latin typeface="Arial" pitchFamily="34" charset="0"/>
                <a:cs typeface="Arial" pitchFamily="34" charset="0"/>
              </a:rPr>
              <a:t>Организационно-методическое </a:t>
            </a:r>
            <a:r>
              <a:rPr lang="ru-RU" sz="1200" b="1" dirty="0">
                <a:solidFill>
                  <a:srgbClr val="002060"/>
                </a:solidFill>
                <a:latin typeface="Arial" pitchFamily="34" charset="0"/>
                <a:cs typeface="Arial" pitchFamily="34" charset="0"/>
              </a:rPr>
              <a:t>обеспечение деятельности классных руководителей (кураторов) учебных групп в ПОО</a:t>
            </a:r>
          </a:p>
          <a:p>
            <a:pPr marL="171450" indent="-171450" algn="just">
              <a:buFont typeface="Wingdings" pitchFamily="2" charset="2"/>
              <a:buChar char="q"/>
            </a:pPr>
            <a:endParaRPr lang="ru-RU" sz="1200" dirty="0">
              <a:solidFill>
                <a:srgbClr val="002060"/>
              </a:solidFill>
              <a:latin typeface="Arial" pitchFamily="34" charset="0"/>
              <a:cs typeface="Arial" pitchFamily="34" charset="0"/>
            </a:endParaRPr>
          </a:p>
        </p:txBody>
      </p:sp>
      <p:pic>
        <p:nvPicPr>
          <p:cNvPr id="18" name="Рисунок 17"/>
          <p:cNvPicPr>
            <a:picLocks noChangeAspect="1"/>
          </p:cNvPicPr>
          <p:nvPr/>
        </p:nvPicPr>
        <p:blipFill>
          <a:blip r:embed="rId2"/>
          <a:stretch>
            <a:fillRect/>
          </a:stretch>
        </p:blipFill>
        <p:spPr>
          <a:xfrm rot="16200000">
            <a:off x="3668746" y="3371537"/>
            <a:ext cx="380964" cy="541701"/>
          </a:xfrm>
          <a:prstGeom prst="rect">
            <a:avLst/>
          </a:prstGeom>
        </p:spPr>
      </p:pic>
    </p:spTree>
    <p:extLst>
      <p:ext uri="{BB962C8B-B14F-4D97-AF65-F5344CB8AC3E}">
        <p14:creationId xmlns:p14="http://schemas.microsoft.com/office/powerpoint/2010/main" val="327977857"/>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785600" y="1150922"/>
            <a:ext cx="6084000" cy="492891"/>
          </a:xfrm>
          <a:prstGeom prst="roundRect">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smtClean="0">
                <a:solidFill>
                  <a:srgbClr val="002060"/>
                </a:solidFill>
                <a:latin typeface="Arial" pitchFamily="34" charset="0"/>
                <a:cs typeface="Arial" pitchFamily="34" charset="0"/>
              </a:rPr>
              <a:t>Инновационная </a:t>
            </a:r>
            <a:r>
              <a:rPr lang="ru-RU" sz="1800" b="1" dirty="0" smtClean="0">
                <a:solidFill>
                  <a:srgbClr val="002060"/>
                </a:solidFill>
                <a:latin typeface="Arial" pitchFamily="34" charset="0"/>
                <a:cs typeface="Arial" pitchFamily="34" charset="0"/>
              </a:rPr>
              <a:t>деятельность в воспитании</a:t>
            </a:r>
            <a:endParaRPr lang="ru-RU" sz="1800" b="1" dirty="0">
              <a:solidFill>
                <a:srgbClr val="002060"/>
              </a:solidFill>
              <a:latin typeface="Arial" pitchFamily="34" charset="0"/>
              <a:cs typeface="Arial" pitchFamily="34" charset="0"/>
            </a:endParaRPr>
          </a:p>
        </p:txBody>
      </p:sp>
      <p:sp>
        <p:nvSpPr>
          <p:cNvPr id="15" name="Прямоугольник 14"/>
          <p:cNvSpPr/>
          <p:nvPr/>
        </p:nvSpPr>
        <p:spPr>
          <a:xfrm>
            <a:off x="201599" y="2187969"/>
            <a:ext cx="5395413" cy="2863353"/>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buFont typeface="Wingdings" pitchFamily="2" charset="2"/>
              <a:buChar char="q"/>
            </a:pPr>
            <a:endParaRPr lang="ru-RU" altLang="ru-RU" sz="1200" dirty="0" smtClean="0">
              <a:solidFill>
                <a:srgbClr val="002060"/>
              </a:solidFill>
              <a:latin typeface="Arial" pitchFamily="34" charset="0"/>
              <a:cs typeface="Arial" pitchFamily="34" charset="0"/>
            </a:endParaRPr>
          </a:p>
          <a:p>
            <a:pPr marL="171450" indent="-171450" algn="just">
              <a:buFont typeface="Wingdings" pitchFamily="2" charset="2"/>
              <a:buChar char="q"/>
            </a:pPr>
            <a:r>
              <a:rPr lang="ru-RU" altLang="ru-RU" sz="1200" b="1" dirty="0" smtClean="0">
                <a:solidFill>
                  <a:srgbClr val="002060"/>
                </a:solidFill>
                <a:latin typeface="Arial" pitchFamily="34" charset="0"/>
                <a:cs typeface="Arial" pitchFamily="34" charset="0"/>
              </a:rPr>
              <a:t>ПОО - РИП </a:t>
            </a:r>
            <a:r>
              <a:rPr lang="ru-RU" altLang="ru-RU" sz="1200" dirty="0" smtClean="0">
                <a:solidFill>
                  <a:srgbClr val="002060"/>
                </a:solidFill>
                <a:latin typeface="Arial" pitchFamily="34" charset="0"/>
                <a:cs typeface="Arial" pitchFamily="34" charset="0"/>
              </a:rPr>
              <a:t>по вопросам воспитания </a:t>
            </a:r>
          </a:p>
          <a:p>
            <a:pPr algn="just"/>
            <a:r>
              <a:rPr lang="ru-RU" altLang="ru-RU" sz="1100" i="1" dirty="0" smtClean="0">
                <a:solidFill>
                  <a:srgbClr val="002060"/>
                </a:solidFill>
                <a:latin typeface="Arial" pitchFamily="34" charset="0"/>
                <a:cs typeface="Arial" pitchFamily="34" charset="0"/>
              </a:rPr>
              <a:t>направления </a:t>
            </a:r>
            <a:r>
              <a:rPr lang="ru-RU" altLang="ru-RU" sz="1100" i="1" dirty="0">
                <a:solidFill>
                  <a:srgbClr val="002060"/>
                </a:solidFill>
                <a:latin typeface="Arial" pitchFamily="34" charset="0"/>
                <a:cs typeface="Arial" pitchFamily="34" charset="0"/>
              </a:rPr>
              <a:t>РИП: </a:t>
            </a:r>
            <a:r>
              <a:rPr lang="ru-RU" altLang="ru-RU" sz="1100" i="1" dirty="0" smtClean="0">
                <a:solidFill>
                  <a:srgbClr val="002060"/>
                </a:solidFill>
                <a:latin typeface="Arial" pitchFamily="34" charset="0"/>
                <a:cs typeface="Arial" pitchFamily="34" charset="0"/>
              </a:rPr>
              <a:t>наставничество и профессиональное </a:t>
            </a:r>
            <a:r>
              <a:rPr lang="ru-RU" altLang="ru-RU" sz="1100" i="1" dirty="0" err="1" smtClean="0">
                <a:solidFill>
                  <a:srgbClr val="002060"/>
                </a:solidFill>
                <a:latin typeface="Arial" pitchFamily="34" charset="0"/>
                <a:cs typeface="Arial" pitchFamily="34" charset="0"/>
              </a:rPr>
              <a:t>волонтёрство</a:t>
            </a:r>
            <a:r>
              <a:rPr lang="ru-RU" altLang="ru-RU" sz="1100" i="1" dirty="0" smtClean="0">
                <a:solidFill>
                  <a:srgbClr val="002060"/>
                </a:solidFill>
                <a:latin typeface="Arial" pitchFamily="34" charset="0"/>
                <a:cs typeface="Arial" pitchFamily="34" charset="0"/>
              </a:rPr>
              <a:t>  (СМГК г. Сызрань), сетевое взаимодействие при развитии добровольчества (ЧХТТ г. Чапаевск)</a:t>
            </a:r>
            <a:endParaRPr lang="ru-RU" altLang="ru-RU" sz="1100" i="1" dirty="0">
              <a:solidFill>
                <a:srgbClr val="002060"/>
              </a:solidFill>
              <a:latin typeface="Arial" pitchFamily="34" charset="0"/>
              <a:cs typeface="Arial" pitchFamily="34" charset="0"/>
            </a:endParaRPr>
          </a:p>
          <a:p>
            <a:pPr marL="171450" indent="-171450" algn="just">
              <a:buFont typeface="Wingdings" pitchFamily="2" charset="2"/>
              <a:buChar char="q"/>
            </a:pPr>
            <a:r>
              <a:rPr lang="ru-RU" altLang="ru-RU" sz="1200" b="1" dirty="0" smtClean="0">
                <a:solidFill>
                  <a:srgbClr val="002060"/>
                </a:solidFill>
                <a:latin typeface="Arial" pitchFamily="34" charset="0"/>
                <a:cs typeface="Arial" pitchFamily="34" charset="0"/>
              </a:rPr>
              <a:t>ЦПО – ФИП </a:t>
            </a:r>
            <a:r>
              <a:rPr lang="ru-RU" altLang="ru-RU" sz="1200" dirty="0" smtClean="0">
                <a:solidFill>
                  <a:srgbClr val="002060"/>
                </a:solidFill>
                <a:latin typeface="Arial" pitchFamily="34" charset="0"/>
                <a:cs typeface="Arial" pitchFamily="34" charset="0"/>
              </a:rPr>
              <a:t>Института </a:t>
            </a:r>
            <a:r>
              <a:rPr lang="ru-RU" altLang="ru-RU" sz="1200" dirty="0">
                <a:solidFill>
                  <a:srgbClr val="002060"/>
                </a:solidFill>
                <a:latin typeface="Arial" pitchFamily="34" charset="0"/>
                <a:cs typeface="Arial" pitchFamily="34" charset="0"/>
              </a:rPr>
              <a:t>изучения детства, семьи и воспитания Российской академии </a:t>
            </a:r>
            <a:r>
              <a:rPr lang="ru-RU" altLang="ru-RU" sz="1200" dirty="0" smtClean="0">
                <a:solidFill>
                  <a:srgbClr val="002060"/>
                </a:solidFill>
                <a:latin typeface="Arial" pitchFamily="34" charset="0"/>
                <a:cs typeface="Arial" pitchFamily="34" charset="0"/>
              </a:rPr>
              <a:t>образования (приказ № </a:t>
            </a:r>
            <a:r>
              <a:rPr lang="ru-RU" altLang="ru-RU" sz="1200" dirty="0">
                <a:solidFill>
                  <a:srgbClr val="002060"/>
                </a:solidFill>
                <a:latin typeface="Arial" pitchFamily="34" charset="0"/>
                <a:cs typeface="Arial" pitchFamily="34" charset="0"/>
              </a:rPr>
              <a:t>4 от 20 июня 2021 </a:t>
            </a:r>
            <a:r>
              <a:rPr lang="ru-RU" altLang="ru-RU" sz="1200" dirty="0" smtClean="0">
                <a:solidFill>
                  <a:srgbClr val="002060"/>
                </a:solidFill>
                <a:latin typeface="Arial" pitchFamily="34" charset="0"/>
                <a:cs typeface="Arial" pitchFamily="34" charset="0"/>
              </a:rPr>
              <a:t>о присвоении ЦПО статуса федеральной </a:t>
            </a:r>
            <a:r>
              <a:rPr lang="ru-RU" altLang="ru-RU" sz="1200" dirty="0">
                <a:solidFill>
                  <a:srgbClr val="002060"/>
                </a:solidFill>
                <a:latin typeface="Arial" pitchFamily="34" charset="0"/>
                <a:cs typeface="Arial" pitchFamily="34" charset="0"/>
              </a:rPr>
              <a:t>инновационной площадки на </a:t>
            </a:r>
            <a:r>
              <a:rPr lang="ru-RU" altLang="ru-RU" sz="1200" dirty="0" smtClean="0">
                <a:solidFill>
                  <a:srgbClr val="002060"/>
                </a:solidFill>
                <a:latin typeface="Arial" pitchFamily="34" charset="0"/>
                <a:cs typeface="Arial" pitchFamily="34" charset="0"/>
              </a:rPr>
              <a:t>2021-2024) </a:t>
            </a:r>
            <a:r>
              <a:rPr lang="ru-RU" altLang="ru-RU" sz="1200" dirty="0">
                <a:solidFill>
                  <a:srgbClr val="002060"/>
                </a:solidFill>
                <a:latin typeface="Arial" pitchFamily="34" charset="0"/>
                <a:cs typeface="Arial" pitchFamily="34" charset="0"/>
              </a:rPr>
              <a:t>«Управление качеством региональной системы воспитания в ПОО Самарской </a:t>
            </a:r>
            <a:r>
              <a:rPr lang="ru-RU" altLang="ru-RU" sz="1200" dirty="0" smtClean="0">
                <a:solidFill>
                  <a:srgbClr val="002060"/>
                </a:solidFill>
                <a:latin typeface="Arial" pitchFamily="34" charset="0"/>
                <a:cs typeface="Arial" pitchFamily="34" charset="0"/>
              </a:rPr>
              <a:t>области»</a:t>
            </a:r>
          </a:p>
          <a:p>
            <a:pPr marL="171450" indent="-171450" algn="just">
              <a:buFont typeface="Wingdings" pitchFamily="2" charset="2"/>
              <a:buChar char="q"/>
            </a:pPr>
            <a:r>
              <a:rPr lang="ru-RU" altLang="ru-RU" sz="1200" b="1" dirty="0" smtClean="0">
                <a:solidFill>
                  <a:srgbClr val="002060"/>
                </a:solidFill>
                <a:latin typeface="Arial" pitchFamily="34" charset="0"/>
                <a:cs typeface="Arial" pitchFamily="34" charset="0"/>
              </a:rPr>
              <a:t>Участие в работе федеральной группы в качестве региональных </a:t>
            </a:r>
            <a:r>
              <a:rPr lang="ru-RU" altLang="ru-RU" sz="1200" b="1" dirty="0" err="1" smtClean="0">
                <a:solidFill>
                  <a:srgbClr val="002060"/>
                </a:solidFill>
                <a:latin typeface="Arial" pitchFamily="34" charset="0"/>
                <a:cs typeface="Arial" pitchFamily="34" charset="0"/>
              </a:rPr>
              <a:t>тьюторов</a:t>
            </a:r>
            <a:r>
              <a:rPr lang="ru-RU" altLang="ru-RU" sz="1200" b="1" dirty="0" smtClean="0">
                <a:solidFill>
                  <a:srgbClr val="002060"/>
                </a:solidFill>
                <a:latin typeface="Arial" pitchFamily="34" charset="0"/>
                <a:cs typeface="Arial" pitchFamily="34" charset="0"/>
              </a:rPr>
              <a:t> по реализации РП воспитания </a:t>
            </a:r>
            <a:r>
              <a:rPr lang="ru-RU" altLang="ru-RU" sz="1200" dirty="0" smtClean="0">
                <a:solidFill>
                  <a:srgbClr val="002060"/>
                </a:solidFill>
                <a:latin typeface="Arial" pitchFamily="34" charset="0"/>
                <a:cs typeface="Arial" pitchFamily="34" charset="0"/>
              </a:rPr>
              <a:t>с привлечением в работу классных руководителей в составе рабочей группы</a:t>
            </a:r>
          </a:p>
          <a:p>
            <a:pPr marL="171450" indent="-171450" algn="just">
              <a:buFont typeface="Wingdings" pitchFamily="2" charset="2"/>
              <a:buChar char="q"/>
            </a:pPr>
            <a:r>
              <a:rPr lang="ru-RU" altLang="ru-RU" sz="1200" dirty="0" smtClean="0">
                <a:solidFill>
                  <a:srgbClr val="002060"/>
                </a:solidFill>
                <a:latin typeface="Arial" pitchFamily="34" charset="0"/>
                <a:cs typeface="Arial" pitchFamily="34" charset="0"/>
              </a:rPr>
              <a:t>Привлечение международных, федеральных и региональных экспертов  </a:t>
            </a:r>
            <a:r>
              <a:rPr lang="ru-RU" altLang="ru-RU" sz="1200" dirty="0">
                <a:solidFill>
                  <a:srgbClr val="002060"/>
                </a:solidFill>
                <a:latin typeface="Arial" pitchFamily="34" charset="0"/>
                <a:cs typeface="Arial" pitchFamily="34" charset="0"/>
              </a:rPr>
              <a:t>к развитию инновационного потенциала воспитательной системы ПОО Самарской области</a:t>
            </a:r>
          </a:p>
          <a:p>
            <a:pPr algn="just"/>
            <a:endParaRPr lang="ru-RU" altLang="ru-RU" sz="1200" b="1" dirty="0" smtClean="0">
              <a:solidFill>
                <a:srgbClr val="002060"/>
              </a:solidFill>
              <a:latin typeface="Arial" pitchFamily="34" charset="0"/>
              <a:cs typeface="Arial" pitchFamily="34" charset="0"/>
            </a:endParaRPr>
          </a:p>
        </p:txBody>
      </p:sp>
      <p:sp>
        <p:nvSpPr>
          <p:cNvPr id="12" name="Скругленный прямоугольник 11"/>
          <p:cNvSpPr/>
          <p:nvPr/>
        </p:nvSpPr>
        <p:spPr>
          <a:xfrm>
            <a:off x="6340271" y="1773255"/>
            <a:ext cx="2608044" cy="308809"/>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2022</a:t>
            </a:r>
            <a:endParaRPr lang="ru-RU" sz="1400" b="1" dirty="0">
              <a:solidFill>
                <a:srgbClr val="002060"/>
              </a:solidFill>
              <a:latin typeface="Arial" pitchFamily="34" charset="0"/>
              <a:cs typeface="Arial" pitchFamily="34" charset="0"/>
            </a:endParaRPr>
          </a:p>
        </p:txBody>
      </p:sp>
      <p:sp>
        <p:nvSpPr>
          <p:cNvPr id="11" name="Скругленный прямоугольник 10"/>
          <p:cNvSpPr/>
          <p:nvPr/>
        </p:nvSpPr>
        <p:spPr>
          <a:xfrm>
            <a:off x="201599" y="1758710"/>
            <a:ext cx="5395413" cy="314364"/>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002060"/>
                </a:solidFill>
                <a:latin typeface="Arial" pitchFamily="34" charset="0"/>
                <a:cs typeface="Arial" pitchFamily="34" charset="0"/>
              </a:rPr>
              <a:t> 2021</a:t>
            </a:r>
            <a:endParaRPr lang="ru-RU" sz="1400" dirty="0">
              <a:solidFill>
                <a:srgbClr val="C00000"/>
              </a:solidFill>
              <a:latin typeface="Arial" pitchFamily="34" charset="0"/>
              <a:cs typeface="Arial" pitchFamily="34" charset="0"/>
            </a:endParaRPr>
          </a:p>
        </p:txBody>
      </p:sp>
      <p:pic>
        <p:nvPicPr>
          <p:cNvPr id="4" name="Рисунок 3"/>
          <p:cNvPicPr>
            <a:picLocks noChangeAspect="1"/>
          </p:cNvPicPr>
          <p:nvPr/>
        </p:nvPicPr>
        <p:blipFill>
          <a:blip r:embed="rId3"/>
          <a:stretch>
            <a:fillRect/>
          </a:stretch>
        </p:blipFill>
        <p:spPr>
          <a:xfrm rot="16200000">
            <a:off x="5804701" y="2526747"/>
            <a:ext cx="380964" cy="541701"/>
          </a:xfrm>
          <a:prstGeom prst="rect">
            <a:avLst/>
          </a:prstGeom>
        </p:spPr>
      </p:pic>
      <p:sp>
        <p:nvSpPr>
          <p:cNvPr id="14" name="Прямоугольник 13"/>
          <p:cNvSpPr/>
          <p:nvPr/>
        </p:nvSpPr>
        <p:spPr>
          <a:xfrm>
            <a:off x="6363929" y="2275362"/>
            <a:ext cx="2576792" cy="1809941"/>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002060"/>
                </a:solidFill>
                <a:latin typeface="Arial" pitchFamily="34" charset="0"/>
                <a:cs typeface="Arial" pitchFamily="34" charset="0"/>
              </a:rPr>
              <a:t>Инициирование создание в ПОО </a:t>
            </a:r>
            <a:r>
              <a:rPr lang="ru-RU" sz="1200" b="1" dirty="0" smtClean="0">
                <a:solidFill>
                  <a:srgbClr val="002060"/>
                </a:solidFill>
                <a:latin typeface="Arial" pitchFamily="34" charset="0"/>
                <a:cs typeface="Arial" pitchFamily="34" charset="0"/>
              </a:rPr>
              <a:t>новых</a:t>
            </a:r>
            <a:r>
              <a:rPr lang="ru-RU" sz="1200" dirty="0" smtClean="0">
                <a:solidFill>
                  <a:srgbClr val="002060"/>
                </a:solidFill>
                <a:latin typeface="Arial" pitchFamily="34" charset="0"/>
                <a:cs typeface="Arial" pitchFamily="34" charset="0"/>
              </a:rPr>
              <a:t> </a:t>
            </a:r>
            <a:r>
              <a:rPr lang="ru-RU" sz="1200" b="1" dirty="0" smtClean="0">
                <a:solidFill>
                  <a:srgbClr val="002060"/>
                </a:solidFill>
                <a:latin typeface="Arial" pitchFamily="34" charset="0"/>
                <a:cs typeface="Arial" pitchFamily="34" charset="0"/>
              </a:rPr>
              <a:t>региональных инновационных площадок</a:t>
            </a:r>
            <a:r>
              <a:rPr lang="ru-RU" sz="1200" dirty="0" smtClean="0">
                <a:solidFill>
                  <a:srgbClr val="002060"/>
                </a:solidFill>
                <a:latin typeface="Arial" pitchFamily="34" charset="0"/>
                <a:cs typeface="Arial" pitchFamily="34" charset="0"/>
              </a:rPr>
              <a:t> по управлению качеством работы классных руководителей и иным направлениям воспитательной работы</a:t>
            </a:r>
            <a:endParaRPr lang="ru-RU" sz="1200" b="1" dirty="0">
              <a:solidFill>
                <a:srgbClr val="002060"/>
              </a:solidFill>
              <a:latin typeface="Arial" pitchFamily="34" charset="0"/>
              <a:cs typeface="Arial" pitchFamily="34" charset="0"/>
            </a:endParaRPr>
          </a:p>
        </p:txBody>
      </p:sp>
      <p:sp>
        <p:nvSpPr>
          <p:cNvPr id="13" name="TextBox 12"/>
          <p:cNvSpPr txBox="1"/>
          <p:nvPr/>
        </p:nvSpPr>
        <p:spPr>
          <a:xfrm>
            <a:off x="972000" y="57600"/>
            <a:ext cx="8078400" cy="830997"/>
          </a:xfrm>
          <a:prstGeom prst="rect">
            <a:avLst/>
          </a:prstGeom>
          <a:noFill/>
        </p:spPr>
        <p:txBody>
          <a:bodyPr wrap="square" rtlCol="0">
            <a:spAutoFit/>
          </a:bodyPr>
          <a:lstStyle/>
          <a:p>
            <a:pPr algn="ctr"/>
            <a:r>
              <a:rPr lang="ru-RU" sz="2400" b="1" dirty="0" smtClean="0">
                <a:solidFill>
                  <a:srgbClr val="006440"/>
                </a:solidFill>
              </a:rPr>
              <a:t>Содержание работы с ПОО </a:t>
            </a:r>
          </a:p>
          <a:p>
            <a:pPr algn="ctr"/>
            <a:r>
              <a:rPr lang="ru-RU" sz="2400" b="1" dirty="0" smtClean="0">
                <a:solidFill>
                  <a:srgbClr val="006440"/>
                </a:solidFill>
              </a:rPr>
              <a:t>(новые формы и инструменты работы)</a:t>
            </a:r>
            <a:endParaRPr lang="ru-RU" sz="2400" b="1" dirty="0">
              <a:solidFill>
                <a:srgbClr val="006440"/>
              </a:solidFill>
            </a:endParaRPr>
          </a:p>
        </p:txBody>
      </p:sp>
    </p:spTree>
    <p:extLst>
      <p:ext uri="{BB962C8B-B14F-4D97-AF65-F5344CB8AC3E}">
        <p14:creationId xmlns:p14="http://schemas.microsoft.com/office/powerpoint/2010/main" val="905080540"/>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chemeClr val="accent5">
              <a:lumMod val="50000"/>
            </a:schemeClr>
          </a:solidFill>
        </p:spPr>
        <p:txBody>
          <a:bodyPr wrap="square" lIns="0" tIns="0" rIns="0" bIns="0" rtlCol="0"/>
          <a:lstStyle/>
          <a:p>
            <a:pPr defTabSz="457344" eaLnBrk="1" fontAlgn="auto" hangingPunct="1">
              <a:spcBef>
                <a:spcPts val="0"/>
              </a:spcBef>
              <a:spcAft>
                <a:spcPts val="0"/>
              </a:spcAft>
              <a:defRPr/>
            </a:pPr>
            <a:endParaRPr sz="900">
              <a:solidFill>
                <a:prstClr val="black"/>
              </a:solidFill>
              <a:latin typeface="Calibri"/>
            </a:endParaRPr>
          </a:p>
        </p:txBody>
      </p:sp>
      <p:sp>
        <p:nvSpPr>
          <p:cNvPr id="18" name="TextBox 17"/>
          <p:cNvSpPr txBox="1"/>
          <p:nvPr/>
        </p:nvSpPr>
        <p:spPr>
          <a:xfrm>
            <a:off x="805114" y="132340"/>
            <a:ext cx="8207829" cy="646331"/>
          </a:xfrm>
          <a:prstGeom prst="rect">
            <a:avLst/>
          </a:prstGeom>
          <a:noFill/>
        </p:spPr>
        <p:txBody>
          <a:bodyPr wrap="square" rtlCol="0">
            <a:spAutoFit/>
          </a:bodyPr>
          <a:lstStyle/>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ИНСТРУМЕНТЫ ПОВЫШЕНИЯ КАЧЕСТВА ОРГАНИЗАЦИИ ВР </a:t>
            </a:r>
          </a:p>
          <a:p>
            <a:pPr defTabSz="685983" eaLnBrk="1" fontAlgn="auto" hangingPunct="1">
              <a:spcBef>
                <a:spcPts val="0"/>
              </a:spcBef>
              <a:spcAft>
                <a:spcPts val="0"/>
              </a:spcAft>
            </a:pPr>
            <a:r>
              <a:rPr lang="ru-RU" sz="1800" b="1" dirty="0">
                <a:solidFill>
                  <a:srgbClr val="4BACC6">
                    <a:lumMod val="50000"/>
                  </a:srgbClr>
                </a:solidFill>
                <a:latin typeface="Montserrat" panose="00000500000000000000" pitchFamily="2" charset="-52"/>
                <a:cs typeface="Microsoft Sans Serif"/>
              </a:rPr>
              <a:t>В ПОО РЕГИОНА (план ЦПО 2022-2023 </a:t>
            </a:r>
            <a:r>
              <a:rPr lang="ru-RU" sz="1800" b="1" dirty="0" err="1">
                <a:solidFill>
                  <a:srgbClr val="4BACC6">
                    <a:lumMod val="50000"/>
                  </a:srgbClr>
                </a:solidFill>
                <a:latin typeface="Montserrat" panose="00000500000000000000" pitchFamily="2" charset="-52"/>
                <a:cs typeface="Microsoft Sans Serif"/>
              </a:rPr>
              <a:t>уч.г</a:t>
            </a:r>
            <a:r>
              <a:rPr lang="ru-RU" sz="1800" b="1" dirty="0">
                <a:solidFill>
                  <a:srgbClr val="4BACC6">
                    <a:lumMod val="50000"/>
                  </a:srgbClr>
                </a:solidFill>
                <a:latin typeface="Montserrat" panose="00000500000000000000" pitchFamily="2" charset="-52"/>
                <a:cs typeface="Microsoft Sans Serif"/>
              </a:rPr>
              <a:t>.)</a:t>
            </a:r>
          </a:p>
        </p:txBody>
      </p:sp>
      <p:sp>
        <p:nvSpPr>
          <p:cNvPr id="11" name="Прямоугольник 10"/>
          <p:cNvSpPr/>
          <p:nvPr/>
        </p:nvSpPr>
        <p:spPr>
          <a:xfrm>
            <a:off x="805114" y="2721336"/>
            <a:ext cx="7607572" cy="514325"/>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Создание Совета классных руководителей СПО, включение Совета в Ассоциацию классных руководителей ОО Самарской области</a:t>
            </a:r>
          </a:p>
        </p:txBody>
      </p:sp>
      <p:sp>
        <p:nvSpPr>
          <p:cNvPr id="12" name="Прямоугольник 11"/>
          <p:cNvSpPr/>
          <p:nvPr/>
        </p:nvSpPr>
        <p:spPr>
          <a:xfrm>
            <a:off x="805114" y="2071491"/>
            <a:ext cx="7607572" cy="514325"/>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Проведение ЕМД для классных руководителей / преподавателей, курсов ПК, конференций, семинаров, конкурса «Классный руководитель года» и т.д.</a:t>
            </a:r>
          </a:p>
        </p:txBody>
      </p:sp>
      <p:sp>
        <p:nvSpPr>
          <p:cNvPr id="13" name="Прямоугольник 12"/>
          <p:cNvSpPr/>
          <p:nvPr/>
        </p:nvSpPr>
        <p:spPr>
          <a:xfrm>
            <a:off x="805114" y="748278"/>
            <a:ext cx="7607572" cy="539500"/>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Проведение Единых классных часов для обучающихся, </a:t>
            </a:r>
          </a:p>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в том числе «Разговоры о важном»</a:t>
            </a:r>
          </a:p>
        </p:txBody>
      </p:sp>
      <p:sp>
        <p:nvSpPr>
          <p:cNvPr id="15" name="Прямоугольник 14"/>
          <p:cNvSpPr/>
          <p:nvPr/>
        </p:nvSpPr>
        <p:spPr>
          <a:xfrm>
            <a:off x="805114" y="3353213"/>
            <a:ext cx="7607572" cy="514325"/>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275" dirty="0">
              <a:solidFill>
                <a:prstClr val="black"/>
              </a:solidFill>
              <a:latin typeface="Montserrat" panose="00000500000000000000" pitchFamily="2" charset="-52"/>
            </a:endParaRPr>
          </a:p>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Работа РИП, реализация ФИП «Управление качеством воспитания» (ЦПО),</a:t>
            </a:r>
          </a:p>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проект ЦПО в АСИ «Воспитание со знаком качества»</a:t>
            </a:r>
          </a:p>
          <a:p>
            <a:pPr algn="ctr" defTabSz="685983" eaLnBrk="1" fontAlgn="auto" hangingPunct="1">
              <a:spcBef>
                <a:spcPts val="0"/>
              </a:spcBef>
              <a:spcAft>
                <a:spcPts val="0"/>
              </a:spcAft>
            </a:pPr>
            <a:endParaRPr lang="ru-RU" sz="1275" dirty="0">
              <a:solidFill>
                <a:prstClr val="black"/>
              </a:solidFill>
              <a:latin typeface="Montserrat" panose="00000500000000000000" pitchFamily="2" charset="-52"/>
            </a:endParaRPr>
          </a:p>
        </p:txBody>
      </p:sp>
      <p:sp>
        <p:nvSpPr>
          <p:cNvPr id="16" name="Прямоугольник 15"/>
          <p:cNvSpPr/>
          <p:nvPr/>
        </p:nvSpPr>
        <p:spPr>
          <a:xfrm>
            <a:off x="805114" y="3985090"/>
            <a:ext cx="7607572" cy="514325"/>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Ежеквартальные мониторинги </a:t>
            </a:r>
            <a:r>
              <a:rPr lang="ru-RU" sz="1275" dirty="0" err="1">
                <a:solidFill>
                  <a:prstClr val="black"/>
                </a:solidFill>
                <a:latin typeface="Montserrat" panose="00000500000000000000" pitchFamily="2" charset="-52"/>
              </a:rPr>
              <a:t>МОиН</a:t>
            </a:r>
            <a:r>
              <a:rPr lang="ru-RU" sz="1275" dirty="0">
                <a:solidFill>
                  <a:prstClr val="black"/>
                </a:solidFill>
                <a:latin typeface="Montserrat" panose="00000500000000000000" pitchFamily="2" charset="-52"/>
              </a:rPr>
              <a:t>, ежегодный мониторинг ВР, </a:t>
            </a:r>
          </a:p>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тематические аудиты ВР</a:t>
            </a:r>
          </a:p>
        </p:txBody>
      </p:sp>
      <p:sp>
        <p:nvSpPr>
          <p:cNvPr id="17" name="Прямоугольник 16"/>
          <p:cNvSpPr/>
          <p:nvPr/>
        </p:nvSpPr>
        <p:spPr>
          <a:xfrm>
            <a:off x="805114" y="1395757"/>
            <a:ext cx="7607572" cy="540214"/>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1275" dirty="0">
                <a:solidFill>
                  <a:prstClr val="black"/>
                </a:solidFill>
                <a:latin typeface="Montserrat" panose="00000500000000000000" pitchFamily="2" charset="-52"/>
                <a:sym typeface="Roboto"/>
              </a:rPr>
              <a:t>Апробация инструментов оценки качества воспитания обучающихся ПОО </a:t>
            </a:r>
          </a:p>
          <a:p>
            <a:pPr algn="ctr" defTabSz="685983" eaLnBrk="1" fontAlgn="auto" hangingPunct="1">
              <a:spcBef>
                <a:spcPts val="0"/>
              </a:spcBef>
              <a:spcAft>
                <a:spcPts val="0"/>
              </a:spcAft>
            </a:pPr>
            <a:r>
              <a:rPr lang="ru-RU" sz="1275" dirty="0">
                <a:solidFill>
                  <a:prstClr val="black"/>
                </a:solidFill>
                <a:latin typeface="Montserrat" panose="00000500000000000000" pitchFamily="2" charset="-52"/>
                <a:sym typeface="Roboto"/>
              </a:rPr>
              <a:t>(портфолио, стандартизированные опросники)</a:t>
            </a:r>
            <a:endParaRPr lang="ru-RU" sz="1275" dirty="0">
              <a:solidFill>
                <a:prstClr val="black"/>
              </a:solidFill>
              <a:latin typeface="Montserrat" panose="00000500000000000000" pitchFamily="2" charset="-52"/>
            </a:endParaRPr>
          </a:p>
        </p:txBody>
      </p:sp>
      <p:sp>
        <p:nvSpPr>
          <p:cNvPr id="19" name="Прямоугольник 18"/>
          <p:cNvSpPr/>
          <p:nvPr/>
        </p:nvSpPr>
        <p:spPr>
          <a:xfrm>
            <a:off x="805114" y="4630763"/>
            <a:ext cx="7607572" cy="514325"/>
          </a:xfrm>
          <a:prstGeom prst="rect">
            <a:avLst/>
          </a:prstGeom>
          <a:solidFill>
            <a:schemeClr val="accent5">
              <a:lumMod val="20000"/>
              <a:lumOff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275" dirty="0">
              <a:solidFill>
                <a:prstClr val="black"/>
              </a:solidFill>
              <a:latin typeface="Montserrat" panose="00000500000000000000" pitchFamily="2" charset="-52"/>
            </a:endParaRPr>
          </a:p>
          <a:p>
            <a:pPr algn="ctr" defTabSz="685983" eaLnBrk="1" fontAlgn="auto" hangingPunct="1">
              <a:spcBef>
                <a:spcPts val="0"/>
              </a:spcBef>
              <a:spcAft>
                <a:spcPts val="0"/>
              </a:spcAft>
            </a:pPr>
            <a:r>
              <a:rPr lang="ru-RU" sz="1275" dirty="0">
                <a:solidFill>
                  <a:prstClr val="black"/>
                </a:solidFill>
                <a:latin typeface="Montserrat" panose="00000500000000000000" pitchFamily="2" charset="-52"/>
              </a:rPr>
              <a:t>Выявление и трансляция лучших практик воспитательной работы</a:t>
            </a:r>
          </a:p>
          <a:p>
            <a:pPr algn="ctr" defTabSz="685983" eaLnBrk="1" fontAlgn="auto" hangingPunct="1">
              <a:spcBef>
                <a:spcPts val="0"/>
              </a:spcBef>
              <a:spcAft>
                <a:spcPts val="0"/>
              </a:spcAft>
            </a:pPr>
            <a:endParaRPr lang="ru-RU" sz="1275" dirty="0">
              <a:solidFill>
                <a:prstClr val="black"/>
              </a:solidFill>
              <a:latin typeface="Montserrat" panose="00000500000000000000" pitchFamily="2" charset="-52"/>
            </a:endParaRPr>
          </a:p>
        </p:txBody>
      </p:sp>
    </p:spTree>
    <p:extLst>
      <p:ext uri="{BB962C8B-B14F-4D97-AF65-F5344CB8AC3E}">
        <p14:creationId xmlns:p14="http://schemas.microsoft.com/office/powerpoint/2010/main" val="2870047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B3C5DA"/>
        </a:solidFill>
        <a:effectLst/>
      </p:bgPr>
    </p:bg>
    <p:spTree>
      <p:nvGrpSpPr>
        <p:cNvPr id="1" name="Shape 152"/>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4639781" y="-73204"/>
            <a:ext cx="4507217" cy="5145533"/>
          </a:xfrm>
          <a:prstGeom prst="rect">
            <a:avLst/>
          </a:prstGeom>
        </p:spPr>
      </p:pic>
      <p:sp>
        <p:nvSpPr>
          <p:cNvPr id="153" name="Google Shape;153;p1"/>
          <p:cNvSpPr txBox="1">
            <a:spLocks noGrp="1"/>
          </p:cNvSpPr>
          <p:nvPr>
            <p:ph type="ctrTitle"/>
          </p:nvPr>
        </p:nvSpPr>
        <p:spPr>
          <a:xfrm>
            <a:off x="176" y="1378358"/>
            <a:ext cx="4639606" cy="614080"/>
          </a:xfrm>
          <a:prstGeom prst="rect">
            <a:avLst/>
          </a:prstGeom>
          <a:noFill/>
          <a:ln>
            <a:noFill/>
          </a:ln>
        </p:spPr>
        <p:txBody>
          <a:bodyPr spcFirstLastPara="1" wrap="square" lIns="68590" tIns="34286" rIns="68590" bIns="34286" anchor="b" anchorCtr="0">
            <a:noAutofit/>
          </a:bodyPr>
          <a:lstStyle/>
          <a:p>
            <a:pPr>
              <a:lnSpc>
                <a:spcPct val="100000"/>
              </a:lnSpc>
              <a:buClr>
                <a:srgbClr val="33A1D8"/>
              </a:buClr>
            </a:pPr>
            <a:r>
              <a:rPr lang="ru-RU" sz="4951" b="1" dirty="0">
                <a:solidFill>
                  <a:schemeClr val="bg1"/>
                </a:solidFill>
                <a:latin typeface="Montserrat" panose="00000500000000000000"/>
              </a:rPr>
              <a:t>ВОСПИТАНИЕ</a:t>
            </a:r>
            <a:r>
              <a:rPr lang="ru-RU" sz="4951" b="1" dirty="0">
                <a:solidFill>
                  <a:srgbClr val="33A1D8"/>
                </a:solidFill>
                <a:latin typeface="Montserrat Medium" panose="00000600000000000000" pitchFamily="2" charset="-52"/>
              </a:rPr>
              <a:t> </a:t>
            </a:r>
            <a:r>
              <a:rPr lang="ru-RU" b="1" dirty="0">
                <a:solidFill>
                  <a:srgbClr val="33A1D8"/>
                </a:solidFill>
                <a:latin typeface="Montserrat Medium" panose="00000600000000000000" pitchFamily="2" charset="-52"/>
              </a:rPr>
              <a:t/>
            </a:r>
            <a:br>
              <a:rPr lang="ru-RU" b="1" dirty="0">
                <a:solidFill>
                  <a:srgbClr val="33A1D8"/>
                </a:solidFill>
                <a:latin typeface="Montserrat Medium" panose="00000600000000000000" pitchFamily="2" charset="-52"/>
              </a:rPr>
            </a:br>
            <a:r>
              <a:rPr lang="ru-RU" sz="3001" b="1" dirty="0">
                <a:solidFill>
                  <a:srgbClr val="33A1D8"/>
                </a:solidFill>
                <a:latin typeface="Montserrat Medium" panose="00000600000000000000" pitchFamily="2" charset="-52"/>
              </a:rPr>
              <a:t>СО ЗНАКОМ КАЧЕСТВА</a:t>
            </a:r>
            <a:endParaRPr sz="3001" b="1" dirty="0">
              <a:solidFill>
                <a:srgbClr val="33A1D8"/>
              </a:solidFill>
              <a:latin typeface="Montserrat Medium" panose="00000600000000000000" pitchFamily="2" charset="-52"/>
            </a:endParaRPr>
          </a:p>
        </p:txBody>
      </p:sp>
      <p:pic>
        <p:nvPicPr>
          <p:cNvPr id="154" name="Google Shape;154;p1" descr="Изображение"/>
          <p:cNvPicPr preferRelativeResize="0"/>
          <p:nvPr/>
        </p:nvPicPr>
        <p:blipFill rotWithShape="1">
          <a:blip r:embed="rId4">
            <a:alphaModFix/>
          </a:blip>
          <a:srcRect/>
          <a:stretch/>
        </p:blipFill>
        <p:spPr>
          <a:xfrm>
            <a:off x="15083774" y="667685"/>
            <a:ext cx="2789067" cy="1063508"/>
          </a:xfrm>
          <a:prstGeom prst="rect">
            <a:avLst/>
          </a:prstGeom>
          <a:noFill/>
          <a:ln>
            <a:noFill/>
          </a:ln>
        </p:spPr>
      </p:pic>
      <p:pic>
        <p:nvPicPr>
          <p:cNvPr id="155" name="Google Shape;155;p1" descr="Изображение"/>
          <p:cNvPicPr preferRelativeResize="0"/>
          <p:nvPr/>
        </p:nvPicPr>
        <p:blipFill rotWithShape="1">
          <a:blip r:embed="rId5">
            <a:alphaModFix/>
          </a:blip>
          <a:srcRect/>
          <a:stretch/>
        </p:blipFill>
        <p:spPr>
          <a:xfrm>
            <a:off x="7548671" y="-99737"/>
            <a:ext cx="1535142" cy="585370"/>
          </a:xfrm>
          <a:prstGeom prst="rect">
            <a:avLst/>
          </a:prstGeom>
          <a:noFill/>
          <a:ln>
            <a:noFill/>
          </a:ln>
        </p:spPr>
      </p:pic>
      <p:pic>
        <p:nvPicPr>
          <p:cNvPr id="156" name="Google Shape;156;p1" descr="Изображение"/>
          <p:cNvPicPr preferRelativeResize="0"/>
          <p:nvPr/>
        </p:nvPicPr>
        <p:blipFill rotWithShape="1">
          <a:blip r:embed="rId6">
            <a:alphaModFix/>
          </a:blip>
          <a:srcRect/>
          <a:stretch/>
        </p:blipFill>
        <p:spPr>
          <a:xfrm>
            <a:off x="304019" y="4635237"/>
            <a:ext cx="2584627" cy="354402"/>
          </a:xfrm>
          <a:prstGeom prst="rect">
            <a:avLst/>
          </a:prstGeom>
          <a:noFill/>
          <a:ln>
            <a:noFill/>
          </a:ln>
        </p:spPr>
      </p:pic>
      <p:sp>
        <p:nvSpPr>
          <p:cNvPr id="157" name="Google Shape;157;p1"/>
          <p:cNvSpPr txBox="1"/>
          <p:nvPr/>
        </p:nvSpPr>
        <p:spPr>
          <a:xfrm>
            <a:off x="3463514" y="4804916"/>
            <a:ext cx="2570069" cy="184666"/>
          </a:xfrm>
          <a:prstGeom prst="rect">
            <a:avLst/>
          </a:prstGeom>
          <a:noFill/>
          <a:ln>
            <a:noFill/>
          </a:ln>
        </p:spPr>
        <p:txBody>
          <a:bodyPr spcFirstLastPara="1" wrap="square" lIns="0" tIns="0" rIns="0" bIns="0" anchor="t" anchorCtr="0">
            <a:spAutoFit/>
          </a:bodyPr>
          <a:lstStyle/>
          <a:p>
            <a:pPr defTabSz="685983" eaLnBrk="1" fontAlgn="auto" hangingPunct="1">
              <a:spcBef>
                <a:spcPts val="0"/>
              </a:spcBef>
              <a:spcAft>
                <a:spcPts val="0"/>
              </a:spcAft>
              <a:buClr>
                <a:srgbClr val="000000"/>
              </a:buClr>
            </a:pPr>
            <a:r>
              <a:rPr lang="ru-RU" sz="1200" kern="0" dirty="0">
                <a:solidFill>
                  <a:srgbClr val="000000"/>
                </a:solidFill>
                <a:latin typeface="Arial"/>
                <a:ea typeface="Arial"/>
                <a:cs typeface="Arial"/>
                <a:sym typeface="Arial"/>
              </a:rPr>
              <a:t>#страну_меняют_люди</a:t>
            </a:r>
            <a:endParaRPr sz="1200" kern="0" dirty="0">
              <a:solidFill>
                <a:srgbClr val="000000"/>
              </a:solidFill>
              <a:latin typeface="Arial"/>
              <a:ea typeface="Arial"/>
              <a:cs typeface="Arial"/>
              <a:sym typeface="Arial"/>
            </a:endParaRPr>
          </a:p>
        </p:txBody>
      </p:sp>
      <p:sp>
        <p:nvSpPr>
          <p:cNvPr id="2" name="Прямоугольник 1"/>
          <p:cNvSpPr/>
          <p:nvPr/>
        </p:nvSpPr>
        <p:spPr>
          <a:xfrm>
            <a:off x="304019" y="2402499"/>
            <a:ext cx="4402176" cy="784830"/>
          </a:xfrm>
          <a:prstGeom prst="rect">
            <a:avLst/>
          </a:prstGeom>
        </p:spPr>
        <p:txBody>
          <a:bodyPr wrap="square">
            <a:spAutoFit/>
          </a:bodyPr>
          <a:lstStyle/>
          <a:p>
            <a:pPr defTabSz="685983" eaLnBrk="1" fontAlgn="auto" hangingPunct="1">
              <a:spcBef>
                <a:spcPts val="0"/>
              </a:spcBef>
              <a:spcAft>
                <a:spcPts val="0"/>
              </a:spcAft>
              <a:buClr>
                <a:srgbClr val="000000"/>
              </a:buClr>
            </a:pPr>
            <a:r>
              <a:rPr lang="ru-RU" sz="1500" kern="0" dirty="0">
                <a:solidFill>
                  <a:srgbClr val="000000"/>
                </a:solidFill>
                <a:latin typeface="Montserrat" panose="00000500000000000000" pitchFamily="2" charset="-52"/>
                <a:cs typeface="Arial"/>
                <a:sym typeface="Arial"/>
              </a:rPr>
              <a:t>Как повысить качество кадрового ресурса системы</a:t>
            </a:r>
            <a:r>
              <a:rPr lang="en-US" sz="1500" kern="0" dirty="0">
                <a:solidFill>
                  <a:srgbClr val="000000"/>
                </a:solidFill>
                <a:latin typeface="Montserrat" panose="00000500000000000000" pitchFamily="2" charset="-52"/>
                <a:cs typeface="Arial"/>
                <a:sym typeface="Arial"/>
              </a:rPr>
              <a:t> </a:t>
            </a:r>
            <a:r>
              <a:rPr lang="ru-RU" sz="1500" kern="0" dirty="0">
                <a:solidFill>
                  <a:srgbClr val="000000"/>
                </a:solidFill>
                <a:latin typeface="Montserrat" panose="00000500000000000000" pitchFamily="2" charset="-52"/>
                <a:cs typeface="Arial"/>
                <a:sym typeface="Arial"/>
              </a:rPr>
              <a:t>воспитания в профессиональных образовательных организациях?</a:t>
            </a:r>
          </a:p>
        </p:txBody>
      </p:sp>
    </p:spTree>
    <p:extLst>
      <p:ext uri="{BB962C8B-B14F-4D97-AF65-F5344CB8AC3E}">
        <p14:creationId xmlns:p14="http://schemas.microsoft.com/office/powerpoint/2010/main" val="13484379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2" name="Рисунок 1"/>
          <p:cNvPicPr>
            <a:picLocks noChangeAspect="1"/>
          </p:cNvPicPr>
          <p:nvPr/>
        </p:nvPicPr>
        <p:blipFill rotWithShape="1">
          <a:blip r:embed="rId3"/>
          <a:srcRect r="26413"/>
          <a:stretch/>
        </p:blipFill>
        <p:spPr>
          <a:xfrm>
            <a:off x="4846320" y="1196126"/>
            <a:ext cx="4311315" cy="3248251"/>
          </a:xfrm>
          <a:prstGeom prst="rect">
            <a:avLst/>
          </a:prstGeom>
          <a:ln>
            <a:noFill/>
          </a:ln>
          <a:effectLst>
            <a:outerShdw blurRad="190500" algn="tl" rotWithShape="0">
              <a:srgbClr val="000000">
                <a:alpha val="70000"/>
              </a:srgbClr>
            </a:outerShdw>
          </a:effectLst>
        </p:spPr>
      </p:pic>
      <p:sp>
        <p:nvSpPr>
          <p:cNvPr id="195" name="Google Shape;195;p25"/>
          <p:cNvSpPr txBox="1">
            <a:spLocks noGrp="1"/>
          </p:cNvSpPr>
          <p:nvPr>
            <p:ph type="title"/>
          </p:nvPr>
        </p:nvSpPr>
        <p:spPr>
          <a:xfrm>
            <a:off x="252254" y="338941"/>
            <a:ext cx="7615911" cy="544668"/>
          </a:xfrm>
          <a:prstGeom prst="rect">
            <a:avLst/>
          </a:prstGeom>
          <a:noFill/>
          <a:ln>
            <a:noFill/>
          </a:ln>
        </p:spPr>
        <p:txBody>
          <a:bodyPr spcFirstLastPara="1" wrap="square" lIns="68590" tIns="34286" rIns="68590" bIns="34286" anchor="b" anchorCtr="0">
            <a:noAutofit/>
          </a:bodyPr>
          <a:lstStyle/>
          <a:p>
            <a:pPr>
              <a:lnSpc>
                <a:spcPct val="100000"/>
              </a:lnSpc>
              <a:buClr>
                <a:srgbClr val="33A1D8"/>
              </a:buClr>
              <a:buSzPts val="4800"/>
            </a:pPr>
            <a:r>
              <a:rPr lang="ru-RU" sz="3601" b="1">
                <a:solidFill>
                  <a:srgbClr val="33A1D8"/>
                </a:solidFill>
              </a:rPr>
              <a:t>СУТЬ ПРОЕКТА</a:t>
            </a:r>
            <a:endParaRPr sz="3601" b="1">
              <a:solidFill>
                <a:srgbClr val="33A1D8"/>
              </a:solidFill>
            </a:endParaRPr>
          </a:p>
        </p:txBody>
      </p:sp>
      <p:sp>
        <p:nvSpPr>
          <p:cNvPr id="197" name="Google Shape;197;p25"/>
          <p:cNvSpPr txBox="1"/>
          <p:nvPr/>
        </p:nvSpPr>
        <p:spPr>
          <a:xfrm>
            <a:off x="252254" y="790238"/>
            <a:ext cx="7571788" cy="276991"/>
          </a:xfrm>
          <a:prstGeom prst="rect">
            <a:avLst/>
          </a:prstGeom>
          <a:noFill/>
          <a:ln>
            <a:noFill/>
          </a:ln>
        </p:spPr>
        <p:txBody>
          <a:bodyPr spcFirstLastPara="1" wrap="square" lIns="68590" tIns="34286" rIns="68590" bIns="34286" anchor="t" anchorCtr="0">
            <a:spAutoFit/>
          </a:bodyPr>
          <a:lstStyle/>
          <a:p>
            <a:pPr defTabSz="685983" eaLnBrk="1" fontAlgn="auto" hangingPunct="1">
              <a:spcBef>
                <a:spcPts val="0"/>
              </a:spcBef>
              <a:spcAft>
                <a:spcPts val="0"/>
              </a:spcAft>
              <a:buClr>
                <a:srgbClr val="000000"/>
              </a:buClr>
            </a:pPr>
            <a:r>
              <a:rPr lang="ru-RU" sz="1350" kern="0">
                <a:solidFill>
                  <a:srgbClr val="000000"/>
                </a:solidFill>
                <a:latin typeface="Arial"/>
                <a:ea typeface="Arial"/>
                <a:cs typeface="Arial"/>
                <a:sym typeface="Arial"/>
              </a:rPr>
              <a:t>Краткое описание предлагаемого решения</a:t>
            </a:r>
            <a:endParaRPr sz="1050" kern="0">
              <a:solidFill>
                <a:srgbClr val="000000"/>
              </a:solidFill>
              <a:latin typeface="Arial"/>
              <a:cs typeface="Arial"/>
              <a:sym typeface="Arial"/>
            </a:endParaRPr>
          </a:p>
        </p:txBody>
      </p:sp>
      <p:pic>
        <p:nvPicPr>
          <p:cNvPr id="198" name="Google Shape;198;p25" descr="Изображение"/>
          <p:cNvPicPr preferRelativeResize="0"/>
          <p:nvPr/>
        </p:nvPicPr>
        <p:blipFill rotWithShape="1">
          <a:blip r:embed="rId4">
            <a:alphaModFix/>
          </a:blip>
          <a:srcRect/>
          <a:stretch/>
        </p:blipFill>
        <p:spPr>
          <a:xfrm>
            <a:off x="7359779" y="318590"/>
            <a:ext cx="1535142" cy="585370"/>
          </a:xfrm>
          <a:prstGeom prst="rect">
            <a:avLst/>
          </a:prstGeom>
          <a:noFill/>
          <a:ln>
            <a:noFill/>
          </a:ln>
        </p:spPr>
      </p:pic>
      <p:pic>
        <p:nvPicPr>
          <p:cNvPr id="199" name="Google Shape;199;p25" descr="Изображение"/>
          <p:cNvPicPr preferRelativeResize="0"/>
          <p:nvPr/>
        </p:nvPicPr>
        <p:blipFill rotWithShape="1">
          <a:blip r:embed="rId5">
            <a:alphaModFix/>
          </a:blip>
          <a:srcRect/>
          <a:stretch/>
        </p:blipFill>
        <p:spPr>
          <a:xfrm>
            <a:off x="304019" y="4635237"/>
            <a:ext cx="2584627" cy="354402"/>
          </a:xfrm>
          <a:prstGeom prst="rect">
            <a:avLst/>
          </a:prstGeom>
          <a:noFill/>
          <a:ln>
            <a:noFill/>
          </a:ln>
        </p:spPr>
      </p:pic>
      <p:sp>
        <p:nvSpPr>
          <p:cNvPr id="200" name="Google Shape;200;p25"/>
          <p:cNvSpPr txBox="1"/>
          <p:nvPr/>
        </p:nvSpPr>
        <p:spPr>
          <a:xfrm>
            <a:off x="3459788" y="4774167"/>
            <a:ext cx="2570069" cy="184666"/>
          </a:xfrm>
          <a:prstGeom prst="rect">
            <a:avLst/>
          </a:prstGeom>
          <a:noFill/>
          <a:ln>
            <a:noFill/>
          </a:ln>
        </p:spPr>
        <p:txBody>
          <a:bodyPr spcFirstLastPara="1" wrap="square" lIns="0" tIns="0" rIns="0" bIns="0" anchor="t" anchorCtr="0">
            <a:spAutoFit/>
          </a:bodyPr>
          <a:lstStyle/>
          <a:p>
            <a:pPr defTabSz="685983" eaLnBrk="1" fontAlgn="auto" hangingPunct="1">
              <a:spcBef>
                <a:spcPts val="0"/>
              </a:spcBef>
              <a:spcAft>
                <a:spcPts val="0"/>
              </a:spcAft>
              <a:buClr>
                <a:srgbClr val="000000"/>
              </a:buClr>
            </a:pPr>
            <a:r>
              <a:rPr lang="ru-RU" sz="1200" kern="0" dirty="0">
                <a:solidFill>
                  <a:srgbClr val="A5A5A5"/>
                </a:solidFill>
                <a:latin typeface="Arial"/>
                <a:ea typeface="Arial"/>
                <a:cs typeface="Arial"/>
                <a:sym typeface="Arial"/>
              </a:rPr>
              <a:t>#страну_меняют_люди</a:t>
            </a:r>
            <a:endParaRPr sz="1200" kern="0" dirty="0">
              <a:solidFill>
                <a:srgbClr val="A5A5A5"/>
              </a:solidFill>
              <a:latin typeface="Arial"/>
              <a:ea typeface="Arial"/>
              <a:cs typeface="Arial"/>
              <a:sym typeface="Arial"/>
            </a:endParaRPr>
          </a:p>
        </p:txBody>
      </p:sp>
      <p:cxnSp>
        <p:nvCxnSpPr>
          <p:cNvPr id="201" name="Google Shape;201;p25"/>
          <p:cNvCxnSpPr/>
          <p:nvPr/>
        </p:nvCxnSpPr>
        <p:spPr>
          <a:xfrm rot="10800000" flipH="1">
            <a:off x="252254" y="1044078"/>
            <a:ext cx="8642667" cy="11929"/>
          </a:xfrm>
          <a:prstGeom prst="straightConnector1">
            <a:avLst/>
          </a:prstGeom>
          <a:noFill/>
          <a:ln w="9525" cap="flat" cmpd="sng">
            <a:solidFill>
              <a:srgbClr val="00B0F0"/>
            </a:solidFill>
            <a:prstDash val="solid"/>
            <a:round/>
            <a:headEnd type="none" w="sm" len="sm"/>
            <a:tailEnd type="none" w="sm" len="sm"/>
          </a:ln>
        </p:spPr>
      </p:cxnSp>
      <p:cxnSp>
        <p:nvCxnSpPr>
          <p:cNvPr id="12" name="Google Shape;3944;p118"/>
          <p:cNvCxnSpPr/>
          <p:nvPr/>
        </p:nvCxnSpPr>
        <p:spPr>
          <a:xfrm rot="10800000">
            <a:off x="4124119" y="2723517"/>
            <a:ext cx="1727531" cy="0"/>
          </a:xfrm>
          <a:prstGeom prst="straightConnector1">
            <a:avLst/>
          </a:prstGeom>
          <a:noFill/>
          <a:ln w="19050" cap="rnd" cmpd="sng">
            <a:solidFill>
              <a:srgbClr val="33A1D8"/>
            </a:solidFill>
            <a:prstDash val="dashDot"/>
            <a:round/>
            <a:headEnd type="none" w="sm" len="sm"/>
            <a:tailEnd type="stealth" w="med" len="med"/>
          </a:ln>
        </p:spPr>
      </p:cxnSp>
      <p:cxnSp>
        <p:nvCxnSpPr>
          <p:cNvPr id="13" name="Google Shape;3945;p118"/>
          <p:cNvCxnSpPr/>
          <p:nvPr/>
        </p:nvCxnSpPr>
        <p:spPr>
          <a:xfrm rot="10800000">
            <a:off x="4124119" y="3363336"/>
            <a:ext cx="1333642" cy="0"/>
          </a:xfrm>
          <a:prstGeom prst="straightConnector1">
            <a:avLst/>
          </a:prstGeom>
          <a:noFill/>
          <a:ln w="19050" cap="rnd" cmpd="sng">
            <a:solidFill>
              <a:srgbClr val="4EAEDD"/>
            </a:solidFill>
            <a:prstDash val="dashDot"/>
            <a:round/>
            <a:headEnd type="none" w="sm" len="sm"/>
            <a:tailEnd type="stealth" w="med" len="med"/>
          </a:ln>
        </p:spPr>
      </p:cxnSp>
      <p:cxnSp>
        <p:nvCxnSpPr>
          <p:cNvPr id="14" name="Google Shape;3946;p118"/>
          <p:cNvCxnSpPr/>
          <p:nvPr/>
        </p:nvCxnSpPr>
        <p:spPr>
          <a:xfrm rot="10800000">
            <a:off x="4130136" y="4037320"/>
            <a:ext cx="947631" cy="0"/>
          </a:xfrm>
          <a:prstGeom prst="straightConnector1">
            <a:avLst/>
          </a:prstGeom>
          <a:noFill/>
          <a:ln w="19050" cap="rnd" cmpd="sng">
            <a:solidFill>
              <a:srgbClr val="33A1D8"/>
            </a:solidFill>
            <a:prstDash val="dashDot"/>
            <a:round/>
            <a:headEnd type="none" w="sm" len="sm"/>
            <a:tailEnd type="stealth" w="med" len="med"/>
          </a:ln>
        </p:spPr>
      </p:cxnSp>
      <p:sp>
        <p:nvSpPr>
          <p:cNvPr id="29" name="Google Shape;3961;p118"/>
          <p:cNvSpPr txBox="1"/>
          <p:nvPr/>
        </p:nvSpPr>
        <p:spPr>
          <a:xfrm flipH="1">
            <a:off x="37328" y="3834105"/>
            <a:ext cx="3981124" cy="553998"/>
          </a:xfrm>
          <a:prstGeom prst="rect">
            <a:avLst/>
          </a:prstGeom>
          <a:noFill/>
          <a:ln>
            <a:noFill/>
          </a:ln>
        </p:spPr>
        <p:txBody>
          <a:bodyPr spcFirstLastPara="1" wrap="square" lIns="0" tIns="0" rIns="0" bIns="0" anchor="t" anchorCtr="0">
            <a:spAutoFit/>
          </a:bodyPr>
          <a:lstStyle/>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Спроектировать </a:t>
            </a:r>
            <a:r>
              <a:rPr lang="ru-RU" sz="900" b="1" kern="0" dirty="0">
                <a:solidFill>
                  <a:srgbClr val="33A1D8"/>
                </a:solidFill>
                <a:latin typeface="Montserrat" panose="00000500000000000000" pitchFamily="2" charset="-52"/>
                <a:cs typeface="Arial"/>
                <a:sym typeface="Arial"/>
              </a:rPr>
              <a:t>профиль компетенций </a:t>
            </a:r>
          </a:p>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классных руководителей СПО </a:t>
            </a:r>
          </a:p>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(на основании 12 инвариантных федеральных </a:t>
            </a:r>
          </a:p>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личностных результатов для студентов СПО)</a:t>
            </a:r>
            <a:endParaRPr sz="900" kern="0" dirty="0">
              <a:solidFill>
                <a:srgbClr val="7F7F7F"/>
              </a:solidFill>
              <a:latin typeface="Montserrat" panose="00000500000000000000" pitchFamily="2" charset="-52"/>
              <a:ea typeface="Roboto"/>
              <a:cs typeface="Roboto"/>
              <a:sym typeface="Roboto"/>
            </a:endParaRPr>
          </a:p>
        </p:txBody>
      </p:sp>
      <p:sp>
        <p:nvSpPr>
          <p:cNvPr id="30" name="Google Shape;3962;p118"/>
          <p:cNvSpPr txBox="1"/>
          <p:nvPr/>
        </p:nvSpPr>
        <p:spPr>
          <a:xfrm flipH="1">
            <a:off x="37327" y="3098569"/>
            <a:ext cx="3978583" cy="553998"/>
          </a:xfrm>
          <a:prstGeom prst="rect">
            <a:avLst/>
          </a:prstGeom>
          <a:noFill/>
          <a:ln>
            <a:noFill/>
          </a:ln>
        </p:spPr>
        <p:txBody>
          <a:bodyPr spcFirstLastPara="1" wrap="square" lIns="0" tIns="0" rIns="0" bIns="0" anchor="t" anchorCtr="0">
            <a:spAutoFit/>
          </a:bodyPr>
          <a:lstStyle/>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Спроектировать педагогический </a:t>
            </a:r>
          </a:p>
          <a:p>
            <a:pPr algn="r" defTabSz="685983" eaLnBrk="1" fontAlgn="auto" hangingPunct="1">
              <a:spcBef>
                <a:spcPts val="0"/>
              </a:spcBef>
              <a:spcAft>
                <a:spcPts val="0"/>
              </a:spcAft>
              <a:buClr>
                <a:srgbClr val="000000"/>
              </a:buClr>
            </a:pPr>
            <a:r>
              <a:rPr lang="en-US" sz="900" b="1" kern="0" dirty="0">
                <a:solidFill>
                  <a:srgbClr val="33A1D8"/>
                </a:solidFill>
                <a:latin typeface="Montserrat" panose="00000500000000000000" pitchFamily="2" charset="-52"/>
                <a:cs typeface="Arial"/>
                <a:sym typeface="Arial"/>
              </a:rPr>
              <a:t>online </a:t>
            </a:r>
            <a:r>
              <a:rPr lang="ru-RU" sz="900" b="1" kern="0" dirty="0">
                <a:solidFill>
                  <a:srgbClr val="33A1D8"/>
                </a:solidFill>
                <a:latin typeface="Montserrat" panose="00000500000000000000" pitchFamily="2" charset="-52"/>
                <a:cs typeface="Arial"/>
                <a:sym typeface="Arial"/>
              </a:rPr>
              <a:t>симулятор </a:t>
            </a:r>
            <a:r>
              <a:rPr lang="ru-RU" sz="900" kern="0" dirty="0">
                <a:solidFill>
                  <a:srgbClr val="000000"/>
                </a:solidFill>
                <a:latin typeface="Montserrat" panose="00000500000000000000" pitchFamily="2" charset="-52"/>
                <a:cs typeface="Arial"/>
                <a:sym typeface="Arial"/>
              </a:rPr>
              <a:t>и с его помощью провести процедуру независимой оценки компетенций классных руководителей, </a:t>
            </a:r>
          </a:p>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выявить профессиональные затруднения и дефициты</a:t>
            </a:r>
            <a:endParaRPr sz="900" kern="0" dirty="0">
              <a:solidFill>
                <a:srgbClr val="000000"/>
              </a:solidFill>
              <a:latin typeface="Montserrat" panose="00000500000000000000" pitchFamily="2" charset="-52"/>
              <a:cs typeface="Arial"/>
              <a:sym typeface="Roboto"/>
            </a:endParaRPr>
          </a:p>
        </p:txBody>
      </p:sp>
      <p:sp>
        <p:nvSpPr>
          <p:cNvPr id="31" name="Google Shape;3963;p118"/>
          <p:cNvSpPr txBox="1"/>
          <p:nvPr/>
        </p:nvSpPr>
        <p:spPr>
          <a:xfrm flipH="1">
            <a:off x="37327" y="2474972"/>
            <a:ext cx="3978583" cy="415498"/>
          </a:xfrm>
          <a:prstGeom prst="rect">
            <a:avLst/>
          </a:prstGeom>
          <a:noFill/>
          <a:ln>
            <a:noFill/>
          </a:ln>
        </p:spPr>
        <p:txBody>
          <a:bodyPr spcFirstLastPara="1" wrap="square" lIns="0" tIns="0" rIns="0" bIns="0" anchor="t" anchorCtr="0">
            <a:spAutoFit/>
          </a:bodyPr>
          <a:lstStyle/>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Roboto"/>
              </a:rPr>
              <a:t>Определить индивидуальные траектории профессионально-личностного развития на основании </a:t>
            </a:r>
          </a:p>
          <a:p>
            <a:pPr algn="r" defTabSz="685983" eaLnBrk="1" fontAlgn="auto" hangingPunct="1">
              <a:spcBef>
                <a:spcPts val="0"/>
              </a:spcBef>
              <a:spcAft>
                <a:spcPts val="0"/>
              </a:spcAft>
              <a:buClr>
                <a:srgbClr val="000000"/>
              </a:buClr>
            </a:pPr>
            <a:r>
              <a:rPr lang="ru-RU" sz="900" b="1" kern="0" dirty="0">
                <a:solidFill>
                  <a:srgbClr val="33A1D8"/>
                </a:solidFill>
                <a:latin typeface="Montserrat" panose="00000500000000000000" pitchFamily="2" charset="-52"/>
                <a:cs typeface="Arial"/>
                <a:sym typeface="Roboto"/>
              </a:rPr>
              <a:t>модульной программы повышения квалификации</a:t>
            </a:r>
            <a:r>
              <a:rPr lang="ru-RU" sz="600" kern="0" dirty="0">
                <a:solidFill>
                  <a:srgbClr val="7F7F7F"/>
                </a:solidFill>
                <a:latin typeface="Roboto"/>
                <a:ea typeface="Roboto"/>
                <a:cs typeface="Roboto"/>
                <a:sym typeface="Roboto"/>
              </a:rPr>
              <a:t>,</a:t>
            </a:r>
            <a:endParaRPr sz="600" kern="0" dirty="0">
              <a:solidFill>
                <a:srgbClr val="7F7F7F"/>
              </a:solidFill>
              <a:latin typeface="Roboto"/>
              <a:ea typeface="Roboto"/>
              <a:cs typeface="Roboto"/>
              <a:sym typeface="Roboto"/>
            </a:endParaRPr>
          </a:p>
        </p:txBody>
      </p:sp>
      <p:sp>
        <p:nvSpPr>
          <p:cNvPr id="32" name="Google Shape;3964;p118"/>
          <p:cNvSpPr txBox="1"/>
          <p:nvPr/>
        </p:nvSpPr>
        <p:spPr>
          <a:xfrm flipH="1">
            <a:off x="9733" y="1190084"/>
            <a:ext cx="4008719" cy="553998"/>
          </a:xfrm>
          <a:prstGeom prst="rect">
            <a:avLst/>
          </a:prstGeom>
          <a:noFill/>
          <a:ln>
            <a:noFill/>
          </a:ln>
        </p:spPr>
        <p:txBody>
          <a:bodyPr spcFirstLastPara="1" wrap="square" lIns="0" tIns="0" rIns="0" bIns="0" anchor="t" anchorCtr="0">
            <a:spAutoFit/>
          </a:bodyPr>
          <a:lstStyle/>
          <a:p>
            <a:pPr algn="r" defTabSz="685983" eaLnBrk="1" fontAlgn="auto" hangingPunct="1">
              <a:spcBef>
                <a:spcPts val="0"/>
              </a:spcBef>
              <a:spcAft>
                <a:spcPts val="0"/>
              </a:spcAft>
              <a:buClr>
                <a:srgbClr val="000000"/>
              </a:buClr>
            </a:pPr>
            <a:r>
              <a:rPr lang="ru-RU" sz="900" kern="0" dirty="0" err="1">
                <a:solidFill>
                  <a:srgbClr val="000000"/>
                </a:solidFill>
                <a:latin typeface="Montserrat" panose="00000500000000000000" pitchFamily="2" charset="-52"/>
                <a:cs typeface="Arial"/>
                <a:sym typeface="Arial"/>
              </a:rPr>
              <a:t>Экспертно</a:t>
            </a:r>
            <a:r>
              <a:rPr lang="ru-RU" sz="900" kern="0" dirty="0">
                <a:solidFill>
                  <a:srgbClr val="000000"/>
                </a:solidFill>
                <a:latin typeface="Montserrat" panose="00000500000000000000" pitchFamily="2" charset="-52"/>
                <a:cs typeface="Arial"/>
                <a:sym typeface="Arial"/>
              </a:rPr>
              <a:t> сопровождать работу классных руководителей СПО в группах развития, предметом деятельности которых является проектирование воспитательного процесса / воспитательной системы ПОО, </a:t>
            </a:r>
            <a:r>
              <a:rPr lang="ru-RU" sz="900" b="1" kern="0" dirty="0">
                <a:solidFill>
                  <a:srgbClr val="33A1D8"/>
                </a:solidFill>
                <a:latin typeface="Montserrat" panose="00000500000000000000" pitchFamily="2" charset="-52"/>
                <a:cs typeface="Arial"/>
                <a:sym typeface="Arial"/>
              </a:rPr>
              <a:t>контроль и оценка качества системы воспитания</a:t>
            </a:r>
            <a:endParaRPr sz="900" b="1" kern="0" dirty="0">
              <a:solidFill>
                <a:srgbClr val="33A1D8"/>
              </a:solidFill>
              <a:latin typeface="Montserrat" panose="00000500000000000000" pitchFamily="2" charset="-52"/>
              <a:cs typeface="Arial"/>
              <a:sym typeface="Roboto"/>
            </a:endParaRPr>
          </a:p>
        </p:txBody>
      </p:sp>
      <p:sp>
        <p:nvSpPr>
          <p:cNvPr id="33" name="Google Shape;3965;p118"/>
          <p:cNvSpPr txBox="1"/>
          <p:nvPr/>
        </p:nvSpPr>
        <p:spPr>
          <a:xfrm flipH="1">
            <a:off x="176" y="1925621"/>
            <a:ext cx="4013193" cy="415498"/>
          </a:xfrm>
          <a:prstGeom prst="rect">
            <a:avLst/>
          </a:prstGeom>
          <a:noFill/>
          <a:ln>
            <a:noFill/>
          </a:ln>
        </p:spPr>
        <p:txBody>
          <a:bodyPr spcFirstLastPara="1" wrap="square" lIns="0" tIns="0" rIns="0" bIns="0" anchor="t" anchorCtr="0">
            <a:spAutoFit/>
          </a:bodyPr>
          <a:lstStyle/>
          <a:p>
            <a:pPr algn="r" defTabSz="685983" eaLnBrk="1" fontAlgn="auto" hangingPunct="1">
              <a:spcBef>
                <a:spcPts val="0"/>
              </a:spcBef>
              <a:spcAft>
                <a:spcPts val="0"/>
              </a:spcAft>
              <a:buClr>
                <a:srgbClr val="000000"/>
              </a:buClr>
            </a:pPr>
            <a:r>
              <a:rPr lang="ru-RU" sz="900" kern="0" dirty="0">
                <a:solidFill>
                  <a:srgbClr val="000000"/>
                </a:solidFill>
                <a:latin typeface="Montserrat" panose="00000500000000000000" pitchFamily="2" charset="-52"/>
                <a:cs typeface="Arial"/>
                <a:sym typeface="Arial"/>
              </a:rPr>
              <a:t>Провести </a:t>
            </a:r>
            <a:r>
              <a:rPr lang="ru-RU" sz="900" b="1" kern="0" dirty="0">
                <a:solidFill>
                  <a:srgbClr val="33A1D8"/>
                </a:solidFill>
                <a:latin typeface="Montserrat" panose="00000500000000000000" pitchFamily="2" charset="-52"/>
                <a:cs typeface="Arial"/>
                <a:sym typeface="Arial"/>
              </a:rPr>
              <a:t>конкурс профессионального мастерства </a:t>
            </a:r>
          </a:p>
          <a:p>
            <a:pPr algn="r" defTabSz="685983" eaLnBrk="1" fontAlgn="auto" hangingPunct="1">
              <a:spcBef>
                <a:spcPts val="0"/>
              </a:spcBef>
              <a:spcAft>
                <a:spcPts val="0"/>
              </a:spcAft>
              <a:buClr>
                <a:srgbClr val="000000"/>
              </a:buClr>
            </a:pPr>
            <a:r>
              <a:rPr lang="ru-RU" sz="900" b="1" kern="0" dirty="0">
                <a:solidFill>
                  <a:srgbClr val="33A1D8"/>
                </a:solidFill>
                <a:latin typeface="Montserrat" panose="00000500000000000000" pitchFamily="2" charset="-52"/>
                <a:cs typeface="Arial"/>
                <a:sym typeface="Arial"/>
              </a:rPr>
              <a:t>классных руководителей СПО </a:t>
            </a:r>
            <a:r>
              <a:rPr lang="ru-RU" sz="900" kern="0" dirty="0">
                <a:solidFill>
                  <a:srgbClr val="000000"/>
                </a:solidFill>
                <a:latin typeface="Montserrat" panose="00000500000000000000" pitchFamily="2" charset="-52"/>
                <a:cs typeface="Arial"/>
                <a:sym typeface="Arial"/>
              </a:rPr>
              <a:t>и отследить динамику их профессионально-личностного развития </a:t>
            </a:r>
            <a:endParaRPr sz="900" kern="0" dirty="0">
              <a:solidFill>
                <a:srgbClr val="000000"/>
              </a:solidFill>
              <a:latin typeface="Montserrat" panose="00000500000000000000" pitchFamily="2" charset="-52"/>
              <a:cs typeface="Arial"/>
              <a:sym typeface="Roboto"/>
            </a:endParaRPr>
          </a:p>
        </p:txBody>
      </p:sp>
      <p:cxnSp>
        <p:nvCxnSpPr>
          <p:cNvPr id="10" name="Google Shape;3942;p118"/>
          <p:cNvCxnSpPr/>
          <p:nvPr/>
        </p:nvCxnSpPr>
        <p:spPr>
          <a:xfrm rot="10800000">
            <a:off x="4118540" y="1443880"/>
            <a:ext cx="2520887" cy="0"/>
          </a:xfrm>
          <a:prstGeom prst="straightConnector1">
            <a:avLst/>
          </a:prstGeom>
          <a:noFill/>
          <a:ln w="19050" cap="rnd" cmpd="sng">
            <a:solidFill>
              <a:srgbClr val="33A1D8"/>
            </a:solidFill>
            <a:prstDash val="dashDot"/>
            <a:round/>
            <a:headEnd type="none" w="sm" len="sm"/>
            <a:tailEnd type="stealth" w="med" len="med"/>
          </a:ln>
        </p:spPr>
      </p:cxnSp>
      <p:cxnSp>
        <p:nvCxnSpPr>
          <p:cNvPr id="11" name="Google Shape;3943;p118"/>
          <p:cNvCxnSpPr/>
          <p:nvPr/>
        </p:nvCxnSpPr>
        <p:spPr>
          <a:xfrm rot="10800000">
            <a:off x="4118539" y="2083699"/>
            <a:ext cx="2126999" cy="0"/>
          </a:xfrm>
          <a:prstGeom prst="straightConnector1">
            <a:avLst/>
          </a:prstGeom>
          <a:noFill/>
          <a:ln w="19050" cap="rnd" cmpd="sng">
            <a:solidFill>
              <a:srgbClr val="4EAEDD"/>
            </a:solidFill>
            <a:prstDash val="dashDot"/>
            <a:round/>
            <a:headEnd type="none" w="sm" len="sm"/>
            <a:tailEnd type="stealth" w="med" len="med"/>
          </a:ln>
        </p:spPr>
      </p:cxnSp>
      <p:sp>
        <p:nvSpPr>
          <p:cNvPr id="35" name="Заголовок 2">
            <a:extLst>
              <a:ext uri="{FF2B5EF4-FFF2-40B4-BE49-F238E27FC236}">
                <a16:creationId xmlns="" xmlns:a16="http://schemas.microsoft.com/office/drawing/2014/main" id="{5D5BC356-93DA-566C-409C-F7BB23F34F5B}"/>
              </a:ext>
            </a:extLst>
          </p:cNvPr>
          <p:cNvSpPr txBox="1">
            <a:spLocks/>
          </p:cNvSpPr>
          <p:nvPr/>
        </p:nvSpPr>
        <p:spPr>
          <a:xfrm>
            <a:off x="4846320" y="4003154"/>
            <a:ext cx="4235334" cy="3538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929292"/>
              </a:buClr>
              <a:buSzPts val="3600"/>
              <a:buFont typeface="Roboto"/>
              <a:buNone/>
              <a:defRPr sz="4800" b="0" i="0" u="none" strike="noStrike" cap="none">
                <a:solidFill>
                  <a:srgbClr val="929292"/>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lgn="r" defTabSz="685983" eaLnBrk="1" fontAlgn="auto" hangingPunct="1">
              <a:defRPr/>
            </a:pPr>
            <a:r>
              <a:rPr lang="ru-RU" sz="900" kern="0" dirty="0">
                <a:solidFill>
                  <a:srgbClr val="FFFFFF"/>
                </a:solidFill>
                <a:latin typeface="Montserrat Black" panose="00000A00000000000000" pitchFamily="2" charset="-52"/>
              </a:rPr>
              <a:t>НЕПРЕРЫВНОЕ </a:t>
            </a:r>
          </a:p>
          <a:p>
            <a:pPr algn="r" defTabSz="685983" eaLnBrk="1" fontAlgn="auto" hangingPunct="1">
              <a:defRPr/>
            </a:pPr>
            <a:r>
              <a:rPr lang="ru-RU" sz="900" kern="0" dirty="0">
                <a:solidFill>
                  <a:srgbClr val="002060"/>
                </a:solidFill>
                <a:latin typeface="Montserrat Black" panose="00000A00000000000000" pitchFamily="2" charset="-52"/>
              </a:rPr>
              <a:t>ПРОФЕССИНАЛЬНО–ЛИЧНОСТНОЕ</a:t>
            </a:r>
            <a:r>
              <a:rPr lang="ru-RU" sz="900" kern="0" dirty="0">
                <a:solidFill>
                  <a:srgbClr val="FFFFFF"/>
                </a:solidFill>
                <a:latin typeface="Montserrat Black" panose="00000A00000000000000" pitchFamily="2" charset="-52"/>
              </a:rPr>
              <a:t> </a:t>
            </a:r>
            <a:br>
              <a:rPr lang="ru-RU" sz="900" kern="0" dirty="0">
                <a:solidFill>
                  <a:srgbClr val="FFFFFF"/>
                </a:solidFill>
                <a:latin typeface="Montserrat Black" panose="00000A00000000000000" pitchFamily="2" charset="-52"/>
              </a:rPr>
            </a:br>
            <a:r>
              <a:rPr lang="ru-RU" sz="900" kern="0" dirty="0">
                <a:solidFill>
                  <a:srgbClr val="C00000"/>
                </a:solidFill>
                <a:latin typeface="Montserrat Black" panose="00000A00000000000000" pitchFamily="2" charset="-52"/>
              </a:rPr>
              <a:t>РАЗВИТИЕ</a:t>
            </a:r>
            <a:endParaRPr lang="ru-RU" sz="3601" kern="0" dirty="0">
              <a:solidFill>
                <a:srgbClr val="CC4E3D">
                  <a:lumMod val="75000"/>
                </a:srgbClr>
              </a:solidFill>
              <a:latin typeface="Montserrat Black" panose="00000A00000000000000" pitchFamily="2" charset="-52"/>
            </a:endParaRPr>
          </a:p>
        </p:txBody>
      </p:sp>
    </p:spTree>
    <p:extLst>
      <p:ext uri="{BB962C8B-B14F-4D97-AF65-F5344CB8AC3E}">
        <p14:creationId xmlns:p14="http://schemas.microsoft.com/office/powerpoint/2010/main" val="321969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8437" y="1528680"/>
            <a:ext cx="8551469" cy="1420325"/>
          </a:xfrm>
          <a:prstGeom prst="rect">
            <a:avLst/>
          </a:prstGeom>
        </p:spPr>
        <p:txBody>
          <a:bodyPr wrap="square">
            <a:spAutoFit/>
          </a:bodyPr>
          <a:lstStyle/>
          <a:p>
            <a:pPr lvl="0" algn="ctr">
              <a:lnSpc>
                <a:spcPct val="150000"/>
              </a:lnSpc>
              <a:defRPr/>
            </a:pPr>
            <a:r>
              <a:rPr lang="ru-RU" sz="2000" b="1" cap="all" dirty="0">
                <a:solidFill>
                  <a:srgbClr val="006440"/>
                </a:solidFill>
                <a:latin typeface="Arial" panose="020B0604020202020204" pitchFamily="34" charset="0"/>
                <a:cs typeface="Arial" panose="020B0604020202020204" pitchFamily="34" charset="0"/>
              </a:rPr>
              <a:t>Отличительные черты среднего профессионального образования, значимые для проектирования </a:t>
            </a:r>
            <a:endParaRPr lang="ru-RU" sz="2000" b="1" cap="all" dirty="0" smtClean="0">
              <a:solidFill>
                <a:srgbClr val="006440"/>
              </a:solidFill>
              <a:latin typeface="Arial" panose="020B0604020202020204" pitchFamily="34" charset="0"/>
              <a:cs typeface="Arial" panose="020B0604020202020204" pitchFamily="34" charset="0"/>
            </a:endParaRPr>
          </a:p>
          <a:p>
            <a:pPr lvl="0" algn="ctr">
              <a:lnSpc>
                <a:spcPct val="150000"/>
              </a:lnSpc>
              <a:defRPr/>
            </a:pPr>
            <a:r>
              <a:rPr lang="ru-RU" sz="2000" b="1" cap="all" dirty="0" smtClean="0">
                <a:solidFill>
                  <a:srgbClr val="006440"/>
                </a:solidFill>
                <a:latin typeface="Arial" panose="020B0604020202020204" pitchFamily="34" charset="0"/>
                <a:cs typeface="Arial" panose="020B0604020202020204" pitchFamily="34" charset="0"/>
              </a:rPr>
              <a:t>СИСТЕМЫ воспитательной работы</a:t>
            </a:r>
            <a:endParaRPr lang="ru-RU" sz="20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0542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848" y="640122"/>
            <a:ext cx="8891752" cy="3785652"/>
          </a:xfrm>
          <a:prstGeom prst="rect">
            <a:avLst/>
          </a:prstGeom>
        </p:spPr>
        <p:txBody>
          <a:bodyPr wrap="square">
            <a:spAutoFit/>
          </a:bodyPr>
          <a:lstStyle/>
          <a:p>
            <a:pPr lvl="0" algn="ctr">
              <a:lnSpc>
                <a:spcPct val="150000"/>
              </a:lnSpc>
              <a:defRPr/>
            </a:pPr>
            <a:r>
              <a:rPr lang="ru-RU" sz="3200" b="1" cap="all" dirty="0">
                <a:solidFill>
                  <a:srgbClr val="006440"/>
                </a:solidFill>
                <a:latin typeface="Arial" panose="020B0604020202020204" pitchFamily="34" charset="0"/>
                <a:cs typeface="Arial" panose="020B0604020202020204" pitchFamily="34" charset="0"/>
              </a:rPr>
              <a:t>В 1923 </a:t>
            </a:r>
            <a:r>
              <a:rPr lang="ru-RU" sz="3200" b="1" cap="all" dirty="0" smtClean="0">
                <a:solidFill>
                  <a:srgbClr val="006440"/>
                </a:solidFill>
                <a:latin typeface="Arial" panose="020B0604020202020204" pitchFamily="34" charset="0"/>
                <a:cs typeface="Arial" panose="020B0604020202020204" pitchFamily="34" charset="0"/>
              </a:rPr>
              <a:t>классное наставничество </a:t>
            </a:r>
            <a:r>
              <a:rPr lang="ru-RU" sz="3200" b="1" cap="all" dirty="0">
                <a:solidFill>
                  <a:srgbClr val="006440"/>
                </a:solidFill>
                <a:latin typeface="Arial" panose="020B0604020202020204" pitchFamily="34" charset="0"/>
                <a:cs typeface="Arial" panose="020B0604020202020204" pitchFamily="34" charset="0"/>
              </a:rPr>
              <a:t>было официально </a:t>
            </a:r>
            <a:r>
              <a:rPr lang="ru-RU" sz="3200" b="1" cap="all" dirty="0" smtClean="0">
                <a:solidFill>
                  <a:srgbClr val="006440"/>
                </a:solidFill>
                <a:latin typeface="Arial" panose="020B0604020202020204" pitchFamily="34" charset="0"/>
                <a:cs typeface="Arial" panose="020B0604020202020204" pitchFamily="34" charset="0"/>
              </a:rPr>
              <a:t>ликвидировано. </a:t>
            </a:r>
          </a:p>
          <a:p>
            <a:pPr lvl="0" algn="ctr">
              <a:lnSpc>
                <a:spcPct val="150000"/>
              </a:lnSpc>
              <a:defRPr/>
            </a:pPr>
            <a:endParaRPr lang="ru-RU" sz="3200" b="1" cap="all" dirty="0" smtClean="0">
              <a:solidFill>
                <a:srgbClr val="006440"/>
              </a:solidFill>
              <a:latin typeface="Arial" panose="020B0604020202020204" pitchFamily="34" charset="0"/>
              <a:cs typeface="Arial" panose="020B0604020202020204" pitchFamily="34" charset="0"/>
            </a:endParaRPr>
          </a:p>
          <a:p>
            <a:pPr lvl="0"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Какая должность появилась </a:t>
            </a:r>
          </a:p>
          <a:p>
            <a:pPr lvl="0"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в 1931 году?</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236452"/>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 двумя вырезанными противолежащими углами 2"/>
          <p:cNvSpPr/>
          <p:nvPr/>
        </p:nvSpPr>
        <p:spPr>
          <a:xfrm>
            <a:off x="271167" y="630622"/>
            <a:ext cx="8698163" cy="1078360"/>
          </a:xfrm>
          <a:prstGeom prst="snip2DiagRect">
            <a:avLst>
              <a:gd name="adj1" fmla="val 0"/>
              <a:gd name="adj2" fmla="val 311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rgbClr val="C00000"/>
                </a:solidFill>
                <a:latin typeface="Arial" pitchFamily="34" charset="0"/>
                <a:cs typeface="Arial" pitchFamily="34" charset="0"/>
              </a:rPr>
              <a:t>Цель СПО </a:t>
            </a:r>
            <a:r>
              <a:rPr lang="ru-RU" sz="1400" dirty="0" smtClean="0">
                <a:solidFill>
                  <a:srgbClr val="002060"/>
                </a:solidFill>
                <a:latin typeface="Arial" pitchFamily="34" charset="0"/>
                <a:cs typeface="Arial" pitchFamily="34" charset="0"/>
              </a:rPr>
              <a:t>– подготовка  квалифицированных рабочих или служащих и специалистов среднего звена по всем основным направлениям общественно полезной деятельности в соответствии с потребностями общества и государства, а также удовлетворения потребностей личности в углублении и расширении образования (273-ФЗ в редакции от 08.12.2020, ст. 68)</a:t>
            </a:r>
            <a:endParaRPr lang="ru-RU" sz="1400" dirty="0">
              <a:solidFill>
                <a:srgbClr val="002060"/>
              </a:solidFill>
              <a:latin typeface="Arial" pitchFamily="34" charset="0"/>
              <a:cs typeface="Arial" pitchFamily="34" charset="0"/>
            </a:endParaRPr>
          </a:p>
        </p:txBody>
      </p:sp>
      <p:sp>
        <p:nvSpPr>
          <p:cNvPr id="4" name="Прямоугольник с двумя вырезанными противолежащими углами 3"/>
          <p:cNvSpPr/>
          <p:nvPr/>
        </p:nvSpPr>
        <p:spPr>
          <a:xfrm>
            <a:off x="271167" y="2086618"/>
            <a:ext cx="8698163" cy="1110946"/>
          </a:xfrm>
          <a:prstGeom prst="snip2DiagRect">
            <a:avLst>
              <a:gd name="adj1" fmla="val 0"/>
              <a:gd name="adj2" fmla="val 311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rgbClr val="C00000"/>
                </a:solidFill>
                <a:latin typeface="Arial" pitchFamily="34" charset="0"/>
                <a:cs typeface="Arial" pitchFamily="34" charset="0"/>
              </a:rPr>
              <a:t>Особенность СПО </a:t>
            </a:r>
            <a:r>
              <a:rPr lang="ru-RU" sz="1400" dirty="0" smtClean="0">
                <a:solidFill>
                  <a:srgbClr val="002060"/>
                </a:solidFill>
                <a:latin typeface="Arial" pitchFamily="34" charset="0"/>
                <a:cs typeface="Arial" pitchFamily="34" charset="0"/>
              </a:rPr>
              <a:t>состоит в том, что  его результатом становится получение квалификации   квалифицированного рабочего, служащего или специалиста среднего звена, позволяющей «вести профессиональную деятельность в определенной сфере и (или) выполнять работу по конкретным профессии или специальности (273-ФЗ в редакции от 08.12.2020, ст. 2)</a:t>
            </a:r>
            <a:endParaRPr lang="ru-RU" sz="1400" dirty="0">
              <a:solidFill>
                <a:srgbClr val="002060"/>
              </a:solidFill>
              <a:latin typeface="Arial" pitchFamily="34" charset="0"/>
              <a:cs typeface="Arial" pitchFamily="34" charset="0"/>
            </a:endParaRPr>
          </a:p>
        </p:txBody>
      </p:sp>
      <p:sp>
        <p:nvSpPr>
          <p:cNvPr id="5" name="Прямоугольник с двумя вырезанными противолежащими углами 4"/>
          <p:cNvSpPr/>
          <p:nvPr/>
        </p:nvSpPr>
        <p:spPr>
          <a:xfrm>
            <a:off x="221765" y="3657609"/>
            <a:ext cx="8698163" cy="901779"/>
          </a:xfrm>
          <a:prstGeom prst="snip2DiagRect">
            <a:avLst>
              <a:gd name="adj1" fmla="val 0"/>
              <a:gd name="adj2" fmla="val 311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rgbClr val="C00000"/>
                </a:solidFill>
                <a:latin typeface="Arial" pitchFamily="34" charset="0"/>
                <a:cs typeface="Arial" pitchFamily="34" charset="0"/>
              </a:rPr>
              <a:t>Специфика профессионального образования </a:t>
            </a:r>
            <a:r>
              <a:rPr lang="ru-RU" sz="1400" dirty="0" smtClean="0">
                <a:solidFill>
                  <a:srgbClr val="002060"/>
                </a:solidFill>
                <a:latin typeface="Arial" pitchFamily="34" charset="0"/>
                <a:cs typeface="Arial" pitchFamily="34" charset="0"/>
              </a:rPr>
              <a:t>расширяет трактовку воспитания до профессионального, затрагивающего проблематику развития у будущего субъекта труда, как прямо, так и опосредовано необходимых ему в профессиональной деятельности</a:t>
            </a:r>
            <a:endParaRPr lang="ru-RU" sz="14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34140579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2528789" y="416967"/>
            <a:ext cx="4540469" cy="46187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rgbClr val="C00000"/>
                </a:solidFill>
                <a:latin typeface="Arial" pitchFamily="34" charset="0"/>
                <a:cs typeface="Arial" pitchFamily="34" charset="0"/>
              </a:rPr>
              <a:t>ЗАКАЗЧИКИ ПРОФЕССИОНАЛЬНОГО ВОСПИТАНИЯ</a:t>
            </a:r>
            <a:endParaRPr lang="ru-RU" sz="1200" b="1" dirty="0">
              <a:solidFill>
                <a:srgbClr val="C00000"/>
              </a:solidFill>
              <a:latin typeface="Arial" pitchFamily="34" charset="0"/>
              <a:cs typeface="Arial" pitchFamily="34" charset="0"/>
            </a:endParaRPr>
          </a:p>
        </p:txBody>
      </p:sp>
      <p:sp>
        <p:nvSpPr>
          <p:cNvPr id="3" name="Скругленный прямоугольник 2"/>
          <p:cNvSpPr/>
          <p:nvPr/>
        </p:nvSpPr>
        <p:spPr>
          <a:xfrm>
            <a:off x="702076" y="1158105"/>
            <a:ext cx="3600845" cy="48832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C00000"/>
                </a:solidFill>
                <a:latin typeface="Arial" pitchFamily="34" charset="0"/>
                <a:cs typeface="Arial" pitchFamily="34" charset="0"/>
              </a:rPr>
              <a:t>ГЛАВНЫЙ ЗАКАЗЧИК - РЫНОК ТРУДА</a:t>
            </a:r>
            <a:endParaRPr lang="ru-RU" sz="1100" dirty="0">
              <a:solidFill>
                <a:srgbClr val="C00000"/>
              </a:solidFill>
              <a:latin typeface="Arial" pitchFamily="34" charset="0"/>
              <a:cs typeface="Arial" pitchFamily="34" charset="0"/>
            </a:endParaRPr>
          </a:p>
        </p:txBody>
      </p:sp>
      <p:sp>
        <p:nvSpPr>
          <p:cNvPr id="4" name="Скругленный прямоугольник 3"/>
          <p:cNvSpPr/>
          <p:nvPr/>
        </p:nvSpPr>
        <p:spPr>
          <a:xfrm>
            <a:off x="5214458" y="1163384"/>
            <a:ext cx="3600845" cy="48832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C00000"/>
                </a:solidFill>
                <a:latin typeface="Arial" pitchFamily="34" charset="0"/>
                <a:cs typeface="Arial" pitchFamily="34" charset="0"/>
              </a:rPr>
              <a:t>ОБУЧАЮЩИЕСЯ, ИХ РОДИТЕЛИ </a:t>
            </a:r>
          </a:p>
          <a:p>
            <a:pPr algn="ctr"/>
            <a:r>
              <a:rPr lang="ru-RU" sz="1100" dirty="0" smtClean="0">
                <a:solidFill>
                  <a:srgbClr val="C00000"/>
                </a:solidFill>
                <a:latin typeface="Arial" pitchFamily="34" charset="0"/>
                <a:cs typeface="Arial" pitchFamily="34" charset="0"/>
              </a:rPr>
              <a:t>(ЗАКОННЫЕ ПРЕДСТАВИТЕЛИ)</a:t>
            </a:r>
            <a:endParaRPr lang="ru-RU" sz="1100" dirty="0">
              <a:solidFill>
                <a:srgbClr val="C00000"/>
              </a:solidFill>
              <a:latin typeface="Arial" pitchFamily="34" charset="0"/>
              <a:cs typeface="Arial" pitchFamily="34" charset="0"/>
            </a:endParaRPr>
          </a:p>
        </p:txBody>
      </p:sp>
      <p:sp>
        <p:nvSpPr>
          <p:cNvPr id="6" name="Стрелка вниз 5"/>
          <p:cNvSpPr/>
          <p:nvPr/>
        </p:nvSpPr>
        <p:spPr>
          <a:xfrm>
            <a:off x="3090041" y="884160"/>
            <a:ext cx="258555" cy="247772"/>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a:off x="6225277" y="885216"/>
            <a:ext cx="258555" cy="247772"/>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2290669" y="2108042"/>
            <a:ext cx="5171089" cy="492891"/>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C00000"/>
                </a:solidFill>
                <a:latin typeface="Arial" pitchFamily="34" charset="0"/>
                <a:cs typeface="Arial" pitchFamily="34" charset="0"/>
              </a:rPr>
              <a:t>РЕЗУЛЬТАТ </a:t>
            </a:r>
            <a:endParaRPr lang="ru-RU" b="1" dirty="0" smtClean="0">
              <a:solidFill>
                <a:srgbClr val="C00000"/>
              </a:solidFill>
              <a:latin typeface="Arial" pitchFamily="34" charset="0"/>
              <a:cs typeface="Arial" pitchFamily="34" charset="0"/>
            </a:endParaRPr>
          </a:p>
          <a:p>
            <a:pPr algn="ctr"/>
            <a:r>
              <a:rPr lang="ru-RU" b="1" dirty="0" smtClean="0">
                <a:solidFill>
                  <a:srgbClr val="C00000"/>
                </a:solidFill>
                <a:latin typeface="Arial" pitchFamily="34" charset="0"/>
                <a:cs typeface="Arial" pitchFamily="34" charset="0"/>
              </a:rPr>
              <a:t>ПРОФЕССИОНАЛЬНОГО ОБРАЗОВАНИЯ И ВОСПИТАНИЯ</a:t>
            </a:r>
            <a:endParaRPr lang="ru-RU" dirty="0">
              <a:solidFill>
                <a:srgbClr val="C00000"/>
              </a:solidFill>
              <a:latin typeface="Arial" pitchFamily="34" charset="0"/>
              <a:cs typeface="Arial" pitchFamily="34" charset="0"/>
            </a:endParaRPr>
          </a:p>
        </p:txBody>
      </p:sp>
      <p:sp>
        <p:nvSpPr>
          <p:cNvPr id="13" name="Стрелка вниз 12"/>
          <p:cNvSpPr/>
          <p:nvPr/>
        </p:nvSpPr>
        <p:spPr>
          <a:xfrm>
            <a:off x="3035856" y="2622878"/>
            <a:ext cx="258555" cy="216513"/>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6171092" y="2629231"/>
            <a:ext cx="258555" cy="216513"/>
          </a:xfrm>
          <a:prstGeom prst="down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674181" y="3126351"/>
            <a:ext cx="3599779" cy="146304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r>
              <a:rPr lang="ru-RU" sz="1200" dirty="0">
                <a:solidFill>
                  <a:srgbClr val="002060"/>
                </a:solidFill>
                <a:latin typeface="Arial" pitchFamily="34" charset="0"/>
                <a:cs typeface="Arial" pitchFamily="34" charset="0"/>
              </a:rPr>
              <a:t>отождествление себя с избранной профессией, включая формирование позитивного образа «себя в профессии», принятие системы ценностей, характерных для данного вида профессиональной деятельности</a:t>
            </a:r>
            <a:endParaRPr lang="ru-RU" sz="1200" dirty="0">
              <a:latin typeface="Arial" pitchFamily="34" charset="0"/>
              <a:cs typeface="Arial" pitchFamily="34" charset="0"/>
            </a:endParaRPr>
          </a:p>
        </p:txBody>
      </p:sp>
      <p:sp>
        <p:nvSpPr>
          <p:cNvPr id="16" name="Прямоугольник 15"/>
          <p:cNvSpPr/>
          <p:nvPr/>
        </p:nvSpPr>
        <p:spPr>
          <a:xfrm>
            <a:off x="5160272" y="3138964"/>
            <a:ext cx="3600845" cy="145042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002060"/>
                </a:solidFill>
                <a:latin typeface="Arial" pitchFamily="34" charset="0"/>
                <a:cs typeface="Arial" pitchFamily="34" charset="0"/>
              </a:rPr>
              <a:t>способность </a:t>
            </a:r>
            <a:r>
              <a:rPr lang="ru-RU" sz="1200" dirty="0">
                <a:solidFill>
                  <a:srgbClr val="002060"/>
                </a:solidFill>
                <a:latin typeface="Arial" pitchFamily="34" charset="0"/>
                <a:cs typeface="Arial" pitchFamily="34" charset="0"/>
              </a:rPr>
              <a:t>гибко реагировать на изменения в обществе и на рынке и готовность к изменению профессионально-жизненной траектории</a:t>
            </a:r>
            <a:endParaRPr lang="ru-RU" sz="1200" dirty="0">
              <a:latin typeface="Arial" pitchFamily="34" charset="0"/>
              <a:cs typeface="Arial" pitchFamily="34" charset="0"/>
            </a:endParaRPr>
          </a:p>
        </p:txBody>
      </p:sp>
      <p:sp>
        <p:nvSpPr>
          <p:cNvPr id="12" name="Скругленный прямоугольник 11"/>
          <p:cNvSpPr/>
          <p:nvPr/>
        </p:nvSpPr>
        <p:spPr>
          <a:xfrm>
            <a:off x="5160273" y="2844670"/>
            <a:ext cx="3600845" cy="552848"/>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C00000"/>
                </a:solidFill>
                <a:latin typeface="Arial" pitchFamily="34" charset="0"/>
                <a:cs typeface="Arial" pitchFamily="34" charset="0"/>
              </a:rPr>
              <a:t>профессиональная </a:t>
            </a:r>
          </a:p>
          <a:p>
            <a:pPr algn="ctr"/>
            <a:r>
              <a:rPr lang="ru-RU" sz="1400" dirty="0" smtClean="0">
                <a:solidFill>
                  <a:srgbClr val="C00000"/>
                </a:solidFill>
                <a:latin typeface="Arial" pitchFamily="34" charset="0"/>
                <a:cs typeface="Arial" pitchFamily="34" charset="0"/>
              </a:rPr>
              <a:t>мобильность </a:t>
            </a:r>
            <a:endParaRPr lang="ru-RU" sz="1400" dirty="0">
              <a:solidFill>
                <a:srgbClr val="C00000"/>
              </a:solidFill>
              <a:latin typeface="Arial" pitchFamily="34" charset="0"/>
              <a:cs typeface="Arial" pitchFamily="34" charset="0"/>
            </a:endParaRPr>
          </a:p>
        </p:txBody>
      </p:sp>
      <p:sp>
        <p:nvSpPr>
          <p:cNvPr id="11" name="Скругленный прямоугольник 10"/>
          <p:cNvSpPr/>
          <p:nvPr/>
        </p:nvSpPr>
        <p:spPr>
          <a:xfrm>
            <a:off x="674181" y="2839391"/>
            <a:ext cx="3600845" cy="558127"/>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C00000"/>
                </a:solidFill>
                <a:latin typeface="Arial" pitchFamily="34" charset="0"/>
                <a:cs typeface="Arial" pitchFamily="34" charset="0"/>
              </a:rPr>
              <a:t>профессиональная самоидентификация </a:t>
            </a:r>
          </a:p>
        </p:txBody>
      </p:sp>
    </p:spTree>
    <p:extLst>
      <p:ext uri="{BB962C8B-B14F-4D97-AF65-F5344CB8AC3E}">
        <p14:creationId xmlns:p14="http://schemas.microsoft.com/office/powerpoint/2010/main" val="3554144785"/>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838853" y="1046831"/>
            <a:ext cx="6115964" cy="4919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C00000"/>
                </a:solidFill>
                <a:latin typeface="Arial" pitchFamily="34" charset="0"/>
                <a:cs typeface="Arial" pitchFamily="34" charset="0"/>
              </a:rPr>
              <a:t>Личностное и профессионально-личностное развитие человека выступает смысловым центром образования в СПО</a:t>
            </a:r>
            <a:endParaRPr lang="ru-RU" sz="1200" dirty="0">
              <a:solidFill>
                <a:srgbClr val="C00000"/>
              </a:solidFill>
              <a:latin typeface="Arial" pitchFamily="34" charset="0"/>
              <a:cs typeface="Arial" pitchFamily="34" charset="0"/>
            </a:endParaRPr>
          </a:p>
        </p:txBody>
      </p:sp>
      <p:sp>
        <p:nvSpPr>
          <p:cNvPr id="8" name="Прямоугольник 7"/>
          <p:cNvSpPr/>
          <p:nvPr/>
        </p:nvSpPr>
        <p:spPr>
          <a:xfrm>
            <a:off x="287979" y="485790"/>
            <a:ext cx="8529436" cy="307777"/>
          </a:xfrm>
          <a:prstGeom prst="rect">
            <a:avLst/>
          </a:prstGeom>
        </p:spPr>
        <p:txBody>
          <a:bodyPr wrap="square">
            <a:spAutoFit/>
          </a:bodyPr>
          <a:lstStyle/>
          <a:p>
            <a:pPr lvl="0" algn="ctr"/>
            <a:r>
              <a:rPr lang="ru-RU" sz="1400" b="1" dirty="0" smtClean="0">
                <a:solidFill>
                  <a:srgbClr val="002060"/>
                </a:solidFill>
                <a:latin typeface="Arial" pitchFamily="34" charset="0"/>
                <a:cs typeface="Arial" pitchFamily="34" charset="0"/>
              </a:rPr>
              <a:t>НАИБОЛЕЕ ЗНАЧИМЫЕ ЦЕННОСТИ СРЕДНЕГО ПРОФЕССИОНАЛЬНОГО ОБРАЗОВАНИЯ</a:t>
            </a:r>
            <a:endParaRPr lang="ru-RU" sz="1400" b="1" dirty="0">
              <a:solidFill>
                <a:srgbClr val="002060"/>
              </a:solidFill>
              <a:latin typeface="Arial" pitchFamily="34" charset="0"/>
              <a:cs typeface="Arial" pitchFamily="34" charset="0"/>
            </a:endParaRPr>
          </a:p>
        </p:txBody>
      </p:sp>
      <p:sp>
        <p:nvSpPr>
          <p:cNvPr id="3" name="Скругленный прямоугольник 2"/>
          <p:cNvSpPr/>
          <p:nvPr/>
        </p:nvSpPr>
        <p:spPr>
          <a:xfrm>
            <a:off x="242781" y="1046831"/>
            <a:ext cx="2424746" cy="491918"/>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Ценность самоопределения и самореализации в образовании</a:t>
            </a:r>
            <a:endParaRPr lang="ru-RU" sz="1100" b="1" dirty="0">
              <a:solidFill>
                <a:srgbClr val="C00000"/>
              </a:solidFill>
              <a:latin typeface="Arial" pitchFamily="34" charset="0"/>
              <a:cs typeface="Arial" pitchFamily="34" charset="0"/>
            </a:endParaRPr>
          </a:p>
        </p:txBody>
      </p:sp>
      <p:sp>
        <p:nvSpPr>
          <p:cNvPr id="17" name="Скругленный прямоугольник 16"/>
          <p:cNvSpPr/>
          <p:nvPr/>
        </p:nvSpPr>
        <p:spPr>
          <a:xfrm>
            <a:off x="2838853" y="1728232"/>
            <a:ext cx="6115964" cy="10658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200" dirty="0" smtClean="0">
                <a:solidFill>
                  <a:srgbClr val="C00000"/>
                </a:solidFill>
                <a:latin typeface="Arial" pitchFamily="34" charset="0"/>
                <a:cs typeface="Arial" pitchFamily="34" charset="0"/>
              </a:rPr>
              <a:t>Высокая социальная значимость профессиональной квалификации и профессиональной компетентности, подготовленности к выполнению профессиональных задач. Непрерывное самообразование</a:t>
            </a:r>
            <a:r>
              <a:rPr lang="ru-RU" sz="1200" dirty="0">
                <a:solidFill>
                  <a:srgbClr val="C00000"/>
                </a:solidFill>
                <a:latin typeface="Arial" pitchFamily="34" charset="0"/>
                <a:cs typeface="Arial" pitchFamily="34" charset="0"/>
              </a:rPr>
              <a:t>, саморазвитие и профессиональная </a:t>
            </a:r>
            <a:r>
              <a:rPr lang="ru-RU" sz="1200" dirty="0" smtClean="0">
                <a:solidFill>
                  <a:srgbClr val="C00000"/>
                </a:solidFill>
                <a:latin typeface="Arial" pitchFamily="34" charset="0"/>
                <a:cs typeface="Arial" pitchFamily="34" charset="0"/>
              </a:rPr>
              <a:t>мобильность в быстро меняющемся мире под влиянием цифровой трансформации, экономическая самостоятельность </a:t>
            </a:r>
            <a:endParaRPr lang="ru-RU" sz="1200" dirty="0">
              <a:solidFill>
                <a:srgbClr val="C00000"/>
              </a:solidFill>
              <a:latin typeface="Arial" pitchFamily="34" charset="0"/>
              <a:cs typeface="Arial" pitchFamily="34" charset="0"/>
            </a:endParaRPr>
          </a:p>
        </p:txBody>
      </p:sp>
      <p:sp>
        <p:nvSpPr>
          <p:cNvPr id="18" name="Скругленный прямоугольник 17"/>
          <p:cNvSpPr/>
          <p:nvPr/>
        </p:nvSpPr>
        <p:spPr>
          <a:xfrm>
            <a:off x="237531" y="1728232"/>
            <a:ext cx="2424746" cy="1065827"/>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Ценность профессионализма</a:t>
            </a:r>
            <a:endParaRPr lang="ru-RU" sz="1100" b="1" dirty="0">
              <a:solidFill>
                <a:srgbClr val="C00000"/>
              </a:solidFill>
              <a:latin typeface="Arial" pitchFamily="34" charset="0"/>
              <a:cs typeface="Arial" pitchFamily="34" charset="0"/>
            </a:endParaRPr>
          </a:p>
        </p:txBody>
      </p:sp>
      <p:sp>
        <p:nvSpPr>
          <p:cNvPr id="19" name="Скругленный прямоугольник 18"/>
          <p:cNvSpPr/>
          <p:nvPr/>
        </p:nvSpPr>
        <p:spPr>
          <a:xfrm>
            <a:off x="2838853" y="3011191"/>
            <a:ext cx="6115964" cy="5770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C00000"/>
                </a:solidFill>
                <a:latin typeface="Arial" pitchFamily="34" charset="0"/>
                <a:cs typeface="Arial" pitchFamily="34" charset="0"/>
              </a:rPr>
              <a:t>Развитие системы социального партнёрства между различными социальными институтами. Развитие системы сетевого взаимодействия в подготовке кадров.</a:t>
            </a:r>
            <a:endParaRPr lang="ru-RU" sz="1200" dirty="0">
              <a:solidFill>
                <a:srgbClr val="C00000"/>
              </a:solidFill>
              <a:latin typeface="Arial" pitchFamily="34" charset="0"/>
              <a:cs typeface="Arial" pitchFamily="34" charset="0"/>
            </a:endParaRPr>
          </a:p>
        </p:txBody>
      </p:sp>
      <p:sp>
        <p:nvSpPr>
          <p:cNvPr id="20" name="Скругленный прямоугольник 19"/>
          <p:cNvSpPr/>
          <p:nvPr/>
        </p:nvSpPr>
        <p:spPr>
          <a:xfrm>
            <a:off x="231225" y="3011191"/>
            <a:ext cx="2424746" cy="577031"/>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Ценность социального доверия и партнерства</a:t>
            </a:r>
            <a:endParaRPr lang="ru-RU" sz="1100" b="1" dirty="0">
              <a:solidFill>
                <a:srgbClr val="C00000"/>
              </a:solidFill>
              <a:latin typeface="Arial" pitchFamily="34" charset="0"/>
              <a:cs typeface="Arial" pitchFamily="34" charset="0"/>
            </a:endParaRPr>
          </a:p>
        </p:txBody>
      </p:sp>
      <p:sp>
        <p:nvSpPr>
          <p:cNvPr id="21" name="Скругленный прямоугольник 20"/>
          <p:cNvSpPr/>
          <p:nvPr/>
        </p:nvSpPr>
        <p:spPr>
          <a:xfrm>
            <a:off x="2838853" y="3797274"/>
            <a:ext cx="6115964" cy="935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200" dirty="0" smtClean="0">
                <a:solidFill>
                  <a:srgbClr val="C00000"/>
                </a:solidFill>
                <a:latin typeface="Arial" pitchFamily="34" charset="0"/>
                <a:cs typeface="Arial" pitchFamily="34" charset="0"/>
              </a:rPr>
              <a:t>Признание высокой значимости  для образования социально-экономических и культурных особенностей региона. Направленность образования на развитие каждого человека с учетом его  выраженной индивидуальности, возможности выбора образовательной траектории, расширение возможности обучения по ИУП </a:t>
            </a:r>
            <a:endParaRPr lang="ru-RU" sz="1200" dirty="0">
              <a:solidFill>
                <a:srgbClr val="C00000"/>
              </a:solidFill>
              <a:latin typeface="Arial" pitchFamily="34" charset="0"/>
              <a:cs typeface="Arial" pitchFamily="34" charset="0"/>
            </a:endParaRPr>
          </a:p>
        </p:txBody>
      </p:sp>
      <p:sp>
        <p:nvSpPr>
          <p:cNvPr id="22" name="Скругленный прямоугольник 21"/>
          <p:cNvSpPr/>
          <p:nvPr/>
        </p:nvSpPr>
        <p:spPr>
          <a:xfrm>
            <a:off x="243837" y="3797274"/>
            <a:ext cx="2424746" cy="935094"/>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Ценность многообразия</a:t>
            </a:r>
            <a:endParaRPr lang="ru-RU" sz="11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654310783"/>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414643" y="35563"/>
            <a:ext cx="7553850" cy="523220"/>
          </a:xfrm>
          <a:prstGeom prst="rect">
            <a:avLst/>
          </a:prstGeom>
        </p:spPr>
        <p:txBody>
          <a:bodyPr wrap="square">
            <a:spAutoFit/>
          </a:bodyPr>
          <a:lstStyle/>
          <a:p>
            <a:pPr algn="ctr"/>
            <a:r>
              <a:rPr lang="ru-RU" sz="1400" b="1" dirty="0" smtClean="0">
                <a:solidFill>
                  <a:srgbClr val="002060"/>
                </a:solidFill>
                <a:latin typeface="Arial" pitchFamily="34" charset="0"/>
                <a:cs typeface="Arial" pitchFamily="34" charset="0"/>
              </a:rPr>
              <a:t>ПРИНЦИПЫ  ПОСТРОЕНИЯ ПРОЦЕССА ВОСПИТАНИЯ </a:t>
            </a:r>
            <a:r>
              <a:rPr lang="ru-RU" sz="1400" b="1" dirty="0">
                <a:solidFill>
                  <a:srgbClr val="002060"/>
                </a:solidFill>
                <a:latin typeface="Arial" pitchFamily="34" charset="0"/>
                <a:cs typeface="Arial" pitchFamily="34" charset="0"/>
              </a:rPr>
              <a:t>В </a:t>
            </a:r>
            <a:r>
              <a:rPr lang="ru-RU" sz="1400" b="1" dirty="0" smtClean="0">
                <a:solidFill>
                  <a:srgbClr val="002060"/>
                </a:solidFill>
                <a:latin typeface="Arial" pitchFamily="34" charset="0"/>
                <a:cs typeface="Arial" pitchFamily="34" charset="0"/>
              </a:rPr>
              <a:t>ПРОФЕССИОНАЛЬНОЙ ОБРАЗОВАТЕЛЬНОЙ ОРГАНИЗАЦИИ </a:t>
            </a:r>
            <a:endParaRPr lang="ru-RU" sz="1400" b="1" dirty="0">
              <a:solidFill>
                <a:srgbClr val="002060"/>
              </a:solidFill>
              <a:latin typeface="Arial" pitchFamily="34" charset="0"/>
              <a:cs typeface="Arial" pitchFamily="34" charset="0"/>
            </a:endParaRPr>
          </a:p>
        </p:txBody>
      </p:sp>
      <p:sp>
        <p:nvSpPr>
          <p:cNvPr id="3" name="Скругленный прямоугольник 2"/>
          <p:cNvSpPr/>
          <p:nvPr/>
        </p:nvSpPr>
        <p:spPr>
          <a:xfrm>
            <a:off x="129174" y="718912"/>
            <a:ext cx="2594051" cy="441441"/>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Принцип общественной направленности</a:t>
            </a:r>
            <a:endParaRPr lang="ru-RU" sz="1100" b="1" dirty="0">
              <a:solidFill>
                <a:srgbClr val="C00000"/>
              </a:solidFill>
              <a:latin typeface="Arial" pitchFamily="34" charset="0"/>
              <a:cs typeface="Arial" pitchFamily="34" charset="0"/>
            </a:endParaRPr>
          </a:p>
        </p:txBody>
      </p:sp>
      <p:sp>
        <p:nvSpPr>
          <p:cNvPr id="18" name="Скругленный прямоугольник 17"/>
          <p:cNvSpPr/>
          <p:nvPr/>
        </p:nvSpPr>
        <p:spPr>
          <a:xfrm>
            <a:off x="117618" y="1258116"/>
            <a:ext cx="2594051" cy="759887"/>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Принцип </a:t>
            </a:r>
            <a:r>
              <a:rPr lang="ru-RU" sz="1100" b="1" dirty="0" err="1" smtClean="0">
                <a:solidFill>
                  <a:srgbClr val="C00000"/>
                </a:solidFill>
                <a:latin typeface="Arial" pitchFamily="34" charset="0"/>
                <a:cs typeface="Arial" pitchFamily="34" charset="0"/>
              </a:rPr>
              <a:t>субъектности</a:t>
            </a:r>
            <a:endParaRPr lang="ru-RU" sz="1100" b="1" dirty="0">
              <a:solidFill>
                <a:srgbClr val="C00000"/>
              </a:solidFill>
              <a:latin typeface="Arial" pitchFamily="34" charset="0"/>
              <a:cs typeface="Arial" pitchFamily="34" charset="0"/>
            </a:endParaRPr>
          </a:p>
        </p:txBody>
      </p:sp>
      <p:sp>
        <p:nvSpPr>
          <p:cNvPr id="20" name="Скругленный прямоугольник 19"/>
          <p:cNvSpPr/>
          <p:nvPr/>
        </p:nvSpPr>
        <p:spPr>
          <a:xfrm>
            <a:off x="117618" y="2140956"/>
            <a:ext cx="2594051" cy="495041"/>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Принцип соблюдения законности и прав студента и его семьи</a:t>
            </a:r>
            <a:endParaRPr lang="ru-RU" sz="1100" b="1" dirty="0">
              <a:solidFill>
                <a:srgbClr val="C00000"/>
              </a:solidFill>
              <a:latin typeface="Arial" pitchFamily="34" charset="0"/>
              <a:cs typeface="Arial" pitchFamily="34" charset="0"/>
            </a:endParaRPr>
          </a:p>
        </p:txBody>
      </p:sp>
      <p:sp>
        <p:nvSpPr>
          <p:cNvPr id="21" name="Скругленный прямоугольник 20"/>
          <p:cNvSpPr/>
          <p:nvPr/>
        </p:nvSpPr>
        <p:spPr>
          <a:xfrm>
            <a:off x="2905281" y="3537805"/>
            <a:ext cx="6062156" cy="7188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smtClean="0">
                <a:solidFill>
                  <a:srgbClr val="C00000"/>
                </a:solidFill>
                <a:latin typeface="Arial" pitchFamily="34" charset="0"/>
                <a:cs typeface="Arial" pitchFamily="34" charset="0"/>
              </a:rPr>
              <a:t>Организация воспитательного процесса через социально значимую и личностно значимую совместную деятельность обучающихся и педагогов, создание условий для получения выпускником необходимого опыта. Приоритет активных и интерактивных методов воспитания, проектной деятельности, самоуправления и т.д.</a:t>
            </a:r>
            <a:endParaRPr lang="ru-RU" sz="1100" dirty="0">
              <a:solidFill>
                <a:srgbClr val="C00000"/>
              </a:solidFill>
              <a:latin typeface="Arial" pitchFamily="34" charset="0"/>
              <a:cs typeface="Arial" pitchFamily="34" charset="0"/>
            </a:endParaRPr>
          </a:p>
        </p:txBody>
      </p:sp>
      <p:sp>
        <p:nvSpPr>
          <p:cNvPr id="22" name="Скругленный прямоугольник 21"/>
          <p:cNvSpPr/>
          <p:nvPr/>
        </p:nvSpPr>
        <p:spPr>
          <a:xfrm>
            <a:off x="123924" y="3537805"/>
            <a:ext cx="2594051" cy="718873"/>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Опора на личностно-ориентированный и </a:t>
            </a:r>
            <a:r>
              <a:rPr lang="ru-RU" sz="1100" b="1" dirty="0" err="1" smtClean="0">
                <a:solidFill>
                  <a:srgbClr val="C00000"/>
                </a:solidFill>
                <a:latin typeface="Arial" pitchFamily="34" charset="0"/>
                <a:cs typeface="Arial" pitchFamily="34" charset="0"/>
              </a:rPr>
              <a:t>деятельностный</a:t>
            </a:r>
            <a:r>
              <a:rPr lang="ru-RU" sz="1100" b="1" dirty="0" smtClean="0">
                <a:solidFill>
                  <a:srgbClr val="C00000"/>
                </a:solidFill>
                <a:latin typeface="Arial" pitchFamily="34" charset="0"/>
                <a:cs typeface="Arial" pitchFamily="34" charset="0"/>
              </a:rPr>
              <a:t> подходы в воспитании </a:t>
            </a:r>
            <a:endParaRPr lang="ru-RU" sz="1100" b="1" dirty="0">
              <a:solidFill>
                <a:srgbClr val="C00000"/>
              </a:solidFill>
              <a:latin typeface="Arial" pitchFamily="34" charset="0"/>
              <a:cs typeface="Arial" pitchFamily="34" charset="0"/>
            </a:endParaRPr>
          </a:p>
        </p:txBody>
      </p:sp>
      <p:sp>
        <p:nvSpPr>
          <p:cNvPr id="12" name="Скругленный прямоугольник 11"/>
          <p:cNvSpPr/>
          <p:nvPr/>
        </p:nvSpPr>
        <p:spPr>
          <a:xfrm>
            <a:off x="2906337" y="2730598"/>
            <a:ext cx="6062156" cy="7136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smtClean="0">
                <a:solidFill>
                  <a:srgbClr val="C00000"/>
                </a:solidFill>
                <a:latin typeface="Arial" pitchFamily="34" charset="0"/>
                <a:cs typeface="Arial" pitchFamily="34" charset="0"/>
              </a:rPr>
              <a:t>Организация образовательного процесса на основе уважения к личности студента,  создание условий по расширению профессиональных квалификаций, формирование умения учиться самостоятельно в процессе всей жизни, формирование потребности в непрерывном образовании</a:t>
            </a:r>
            <a:endParaRPr lang="ru-RU" sz="1100" dirty="0">
              <a:solidFill>
                <a:srgbClr val="C00000"/>
              </a:solidFill>
              <a:latin typeface="Arial" pitchFamily="34" charset="0"/>
              <a:cs typeface="Arial" pitchFamily="34" charset="0"/>
            </a:endParaRPr>
          </a:p>
        </p:txBody>
      </p:sp>
      <p:sp>
        <p:nvSpPr>
          <p:cNvPr id="13" name="Скругленный прямоугольник 12"/>
          <p:cNvSpPr/>
          <p:nvPr/>
        </p:nvSpPr>
        <p:spPr>
          <a:xfrm>
            <a:off x="118674" y="2730598"/>
            <a:ext cx="2594051" cy="713636"/>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Принцип создания в ПОО психологически комфортной практико-ориентированной среды</a:t>
            </a:r>
            <a:endParaRPr lang="ru-RU" sz="1100" b="1" dirty="0">
              <a:solidFill>
                <a:srgbClr val="C00000"/>
              </a:solidFill>
              <a:latin typeface="Arial" pitchFamily="34" charset="0"/>
              <a:cs typeface="Arial" pitchFamily="34" charset="0"/>
            </a:endParaRPr>
          </a:p>
        </p:txBody>
      </p:sp>
      <p:sp>
        <p:nvSpPr>
          <p:cNvPr id="14" name="Скругленный прямоугольник 13"/>
          <p:cNvSpPr/>
          <p:nvPr/>
        </p:nvSpPr>
        <p:spPr>
          <a:xfrm>
            <a:off x="2906337" y="718912"/>
            <a:ext cx="6062156" cy="4414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smtClean="0">
                <a:solidFill>
                  <a:srgbClr val="C00000"/>
                </a:solidFill>
                <a:latin typeface="Arial" pitchFamily="34" charset="0"/>
                <a:cs typeface="Arial" pitchFamily="34" charset="0"/>
              </a:rPr>
              <a:t>Соответствие  характера и содержания воспитания социокультурным потребностям, интересам страны и народа</a:t>
            </a:r>
            <a:endParaRPr lang="ru-RU" sz="1100"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2906337" y="1258116"/>
            <a:ext cx="6062156" cy="7598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ru-RU" sz="1100" dirty="0" smtClean="0">
                <a:solidFill>
                  <a:srgbClr val="C00000"/>
                </a:solidFill>
                <a:latin typeface="Arial" pitchFamily="34" charset="0"/>
                <a:cs typeface="Arial" pitchFamily="34" charset="0"/>
              </a:rPr>
              <a:t>Развитие способности студента, выпускника осознавать себя во взаимоотношениях с людьми и миром, оценивать свои действия и предвидеть их последствия. Отстаивать свою нравственную, гражданскую позицию, противостоять внешнему негативному влиянию</a:t>
            </a:r>
            <a:endParaRPr lang="ru-RU" sz="1100" dirty="0">
              <a:solidFill>
                <a:srgbClr val="C00000"/>
              </a:solidFill>
              <a:latin typeface="Arial" pitchFamily="34" charset="0"/>
              <a:cs typeface="Arial" pitchFamily="34" charset="0"/>
            </a:endParaRPr>
          </a:p>
        </p:txBody>
      </p:sp>
      <p:sp>
        <p:nvSpPr>
          <p:cNvPr id="16" name="Скругленный прямоугольник 15"/>
          <p:cNvSpPr/>
          <p:nvPr/>
        </p:nvSpPr>
        <p:spPr>
          <a:xfrm>
            <a:off x="2906337" y="2140956"/>
            <a:ext cx="6062156" cy="495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smtClean="0">
                <a:solidFill>
                  <a:srgbClr val="C00000"/>
                </a:solidFill>
                <a:latin typeface="Arial" pitchFamily="34" charset="0"/>
                <a:cs typeface="Arial" pitchFamily="34" charset="0"/>
              </a:rPr>
              <a:t>Соблюдение конфиденциальности информации о студенте и семье, приоритета безопасности студента при нахождении в образовательной организации</a:t>
            </a:r>
            <a:endParaRPr lang="ru-RU" sz="1100" dirty="0">
              <a:solidFill>
                <a:srgbClr val="C00000"/>
              </a:solidFill>
              <a:latin typeface="Arial" pitchFamily="34" charset="0"/>
              <a:cs typeface="Arial" pitchFamily="34" charset="0"/>
            </a:endParaRPr>
          </a:p>
        </p:txBody>
      </p:sp>
      <p:sp>
        <p:nvSpPr>
          <p:cNvPr id="23" name="Скругленный прямоугольник 22"/>
          <p:cNvSpPr/>
          <p:nvPr/>
        </p:nvSpPr>
        <p:spPr>
          <a:xfrm>
            <a:off x="2905280" y="4337931"/>
            <a:ext cx="6062156" cy="7188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100" dirty="0" smtClean="0">
                <a:solidFill>
                  <a:srgbClr val="C00000"/>
                </a:solidFill>
                <a:latin typeface="Arial" pitchFamily="34" charset="0"/>
                <a:cs typeface="Arial" pitchFamily="34" charset="0"/>
              </a:rPr>
              <a:t>Непосредственное участие в воспитательном процессе представителей работодателей – носителей корпоративной культуры, использование при организации воспитательного процесса ресурсного потенциала организаций ДО, общественных организаций и т.д.</a:t>
            </a:r>
            <a:endParaRPr lang="ru-RU" sz="1100" dirty="0">
              <a:solidFill>
                <a:srgbClr val="C00000"/>
              </a:solidFill>
              <a:latin typeface="Arial" pitchFamily="34" charset="0"/>
              <a:cs typeface="Arial" pitchFamily="34" charset="0"/>
            </a:endParaRPr>
          </a:p>
        </p:txBody>
      </p:sp>
      <p:sp>
        <p:nvSpPr>
          <p:cNvPr id="24" name="Скругленный прямоугольник 23"/>
          <p:cNvSpPr/>
          <p:nvPr/>
        </p:nvSpPr>
        <p:spPr>
          <a:xfrm>
            <a:off x="124980" y="4346029"/>
            <a:ext cx="2594051" cy="718873"/>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smtClean="0">
                <a:solidFill>
                  <a:srgbClr val="C00000"/>
                </a:solidFill>
                <a:latin typeface="Arial" pitchFamily="34" charset="0"/>
                <a:cs typeface="Arial" pitchFamily="34" charset="0"/>
              </a:rPr>
              <a:t>Принцип социального и сетевого партнерства</a:t>
            </a:r>
            <a:endParaRPr lang="ru-RU" sz="11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47251323"/>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683806" y="520728"/>
            <a:ext cx="1141890" cy="378159"/>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273-ФЗ, 304-ФЗ</a:t>
            </a:r>
          </a:p>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Указы президента</a:t>
            </a:r>
            <a:endParaRPr lang="ru-RU" sz="800" b="1" dirty="0">
              <a:solidFill>
                <a:srgbClr val="002060"/>
              </a:solidFill>
              <a:latin typeface="Arial" pitchFamily="34" charset="0"/>
              <a:cs typeface="Arial" pitchFamily="34" charset="0"/>
            </a:endParaRPr>
          </a:p>
        </p:txBody>
      </p:sp>
      <p:sp>
        <p:nvSpPr>
          <p:cNvPr id="7" name="Стрелка вниз 6"/>
          <p:cNvSpPr/>
          <p:nvPr/>
        </p:nvSpPr>
        <p:spPr>
          <a:xfrm>
            <a:off x="107542" y="412682"/>
            <a:ext cx="8788024" cy="810340"/>
          </a:xfrm>
          <a:prstGeom prst="downArrow">
            <a:avLst>
              <a:gd name="adj1" fmla="val 90763"/>
              <a:gd name="adj2" fmla="val 31316"/>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ru-RU" sz="1400">
              <a:solidFill>
                <a:prstClr val="white"/>
              </a:solidFill>
              <a:latin typeface="Arial" pitchFamily="34" charset="0"/>
              <a:cs typeface="Arial" pitchFamily="34" charset="0"/>
            </a:endParaRPr>
          </a:p>
        </p:txBody>
      </p:sp>
      <p:sp>
        <p:nvSpPr>
          <p:cNvPr id="8" name="Скругленный прямоугольник 7"/>
          <p:cNvSpPr/>
          <p:nvPr/>
        </p:nvSpPr>
        <p:spPr>
          <a:xfrm>
            <a:off x="1982231" y="520728"/>
            <a:ext cx="1222731" cy="378159"/>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ФГОС СПО</a:t>
            </a:r>
          </a:p>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Требования работодателей</a:t>
            </a:r>
            <a:endParaRPr lang="ru-RU" sz="800" b="1" dirty="0">
              <a:solidFill>
                <a:srgbClr val="002060"/>
              </a:solidFill>
              <a:latin typeface="Arial" pitchFamily="34" charset="0"/>
              <a:cs typeface="Arial" pitchFamily="34" charset="0"/>
            </a:endParaRPr>
          </a:p>
        </p:txBody>
      </p:sp>
      <p:sp>
        <p:nvSpPr>
          <p:cNvPr id="9" name="Скругленный прямоугольник 8"/>
          <p:cNvSpPr/>
          <p:nvPr/>
        </p:nvSpPr>
        <p:spPr>
          <a:xfrm>
            <a:off x="3319166" y="514018"/>
            <a:ext cx="1758652" cy="37011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Федеральные проекты</a:t>
            </a:r>
          </a:p>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НП «Образования» и «Демография»</a:t>
            </a:r>
            <a:endParaRPr lang="ru-RU" sz="800" b="1" dirty="0">
              <a:solidFill>
                <a:srgbClr val="002060"/>
              </a:solidFill>
              <a:latin typeface="Arial" pitchFamily="34" charset="0"/>
              <a:cs typeface="Arial" pitchFamily="34" charset="0"/>
            </a:endParaRPr>
          </a:p>
        </p:txBody>
      </p:sp>
      <p:sp>
        <p:nvSpPr>
          <p:cNvPr id="10" name="Скругленный прямоугольник 9"/>
          <p:cNvSpPr/>
          <p:nvPr/>
        </p:nvSpPr>
        <p:spPr>
          <a:xfrm>
            <a:off x="5149853" y="520727"/>
            <a:ext cx="1512693" cy="37011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Стратегия развития воспитания РФ на период до 2025 г</a:t>
            </a:r>
            <a:endParaRPr lang="ru-RU" sz="800" b="1" dirty="0">
              <a:solidFill>
                <a:srgbClr val="002060"/>
              </a:solidFill>
              <a:latin typeface="Arial" pitchFamily="34" charset="0"/>
              <a:cs typeface="Arial" pitchFamily="34" charset="0"/>
            </a:endParaRPr>
          </a:p>
        </p:txBody>
      </p:sp>
      <p:sp>
        <p:nvSpPr>
          <p:cNvPr id="11" name="Скругленный прямоугольник 10"/>
          <p:cNvSpPr/>
          <p:nvPr/>
        </p:nvSpPr>
        <p:spPr>
          <a:xfrm>
            <a:off x="6790727" y="520727"/>
            <a:ext cx="1600610" cy="37011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Государственные программы (РФ и </a:t>
            </a:r>
          </a:p>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Самарской области)</a:t>
            </a:r>
            <a:endParaRPr lang="ru-RU" sz="800" b="1" dirty="0">
              <a:solidFill>
                <a:srgbClr val="002060"/>
              </a:solidFill>
              <a:latin typeface="Arial" pitchFamily="34" charset="0"/>
              <a:cs typeface="Arial" pitchFamily="34" charset="0"/>
            </a:endParaRPr>
          </a:p>
        </p:txBody>
      </p:sp>
      <p:sp>
        <p:nvSpPr>
          <p:cNvPr id="13" name="Стрелка вверх 12"/>
          <p:cNvSpPr/>
          <p:nvPr/>
        </p:nvSpPr>
        <p:spPr>
          <a:xfrm>
            <a:off x="257915" y="4021276"/>
            <a:ext cx="8643959" cy="972408"/>
          </a:xfrm>
          <a:prstGeom prst="upArrow">
            <a:avLst>
              <a:gd name="adj1" fmla="val 92780"/>
              <a:gd name="adj2" fmla="val 40259"/>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ru-RU" sz="1400">
              <a:solidFill>
                <a:prstClr val="white"/>
              </a:solidFill>
              <a:latin typeface="Arial" pitchFamily="34" charset="0"/>
              <a:cs typeface="Arial" pitchFamily="34" charset="0"/>
            </a:endParaRPr>
          </a:p>
        </p:txBody>
      </p:sp>
      <p:sp>
        <p:nvSpPr>
          <p:cNvPr id="14" name="Скругленный прямоугольник 13"/>
          <p:cNvSpPr/>
          <p:nvPr/>
        </p:nvSpPr>
        <p:spPr>
          <a:xfrm>
            <a:off x="2130773" y="4507479"/>
            <a:ext cx="1154358" cy="378159"/>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Материально-технические ресурсы ПОО</a:t>
            </a:r>
            <a:endParaRPr lang="ru-RU" sz="800" b="1" dirty="0">
              <a:solidFill>
                <a:srgbClr val="002060"/>
              </a:solidFill>
              <a:latin typeface="Arial" pitchFamily="34" charset="0"/>
              <a:cs typeface="Arial" pitchFamily="34" charset="0"/>
            </a:endParaRPr>
          </a:p>
        </p:txBody>
      </p:sp>
      <p:sp>
        <p:nvSpPr>
          <p:cNvPr id="15" name="Скругленный прямоугольник 14"/>
          <p:cNvSpPr/>
          <p:nvPr/>
        </p:nvSpPr>
        <p:spPr>
          <a:xfrm>
            <a:off x="3427365" y="4507479"/>
            <a:ext cx="1080495" cy="378159"/>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Кадровые ресурсы ПОО</a:t>
            </a:r>
            <a:endParaRPr lang="ru-RU" sz="800" b="1" dirty="0">
              <a:solidFill>
                <a:srgbClr val="002060"/>
              </a:solidFill>
              <a:latin typeface="Arial" pitchFamily="34" charset="0"/>
              <a:cs typeface="Arial" pitchFamily="34" charset="0"/>
            </a:endParaRPr>
          </a:p>
        </p:txBody>
      </p:sp>
      <p:sp>
        <p:nvSpPr>
          <p:cNvPr id="16" name="Скругленный прямоугольник 15"/>
          <p:cNvSpPr/>
          <p:nvPr/>
        </p:nvSpPr>
        <p:spPr>
          <a:xfrm>
            <a:off x="4615910" y="4515525"/>
            <a:ext cx="1404645" cy="37011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Информационные ресурсы ПОО</a:t>
            </a:r>
            <a:endParaRPr lang="ru-RU" sz="800" b="1" dirty="0">
              <a:solidFill>
                <a:srgbClr val="002060"/>
              </a:solidFill>
              <a:latin typeface="Arial" pitchFamily="34" charset="0"/>
              <a:cs typeface="Arial" pitchFamily="34" charset="0"/>
            </a:endParaRPr>
          </a:p>
        </p:txBody>
      </p:sp>
      <p:sp>
        <p:nvSpPr>
          <p:cNvPr id="17" name="Скругленный прямоугольник 16"/>
          <p:cNvSpPr/>
          <p:nvPr/>
        </p:nvSpPr>
        <p:spPr>
          <a:xfrm>
            <a:off x="6200637" y="4507480"/>
            <a:ext cx="2269039" cy="370113"/>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Сетевые ресурсы социальных партнеров, в том числе работодателей</a:t>
            </a:r>
            <a:endParaRPr lang="ru-RU" sz="800" b="1" dirty="0">
              <a:solidFill>
                <a:srgbClr val="002060"/>
              </a:solidFill>
              <a:latin typeface="Arial" pitchFamily="34" charset="0"/>
              <a:cs typeface="Arial" pitchFamily="34" charset="0"/>
            </a:endParaRPr>
          </a:p>
        </p:txBody>
      </p:sp>
      <p:sp>
        <p:nvSpPr>
          <p:cNvPr id="18" name="Скругленный прямоугольник 17"/>
          <p:cNvSpPr/>
          <p:nvPr/>
        </p:nvSpPr>
        <p:spPr>
          <a:xfrm>
            <a:off x="690113" y="4507479"/>
            <a:ext cx="1298424" cy="378159"/>
          </a:xfrm>
          <a:prstGeom prst="roundRect">
            <a:avLst>
              <a:gd name="adj" fmla="val 0"/>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Инфраструктура</a:t>
            </a:r>
          </a:p>
          <a:p>
            <a:pPr algn="ctr" defTabSz="914400" eaLnBrk="1" fontAlgn="auto" hangingPunct="1">
              <a:spcBef>
                <a:spcPts val="0"/>
              </a:spcBef>
              <a:spcAft>
                <a:spcPts val="0"/>
              </a:spcAft>
            </a:pPr>
            <a:r>
              <a:rPr lang="ru-RU" sz="800" b="1" dirty="0" smtClean="0">
                <a:solidFill>
                  <a:srgbClr val="002060"/>
                </a:solidFill>
                <a:latin typeface="Arial" pitchFamily="34" charset="0"/>
                <a:cs typeface="Arial" pitchFamily="34" charset="0"/>
              </a:rPr>
              <a:t>ПОО</a:t>
            </a:r>
            <a:endParaRPr lang="ru-RU" sz="800" b="1" dirty="0">
              <a:solidFill>
                <a:srgbClr val="002060"/>
              </a:solidFill>
              <a:latin typeface="Arial" pitchFamily="34" charset="0"/>
              <a:cs typeface="Arial" pitchFamily="34" charset="0"/>
            </a:endParaRPr>
          </a:p>
        </p:txBody>
      </p:sp>
      <p:grpSp>
        <p:nvGrpSpPr>
          <p:cNvPr id="30" name="Группа 29"/>
          <p:cNvGrpSpPr/>
          <p:nvPr/>
        </p:nvGrpSpPr>
        <p:grpSpPr>
          <a:xfrm>
            <a:off x="485578" y="1374756"/>
            <a:ext cx="8071945" cy="2566626"/>
            <a:chOff x="257915" y="1469346"/>
            <a:chExt cx="8637651" cy="2566626"/>
          </a:xfrm>
        </p:grpSpPr>
        <p:sp>
          <p:nvSpPr>
            <p:cNvPr id="29" name="Скругленный прямоугольник 28"/>
            <p:cNvSpPr/>
            <p:nvPr/>
          </p:nvSpPr>
          <p:spPr>
            <a:xfrm>
              <a:off x="257915" y="1469346"/>
              <a:ext cx="8637651" cy="2566626"/>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0" name="Группа 19"/>
            <p:cNvGrpSpPr/>
            <p:nvPr/>
          </p:nvGrpSpPr>
          <p:grpSpPr>
            <a:xfrm>
              <a:off x="4354869" y="1690822"/>
              <a:ext cx="469844" cy="1133106"/>
              <a:chOff x="2784450" y="159288"/>
              <a:chExt cx="233382" cy="1137092"/>
            </a:xfrm>
          </p:grpSpPr>
          <p:sp>
            <p:nvSpPr>
              <p:cNvPr id="25" name="Овал 24"/>
              <p:cNvSpPr/>
              <p:nvPr/>
            </p:nvSpPr>
            <p:spPr>
              <a:xfrm>
                <a:off x="2819791" y="159288"/>
                <a:ext cx="158806" cy="288032"/>
              </a:xfrm>
              <a:prstGeom prst="ellips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sp>
            <p:nvSpPr>
              <p:cNvPr id="26" name="Равнобедренный треугольник 25"/>
              <p:cNvSpPr/>
              <p:nvPr/>
            </p:nvSpPr>
            <p:spPr>
              <a:xfrm rot="10800000">
                <a:off x="2784450" y="477825"/>
                <a:ext cx="233382" cy="818555"/>
              </a:xfrm>
              <a:prstGeom prst="triangle">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ru-RU" sz="1100">
                    <a:effectLst/>
                    <a:latin typeface="Calibri"/>
                    <a:ea typeface="Times New Roman"/>
                    <a:cs typeface="Times New Roman"/>
                  </a:rPr>
                  <a:t> </a:t>
                </a:r>
                <a:endParaRPr lang="ru-RU" sz="1100">
                  <a:effectLst/>
                  <a:latin typeface="Calibri"/>
                  <a:ea typeface="Calibri"/>
                  <a:cs typeface="Times New Roman"/>
                </a:endParaRPr>
              </a:p>
            </p:txBody>
          </p:sp>
        </p:grpSp>
        <p:sp>
          <p:nvSpPr>
            <p:cNvPr id="21" name="Скругленный прямоугольник 20"/>
            <p:cNvSpPr/>
            <p:nvPr/>
          </p:nvSpPr>
          <p:spPr>
            <a:xfrm>
              <a:off x="5329643" y="1588613"/>
              <a:ext cx="3388090" cy="1203679"/>
            </a:xfrm>
            <a:prstGeom prst="roundRect">
              <a:avLst/>
            </a:prstGeom>
            <a:noFill/>
            <a:ln w="3175" cap="flat" cmpd="sng" algn="ctr">
              <a:solidFill>
                <a:sysClr val="window" lastClr="FFFFFF">
                  <a:lumMod val="85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ru-RU" sz="1000" b="1" dirty="0">
                  <a:latin typeface="Montserrat" panose="00000500000000000000" pitchFamily="2" charset="-52"/>
                  <a:ea typeface="Calibri"/>
                </a:rPr>
                <a:t>ПК</a:t>
              </a:r>
            </a:p>
            <a:p>
              <a:pPr algn="ctr">
                <a:lnSpc>
                  <a:spcPct val="107000"/>
                </a:lnSpc>
                <a:spcAft>
                  <a:spcPts val="0"/>
                </a:spcAft>
              </a:pPr>
              <a:r>
                <a:rPr lang="ru-RU" sz="1000" dirty="0" smtClean="0">
                  <a:latin typeface="Montserrat" panose="00000500000000000000" pitchFamily="2" charset="-52"/>
                  <a:ea typeface="Calibri"/>
                </a:rPr>
                <a:t>Проф. </a:t>
              </a:r>
              <a:r>
                <a:rPr lang="ru-RU" sz="1000" dirty="0">
                  <a:latin typeface="Montserrat" panose="00000500000000000000" pitchFamily="2" charset="-52"/>
                  <a:ea typeface="Calibri"/>
                </a:rPr>
                <a:t>компетенции / </a:t>
              </a:r>
              <a:r>
                <a:rPr lang="en-US" sz="1000" dirty="0" err="1">
                  <a:latin typeface="Montserrat" panose="00000500000000000000" pitchFamily="2" charset="-52"/>
                  <a:ea typeface="Calibri"/>
                </a:rPr>
                <a:t>HardSkills</a:t>
              </a:r>
              <a:endParaRPr lang="ru-RU" sz="1000" dirty="0">
                <a:latin typeface="Montserrat" panose="00000500000000000000" pitchFamily="2" charset="-52"/>
                <a:ea typeface="Calibri"/>
              </a:endParaRPr>
            </a:p>
            <a:p>
              <a:pPr marL="176213" indent="-176213">
                <a:lnSpc>
                  <a:spcPct val="107000"/>
                </a:lnSpc>
                <a:spcAft>
                  <a:spcPts val="0"/>
                </a:spcAft>
                <a:buFont typeface="Arial" pitchFamily="34" charset="0"/>
                <a:buChar char="•"/>
                <a:tabLst>
                  <a:tab pos="271463" algn="l"/>
                </a:tabLst>
              </a:pPr>
              <a:r>
                <a:rPr lang="ru-RU" sz="1000" dirty="0">
                  <a:latin typeface="Montserrat" panose="00000500000000000000" pitchFamily="2" charset="-52"/>
                  <a:ea typeface="Calibri"/>
                </a:rPr>
                <a:t>навыки по выбранной профессии;</a:t>
              </a:r>
            </a:p>
            <a:p>
              <a:pPr marL="176213" indent="-176213">
                <a:lnSpc>
                  <a:spcPct val="107000"/>
                </a:lnSpc>
                <a:spcAft>
                  <a:spcPts val="0"/>
                </a:spcAft>
                <a:buFont typeface="Arial" pitchFamily="34" charset="0"/>
                <a:buChar char="•"/>
                <a:tabLst>
                  <a:tab pos="271463" algn="l"/>
                </a:tabLst>
              </a:pPr>
              <a:r>
                <a:rPr lang="ru-RU" sz="1000" dirty="0">
                  <a:latin typeface="Montserrat" panose="00000500000000000000" pitchFamily="2" charset="-52"/>
                  <a:ea typeface="Calibri"/>
                </a:rPr>
                <a:t>дополнительные квалификации;</a:t>
              </a:r>
            </a:p>
            <a:p>
              <a:pPr marL="176213" indent="-176213">
                <a:lnSpc>
                  <a:spcPct val="107000"/>
                </a:lnSpc>
                <a:spcAft>
                  <a:spcPts val="0"/>
                </a:spcAft>
                <a:buFont typeface="Arial" pitchFamily="34" charset="0"/>
                <a:buChar char="•"/>
                <a:tabLst>
                  <a:tab pos="271463" algn="l"/>
                </a:tabLst>
              </a:pPr>
              <a:r>
                <a:rPr lang="ru-RU" sz="1000" dirty="0">
                  <a:latin typeface="Montserrat" panose="00000500000000000000" pitchFamily="2" charset="-52"/>
                  <a:ea typeface="Calibri"/>
                </a:rPr>
                <a:t>опыт участия в </a:t>
              </a:r>
              <a:r>
                <a:rPr lang="en-US" sz="1000" dirty="0">
                  <a:latin typeface="Montserrat" panose="00000500000000000000" pitchFamily="2" charset="-52"/>
                  <a:ea typeface="Calibri"/>
                </a:rPr>
                <a:t>WSR</a:t>
              </a:r>
              <a:endParaRPr lang="ru-RU" sz="1000" dirty="0">
                <a:latin typeface="Montserrat" panose="00000500000000000000" pitchFamily="2" charset="-52"/>
                <a:ea typeface="Calibri"/>
              </a:endParaRPr>
            </a:p>
          </p:txBody>
        </p:sp>
        <p:sp>
          <p:nvSpPr>
            <p:cNvPr id="22" name="Скругленный прямоугольник 21"/>
            <p:cNvSpPr/>
            <p:nvPr/>
          </p:nvSpPr>
          <p:spPr>
            <a:xfrm>
              <a:off x="470035" y="1588613"/>
              <a:ext cx="3289160" cy="1211848"/>
            </a:xfrm>
            <a:prstGeom prst="roundRect">
              <a:avLst/>
            </a:prstGeom>
            <a:noFill/>
            <a:ln w="3175" cap="flat" cmpd="sng" algn="ctr">
              <a:solidFill>
                <a:sysClr val="window" lastClr="FFFFFF">
                  <a:lumMod val="85000"/>
                </a:sysClr>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ru-RU" sz="1000" b="1" kern="1200" dirty="0" smtClean="0">
                  <a:effectLst/>
                  <a:latin typeface="Montserrat" panose="00000500000000000000" pitchFamily="2" charset="-52"/>
                  <a:ea typeface="Calibri"/>
                </a:rPr>
                <a:t>ОК</a:t>
              </a:r>
            </a:p>
            <a:p>
              <a:pPr algn="ctr">
                <a:lnSpc>
                  <a:spcPct val="107000"/>
                </a:lnSpc>
                <a:spcAft>
                  <a:spcPts val="0"/>
                </a:spcAft>
              </a:pPr>
              <a:r>
                <a:rPr lang="ru-RU" sz="1000" kern="1200" dirty="0" smtClean="0">
                  <a:effectLst/>
                  <a:latin typeface="Montserrat" panose="00000500000000000000" pitchFamily="2" charset="-52"/>
                  <a:ea typeface="Calibri"/>
                </a:rPr>
                <a:t>Общие компетенции / </a:t>
              </a:r>
              <a:r>
                <a:rPr lang="en-US" sz="1000" kern="1200" dirty="0" err="1" smtClean="0">
                  <a:effectLst/>
                  <a:latin typeface="Montserrat" panose="00000500000000000000" pitchFamily="2" charset="-52"/>
                  <a:ea typeface="Calibri"/>
                </a:rPr>
                <a:t>SoftSkills</a:t>
              </a:r>
              <a:r>
                <a:rPr lang="ru-RU" sz="1000" kern="1200" dirty="0" smtClean="0">
                  <a:effectLst/>
                  <a:latin typeface="Montserrat" panose="00000500000000000000" pitchFamily="2" charset="-52"/>
                  <a:ea typeface="Calibri"/>
                </a:rPr>
                <a:t> </a:t>
              </a:r>
              <a:endParaRPr lang="ru-RU" sz="1200" dirty="0">
                <a:effectLst/>
                <a:latin typeface="Montserrat" panose="00000500000000000000" pitchFamily="2" charset="-52"/>
                <a:ea typeface="Calibri"/>
              </a:endParaRPr>
            </a:p>
            <a:p>
              <a:pPr marL="176213" lvl="0" indent="-176213">
                <a:lnSpc>
                  <a:spcPct val="107000"/>
                </a:lnSpc>
                <a:spcAft>
                  <a:spcPts val="0"/>
                </a:spcAft>
                <a:buFont typeface="Arial" pitchFamily="34" charset="0"/>
                <a:buChar char="•"/>
                <a:tabLst>
                  <a:tab pos="271463" algn="l"/>
                </a:tabLst>
              </a:pPr>
              <a:r>
                <a:rPr lang="ru-RU" sz="1000" dirty="0">
                  <a:latin typeface="Montserrat" panose="00000500000000000000" pitchFamily="2" charset="-52"/>
                  <a:ea typeface="Calibri"/>
                </a:rPr>
                <a:t>коммуникативные умения;</a:t>
              </a:r>
            </a:p>
            <a:p>
              <a:pPr marL="176213" lvl="0" indent="-176213">
                <a:lnSpc>
                  <a:spcPct val="107000"/>
                </a:lnSpc>
                <a:spcAft>
                  <a:spcPts val="0"/>
                </a:spcAft>
                <a:buFont typeface="Arial" pitchFamily="34" charset="0"/>
                <a:buChar char="•"/>
                <a:tabLst>
                  <a:tab pos="271463" algn="l"/>
                </a:tabLst>
              </a:pPr>
              <a:r>
                <a:rPr lang="ru-RU" sz="1000" dirty="0">
                  <a:latin typeface="Montserrat" panose="00000500000000000000" pitchFamily="2" charset="-52"/>
                  <a:ea typeface="Calibri"/>
                </a:rPr>
                <a:t>личностные умения;</a:t>
              </a:r>
            </a:p>
            <a:p>
              <a:pPr marL="176213" lvl="0" indent="-176213">
                <a:lnSpc>
                  <a:spcPct val="107000"/>
                </a:lnSpc>
                <a:spcAft>
                  <a:spcPts val="0"/>
                </a:spcAft>
                <a:buFont typeface="Arial" pitchFamily="34" charset="0"/>
                <a:buChar char="•"/>
                <a:tabLst>
                  <a:tab pos="271463" algn="l"/>
                </a:tabLst>
              </a:pPr>
              <a:r>
                <a:rPr lang="ru-RU" sz="1000" dirty="0">
                  <a:latin typeface="Montserrat" panose="00000500000000000000" pitchFamily="2" charset="-52"/>
                  <a:ea typeface="Calibri"/>
                </a:rPr>
                <a:t>навыки самоорганизации и т.д.</a:t>
              </a:r>
            </a:p>
          </p:txBody>
        </p:sp>
        <p:sp>
          <p:nvSpPr>
            <p:cNvPr id="27" name="Скругленный прямоугольник 26"/>
            <p:cNvSpPr/>
            <p:nvPr/>
          </p:nvSpPr>
          <p:spPr>
            <a:xfrm>
              <a:off x="2694480" y="2900338"/>
              <a:ext cx="3754766" cy="1099437"/>
            </a:xfrm>
            <a:prstGeom prst="roundRect">
              <a:avLst/>
            </a:prstGeom>
            <a:noFill/>
            <a:ln w="3175" cap="flat" cmpd="sng" algn="ctr">
              <a:solidFill>
                <a:sysClr val="window" lastClr="FFFFFF">
                  <a:lumMod val="85000"/>
                </a:sysClr>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ru-RU" sz="1000" b="1" dirty="0">
                  <a:latin typeface="Montserrat" panose="00000500000000000000" pitchFamily="2" charset="-52"/>
                  <a:ea typeface="Calibri"/>
                </a:rPr>
                <a:t>ЛР</a:t>
              </a:r>
            </a:p>
            <a:p>
              <a:pPr algn="ctr">
                <a:lnSpc>
                  <a:spcPct val="107000"/>
                </a:lnSpc>
                <a:spcAft>
                  <a:spcPts val="0"/>
                </a:spcAft>
              </a:pPr>
              <a:r>
                <a:rPr lang="ru-RU" sz="1000" dirty="0">
                  <a:latin typeface="Montserrat" panose="00000500000000000000" pitchFamily="2" charset="-52"/>
                  <a:ea typeface="Calibri"/>
                </a:rPr>
                <a:t>Личностные результаты</a:t>
              </a:r>
            </a:p>
            <a:p>
              <a:pPr lvl="0">
                <a:lnSpc>
                  <a:spcPct val="107000"/>
                </a:lnSpc>
                <a:spcAft>
                  <a:spcPts val="0"/>
                </a:spcAft>
                <a:buFont typeface="Arial"/>
                <a:buChar char="•"/>
                <a:tabLst>
                  <a:tab pos="457200" algn="l"/>
                </a:tabLst>
              </a:pPr>
              <a:r>
                <a:rPr lang="ru-RU" sz="1000" dirty="0">
                  <a:latin typeface="Montserrat" panose="00000500000000000000" pitchFamily="2" charset="-52"/>
                  <a:ea typeface="Calibri"/>
                </a:rPr>
                <a:t>ЛР 1. Осознающий себя гражданином и защитником великой </a:t>
              </a:r>
              <a:r>
                <a:rPr lang="ru-RU" sz="1000" dirty="0" smtClean="0">
                  <a:latin typeface="Montserrat" panose="00000500000000000000" pitchFamily="2" charset="-52"/>
                  <a:ea typeface="Calibri"/>
                </a:rPr>
                <a:t>страны</a:t>
              </a:r>
            </a:p>
            <a:p>
              <a:pPr lvl="0">
                <a:lnSpc>
                  <a:spcPct val="107000"/>
                </a:lnSpc>
                <a:spcAft>
                  <a:spcPts val="0"/>
                </a:spcAft>
                <a:buFont typeface="Arial"/>
                <a:buChar char="•"/>
                <a:tabLst>
                  <a:tab pos="457200" algn="l"/>
                </a:tabLst>
              </a:pPr>
              <a:r>
                <a:rPr lang="ru-RU" sz="1000" dirty="0" smtClean="0">
                  <a:latin typeface="Montserrat" panose="00000500000000000000" pitchFamily="2" charset="-52"/>
                  <a:ea typeface="Calibri"/>
                </a:rPr>
                <a:t>ЛР 2. Проявляющий активную гражданскую позицию</a:t>
              </a:r>
              <a:endParaRPr lang="ru-RU" sz="1000" dirty="0">
                <a:latin typeface="Montserrat" panose="00000500000000000000" pitchFamily="2" charset="-52"/>
                <a:ea typeface="Calibri"/>
              </a:endParaRPr>
            </a:p>
          </p:txBody>
        </p:sp>
      </p:grpSp>
      <p:sp>
        <p:nvSpPr>
          <p:cNvPr id="31" name="TextBox 30"/>
          <p:cNvSpPr txBox="1"/>
          <p:nvPr/>
        </p:nvSpPr>
        <p:spPr>
          <a:xfrm>
            <a:off x="3465604" y="876570"/>
            <a:ext cx="2102779" cy="261610"/>
          </a:xfrm>
          <a:prstGeom prst="rect">
            <a:avLst/>
          </a:prstGeom>
          <a:noFill/>
        </p:spPr>
        <p:txBody>
          <a:bodyPr wrap="square" rtlCol="0">
            <a:spAutoFit/>
          </a:bodyPr>
          <a:lstStyle/>
          <a:p>
            <a:pPr algn="ctr"/>
            <a:r>
              <a:rPr lang="ru-RU" sz="1050" b="1" dirty="0" smtClean="0">
                <a:solidFill>
                  <a:srgbClr val="C00000"/>
                </a:solidFill>
                <a:latin typeface="Arial" pitchFamily="34" charset="0"/>
                <a:cs typeface="Arial" pitchFamily="34" charset="0"/>
              </a:rPr>
              <a:t>Нормативная база</a:t>
            </a:r>
            <a:endParaRPr lang="ru-RU" sz="1050" b="1" dirty="0">
              <a:solidFill>
                <a:srgbClr val="C00000"/>
              </a:solidFill>
              <a:latin typeface="Arial" pitchFamily="34" charset="0"/>
              <a:cs typeface="Arial" pitchFamily="34" charset="0"/>
            </a:endParaRPr>
          </a:p>
        </p:txBody>
      </p:sp>
      <p:sp>
        <p:nvSpPr>
          <p:cNvPr id="32" name="TextBox 31"/>
          <p:cNvSpPr txBox="1"/>
          <p:nvPr/>
        </p:nvSpPr>
        <p:spPr>
          <a:xfrm>
            <a:off x="3618004" y="4169460"/>
            <a:ext cx="2102779" cy="261610"/>
          </a:xfrm>
          <a:prstGeom prst="rect">
            <a:avLst/>
          </a:prstGeom>
          <a:noFill/>
        </p:spPr>
        <p:txBody>
          <a:bodyPr wrap="square" rtlCol="0">
            <a:spAutoFit/>
          </a:bodyPr>
          <a:lstStyle/>
          <a:p>
            <a:pPr algn="ctr"/>
            <a:r>
              <a:rPr lang="ru-RU" sz="1050" b="1" dirty="0" smtClean="0">
                <a:solidFill>
                  <a:srgbClr val="C00000"/>
                </a:solidFill>
                <a:latin typeface="Arial" pitchFamily="34" charset="0"/>
                <a:cs typeface="Arial" pitchFamily="34" charset="0"/>
              </a:rPr>
              <a:t>Ресурсы</a:t>
            </a:r>
            <a:endParaRPr lang="ru-RU" sz="105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95801558"/>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180" y="1638605"/>
            <a:ext cx="8280806" cy="1477328"/>
          </a:xfrm>
          <a:prstGeom prst="rect">
            <a:avLst/>
          </a:prstGeom>
        </p:spPr>
        <p:txBody>
          <a:bodyPr wrap="square">
            <a:spAutoFit/>
          </a:bodyPr>
          <a:lstStyle/>
          <a:p>
            <a:pPr lvl="0" algn="ctr">
              <a:lnSpc>
                <a:spcPct val="150000"/>
              </a:lnSpc>
              <a:defRPr/>
            </a:pPr>
            <a:r>
              <a:rPr lang="ru-RU" sz="2000" b="1" cap="all" dirty="0" smtClean="0">
                <a:solidFill>
                  <a:srgbClr val="006440"/>
                </a:solidFill>
                <a:latin typeface="Arial" panose="020B0604020202020204" pitchFamily="34" charset="0"/>
                <a:cs typeface="Arial" panose="020B0604020202020204" pitchFamily="34" charset="0"/>
              </a:rPr>
              <a:t>Содержание деятельности классного руководителя в профессиональной образовательной организации</a:t>
            </a:r>
          </a:p>
          <a:p>
            <a:pPr lvl="0" algn="ctr">
              <a:lnSpc>
                <a:spcPct val="150000"/>
              </a:lnSpc>
              <a:defRPr/>
            </a:pPr>
            <a:r>
              <a:rPr lang="ru-RU" sz="2000" b="1" cap="all" dirty="0" smtClean="0">
                <a:solidFill>
                  <a:srgbClr val="006440"/>
                </a:solidFill>
                <a:latin typeface="Arial" panose="020B0604020202020204" pitchFamily="34" charset="0"/>
                <a:cs typeface="Arial" panose="020B0604020202020204" pitchFamily="34" charset="0"/>
              </a:rPr>
              <a:t> </a:t>
            </a:r>
            <a:endParaRPr lang="ru-RU" sz="20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574868"/>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grpSp>
        <p:nvGrpSpPr>
          <p:cNvPr id="2" name="Google Shape;1156;p3"/>
          <p:cNvGrpSpPr/>
          <p:nvPr/>
        </p:nvGrpSpPr>
        <p:grpSpPr>
          <a:xfrm>
            <a:off x="3901440" y="1647126"/>
            <a:ext cx="5120640" cy="2243195"/>
            <a:chOff x="4290788" y="1791914"/>
            <a:chExt cx="4406898" cy="2242503"/>
          </a:xfrm>
        </p:grpSpPr>
        <p:sp>
          <p:nvSpPr>
            <p:cNvPr id="1157" name="Google Shape;1157;p3"/>
            <p:cNvSpPr txBox="1"/>
            <p:nvPr/>
          </p:nvSpPr>
          <p:spPr>
            <a:xfrm>
              <a:off x="4290788" y="1791914"/>
              <a:ext cx="4406898" cy="1599904"/>
            </a:xfrm>
            <a:prstGeom prst="rect">
              <a:avLst/>
            </a:prstGeom>
            <a:noFill/>
            <a:ln>
              <a:noFill/>
            </a:ln>
          </p:spPr>
          <p:txBody>
            <a:bodyPr spcFirstLastPara="1" wrap="square" lIns="91425" tIns="45700" rIns="91425" bIns="45700" anchor="t" anchorCtr="0">
              <a:spAutoFit/>
            </a:bodyPr>
            <a:lstStyle/>
            <a:p>
              <a:pPr lvl="1" algn="just"/>
              <a:r>
                <a:rPr lang="ru-RU" sz="1800" b="1" dirty="0" smtClean="0">
                  <a:solidFill>
                    <a:schemeClr val="accent1"/>
                  </a:solidFill>
                  <a:latin typeface="Roboto"/>
                  <a:ea typeface="Roboto"/>
                  <a:cs typeface="Roboto"/>
                  <a:sym typeface="Roboto"/>
                </a:rPr>
                <a:t>ВОСПИТАТЕЛЬНЫЙ ПРОЦЕСС в ПОО</a:t>
              </a:r>
              <a:r>
                <a:rPr lang="en-US" sz="1100" dirty="0">
                  <a:solidFill>
                    <a:srgbClr val="7F7F7F"/>
                  </a:solidFill>
                  <a:latin typeface="Roboto"/>
                  <a:ea typeface="Roboto"/>
                  <a:cs typeface="Roboto"/>
                  <a:sym typeface="Roboto"/>
                </a:rPr>
                <a:t/>
              </a:r>
              <a:br>
                <a:rPr lang="en-US" sz="1100" dirty="0">
                  <a:solidFill>
                    <a:srgbClr val="7F7F7F"/>
                  </a:solidFill>
                  <a:latin typeface="Roboto"/>
                  <a:ea typeface="Roboto"/>
                  <a:cs typeface="Roboto"/>
                  <a:sym typeface="Roboto"/>
                </a:rPr>
              </a:br>
              <a:r>
                <a:rPr lang="ru-RU" sz="1600" dirty="0" smtClean="0"/>
                <a:t> осуществляется в целях содействия </a:t>
              </a:r>
              <a:r>
                <a:rPr lang="ru-RU" sz="1600" b="1" dirty="0" smtClean="0"/>
                <a:t>профессионально-личностному развитию </a:t>
              </a:r>
              <a:r>
                <a:rPr lang="ru-RU" sz="1600" dirty="0" smtClean="0"/>
                <a:t>обучающихся посредством формирования </a:t>
              </a:r>
              <a:r>
                <a:rPr lang="ru-RU" sz="1600" b="1" dirty="0" smtClean="0"/>
                <a:t>общих и профессиональных компетенций</a:t>
              </a:r>
              <a:r>
                <a:rPr lang="ru-RU" sz="1600" dirty="0" smtClean="0"/>
                <a:t> в соответствии с требованиями </a:t>
              </a:r>
              <a:r>
                <a:rPr lang="ru-RU" sz="1600" b="1" dirty="0" smtClean="0"/>
                <a:t>ФГОС СПО.</a:t>
              </a:r>
              <a:endParaRPr lang="ru-RU" sz="1600" b="1" dirty="0"/>
            </a:p>
          </p:txBody>
        </p:sp>
        <p:sp>
          <p:nvSpPr>
            <p:cNvPr id="1158" name="Google Shape;1158;p3"/>
            <p:cNvSpPr txBox="1"/>
            <p:nvPr/>
          </p:nvSpPr>
          <p:spPr>
            <a:xfrm>
              <a:off x="5937796" y="3849791"/>
              <a:ext cx="2736304" cy="184626"/>
            </a:xfrm>
            <a:prstGeom prst="rect">
              <a:avLst/>
            </a:prstGeom>
            <a:noFill/>
            <a:ln>
              <a:noFill/>
            </a:ln>
          </p:spPr>
          <p:txBody>
            <a:bodyPr spcFirstLastPara="1" wrap="square" lIns="91425" tIns="45700" rIns="91425" bIns="45700" anchor="ctr" anchorCtr="0">
              <a:spAutoFit/>
            </a:bodyPr>
            <a:lstStyle/>
            <a:p>
              <a:pPr algn="r">
                <a:spcBef>
                  <a:spcPts val="0"/>
                </a:spcBef>
                <a:spcAft>
                  <a:spcPts val="0"/>
                </a:spcAft>
              </a:pPr>
              <a:endParaRPr sz="600">
                <a:solidFill>
                  <a:srgbClr val="7F7F7F"/>
                </a:solidFill>
                <a:latin typeface="Montserrat"/>
                <a:ea typeface="Montserrat"/>
                <a:cs typeface="Montserrat"/>
                <a:sym typeface="Montserrat"/>
              </a:endParaRPr>
            </a:p>
          </p:txBody>
        </p:sp>
      </p:grpSp>
      <p:sp>
        <p:nvSpPr>
          <p:cNvPr id="1159" name="Google Shape;1159;p3"/>
          <p:cNvSpPr/>
          <p:nvPr/>
        </p:nvSpPr>
        <p:spPr>
          <a:xfrm rot="10800000" flipH="1">
            <a:off x="561716" y="774939"/>
            <a:ext cx="3595350" cy="3595212"/>
          </a:xfrm>
          <a:prstGeom prst="ellipse">
            <a:avLst/>
          </a:prstGeom>
          <a:noFill/>
          <a:ln w="28575" cap="flat" cmpd="sng">
            <a:solidFill>
              <a:srgbClr val="282E27">
                <a:alpha val="49803"/>
              </a:srgbClr>
            </a:solidFill>
            <a:prstDash val="dot"/>
            <a:round/>
            <a:headEnd type="none" w="sm" len="sm"/>
            <a:tailEnd type="none" w="sm" len="sm"/>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pic>
        <p:nvPicPr>
          <p:cNvPr id="9" name="Рисунок 8" descr="9b1e2443355350f7bf1ffafd88128ce2.jpg"/>
          <p:cNvPicPr>
            <a:picLocks noGrp="1" noChangeAspect="1"/>
          </p:cNvPicPr>
          <p:nvPr>
            <p:ph type="pic" idx="2"/>
          </p:nvPr>
        </p:nvPicPr>
        <p:blipFill>
          <a:blip r:embed="rId3" cstate="print"/>
          <a:srcRect l="12450" r="12450"/>
          <a:stretch>
            <a:fillRect/>
          </a:stretch>
        </p:blipFill>
        <p:spPr>
          <a:xfrm>
            <a:off x="481180" y="609789"/>
            <a:ext cx="3276149" cy="2913962"/>
          </a:xfrm>
          <a:prstGeom prst="ellipse">
            <a:avLst/>
          </a:prstGeom>
          <a:solidFill>
            <a:srgbClr val="F2F2F2"/>
          </a:solidFill>
          <a:ln>
            <a:noFill/>
          </a:ln>
        </p:spPr>
      </p:pic>
      <p:sp>
        <p:nvSpPr>
          <p:cNvPr id="1161" name="Google Shape;1161;p3"/>
          <p:cNvSpPr/>
          <p:nvPr/>
        </p:nvSpPr>
        <p:spPr>
          <a:xfrm rot="5400000">
            <a:off x="166537" y="155305"/>
            <a:ext cx="914682" cy="914718"/>
          </a:xfrm>
          <a:prstGeom prst="rtTriangle">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162" name="Google Shape;1162;p3"/>
          <p:cNvSpPr/>
          <p:nvPr/>
        </p:nvSpPr>
        <p:spPr>
          <a:xfrm rot="-5400000">
            <a:off x="8003796" y="4075066"/>
            <a:ext cx="914682" cy="914718"/>
          </a:xfrm>
          <a:prstGeom prst="rtTriangle">
            <a:avLst/>
          </a:prstGeom>
          <a:solidFill>
            <a:schemeClr val="accent2"/>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pic>
        <p:nvPicPr>
          <p:cNvPr id="10" name="Рисунок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7160" y="203200"/>
            <a:ext cx="1145375" cy="393532"/>
          </a:xfrm>
          <a:prstGeom prst="rect">
            <a:avLst/>
          </a:prstGeom>
          <a:noFill/>
          <a:ln w="9525">
            <a:noFill/>
            <a:miter lim="800000"/>
            <a:headEnd/>
            <a:tailEnd/>
          </a:ln>
        </p:spPr>
      </p:pic>
    </p:spTree>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51"/>
          <p:cNvSpPr>
            <a:spLocks noGrp="1"/>
          </p:cNvSpPr>
          <p:nvPr>
            <p:ph type="pic" idx="2"/>
          </p:nvPr>
        </p:nvSpPr>
        <p:spPr>
          <a:xfrm>
            <a:off x="0" y="1748457"/>
            <a:ext cx="4649814" cy="2653452"/>
          </a:xfrm>
          <a:prstGeom prst="rect">
            <a:avLst/>
          </a:prstGeom>
          <a:solidFill>
            <a:srgbClr val="E8E8E8"/>
          </a:solidFill>
          <a:ln>
            <a:noFill/>
          </a:ln>
        </p:spPr>
        <p:txBody>
          <a:bodyPr spcFirstLastPara="1" wrap="square" lIns="0" tIns="0" rIns="0" bIns="274382" anchor="b" anchorCtr="0">
            <a:noAutofit/>
          </a:bodyPr>
          <a:lstStyle/>
          <a:p>
            <a:pPr marL="0" indent="0"/>
            <a:endParaRPr/>
          </a:p>
        </p:txBody>
      </p:sp>
      <p:pic>
        <p:nvPicPr>
          <p:cNvPr id="16" name="Рисунок 15" descr="doplata.jpg"/>
          <p:cNvPicPr>
            <a:picLocks noGrp="1" noChangeAspect="1"/>
          </p:cNvPicPr>
          <p:nvPr>
            <p:ph type="pic" idx="3"/>
          </p:nvPr>
        </p:nvPicPr>
        <p:blipFill>
          <a:blip r:embed="rId3" cstate="print"/>
          <a:srcRect l="15774" r="15774"/>
          <a:stretch>
            <a:fillRect/>
          </a:stretch>
        </p:blipFill>
        <p:spPr>
          <a:xfrm>
            <a:off x="1206919" y="1956404"/>
            <a:ext cx="2235976" cy="2237479"/>
          </a:xfrm>
          <a:prstGeom prst="rect">
            <a:avLst/>
          </a:prstGeom>
          <a:solidFill>
            <a:srgbClr val="E8E8E8"/>
          </a:solidFill>
          <a:ln w="38100" cap="flat" cmpd="sng">
            <a:solidFill>
              <a:schemeClr val="lt1"/>
            </a:solidFill>
            <a:prstDash val="solid"/>
            <a:round/>
            <a:headEnd type="none" w="sm" len="sm"/>
            <a:tailEnd type="none" w="sm" len="sm"/>
          </a:ln>
        </p:spPr>
      </p:pic>
      <p:sp>
        <p:nvSpPr>
          <p:cNvPr id="2016" name="Google Shape;2016;p5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sz="1800" b="1" dirty="0" smtClean="0">
                <a:solidFill>
                  <a:schemeClr val="accent5">
                    <a:lumMod val="50000"/>
                  </a:schemeClr>
                </a:solidFill>
              </a:rPr>
              <a:t>Инвариантная часть</a:t>
            </a:r>
            <a:endParaRPr sz="1800" b="1">
              <a:solidFill>
                <a:schemeClr val="accent5">
                  <a:lumMod val="50000"/>
                </a:schemeClr>
              </a:solidFill>
            </a:endParaRPr>
          </a:p>
        </p:txBody>
      </p:sp>
      <p:sp>
        <p:nvSpPr>
          <p:cNvPr id="2017" name="Google Shape;2017;p51"/>
          <p:cNvSpPr txBox="1">
            <a:spLocks noGrp="1"/>
          </p:cNvSpPr>
          <p:nvPr>
            <p:ph type="title"/>
          </p:nvPr>
        </p:nvSpPr>
        <p:spPr>
          <a:xfrm>
            <a:off x="0" y="341419"/>
            <a:ext cx="9147175" cy="495536"/>
          </a:xfrm>
          <a:prstGeom prst="rect">
            <a:avLst/>
          </a:prstGeom>
          <a:noFill/>
          <a:ln>
            <a:noFill/>
          </a:ln>
        </p:spPr>
        <p:txBody>
          <a:bodyPr spcFirstLastPara="1" wrap="square" lIns="0" tIns="0" rIns="0" bIns="0" anchor="ctr" anchorCtr="0">
            <a:noAutofit/>
          </a:bodyPr>
          <a:lstStyle/>
          <a:p>
            <a:r>
              <a:rPr lang="ru-RU" dirty="0" smtClean="0">
                <a:solidFill>
                  <a:schemeClr val="accent5">
                    <a:lumMod val="50000"/>
                  </a:schemeClr>
                </a:solidFill>
              </a:rPr>
              <a:t>Деятельность классного руководителя</a:t>
            </a:r>
            <a:endParaRPr>
              <a:solidFill>
                <a:schemeClr val="accent5">
                  <a:lumMod val="50000"/>
                </a:schemeClr>
              </a:solidFill>
            </a:endParaRPr>
          </a:p>
        </p:txBody>
      </p:sp>
      <p:sp>
        <p:nvSpPr>
          <p:cNvPr id="2018" name="Google Shape;2018;p51"/>
          <p:cNvSpPr/>
          <p:nvPr/>
        </p:nvSpPr>
        <p:spPr>
          <a:xfrm>
            <a:off x="3735096" y="1748457"/>
            <a:ext cx="5412079" cy="507760"/>
          </a:xfrm>
          <a:prstGeom prst="parallelogram">
            <a:avLst>
              <a:gd name="adj" fmla="val 73887"/>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019" name="Google Shape;2019;p51"/>
          <p:cNvSpPr/>
          <p:nvPr/>
        </p:nvSpPr>
        <p:spPr>
          <a:xfrm>
            <a:off x="3735096" y="3894149"/>
            <a:ext cx="5412079" cy="507760"/>
          </a:xfrm>
          <a:prstGeom prst="parallelogram">
            <a:avLst>
              <a:gd name="adj" fmla="val 73887"/>
            </a:avLst>
          </a:prstGeom>
          <a:solidFill>
            <a:schemeClr val="accent5"/>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020" name="Google Shape;2020;p51"/>
          <p:cNvSpPr/>
          <p:nvPr/>
        </p:nvSpPr>
        <p:spPr>
          <a:xfrm>
            <a:off x="4040002" y="3357727"/>
            <a:ext cx="5107173" cy="507760"/>
          </a:xfrm>
          <a:prstGeom prst="parallelogram">
            <a:avLst>
              <a:gd name="adj" fmla="val 73887"/>
            </a:avLst>
          </a:prstGeom>
          <a:solidFill>
            <a:schemeClr val="accent4"/>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021" name="Google Shape;2021;p51"/>
          <p:cNvSpPr/>
          <p:nvPr/>
        </p:nvSpPr>
        <p:spPr>
          <a:xfrm>
            <a:off x="4268682" y="2821303"/>
            <a:ext cx="4878493" cy="507760"/>
          </a:xfrm>
          <a:prstGeom prst="parallelogram">
            <a:avLst>
              <a:gd name="adj" fmla="val 73887"/>
            </a:avLst>
          </a:prstGeom>
          <a:solidFill>
            <a:schemeClr val="accent3"/>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022" name="Google Shape;2022;p51"/>
          <p:cNvSpPr/>
          <p:nvPr/>
        </p:nvSpPr>
        <p:spPr>
          <a:xfrm>
            <a:off x="4040002" y="2284880"/>
            <a:ext cx="5107173" cy="507760"/>
          </a:xfrm>
          <a:prstGeom prst="parallelogram">
            <a:avLst>
              <a:gd name="adj" fmla="val 73887"/>
            </a:avLst>
          </a:prstGeom>
          <a:solidFill>
            <a:schemeClr val="accent2"/>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023" name="Google Shape;2023;p51"/>
          <p:cNvSpPr txBox="1"/>
          <p:nvPr/>
        </p:nvSpPr>
        <p:spPr>
          <a:xfrm>
            <a:off x="4192455" y="1876856"/>
            <a:ext cx="4745373" cy="246297"/>
          </a:xfrm>
          <a:prstGeom prst="rect">
            <a:avLst/>
          </a:prstGeom>
          <a:noFill/>
          <a:ln>
            <a:noFill/>
          </a:ln>
        </p:spPr>
        <p:txBody>
          <a:bodyPr spcFirstLastPara="1" wrap="square" lIns="0" tIns="0" rIns="0" bIns="0" anchor="t" anchorCtr="0">
            <a:spAutoFit/>
          </a:bodyPr>
          <a:lstStyle/>
          <a:p>
            <a:pPr>
              <a:spcBef>
                <a:spcPts val="0"/>
              </a:spcBef>
              <a:spcAft>
                <a:spcPts val="0"/>
              </a:spcAft>
            </a:pPr>
            <a:r>
              <a:rPr lang="ru-RU" sz="1600" b="1" dirty="0" smtClean="0">
                <a:solidFill>
                  <a:schemeClr val="bg2"/>
                </a:solidFill>
                <a:latin typeface="Roboto"/>
                <a:ea typeface="Roboto"/>
                <a:cs typeface="Roboto"/>
                <a:sym typeface="Roboto"/>
              </a:rPr>
              <a:t>Личностно ориентированная деятельность</a:t>
            </a:r>
            <a:endParaRPr lang="ru-RU" sz="1600" b="1" dirty="0">
              <a:solidFill>
                <a:schemeClr val="bg2"/>
              </a:solidFill>
              <a:latin typeface="Roboto"/>
              <a:ea typeface="Roboto"/>
              <a:cs typeface="Roboto"/>
              <a:sym typeface="Roboto"/>
            </a:endParaRPr>
          </a:p>
        </p:txBody>
      </p:sp>
      <p:sp>
        <p:nvSpPr>
          <p:cNvPr id="2024" name="Google Shape;2024;p51"/>
          <p:cNvSpPr txBox="1"/>
          <p:nvPr/>
        </p:nvSpPr>
        <p:spPr>
          <a:xfrm>
            <a:off x="4573587" y="2383509"/>
            <a:ext cx="4364241" cy="246297"/>
          </a:xfrm>
          <a:prstGeom prst="rect">
            <a:avLst/>
          </a:prstGeom>
          <a:noFill/>
          <a:ln>
            <a:noFill/>
          </a:ln>
        </p:spPr>
        <p:txBody>
          <a:bodyPr spcFirstLastPara="1" wrap="square" lIns="0" tIns="0" rIns="0" bIns="0" anchor="t" anchorCtr="0">
            <a:spAutoFit/>
          </a:bodyPr>
          <a:lstStyle/>
          <a:p>
            <a:pPr>
              <a:spcBef>
                <a:spcPts val="0"/>
              </a:spcBef>
              <a:spcAft>
                <a:spcPts val="0"/>
              </a:spcAft>
            </a:pPr>
            <a:r>
              <a:rPr lang="ru-RU" sz="1600" b="1" dirty="0" smtClean="0">
                <a:solidFill>
                  <a:schemeClr val="bg2"/>
                </a:solidFill>
                <a:latin typeface="Roboto"/>
                <a:ea typeface="Roboto"/>
                <a:cs typeface="Roboto"/>
                <a:sym typeface="Roboto"/>
              </a:rPr>
              <a:t>Воспитание коллектива обучающихся</a:t>
            </a:r>
            <a:endParaRPr lang="ru-RU" sz="1600" b="1" dirty="0">
              <a:solidFill>
                <a:schemeClr val="bg2"/>
              </a:solidFill>
              <a:latin typeface="Roboto"/>
              <a:ea typeface="Roboto"/>
              <a:cs typeface="Roboto"/>
              <a:sym typeface="Roboto"/>
            </a:endParaRPr>
          </a:p>
        </p:txBody>
      </p:sp>
      <p:sp>
        <p:nvSpPr>
          <p:cNvPr id="2025" name="Google Shape;2025;p51"/>
          <p:cNvSpPr txBox="1"/>
          <p:nvPr/>
        </p:nvSpPr>
        <p:spPr>
          <a:xfrm>
            <a:off x="4758709" y="2929099"/>
            <a:ext cx="4211788" cy="246297"/>
          </a:xfrm>
          <a:prstGeom prst="rect">
            <a:avLst/>
          </a:prstGeom>
          <a:noFill/>
          <a:ln>
            <a:noFill/>
          </a:ln>
        </p:spPr>
        <p:txBody>
          <a:bodyPr spcFirstLastPara="1" wrap="square" lIns="0" tIns="0" rIns="0" bIns="0" anchor="t" anchorCtr="0">
            <a:spAutoFit/>
          </a:bodyPr>
          <a:lstStyle/>
          <a:p>
            <a:pPr>
              <a:spcBef>
                <a:spcPts val="0"/>
              </a:spcBef>
              <a:spcAft>
                <a:spcPts val="0"/>
              </a:spcAft>
            </a:pPr>
            <a:r>
              <a:rPr lang="ru-RU" sz="1600" b="1" dirty="0" smtClean="0">
                <a:solidFill>
                  <a:schemeClr val="bg2"/>
                </a:solidFill>
                <a:latin typeface="Roboto"/>
                <a:ea typeface="Roboto"/>
                <a:cs typeface="Roboto"/>
                <a:sym typeface="Roboto"/>
              </a:rPr>
              <a:t>Взаимодействие с родителями</a:t>
            </a:r>
            <a:endParaRPr lang="ru-RU" sz="1600" b="1" dirty="0">
              <a:solidFill>
                <a:schemeClr val="bg2"/>
              </a:solidFill>
              <a:latin typeface="Roboto"/>
              <a:ea typeface="Roboto"/>
              <a:cs typeface="Roboto"/>
              <a:sym typeface="Roboto"/>
            </a:endParaRPr>
          </a:p>
        </p:txBody>
      </p:sp>
      <p:sp>
        <p:nvSpPr>
          <p:cNvPr id="2026" name="Google Shape;2026;p51"/>
          <p:cNvSpPr txBox="1"/>
          <p:nvPr/>
        </p:nvSpPr>
        <p:spPr>
          <a:xfrm>
            <a:off x="4432024" y="3489024"/>
            <a:ext cx="4715151" cy="246297"/>
          </a:xfrm>
          <a:prstGeom prst="rect">
            <a:avLst/>
          </a:prstGeom>
          <a:noFill/>
          <a:ln>
            <a:noFill/>
          </a:ln>
        </p:spPr>
        <p:txBody>
          <a:bodyPr spcFirstLastPara="1" wrap="square" lIns="0" tIns="0" rIns="0" bIns="0" anchor="t" anchorCtr="0">
            <a:spAutoFit/>
          </a:bodyPr>
          <a:lstStyle/>
          <a:p>
            <a:pPr>
              <a:spcBef>
                <a:spcPts val="0"/>
              </a:spcBef>
              <a:spcAft>
                <a:spcPts val="0"/>
              </a:spcAft>
            </a:pPr>
            <a:r>
              <a:rPr lang="ru-RU" sz="1600" b="1" dirty="0" smtClean="0">
                <a:solidFill>
                  <a:schemeClr val="bg2"/>
                </a:solidFill>
                <a:latin typeface="Roboto"/>
                <a:ea typeface="Roboto"/>
                <a:cs typeface="Roboto"/>
                <a:sym typeface="Roboto"/>
              </a:rPr>
              <a:t>Взаимодействие с </a:t>
            </a:r>
            <a:r>
              <a:rPr lang="ru-RU" sz="1600" b="1" dirty="0" err="1" smtClean="0">
                <a:solidFill>
                  <a:schemeClr val="bg2"/>
                </a:solidFill>
                <a:latin typeface="Roboto"/>
                <a:ea typeface="Roboto"/>
                <a:cs typeface="Roboto"/>
                <a:sym typeface="Roboto"/>
              </a:rPr>
              <a:t>пед</a:t>
            </a:r>
            <a:r>
              <a:rPr lang="ru-RU" sz="1600" b="1" dirty="0" smtClean="0">
                <a:solidFill>
                  <a:schemeClr val="bg2"/>
                </a:solidFill>
                <a:latin typeface="Roboto"/>
                <a:ea typeface="Roboto"/>
                <a:cs typeface="Roboto"/>
                <a:sym typeface="Roboto"/>
              </a:rPr>
              <a:t>. коллективом</a:t>
            </a:r>
            <a:endParaRPr lang="ru-RU" sz="1600" b="1" dirty="0">
              <a:solidFill>
                <a:schemeClr val="bg2"/>
              </a:solidFill>
              <a:latin typeface="Roboto"/>
              <a:ea typeface="Roboto"/>
              <a:cs typeface="Roboto"/>
              <a:sym typeface="Roboto"/>
            </a:endParaRPr>
          </a:p>
        </p:txBody>
      </p:sp>
      <p:sp>
        <p:nvSpPr>
          <p:cNvPr id="2027" name="Google Shape;2027;p51"/>
          <p:cNvSpPr txBox="1"/>
          <p:nvPr/>
        </p:nvSpPr>
        <p:spPr>
          <a:xfrm>
            <a:off x="4214235" y="4022995"/>
            <a:ext cx="4745373" cy="246297"/>
          </a:xfrm>
          <a:prstGeom prst="rect">
            <a:avLst/>
          </a:prstGeom>
          <a:noFill/>
          <a:ln>
            <a:noFill/>
          </a:ln>
        </p:spPr>
        <p:txBody>
          <a:bodyPr spcFirstLastPara="1" wrap="square" lIns="0" tIns="0" rIns="0" bIns="0" anchor="t" anchorCtr="0">
            <a:spAutoFit/>
          </a:bodyPr>
          <a:lstStyle/>
          <a:p>
            <a:pPr>
              <a:spcBef>
                <a:spcPts val="0"/>
              </a:spcBef>
              <a:spcAft>
                <a:spcPts val="0"/>
              </a:spcAft>
            </a:pPr>
            <a:r>
              <a:rPr lang="ru-RU" sz="1600" b="1" dirty="0" smtClean="0">
                <a:solidFill>
                  <a:schemeClr val="bg2"/>
                </a:solidFill>
                <a:latin typeface="Roboto"/>
                <a:ea typeface="Roboto"/>
                <a:cs typeface="Roboto"/>
                <a:sym typeface="Roboto"/>
              </a:rPr>
              <a:t>Взаимодействие с социальными партнерами</a:t>
            </a:r>
            <a:endParaRPr lang="ru-RU" sz="1600" b="1" dirty="0">
              <a:solidFill>
                <a:schemeClr val="bg2"/>
              </a:solidFill>
              <a:latin typeface="Roboto"/>
              <a:ea typeface="Roboto"/>
              <a:cs typeface="Roboto"/>
              <a:sym typeface="Roboto"/>
            </a:endParaRPr>
          </a:p>
        </p:txBody>
      </p:sp>
      <p:pic>
        <p:nvPicPr>
          <p:cNvPr id="17" name="Рисунок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913" y="4600456"/>
            <a:ext cx="1145375" cy="393532"/>
          </a:xfrm>
          <a:prstGeom prst="rect">
            <a:avLst/>
          </a:prstGeom>
          <a:noFill/>
          <a:ln w="9525">
            <a:noFill/>
            <a:miter lim="800000"/>
            <a:headEnd/>
            <a:tailEnd/>
          </a:ln>
        </p:spPr>
      </p:pic>
    </p:spTree>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2" name="Google Shape;1992;p50"/>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r>
              <a:rPr lang="ru-RU" dirty="0" smtClean="0">
                <a:solidFill>
                  <a:schemeClr val="accent4">
                    <a:lumMod val="50000"/>
                  </a:schemeClr>
                </a:solidFill>
              </a:rPr>
              <a:t>Личностно ориентированная деятельность</a:t>
            </a:r>
            <a:endParaRPr>
              <a:solidFill>
                <a:schemeClr val="accent4">
                  <a:lumMod val="50000"/>
                </a:schemeClr>
              </a:solidFill>
            </a:endParaRPr>
          </a:p>
        </p:txBody>
      </p:sp>
      <p:sp>
        <p:nvSpPr>
          <p:cNvPr id="1993" name="Google Shape;1993;p50"/>
          <p:cNvSpPr txBox="1"/>
          <p:nvPr/>
        </p:nvSpPr>
        <p:spPr>
          <a:xfrm flipH="1">
            <a:off x="188752" y="1432354"/>
            <a:ext cx="3241439" cy="900524"/>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1"/>
              </a:buClr>
              <a:buSzPts val="1400"/>
            </a:pPr>
            <a:r>
              <a:rPr lang="ru-RU" sz="1400" b="1" dirty="0" smtClean="0">
                <a:solidFill>
                  <a:schemeClr val="accent1"/>
                </a:solidFill>
                <a:latin typeface="Roboto"/>
                <a:ea typeface="Roboto"/>
                <a:cs typeface="Roboto"/>
                <a:sym typeface="Roboto"/>
              </a:rPr>
              <a:t>ПОСЕЩАЕМОСТЬ / ДИСЦИПЛИНИРОВАННОСТЬ</a:t>
            </a:r>
            <a:r>
              <a:rPr lang="en-US" sz="1400" b="1" dirty="0">
                <a:solidFill>
                  <a:schemeClr val="accent1"/>
                </a:solidFill>
                <a:latin typeface="Roboto"/>
                <a:ea typeface="Roboto"/>
                <a:cs typeface="Roboto"/>
                <a:sym typeface="Roboto"/>
              </a:rPr>
              <a:t/>
            </a:r>
            <a:br>
              <a:rPr lang="en-US" sz="1400" b="1" dirty="0">
                <a:solidFill>
                  <a:schemeClr val="accent1"/>
                </a:solidFill>
                <a:latin typeface="Roboto"/>
                <a:ea typeface="Roboto"/>
                <a:cs typeface="Roboto"/>
                <a:sym typeface="Roboto"/>
              </a:rPr>
            </a:br>
            <a:r>
              <a:rPr lang="en-US" sz="1100" dirty="0" smtClean="0">
                <a:solidFill>
                  <a:srgbClr val="A5A5A5"/>
                </a:solidFill>
                <a:latin typeface="Roboto"/>
                <a:ea typeface="Roboto"/>
                <a:cs typeface="Roboto"/>
                <a:sym typeface="Roboto"/>
              </a:rPr>
              <a:t>. </a:t>
            </a:r>
            <a:endParaRPr sz="1200">
              <a:solidFill>
                <a:srgbClr val="A5A5A5"/>
              </a:solidFill>
              <a:latin typeface="Roboto"/>
              <a:ea typeface="Roboto"/>
              <a:cs typeface="Roboto"/>
              <a:sym typeface="Roboto"/>
            </a:endParaRPr>
          </a:p>
        </p:txBody>
      </p:sp>
      <p:sp>
        <p:nvSpPr>
          <p:cNvPr id="1994" name="Google Shape;1994;p50"/>
          <p:cNvSpPr/>
          <p:nvPr/>
        </p:nvSpPr>
        <p:spPr>
          <a:xfrm flipH="1">
            <a:off x="3572342" y="1472602"/>
            <a:ext cx="620114" cy="620090"/>
          </a:xfrm>
          <a:prstGeom prst="ellipse">
            <a:avLst/>
          </a:prstGeom>
          <a:solidFill>
            <a:schemeClr val="accent1"/>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01</a:t>
            </a:r>
            <a:endParaRPr sz="2000" b="1">
              <a:solidFill>
                <a:schemeClr val="lt1"/>
              </a:solidFill>
              <a:latin typeface="Roboto"/>
              <a:ea typeface="Roboto"/>
              <a:cs typeface="Roboto"/>
              <a:sym typeface="Roboto"/>
            </a:endParaRPr>
          </a:p>
        </p:txBody>
      </p:sp>
      <p:sp>
        <p:nvSpPr>
          <p:cNvPr id="1995" name="Google Shape;1995;p50"/>
          <p:cNvSpPr txBox="1"/>
          <p:nvPr/>
        </p:nvSpPr>
        <p:spPr>
          <a:xfrm flipH="1">
            <a:off x="188752" y="2459944"/>
            <a:ext cx="3241439" cy="300082"/>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2"/>
              </a:buClr>
              <a:buSzPts val="1400"/>
            </a:pPr>
            <a:r>
              <a:rPr lang="ru-RU" b="1" dirty="0" smtClean="0">
                <a:solidFill>
                  <a:schemeClr val="accent2">
                    <a:lumMod val="50000"/>
                  </a:schemeClr>
                </a:solidFill>
                <a:latin typeface="Roboto"/>
                <a:ea typeface="Roboto"/>
                <a:cs typeface="Roboto"/>
                <a:sym typeface="Roboto"/>
              </a:rPr>
              <a:t>АКАДЕМИЧЕСКАЯ УСПЕВАЕМОСТЬ</a:t>
            </a:r>
            <a:r>
              <a:rPr lang="en-US" sz="1100" dirty="0" smtClean="0">
                <a:solidFill>
                  <a:srgbClr val="A5A5A5"/>
                </a:solidFill>
                <a:latin typeface="Roboto"/>
                <a:ea typeface="Roboto"/>
                <a:cs typeface="Roboto"/>
                <a:sym typeface="Roboto"/>
              </a:rPr>
              <a:t>. </a:t>
            </a:r>
            <a:endParaRPr sz="1200">
              <a:solidFill>
                <a:srgbClr val="A5A5A5"/>
              </a:solidFill>
              <a:latin typeface="Roboto"/>
              <a:ea typeface="Roboto"/>
              <a:cs typeface="Roboto"/>
              <a:sym typeface="Roboto"/>
            </a:endParaRPr>
          </a:p>
        </p:txBody>
      </p:sp>
      <p:sp>
        <p:nvSpPr>
          <p:cNvPr id="1996" name="Google Shape;1996;p50"/>
          <p:cNvSpPr/>
          <p:nvPr/>
        </p:nvSpPr>
        <p:spPr>
          <a:xfrm flipH="1">
            <a:off x="3572342" y="2358633"/>
            <a:ext cx="620114" cy="620090"/>
          </a:xfrm>
          <a:prstGeom prst="ellipse">
            <a:avLst/>
          </a:prstGeom>
          <a:solidFill>
            <a:schemeClr val="accent2"/>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02</a:t>
            </a:r>
            <a:endParaRPr sz="2000" b="1">
              <a:solidFill>
                <a:schemeClr val="lt1"/>
              </a:solidFill>
              <a:latin typeface="Roboto"/>
              <a:ea typeface="Roboto"/>
              <a:cs typeface="Roboto"/>
              <a:sym typeface="Roboto"/>
            </a:endParaRPr>
          </a:p>
        </p:txBody>
      </p:sp>
      <p:sp>
        <p:nvSpPr>
          <p:cNvPr id="1997" name="Google Shape;1997;p50"/>
          <p:cNvSpPr txBox="1"/>
          <p:nvPr/>
        </p:nvSpPr>
        <p:spPr>
          <a:xfrm flipH="1">
            <a:off x="188752" y="3193527"/>
            <a:ext cx="3241439" cy="600164"/>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3"/>
              </a:buClr>
              <a:buSzPts val="1400"/>
            </a:pPr>
            <a:r>
              <a:rPr lang="ru-RU" b="1" dirty="0" smtClean="0">
                <a:solidFill>
                  <a:schemeClr val="accent3">
                    <a:lumMod val="50000"/>
                  </a:schemeClr>
                </a:solidFill>
                <a:latin typeface="Roboto"/>
                <a:ea typeface="Roboto"/>
                <a:cs typeface="Roboto"/>
                <a:sym typeface="Roboto"/>
              </a:rPr>
              <a:t>ОРГАНИЗАЦИЯ ВОСПИТАТЕЛЬНЫХ МЕРОПРИЯТИЙ</a:t>
            </a:r>
            <a:r>
              <a:rPr lang="en-US" sz="1100" dirty="0" smtClean="0">
                <a:solidFill>
                  <a:schemeClr val="accent3">
                    <a:lumMod val="50000"/>
                  </a:schemeClr>
                </a:solidFill>
                <a:latin typeface="Roboto"/>
                <a:ea typeface="Roboto"/>
                <a:cs typeface="Roboto"/>
                <a:sym typeface="Roboto"/>
              </a:rPr>
              <a:t> </a:t>
            </a:r>
            <a:endParaRPr sz="1200">
              <a:solidFill>
                <a:schemeClr val="accent3">
                  <a:lumMod val="50000"/>
                </a:schemeClr>
              </a:solidFill>
              <a:latin typeface="Roboto"/>
              <a:ea typeface="Roboto"/>
              <a:cs typeface="Roboto"/>
              <a:sym typeface="Roboto"/>
            </a:endParaRPr>
          </a:p>
        </p:txBody>
      </p:sp>
      <p:sp>
        <p:nvSpPr>
          <p:cNvPr id="1998" name="Google Shape;1998;p50"/>
          <p:cNvSpPr/>
          <p:nvPr/>
        </p:nvSpPr>
        <p:spPr>
          <a:xfrm flipH="1">
            <a:off x="3572342" y="3244663"/>
            <a:ext cx="620114" cy="620090"/>
          </a:xfrm>
          <a:prstGeom prst="ellipse">
            <a:avLst/>
          </a:prstGeom>
          <a:solidFill>
            <a:schemeClr val="accent3"/>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03</a:t>
            </a:r>
            <a:endParaRPr sz="2000" b="1">
              <a:solidFill>
                <a:schemeClr val="lt1"/>
              </a:solidFill>
              <a:latin typeface="Roboto"/>
              <a:ea typeface="Roboto"/>
              <a:cs typeface="Roboto"/>
              <a:sym typeface="Roboto"/>
            </a:endParaRPr>
          </a:p>
        </p:txBody>
      </p:sp>
      <p:sp>
        <p:nvSpPr>
          <p:cNvPr id="1999" name="Google Shape;1999;p50"/>
          <p:cNvSpPr txBox="1"/>
          <p:nvPr/>
        </p:nvSpPr>
        <p:spPr>
          <a:xfrm flipH="1">
            <a:off x="188752" y="4079557"/>
            <a:ext cx="3241439" cy="600164"/>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4"/>
              </a:buClr>
              <a:buSzPts val="1400"/>
            </a:pPr>
            <a:r>
              <a:rPr lang="ru-RU" b="1" dirty="0" smtClean="0">
                <a:solidFill>
                  <a:schemeClr val="accent4">
                    <a:lumMod val="50000"/>
                  </a:schemeClr>
                </a:solidFill>
                <a:latin typeface="Roboto"/>
                <a:ea typeface="Roboto"/>
                <a:cs typeface="Roboto"/>
                <a:sym typeface="Roboto"/>
              </a:rPr>
              <a:t>ОБЕСПЕЧЕНИЕ ВКЛЮЧЕННОСТИ В ВОСПИТАТЕЛЬНЫЙ ПРОЦЕСС</a:t>
            </a:r>
            <a:r>
              <a:rPr lang="en-US" sz="1100" dirty="0" smtClean="0">
                <a:solidFill>
                  <a:schemeClr val="accent4">
                    <a:lumMod val="50000"/>
                  </a:schemeClr>
                </a:solidFill>
                <a:latin typeface="Roboto"/>
                <a:ea typeface="Roboto"/>
                <a:cs typeface="Roboto"/>
                <a:sym typeface="Roboto"/>
              </a:rPr>
              <a:t> </a:t>
            </a:r>
            <a:endParaRPr sz="1200">
              <a:solidFill>
                <a:schemeClr val="accent4">
                  <a:lumMod val="50000"/>
                </a:schemeClr>
              </a:solidFill>
              <a:latin typeface="Roboto"/>
              <a:ea typeface="Roboto"/>
              <a:cs typeface="Roboto"/>
              <a:sym typeface="Roboto"/>
            </a:endParaRPr>
          </a:p>
        </p:txBody>
      </p:sp>
      <p:sp>
        <p:nvSpPr>
          <p:cNvPr id="2000" name="Google Shape;2000;p50"/>
          <p:cNvSpPr/>
          <p:nvPr/>
        </p:nvSpPr>
        <p:spPr>
          <a:xfrm flipH="1">
            <a:off x="3572342" y="4130695"/>
            <a:ext cx="620114" cy="620090"/>
          </a:xfrm>
          <a:prstGeom prst="ellipse">
            <a:avLst/>
          </a:prstGeom>
          <a:solidFill>
            <a:schemeClr val="accent4"/>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04</a:t>
            </a:r>
            <a:endParaRPr sz="2000" b="1">
              <a:solidFill>
                <a:schemeClr val="lt1"/>
              </a:solidFill>
              <a:latin typeface="Roboto"/>
              <a:ea typeface="Roboto"/>
              <a:cs typeface="Roboto"/>
              <a:sym typeface="Roboto"/>
            </a:endParaRPr>
          </a:p>
        </p:txBody>
      </p:sp>
      <p:sp>
        <p:nvSpPr>
          <p:cNvPr id="2001" name="Google Shape;2001;p50"/>
          <p:cNvSpPr txBox="1"/>
          <p:nvPr/>
        </p:nvSpPr>
        <p:spPr>
          <a:xfrm>
            <a:off x="5703343" y="1584802"/>
            <a:ext cx="3241125"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5"/>
              </a:buClr>
              <a:buSzPts val="1400"/>
            </a:pPr>
            <a:r>
              <a:rPr lang="ru-RU" b="1" dirty="0" smtClean="0">
                <a:solidFill>
                  <a:schemeClr val="accent5"/>
                </a:solidFill>
                <a:latin typeface="Roboto"/>
                <a:ea typeface="Roboto"/>
                <a:cs typeface="Roboto"/>
                <a:sym typeface="Roboto"/>
              </a:rPr>
              <a:t>ИНДИВИДУАЛЬНАЯ ПОДДЕРЖКА</a:t>
            </a:r>
            <a:endParaRPr sz="1200">
              <a:solidFill>
                <a:srgbClr val="A5A5A5"/>
              </a:solidFill>
              <a:latin typeface="Roboto"/>
              <a:ea typeface="Roboto"/>
              <a:cs typeface="Roboto"/>
              <a:sym typeface="Roboto"/>
            </a:endParaRPr>
          </a:p>
        </p:txBody>
      </p:sp>
      <p:sp>
        <p:nvSpPr>
          <p:cNvPr id="2002" name="Google Shape;2002;p50"/>
          <p:cNvSpPr/>
          <p:nvPr/>
        </p:nvSpPr>
        <p:spPr>
          <a:xfrm>
            <a:off x="4941079" y="1472602"/>
            <a:ext cx="620114" cy="620090"/>
          </a:xfrm>
          <a:prstGeom prst="ellipse">
            <a:avLst/>
          </a:prstGeom>
          <a:solidFill>
            <a:schemeClr val="accent5"/>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05</a:t>
            </a:r>
            <a:endParaRPr sz="2000" b="1">
              <a:solidFill>
                <a:schemeClr val="lt1"/>
              </a:solidFill>
              <a:latin typeface="Roboto"/>
              <a:ea typeface="Roboto"/>
              <a:cs typeface="Roboto"/>
              <a:sym typeface="Roboto"/>
            </a:endParaRPr>
          </a:p>
        </p:txBody>
      </p:sp>
      <p:sp>
        <p:nvSpPr>
          <p:cNvPr id="2003" name="Google Shape;2003;p50"/>
          <p:cNvSpPr txBox="1"/>
          <p:nvPr/>
        </p:nvSpPr>
        <p:spPr>
          <a:xfrm>
            <a:off x="5605338" y="2536167"/>
            <a:ext cx="3241125"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6"/>
              </a:buClr>
              <a:buSzPts val="1400"/>
            </a:pPr>
            <a:r>
              <a:rPr lang="ru-RU" b="1" dirty="0" smtClean="0">
                <a:solidFill>
                  <a:schemeClr val="tx1">
                    <a:lumMod val="75000"/>
                    <a:lumOff val="25000"/>
                  </a:schemeClr>
                </a:solidFill>
                <a:latin typeface="Roboto"/>
                <a:ea typeface="Roboto"/>
                <a:cs typeface="Roboto"/>
                <a:sym typeface="Roboto"/>
              </a:rPr>
              <a:t>ПОДДЕРЖКА ОБУЧАЮЩИХСЯ В ТЖС</a:t>
            </a:r>
            <a:r>
              <a:rPr lang="en-US" sz="1100" dirty="0" smtClean="0">
                <a:solidFill>
                  <a:schemeClr val="bg2">
                    <a:lumMod val="75000"/>
                    <a:lumOff val="25000"/>
                  </a:schemeClr>
                </a:solidFill>
                <a:latin typeface="Roboto"/>
                <a:ea typeface="Roboto"/>
                <a:cs typeface="Roboto"/>
                <a:sym typeface="Roboto"/>
              </a:rPr>
              <a:t>. </a:t>
            </a:r>
            <a:endParaRPr sz="1200">
              <a:solidFill>
                <a:schemeClr val="bg2">
                  <a:lumMod val="75000"/>
                  <a:lumOff val="25000"/>
                </a:schemeClr>
              </a:solidFill>
              <a:latin typeface="Roboto"/>
              <a:ea typeface="Roboto"/>
              <a:cs typeface="Roboto"/>
              <a:sym typeface="Roboto"/>
            </a:endParaRPr>
          </a:p>
        </p:txBody>
      </p:sp>
      <p:sp>
        <p:nvSpPr>
          <p:cNvPr id="2004" name="Google Shape;2004;p50"/>
          <p:cNvSpPr/>
          <p:nvPr/>
        </p:nvSpPr>
        <p:spPr>
          <a:xfrm>
            <a:off x="4941079" y="2358633"/>
            <a:ext cx="620114" cy="620090"/>
          </a:xfrm>
          <a:prstGeom prst="ellipse">
            <a:avLst/>
          </a:prstGeom>
          <a:solidFill>
            <a:schemeClr val="accent6"/>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06</a:t>
            </a:r>
            <a:endParaRPr sz="2000" b="1">
              <a:solidFill>
                <a:schemeClr val="lt1"/>
              </a:solidFill>
              <a:latin typeface="Roboto"/>
              <a:ea typeface="Roboto"/>
              <a:cs typeface="Roboto"/>
              <a:sym typeface="Roboto"/>
            </a:endParaRPr>
          </a:p>
        </p:txBody>
      </p:sp>
      <p:sp>
        <p:nvSpPr>
          <p:cNvPr id="2005" name="Google Shape;2005;p50"/>
          <p:cNvSpPr txBox="1"/>
          <p:nvPr/>
        </p:nvSpPr>
        <p:spPr>
          <a:xfrm>
            <a:off x="5648896" y="3400420"/>
            <a:ext cx="3241125"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1"/>
              </a:buClr>
              <a:buSzPts val="1400"/>
            </a:pPr>
            <a:r>
              <a:rPr lang="ru-RU" b="1" dirty="0" smtClean="0">
                <a:solidFill>
                  <a:schemeClr val="accent1"/>
                </a:solidFill>
                <a:latin typeface="Roboto"/>
                <a:ea typeface="Roboto"/>
                <a:cs typeface="Roboto"/>
                <a:sym typeface="Roboto"/>
              </a:rPr>
              <a:t>ОБЕСПЕЧЕНИЕ ЗАЩИТЫ ПРАВ</a:t>
            </a:r>
            <a:endParaRPr sz="1200">
              <a:solidFill>
                <a:srgbClr val="A5A5A5"/>
              </a:solidFill>
              <a:latin typeface="Roboto"/>
              <a:ea typeface="Roboto"/>
              <a:cs typeface="Roboto"/>
              <a:sym typeface="Roboto"/>
            </a:endParaRPr>
          </a:p>
        </p:txBody>
      </p:sp>
      <p:sp>
        <p:nvSpPr>
          <p:cNvPr id="2006" name="Google Shape;2006;p50"/>
          <p:cNvSpPr/>
          <p:nvPr/>
        </p:nvSpPr>
        <p:spPr>
          <a:xfrm>
            <a:off x="4941079" y="3244663"/>
            <a:ext cx="620114" cy="620090"/>
          </a:xfrm>
          <a:prstGeom prst="ellipse">
            <a:avLst/>
          </a:prstGeom>
          <a:solidFill>
            <a:schemeClr val="accent1"/>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07</a:t>
            </a:r>
            <a:endParaRPr sz="2000" b="1">
              <a:solidFill>
                <a:schemeClr val="lt1"/>
              </a:solidFill>
              <a:latin typeface="Roboto"/>
              <a:ea typeface="Roboto"/>
              <a:cs typeface="Roboto"/>
              <a:sym typeface="Roboto"/>
            </a:endParaRPr>
          </a:p>
        </p:txBody>
      </p:sp>
      <p:sp>
        <p:nvSpPr>
          <p:cNvPr id="2007" name="Google Shape;2007;p50"/>
          <p:cNvSpPr txBox="1"/>
          <p:nvPr/>
        </p:nvSpPr>
        <p:spPr>
          <a:xfrm>
            <a:off x="5703343" y="4297340"/>
            <a:ext cx="3443832"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2"/>
              </a:buClr>
              <a:buSzPts val="1400"/>
            </a:pPr>
            <a:r>
              <a:rPr lang="ru-RU" b="1" dirty="0" smtClean="0">
                <a:solidFill>
                  <a:schemeClr val="accent2">
                    <a:lumMod val="50000"/>
                  </a:schemeClr>
                </a:solidFill>
                <a:latin typeface="Roboto"/>
                <a:ea typeface="Roboto"/>
                <a:cs typeface="Roboto"/>
                <a:sym typeface="Roboto"/>
              </a:rPr>
              <a:t>КОРРЕКЦИЯ</a:t>
            </a:r>
            <a:endParaRPr sz="1200">
              <a:solidFill>
                <a:schemeClr val="accent2">
                  <a:lumMod val="50000"/>
                </a:schemeClr>
              </a:solidFill>
              <a:latin typeface="Roboto"/>
              <a:ea typeface="Roboto"/>
              <a:cs typeface="Roboto"/>
              <a:sym typeface="Roboto"/>
            </a:endParaRPr>
          </a:p>
        </p:txBody>
      </p:sp>
      <p:sp>
        <p:nvSpPr>
          <p:cNvPr id="2008" name="Google Shape;2008;p50"/>
          <p:cNvSpPr/>
          <p:nvPr/>
        </p:nvSpPr>
        <p:spPr>
          <a:xfrm>
            <a:off x="4941079" y="4130695"/>
            <a:ext cx="620114" cy="620090"/>
          </a:xfrm>
          <a:prstGeom prst="ellipse">
            <a:avLst/>
          </a:prstGeom>
          <a:solidFill>
            <a:schemeClr val="accent2"/>
          </a:solidFill>
          <a:ln>
            <a:noFill/>
          </a:ln>
        </p:spPr>
        <p:txBody>
          <a:bodyPr spcFirstLastPara="1" wrap="square" lIns="0" tIns="0" rIns="0" bIns="0" anchor="ctr" anchorCtr="0">
            <a:noAutofit/>
          </a:bodyPr>
          <a:lstStyle/>
          <a:p>
            <a:pPr algn="ctr">
              <a:spcBef>
                <a:spcPts val="0"/>
              </a:spcBef>
              <a:spcAft>
                <a:spcPts val="0"/>
              </a:spcAft>
            </a:pPr>
            <a:r>
              <a:rPr lang="en-US" sz="2000" b="1" dirty="0">
                <a:solidFill>
                  <a:schemeClr val="lt1"/>
                </a:solidFill>
                <a:latin typeface="Roboto"/>
                <a:ea typeface="Roboto"/>
                <a:cs typeface="Roboto"/>
                <a:sym typeface="Roboto"/>
              </a:rPr>
              <a:t>08</a:t>
            </a:r>
            <a:endParaRPr sz="2000" b="1">
              <a:solidFill>
                <a:schemeClr val="lt1"/>
              </a:solidFill>
              <a:latin typeface="Roboto"/>
              <a:ea typeface="Roboto"/>
              <a:cs typeface="Roboto"/>
              <a:sym typeface="Roboto"/>
            </a:endParaRPr>
          </a:p>
        </p:txBody>
      </p:sp>
      <p:cxnSp>
        <p:nvCxnSpPr>
          <p:cNvPr id="2009" name="Google Shape;2009;p50"/>
          <p:cNvCxnSpPr/>
          <p:nvPr/>
        </p:nvCxnSpPr>
        <p:spPr>
          <a:xfrm>
            <a:off x="4573588" y="1739669"/>
            <a:ext cx="0" cy="2744047"/>
          </a:xfrm>
          <a:prstGeom prst="straightConnector1">
            <a:avLst/>
          </a:prstGeom>
          <a:noFill/>
          <a:ln w="12700" cap="flat" cmpd="sng">
            <a:solidFill>
              <a:srgbClr val="A5A5A5"/>
            </a:solidFill>
            <a:prstDash val="solid"/>
            <a:round/>
            <a:headEnd type="oval" w="med" len="med"/>
            <a:tailEnd type="oval" w="med" len="med"/>
          </a:ln>
        </p:spPr>
      </p:cxnSp>
      <p:pic>
        <p:nvPicPr>
          <p:cNvPr id="20" name="Рисунок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584"/>
        <p:cNvGrpSpPr/>
        <p:nvPr/>
      </p:nvGrpSpPr>
      <p:grpSpPr>
        <a:xfrm>
          <a:off x="0" y="0"/>
          <a:ext cx="0" cy="0"/>
          <a:chOff x="0" y="0"/>
          <a:chExt cx="0" cy="0"/>
        </a:xfrm>
      </p:grpSpPr>
      <p:sp>
        <p:nvSpPr>
          <p:cNvPr id="3586" name="Google Shape;3586;p107"/>
          <p:cNvSpPr txBox="1">
            <a:spLocks noGrp="1"/>
          </p:cNvSpPr>
          <p:nvPr>
            <p:ph type="title"/>
          </p:nvPr>
        </p:nvSpPr>
        <p:spPr>
          <a:xfrm>
            <a:off x="370244" y="450309"/>
            <a:ext cx="8371269" cy="495536"/>
          </a:xfrm>
          <a:prstGeom prst="rect">
            <a:avLst/>
          </a:prstGeom>
          <a:noFill/>
          <a:ln>
            <a:noFill/>
          </a:ln>
        </p:spPr>
        <p:txBody>
          <a:bodyPr spcFirstLastPara="1" wrap="square" lIns="0" tIns="0" rIns="0" bIns="0" anchor="ctr" anchorCtr="0">
            <a:noAutofit/>
          </a:bodyPr>
          <a:lstStyle/>
          <a:p>
            <a:r>
              <a:rPr lang="ru-RU" dirty="0" smtClean="0">
                <a:solidFill>
                  <a:schemeClr val="accent5">
                    <a:lumMod val="50000"/>
                  </a:schemeClr>
                </a:solidFill>
              </a:rPr>
              <a:t>ВОСПИТАНИЕ КОЛЛЕКТИВА</a:t>
            </a:r>
            <a:endParaRPr dirty="0">
              <a:solidFill>
                <a:schemeClr val="accent5">
                  <a:lumMod val="50000"/>
                </a:schemeClr>
              </a:solidFill>
            </a:endParaRPr>
          </a:p>
        </p:txBody>
      </p:sp>
      <p:sp>
        <p:nvSpPr>
          <p:cNvPr id="3587" name="Google Shape;3587;p107"/>
          <p:cNvSpPr/>
          <p:nvPr/>
        </p:nvSpPr>
        <p:spPr>
          <a:xfrm rot="-3419931">
            <a:off x="3414583" y="2474700"/>
            <a:ext cx="826391" cy="1254469"/>
          </a:xfrm>
          <a:custGeom>
            <a:avLst/>
            <a:gdLst/>
            <a:ahLst/>
            <a:cxnLst/>
            <a:rect l="l" t="t" r="r" b="b"/>
            <a:pathLst>
              <a:path w="820170" h="1244978" extrusionOk="0">
                <a:moveTo>
                  <a:pt x="18569" y="0"/>
                </a:moveTo>
                <a:cubicBezTo>
                  <a:pt x="18569" y="0"/>
                  <a:pt x="847810" y="180380"/>
                  <a:pt x="819460" y="1244978"/>
                </a:cubicBezTo>
                <a:cubicBezTo>
                  <a:pt x="819460" y="1244978"/>
                  <a:pt x="-144444" y="976176"/>
                  <a:pt x="18569" y="0"/>
                </a:cubicBezTo>
                <a:close/>
              </a:path>
            </a:pathLst>
          </a:custGeom>
          <a:solidFill>
            <a:schemeClr val="accent2"/>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sp>
        <p:nvSpPr>
          <p:cNvPr id="3588" name="Google Shape;3588;p107"/>
          <p:cNvSpPr/>
          <p:nvPr/>
        </p:nvSpPr>
        <p:spPr>
          <a:xfrm rot="-10579350" flipH="1">
            <a:off x="4597291" y="1878182"/>
            <a:ext cx="826423" cy="1254421"/>
          </a:xfrm>
          <a:custGeom>
            <a:avLst/>
            <a:gdLst/>
            <a:ahLst/>
            <a:cxnLst/>
            <a:rect l="l" t="t" r="r" b="b"/>
            <a:pathLst>
              <a:path w="820170" h="1244978" extrusionOk="0">
                <a:moveTo>
                  <a:pt x="18569" y="0"/>
                </a:moveTo>
                <a:cubicBezTo>
                  <a:pt x="18569" y="0"/>
                  <a:pt x="847810" y="180380"/>
                  <a:pt x="819460" y="1244978"/>
                </a:cubicBezTo>
                <a:cubicBezTo>
                  <a:pt x="819460" y="1244978"/>
                  <a:pt x="-144444" y="976176"/>
                  <a:pt x="18569" y="0"/>
                </a:cubicBezTo>
                <a:close/>
              </a:path>
            </a:pathLst>
          </a:custGeom>
          <a:solidFill>
            <a:schemeClr val="accent4"/>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sp>
        <p:nvSpPr>
          <p:cNvPr id="3589" name="Google Shape;3589;p107"/>
          <p:cNvSpPr/>
          <p:nvPr/>
        </p:nvSpPr>
        <p:spPr>
          <a:xfrm rot="-220650">
            <a:off x="4597289" y="3071264"/>
            <a:ext cx="826423" cy="1254421"/>
          </a:xfrm>
          <a:custGeom>
            <a:avLst/>
            <a:gdLst/>
            <a:ahLst/>
            <a:cxnLst/>
            <a:rect l="l" t="t" r="r" b="b"/>
            <a:pathLst>
              <a:path w="820170" h="1244978" extrusionOk="0">
                <a:moveTo>
                  <a:pt x="18569" y="0"/>
                </a:moveTo>
                <a:cubicBezTo>
                  <a:pt x="18569" y="0"/>
                  <a:pt x="847810" y="180380"/>
                  <a:pt x="819460" y="1244978"/>
                </a:cubicBezTo>
                <a:cubicBezTo>
                  <a:pt x="819460" y="1244978"/>
                  <a:pt x="-144444" y="976176"/>
                  <a:pt x="18569" y="0"/>
                </a:cubicBezTo>
                <a:close/>
              </a:path>
            </a:pathLst>
          </a:custGeom>
          <a:solidFill>
            <a:schemeClr val="accent6"/>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sp>
        <p:nvSpPr>
          <p:cNvPr id="3590" name="Google Shape;3590;p107"/>
          <p:cNvSpPr/>
          <p:nvPr/>
        </p:nvSpPr>
        <p:spPr>
          <a:xfrm rot="7380069">
            <a:off x="4906201" y="2464536"/>
            <a:ext cx="826391" cy="1254469"/>
          </a:xfrm>
          <a:custGeom>
            <a:avLst/>
            <a:gdLst/>
            <a:ahLst/>
            <a:cxnLst/>
            <a:rect l="l" t="t" r="r" b="b"/>
            <a:pathLst>
              <a:path w="820170" h="1244978" extrusionOk="0">
                <a:moveTo>
                  <a:pt x="18569" y="0"/>
                </a:moveTo>
                <a:cubicBezTo>
                  <a:pt x="18569" y="0"/>
                  <a:pt x="847810" y="180380"/>
                  <a:pt x="819460" y="1244978"/>
                </a:cubicBezTo>
                <a:cubicBezTo>
                  <a:pt x="819460" y="1244978"/>
                  <a:pt x="-144444" y="976176"/>
                  <a:pt x="18569" y="0"/>
                </a:cubicBezTo>
                <a:close/>
              </a:path>
            </a:pathLst>
          </a:custGeom>
          <a:solidFill>
            <a:schemeClr val="accent5"/>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sp>
        <p:nvSpPr>
          <p:cNvPr id="3591" name="Google Shape;3591;p107"/>
          <p:cNvSpPr/>
          <p:nvPr/>
        </p:nvSpPr>
        <p:spPr>
          <a:xfrm rot="10579350">
            <a:off x="3723463" y="1868020"/>
            <a:ext cx="826423" cy="1254421"/>
          </a:xfrm>
          <a:custGeom>
            <a:avLst/>
            <a:gdLst/>
            <a:ahLst/>
            <a:cxnLst/>
            <a:rect l="l" t="t" r="r" b="b"/>
            <a:pathLst>
              <a:path w="820170" h="1244978" extrusionOk="0">
                <a:moveTo>
                  <a:pt x="18569" y="0"/>
                </a:moveTo>
                <a:cubicBezTo>
                  <a:pt x="18569" y="0"/>
                  <a:pt x="847810" y="180380"/>
                  <a:pt x="819460" y="1244978"/>
                </a:cubicBezTo>
                <a:cubicBezTo>
                  <a:pt x="819460" y="1244978"/>
                  <a:pt x="-144444" y="976176"/>
                  <a:pt x="18569" y="0"/>
                </a:cubicBezTo>
                <a:close/>
              </a:path>
            </a:pathLst>
          </a:custGeom>
          <a:solidFill>
            <a:schemeClr val="accent1"/>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sp>
        <p:nvSpPr>
          <p:cNvPr id="3592" name="Google Shape;3592;p107"/>
          <p:cNvSpPr/>
          <p:nvPr/>
        </p:nvSpPr>
        <p:spPr>
          <a:xfrm rot="220650" flipH="1">
            <a:off x="3723462" y="3061103"/>
            <a:ext cx="826423" cy="1254421"/>
          </a:xfrm>
          <a:custGeom>
            <a:avLst/>
            <a:gdLst/>
            <a:ahLst/>
            <a:cxnLst/>
            <a:rect l="l" t="t" r="r" b="b"/>
            <a:pathLst>
              <a:path w="820170" h="1244978" extrusionOk="0">
                <a:moveTo>
                  <a:pt x="18569" y="0"/>
                </a:moveTo>
                <a:cubicBezTo>
                  <a:pt x="18569" y="0"/>
                  <a:pt x="847810" y="180380"/>
                  <a:pt x="819460" y="1244978"/>
                </a:cubicBezTo>
                <a:cubicBezTo>
                  <a:pt x="819460" y="1244978"/>
                  <a:pt x="-144444" y="976176"/>
                  <a:pt x="18569" y="0"/>
                </a:cubicBezTo>
                <a:close/>
              </a:path>
            </a:pathLst>
          </a:custGeom>
          <a:solidFill>
            <a:schemeClr val="accent3"/>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lt1"/>
              </a:solidFill>
              <a:latin typeface="Roboto"/>
              <a:ea typeface="Roboto"/>
              <a:cs typeface="Roboto"/>
              <a:sym typeface="Roboto"/>
            </a:endParaRPr>
          </a:p>
        </p:txBody>
      </p:sp>
      <p:sp>
        <p:nvSpPr>
          <p:cNvPr id="3593" name="Google Shape;3593;p107"/>
          <p:cNvSpPr txBox="1"/>
          <p:nvPr/>
        </p:nvSpPr>
        <p:spPr>
          <a:xfrm>
            <a:off x="5673427" y="1722302"/>
            <a:ext cx="2613168" cy="369446"/>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4"/>
              </a:buClr>
              <a:buSzPts val="1050"/>
            </a:pPr>
            <a:r>
              <a:rPr lang="ru-RU" sz="1600" b="1" dirty="0" smtClean="0">
                <a:solidFill>
                  <a:schemeClr val="accent4"/>
                </a:solidFill>
                <a:latin typeface="Roboto"/>
                <a:ea typeface="Roboto"/>
                <a:sym typeface="Roboto"/>
              </a:rPr>
              <a:t>КООРДИНАЦИЯ АКТИВА</a:t>
            </a:r>
            <a:endParaRPr sz="1600"/>
          </a:p>
        </p:txBody>
      </p:sp>
      <p:sp>
        <p:nvSpPr>
          <p:cNvPr id="3594" name="Google Shape;3594;p107"/>
          <p:cNvSpPr txBox="1"/>
          <p:nvPr/>
        </p:nvSpPr>
        <p:spPr>
          <a:xfrm>
            <a:off x="6207011" y="2610407"/>
            <a:ext cx="2711484" cy="1108338"/>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5"/>
              </a:buClr>
              <a:buSzPts val="1050"/>
            </a:pPr>
            <a:r>
              <a:rPr lang="ru-RU" sz="1600" b="1" dirty="0" smtClean="0">
                <a:solidFill>
                  <a:schemeClr val="accent5"/>
                </a:solidFill>
                <a:latin typeface="Roboto"/>
                <a:ea typeface="Roboto"/>
                <a:sym typeface="Roboto"/>
              </a:rPr>
              <a:t>ПОДДЕРЖКА ДОБРОВОЛЬЧЕСТВА / ПРОЕКТОВ</a:t>
            </a:r>
            <a:endParaRPr sz="1600"/>
          </a:p>
        </p:txBody>
      </p:sp>
      <p:sp>
        <p:nvSpPr>
          <p:cNvPr id="3595" name="Google Shape;3595;p107"/>
          <p:cNvSpPr txBox="1"/>
          <p:nvPr/>
        </p:nvSpPr>
        <p:spPr>
          <a:xfrm flipH="1">
            <a:off x="728109" y="1754969"/>
            <a:ext cx="2613168" cy="738892"/>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1"/>
              </a:buClr>
              <a:buSzPts val="1050"/>
            </a:pPr>
            <a:r>
              <a:rPr lang="ru-RU" sz="1600" b="1" dirty="0" smtClean="0">
                <a:solidFill>
                  <a:schemeClr val="accent1">
                    <a:lumMod val="75000"/>
                  </a:schemeClr>
                </a:solidFill>
                <a:latin typeface="Roboto"/>
                <a:ea typeface="Roboto"/>
                <a:cs typeface="Roboto"/>
                <a:sym typeface="Roboto"/>
              </a:rPr>
              <a:t>ИЗУЧЕНИЕ ГРУППЫ</a:t>
            </a:r>
            <a:r>
              <a:rPr lang="en-US" sz="1600" b="1" dirty="0">
                <a:solidFill>
                  <a:schemeClr val="accent1"/>
                </a:solidFill>
                <a:latin typeface="Roboto"/>
                <a:ea typeface="Roboto"/>
                <a:cs typeface="Roboto"/>
                <a:sym typeface="Roboto"/>
              </a:rPr>
              <a:t/>
            </a:r>
            <a:br>
              <a:rPr lang="en-US" sz="1600" b="1" dirty="0">
                <a:solidFill>
                  <a:schemeClr val="accent1"/>
                </a:solidFill>
                <a:latin typeface="Roboto"/>
                <a:ea typeface="Roboto"/>
                <a:cs typeface="Roboto"/>
                <a:sym typeface="Roboto"/>
              </a:rPr>
            </a:br>
            <a:endParaRPr sz="1600"/>
          </a:p>
        </p:txBody>
      </p:sp>
      <p:sp>
        <p:nvSpPr>
          <p:cNvPr id="3596" name="Google Shape;3596;p107"/>
          <p:cNvSpPr txBox="1"/>
          <p:nvPr/>
        </p:nvSpPr>
        <p:spPr>
          <a:xfrm>
            <a:off x="5571775" y="4037092"/>
            <a:ext cx="3575400" cy="738664"/>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accent6"/>
              </a:buClr>
              <a:buSzPts val="1050"/>
            </a:pPr>
            <a:r>
              <a:rPr lang="ru-RU" sz="1600" b="1" dirty="0" smtClean="0">
                <a:solidFill>
                  <a:schemeClr val="accent6"/>
                </a:solidFill>
                <a:latin typeface="Roboto"/>
                <a:ea typeface="Roboto"/>
                <a:sym typeface="Roboto"/>
              </a:rPr>
              <a:t>ФОРМИРОВАНИЕ ЦЕННОСТНОГО ЕДИНСТВА </a:t>
            </a:r>
            <a:endParaRPr sz="1600"/>
          </a:p>
        </p:txBody>
      </p:sp>
      <p:sp>
        <p:nvSpPr>
          <p:cNvPr id="3597" name="Google Shape;3597;p107"/>
          <p:cNvSpPr txBox="1"/>
          <p:nvPr/>
        </p:nvSpPr>
        <p:spPr>
          <a:xfrm flipH="1">
            <a:off x="0" y="2697521"/>
            <a:ext cx="3049058" cy="738892"/>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2"/>
              </a:buClr>
              <a:buSzPts val="1050"/>
            </a:pPr>
            <a:r>
              <a:rPr lang="ru-RU" sz="1600" b="1" dirty="0" smtClean="0">
                <a:solidFill>
                  <a:schemeClr val="accent2">
                    <a:lumMod val="50000"/>
                  </a:schemeClr>
                </a:solidFill>
                <a:latin typeface="Roboto"/>
                <a:ea typeface="Roboto"/>
                <a:cs typeface="Roboto"/>
                <a:sym typeface="Roboto"/>
              </a:rPr>
              <a:t>РЕГУЛИРОВАНИЕ </a:t>
            </a:r>
          </a:p>
          <a:p>
            <a:pPr algn="r">
              <a:lnSpc>
                <a:spcPct val="150000"/>
              </a:lnSpc>
              <a:spcBef>
                <a:spcPts val="0"/>
              </a:spcBef>
              <a:spcAft>
                <a:spcPts val="0"/>
              </a:spcAft>
              <a:buClr>
                <a:schemeClr val="accent2"/>
              </a:buClr>
              <a:buSzPts val="1050"/>
            </a:pPr>
            <a:r>
              <a:rPr lang="ru-RU" sz="1600" b="1" dirty="0" smtClean="0">
                <a:solidFill>
                  <a:schemeClr val="accent2">
                    <a:lumMod val="50000"/>
                  </a:schemeClr>
                </a:solidFill>
                <a:latin typeface="Roboto"/>
                <a:ea typeface="Roboto"/>
                <a:cs typeface="Roboto"/>
                <a:sym typeface="Roboto"/>
              </a:rPr>
              <a:t>ОТНОШЕНИЙ</a:t>
            </a:r>
            <a:r>
              <a:rPr lang="en-US" sz="1600" dirty="0" smtClean="0">
                <a:solidFill>
                  <a:srgbClr val="A5A5A5"/>
                </a:solidFill>
                <a:latin typeface="Roboto"/>
                <a:ea typeface="Roboto"/>
                <a:cs typeface="Roboto"/>
                <a:sym typeface="Roboto"/>
              </a:rPr>
              <a:t>. </a:t>
            </a:r>
            <a:endParaRPr sz="1600"/>
          </a:p>
        </p:txBody>
      </p:sp>
      <p:sp>
        <p:nvSpPr>
          <p:cNvPr id="3598" name="Google Shape;3598;p107"/>
          <p:cNvSpPr/>
          <p:nvPr/>
        </p:nvSpPr>
        <p:spPr>
          <a:xfrm>
            <a:off x="4008225" y="3499177"/>
            <a:ext cx="256900" cy="378273"/>
          </a:xfrm>
          <a:custGeom>
            <a:avLst/>
            <a:gdLst/>
            <a:ahLst/>
            <a:cxnLst/>
            <a:rect l="l" t="t" r="r" b="b"/>
            <a:pathLst>
              <a:path w="42" h="62" extrusionOk="0">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3599" name="Google Shape;3599;p107"/>
          <p:cNvSpPr txBox="1"/>
          <p:nvPr/>
        </p:nvSpPr>
        <p:spPr>
          <a:xfrm flipH="1">
            <a:off x="0" y="4052970"/>
            <a:ext cx="3604424" cy="738892"/>
          </a:xfrm>
          <a:prstGeom prst="rect">
            <a:avLst/>
          </a:prstGeom>
          <a:noFill/>
          <a:ln>
            <a:noFill/>
          </a:ln>
        </p:spPr>
        <p:txBody>
          <a:bodyPr spcFirstLastPara="1" wrap="square" lIns="0" tIns="0" rIns="0" bIns="0" anchor="ctr" anchorCtr="0">
            <a:spAutoFit/>
          </a:bodyPr>
          <a:lstStyle/>
          <a:p>
            <a:pPr algn="r">
              <a:lnSpc>
                <a:spcPct val="150000"/>
              </a:lnSpc>
              <a:spcBef>
                <a:spcPts val="0"/>
              </a:spcBef>
              <a:spcAft>
                <a:spcPts val="0"/>
              </a:spcAft>
              <a:buClr>
                <a:schemeClr val="accent3"/>
              </a:buClr>
              <a:buSzPts val="1050"/>
            </a:pPr>
            <a:r>
              <a:rPr lang="ru-RU" sz="1600" b="1" dirty="0" smtClean="0">
                <a:solidFill>
                  <a:schemeClr val="accent3">
                    <a:lumMod val="50000"/>
                  </a:schemeClr>
                </a:solidFill>
                <a:latin typeface="Roboto"/>
                <a:ea typeface="Roboto"/>
                <a:cs typeface="Roboto"/>
                <a:sym typeface="Roboto"/>
              </a:rPr>
              <a:t>ПРОФИЛАКТИКА ДЕВИАНТНОГО</a:t>
            </a:r>
          </a:p>
          <a:p>
            <a:pPr algn="r">
              <a:lnSpc>
                <a:spcPct val="150000"/>
              </a:lnSpc>
              <a:spcBef>
                <a:spcPts val="0"/>
              </a:spcBef>
              <a:spcAft>
                <a:spcPts val="0"/>
              </a:spcAft>
              <a:buClr>
                <a:schemeClr val="accent3"/>
              </a:buClr>
              <a:buSzPts val="1050"/>
            </a:pPr>
            <a:r>
              <a:rPr lang="ru-RU" sz="1600" b="1" dirty="0" smtClean="0">
                <a:solidFill>
                  <a:schemeClr val="accent3">
                    <a:lumMod val="50000"/>
                  </a:schemeClr>
                </a:solidFill>
                <a:latin typeface="Roboto"/>
                <a:ea typeface="Roboto"/>
                <a:cs typeface="Roboto"/>
                <a:sym typeface="Roboto"/>
              </a:rPr>
              <a:t> ПОВЕДЕНИЯ</a:t>
            </a:r>
            <a:r>
              <a:rPr lang="en-US" sz="1600" dirty="0" smtClean="0">
                <a:solidFill>
                  <a:srgbClr val="7F7F7F"/>
                </a:solidFill>
                <a:latin typeface="Roboto"/>
                <a:ea typeface="Roboto"/>
                <a:cs typeface="Roboto"/>
                <a:sym typeface="Roboto"/>
              </a:rPr>
              <a:t>. </a:t>
            </a:r>
            <a:endParaRPr sz="1600"/>
          </a:p>
        </p:txBody>
      </p:sp>
      <p:sp>
        <p:nvSpPr>
          <p:cNvPr id="3600" name="Google Shape;3600;p107"/>
          <p:cNvSpPr/>
          <p:nvPr/>
        </p:nvSpPr>
        <p:spPr>
          <a:xfrm>
            <a:off x="3647507" y="2982482"/>
            <a:ext cx="360546" cy="238907"/>
          </a:xfrm>
          <a:custGeom>
            <a:avLst/>
            <a:gdLst/>
            <a:ahLst/>
            <a:cxnLst/>
            <a:rect l="l" t="t" r="r" b="b"/>
            <a:pathLst>
              <a:path w="77" h="51" extrusionOk="0">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3601" name="Google Shape;3601;p107"/>
          <p:cNvSpPr/>
          <p:nvPr/>
        </p:nvSpPr>
        <p:spPr>
          <a:xfrm>
            <a:off x="3985344" y="2381737"/>
            <a:ext cx="302661" cy="226986"/>
          </a:xfrm>
          <a:custGeom>
            <a:avLst/>
            <a:gdLst/>
            <a:ahLst/>
            <a:cxnLst/>
            <a:rect l="l" t="t" r="r" b="b"/>
            <a:pathLst>
              <a:path w="168" h="126" extrusionOk="0">
                <a:moveTo>
                  <a:pt x="168" y="126"/>
                </a:moveTo>
                <a:lnTo>
                  <a:pt x="0" y="126"/>
                </a:lnTo>
                <a:lnTo>
                  <a:pt x="0" y="0"/>
                </a:lnTo>
                <a:lnTo>
                  <a:pt x="10" y="0"/>
                </a:lnTo>
                <a:lnTo>
                  <a:pt x="10" y="115"/>
                </a:lnTo>
                <a:lnTo>
                  <a:pt x="168" y="115"/>
                </a:lnTo>
                <a:lnTo>
                  <a:pt x="168" y="126"/>
                </a:lnTo>
                <a:close/>
                <a:moveTo>
                  <a:pt x="54" y="104"/>
                </a:moveTo>
                <a:lnTo>
                  <a:pt x="32" y="104"/>
                </a:lnTo>
                <a:lnTo>
                  <a:pt x="32" y="63"/>
                </a:lnTo>
                <a:lnTo>
                  <a:pt x="54" y="63"/>
                </a:lnTo>
                <a:lnTo>
                  <a:pt x="54" y="104"/>
                </a:lnTo>
                <a:close/>
                <a:moveTo>
                  <a:pt x="84" y="104"/>
                </a:moveTo>
                <a:lnTo>
                  <a:pt x="64" y="104"/>
                </a:lnTo>
                <a:lnTo>
                  <a:pt x="64" y="19"/>
                </a:lnTo>
                <a:lnTo>
                  <a:pt x="84" y="19"/>
                </a:lnTo>
                <a:lnTo>
                  <a:pt x="84" y="104"/>
                </a:lnTo>
                <a:close/>
                <a:moveTo>
                  <a:pt x="116" y="104"/>
                </a:moveTo>
                <a:lnTo>
                  <a:pt x="95" y="104"/>
                </a:lnTo>
                <a:lnTo>
                  <a:pt x="95" y="41"/>
                </a:lnTo>
                <a:lnTo>
                  <a:pt x="116" y="41"/>
                </a:lnTo>
                <a:lnTo>
                  <a:pt x="116" y="104"/>
                </a:lnTo>
                <a:close/>
                <a:moveTo>
                  <a:pt x="147" y="104"/>
                </a:moveTo>
                <a:lnTo>
                  <a:pt x="127" y="104"/>
                </a:lnTo>
                <a:lnTo>
                  <a:pt x="127" y="9"/>
                </a:lnTo>
                <a:lnTo>
                  <a:pt x="147" y="9"/>
                </a:lnTo>
                <a:lnTo>
                  <a:pt x="147" y="104"/>
                </a:ln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3602" name="Google Shape;3602;p107"/>
          <p:cNvSpPr/>
          <p:nvPr/>
        </p:nvSpPr>
        <p:spPr>
          <a:xfrm>
            <a:off x="5223059" y="2929686"/>
            <a:ext cx="192675" cy="324168"/>
          </a:xfrm>
          <a:custGeom>
            <a:avLst/>
            <a:gdLst/>
            <a:ahLst/>
            <a:cxnLst/>
            <a:rect l="l" t="t" r="r" b="b"/>
            <a:pathLst>
              <a:path w="29" h="49" extrusionOk="0">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3603" name="Google Shape;3603;p107"/>
          <p:cNvSpPr/>
          <p:nvPr/>
        </p:nvSpPr>
        <p:spPr>
          <a:xfrm>
            <a:off x="4882051" y="3556231"/>
            <a:ext cx="256900" cy="284489"/>
          </a:xfrm>
          <a:custGeom>
            <a:avLst/>
            <a:gdLst/>
            <a:ahLst/>
            <a:cxnLst/>
            <a:rect l="l" t="t" r="r" b="b"/>
            <a:pathLst>
              <a:path w="56" h="62" extrusionOk="0">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3604" name="Google Shape;3604;p107"/>
          <p:cNvSpPr/>
          <p:nvPr/>
        </p:nvSpPr>
        <p:spPr>
          <a:xfrm>
            <a:off x="4849611" y="2344509"/>
            <a:ext cx="321782" cy="321767"/>
          </a:xfrm>
          <a:custGeom>
            <a:avLst/>
            <a:gdLst/>
            <a:ahLst/>
            <a:cxnLst/>
            <a:rect l="l" t="t" r="r" b="b"/>
            <a:pathLst>
              <a:path w="68" h="68" extrusionOk="0">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pic>
        <p:nvPicPr>
          <p:cNvPr id="21" name="Рисунок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884" y="156647"/>
            <a:ext cx="8280806" cy="1998176"/>
          </a:xfrm>
          <a:prstGeom prst="rect">
            <a:avLst/>
          </a:prstGeom>
        </p:spPr>
        <p:txBody>
          <a:bodyPr wrap="square">
            <a:spAutoFit/>
          </a:bodyPr>
          <a:lstStyle/>
          <a:p>
            <a:pPr lvl="0" algn="ctr">
              <a:lnSpc>
                <a:spcPct val="150000"/>
              </a:lnSpc>
              <a:defRPr/>
            </a:pPr>
            <a:r>
              <a:rPr lang="ru-RU" sz="4400" dirty="0">
                <a:solidFill>
                  <a:srgbClr val="000000"/>
                </a:solidFill>
                <a:latin typeface="PT Sans"/>
              </a:rPr>
              <a:t>В 1931 году была введена </a:t>
            </a:r>
            <a:endParaRPr lang="ru-RU" sz="4400" dirty="0" smtClean="0">
              <a:solidFill>
                <a:srgbClr val="000000"/>
              </a:solidFill>
              <a:latin typeface="PT Sans"/>
            </a:endParaRPr>
          </a:p>
          <a:p>
            <a:pPr lvl="0" algn="ctr">
              <a:lnSpc>
                <a:spcPct val="150000"/>
              </a:lnSpc>
              <a:defRPr/>
            </a:pPr>
            <a:r>
              <a:rPr lang="ru-RU" sz="4400" dirty="0" smtClean="0">
                <a:solidFill>
                  <a:srgbClr val="000000"/>
                </a:solidFill>
                <a:latin typeface="PT Sans"/>
              </a:rPr>
              <a:t>должность </a:t>
            </a:r>
            <a:r>
              <a:rPr lang="ru-RU" sz="4400" b="1" dirty="0" smtClean="0">
                <a:solidFill>
                  <a:srgbClr val="000000"/>
                </a:solidFill>
                <a:latin typeface="PT Sans"/>
              </a:rPr>
              <a:t>групповода.</a:t>
            </a:r>
            <a:endParaRPr lang="ru-RU" sz="4400" b="1" cap="all" dirty="0">
              <a:solidFill>
                <a:srgbClr val="00644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2375338" y="2283606"/>
            <a:ext cx="3971870" cy="2504649"/>
          </a:xfrm>
          <a:prstGeom prst="rect">
            <a:avLst/>
          </a:prstGeom>
          <a:ln>
            <a:noFill/>
          </a:ln>
          <a:effectLst>
            <a:softEdge rad="112500"/>
          </a:effectLst>
        </p:spPr>
      </p:pic>
    </p:spTree>
    <p:extLst>
      <p:ext uri="{BB962C8B-B14F-4D97-AF65-F5344CB8AC3E}">
        <p14:creationId xmlns:p14="http://schemas.microsoft.com/office/powerpoint/2010/main" val="2236089983"/>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383"/>
        <p:cNvGrpSpPr/>
        <p:nvPr/>
      </p:nvGrpSpPr>
      <p:grpSpPr>
        <a:xfrm>
          <a:off x="0" y="0"/>
          <a:ext cx="0" cy="0"/>
          <a:chOff x="0" y="0"/>
          <a:chExt cx="0" cy="0"/>
        </a:xfrm>
      </p:grpSpPr>
      <p:sp>
        <p:nvSpPr>
          <p:cNvPr id="4385" name="Google Shape;4385;p129"/>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r>
              <a:rPr lang="ru-RU" dirty="0" smtClean="0"/>
              <a:t>ВЗАИМОДЕЙСТВИЕ С РОДИТЕЛЯМИ</a:t>
            </a:r>
            <a:endParaRPr/>
          </a:p>
        </p:txBody>
      </p:sp>
      <p:grpSp>
        <p:nvGrpSpPr>
          <p:cNvPr id="2" name="Google Shape;4386;p129"/>
          <p:cNvGrpSpPr/>
          <p:nvPr/>
        </p:nvGrpSpPr>
        <p:grpSpPr>
          <a:xfrm>
            <a:off x="787931" y="1734085"/>
            <a:ext cx="1513267" cy="1490718"/>
            <a:chOff x="787657" y="1733550"/>
            <a:chExt cx="1512742" cy="1490258"/>
          </a:xfrm>
        </p:grpSpPr>
        <p:sp>
          <p:nvSpPr>
            <p:cNvPr id="4387" name="Google Shape;4387;p129"/>
            <p:cNvSpPr/>
            <p:nvPr/>
          </p:nvSpPr>
          <p:spPr>
            <a:xfrm>
              <a:off x="903532" y="1838863"/>
              <a:ext cx="1280990" cy="1279632"/>
            </a:xfrm>
            <a:prstGeom prst="ellipse">
              <a:avLst/>
            </a:prstGeom>
            <a:solidFill>
              <a:schemeClr val="accent1"/>
            </a:solidFill>
            <a:ln>
              <a:noFill/>
            </a:ln>
          </p:spPr>
          <p:txBody>
            <a:bodyPr spcFirstLastPara="1" wrap="square" lIns="91425" tIns="45700" rIns="91425" bIns="45700"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4388" name="Google Shape;4388;p129"/>
            <p:cNvSpPr/>
            <p:nvPr/>
          </p:nvSpPr>
          <p:spPr>
            <a:xfrm>
              <a:off x="843862" y="1821873"/>
              <a:ext cx="1456537" cy="1374635"/>
            </a:xfrm>
            <a:custGeom>
              <a:avLst/>
              <a:gdLst/>
              <a:ahLst/>
              <a:cxnLst/>
              <a:rect l="l" t="t" r="r" b="b"/>
              <a:pathLst>
                <a:path w="798" h="751" extrusionOk="0">
                  <a:moveTo>
                    <a:pt x="388" y="735"/>
                  </a:moveTo>
                  <a:cubicBezTo>
                    <a:pt x="363" y="735"/>
                    <a:pt x="338" y="732"/>
                    <a:pt x="313" y="727"/>
                  </a:cubicBezTo>
                  <a:cubicBezTo>
                    <a:pt x="265" y="717"/>
                    <a:pt x="218" y="697"/>
                    <a:pt x="177" y="668"/>
                  </a:cubicBezTo>
                  <a:cubicBezTo>
                    <a:pt x="199" y="682"/>
                    <a:pt x="221" y="694"/>
                    <a:pt x="245" y="702"/>
                  </a:cubicBezTo>
                  <a:cubicBezTo>
                    <a:pt x="279" y="716"/>
                    <a:pt x="315" y="726"/>
                    <a:pt x="352" y="730"/>
                  </a:cubicBezTo>
                  <a:cubicBezTo>
                    <a:pt x="367" y="731"/>
                    <a:pt x="382" y="732"/>
                    <a:pt x="398" y="732"/>
                  </a:cubicBezTo>
                  <a:cubicBezTo>
                    <a:pt x="419" y="732"/>
                    <a:pt x="441" y="731"/>
                    <a:pt x="462" y="727"/>
                  </a:cubicBezTo>
                  <a:cubicBezTo>
                    <a:pt x="438" y="732"/>
                    <a:pt x="413" y="735"/>
                    <a:pt x="388" y="735"/>
                  </a:cubicBezTo>
                  <a:moveTo>
                    <a:pt x="264" y="0"/>
                  </a:moveTo>
                  <a:cubicBezTo>
                    <a:pt x="257" y="0"/>
                    <a:pt x="245" y="3"/>
                    <a:pt x="231" y="9"/>
                  </a:cubicBezTo>
                  <a:cubicBezTo>
                    <a:pt x="166" y="38"/>
                    <a:pt x="109" y="85"/>
                    <a:pt x="69" y="143"/>
                  </a:cubicBezTo>
                  <a:cubicBezTo>
                    <a:pt x="29" y="202"/>
                    <a:pt x="5" y="272"/>
                    <a:pt x="2" y="344"/>
                  </a:cubicBezTo>
                  <a:cubicBezTo>
                    <a:pt x="0" y="388"/>
                    <a:pt x="6" y="434"/>
                    <a:pt x="19" y="476"/>
                  </a:cubicBezTo>
                  <a:cubicBezTo>
                    <a:pt x="32" y="519"/>
                    <a:pt x="52" y="560"/>
                    <a:pt x="79" y="595"/>
                  </a:cubicBezTo>
                  <a:cubicBezTo>
                    <a:pt x="106" y="631"/>
                    <a:pt x="138" y="662"/>
                    <a:pt x="175" y="687"/>
                  </a:cubicBezTo>
                  <a:cubicBezTo>
                    <a:pt x="212" y="711"/>
                    <a:pt x="253" y="729"/>
                    <a:pt x="295" y="740"/>
                  </a:cubicBezTo>
                  <a:cubicBezTo>
                    <a:pt x="325" y="747"/>
                    <a:pt x="356" y="751"/>
                    <a:pt x="386" y="751"/>
                  </a:cubicBezTo>
                  <a:cubicBezTo>
                    <a:pt x="443" y="751"/>
                    <a:pt x="499" y="738"/>
                    <a:pt x="549" y="713"/>
                  </a:cubicBezTo>
                  <a:cubicBezTo>
                    <a:pt x="588" y="695"/>
                    <a:pt x="623" y="669"/>
                    <a:pt x="652" y="639"/>
                  </a:cubicBezTo>
                  <a:cubicBezTo>
                    <a:pt x="682" y="609"/>
                    <a:pt x="705" y="574"/>
                    <a:pt x="722" y="536"/>
                  </a:cubicBezTo>
                  <a:cubicBezTo>
                    <a:pt x="726" y="529"/>
                    <a:pt x="727" y="523"/>
                    <a:pt x="726" y="523"/>
                  </a:cubicBezTo>
                  <a:cubicBezTo>
                    <a:pt x="726" y="523"/>
                    <a:pt x="726" y="523"/>
                    <a:pt x="726" y="523"/>
                  </a:cubicBezTo>
                  <a:cubicBezTo>
                    <a:pt x="726" y="523"/>
                    <a:pt x="726" y="523"/>
                    <a:pt x="726" y="523"/>
                  </a:cubicBezTo>
                  <a:cubicBezTo>
                    <a:pt x="724" y="523"/>
                    <a:pt x="720" y="529"/>
                    <a:pt x="717" y="536"/>
                  </a:cubicBezTo>
                  <a:cubicBezTo>
                    <a:pt x="719" y="533"/>
                    <a:pt x="719" y="533"/>
                    <a:pt x="719" y="533"/>
                  </a:cubicBezTo>
                  <a:cubicBezTo>
                    <a:pt x="698" y="571"/>
                    <a:pt x="671" y="606"/>
                    <a:pt x="638" y="636"/>
                  </a:cubicBezTo>
                  <a:cubicBezTo>
                    <a:pt x="605" y="666"/>
                    <a:pt x="567" y="692"/>
                    <a:pt x="525" y="708"/>
                  </a:cubicBezTo>
                  <a:cubicBezTo>
                    <a:pt x="495" y="716"/>
                    <a:pt x="462" y="722"/>
                    <a:pt x="427" y="724"/>
                  </a:cubicBezTo>
                  <a:cubicBezTo>
                    <a:pt x="461" y="720"/>
                    <a:pt x="494" y="711"/>
                    <a:pt x="525" y="698"/>
                  </a:cubicBezTo>
                  <a:cubicBezTo>
                    <a:pt x="570" y="679"/>
                    <a:pt x="607" y="650"/>
                    <a:pt x="637" y="617"/>
                  </a:cubicBezTo>
                  <a:cubicBezTo>
                    <a:pt x="667" y="584"/>
                    <a:pt x="689" y="546"/>
                    <a:pt x="703" y="505"/>
                  </a:cubicBezTo>
                  <a:cubicBezTo>
                    <a:pt x="703" y="504"/>
                    <a:pt x="703" y="504"/>
                    <a:pt x="702" y="504"/>
                  </a:cubicBezTo>
                  <a:cubicBezTo>
                    <a:pt x="702" y="504"/>
                    <a:pt x="701" y="504"/>
                    <a:pt x="701" y="504"/>
                  </a:cubicBezTo>
                  <a:cubicBezTo>
                    <a:pt x="702" y="502"/>
                    <a:pt x="702" y="501"/>
                    <a:pt x="701" y="501"/>
                  </a:cubicBezTo>
                  <a:cubicBezTo>
                    <a:pt x="701" y="501"/>
                    <a:pt x="700" y="501"/>
                    <a:pt x="700" y="502"/>
                  </a:cubicBezTo>
                  <a:cubicBezTo>
                    <a:pt x="698" y="504"/>
                    <a:pt x="696" y="509"/>
                    <a:pt x="695" y="512"/>
                  </a:cubicBezTo>
                  <a:cubicBezTo>
                    <a:pt x="671" y="564"/>
                    <a:pt x="633" y="610"/>
                    <a:pt x="585" y="644"/>
                  </a:cubicBezTo>
                  <a:cubicBezTo>
                    <a:pt x="538" y="679"/>
                    <a:pt x="482" y="700"/>
                    <a:pt x="424" y="707"/>
                  </a:cubicBezTo>
                  <a:cubicBezTo>
                    <a:pt x="411" y="708"/>
                    <a:pt x="398" y="709"/>
                    <a:pt x="385" y="709"/>
                  </a:cubicBezTo>
                  <a:cubicBezTo>
                    <a:pt x="339" y="709"/>
                    <a:pt x="293" y="700"/>
                    <a:pt x="251" y="682"/>
                  </a:cubicBezTo>
                  <a:cubicBezTo>
                    <a:pt x="196" y="659"/>
                    <a:pt x="147" y="622"/>
                    <a:pt x="110" y="574"/>
                  </a:cubicBezTo>
                  <a:cubicBezTo>
                    <a:pt x="110" y="573"/>
                    <a:pt x="109" y="573"/>
                    <a:pt x="108" y="572"/>
                  </a:cubicBezTo>
                  <a:cubicBezTo>
                    <a:pt x="80" y="532"/>
                    <a:pt x="59" y="487"/>
                    <a:pt x="49" y="440"/>
                  </a:cubicBezTo>
                  <a:cubicBezTo>
                    <a:pt x="47" y="432"/>
                    <a:pt x="45" y="425"/>
                    <a:pt x="43" y="425"/>
                  </a:cubicBezTo>
                  <a:cubicBezTo>
                    <a:pt x="43" y="425"/>
                    <a:pt x="43" y="425"/>
                    <a:pt x="43" y="425"/>
                  </a:cubicBezTo>
                  <a:cubicBezTo>
                    <a:pt x="43" y="425"/>
                    <a:pt x="42" y="426"/>
                    <a:pt x="42" y="427"/>
                  </a:cubicBezTo>
                  <a:cubicBezTo>
                    <a:pt x="38" y="408"/>
                    <a:pt x="36" y="388"/>
                    <a:pt x="35" y="369"/>
                  </a:cubicBezTo>
                  <a:cubicBezTo>
                    <a:pt x="35" y="360"/>
                    <a:pt x="35" y="353"/>
                    <a:pt x="34" y="349"/>
                  </a:cubicBezTo>
                  <a:cubicBezTo>
                    <a:pt x="37" y="307"/>
                    <a:pt x="49" y="268"/>
                    <a:pt x="66" y="233"/>
                  </a:cubicBezTo>
                  <a:cubicBezTo>
                    <a:pt x="61" y="245"/>
                    <a:pt x="56" y="258"/>
                    <a:pt x="53" y="272"/>
                  </a:cubicBezTo>
                  <a:cubicBezTo>
                    <a:pt x="38" y="326"/>
                    <a:pt x="38" y="383"/>
                    <a:pt x="50" y="435"/>
                  </a:cubicBezTo>
                  <a:cubicBezTo>
                    <a:pt x="63" y="488"/>
                    <a:pt x="88" y="536"/>
                    <a:pt x="122" y="575"/>
                  </a:cubicBezTo>
                  <a:cubicBezTo>
                    <a:pt x="156" y="613"/>
                    <a:pt x="198" y="642"/>
                    <a:pt x="242" y="660"/>
                  </a:cubicBezTo>
                  <a:cubicBezTo>
                    <a:pt x="279" y="675"/>
                    <a:pt x="317" y="682"/>
                    <a:pt x="354" y="682"/>
                  </a:cubicBezTo>
                  <a:cubicBezTo>
                    <a:pt x="361" y="682"/>
                    <a:pt x="368" y="682"/>
                    <a:pt x="374" y="681"/>
                  </a:cubicBezTo>
                  <a:cubicBezTo>
                    <a:pt x="377" y="681"/>
                    <a:pt x="378" y="680"/>
                    <a:pt x="376" y="679"/>
                  </a:cubicBezTo>
                  <a:cubicBezTo>
                    <a:pt x="374" y="679"/>
                    <a:pt x="372" y="678"/>
                    <a:pt x="369" y="678"/>
                  </a:cubicBezTo>
                  <a:cubicBezTo>
                    <a:pt x="368" y="678"/>
                    <a:pt x="368" y="678"/>
                    <a:pt x="367" y="678"/>
                  </a:cubicBezTo>
                  <a:cubicBezTo>
                    <a:pt x="366" y="678"/>
                    <a:pt x="364" y="678"/>
                    <a:pt x="362" y="678"/>
                  </a:cubicBezTo>
                  <a:cubicBezTo>
                    <a:pt x="323" y="678"/>
                    <a:pt x="283" y="670"/>
                    <a:pt x="245" y="654"/>
                  </a:cubicBezTo>
                  <a:cubicBezTo>
                    <a:pt x="205" y="637"/>
                    <a:pt x="168" y="611"/>
                    <a:pt x="137" y="578"/>
                  </a:cubicBezTo>
                  <a:cubicBezTo>
                    <a:pt x="107" y="545"/>
                    <a:pt x="83" y="504"/>
                    <a:pt x="68" y="460"/>
                  </a:cubicBezTo>
                  <a:cubicBezTo>
                    <a:pt x="54" y="416"/>
                    <a:pt x="49" y="367"/>
                    <a:pt x="55" y="319"/>
                  </a:cubicBezTo>
                  <a:cubicBezTo>
                    <a:pt x="65" y="283"/>
                    <a:pt x="79" y="243"/>
                    <a:pt x="100" y="206"/>
                  </a:cubicBezTo>
                  <a:cubicBezTo>
                    <a:pt x="122" y="169"/>
                    <a:pt x="151" y="136"/>
                    <a:pt x="183" y="110"/>
                  </a:cubicBezTo>
                  <a:cubicBezTo>
                    <a:pt x="190" y="104"/>
                    <a:pt x="196" y="98"/>
                    <a:pt x="196" y="96"/>
                  </a:cubicBezTo>
                  <a:cubicBezTo>
                    <a:pt x="196" y="96"/>
                    <a:pt x="195" y="95"/>
                    <a:pt x="195" y="95"/>
                  </a:cubicBezTo>
                  <a:cubicBezTo>
                    <a:pt x="192" y="95"/>
                    <a:pt x="187" y="98"/>
                    <a:pt x="181" y="103"/>
                  </a:cubicBezTo>
                  <a:cubicBezTo>
                    <a:pt x="156" y="121"/>
                    <a:pt x="134" y="143"/>
                    <a:pt x="115" y="169"/>
                  </a:cubicBezTo>
                  <a:cubicBezTo>
                    <a:pt x="138" y="137"/>
                    <a:pt x="167" y="109"/>
                    <a:pt x="201" y="88"/>
                  </a:cubicBezTo>
                  <a:cubicBezTo>
                    <a:pt x="219" y="77"/>
                    <a:pt x="238" y="68"/>
                    <a:pt x="258" y="61"/>
                  </a:cubicBezTo>
                  <a:cubicBezTo>
                    <a:pt x="265" y="59"/>
                    <a:pt x="273" y="55"/>
                    <a:pt x="276" y="52"/>
                  </a:cubicBezTo>
                  <a:cubicBezTo>
                    <a:pt x="276" y="51"/>
                    <a:pt x="277" y="51"/>
                    <a:pt x="276" y="51"/>
                  </a:cubicBezTo>
                  <a:cubicBezTo>
                    <a:pt x="312" y="38"/>
                    <a:pt x="350" y="32"/>
                    <a:pt x="388" y="32"/>
                  </a:cubicBezTo>
                  <a:cubicBezTo>
                    <a:pt x="397" y="32"/>
                    <a:pt x="407" y="33"/>
                    <a:pt x="416" y="33"/>
                  </a:cubicBezTo>
                  <a:cubicBezTo>
                    <a:pt x="462" y="37"/>
                    <a:pt x="508" y="50"/>
                    <a:pt x="549" y="71"/>
                  </a:cubicBezTo>
                  <a:cubicBezTo>
                    <a:pt x="589" y="93"/>
                    <a:pt x="626" y="122"/>
                    <a:pt x="656" y="156"/>
                  </a:cubicBezTo>
                  <a:cubicBezTo>
                    <a:pt x="686" y="191"/>
                    <a:pt x="709" y="232"/>
                    <a:pt x="724" y="275"/>
                  </a:cubicBezTo>
                  <a:cubicBezTo>
                    <a:pt x="727" y="286"/>
                    <a:pt x="731" y="294"/>
                    <a:pt x="733" y="294"/>
                  </a:cubicBezTo>
                  <a:cubicBezTo>
                    <a:pt x="734" y="294"/>
                    <a:pt x="734" y="294"/>
                    <a:pt x="734" y="293"/>
                  </a:cubicBezTo>
                  <a:cubicBezTo>
                    <a:pt x="736" y="290"/>
                    <a:pt x="735" y="277"/>
                    <a:pt x="731" y="264"/>
                  </a:cubicBezTo>
                  <a:cubicBezTo>
                    <a:pt x="715" y="212"/>
                    <a:pt x="685" y="165"/>
                    <a:pt x="648" y="127"/>
                  </a:cubicBezTo>
                  <a:cubicBezTo>
                    <a:pt x="610" y="90"/>
                    <a:pt x="564" y="61"/>
                    <a:pt x="514" y="42"/>
                  </a:cubicBezTo>
                  <a:cubicBezTo>
                    <a:pt x="473" y="27"/>
                    <a:pt x="430" y="20"/>
                    <a:pt x="388" y="20"/>
                  </a:cubicBezTo>
                  <a:cubicBezTo>
                    <a:pt x="362" y="20"/>
                    <a:pt x="336" y="22"/>
                    <a:pt x="311" y="28"/>
                  </a:cubicBezTo>
                  <a:cubicBezTo>
                    <a:pt x="244" y="43"/>
                    <a:pt x="181" y="77"/>
                    <a:pt x="133" y="128"/>
                  </a:cubicBezTo>
                  <a:cubicBezTo>
                    <a:pt x="107" y="153"/>
                    <a:pt x="84" y="182"/>
                    <a:pt x="66" y="215"/>
                  </a:cubicBezTo>
                  <a:cubicBezTo>
                    <a:pt x="71" y="204"/>
                    <a:pt x="76" y="194"/>
                    <a:pt x="82" y="185"/>
                  </a:cubicBezTo>
                  <a:cubicBezTo>
                    <a:pt x="127" y="112"/>
                    <a:pt x="195" y="59"/>
                    <a:pt x="272" y="32"/>
                  </a:cubicBezTo>
                  <a:cubicBezTo>
                    <a:pt x="310" y="18"/>
                    <a:pt x="350" y="11"/>
                    <a:pt x="391" y="10"/>
                  </a:cubicBezTo>
                  <a:cubicBezTo>
                    <a:pt x="395" y="10"/>
                    <a:pt x="398" y="10"/>
                    <a:pt x="402" y="10"/>
                  </a:cubicBezTo>
                  <a:cubicBezTo>
                    <a:pt x="440" y="10"/>
                    <a:pt x="477" y="15"/>
                    <a:pt x="514" y="26"/>
                  </a:cubicBezTo>
                  <a:cubicBezTo>
                    <a:pt x="591" y="48"/>
                    <a:pt x="656" y="92"/>
                    <a:pt x="704" y="149"/>
                  </a:cubicBezTo>
                  <a:cubicBezTo>
                    <a:pt x="752" y="206"/>
                    <a:pt x="785" y="279"/>
                    <a:pt x="793" y="359"/>
                  </a:cubicBezTo>
                  <a:cubicBezTo>
                    <a:pt x="793" y="363"/>
                    <a:pt x="793" y="366"/>
                    <a:pt x="794" y="367"/>
                  </a:cubicBezTo>
                  <a:cubicBezTo>
                    <a:pt x="794" y="367"/>
                    <a:pt x="795" y="368"/>
                    <a:pt x="795" y="368"/>
                  </a:cubicBezTo>
                  <a:cubicBezTo>
                    <a:pt x="795" y="368"/>
                    <a:pt x="796" y="367"/>
                    <a:pt x="796" y="367"/>
                  </a:cubicBezTo>
                  <a:cubicBezTo>
                    <a:pt x="797" y="364"/>
                    <a:pt x="798" y="356"/>
                    <a:pt x="797" y="348"/>
                  </a:cubicBezTo>
                  <a:cubicBezTo>
                    <a:pt x="792" y="306"/>
                    <a:pt x="781" y="267"/>
                    <a:pt x="765" y="232"/>
                  </a:cubicBezTo>
                  <a:cubicBezTo>
                    <a:pt x="749" y="197"/>
                    <a:pt x="728" y="166"/>
                    <a:pt x="703" y="138"/>
                  </a:cubicBezTo>
                  <a:cubicBezTo>
                    <a:pt x="678" y="111"/>
                    <a:pt x="650" y="86"/>
                    <a:pt x="618" y="66"/>
                  </a:cubicBezTo>
                  <a:cubicBezTo>
                    <a:pt x="585" y="45"/>
                    <a:pt x="549" y="28"/>
                    <a:pt x="509" y="17"/>
                  </a:cubicBezTo>
                  <a:cubicBezTo>
                    <a:pt x="472" y="6"/>
                    <a:pt x="434" y="1"/>
                    <a:pt x="397" y="1"/>
                  </a:cubicBezTo>
                  <a:cubicBezTo>
                    <a:pt x="393" y="1"/>
                    <a:pt x="388" y="1"/>
                    <a:pt x="384" y="1"/>
                  </a:cubicBezTo>
                  <a:cubicBezTo>
                    <a:pt x="343" y="2"/>
                    <a:pt x="302" y="10"/>
                    <a:pt x="264" y="24"/>
                  </a:cubicBezTo>
                  <a:cubicBezTo>
                    <a:pt x="187" y="52"/>
                    <a:pt x="119" y="105"/>
                    <a:pt x="74" y="177"/>
                  </a:cubicBezTo>
                  <a:cubicBezTo>
                    <a:pt x="56" y="208"/>
                    <a:pt x="42" y="241"/>
                    <a:pt x="34" y="275"/>
                  </a:cubicBezTo>
                  <a:cubicBezTo>
                    <a:pt x="25" y="309"/>
                    <a:pt x="22" y="343"/>
                    <a:pt x="23" y="378"/>
                  </a:cubicBezTo>
                  <a:cubicBezTo>
                    <a:pt x="23" y="423"/>
                    <a:pt x="31" y="468"/>
                    <a:pt x="48" y="511"/>
                  </a:cubicBezTo>
                  <a:cubicBezTo>
                    <a:pt x="25" y="457"/>
                    <a:pt x="15" y="398"/>
                    <a:pt x="18" y="339"/>
                  </a:cubicBezTo>
                  <a:cubicBezTo>
                    <a:pt x="22" y="271"/>
                    <a:pt x="45" y="206"/>
                    <a:pt x="83" y="150"/>
                  </a:cubicBezTo>
                  <a:cubicBezTo>
                    <a:pt x="121" y="95"/>
                    <a:pt x="174" y="50"/>
                    <a:pt x="236" y="22"/>
                  </a:cubicBezTo>
                  <a:cubicBezTo>
                    <a:pt x="254" y="13"/>
                    <a:pt x="269" y="5"/>
                    <a:pt x="269" y="2"/>
                  </a:cubicBezTo>
                  <a:cubicBezTo>
                    <a:pt x="268" y="0"/>
                    <a:pt x="267" y="0"/>
                    <a:pt x="264" y="0"/>
                  </a:cubicBezTo>
                </a:path>
              </a:pathLst>
            </a:custGeom>
            <a:solidFill>
              <a:srgbClr val="71717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89" name="Google Shape;4389;p129"/>
            <p:cNvSpPr/>
            <p:nvPr/>
          </p:nvSpPr>
          <p:spPr>
            <a:xfrm>
              <a:off x="1176280" y="3119425"/>
              <a:ext cx="327600" cy="104383"/>
            </a:xfrm>
            <a:custGeom>
              <a:avLst/>
              <a:gdLst/>
              <a:ahLst/>
              <a:cxnLst/>
              <a:rect l="l" t="t" r="r" b="b"/>
              <a:pathLst>
                <a:path w="179" h="57" extrusionOk="0">
                  <a:moveTo>
                    <a:pt x="0" y="0"/>
                  </a:moveTo>
                  <a:cubicBezTo>
                    <a:pt x="0" y="0"/>
                    <a:pt x="0" y="0"/>
                    <a:pt x="0" y="1"/>
                  </a:cubicBezTo>
                  <a:cubicBezTo>
                    <a:pt x="1" y="2"/>
                    <a:pt x="4" y="4"/>
                    <a:pt x="7" y="5"/>
                  </a:cubicBezTo>
                  <a:cubicBezTo>
                    <a:pt x="31" y="17"/>
                    <a:pt x="58" y="28"/>
                    <a:pt x="86" y="37"/>
                  </a:cubicBezTo>
                  <a:cubicBezTo>
                    <a:pt x="114" y="46"/>
                    <a:pt x="143" y="53"/>
                    <a:pt x="172" y="56"/>
                  </a:cubicBezTo>
                  <a:cubicBezTo>
                    <a:pt x="173" y="57"/>
                    <a:pt x="174" y="57"/>
                    <a:pt x="176" y="57"/>
                  </a:cubicBezTo>
                  <a:cubicBezTo>
                    <a:pt x="177" y="57"/>
                    <a:pt x="178" y="56"/>
                    <a:pt x="179" y="56"/>
                  </a:cubicBezTo>
                  <a:cubicBezTo>
                    <a:pt x="179" y="56"/>
                    <a:pt x="177" y="55"/>
                    <a:pt x="174" y="55"/>
                  </a:cubicBezTo>
                  <a:cubicBezTo>
                    <a:pt x="144" y="51"/>
                    <a:pt x="114" y="44"/>
                    <a:pt x="85" y="35"/>
                  </a:cubicBezTo>
                  <a:cubicBezTo>
                    <a:pt x="56" y="26"/>
                    <a:pt x="29" y="14"/>
                    <a:pt x="3" y="1"/>
                  </a:cubicBezTo>
                  <a:cubicBezTo>
                    <a:pt x="2" y="1"/>
                    <a:pt x="1" y="0"/>
                    <a:pt x="0" y="0"/>
                  </a:cubicBezTo>
                </a:path>
              </a:pathLst>
            </a:custGeom>
            <a:solidFill>
              <a:srgbClr val="71717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0" name="Google Shape;4390;p129"/>
            <p:cNvSpPr/>
            <p:nvPr/>
          </p:nvSpPr>
          <p:spPr>
            <a:xfrm>
              <a:off x="787657" y="1733550"/>
              <a:ext cx="1191565" cy="1363394"/>
            </a:xfrm>
            <a:custGeom>
              <a:avLst/>
              <a:gdLst/>
              <a:ahLst/>
              <a:cxnLst/>
              <a:rect l="l" t="t" r="r" b="b"/>
              <a:pathLst>
                <a:path w="653" h="745" extrusionOk="0">
                  <a:moveTo>
                    <a:pt x="424" y="0"/>
                  </a:moveTo>
                  <a:cubicBezTo>
                    <a:pt x="392" y="0"/>
                    <a:pt x="359" y="3"/>
                    <a:pt x="327" y="10"/>
                  </a:cubicBezTo>
                  <a:cubicBezTo>
                    <a:pt x="273" y="23"/>
                    <a:pt x="222" y="45"/>
                    <a:pt x="177" y="78"/>
                  </a:cubicBezTo>
                  <a:cubicBezTo>
                    <a:pt x="131" y="110"/>
                    <a:pt x="92" y="151"/>
                    <a:pt x="64" y="198"/>
                  </a:cubicBezTo>
                  <a:cubicBezTo>
                    <a:pt x="36" y="243"/>
                    <a:pt x="17" y="294"/>
                    <a:pt x="9" y="346"/>
                  </a:cubicBezTo>
                  <a:cubicBezTo>
                    <a:pt x="0" y="399"/>
                    <a:pt x="2" y="452"/>
                    <a:pt x="14" y="503"/>
                  </a:cubicBezTo>
                  <a:cubicBezTo>
                    <a:pt x="25" y="554"/>
                    <a:pt x="47" y="602"/>
                    <a:pt x="77" y="643"/>
                  </a:cubicBezTo>
                  <a:cubicBezTo>
                    <a:pt x="106" y="684"/>
                    <a:pt x="143" y="718"/>
                    <a:pt x="183" y="743"/>
                  </a:cubicBezTo>
                  <a:cubicBezTo>
                    <a:pt x="185" y="744"/>
                    <a:pt x="186" y="745"/>
                    <a:pt x="186" y="745"/>
                  </a:cubicBezTo>
                  <a:cubicBezTo>
                    <a:pt x="187" y="745"/>
                    <a:pt x="187" y="745"/>
                    <a:pt x="186" y="744"/>
                  </a:cubicBezTo>
                  <a:cubicBezTo>
                    <a:pt x="185" y="743"/>
                    <a:pt x="183" y="740"/>
                    <a:pt x="180" y="739"/>
                  </a:cubicBezTo>
                  <a:cubicBezTo>
                    <a:pt x="141" y="713"/>
                    <a:pt x="105" y="679"/>
                    <a:pt x="76" y="639"/>
                  </a:cubicBezTo>
                  <a:cubicBezTo>
                    <a:pt x="48" y="598"/>
                    <a:pt x="27" y="551"/>
                    <a:pt x="15" y="501"/>
                  </a:cubicBezTo>
                  <a:cubicBezTo>
                    <a:pt x="4" y="451"/>
                    <a:pt x="2" y="399"/>
                    <a:pt x="11" y="347"/>
                  </a:cubicBezTo>
                  <a:cubicBezTo>
                    <a:pt x="19" y="296"/>
                    <a:pt x="38" y="245"/>
                    <a:pt x="66" y="201"/>
                  </a:cubicBezTo>
                  <a:cubicBezTo>
                    <a:pt x="111" y="128"/>
                    <a:pt x="177" y="73"/>
                    <a:pt x="252" y="40"/>
                  </a:cubicBezTo>
                  <a:cubicBezTo>
                    <a:pt x="290" y="23"/>
                    <a:pt x="330" y="12"/>
                    <a:pt x="371" y="7"/>
                  </a:cubicBezTo>
                  <a:cubicBezTo>
                    <a:pt x="389" y="5"/>
                    <a:pt x="407" y="4"/>
                    <a:pt x="426" y="4"/>
                  </a:cubicBezTo>
                  <a:cubicBezTo>
                    <a:pt x="449" y="4"/>
                    <a:pt x="472" y="6"/>
                    <a:pt x="495" y="9"/>
                  </a:cubicBezTo>
                  <a:cubicBezTo>
                    <a:pt x="550" y="18"/>
                    <a:pt x="602" y="38"/>
                    <a:pt x="647" y="62"/>
                  </a:cubicBezTo>
                  <a:cubicBezTo>
                    <a:pt x="650" y="63"/>
                    <a:pt x="652" y="64"/>
                    <a:pt x="652" y="64"/>
                  </a:cubicBezTo>
                  <a:cubicBezTo>
                    <a:pt x="653" y="64"/>
                    <a:pt x="653" y="63"/>
                    <a:pt x="653" y="63"/>
                  </a:cubicBezTo>
                  <a:cubicBezTo>
                    <a:pt x="652" y="61"/>
                    <a:pt x="648" y="58"/>
                    <a:pt x="643" y="56"/>
                  </a:cubicBezTo>
                  <a:cubicBezTo>
                    <a:pt x="596" y="30"/>
                    <a:pt x="544" y="12"/>
                    <a:pt x="490" y="4"/>
                  </a:cubicBezTo>
                  <a:cubicBezTo>
                    <a:pt x="468" y="1"/>
                    <a:pt x="446" y="0"/>
                    <a:pt x="424" y="0"/>
                  </a:cubicBezTo>
                </a:path>
              </a:pathLst>
            </a:custGeom>
            <a:solidFill>
              <a:srgbClr val="71717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1" name="Google Shape;4391;p129"/>
            <p:cNvSpPr/>
            <p:nvPr/>
          </p:nvSpPr>
          <p:spPr>
            <a:xfrm>
              <a:off x="803716" y="1760849"/>
              <a:ext cx="595783" cy="1180323"/>
            </a:xfrm>
            <a:custGeom>
              <a:avLst/>
              <a:gdLst/>
              <a:ahLst/>
              <a:cxnLst/>
              <a:rect l="l" t="t" r="r" b="b"/>
              <a:pathLst>
                <a:path w="326" h="645" extrusionOk="0">
                  <a:moveTo>
                    <a:pt x="324" y="0"/>
                  </a:moveTo>
                  <a:cubicBezTo>
                    <a:pt x="323" y="0"/>
                    <a:pt x="321" y="1"/>
                    <a:pt x="319" y="1"/>
                  </a:cubicBezTo>
                  <a:cubicBezTo>
                    <a:pt x="262" y="16"/>
                    <a:pt x="208" y="43"/>
                    <a:pt x="162" y="79"/>
                  </a:cubicBezTo>
                  <a:cubicBezTo>
                    <a:pt x="116" y="116"/>
                    <a:pt x="77" y="162"/>
                    <a:pt x="47" y="215"/>
                  </a:cubicBezTo>
                  <a:cubicBezTo>
                    <a:pt x="16" y="272"/>
                    <a:pt x="0" y="337"/>
                    <a:pt x="3" y="404"/>
                  </a:cubicBezTo>
                  <a:cubicBezTo>
                    <a:pt x="6" y="449"/>
                    <a:pt x="15" y="491"/>
                    <a:pt x="30" y="530"/>
                  </a:cubicBezTo>
                  <a:cubicBezTo>
                    <a:pt x="45" y="568"/>
                    <a:pt x="65" y="605"/>
                    <a:pt x="90" y="641"/>
                  </a:cubicBezTo>
                  <a:cubicBezTo>
                    <a:pt x="92" y="643"/>
                    <a:pt x="94" y="645"/>
                    <a:pt x="95" y="645"/>
                  </a:cubicBezTo>
                  <a:cubicBezTo>
                    <a:pt x="96" y="645"/>
                    <a:pt x="95" y="643"/>
                    <a:pt x="93" y="641"/>
                  </a:cubicBezTo>
                  <a:cubicBezTo>
                    <a:pt x="65" y="602"/>
                    <a:pt x="44" y="561"/>
                    <a:pt x="29" y="518"/>
                  </a:cubicBezTo>
                  <a:cubicBezTo>
                    <a:pt x="15" y="474"/>
                    <a:pt x="7" y="428"/>
                    <a:pt x="8" y="380"/>
                  </a:cubicBezTo>
                  <a:cubicBezTo>
                    <a:pt x="9" y="336"/>
                    <a:pt x="18" y="292"/>
                    <a:pt x="34" y="251"/>
                  </a:cubicBezTo>
                  <a:cubicBezTo>
                    <a:pt x="51" y="210"/>
                    <a:pt x="74" y="172"/>
                    <a:pt x="102" y="139"/>
                  </a:cubicBezTo>
                  <a:cubicBezTo>
                    <a:pt x="159" y="73"/>
                    <a:pt x="235" y="26"/>
                    <a:pt x="320" y="3"/>
                  </a:cubicBezTo>
                  <a:cubicBezTo>
                    <a:pt x="324" y="2"/>
                    <a:pt x="326" y="1"/>
                    <a:pt x="326" y="1"/>
                  </a:cubicBezTo>
                  <a:cubicBezTo>
                    <a:pt x="326" y="0"/>
                    <a:pt x="325" y="0"/>
                    <a:pt x="324" y="0"/>
                  </a:cubicBezTo>
                </a:path>
              </a:pathLst>
            </a:custGeom>
            <a:solidFill>
              <a:srgbClr val="71717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2" name="Google Shape;4392;p129"/>
            <p:cNvSpPr/>
            <p:nvPr/>
          </p:nvSpPr>
          <p:spPr>
            <a:xfrm>
              <a:off x="956274" y="2420867"/>
              <a:ext cx="234459" cy="520306"/>
            </a:xfrm>
            <a:custGeom>
              <a:avLst/>
              <a:gdLst/>
              <a:ahLst/>
              <a:cxnLst/>
              <a:rect l="l" t="t" r="r" b="b"/>
              <a:pathLst>
                <a:path w="129" h="285" extrusionOk="0">
                  <a:moveTo>
                    <a:pt x="6" y="0"/>
                  </a:moveTo>
                  <a:cubicBezTo>
                    <a:pt x="5" y="0"/>
                    <a:pt x="4" y="3"/>
                    <a:pt x="4" y="8"/>
                  </a:cubicBezTo>
                  <a:cubicBezTo>
                    <a:pt x="0" y="35"/>
                    <a:pt x="1" y="63"/>
                    <a:pt x="5" y="90"/>
                  </a:cubicBezTo>
                  <a:cubicBezTo>
                    <a:pt x="9" y="117"/>
                    <a:pt x="17" y="144"/>
                    <a:pt x="28" y="169"/>
                  </a:cubicBezTo>
                  <a:cubicBezTo>
                    <a:pt x="40" y="194"/>
                    <a:pt x="54" y="217"/>
                    <a:pt x="71" y="236"/>
                  </a:cubicBezTo>
                  <a:cubicBezTo>
                    <a:pt x="88" y="256"/>
                    <a:pt x="107" y="272"/>
                    <a:pt x="127" y="284"/>
                  </a:cubicBezTo>
                  <a:cubicBezTo>
                    <a:pt x="128" y="285"/>
                    <a:pt x="128" y="285"/>
                    <a:pt x="129" y="285"/>
                  </a:cubicBezTo>
                  <a:cubicBezTo>
                    <a:pt x="129" y="285"/>
                    <a:pt x="129" y="285"/>
                    <a:pt x="129" y="284"/>
                  </a:cubicBezTo>
                  <a:cubicBezTo>
                    <a:pt x="128" y="283"/>
                    <a:pt x="125" y="280"/>
                    <a:pt x="123" y="279"/>
                  </a:cubicBezTo>
                  <a:cubicBezTo>
                    <a:pt x="104" y="266"/>
                    <a:pt x="86" y="250"/>
                    <a:pt x="70" y="231"/>
                  </a:cubicBezTo>
                  <a:cubicBezTo>
                    <a:pt x="54" y="211"/>
                    <a:pt x="41" y="189"/>
                    <a:pt x="30" y="165"/>
                  </a:cubicBezTo>
                  <a:cubicBezTo>
                    <a:pt x="20" y="141"/>
                    <a:pt x="12" y="115"/>
                    <a:pt x="9" y="89"/>
                  </a:cubicBezTo>
                  <a:cubicBezTo>
                    <a:pt x="5" y="62"/>
                    <a:pt x="5" y="36"/>
                    <a:pt x="7" y="10"/>
                  </a:cubicBezTo>
                  <a:cubicBezTo>
                    <a:pt x="8" y="5"/>
                    <a:pt x="8" y="1"/>
                    <a:pt x="7" y="0"/>
                  </a:cubicBezTo>
                  <a:cubicBezTo>
                    <a:pt x="7" y="0"/>
                    <a:pt x="6" y="0"/>
                    <a:pt x="6" y="0"/>
                  </a:cubicBezTo>
                </a:path>
              </a:pathLst>
            </a:custGeom>
            <a:solidFill>
              <a:srgbClr val="71717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3" name="Google Shape;4393;p129"/>
            <p:cNvSpPr/>
            <p:nvPr/>
          </p:nvSpPr>
          <p:spPr>
            <a:xfrm>
              <a:off x="821380" y="2218526"/>
              <a:ext cx="1437265" cy="997253"/>
            </a:xfrm>
            <a:custGeom>
              <a:avLst/>
              <a:gdLst/>
              <a:ahLst/>
              <a:cxnLst/>
              <a:rect l="l" t="t" r="r" b="b"/>
              <a:pathLst>
                <a:path w="788" h="545" extrusionOk="0">
                  <a:moveTo>
                    <a:pt x="32" y="0"/>
                  </a:moveTo>
                  <a:cubicBezTo>
                    <a:pt x="31" y="0"/>
                    <a:pt x="29" y="4"/>
                    <a:pt x="27" y="9"/>
                  </a:cubicBezTo>
                  <a:cubicBezTo>
                    <a:pt x="8" y="59"/>
                    <a:pt x="0" y="114"/>
                    <a:pt x="3" y="167"/>
                  </a:cubicBezTo>
                  <a:cubicBezTo>
                    <a:pt x="6" y="220"/>
                    <a:pt x="19" y="273"/>
                    <a:pt x="43" y="320"/>
                  </a:cubicBezTo>
                  <a:cubicBezTo>
                    <a:pt x="44" y="324"/>
                    <a:pt x="46" y="328"/>
                    <a:pt x="49" y="332"/>
                  </a:cubicBezTo>
                  <a:cubicBezTo>
                    <a:pt x="91" y="411"/>
                    <a:pt x="158" y="473"/>
                    <a:pt x="240" y="508"/>
                  </a:cubicBezTo>
                  <a:cubicBezTo>
                    <a:pt x="294" y="532"/>
                    <a:pt x="352" y="545"/>
                    <a:pt x="410" y="545"/>
                  </a:cubicBezTo>
                  <a:cubicBezTo>
                    <a:pt x="414" y="545"/>
                    <a:pt x="418" y="544"/>
                    <a:pt x="422" y="544"/>
                  </a:cubicBezTo>
                  <a:cubicBezTo>
                    <a:pt x="484" y="543"/>
                    <a:pt x="545" y="526"/>
                    <a:pt x="600" y="495"/>
                  </a:cubicBezTo>
                  <a:cubicBezTo>
                    <a:pt x="643" y="471"/>
                    <a:pt x="679" y="437"/>
                    <a:pt x="710" y="398"/>
                  </a:cubicBezTo>
                  <a:cubicBezTo>
                    <a:pt x="737" y="366"/>
                    <a:pt x="760" y="328"/>
                    <a:pt x="771" y="292"/>
                  </a:cubicBezTo>
                  <a:cubicBezTo>
                    <a:pt x="786" y="242"/>
                    <a:pt x="788" y="194"/>
                    <a:pt x="782" y="151"/>
                  </a:cubicBezTo>
                  <a:cubicBezTo>
                    <a:pt x="782" y="149"/>
                    <a:pt x="782" y="148"/>
                    <a:pt x="781" y="148"/>
                  </a:cubicBezTo>
                  <a:cubicBezTo>
                    <a:pt x="781" y="148"/>
                    <a:pt x="781" y="149"/>
                    <a:pt x="781" y="150"/>
                  </a:cubicBezTo>
                  <a:cubicBezTo>
                    <a:pt x="780" y="151"/>
                    <a:pt x="780" y="155"/>
                    <a:pt x="781" y="157"/>
                  </a:cubicBezTo>
                  <a:cubicBezTo>
                    <a:pt x="783" y="179"/>
                    <a:pt x="783" y="202"/>
                    <a:pt x="781" y="226"/>
                  </a:cubicBezTo>
                  <a:cubicBezTo>
                    <a:pt x="779" y="249"/>
                    <a:pt x="774" y="273"/>
                    <a:pt x="768" y="295"/>
                  </a:cubicBezTo>
                  <a:cubicBezTo>
                    <a:pt x="735" y="379"/>
                    <a:pt x="673" y="449"/>
                    <a:pt x="597" y="495"/>
                  </a:cubicBezTo>
                  <a:cubicBezTo>
                    <a:pt x="566" y="511"/>
                    <a:pt x="533" y="521"/>
                    <a:pt x="501" y="528"/>
                  </a:cubicBezTo>
                  <a:cubicBezTo>
                    <a:pt x="470" y="534"/>
                    <a:pt x="438" y="537"/>
                    <a:pt x="405" y="537"/>
                  </a:cubicBezTo>
                  <a:cubicBezTo>
                    <a:pt x="403" y="537"/>
                    <a:pt x="401" y="537"/>
                    <a:pt x="399" y="537"/>
                  </a:cubicBezTo>
                  <a:cubicBezTo>
                    <a:pt x="339" y="536"/>
                    <a:pt x="279" y="521"/>
                    <a:pt x="226" y="493"/>
                  </a:cubicBezTo>
                  <a:cubicBezTo>
                    <a:pt x="173" y="466"/>
                    <a:pt x="126" y="426"/>
                    <a:pt x="90" y="380"/>
                  </a:cubicBezTo>
                  <a:cubicBezTo>
                    <a:pt x="57" y="334"/>
                    <a:pt x="34" y="281"/>
                    <a:pt x="22" y="226"/>
                  </a:cubicBezTo>
                  <a:cubicBezTo>
                    <a:pt x="21" y="218"/>
                    <a:pt x="19" y="211"/>
                    <a:pt x="17" y="211"/>
                  </a:cubicBezTo>
                  <a:cubicBezTo>
                    <a:pt x="17" y="211"/>
                    <a:pt x="17" y="211"/>
                    <a:pt x="17" y="211"/>
                  </a:cubicBezTo>
                  <a:cubicBezTo>
                    <a:pt x="16" y="212"/>
                    <a:pt x="16" y="218"/>
                    <a:pt x="17" y="227"/>
                  </a:cubicBezTo>
                  <a:cubicBezTo>
                    <a:pt x="23" y="255"/>
                    <a:pt x="31" y="283"/>
                    <a:pt x="43" y="309"/>
                  </a:cubicBezTo>
                  <a:cubicBezTo>
                    <a:pt x="42" y="309"/>
                    <a:pt x="42" y="309"/>
                    <a:pt x="42" y="309"/>
                  </a:cubicBezTo>
                  <a:cubicBezTo>
                    <a:pt x="41" y="309"/>
                    <a:pt x="41" y="309"/>
                    <a:pt x="41" y="309"/>
                  </a:cubicBezTo>
                  <a:cubicBezTo>
                    <a:pt x="20" y="263"/>
                    <a:pt x="8" y="212"/>
                    <a:pt x="6" y="161"/>
                  </a:cubicBezTo>
                  <a:cubicBezTo>
                    <a:pt x="4" y="110"/>
                    <a:pt x="12" y="58"/>
                    <a:pt x="30" y="10"/>
                  </a:cubicBezTo>
                  <a:cubicBezTo>
                    <a:pt x="32" y="5"/>
                    <a:pt x="33" y="0"/>
                    <a:pt x="32" y="0"/>
                  </a:cubicBezTo>
                  <a:cubicBezTo>
                    <a:pt x="32" y="0"/>
                    <a:pt x="32" y="0"/>
                    <a:pt x="32" y="0"/>
                  </a:cubicBezTo>
                </a:path>
              </a:pathLst>
            </a:custGeom>
            <a:solidFill>
              <a:srgbClr val="71717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3" name="Google Shape;4394;p129"/>
          <p:cNvGrpSpPr/>
          <p:nvPr/>
        </p:nvGrpSpPr>
        <p:grpSpPr>
          <a:xfrm>
            <a:off x="2806806" y="1734085"/>
            <a:ext cx="1513267" cy="1490718"/>
            <a:chOff x="2805832" y="1733550"/>
            <a:chExt cx="1512742" cy="1490258"/>
          </a:xfrm>
        </p:grpSpPr>
        <p:sp>
          <p:nvSpPr>
            <p:cNvPr id="4395" name="Google Shape;4395;p129"/>
            <p:cNvSpPr/>
            <p:nvPr/>
          </p:nvSpPr>
          <p:spPr>
            <a:xfrm>
              <a:off x="2921707" y="1838863"/>
              <a:ext cx="1280990" cy="1279632"/>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4396" name="Google Shape;4396;p129"/>
            <p:cNvSpPr/>
            <p:nvPr/>
          </p:nvSpPr>
          <p:spPr>
            <a:xfrm>
              <a:off x="2862037" y="1821873"/>
              <a:ext cx="1456537" cy="1374635"/>
            </a:xfrm>
            <a:custGeom>
              <a:avLst/>
              <a:gdLst/>
              <a:ahLst/>
              <a:cxnLst/>
              <a:rect l="l" t="t" r="r" b="b"/>
              <a:pathLst>
                <a:path w="798" h="751" extrusionOk="0">
                  <a:moveTo>
                    <a:pt x="388" y="735"/>
                  </a:moveTo>
                  <a:cubicBezTo>
                    <a:pt x="363" y="735"/>
                    <a:pt x="338" y="732"/>
                    <a:pt x="313" y="727"/>
                  </a:cubicBezTo>
                  <a:cubicBezTo>
                    <a:pt x="265" y="717"/>
                    <a:pt x="218" y="697"/>
                    <a:pt x="177" y="668"/>
                  </a:cubicBezTo>
                  <a:cubicBezTo>
                    <a:pt x="199" y="682"/>
                    <a:pt x="221" y="694"/>
                    <a:pt x="245" y="702"/>
                  </a:cubicBezTo>
                  <a:cubicBezTo>
                    <a:pt x="279" y="716"/>
                    <a:pt x="315" y="726"/>
                    <a:pt x="352" y="730"/>
                  </a:cubicBezTo>
                  <a:cubicBezTo>
                    <a:pt x="367" y="731"/>
                    <a:pt x="382" y="732"/>
                    <a:pt x="398" y="732"/>
                  </a:cubicBezTo>
                  <a:cubicBezTo>
                    <a:pt x="419" y="732"/>
                    <a:pt x="441" y="731"/>
                    <a:pt x="462" y="727"/>
                  </a:cubicBezTo>
                  <a:cubicBezTo>
                    <a:pt x="438" y="732"/>
                    <a:pt x="413" y="735"/>
                    <a:pt x="388" y="735"/>
                  </a:cubicBezTo>
                  <a:moveTo>
                    <a:pt x="264" y="0"/>
                  </a:moveTo>
                  <a:cubicBezTo>
                    <a:pt x="257" y="0"/>
                    <a:pt x="245" y="3"/>
                    <a:pt x="231" y="9"/>
                  </a:cubicBezTo>
                  <a:cubicBezTo>
                    <a:pt x="166" y="38"/>
                    <a:pt x="109" y="85"/>
                    <a:pt x="69" y="143"/>
                  </a:cubicBezTo>
                  <a:cubicBezTo>
                    <a:pt x="29" y="202"/>
                    <a:pt x="5" y="272"/>
                    <a:pt x="2" y="344"/>
                  </a:cubicBezTo>
                  <a:cubicBezTo>
                    <a:pt x="0" y="388"/>
                    <a:pt x="6" y="434"/>
                    <a:pt x="19" y="476"/>
                  </a:cubicBezTo>
                  <a:cubicBezTo>
                    <a:pt x="32" y="519"/>
                    <a:pt x="52" y="560"/>
                    <a:pt x="79" y="595"/>
                  </a:cubicBezTo>
                  <a:cubicBezTo>
                    <a:pt x="106" y="631"/>
                    <a:pt x="138" y="662"/>
                    <a:pt x="175" y="687"/>
                  </a:cubicBezTo>
                  <a:cubicBezTo>
                    <a:pt x="212" y="711"/>
                    <a:pt x="253" y="729"/>
                    <a:pt x="295" y="740"/>
                  </a:cubicBezTo>
                  <a:cubicBezTo>
                    <a:pt x="325" y="747"/>
                    <a:pt x="356" y="751"/>
                    <a:pt x="386" y="751"/>
                  </a:cubicBezTo>
                  <a:cubicBezTo>
                    <a:pt x="443" y="751"/>
                    <a:pt x="499" y="738"/>
                    <a:pt x="549" y="713"/>
                  </a:cubicBezTo>
                  <a:cubicBezTo>
                    <a:pt x="588" y="695"/>
                    <a:pt x="623" y="669"/>
                    <a:pt x="652" y="639"/>
                  </a:cubicBezTo>
                  <a:cubicBezTo>
                    <a:pt x="682" y="609"/>
                    <a:pt x="705" y="574"/>
                    <a:pt x="722" y="536"/>
                  </a:cubicBezTo>
                  <a:cubicBezTo>
                    <a:pt x="726" y="529"/>
                    <a:pt x="727" y="523"/>
                    <a:pt x="726" y="523"/>
                  </a:cubicBezTo>
                  <a:cubicBezTo>
                    <a:pt x="726" y="523"/>
                    <a:pt x="726" y="523"/>
                    <a:pt x="726" y="523"/>
                  </a:cubicBezTo>
                  <a:cubicBezTo>
                    <a:pt x="726" y="523"/>
                    <a:pt x="726" y="523"/>
                    <a:pt x="726" y="523"/>
                  </a:cubicBezTo>
                  <a:cubicBezTo>
                    <a:pt x="724" y="523"/>
                    <a:pt x="720" y="529"/>
                    <a:pt x="717" y="536"/>
                  </a:cubicBezTo>
                  <a:cubicBezTo>
                    <a:pt x="719" y="533"/>
                    <a:pt x="719" y="533"/>
                    <a:pt x="719" y="533"/>
                  </a:cubicBezTo>
                  <a:cubicBezTo>
                    <a:pt x="698" y="571"/>
                    <a:pt x="671" y="606"/>
                    <a:pt x="638" y="636"/>
                  </a:cubicBezTo>
                  <a:cubicBezTo>
                    <a:pt x="605" y="666"/>
                    <a:pt x="567" y="692"/>
                    <a:pt x="525" y="708"/>
                  </a:cubicBezTo>
                  <a:cubicBezTo>
                    <a:pt x="495" y="716"/>
                    <a:pt x="462" y="722"/>
                    <a:pt x="427" y="724"/>
                  </a:cubicBezTo>
                  <a:cubicBezTo>
                    <a:pt x="461" y="720"/>
                    <a:pt x="494" y="711"/>
                    <a:pt x="525" y="698"/>
                  </a:cubicBezTo>
                  <a:cubicBezTo>
                    <a:pt x="570" y="679"/>
                    <a:pt x="607" y="650"/>
                    <a:pt x="637" y="617"/>
                  </a:cubicBezTo>
                  <a:cubicBezTo>
                    <a:pt x="667" y="584"/>
                    <a:pt x="689" y="546"/>
                    <a:pt x="703" y="505"/>
                  </a:cubicBezTo>
                  <a:cubicBezTo>
                    <a:pt x="703" y="504"/>
                    <a:pt x="703" y="504"/>
                    <a:pt x="702" y="504"/>
                  </a:cubicBezTo>
                  <a:cubicBezTo>
                    <a:pt x="702" y="504"/>
                    <a:pt x="701" y="504"/>
                    <a:pt x="701" y="504"/>
                  </a:cubicBezTo>
                  <a:cubicBezTo>
                    <a:pt x="702" y="502"/>
                    <a:pt x="702" y="501"/>
                    <a:pt x="701" y="501"/>
                  </a:cubicBezTo>
                  <a:cubicBezTo>
                    <a:pt x="701" y="501"/>
                    <a:pt x="700" y="501"/>
                    <a:pt x="700" y="502"/>
                  </a:cubicBezTo>
                  <a:cubicBezTo>
                    <a:pt x="698" y="504"/>
                    <a:pt x="696" y="509"/>
                    <a:pt x="695" y="512"/>
                  </a:cubicBezTo>
                  <a:cubicBezTo>
                    <a:pt x="671" y="564"/>
                    <a:pt x="633" y="610"/>
                    <a:pt x="585" y="644"/>
                  </a:cubicBezTo>
                  <a:cubicBezTo>
                    <a:pt x="538" y="679"/>
                    <a:pt x="482" y="700"/>
                    <a:pt x="424" y="707"/>
                  </a:cubicBezTo>
                  <a:cubicBezTo>
                    <a:pt x="411" y="708"/>
                    <a:pt x="398" y="709"/>
                    <a:pt x="385" y="709"/>
                  </a:cubicBezTo>
                  <a:cubicBezTo>
                    <a:pt x="339" y="709"/>
                    <a:pt x="293" y="700"/>
                    <a:pt x="251" y="682"/>
                  </a:cubicBezTo>
                  <a:cubicBezTo>
                    <a:pt x="196" y="659"/>
                    <a:pt x="147" y="622"/>
                    <a:pt x="110" y="574"/>
                  </a:cubicBezTo>
                  <a:cubicBezTo>
                    <a:pt x="110" y="573"/>
                    <a:pt x="109" y="573"/>
                    <a:pt x="108" y="572"/>
                  </a:cubicBezTo>
                  <a:cubicBezTo>
                    <a:pt x="80" y="532"/>
                    <a:pt x="59" y="487"/>
                    <a:pt x="49" y="440"/>
                  </a:cubicBezTo>
                  <a:cubicBezTo>
                    <a:pt x="47" y="432"/>
                    <a:pt x="45" y="425"/>
                    <a:pt x="43" y="425"/>
                  </a:cubicBezTo>
                  <a:cubicBezTo>
                    <a:pt x="43" y="425"/>
                    <a:pt x="43" y="425"/>
                    <a:pt x="43" y="425"/>
                  </a:cubicBezTo>
                  <a:cubicBezTo>
                    <a:pt x="43" y="425"/>
                    <a:pt x="42" y="426"/>
                    <a:pt x="42" y="427"/>
                  </a:cubicBezTo>
                  <a:cubicBezTo>
                    <a:pt x="38" y="408"/>
                    <a:pt x="36" y="388"/>
                    <a:pt x="35" y="369"/>
                  </a:cubicBezTo>
                  <a:cubicBezTo>
                    <a:pt x="35" y="360"/>
                    <a:pt x="35" y="353"/>
                    <a:pt x="34" y="349"/>
                  </a:cubicBezTo>
                  <a:cubicBezTo>
                    <a:pt x="37" y="307"/>
                    <a:pt x="49" y="268"/>
                    <a:pt x="66" y="233"/>
                  </a:cubicBezTo>
                  <a:cubicBezTo>
                    <a:pt x="61" y="245"/>
                    <a:pt x="56" y="258"/>
                    <a:pt x="53" y="272"/>
                  </a:cubicBezTo>
                  <a:cubicBezTo>
                    <a:pt x="38" y="326"/>
                    <a:pt x="38" y="383"/>
                    <a:pt x="50" y="435"/>
                  </a:cubicBezTo>
                  <a:cubicBezTo>
                    <a:pt x="63" y="488"/>
                    <a:pt x="88" y="536"/>
                    <a:pt x="122" y="575"/>
                  </a:cubicBezTo>
                  <a:cubicBezTo>
                    <a:pt x="156" y="613"/>
                    <a:pt x="198" y="642"/>
                    <a:pt x="242" y="660"/>
                  </a:cubicBezTo>
                  <a:cubicBezTo>
                    <a:pt x="279" y="675"/>
                    <a:pt x="317" y="682"/>
                    <a:pt x="354" y="682"/>
                  </a:cubicBezTo>
                  <a:cubicBezTo>
                    <a:pt x="361" y="682"/>
                    <a:pt x="368" y="682"/>
                    <a:pt x="374" y="681"/>
                  </a:cubicBezTo>
                  <a:cubicBezTo>
                    <a:pt x="377" y="681"/>
                    <a:pt x="378" y="680"/>
                    <a:pt x="376" y="679"/>
                  </a:cubicBezTo>
                  <a:cubicBezTo>
                    <a:pt x="374" y="679"/>
                    <a:pt x="372" y="678"/>
                    <a:pt x="369" y="678"/>
                  </a:cubicBezTo>
                  <a:cubicBezTo>
                    <a:pt x="368" y="678"/>
                    <a:pt x="368" y="678"/>
                    <a:pt x="367" y="678"/>
                  </a:cubicBezTo>
                  <a:cubicBezTo>
                    <a:pt x="366" y="678"/>
                    <a:pt x="364" y="678"/>
                    <a:pt x="362" y="678"/>
                  </a:cubicBezTo>
                  <a:cubicBezTo>
                    <a:pt x="323" y="678"/>
                    <a:pt x="283" y="670"/>
                    <a:pt x="245" y="654"/>
                  </a:cubicBezTo>
                  <a:cubicBezTo>
                    <a:pt x="205" y="637"/>
                    <a:pt x="168" y="611"/>
                    <a:pt x="137" y="578"/>
                  </a:cubicBezTo>
                  <a:cubicBezTo>
                    <a:pt x="107" y="545"/>
                    <a:pt x="83" y="504"/>
                    <a:pt x="68" y="460"/>
                  </a:cubicBezTo>
                  <a:cubicBezTo>
                    <a:pt x="54" y="416"/>
                    <a:pt x="49" y="367"/>
                    <a:pt x="55" y="319"/>
                  </a:cubicBezTo>
                  <a:cubicBezTo>
                    <a:pt x="65" y="283"/>
                    <a:pt x="79" y="243"/>
                    <a:pt x="100" y="206"/>
                  </a:cubicBezTo>
                  <a:cubicBezTo>
                    <a:pt x="122" y="169"/>
                    <a:pt x="151" y="136"/>
                    <a:pt x="183" y="110"/>
                  </a:cubicBezTo>
                  <a:cubicBezTo>
                    <a:pt x="190" y="104"/>
                    <a:pt x="196" y="98"/>
                    <a:pt x="196" y="96"/>
                  </a:cubicBezTo>
                  <a:cubicBezTo>
                    <a:pt x="196" y="96"/>
                    <a:pt x="195" y="95"/>
                    <a:pt x="195" y="95"/>
                  </a:cubicBezTo>
                  <a:cubicBezTo>
                    <a:pt x="192" y="95"/>
                    <a:pt x="187" y="98"/>
                    <a:pt x="181" y="103"/>
                  </a:cubicBezTo>
                  <a:cubicBezTo>
                    <a:pt x="156" y="121"/>
                    <a:pt x="134" y="143"/>
                    <a:pt x="115" y="169"/>
                  </a:cubicBezTo>
                  <a:cubicBezTo>
                    <a:pt x="138" y="137"/>
                    <a:pt x="167" y="109"/>
                    <a:pt x="201" y="88"/>
                  </a:cubicBezTo>
                  <a:cubicBezTo>
                    <a:pt x="219" y="77"/>
                    <a:pt x="238" y="68"/>
                    <a:pt x="258" y="61"/>
                  </a:cubicBezTo>
                  <a:cubicBezTo>
                    <a:pt x="265" y="59"/>
                    <a:pt x="273" y="55"/>
                    <a:pt x="276" y="52"/>
                  </a:cubicBezTo>
                  <a:cubicBezTo>
                    <a:pt x="276" y="51"/>
                    <a:pt x="277" y="51"/>
                    <a:pt x="276" y="51"/>
                  </a:cubicBezTo>
                  <a:cubicBezTo>
                    <a:pt x="312" y="38"/>
                    <a:pt x="350" y="32"/>
                    <a:pt x="388" y="32"/>
                  </a:cubicBezTo>
                  <a:cubicBezTo>
                    <a:pt x="397" y="32"/>
                    <a:pt x="407" y="33"/>
                    <a:pt x="416" y="33"/>
                  </a:cubicBezTo>
                  <a:cubicBezTo>
                    <a:pt x="462" y="37"/>
                    <a:pt x="508" y="50"/>
                    <a:pt x="549" y="71"/>
                  </a:cubicBezTo>
                  <a:cubicBezTo>
                    <a:pt x="589" y="93"/>
                    <a:pt x="626" y="122"/>
                    <a:pt x="656" y="156"/>
                  </a:cubicBezTo>
                  <a:cubicBezTo>
                    <a:pt x="686" y="191"/>
                    <a:pt x="709" y="232"/>
                    <a:pt x="724" y="275"/>
                  </a:cubicBezTo>
                  <a:cubicBezTo>
                    <a:pt x="727" y="286"/>
                    <a:pt x="731" y="294"/>
                    <a:pt x="733" y="294"/>
                  </a:cubicBezTo>
                  <a:cubicBezTo>
                    <a:pt x="734" y="294"/>
                    <a:pt x="734" y="294"/>
                    <a:pt x="734" y="293"/>
                  </a:cubicBezTo>
                  <a:cubicBezTo>
                    <a:pt x="736" y="290"/>
                    <a:pt x="735" y="277"/>
                    <a:pt x="731" y="264"/>
                  </a:cubicBezTo>
                  <a:cubicBezTo>
                    <a:pt x="715" y="212"/>
                    <a:pt x="685" y="165"/>
                    <a:pt x="648" y="127"/>
                  </a:cubicBezTo>
                  <a:cubicBezTo>
                    <a:pt x="610" y="90"/>
                    <a:pt x="564" y="61"/>
                    <a:pt x="514" y="42"/>
                  </a:cubicBezTo>
                  <a:cubicBezTo>
                    <a:pt x="473" y="27"/>
                    <a:pt x="430" y="20"/>
                    <a:pt x="388" y="20"/>
                  </a:cubicBezTo>
                  <a:cubicBezTo>
                    <a:pt x="362" y="20"/>
                    <a:pt x="336" y="22"/>
                    <a:pt x="311" y="28"/>
                  </a:cubicBezTo>
                  <a:cubicBezTo>
                    <a:pt x="244" y="43"/>
                    <a:pt x="181" y="77"/>
                    <a:pt x="133" y="128"/>
                  </a:cubicBezTo>
                  <a:cubicBezTo>
                    <a:pt x="107" y="153"/>
                    <a:pt x="84" y="182"/>
                    <a:pt x="66" y="215"/>
                  </a:cubicBezTo>
                  <a:cubicBezTo>
                    <a:pt x="71" y="204"/>
                    <a:pt x="76" y="194"/>
                    <a:pt x="82" y="185"/>
                  </a:cubicBezTo>
                  <a:cubicBezTo>
                    <a:pt x="127" y="112"/>
                    <a:pt x="195" y="59"/>
                    <a:pt x="272" y="32"/>
                  </a:cubicBezTo>
                  <a:cubicBezTo>
                    <a:pt x="310" y="18"/>
                    <a:pt x="350" y="11"/>
                    <a:pt x="391" y="10"/>
                  </a:cubicBezTo>
                  <a:cubicBezTo>
                    <a:pt x="395" y="10"/>
                    <a:pt x="398" y="10"/>
                    <a:pt x="402" y="10"/>
                  </a:cubicBezTo>
                  <a:cubicBezTo>
                    <a:pt x="440" y="10"/>
                    <a:pt x="477" y="15"/>
                    <a:pt x="514" y="26"/>
                  </a:cubicBezTo>
                  <a:cubicBezTo>
                    <a:pt x="591" y="48"/>
                    <a:pt x="656" y="92"/>
                    <a:pt x="704" y="149"/>
                  </a:cubicBezTo>
                  <a:cubicBezTo>
                    <a:pt x="752" y="206"/>
                    <a:pt x="785" y="279"/>
                    <a:pt x="793" y="359"/>
                  </a:cubicBezTo>
                  <a:cubicBezTo>
                    <a:pt x="793" y="363"/>
                    <a:pt x="793" y="366"/>
                    <a:pt x="794" y="367"/>
                  </a:cubicBezTo>
                  <a:cubicBezTo>
                    <a:pt x="794" y="367"/>
                    <a:pt x="795" y="368"/>
                    <a:pt x="795" y="368"/>
                  </a:cubicBezTo>
                  <a:cubicBezTo>
                    <a:pt x="795" y="368"/>
                    <a:pt x="796" y="367"/>
                    <a:pt x="796" y="367"/>
                  </a:cubicBezTo>
                  <a:cubicBezTo>
                    <a:pt x="797" y="364"/>
                    <a:pt x="798" y="356"/>
                    <a:pt x="797" y="348"/>
                  </a:cubicBezTo>
                  <a:cubicBezTo>
                    <a:pt x="792" y="306"/>
                    <a:pt x="781" y="267"/>
                    <a:pt x="765" y="232"/>
                  </a:cubicBezTo>
                  <a:cubicBezTo>
                    <a:pt x="749" y="197"/>
                    <a:pt x="728" y="166"/>
                    <a:pt x="703" y="138"/>
                  </a:cubicBezTo>
                  <a:cubicBezTo>
                    <a:pt x="678" y="111"/>
                    <a:pt x="650" y="86"/>
                    <a:pt x="618" y="66"/>
                  </a:cubicBezTo>
                  <a:cubicBezTo>
                    <a:pt x="585" y="45"/>
                    <a:pt x="549" y="28"/>
                    <a:pt x="509" y="17"/>
                  </a:cubicBezTo>
                  <a:cubicBezTo>
                    <a:pt x="472" y="6"/>
                    <a:pt x="434" y="1"/>
                    <a:pt x="397" y="1"/>
                  </a:cubicBezTo>
                  <a:cubicBezTo>
                    <a:pt x="393" y="1"/>
                    <a:pt x="388" y="1"/>
                    <a:pt x="384" y="1"/>
                  </a:cubicBezTo>
                  <a:cubicBezTo>
                    <a:pt x="343" y="2"/>
                    <a:pt x="302" y="10"/>
                    <a:pt x="264" y="24"/>
                  </a:cubicBezTo>
                  <a:cubicBezTo>
                    <a:pt x="187" y="52"/>
                    <a:pt x="119" y="105"/>
                    <a:pt x="74" y="177"/>
                  </a:cubicBezTo>
                  <a:cubicBezTo>
                    <a:pt x="56" y="208"/>
                    <a:pt x="42" y="241"/>
                    <a:pt x="34" y="275"/>
                  </a:cubicBezTo>
                  <a:cubicBezTo>
                    <a:pt x="25" y="309"/>
                    <a:pt x="22" y="343"/>
                    <a:pt x="23" y="378"/>
                  </a:cubicBezTo>
                  <a:cubicBezTo>
                    <a:pt x="23" y="423"/>
                    <a:pt x="31" y="468"/>
                    <a:pt x="48" y="511"/>
                  </a:cubicBezTo>
                  <a:cubicBezTo>
                    <a:pt x="25" y="457"/>
                    <a:pt x="15" y="398"/>
                    <a:pt x="18" y="339"/>
                  </a:cubicBezTo>
                  <a:cubicBezTo>
                    <a:pt x="22" y="271"/>
                    <a:pt x="45" y="206"/>
                    <a:pt x="83" y="150"/>
                  </a:cubicBezTo>
                  <a:cubicBezTo>
                    <a:pt x="121" y="95"/>
                    <a:pt x="174" y="50"/>
                    <a:pt x="236" y="22"/>
                  </a:cubicBezTo>
                  <a:cubicBezTo>
                    <a:pt x="254" y="13"/>
                    <a:pt x="269" y="5"/>
                    <a:pt x="269" y="2"/>
                  </a:cubicBezTo>
                  <a:cubicBezTo>
                    <a:pt x="268" y="0"/>
                    <a:pt x="267" y="0"/>
                    <a:pt x="264" y="0"/>
                  </a:cubicBezTo>
                </a:path>
              </a:pathLst>
            </a:custGeom>
            <a:solidFill>
              <a:srgbClr val="717171"/>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7" name="Google Shape;4397;p129"/>
            <p:cNvSpPr/>
            <p:nvPr/>
          </p:nvSpPr>
          <p:spPr>
            <a:xfrm>
              <a:off x="3194455" y="3119425"/>
              <a:ext cx="327600" cy="104383"/>
            </a:xfrm>
            <a:custGeom>
              <a:avLst/>
              <a:gdLst/>
              <a:ahLst/>
              <a:cxnLst/>
              <a:rect l="l" t="t" r="r" b="b"/>
              <a:pathLst>
                <a:path w="179" h="57" extrusionOk="0">
                  <a:moveTo>
                    <a:pt x="0" y="0"/>
                  </a:moveTo>
                  <a:cubicBezTo>
                    <a:pt x="0" y="0"/>
                    <a:pt x="0" y="0"/>
                    <a:pt x="0" y="1"/>
                  </a:cubicBezTo>
                  <a:cubicBezTo>
                    <a:pt x="1" y="2"/>
                    <a:pt x="4" y="4"/>
                    <a:pt x="7" y="5"/>
                  </a:cubicBezTo>
                  <a:cubicBezTo>
                    <a:pt x="31" y="17"/>
                    <a:pt x="58" y="28"/>
                    <a:pt x="86" y="37"/>
                  </a:cubicBezTo>
                  <a:cubicBezTo>
                    <a:pt x="114" y="46"/>
                    <a:pt x="143" y="53"/>
                    <a:pt x="172" y="56"/>
                  </a:cubicBezTo>
                  <a:cubicBezTo>
                    <a:pt x="173" y="57"/>
                    <a:pt x="174" y="57"/>
                    <a:pt x="176" y="57"/>
                  </a:cubicBezTo>
                  <a:cubicBezTo>
                    <a:pt x="177" y="57"/>
                    <a:pt x="178" y="56"/>
                    <a:pt x="179" y="56"/>
                  </a:cubicBezTo>
                  <a:cubicBezTo>
                    <a:pt x="179" y="56"/>
                    <a:pt x="177" y="55"/>
                    <a:pt x="174" y="55"/>
                  </a:cubicBezTo>
                  <a:cubicBezTo>
                    <a:pt x="144" y="51"/>
                    <a:pt x="114" y="44"/>
                    <a:pt x="85" y="35"/>
                  </a:cubicBezTo>
                  <a:cubicBezTo>
                    <a:pt x="56" y="26"/>
                    <a:pt x="29" y="14"/>
                    <a:pt x="3" y="1"/>
                  </a:cubicBezTo>
                  <a:cubicBezTo>
                    <a:pt x="2" y="1"/>
                    <a:pt x="1" y="0"/>
                    <a:pt x="0" y="0"/>
                  </a:cubicBezTo>
                </a:path>
              </a:pathLst>
            </a:custGeom>
            <a:solidFill>
              <a:srgbClr val="717171"/>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8" name="Google Shape;4398;p129"/>
            <p:cNvSpPr/>
            <p:nvPr/>
          </p:nvSpPr>
          <p:spPr>
            <a:xfrm>
              <a:off x="2805832" y="1733550"/>
              <a:ext cx="1191565" cy="1363394"/>
            </a:xfrm>
            <a:custGeom>
              <a:avLst/>
              <a:gdLst/>
              <a:ahLst/>
              <a:cxnLst/>
              <a:rect l="l" t="t" r="r" b="b"/>
              <a:pathLst>
                <a:path w="653" h="745" extrusionOk="0">
                  <a:moveTo>
                    <a:pt x="424" y="0"/>
                  </a:moveTo>
                  <a:cubicBezTo>
                    <a:pt x="392" y="0"/>
                    <a:pt x="359" y="3"/>
                    <a:pt x="327" y="10"/>
                  </a:cubicBezTo>
                  <a:cubicBezTo>
                    <a:pt x="273" y="23"/>
                    <a:pt x="222" y="45"/>
                    <a:pt x="177" y="78"/>
                  </a:cubicBezTo>
                  <a:cubicBezTo>
                    <a:pt x="131" y="110"/>
                    <a:pt x="92" y="151"/>
                    <a:pt x="64" y="198"/>
                  </a:cubicBezTo>
                  <a:cubicBezTo>
                    <a:pt x="36" y="243"/>
                    <a:pt x="17" y="294"/>
                    <a:pt x="9" y="346"/>
                  </a:cubicBezTo>
                  <a:cubicBezTo>
                    <a:pt x="0" y="399"/>
                    <a:pt x="2" y="452"/>
                    <a:pt x="14" y="503"/>
                  </a:cubicBezTo>
                  <a:cubicBezTo>
                    <a:pt x="25" y="554"/>
                    <a:pt x="47" y="602"/>
                    <a:pt x="77" y="643"/>
                  </a:cubicBezTo>
                  <a:cubicBezTo>
                    <a:pt x="106" y="684"/>
                    <a:pt x="143" y="718"/>
                    <a:pt x="183" y="743"/>
                  </a:cubicBezTo>
                  <a:cubicBezTo>
                    <a:pt x="185" y="744"/>
                    <a:pt x="186" y="745"/>
                    <a:pt x="186" y="745"/>
                  </a:cubicBezTo>
                  <a:cubicBezTo>
                    <a:pt x="187" y="745"/>
                    <a:pt x="187" y="745"/>
                    <a:pt x="186" y="744"/>
                  </a:cubicBezTo>
                  <a:cubicBezTo>
                    <a:pt x="185" y="743"/>
                    <a:pt x="183" y="740"/>
                    <a:pt x="180" y="739"/>
                  </a:cubicBezTo>
                  <a:cubicBezTo>
                    <a:pt x="141" y="713"/>
                    <a:pt x="105" y="679"/>
                    <a:pt x="76" y="639"/>
                  </a:cubicBezTo>
                  <a:cubicBezTo>
                    <a:pt x="48" y="598"/>
                    <a:pt x="27" y="551"/>
                    <a:pt x="15" y="501"/>
                  </a:cubicBezTo>
                  <a:cubicBezTo>
                    <a:pt x="4" y="451"/>
                    <a:pt x="2" y="399"/>
                    <a:pt x="11" y="347"/>
                  </a:cubicBezTo>
                  <a:cubicBezTo>
                    <a:pt x="19" y="296"/>
                    <a:pt x="38" y="245"/>
                    <a:pt x="66" y="201"/>
                  </a:cubicBezTo>
                  <a:cubicBezTo>
                    <a:pt x="111" y="128"/>
                    <a:pt x="177" y="73"/>
                    <a:pt x="252" y="40"/>
                  </a:cubicBezTo>
                  <a:cubicBezTo>
                    <a:pt x="290" y="23"/>
                    <a:pt x="330" y="12"/>
                    <a:pt x="371" y="7"/>
                  </a:cubicBezTo>
                  <a:cubicBezTo>
                    <a:pt x="389" y="5"/>
                    <a:pt x="407" y="4"/>
                    <a:pt x="426" y="4"/>
                  </a:cubicBezTo>
                  <a:cubicBezTo>
                    <a:pt x="449" y="4"/>
                    <a:pt x="472" y="6"/>
                    <a:pt x="495" y="9"/>
                  </a:cubicBezTo>
                  <a:cubicBezTo>
                    <a:pt x="550" y="18"/>
                    <a:pt x="602" y="38"/>
                    <a:pt x="647" y="62"/>
                  </a:cubicBezTo>
                  <a:cubicBezTo>
                    <a:pt x="650" y="63"/>
                    <a:pt x="652" y="64"/>
                    <a:pt x="652" y="64"/>
                  </a:cubicBezTo>
                  <a:cubicBezTo>
                    <a:pt x="653" y="64"/>
                    <a:pt x="653" y="63"/>
                    <a:pt x="653" y="63"/>
                  </a:cubicBezTo>
                  <a:cubicBezTo>
                    <a:pt x="652" y="61"/>
                    <a:pt x="648" y="58"/>
                    <a:pt x="643" y="56"/>
                  </a:cubicBezTo>
                  <a:cubicBezTo>
                    <a:pt x="596" y="30"/>
                    <a:pt x="544" y="12"/>
                    <a:pt x="490" y="4"/>
                  </a:cubicBezTo>
                  <a:cubicBezTo>
                    <a:pt x="468" y="1"/>
                    <a:pt x="446" y="0"/>
                    <a:pt x="424" y="0"/>
                  </a:cubicBezTo>
                </a:path>
              </a:pathLst>
            </a:custGeom>
            <a:solidFill>
              <a:srgbClr val="717171"/>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399" name="Google Shape;4399;p129"/>
            <p:cNvSpPr/>
            <p:nvPr/>
          </p:nvSpPr>
          <p:spPr>
            <a:xfrm>
              <a:off x="2821891" y="1760849"/>
              <a:ext cx="595783" cy="1180323"/>
            </a:xfrm>
            <a:custGeom>
              <a:avLst/>
              <a:gdLst/>
              <a:ahLst/>
              <a:cxnLst/>
              <a:rect l="l" t="t" r="r" b="b"/>
              <a:pathLst>
                <a:path w="326" h="645" extrusionOk="0">
                  <a:moveTo>
                    <a:pt x="324" y="0"/>
                  </a:moveTo>
                  <a:cubicBezTo>
                    <a:pt x="323" y="0"/>
                    <a:pt x="321" y="1"/>
                    <a:pt x="319" y="1"/>
                  </a:cubicBezTo>
                  <a:cubicBezTo>
                    <a:pt x="262" y="16"/>
                    <a:pt x="208" y="43"/>
                    <a:pt x="162" y="79"/>
                  </a:cubicBezTo>
                  <a:cubicBezTo>
                    <a:pt x="116" y="116"/>
                    <a:pt x="77" y="162"/>
                    <a:pt x="47" y="215"/>
                  </a:cubicBezTo>
                  <a:cubicBezTo>
                    <a:pt x="16" y="272"/>
                    <a:pt x="0" y="337"/>
                    <a:pt x="3" y="404"/>
                  </a:cubicBezTo>
                  <a:cubicBezTo>
                    <a:pt x="6" y="449"/>
                    <a:pt x="15" y="491"/>
                    <a:pt x="30" y="530"/>
                  </a:cubicBezTo>
                  <a:cubicBezTo>
                    <a:pt x="45" y="568"/>
                    <a:pt x="65" y="605"/>
                    <a:pt x="90" y="641"/>
                  </a:cubicBezTo>
                  <a:cubicBezTo>
                    <a:pt x="92" y="643"/>
                    <a:pt x="94" y="645"/>
                    <a:pt x="95" y="645"/>
                  </a:cubicBezTo>
                  <a:cubicBezTo>
                    <a:pt x="96" y="645"/>
                    <a:pt x="95" y="643"/>
                    <a:pt x="93" y="641"/>
                  </a:cubicBezTo>
                  <a:cubicBezTo>
                    <a:pt x="65" y="602"/>
                    <a:pt x="44" y="561"/>
                    <a:pt x="29" y="518"/>
                  </a:cubicBezTo>
                  <a:cubicBezTo>
                    <a:pt x="15" y="474"/>
                    <a:pt x="7" y="428"/>
                    <a:pt x="8" y="380"/>
                  </a:cubicBezTo>
                  <a:cubicBezTo>
                    <a:pt x="9" y="336"/>
                    <a:pt x="18" y="292"/>
                    <a:pt x="34" y="251"/>
                  </a:cubicBezTo>
                  <a:cubicBezTo>
                    <a:pt x="51" y="210"/>
                    <a:pt x="74" y="172"/>
                    <a:pt x="102" y="139"/>
                  </a:cubicBezTo>
                  <a:cubicBezTo>
                    <a:pt x="159" y="73"/>
                    <a:pt x="235" y="26"/>
                    <a:pt x="320" y="3"/>
                  </a:cubicBezTo>
                  <a:cubicBezTo>
                    <a:pt x="324" y="2"/>
                    <a:pt x="326" y="1"/>
                    <a:pt x="326" y="1"/>
                  </a:cubicBezTo>
                  <a:cubicBezTo>
                    <a:pt x="326" y="0"/>
                    <a:pt x="325" y="0"/>
                    <a:pt x="324" y="0"/>
                  </a:cubicBezTo>
                </a:path>
              </a:pathLst>
            </a:custGeom>
            <a:solidFill>
              <a:srgbClr val="717171"/>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0" name="Google Shape;4400;p129"/>
            <p:cNvSpPr/>
            <p:nvPr/>
          </p:nvSpPr>
          <p:spPr>
            <a:xfrm>
              <a:off x="2974449" y="2420867"/>
              <a:ext cx="234459" cy="520306"/>
            </a:xfrm>
            <a:custGeom>
              <a:avLst/>
              <a:gdLst/>
              <a:ahLst/>
              <a:cxnLst/>
              <a:rect l="l" t="t" r="r" b="b"/>
              <a:pathLst>
                <a:path w="129" h="285" extrusionOk="0">
                  <a:moveTo>
                    <a:pt x="6" y="0"/>
                  </a:moveTo>
                  <a:cubicBezTo>
                    <a:pt x="5" y="0"/>
                    <a:pt x="4" y="3"/>
                    <a:pt x="4" y="8"/>
                  </a:cubicBezTo>
                  <a:cubicBezTo>
                    <a:pt x="0" y="35"/>
                    <a:pt x="1" y="63"/>
                    <a:pt x="5" y="90"/>
                  </a:cubicBezTo>
                  <a:cubicBezTo>
                    <a:pt x="9" y="117"/>
                    <a:pt x="17" y="144"/>
                    <a:pt x="28" y="169"/>
                  </a:cubicBezTo>
                  <a:cubicBezTo>
                    <a:pt x="40" y="194"/>
                    <a:pt x="54" y="217"/>
                    <a:pt x="71" y="236"/>
                  </a:cubicBezTo>
                  <a:cubicBezTo>
                    <a:pt x="88" y="256"/>
                    <a:pt x="107" y="272"/>
                    <a:pt x="127" y="284"/>
                  </a:cubicBezTo>
                  <a:cubicBezTo>
                    <a:pt x="128" y="285"/>
                    <a:pt x="128" y="285"/>
                    <a:pt x="129" y="285"/>
                  </a:cubicBezTo>
                  <a:cubicBezTo>
                    <a:pt x="129" y="285"/>
                    <a:pt x="129" y="285"/>
                    <a:pt x="129" y="284"/>
                  </a:cubicBezTo>
                  <a:cubicBezTo>
                    <a:pt x="128" y="283"/>
                    <a:pt x="125" y="280"/>
                    <a:pt x="123" y="279"/>
                  </a:cubicBezTo>
                  <a:cubicBezTo>
                    <a:pt x="104" y="266"/>
                    <a:pt x="86" y="250"/>
                    <a:pt x="70" y="231"/>
                  </a:cubicBezTo>
                  <a:cubicBezTo>
                    <a:pt x="54" y="211"/>
                    <a:pt x="41" y="189"/>
                    <a:pt x="30" y="165"/>
                  </a:cubicBezTo>
                  <a:cubicBezTo>
                    <a:pt x="20" y="141"/>
                    <a:pt x="12" y="115"/>
                    <a:pt x="9" y="89"/>
                  </a:cubicBezTo>
                  <a:cubicBezTo>
                    <a:pt x="5" y="62"/>
                    <a:pt x="5" y="36"/>
                    <a:pt x="7" y="10"/>
                  </a:cubicBezTo>
                  <a:cubicBezTo>
                    <a:pt x="8" y="5"/>
                    <a:pt x="8" y="1"/>
                    <a:pt x="7" y="0"/>
                  </a:cubicBezTo>
                  <a:cubicBezTo>
                    <a:pt x="7" y="0"/>
                    <a:pt x="6" y="0"/>
                    <a:pt x="6" y="0"/>
                  </a:cubicBezTo>
                </a:path>
              </a:pathLst>
            </a:custGeom>
            <a:solidFill>
              <a:srgbClr val="717171"/>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1" name="Google Shape;4401;p129"/>
            <p:cNvSpPr/>
            <p:nvPr/>
          </p:nvSpPr>
          <p:spPr>
            <a:xfrm>
              <a:off x="2839555" y="2218526"/>
              <a:ext cx="1437265" cy="997253"/>
            </a:xfrm>
            <a:custGeom>
              <a:avLst/>
              <a:gdLst/>
              <a:ahLst/>
              <a:cxnLst/>
              <a:rect l="l" t="t" r="r" b="b"/>
              <a:pathLst>
                <a:path w="788" h="545" extrusionOk="0">
                  <a:moveTo>
                    <a:pt x="32" y="0"/>
                  </a:moveTo>
                  <a:cubicBezTo>
                    <a:pt x="31" y="0"/>
                    <a:pt x="29" y="4"/>
                    <a:pt x="27" y="9"/>
                  </a:cubicBezTo>
                  <a:cubicBezTo>
                    <a:pt x="8" y="59"/>
                    <a:pt x="0" y="114"/>
                    <a:pt x="3" y="167"/>
                  </a:cubicBezTo>
                  <a:cubicBezTo>
                    <a:pt x="6" y="220"/>
                    <a:pt x="19" y="273"/>
                    <a:pt x="43" y="320"/>
                  </a:cubicBezTo>
                  <a:cubicBezTo>
                    <a:pt x="44" y="324"/>
                    <a:pt x="46" y="328"/>
                    <a:pt x="49" y="332"/>
                  </a:cubicBezTo>
                  <a:cubicBezTo>
                    <a:pt x="91" y="411"/>
                    <a:pt x="158" y="473"/>
                    <a:pt x="240" y="508"/>
                  </a:cubicBezTo>
                  <a:cubicBezTo>
                    <a:pt x="294" y="532"/>
                    <a:pt x="352" y="545"/>
                    <a:pt x="410" y="545"/>
                  </a:cubicBezTo>
                  <a:cubicBezTo>
                    <a:pt x="414" y="545"/>
                    <a:pt x="418" y="544"/>
                    <a:pt x="422" y="544"/>
                  </a:cubicBezTo>
                  <a:cubicBezTo>
                    <a:pt x="484" y="543"/>
                    <a:pt x="545" y="526"/>
                    <a:pt x="600" y="495"/>
                  </a:cubicBezTo>
                  <a:cubicBezTo>
                    <a:pt x="643" y="471"/>
                    <a:pt x="679" y="437"/>
                    <a:pt x="710" y="398"/>
                  </a:cubicBezTo>
                  <a:cubicBezTo>
                    <a:pt x="737" y="366"/>
                    <a:pt x="760" y="328"/>
                    <a:pt x="771" y="292"/>
                  </a:cubicBezTo>
                  <a:cubicBezTo>
                    <a:pt x="786" y="242"/>
                    <a:pt x="788" y="194"/>
                    <a:pt x="782" y="151"/>
                  </a:cubicBezTo>
                  <a:cubicBezTo>
                    <a:pt x="782" y="149"/>
                    <a:pt x="782" y="148"/>
                    <a:pt x="781" y="148"/>
                  </a:cubicBezTo>
                  <a:cubicBezTo>
                    <a:pt x="781" y="148"/>
                    <a:pt x="781" y="149"/>
                    <a:pt x="781" y="150"/>
                  </a:cubicBezTo>
                  <a:cubicBezTo>
                    <a:pt x="780" y="151"/>
                    <a:pt x="780" y="155"/>
                    <a:pt x="781" y="157"/>
                  </a:cubicBezTo>
                  <a:cubicBezTo>
                    <a:pt x="783" y="179"/>
                    <a:pt x="783" y="202"/>
                    <a:pt x="781" y="226"/>
                  </a:cubicBezTo>
                  <a:cubicBezTo>
                    <a:pt x="779" y="249"/>
                    <a:pt x="774" y="273"/>
                    <a:pt x="768" y="295"/>
                  </a:cubicBezTo>
                  <a:cubicBezTo>
                    <a:pt x="735" y="379"/>
                    <a:pt x="673" y="449"/>
                    <a:pt x="597" y="495"/>
                  </a:cubicBezTo>
                  <a:cubicBezTo>
                    <a:pt x="566" y="511"/>
                    <a:pt x="533" y="521"/>
                    <a:pt x="501" y="528"/>
                  </a:cubicBezTo>
                  <a:cubicBezTo>
                    <a:pt x="470" y="534"/>
                    <a:pt x="438" y="537"/>
                    <a:pt x="405" y="537"/>
                  </a:cubicBezTo>
                  <a:cubicBezTo>
                    <a:pt x="403" y="537"/>
                    <a:pt x="401" y="537"/>
                    <a:pt x="399" y="537"/>
                  </a:cubicBezTo>
                  <a:cubicBezTo>
                    <a:pt x="339" y="536"/>
                    <a:pt x="279" y="521"/>
                    <a:pt x="226" y="493"/>
                  </a:cubicBezTo>
                  <a:cubicBezTo>
                    <a:pt x="173" y="466"/>
                    <a:pt x="126" y="426"/>
                    <a:pt x="90" y="380"/>
                  </a:cubicBezTo>
                  <a:cubicBezTo>
                    <a:pt x="57" y="334"/>
                    <a:pt x="34" y="281"/>
                    <a:pt x="22" y="226"/>
                  </a:cubicBezTo>
                  <a:cubicBezTo>
                    <a:pt x="21" y="218"/>
                    <a:pt x="19" y="211"/>
                    <a:pt x="17" y="211"/>
                  </a:cubicBezTo>
                  <a:cubicBezTo>
                    <a:pt x="17" y="211"/>
                    <a:pt x="17" y="211"/>
                    <a:pt x="17" y="211"/>
                  </a:cubicBezTo>
                  <a:cubicBezTo>
                    <a:pt x="16" y="212"/>
                    <a:pt x="16" y="218"/>
                    <a:pt x="17" y="227"/>
                  </a:cubicBezTo>
                  <a:cubicBezTo>
                    <a:pt x="23" y="255"/>
                    <a:pt x="31" y="283"/>
                    <a:pt x="43" y="309"/>
                  </a:cubicBezTo>
                  <a:cubicBezTo>
                    <a:pt x="42" y="309"/>
                    <a:pt x="42" y="309"/>
                    <a:pt x="42" y="309"/>
                  </a:cubicBezTo>
                  <a:cubicBezTo>
                    <a:pt x="41" y="309"/>
                    <a:pt x="41" y="309"/>
                    <a:pt x="41" y="309"/>
                  </a:cubicBezTo>
                  <a:cubicBezTo>
                    <a:pt x="20" y="263"/>
                    <a:pt x="8" y="212"/>
                    <a:pt x="6" y="161"/>
                  </a:cubicBezTo>
                  <a:cubicBezTo>
                    <a:pt x="4" y="110"/>
                    <a:pt x="12" y="58"/>
                    <a:pt x="30" y="10"/>
                  </a:cubicBezTo>
                  <a:cubicBezTo>
                    <a:pt x="32" y="5"/>
                    <a:pt x="33" y="0"/>
                    <a:pt x="32" y="0"/>
                  </a:cubicBezTo>
                  <a:cubicBezTo>
                    <a:pt x="32" y="0"/>
                    <a:pt x="32" y="0"/>
                    <a:pt x="32" y="0"/>
                  </a:cubicBezTo>
                </a:path>
              </a:pathLst>
            </a:custGeom>
            <a:solidFill>
              <a:srgbClr val="717171"/>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4" name="Google Shape;4402;p129"/>
          <p:cNvGrpSpPr/>
          <p:nvPr/>
        </p:nvGrpSpPr>
        <p:grpSpPr>
          <a:xfrm>
            <a:off x="4825682" y="1734085"/>
            <a:ext cx="1513267" cy="1490718"/>
            <a:chOff x="4824007" y="1733550"/>
            <a:chExt cx="1512742" cy="1490258"/>
          </a:xfrm>
        </p:grpSpPr>
        <p:sp>
          <p:nvSpPr>
            <p:cNvPr id="4403" name="Google Shape;4403;p129"/>
            <p:cNvSpPr/>
            <p:nvPr/>
          </p:nvSpPr>
          <p:spPr>
            <a:xfrm>
              <a:off x="4939882" y="1838863"/>
              <a:ext cx="1280990" cy="1279632"/>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4404" name="Google Shape;4404;p129"/>
            <p:cNvSpPr/>
            <p:nvPr/>
          </p:nvSpPr>
          <p:spPr>
            <a:xfrm>
              <a:off x="4880212" y="1821873"/>
              <a:ext cx="1456537" cy="1374635"/>
            </a:xfrm>
            <a:custGeom>
              <a:avLst/>
              <a:gdLst/>
              <a:ahLst/>
              <a:cxnLst/>
              <a:rect l="l" t="t" r="r" b="b"/>
              <a:pathLst>
                <a:path w="798" h="751" extrusionOk="0">
                  <a:moveTo>
                    <a:pt x="388" y="735"/>
                  </a:moveTo>
                  <a:cubicBezTo>
                    <a:pt x="363" y="735"/>
                    <a:pt x="338" y="732"/>
                    <a:pt x="313" y="727"/>
                  </a:cubicBezTo>
                  <a:cubicBezTo>
                    <a:pt x="265" y="717"/>
                    <a:pt x="218" y="697"/>
                    <a:pt x="177" y="668"/>
                  </a:cubicBezTo>
                  <a:cubicBezTo>
                    <a:pt x="199" y="682"/>
                    <a:pt x="221" y="694"/>
                    <a:pt x="245" y="702"/>
                  </a:cubicBezTo>
                  <a:cubicBezTo>
                    <a:pt x="279" y="716"/>
                    <a:pt x="315" y="726"/>
                    <a:pt x="352" y="730"/>
                  </a:cubicBezTo>
                  <a:cubicBezTo>
                    <a:pt x="367" y="731"/>
                    <a:pt x="382" y="732"/>
                    <a:pt x="398" y="732"/>
                  </a:cubicBezTo>
                  <a:cubicBezTo>
                    <a:pt x="419" y="732"/>
                    <a:pt x="441" y="731"/>
                    <a:pt x="462" y="727"/>
                  </a:cubicBezTo>
                  <a:cubicBezTo>
                    <a:pt x="438" y="732"/>
                    <a:pt x="413" y="735"/>
                    <a:pt x="388" y="735"/>
                  </a:cubicBezTo>
                  <a:moveTo>
                    <a:pt x="264" y="0"/>
                  </a:moveTo>
                  <a:cubicBezTo>
                    <a:pt x="257" y="0"/>
                    <a:pt x="245" y="3"/>
                    <a:pt x="231" y="9"/>
                  </a:cubicBezTo>
                  <a:cubicBezTo>
                    <a:pt x="166" y="38"/>
                    <a:pt x="109" y="85"/>
                    <a:pt x="69" y="143"/>
                  </a:cubicBezTo>
                  <a:cubicBezTo>
                    <a:pt x="29" y="202"/>
                    <a:pt x="5" y="272"/>
                    <a:pt x="2" y="344"/>
                  </a:cubicBezTo>
                  <a:cubicBezTo>
                    <a:pt x="0" y="388"/>
                    <a:pt x="6" y="434"/>
                    <a:pt x="19" y="476"/>
                  </a:cubicBezTo>
                  <a:cubicBezTo>
                    <a:pt x="32" y="519"/>
                    <a:pt x="52" y="560"/>
                    <a:pt x="79" y="595"/>
                  </a:cubicBezTo>
                  <a:cubicBezTo>
                    <a:pt x="106" y="631"/>
                    <a:pt x="138" y="662"/>
                    <a:pt x="175" y="687"/>
                  </a:cubicBezTo>
                  <a:cubicBezTo>
                    <a:pt x="212" y="711"/>
                    <a:pt x="253" y="729"/>
                    <a:pt x="295" y="740"/>
                  </a:cubicBezTo>
                  <a:cubicBezTo>
                    <a:pt x="325" y="747"/>
                    <a:pt x="356" y="751"/>
                    <a:pt x="386" y="751"/>
                  </a:cubicBezTo>
                  <a:cubicBezTo>
                    <a:pt x="443" y="751"/>
                    <a:pt x="499" y="738"/>
                    <a:pt x="549" y="713"/>
                  </a:cubicBezTo>
                  <a:cubicBezTo>
                    <a:pt x="588" y="695"/>
                    <a:pt x="623" y="669"/>
                    <a:pt x="652" y="639"/>
                  </a:cubicBezTo>
                  <a:cubicBezTo>
                    <a:pt x="682" y="609"/>
                    <a:pt x="705" y="574"/>
                    <a:pt x="722" y="536"/>
                  </a:cubicBezTo>
                  <a:cubicBezTo>
                    <a:pt x="726" y="529"/>
                    <a:pt x="727" y="523"/>
                    <a:pt x="726" y="523"/>
                  </a:cubicBezTo>
                  <a:cubicBezTo>
                    <a:pt x="726" y="523"/>
                    <a:pt x="726" y="523"/>
                    <a:pt x="726" y="523"/>
                  </a:cubicBezTo>
                  <a:cubicBezTo>
                    <a:pt x="726" y="523"/>
                    <a:pt x="726" y="523"/>
                    <a:pt x="726" y="523"/>
                  </a:cubicBezTo>
                  <a:cubicBezTo>
                    <a:pt x="724" y="523"/>
                    <a:pt x="720" y="529"/>
                    <a:pt x="717" y="536"/>
                  </a:cubicBezTo>
                  <a:cubicBezTo>
                    <a:pt x="719" y="533"/>
                    <a:pt x="719" y="533"/>
                    <a:pt x="719" y="533"/>
                  </a:cubicBezTo>
                  <a:cubicBezTo>
                    <a:pt x="698" y="571"/>
                    <a:pt x="671" y="606"/>
                    <a:pt x="638" y="636"/>
                  </a:cubicBezTo>
                  <a:cubicBezTo>
                    <a:pt x="605" y="666"/>
                    <a:pt x="567" y="692"/>
                    <a:pt x="525" y="708"/>
                  </a:cubicBezTo>
                  <a:cubicBezTo>
                    <a:pt x="495" y="716"/>
                    <a:pt x="462" y="722"/>
                    <a:pt x="427" y="724"/>
                  </a:cubicBezTo>
                  <a:cubicBezTo>
                    <a:pt x="461" y="720"/>
                    <a:pt x="494" y="711"/>
                    <a:pt x="525" y="698"/>
                  </a:cubicBezTo>
                  <a:cubicBezTo>
                    <a:pt x="570" y="679"/>
                    <a:pt x="607" y="650"/>
                    <a:pt x="637" y="617"/>
                  </a:cubicBezTo>
                  <a:cubicBezTo>
                    <a:pt x="667" y="584"/>
                    <a:pt x="689" y="546"/>
                    <a:pt x="703" y="505"/>
                  </a:cubicBezTo>
                  <a:cubicBezTo>
                    <a:pt x="703" y="504"/>
                    <a:pt x="703" y="504"/>
                    <a:pt x="702" y="504"/>
                  </a:cubicBezTo>
                  <a:cubicBezTo>
                    <a:pt x="702" y="504"/>
                    <a:pt x="701" y="504"/>
                    <a:pt x="701" y="504"/>
                  </a:cubicBezTo>
                  <a:cubicBezTo>
                    <a:pt x="702" y="502"/>
                    <a:pt x="702" y="501"/>
                    <a:pt x="701" y="501"/>
                  </a:cubicBezTo>
                  <a:cubicBezTo>
                    <a:pt x="701" y="501"/>
                    <a:pt x="700" y="501"/>
                    <a:pt x="700" y="502"/>
                  </a:cubicBezTo>
                  <a:cubicBezTo>
                    <a:pt x="698" y="504"/>
                    <a:pt x="696" y="509"/>
                    <a:pt x="695" y="512"/>
                  </a:cubicBezTo>
                  <a:cubicBezTo>
                    <a:pt x="671" y="564"/>
                    <a:pt x="633" y="610"/>
                    <a:pt x="585" y="644"/>
                  </a:cubicBezTo>
                  <a:cubicBezTo>
                    <a:pt x="538" y="679"/>
                    <a:pt x="482" y="700"/>
                    <a:pt x="424" y="707"/>
                  </a:cubicBezTo>
                  <a:cubicBezTo>
                    <a:pt x="411" y="708"/>
                    <a:pt x="398" y="709"/>
                    <a:pt x="385" y="709"/>
                  </a:cubicBezTo>
                  <a:cubicBezTo>
                    <a:pt x="339" y="709"/>
                    <a:pt x="293" y="700"/>
                    <a:pt x="251" y="682"/>
                  </a:cubicBezTo>
                  <a:cubicBezTo>
                    <a:pt x="196" y="659"/>
                    <a:pt x="147" y="622"/>
                    <a:pt x="110" y="574"/>
                  </a:cubicBezTo>
                  <a:cubicBezTo>
                    <a:pt x="110" y="573"/>
                    <a:pt x="109" y="573"/>
                    <a:pt x="108" y="572"/>
                  </a:cubicBezTo>
                  <a:cubicBezTo>
                    <a:pt x="80" y="532"/>
                    <a:pt x="59" y="487"/>
                    <a:pt x="49" y="440"/>
                  </a:cubicBezTo>
                  <a:cubicBezTo>
                    <a:pt x="47" y="432"/>
                    <a:pt x="45" y="425"/>
                    <a:pt x="43" y="425"/>
                  </a:cubicBezTo>
                  <a:cubicBezTo>
                    <a:pt x="43" y="425"/>
                    <a:pt x="43" y="425"/>
                    <a:pt x="43" y="425"/>
                  </a:cubicBezTo>
                  <a:cubicBezTo>
                    <a:pt x="43" y="425"/>
                    <a:pt x="42" y="426"/>
                    <a:pt x="42" y="427"/>
                  </a:cubicBezTo>
                  <a:cubicBezTo>
                    <a:pt x="38" y="408"/>
                    <a:pt x="36" y="388"/>
                    <a:pt x="35" y="369"/>
                  </a:cubicBezTo>
                  <a:cubicBezTo>
                    <a:pt x="35" y="360"/>
                    <a:pt x="35" y="353"/>
                    <a:pt x="34" y="349"/>
                  </a:cubicBezTo>
                  <a:cubicBezTo>
                    <a:pt x="37" y="307"/>
                    <a:pt x="49" y="268"/>
                    <a:pt x="66" y="233"/>
                  </a:cubicBezTo>
                  <a:cubicBezTo>
                    <a:pt x="61" y="245"/>
                    <a:pt x="56" y="258"/>
                    <a:pt x="53" y="272"/>
                  </a:cubicBezTo>
                  <a:cubicBezTo>
                    <a:pt x="38" y="326"/>
                    <a:pt x="38" y="383"/>
                    <a:pt x="50" y="435"/>
                  </a:cubicBezTo>
                  <a:cubicBezTo>
                    <a:pt x="63" y="488"/>
                    <a:pt x="88" y="536"/>
                    <a:pt x="122" y="575"/>
                  </a:cubicBezTo>
                  <a:cubicBezTo>
                    <a:pt x="156" y="613"/>
                    <a:pt x="198" y="642"/>
                    <a:pt x="242" y="660"/>
                  </a:cubicBezTo>
                  <a:cubicBezTo>
                    <a:pt x="279" y="675"/>
                    <a:pt x="317" y="682"/>
                    <a:pt x="354" y="682"/>
                  </a:cubicBezTo>
                  <a:cubicBezTo>
                    <a:pt x="361" y="682"/>
                    <a:pt x="368" y="682"/>
                    <a:pt x="374" y="681"/>
                  </a:cubicBezTo>
                  <a:cubicBezTo>
                    <a:pt x="377" y="681"/>
                    <a:pt x="378" y="680"/>
                    <a:pt x="376" y="679"/>
                  </a:cubicBezTo>
                  <a:cubicBezTo>
                    <a:pt x="374" y="679"/>
                    <a:pt x="372" y="678"/>
                    <a:pt x="369" y="678"/>
                  </a:cubicBezTo>
                  <a:cubicBezTo>
                    <a:pt x="368" y="678"/>
                    <a:pt x="368" y="678"/>
                    <a:pt x="367" y="678"/>
                  </a:cubicBezTo>
                  <a:cubicBezTo>
                    <a:pt x="366" y="678"/>
                    <a:pt x="364" y="678"/>
                    <a:pt x="362" y="678"/>
                  </a:cubicBezTo>
                  <a:cubicBezTo>
                    <a:pt x="323" y="678"/>
                    <a:pt x="283" y="670"/>
                    <a:pt x="245" y="654"/>
                  </a:cubicBezTo>
                  <a:cubicBezTo>
                    <a:pt x="205" y="637"/>
                    <a:pt x="168" y="611"/>
                    <a:pt x="137" y="578"/>
                  </a:cubicBezTo>
                  <a:cubicBezTo>
                    <a:pt x="107" y="545"/>
                    <a:pt x="83" y="504"/>
                    <a:pt x="68" y="460"/>
                  </a:cubicBezTo>
                  <a:cubicBezTo>
                    <a:pt x="54" y="416"/>
                    <a:pt x="49" y="367"/>
                    <a:pt x="55" y="319"/>
                  </a:cubicBezTo>
                  <a:cubicBezTo>
                    <a:pt x="65" y="283"/>
                    <a:pt x="79" y="243"/>
                    <a:pt x="100" y="206"/>
                  </a:cubicBezTo>
                  <a:cubicBezTo>
                    <a:pt x="122" y="169"/>
                    <a:pt x="151" y="136"/>
                    <a:pt x="183" y="110"/>
                  </a:cubicBezTo>
                  <a:cubicBezTo>
                    <a:pt x="190" y="104"/>
                    <a:pt x="196" y="98"/>
                    <a:pt x="196" y="96"/>
                  </a:cubicBezTo>
                  <a:cubicBezTo>
                    <a:pt x="196" y="96"/>
                    <a:pt x="195" y="95"/>
                    <a:pt x="195" y="95"/>
                  </a:cubicBezTo>
                  <a:cubicBezTo>
                    <a:pt x="192" y="95"/>
                    <a:pt x="187" y="98"/>
                    <a:pt x="181" y="103"/>
                  </a:cubicBezTo>
                  <a:cubicBezTo>
                    <a:pt x="156" y="121"/>
                    <a:pt x="134" y="143"/>
                    <a:pt x="115" y="169"/>
                  </a:cubicBezTo>
                  <a:cubicBezTo>
                    <a:pt x="138" y="137"/>
                    <a:pt x="167" y="109"/>
                    <a:pt x="201" y="88"/>
                  </a:cubicBezTo>
                  <a:cubicBezTo>
                    <a:pt x="219" y="77"/>
                    <a:pt x="238" y="68"/>
                    <a:pt x="258" y="61"/>
                  </a:cubicBezTo>
                  <a:cubicBezTo>
                    <a:pt x="265" y="59"/>
                    <a:pt x="273" y="55"/>
                    <a:pt x="276" y="52"/>
                  </a:cubicBezTo>
                  <a:cubicBezTo>
                    <a:pt x="276" y="51"/>
                    <a:pt x="277" y="51"/>
                    <a:pt x="276" y="51"/>
                  </a:cubicBezTo>
                  <a:cubicBezTo>
                    <a:pt x="312" y="38"/>
                    <a:pt x="350" y="32"/>
                    <a:pt x="388" y="32"/>
                  </a:cubicBezTo>
                  <a:cubicBezTo>
                    <a:pt x="397" y="32"/>
                    <a:pt x="407" y="33"/>
                    <a:pt x="416" y="33"/>
                  </a:cubicBezTo>
                  <a:cubicBezTo>
                    <a:pt x="462" y="37"/>
                    <a:pt x="508" y="50"/>
                    <a:pt x="549" y="71"/>
                  </a:cubicBezTo>
                  <a:cubicBezTo>
                    <a:pt x="589" y="93"/>
                    <a:pt x="626" y="122"/>
                    <a:pt x="656" y="156"/>
                  </a:cubicBezTo>
                  <a:cubicBezTo>
                    <a:pt x="686" y="191"/>
                    <a:pt x="709" y="232"/>
                    <a:pt x="724" y="275"/>
                  </a:cubicBezTo>
                  <a:cubicBezTo>
                    <a:pt x="727" y="286"/>
                    <a:pt x="731" y="294"/>
                    <a:pt x="733" y="294"/>
                  </a:cubicBezTo>
                  <a:cubicBezTo>
                    <a:pt x="734" y="294"/>
                    <a:pt x="734" y="294"/>
                    <a:pt x="734" y="293"/>
                  </a:cubicBezTo>
                  <a:cubicBezTo>
                    <a:pt x="736" y="290"/>
                    <a:pt x="735" y="277"/>
                    <a:pt x="731" y="264"/>
                  </a:cubicBezTo>
                  <a:cubicBezTo>
                    <a:pt x="715" y="212"/>
                    <a:pt x="685" y="165"/>
                    <a:pt x="648" y="127"/>
                  </a:cubicBezTo>
                  <a:cubicBezTo>
                    <a:pt x="610" y="90"/>
                    <a:pt x="564" y="61"/>
                    <a:pt x="514" y="42"/>
                  </a:cubicBezTo>
                  <a:cubicBezTo>
                    <a:pt x="473" y="27"/>
                    <a:pt x="430" y="20"/>
                    <a:pt x="388" y="20"/>
                  </a:cubicBezTo>
                  <a:cubicBezTo>
                    <a:pt x="362" y="20"/>
                    <a:pt x="336" y="22"/>
                    <a:pt x="311" y="28"/>
                  </a:cubicBezTo>
                  <a:cubicBezTo>
                    <a:pt x="244" y="43"/>
                    <a:pt x="181" y="77"/>
                    <a:pt x="133" y="128"/>
                  </a:cubicBezTo>
                  <a:cubicBezTo>
                    <a:pt x="107" y="153"/>
                    <a:pt x="84" y="182"/>
                    <a:pt x="66" y="215"/>
                  </a:cubicBezTo>
                  <a:cubicBezTo>
                    <a:pt x="71" y="204"/>
                    <a:pt x="76" y="194"/>
                    <a:pt x="82" y="185"/>
                  </a:cubicBezTo>
                  <a:cubicBezTo>
                    <a:pt x="127" y="112"/>
                    <a:pt x="195" y="59"/>
                    <a:pt x="272" y="32"/>
                  </a:cubicBezTo>
                  <a:cubicBezTo>
                    <a:pt x="310" y="18"/>
                    <a:pt x="350" y="11"/>
                    <a:pt x="391" y="10"/>
                  </a:cubicBezTo>
                  <a:cubicBezTo>
                    <a:pt x="395" y="10"/>
                    <a:pt x="398" y="10"/>
                    <a:pt x="402" y="10"/>
                  </a:cubicBezTo>
                  <a:cubicBezTo>
                    <a:pt x="440" y="10"/>
                    <a:pt x="477" y="15"/>
                    <a:pt x="514" y="26"/>
                  </a:cubicBezTo>
                  <a:cubicBezTo>
                    <a:pt x="591" y="48"/>
                    <a:pt x="656" y="92"/>
                    <a:pt x="704" y="149"/>
                  </a:cubicBezTo>
                  <a:cubicBezTo>
                    <a:pt x="752" y="206"/>
                    <a:pt x="785" y="279"/>
                    <a:pt x="793" y="359"/>
                  </a:cubicBezTo>
                  <a:cubicBezTo>
                    <a:pt x="793" y="363"/>
                    <a:pt x="793" y="366"/>
                    <a:pt x="794" y="367"/>
                  </a:cubicBezTo>
                  <a:cubicBezTo>
                    <a:pt x="794" y="367"/>
                    <a:pt x="795" y="368"/>
                    <a:pt x="795" y="368"/>
                  </a:cubicBezTo>
                  <a:cubicBezTo>
                    <a:pt x="795" y="368"/>
                    <a:pt x="796" y="367"/>
                    <a:pt x="796" y="367"/>
                  </a:cubicBezTo>
                  <a:cubicBezTo>
                    <a:pt x="797" y="364"/>
                    <a:pt x="798" y="356"/>
                    <a:pt x="797" y="348"/>
                  </a:cubicBezTo>
                  <a:cubicBezTo>
                    <a:pt x="792" y="306"/>
                    <a:pt x="781" y="267"/>
                    <a:pt x="765" y="232"/>
                  </a:cubicBezTo>
                  <a:cubicBezTo>
                    <a:pt x="749" y="197"/>
                    <a:pt x="728" y="166"/>
                    <a:pt x="703" y="138"/>
                  </a:cubicBezTo>
                  <a:cubicBezTo>
                    <a:pt x="678" y="111"/>
                    <a:pt x="650" y="86"/>
                    <a:pt x="618" y="66"/>
                  </a:cubicBezTo>
                  <a:cubicBezTo>
                    <a:pt x="585" y="45"/>
                    <a:pt x="549" y="28"/>
                    <a:pt x="509" y="17"/>
                  </a:cubicBezTo>
                  <a:cubicBezTo>
                    <a:pt x="472" y="6"/>
                    <a:pt x="434" y="1"/>
                    <a:pt x="397" y="1"/>
                  </a:cubicBezTo>
                  <a:cubicBezTo>
                    <a:pt x="393" y="1"/>
                    <a:pt x="388" y="1"/>
                    <a:pt x="384" y="1"/>
                  </a:cubicBezTo>
                  <a:cubicBezTo>
                    <a:pt x="343" y="2"/>
                    <a:pt x="302" y="10"/>
                    <a:pt x="264" y="24"/>
                  </a:cubicBezTo>
                  <a:cubicBezTo>
                    <a:pt x="187" y="52"/>
                    <a:pt x="119" y="105"/>
                    <a:pt x="74" y="177"/>
                  </a:cubicBezTo>
                  <a:cubicBezTo>
                    <a:pt x="56" y="208"/>
                    <a:pt x="42" y="241"/>
                    <a:pt x="34" y="275"/>
                  </a:cubicBezTo>
                  <a:cubicBezTo>
                    <a:pt x="25" y="309"/>
                    <a:pt x="22" y="343"/>
                    <a:pt x="23" y="378"/>
                  </a:cubicBezTo>
                  <a:cubicBezTo>
                    <a:pt x="23" y="423"/>
                    <a:pt x="31" y="468"/>
                    <a:pt x="48" y="511"/>
                  </a:cubicBezTo>
                  <a:cubicBezTo>
                    <a:pt x="25" y="457"/>
                    <a:pt x="15" y="398"/>
                    <a:pt x="18" y="339"/>
                  </a:cubicBezTo>
                  <a:cubicBezTo>
                    <a:pt x="22" y="271"/>
                    <a:pt x="45" y="206"/>
                    <a:pt x="83" y="150"/>
                  </a:cubicBezTo>
                  <a:cubicBezTo>
                    <a:pt x="121" y="95"/>
                    <a:pt x="174" y="50"/>
                    <a:pt x="236" y="22"/>
                  </a:cubicBezTo>
                  <a:cubicBezTo>
                    <a:pt x="254" y="13"/>
                    <a:pt x="269" y="5"/>
                    <a:pt x="269" y="2"/>
                  </a:cubicBezTo>
                  <a:cubicBezTo>
                    <a:pt x="268" y="0"/>
                    <a:pt x="267" y="0"/>
                    <a:pt x="264" y="0"/>
                  </a:cubicBezTo>
                </a:path>
              </a:pathLst>
            </a:custGeom>
            <a:solidFill>
              <a:srgbClr val="717171"/>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5" name="Google Shape;4405;p129"/>
            <p:cNvSpPr/>
            <p:nvPr/>
          </p:nvSpPr>
          <p:spPr>
            <a:xfrm>
              <a:off x="5212630" y="3119425"/>
              <a:ext cx="327600" cy="104383"/>
            </a:xfrm>
            <a:custGeom>
              <a:avLst/>
              <a:gdLst/>
              <a:ahLst/>
              <a:cxnLst/>
              <a:rect l="l" t="t" r="r" b="b"/>
              <a:pathLst>
                <a:path w="179" h="57" extrusionOk="0">
                  <a:moveTo>
                    <a:pt x="0" y="0"/>
                  </a:moveTo>
                  <a:cubicBezTo>
                    <a:pt x="0" y="0"/>
                    <a:pt x="0" y="0"/>
                    <a:pt x="0" y="1"/>
                  </a:cubicBezTo>
                  <a:cubicBezTo>
                    <a:pt x="1" y="2"/>
                    <a:pt x="4" y="4"/>
                    <a:pt x="7" y="5"/>
                  </a:cubicBezTo>
                  <a:cubicBezTo>
                    <a:pt x="31" y="17"/>
                    <a:pt x="58" y="28"/>
                    <a:pt x="86" y="37"/>
                  </a:cubicBezTo>
                  <a:cubicBezTo>
                    <a:pt x="114" y="46"/>
                    <a:pt x="143" y="53"/>
                    <a:pt x="172" y="56"/>
                  </a:cubicBezTo>
                  <a:cubicBezTo>
                    <a:pt x="173" y="57"/>
                    <a:pt x="174" y="57"/>
                    <a:pt x="176" y="57"/>
                  </a:cubicBezTo>
                  <a:cubicBezTo>
                    <a:pt x="177" y="57"/>
                    <a:pt x="178" y="56"/>
                    <a:pt x="179" y="56"/>
                  </a:cubicBezTo>
                  <a:cubicBezTo>
                    <a:pt x="179" y="56"/>
                    <a:pt x="177" y="55"/>
                    <a:pt x="174" y="55"/>
                  </a:cubicBezTo>
                  <a:cubicBezTo>
                    <a:pt x="144" y="51"/>
                    <a:pt x="114" y="44"/>
                    <a:pt x="85" y="35"/>
                  </a:cubicBezTo>
                  <a:cubicBezTo>
                    <a:pt x="56" y="26"/>
                    <a:pt x="29" y="14"/>
                    <a:pt x="3" y="1"/>
                  </a:cubicBezTo>
                  <a:cubicBezTo>
                    <a:pt x="2" y="1"/>
                    <a:pt x="1" y="0"/>
                    <a:pt x="0" y="0"/>
                  </a:cubicBezTo>
                </a:path>
              </a:pathLst>
            </a:custGeom>
            <a:solidFill>
              <a:srgbClr val="717171"/>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6" name="Google Shape;4406;p129"/>
            <p:cNvSpPr/>
            <p:nvPr/>
          </p:nvSpPr>
          <p:spPr>
            <a:xfrm>
              <a:off x="4824007" y="1733550"/>
              <a:ext cx="1191565" cy="1363394"/>
            </a:xfrm>
            <a:custGeom>
              <a:avLst/>
              <a:gdLst/>
              <a:ahLst/>
              <a:cxnLst/>
              <a:rect l="l" t="t" r="r" b="b"/>
              <a:pathLst>
                <a:path w="653" h="745" extrusionOk="0">
                  <a:moveTo>
                    <a:pt x="424" y="0"/>
                  </a:moveTo>
                  <a:cubicBezTo>
                    <a:pt x="392" y="0"/>
                    <a:pt x="359" y="3"/>
                    <a:pt x="327" y="10"/>
                  </a:cubicBezTo>
                  <a:cubicBezTo>
                    <a:pt x="273" y="23"/>
                    <a:pt x="222" y="45"/>
                    <a:pt x="177" y="78"/>
                  </a:cubicBezTo>
                  <a:cubicBezTo>
                    <a:pt x="131" y="110"/>
                    <a:pt x="92" y="151"/>
                    <a:pt x="64" y="198"/>
                  </a:cubicBezTo>
                  <a:cubicBezTo>
                    <a:pt x="36" y="243"/>
                    <a:pt x="17" y="294"/>
                    <a:pt x="9" y="346"/>
                  </a:cubicBezTo>
                  <a:cubicBezTo>
                    <a:pt x="0" y="399"/>
                    <a:pt x="2" y="452"/>
                    <a:pt x="14" y="503"/>
                  </a:cubicBezTo>
                  <a:cubicBezTo>
                    <a:pt x="25" y="554"/>
                    <a:pt x="47" y="602"/>
                    <a:pt x="77" y="643"/>
                  </a:cubicBezTo>
                  <a:cubicBezTo>
                    <a:pt x="106" y="684"/>
                    <a:pt x="143" y="718"/>
                    <a:pt x="183" y="743"/>
                  </a:cubicBezTo>
                  <a:cubicBezTo>
                    <a:pt x="185" y="744"/>
                    <a:pt x="186" y="745"/>
                    <a:pt x="186" y="745"/>
                  </a:cubicBezTo>
                  <a:cubicBezTo>
                    <a:pt x="187" y="745"/>
                    <a:pt x="187" y="745"/>
                    <a:pt x="186" y="744"/>
                  </a:cubicBezTo>
                  <a:cubicBezTo>
                    <a:pt x="185" y="743"/>
                    <a:pt x="183" y="740"/>
                    <a:pt x="180" y="739"/>
                  </a:cubicBezTo>
                  <a:cubicBezTo>
                    <a:pt x="141" y="713"/>
                    <a:pt x="105" y="679"/>
                    <a:pt x="76" y="639"/>
                  </a:cubicBezTo>
                  <a:cubicBezTo>
                    <a:pt x="48" y="598"/>
                    <a:pt x="27" y="551"/>
                    <a:pt x="15" y="501"/>
                  </a:cubicBezTo>
                  <a:cubicBezTo>
                    <a:pt x="4" y="451"/>
                    <a:pt x="2" y="399"/>
                    <a:pt x="11" y="347"/>
                  </a:cubicBezTo>
                  <a:cubicBezTo>
                    <a:pt x="19" y="296"/>
                    <a:pt x="38" y="245"/>
                    <a:pt x="66" y="201"/>
                  </a:cubicBezTo>
                  <a:cubicBezTo>
                    <a:pt x="111" y="128"/>
                    <a:pt x="177" y="73"/>
                    <a:pt x="252" y="40"/>
                  </a:cubicBezTo>
                  <a:cubicBezTo>
                    <a:pt x="290" y="23"/>
                    <a:pt x="330" y="12"/>
                    <a:pt x="371" y="7"/>
                  </a:cubicBezTo>
                  <a:cubicBezTo>
                    <a:pt x="389" y="5"/>
                    <a:pt x="407" y="4"/>
                    <a:pt x="426" y="4"/>
                  </a:cubicBezTo>
                  <a:cubicBezTo>
                    <a:pt x="449" y="4"/>
                    <a:pt x="472" y="6"/>
                    <a:pt x="495" y="9"/>
                  </a:cubicBezTo>
                  <a:cubicBezTo>
                    <a:pt x="550" y="18"/>
                    <a:pt x="602" y="38"/>
                    <a:pt x="647" y="62"/>
                  </a:cubicBezTo>
                  <a:cubicBezTo>
                    <a:pt x="650" y="63"/>
                    <a:pt x="652" y="64"/>
                    <a:pt x="652" y="64"/>
                  </a:cubicBezTo>
                  <a:cubicBezTo>
                    <a:pt x="653" y="64"/>
                    <a:pt x="653" y="63"/>
                    <a:pt x="653" y="63"/>
                  </a:cubicBezTo>
                  <a:cubicBezTo>
                    <a:pt x="652" y="61"/>
                    <a:pt x="648" y="58"/>
                    <a:pt x="643" y="56"/>
                  </a:cubicBezTo>
                  <a:cubicBezTo>
                    <a:pt x="596" y="30"/>
                    <a:pt x="544" y="12"/>
                    <a:pt x="490" y="4"/>
                  </a:cubicBezTo>
                  <a:cubicBezTo>
                    <a:pt x="468" y="1"/>
                    <a:pt x="446" y="0"/>
                    <a:pt x="424" y="0"/>
                  </a:cubicBezTo>
                </a:path>
              </a:pathLst>
            </a:custGeom>
            <a:solidFill>
              <a:srgbClr val="717171"/>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7" name="Google Shape;4407;p129"/>
            <p:cNvSpPr/>
            <p:nvPr/>
          </p:nvSpPr>
          <p:spPr>
            <a:xfrm>
              <a:off x="4840066" y="1760849"/>
              <a:ext cx="595783" cy="1180323"/>
            </a:xfrm>
            <a:custGeom>
              <a:avLst/>
              <a:gdLst/>
              <a:ahLst/>
              <a:cxnLst/>
              <a:rect l="l" t="t" r="r" b="b"/>
              <a:pathLst>
                <a:path w="326" h="645" extrusionOk="0">
                  <a:moveTo>
                    <a:pt x="324" y="0"/>
                  </a:moveTo>
                  <a:cubicBezTo>
                    <a:pt x="323" y="0"/>
                    <a:pt x="321" y="1"/>
                    <a:pt x="319" y="1"/>
                  </a:cubicBezTo>
                  <a:cubicBezTo>
                    <a:pt x="262" y="16"/>
                    <a:pt x="208" y="43"/>
                    <a:pt x="162" y="79"/>
                  </a:cubicBezTo>
                  <a:cubicBezTo>
                    <a:pt x="116" y="116"/>
                    <a:pt x="77" y="162"/>
                    <a:pt x="47" y="215"/>
                  </a:cubicBezTo>
                  <a:cubicBezTo>
                    <a:pt x="16" y="272"/>
                    <a:pt x="0" y="337"/>
                    <a:pt x="3" y="404"/>
                  </a:cubicBezTo>
                  <a:cubicBezTo>
                    <a:pt x="6" y="449"/>
                    <a:pt x="15" y="491"/>
                    <a:pt x="30" y="530"/>
                  </a:cubicBezTo>
                  <a:cubicBezTo>
                    <a:pt x="45" y="568"/>
                    <a:pt x="65" y="605"/>
                    <a:pt x="90" y="641"/>
                  </a:cubicBezTo>
                  <a:cubicBezTo>
                    <a:pt x="92" y="643"/>
                    <a:pt x="94" y="645"/>
                    <a:pt x="95" y="645"/>
                  </a:cubicBezTo>
                  <a:cubicBezTo>
                    <a:pt x="96" y="645"/>
                    <a:pt x="95" y="643"/>
                    <a:pt x="93" y="641"/>
                  </a:cubicBezTo>
                  <a:cubicBezTo>
                    <a:pt x="65" y="602"/>
                    <a:pt x="44" y="561"/>
                    <a:pt x="29" y="518"/>
                  </a:cubicBezTo>
                  <a:cubicBezTo>
                    <a:pt x="15" y="474"/>
                    <a:pt x="7" y="428"/>
                    <a:pt x="8" y="380"/>
                  </a:cubicBezTo>
                  <a:cubicBezTo>
                    <a:pt x="9" y="336"/>
                    <a:pt x="18" y="292"/>
                    <a:pt x="34" y="251"/>
                  </a:cubicBezTo>
                  <a:cubicBezTo>
                    <a:pt x="51" y="210"/>
                    <a:pt x="74" y="172"/>
                    <a:pt x="102" y="139"/>
                  </a:cubicBezTo>
                  <a:cubicBezTo>
                    <a:pt x="159" y="73"/>
                    <a:pt x="235" y="26"/>
                    <a:pt x="320" y="3"/>
                  </a:cubicBezTo>
                  <a:cubicBezTo>
                    <a:pt x="324" y="2"/>
                    <a:pt x="326" y="1"/>
                    <a:pt x="326" y="1"/>
                  </a:cubicBezTo>
                  <a:cubicBezTo>
                    <a:pt x="326" y="0"/>
                    <a:pt x="325" y="0"/>
                    <a:pt x="324" y="0"/>
                  </a:cubicBezTo>
                </a:path>
              </a:pathLst>
            </a:custGeom>
            <a:solidFill>
              <a:srgbClr val="717171"/>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8" name="Google Shape;4408;p129"/>
            <p:cNvSpPr/>
            <p:nvPr/>
          </p:nvSpPr>
          <p:spPr>
            <a:xfrm>
              <a:off x="4992624" y="2420867"/>
              <a:ext cx="234459" cy="520306"/>
            </a:xfrm>
            <a:custGeom>
              <a:avLst/>
              <a:gdLst/>
              <a:ahLst/>
              <a:cxnLst/>
              <a:rect l="l" t="t" r="r" b="b"/>
              <a:pathLst>
                <a:path w="129" h="285" extrusionOk="0">
                  <a:moveTo>
                    <a:pt x="6" y="0"/>
                  </a:moveTo>
                  <a:cubicBezTo>
                    <a:pt x="5" y="0"/>
                    <a:pt x="4" y="3"/>
                    <a:pt x="4" y="8"/>
                  </a:cubicBezTo>
                  <a:cubicBezTo>
                    <a:pt x="0" y="35"/>
                    <a:pt x="1" y="63"/>
                    <a:pt x="5" y="90"/>
                  </a:cubicBezTo>
                  <a:cubicBezTo>
                    <a:pt x="9" y="117"/>
                    <a:pt x="17" y="144"/>
                    <a:pt x="28" y="169"/>
                  </a:cubicBezTo>
                  <a:cubicBezTo>
                    <a:pt x="40" y="194"/>
                    <a:pt x="54" y="217"/>
                    <a:pt x="71" y="236"/>
                  </a:cubicBezTo>
                  <a:cubicBezTo>
                    <a:pt x="88" y="256"/>
                    <a:pt x="107" y="272"/>
                    <a:pt x="127" y="284"/>
                  </a:cubicBezTo>
                  <a:cubicBezTo>
                    <a:pt x="128" y="285"/>
                    <a:pt x="128" y="285"/>
                    <a:pt x="129" y="285"/>
                  </a:cubicBezTo>
                  <a:cubicBezTo>
                    <a:pt x="129" y="285"/>
                    <a:pt x="129" y="285"/>
                    <a:pt x="129" y="284"/>
                  </a:cubicBezTo>
                  <a:cubicBezTo>
                    <a:pt x="128" y="283"/>
                    <a:pt x="125" y="280"/>
                    <a:pt x="123" y="279"/>
                  </a:cubicBezTo>
                  <a:cubicBezTo>
                    <a:pt x="104" y="266"/>
                    <a:pt x="86" y="250"/>
                    <a:pt x="70" y="231"/>
                  </a:cubicBezTo>
                  <a:cubicBezTo>
                    <a:pt x="54" y="211"/>
                    <a:pt x="41" y="189"/>
                    <a:pt x="30" y="165"/>
                  </a:cubicBezTo>
                  <a:cubicBezTo>
                    <a:pt x="20" y="141"/>
                    <a:pt x="12" y="115"/>
                    <a:pt x="9" y="89"/>
                  </a:cubicBezTo>
                  <a:cubicBezTo>
                    <a:pt x="5" y="62"/>
                    <a:pt x="5" y="36"/>
                    <a:pt x="7" y="10"/>
                  </a:cubicBezTo>
                  <a:cubicBezTo>
                    <a:pt x="8" y="5"/>
                    <a:pt x="8" y="1"/>
                    <a:pt x="7" y="0"/>
                  </a:cubicBezTo>
                  <a:cubicBezTo>
                    <a:pt x="7" y="0"/>
                    <a:pt x="6" y="0"/>
                    <a:pt x="6" y="0"/>
                  </a:cubicBezTo>
                </a:path>
              </a:pathLst>
            </a:custGeom>
            <a:solidFill>
              <a:srgbClr val="717171"/>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09" name="Google Shape;4409;p129"/>
            <p:cNvSpPr/>
            <p:nvPr/>
          </p:nvSpPr>
          <p:spPr>
            <a:xfrm>
              <a:off x="4857730" y="2218526"/>
              <a:ext cx="1437265" cy="997253"/>
            </a:xfrm>
            <a:custGeom>
              <a:avLst/>
              <a:gdLst/>
              <a:ahLst/>
              <a:cxnLst/>
              <a:rect l="l" t="t" r="r" b="b"/>
              <a:pathLst>
                <a:path w="788" h="545" extrusionOk="0">
                  <a:moveTo>
                    <a:pt x="32" y="0"/>
                  </a:moveTo>
                  <a:cubicBezTo>
                    <a:pt x="31" y="0"/>
                    <a:pt x="29" y="4"/>
                    <a:pt x="27" y="9"/>
                  </a:cubicBezTo>
                  <a:cubicBezTo>
                    <a:pt x="8" y="59"/>
                    <a:pt x="0" y="114"/>
                    <a:pt x="3" y="167"/>
                  </a:cubicBezTo>
                  <a:cubicBezTo>
                    <a:pt x="6" y="220"/>
                    <a:pt x="19" y="273"/>
                    <a:pt x="43" y="320"/>
                  </a:cubicBezTo>
                  <a:cubicBezTo>
                    <a:pt x="44" y="324"/>
                    <a:pt x="46" y="328"/>
                    <a:pt x="49" y="332"/>
                  </a:cubicBezTo>
                  <a:cubicBezTo>
                    <a:pt x="91" y="411"/>
                    <a:pt x="158" y="473"/>
                    <a:pt x="240" y="508"/>
                  </a:cubicBezTo>
                  <a:cubicBezTo>
                    <a:pt x="294" y="532"/>
                    <a:pt x="352" y="545"/>
                    <a:pt x="410" y="545"/>
                  </a:cubicBezTo>
                  <a:cubicBezTo>
                    <a:pt x="414" y="545"/>
                    <a:pt x="418" y="544"/>
                    <a:pt x="422" y="544"/>
                  </a:cubicBezTo>
                  <a:cubicBezTo>
                    <a:pt x="484" y="543"/>
                    <a:pt x="545" y="526"/>
                    <a:pt x="600" y="495"/>
                  </a:cubicBezTo>
                  <a:cubicBezTo>
                    <a:pt x="643" y="471"/>
                    <a:pt x="679" y="437"/>
                    <a:pt x="710" y="398"/>
                  </a:cubicBezTo>
                  <a:cubicBezTo>
                    <a:pt x="737" y="366"/>
                    <a:pt x="760" y="328"/>
                    <a:pt x="771" y="292"/>
                  </a:cubicBezTo>
                  <a:cubicBezTo>
                    <a:pt x="786" y="242"/>
                    <a:pt x="788" y="194"/>
                    <a:pt x="782" y="151"/>
                  </a:cubicBezTo>
                  <a:cubicBezTo>
                    <a:pt x="782" y="149"/>
                    <a:pt x="782" y="148"/>
                    <a:pt x="781" y="148"/>
                  </a:cubicBezTo>
                  <a:cubicBezTo>
                    <a:pt x="781" y="148"/>
                    <a:pt x="781" y="149"/>
                    <a:pt x="781" y="150"/>
                  </a:cubicBezTo>
                  <a:cubicBezTo>
                    <a:pt x="780" y="151"/>
                    <a:pt x="780" y="155"/>
                    <a:pt x="781" y="157"/>
                  </a:cubicBezTo>
                  <a:cubicBezTo>
                    <a:pt x="783" y="179"/>
                    <a:pt x="783" y="202"/>
                    <a:pt x="781" y="226"/>
                  </a:cubicBezTo>
                  <a:cubicBezTo>
                    <a:pt x="779" y="249"/>
                    <a:pt x="774" y="273"/>
                    <a:pt x="768" y="295"/>
                  </a:cubicBezTo>
                  <a:cubicBezTo>
                    <a:pt x="735" y="379"/>
                    <a:pt x="673" y="449"/>
                    <a:pt x="597" y="495"/>
                  </a:cubicBezTo>
                  <a:cubicBezTo>
                    <a:pt x="566" y="511"/>
                    <a:pt x="533" y="521"/>
                    <a:pt x="501" y="528"/>
                  </a:cubicBezTo>
                  <a:cubicBezTo>
                    <a:pt x="470" y="534"/>
                    <a:pt x="438" y="537"/>
                    <a:pt x="405" y="537"/>
                  </a:cubicBezTo>
                  <a:cubicBezTo>
                    <a:pt x="403" y="537"/>
                    <a:pt x="401" y="537"/>
                    <a:pt x="399" y="537"/>
                  </a:cubicBezTo>
                  <a:cubicBezTo>
                    <a:pt x="339" y="536"/>
                    <a:pt x="279" y="521"/>
                    <a:pt x="226" y="493"/>
                  </a:cubicBezTo>
                  <a:cubicBezTo>
                    <a:pt x="173" y="466"/>
                    <a:pt x="126" y="426"/>
                    <a:pt x="90" y="380"/>
                  </a:cubicBezTo>
                  <a:cubicBezTo>
                    <a:pt x="57" y="334"/>
                    <a:pt x="34" y="281"/>
                    <a:pt x="22" y="226"/>
                  </a:cubicBezTo>
                  <a:cubicBezTo>
                    <a:pt x="21" y="218"/>
                    <a:pt x="19" y="211"/>
                    <a:pt x="17" y="211"/>
                  </a:cubicBezTo>
                  <a:cubicBezTo>
                    <a:pt x="17" y="211"/>
                    <a:pt x="17" y="211"/>
                    <a:pt x="17" y="211"/>
                  </a:cubicBezTo>
                  <a:cubicBezTo>
                    <a:pt x="16" y="212"/>
                    <a:pt x="16" y="218"/>
                    <a:pt x="17" y="227"/>
                  </a:cubicBezTo>
                  <a:cubicBezTo>
                    <a:pt x="23" y="255"/>
                    <a:pt x="31" y="283"/>
                    <a:pt x="43" y="309"/>
                  </a:cubicBezTo>
                  <a:cubicBezTo>
                    <a:pt x="42" y="309"/>
                    <a:pt x="42" y="309"/>
                    <a:pt x="42" y="309"/>
                  </a:cubicBezTo>
                  <a:cubicBezTo>
                    <a:pt x="41" y="309"/>
                    <a:pt x="41" y="309"/>
                    <a:pt x="41" y="309"/>
                  </a:cubicBezTo>
                  <a:cubicBezTo>
                    <a:pt x="20" y="263"/>
                    <a:pt x="8" y="212"/>
                    <a:pt x="6" y="161"/>
                  </a:cubicBezTo>
                  <a:cubicBezTo>
                    <a:pt x="4" y="110"/>
                    <a:pt x="12" y="58"/>
                    <a:pt x="30" y="10"/>
                  </a:cubicBezTo>
                  <a:cubicBezTo>
                    <a:pt x="32" y="5"/>
                    <a:pt x="33" y="0"/>
                    <a:pt x="32" y="0"/>
                  </a:cubicBezTo>
                  <a:cubicBezTo>
                    <a:pt x="32" y="0"/>
                    <a:pt x="32" y="0"/>
                    <a:pt x="32" y="0"/>
                  </a:cubicBezTo>
                </a:path>
              </a:pathLst>
            </a:custGeom>
            <a:solidFill>
              <a:srgbClr val="717171"/>
            </a:solidFill>
            <a:ln w="9525" cap="flat" cmpd="sng">
              <a:solidFill>
                <a:schemeClr val="accent3"/>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5" name="Google Shape;4410;p129"/>
          <p:cNvGrpSpPr/>
          <p:nvPr/>
        </p:nvGrpSpPr>
        <p:grpSpPr>
          <a:xfrm>
            <a:off x="6844558" y="1734085"/>
            <a:ext cx="1513267" cy="1490718"/>
            <a:chOff x="6842182" y="1733550"/>
            <a:chExt cx="1512742" cy="1490258"/>
          </a:xfrm>
        </p:grpSpPr>
        <p:sp>
          <p:nvSpPr>
            <p:cNvPr id="4411" name="Google Shape;4411;p129"/>
            <p:cNvSpPr/>
            <p:nvPr/>
          </p:nvSpPr>
          <p:spPr>
            <a:xfrm>
              <a:off x="6958057" y="1838863"/>
              <a:ext cx="1280990" cy="1279632"/>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4412" name="Google Shape;4412;p129"/>
            <p:cNvSpPr/>
            <p:nvPr/>
          </p:nvSpPr>
          <p:spPr>
            <a:xfrm>
              <a:off x="6898387" y="1821873"/>
              <a:ext cx="1456537" cy="1374635"/>
            </a:xfrm>
            <a:custGeom>
              <a:avLst/>
              <a:gdLst/>
              <a:ahLst/>
              <a:cxnLst/>
              <a:rect l="l" t="t" r="r" b="b"/>
              <a:pathLst>
                <a:path w="798" h="751" extrusionOk="0">
                  <a:moveTo>
                    <a:pt x="388" y="735"/>
                  </a:moveTo>
                  <a:cubicBezTo>
                    <a:pt x="363" y="735"/>
                    <a:pt x="338" y="732"/>
                    <a:pt x="313" y="727"/>
                  </a:cubicBezTo>
                  <a:cubicBezTo>
                    <a:pt x="265" y="717"/>
                    <a:pt x="218" y="697"/>
                    <a:pt x="177" y="668"/>
                  </a:cubicBezTo>
                  <a:cubicBezTo>
                    <a:pt x="199" y="682"/>
                    <a:pt x="221" y="694"/>
                    <a:pt x="245" y="702"/>
                  </a:cubicBezTo>
                  <a:cubicBezTo>
                    <a:pt x="279" y="716"/>
                    <a:pt x="315" y="726"/>
                    <a:pt x="352" y="730"/>
                  </a:cubicBezTo>
                  <a:cubicBezTo>
                    <a:pt x="367" y="731"/>
                    <a:pt x="382" y="732"/>
                    <a:pt x="398" y="732"/>
                  </a:cubicBezTo>
                  <a:cubicBezTo>
                    <a:pt x="419" y="732"/>
                    <a:pt x="441" y="731"/>
                    <a:pt x="462" y="727"/>
                  </a:cubicBezTo>
                  <a:cubicBezTo>
                    <a:pt x="438" y="732"/>
                    <a:pt x="413" y="735"/>
                    <a:pt x="388" y="735"/>
                  </a:cubicBezTo>
                  <a:moveTo>
                    <a:pt x="264" y="0"/>
                  </a:moveTo>
                  <a:cubicBezTo>
                    <a:pt x="257" y="0"/>
                    <a:pt x="245" y="3"/>
                    <a:pt x="231" y="9"/>
                  </a:cubicBezTo>
                  <a:cubicBezTo>
                    <a:pt x="166" y="38"/>
                    <a:pt x="109" y="85"/>
                    <a:pt x="69" y="143"/>
                  </a:cubicBezTo>
                  <a:cubicBezTo>
                    <a:pt x="29" y="202"/>
                    <a:pt x="5" y="272"/>
                    <a:pt x="2" y="344"/>
                  </a:cubicBezTo>
                  <a:cubicBezTo>
                    <a:pt x="0" y="388"/>
                    <a:pt x="6" y="434"/>
                    <a:pt x="19" y="476"/>
                  </a:cubicBezTo>
                  <a:cubicBezTo>
                    <a:pt x="32" y="519"/>
                    <a:pt x="52" y="560"/>
                    <a:pt x="79" y="595"/>
                  </a:cubicBezTo>
                  <a:cubicBezTo>
                    <a:pt x="106" y="631"/>
                    <a:pt x="138" y="662"/>
                    <a:pt x="175" y="687"/>
                  </a:cubicBezTo>
                  <a:cubicBezTo>
                    <a:pt x="212" y="711"/>
                    <a:pt x="253" y="729"/>
                    <a:pt x="295" y="740"/>
                  </a:cubicBezTo>
                  <a:cubicBezTo>
                    <a:pt x="325" y="747"/>
                    <a:pt x="356" y="751"/>
                    <a:pt x="386" y="751"/>
                  </a:cubicBezTo>
                  <a:cubicBezTo>
                    <a:pt x="443" y="751"/>
                    <a:pt x="499" y="738"/>
                    <a:pt x="549" y="713"/>
                  </a:cubicBezTo>
                  <a:cubicBezTo>
                    <a:pt x="588" y="695"/>
                    <a:pt x="623" y="669"/>
                    <a:pt x="652" y="639"/>
                  </a:cubicBezTo>
                  <a:cubicBezTo>
                    <a:pt x="682" y="609"/>
                    <a:pt x="705" y="574"/>
                    <a:pt x="722" y="536"/>
                  </a:cubicBezTo>
                  <a:cubicBezTo>
                    <a:pt x="726" y="529"/>
                    <a:pt x="727" y="523"/>
                    <a:pt x="726" y="523"/>
                  </a:cubicBezTo>
                  <a:cubicBezTo>
                    <a:pt x="726" y="523"/>
                    <a:pt x="726" y="523"/>
                    <a:pt x="726" y="523"/>
                  </a:cubicBezTo>
                  <a:cubicBezTo>
                    <a:pt x="726" y="523"/>
                    <a:pt x="726" y="523"/>
                    <a:pt x="726" y="523"/>
                  </a:cubicBezTo>
                  <a:cubicBezTo>
                    <a:pt x="724" y="523"/>
                    <a:pt x="720" y="529"/>
                    <a:pt x="717" y="536"/>
                  </a:cubicBezTo>
                  <a:cubicBezTo>
                    <a:pt x="719" y="533"/>
                    <a:pt x="719" y="533"/>
                    <a:pt x="719" y="533"/>
                  </a:cubicBezTo>
                  <a:cubicBezTo>
                    <a:pt x="698" y="571"/>
                    <a:pt x="671" y="606"/>
                    <a:pt x="638" y="636"/>
                  </a:cubicBezTo>
                  <a:cubicBezTo>
                    <a:pt x="605" y="666"/>
                    <a:pt x="567" y="692"/>
                    <a:pt x="525" y="708"/>
                  </a:cubicBezTo>
                  <a:cubicBezTo>
                    <a:pt x="495" y="716"/>
                    <a:pt x="462" y="722"/>
                    <a:pt x="427" y="724"/>
                  </a:cubicBezTo>
                  <a:cubicBezTo>
                    <a:pt x="461" y="720"/>
                    <a:pt x="494" y="711"/>
                    <a:pt x="525" y="698"/>
                  </a:cubicBezTo>
                  <a:cubicBezTo>
                    <a:pt x="570" y="679"/>
                    <a:pt x="607" y="650"/>
                    <a:pt x="637" y="617"/>
                  </a:cubicBezTo>
                  <a:cubicBezTo>
                    <a:pt x="667" y="584"/>
                    <a:pt x="689" y="546"/>
                    <a:pt x="703" y="505"/>
                  </a:cubicBezTo>
                  <a:cubicBezTo>
                    <a:pt x="703" y="504"/>
                    <a:pt x="703" y="504"/>
                    <a:pt x="702" y="504"/>
                  </a:cubicBezTo>
                  <a:cubicBezTo>
                    <a:pt x="702" y="504"/>
                    <a:pt x="701" y="504"/>
                    <a:pt x="701" y="504"/>
                  </a:cubicBezTo>
                  <a:cubicBezTo>
                    <a:pt x="702" y="502"/>
                    <a:pt x="702" y="501"/>
                    <a:pt x="701" y="501"/>
                  </a:cubicBezTo>
                  <a:cubicBezTo>
                    <a:pt x="701" y="501"/>
                    <a:pt x="700" y="501"/>
                    <a:pt x="700" y="502"/>
                  </a:cubicBezTo>
                  <a:cubicBezTo>
                    <a:pt x="698" y="504"/>
                    <a:pt x="696" y="509"/>
                    <a:pt x="695" y="512"/>
                  </a:cubicBezTo>
                  <a:cubicBezTo>
                    <a:pt x="671" y="564"/>
                    <a:pt x="633" y="610"/>
                    <a:pt x="585" y="644"/>
                  </a:cubicBezTo>
                  <a:cubicBezTo>
                    <a:pt x="538" y="679"/>
                    <a:pt x="482" y="700"/>
                    <a:pt x="424" y="707"/>
                  </a:cubicBezTo>
                  <a:cubicBezTo>
                    <a:pt x="411" y="708"/>
                    <a:pt x="398" y="709"/>
                    <a:pt x="385" y="709"/>
                  </a:cubicBezTo>
                  <a:cubicBezTo>
                    <a:pt x="339" y="709"/>
                    <a:pt x="293" y="700"/>
                    <a:pt x="251" y="682"/>
                  </a:cubicBezTo>
                  <a:cubicBezTo>
                    <a:pt x="196" y="659"/>
                    <a:pt x="147" y="622"/>
                    <a:pt x="110" y="574"/>
                  </a:cubicBezTo>
                  <a:cubicBezTo>
                    <a:pt x="110" y="573"/>
                    <a:pt x="109" y="573"/>
                    <a:pt x="108" y="572"/>
                  </a:cubicBezTo>
                  <a:cubicBezTo>
                    <a:pt x="80" y="532"/>
                    <a:pt x="59" y="487"/>
                    <a:pt x="49" y="440"/>
                  </a:cubicBezTo>
                  <a:cubicBezTo>
                    <a:pt x="47" y="432"/>
                    <a:pt x="45" y="425"/>
                    <a:pt x="43" y="425"/>
                  </a:cubicBezTo>
                  <a:cubicBezTo>
                    <a:pt x="43" y="425"/>
                    <a:pt x="43" y="425"/>
                    <a:pt x="43" y="425"/>
                  </a:cubicBezTo>
                  <a:cubicBezTo>
                    <a:pt x="43" y="425"/>
                    <a:pt x="42" y="426"/>
                    <a:pt x="42" y="427"/>
                  </a:cubicBezTo>
                  <a:cubicBezTo>
                    <a:pt x="38" y="408"/>
                    <a:pt x="36" y="388"/>
                    <a:pt x="35" y="369"/>
                  </a:cubicBezTo>
                  <a:cubicBezTo>
                    <a:pt x="35" y="360"/>
                    <a:pt x="35" y="353"/>
                    <a:pt x="34" y="349"/>
                  </a:cubicBezTo>
                  <a:cubicBezTo>
                    <a:pt x="37" y="307"/>
                    <a:pt x="49" y="268"/>
                    <a:pt x="66" y="233"/>
                  </a:cubicBezTo>
                  <a:cubicBezTo>
                    <a:pt x="61" y="245"/>
                    <a:pt x="56" y="258"/>
                    <a:pt x="53" y="272"/>
                  </a:cubicBezTo>
                  <a:cubicBezTo>
                    <a:pt x="38" y="326"/>
                    <a:pt x="38" y="383"/>
                    <a:pt x="50" y="435"/>
                  </a:cubicBezTo>
                  <a:cubicBezTo>
                    <a:pt x="63" y="488"/>
                    <a:pt x="88" y="536"/>
                    <a:pt x="122" y="575"/>
                  </a:cubicBezTo>
                  <a:cubicBezTo>
                    <a:pt x="156" y="613"/>
                    <a:pt x="198" y="642"/>
                    <a:pt x="242" y="660"/>
                  </a:cubicBezTo>
                  <a:cubicBezTo>
                    <a:pt x="279" y="675"/>
                    <a:pt x="317" y="682"/>
                    <a:pt x="354" y="682"/>
                  </a:cubicBezTo>
                  <a:cubicBezTo>
                    <a:pt x="361" y="682"/>
                    <a:pt x="368" y="682"/>
                    <a:pt x="374" y="681"/>
                  </a:cubicBezTo>
                  <a:cubicBezTo>
                    <a:pt x="377" y="681"/>
                    <a:pt x="378" y="680"/>
                    <a:pt x="376" y="679"/>
                  </a:cubicBezTo>
                  <a:cubicBezTo>
                    <a:pt x="374" y="679"/>
                    <a:pt x="372" y="678"/>
                    <a:pt x="369" y="678"/>
                  </a:cubicBezTo>
                  <a:cubicBezTo>
                    <a:pt x="368" y="678"/>
                    <a:pt x="368" y="678"/>
                    <a:pt x="367" y="678"/>
                  </a:cubicBezTo>
                  <a:cubicBezTo>
                    <a:pt x="366" y="678"/>
                    <a:pt x="364" y="678"/>
                    <a:pt x="362" y="678"/>
                  </a:cubicBezTo>
                  <a:cubicBezTo>
                    <a:pt x="323" y="678"/>
                    <a:pt x="283" y="670"/>
                    <a:pt x="245" y="654"/>
                  </a:cubicBezTo>
                  <a:cubicBezTo>
                    <a:pt x="205" y="637"/>
                    <a:pt x="168" y="611"/>
                    <a:pt x="137" y="578"/>
                  </a:cubicBezTo>
                  <a:cubicBezTo>
                    <a:pt x="107" y="545"/>
                    <a:pt x="83" y="504"/>
                    <a:pt x="68" y="460"/>
                  </a:cubicBezTo>
                  <a:cubicBezTo>
                    <a:pt x="54" y="416"/>
                    <a:pt x="49" y="367"/>
                    <a:pt x="55" y="319"/>
                  </a:cubicBezTo>
                  <a:cubicBezTo>
                    <a:pt x="65" y="283"/>
                    <a:pt x="79" y="243"/>
                    <a:pt x="100" y="206"/>
                  </a:cubicBezTo>
                  <a:cubicBezTo>
                    <a:pt x="122" y="169"/>
                    <a:pt x="151" y="136"/>
                    <a:pt x="183" y="110"/>
                  </a:cubicBezTo>
                  <a:cubicBezTo>
                    <a:pt x="190" y="104"/>
                    <a:pt x="196" y="98"/>
                    <a:pt x="196" y="96"/>
                  </a:cubicBezTo>
                  <a:cubicBezTo>
                    <a:pt x="196" y="96"/>
                    <a:pt x="195" y="95"/>
                    <a:pt x="195" y="95"/>
                  </a:cubicBezTo>
                  <a:cubicBezTo>
                    <a:pt x="192" y="95"/>
                    <a:pt x="187" y="98"/>
                    <a:pt x="181" y="103"/>
                  </a:cubicBezTo>
                  <a:cubicBezTo>
                    <a:pt x="156" y="121"/>
                    <a:pt x="134" y="143"/>
                    <a:pt x="115" y="169"/>
                  </a:cubicBezTo>
                  <a:cubicBezTo>
                    <a:pt x="138" y="137"/>
                    <a:pt x="167" y="109"/>
                    <a:pt x="201" y="88"/>
                  </a:cubicBezTo>
                  <a:cubicBezTo>
                    <a:pt x="219" y="77"/>
                    <a:pt x="238" y="68"/>
                    <a:pt x="258" y="61"/>
                  </a:cubicBezTo>
                  <a:cubicBezTo>
                    <a:pt x="265" y="59"/>
                    <a:pt x="273" y="55"/>
                    <a:pt x="276" y="52"/>
                  </a:cubicBezTo>
                  <a:cubicBezTo>
                    <a:pt x="276" y="51"/>
                    <a:pt x="277" y="51"/>
                    <a:pt x="276" y="51"/>
                  </a:cubicBezTo>
                  <a:cubicBezTo>
                    <a:pt x="312" y="38"/>
                    <a:pt x="350" y="32"/>
                    <a:pt x="388" y="32"/>
                  </a:cubicBezTo>
                  <a:cubicBezTo>
                    <a:pt x="397" y="32"/>
                    <a:pt x="407" y="33"/>
                    <a:pt x="416" y="33"/>
                  </a:cubicBezTo>
                  <a:cubicBezTo>
                    <a:pt x="462" y="37"/>
                    <a:pt x="508" y="50"/>
                    <a:pt x="549" y="71"/>
                  </a:cubicBezTo>
                  <a:cubicBezTo>
                    <a:pt x="589" y="93"/>
                    <a:pt x="626" y="122"/>
                    <a:pt x="656" y="156"/>
                  </a:cubicBezTo>
                  <a:cubicBezTo>
                    <a:pt x="686" y="191"/>
                    <a:pt x="709" y="232"/>
                    <a:pt x="724" y="275"/>
                  </a:cubicBezTo>
                  <a:cubicBezTo>
                    <a:pt x="727" y="286"/>
                    <a:pt x="731" y="294"/>
                    <a:pt x="733" y="294"/>
                  </a:cubicBezTo>
                  <a:cubicBezTo>
                    <a:pt x="734" y="294"/>
                    <a:pt x="734" y="294"/>
                    <a:pt x="734" y="293"/>
                  </a:cubicBezTo>
                  <a:cubicBezTo>
                    <a:pt x="736" y="290"/>
                    <a:pt x="735" y="277"/>
                    <a:pt x="731" y="264"/>
                  </a:cubicBezTo>
                  <a:cubicBezTo>
                    <a:pt x="715" y="212"/>
                    <a:pt x="685" y="165"/>
                    <a:pt x="648" y="127"/>
                  </a:cubicBezTo>
                  <a:cubicBezTo>
                    <a:pt x="610" y="90"/>
                    <a:pt x="564" y="61"/>
                    <a:pt x="514" y="42"/>
                  </a:cubicBezTo>
                  <a:cubicBezTo>
                    <a:pt x="473" y="27"/>
                    <a:pt x="430" y="20"/>
                    <a:pt x="388" y="20"/>
                  </a:cubicBezTo>
                  <a:cubicBezTo>
                    <a:pt x="362" y="20"/>
                    <a:pt x="336" y="22"/>
                    <a:pt x="311" y="28"/>
                  </a:cubicBezTo>
                  <a:cubicBezTo>
                    <a:pt x="244" y="43"/>
                    <a:pt x="181" y="77"/>
                    <a:pt x="133" y="128"/>
                  </a:cubicBezTo>
                  <a:cubicBezTo>
                    <a:pt x="107" y="153"/>
                    <a:pt x="84" y="182"/>
                    <a:pt x="66" y="215"/>
                  </a:cubicBezTo>
                  <a:cubicBezTo>
                    <a:pt x="71" y="204"/>
                    <a:pt x="76" y="194"/>
                    <a:pt x="82" y="185"/>
                  </a:cubicBezTo>
                  <a:cubicBezTo>
                    <a:pt x="127" y="112"/>
                    <a:pt x="195" y="59"/>
                    <a:pt x="272" y="32"/>
                  </a:cubicBezTo>
                  <a:cubicBezTo>
                    <a:pt x="310" y="18"/>
                    <a:pt x="350" y="11"/>
                    <a:pt x="391" y="10"/>
                  </a:cubicBezTo>
                  <a:cubicBezTo>
                    <a:pt x="395" y="10"/>
                    <a:pt x="398" y="10"/>
                    <a:pt x="402" y="10"/>
                  </a:cubicBezTo>
                  <a:cubicBezTo>
                    <a:pt x="440" y="10"/>
                    <a:pt x="477" y="15"/>
                    <a:pt x="514" y="26"/>
                  </a:cubicBezTo>
                  <a:cubicBezTo>
                    <a:pt x="591" y="48"/>
                    <a:pt x="656" y="92"/>
                    <a:pt x="704" y="149"/>
                  </a:cubicBezTo>
                  <a:cubicBezTo>
                    <a:pt x="752" y="206"/>
                    <a:pt x="785" y="279"/>
                    <a:pt x="793" y="359"/>
                  </a:cubicBezTo>
                  <a:cubicBezTo>
                    <a:pt x="793" y="363"/>
                    <a:pt x="793" y="366"/>
                    <a:pt x="794" y="367"/>
                  </a:cubicBezTo>
                  <a:cubicBezTo>
                    <a:pt x="794" y="367"/>
                    <a:pt x="795" y="368"/>
                    <a:pt x="795" y="368"/>
                  </a:cubicBezTo>
                  <a:cubicBezTo>
                    <a:pt x="795" y="368"/>
                    <a:pt x="796" y="367"/>
                    <a:pt x="796" y="367"/>
                  </a:cubicBezTo>
                  <a:cubicBezTo>
                    <a:pt x="797" y="364"/>
                    <a:pt x="798" y="356"/>
                    <a:pt x="797" y="348"/>
                  </a:cubicBezTo>
                  <a:cubicBezTo>
                    <a:pt x="792" y="306"/>
                    <a:pt x="781" y="267"/>
                    <a:pt x="765" y="232"/>
                  </a:cubicBezTo>
                  <a:cubicBezTo>
                    <a:pt x="749" y="197"/>
                    <a:pt x="728" y="166"/>
                    <a:pt x="703" y="138"/>
                  </a:cubicBezTo>
                  <a:cubicBezTo>
                    <a:pt x="678" y="111"/>
                    <a:pt x="650" y="86"/>
                    <a:pt x="618" y="66"/>
                  </a:cubicBezTo>
                  <a:cubicBezTo>
                    <a:pt x="585" y="45"/>
                    <a:pt x="549" y="28"/>
                    <a:pt x="509" y="17"/>
                  </a:cubicBezTo>
                  <a:cubicBezTo>
                    <a:pt x="472" y="6"/>
                    <a:pt x="434" y="1"/>
                    <a:pt x="397" y="1"/>
                  </a:cubicBezTo>
                  <a:cubicBezTo>
                    <a:pt x="393" y="1"/>
                    <a:pt x="388" y="1"/>
                    <a:pt x="384" y="1"/>
                  </a:cubicBezTo>
                  <a:cubicBezTo>
                    <a:pt x="343" y="2"/>
                    <a:pt x="302" y="10"/>
                    <a:pt x="264" y="24"/>
                  </a:cubicBezTo>
                  <a:cubicBezTo>
                    <a:pt x="187" y="52"/>
                    <a:pt x="119" y="105"/>
                    <a:pt x="74" y="177"/>
                  </a:cubicBezTo>
                  <a:cubicBezTo>
                    <a:pt x="56" y="208"/>
                    <a:pt x="42" y="241"/>
                    <a:pt x="34" y="275"/>
                  </a:cubicBezTo>
                  <a:cubicBezTo>
                    <a:pt x="25" y="309"/>
                    <a:pt x="22" y="343"/>
                    <a:pt x="23" y="378"/>
                  </a:cubicBezTo>
                  <a:cubicBezTo>
                    <a:pt x="23" y="423"/>
                    <a:pt x="31" y="468"/>
                    <a:pt x="48" y="511"/>
                  </a:cubicBezTo>
                  <a:cubicBezTo>
                    <a:pt x="25" y="457"/>
                    <a:pt x="15" y="398"/>
                    <a:pt x="18" y="339"/>
                  </a:cubicBezTo>
                  <a:cubicBezTo>
                    <a:pt x="22" y="271"/>
                    <a:pt x="45" y="206"/>
                    <a:pt x="83" y="150"/>
                  </a:cubicBezTo>
                  <a:cubicBezTo>
                    <a:pt x="121" y="95"/>
                    <a:pt x="174" y="50"/>
                    <a:pt x="236" y="22"/>
                  </a:cubicBezTo>
                  <a:cubicBezTo>
                    <a:pt x="254" y="13"/>
                    <a:pt x="269" y="5"/>
                    <a:pt x="269" y="2"/>
                  </a:cubicBezTo>
                  <a:cubicBezTo>
                    <a:pt x="268" y="0"/>
                    <a:pt x="267" y="0"/>
                    <a:pt x="264" y="0"/>
                  </a:cubicBezTo>
                </a:path>
              </a:pathLst>
            </a:custGeom>
            <a:solidFill>
              <a:srgbClr val="71717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13" name="Google Shape;4413;p129"/>
            <p:cNvSpPr/>
            <p:nvPr/>
          </p:nvSpPr>
          <p:spPr>
            <a:xfrm>
              <a:off x="7230805" y="3119425"/>
              <a:ext cx="327600" cy="104383"/>
            </a:xfrm>
            <a:custGeom>
              <a:avLst/>
              <a:gdLst/>
              <a:ahLst/>
              <a:cxnLst/>
              <a:rect l="l" t="t" r="r" b="b"/>
              <a:pathLst>
                <a:path w="179" h="57" extrusionOk="0">
                  <a:moveTo>
                    <a:pt x="0" y="0"/>
                  </a:moveTo>
                  <a:cubicBezTo>
                    <a:pt x="0" y="0"/>
                    <a:pt x="0" y="0"/>
                    <a:pt x="0" y="1"/>
                  </a:cubicBezTo>
                  <a:cubicBezTo>
                    <a:pt x="1" y="2"/>
                    <a:pt x="4" y="4"/>
                    <a:pt x="7" y="5"/>
                  </a:cubicBezTo>
                  <a:cubicBezTo>
                    <a:pt x="31" y="17"/>
                    <a:pt x="58" y="28"/>
                    <a:pt x="86" y="37"/>
                  </a:cubicBezTo>
                  <a:cubicBezTo>
                    <a:pt x="114" y="46"/>
                    <a:pt x="143" y="53"/>
                    <a:pt x="172" y="56"/>
                  </a:cubicBezTo>
                  <a:cubicBezTo>
                    <a:pt x="173" y="57"/>
                    <a:pt x="174" y="57"/>
                    <a:pt x="176" y="57"/>
                  </a:cubicBezTo>
                  <a:cubicBezTo>
                    <a:pt x="177" y="57"/>
                    <a:pt x="178" y="56"/>
                    <a:pt x="179" y="56"/>
                  </a:cubicBezTo>
                  <a:cubicBezTo>
                    <a:pt x="179" y="56"/>
                    <a:pt x="177" y="55"/>
                    <a:pt x="174" y="55"/>
                  </a:cubicBezTo>
                  <a:cubicBezTo>
                    <a:pt x="144" y="51"/>
                    <a:pt x="114" y="44"/>
                    <a:pt x="85" y="35"/>
                  </a:cubicBezTo>
                  <a:cubicBezTo>
                    <a:pt x="56" y="26"/>
                    <a:pt x="29" y="14"/>
                    <a:pt x="3" y="1"/>
                  </a:cubicBezTo>
                  <a:cubicBezTo>
                    <a:pt x="2" y="1"/>
                    <a:pt x="1" y="0"/>
                    <a:pt x="0" y="0"/>
                  </a:cubicBezTo>
                </a:path>
              </a:pathLst>
            </a:custGeom>
            <a:solidFill>
              <a:srgbClr val="71717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14" name="Google Shape;4414;p129"/>
            <p:cNvSpPr/>
            <p:nvPr/>
          </p:nvSpPr>
          <p:spPr>
            <a:xfrm>
              <a:off x="6842182" y="1733550"/>
              <a:ext cx="1191565" cy="1363394"/>
            </a:xfrm>
            <a:custGeom>
              <a:avLst/>
              <a:gdLst/>
              <a:ahLst/>
              <a:cxnLst/>
              <a:rect l="l" t="t" r="r" b="b"/>
              <a:pathLst>
                <a:path w="653" h="745" extrusionOk="0">
                  <a:moveTo>
                    <a:pt x="424" y="0"/>
                  </a:moveTo>
                  <a:cubicBezTo>
                    <a:pt x="392" y="0"/>
                    <a:pt x="359" y="3"/>
                    <a:pt x="327" y="10"/>
                  </a:cubicBezTo>
                  <a:cubicBezTo>
                    <a:pt x="273" y="23"/>
                    <a:pt x="222" y="45"/>
                    <a:pt x="177" y="78"/>
                  </a:cubicBezTo>
                  <a:cubicBezTo>
                    <a:pt x="131" y="110"/>
                    <a:pt x="92" y="151"/>
                    <a:pt x="64" y="198"/>
                  </a:cubicBezTo>
                  <a:cubicBezTo>
                    <a:pt x="36" y="243"/>
                    <a:pt x="17" y="294"/>
                    <a:pt x="9" y="346"/>
                  </a:cubicBezTo>
                  <a:cubicBezTo>
                    <a:pt x="0" y="399"/>
                    <a:pt x="2" y="452"/>
                    <a:pt x="14" y="503"/>
                  </a:cubicBezTo>
                  <a:cubicBezTo>
                    <a:pt x="25" y="554"/>
                    <a:pt x="47" y="602"/>
                    <a:pt x="77" y="643"/>
                  </a:cubicBezTo>
                  <a:cubicBezTo>
                    <a:pt x="106" y="684"/>
                    <a:pt x="143" y="718"/>
                    <a:pt x="183" y="743"/>
                  </a:cubicBezTo>
                  <a:cubicBezTo>
                    <a:pt x="185" y="744"/>
                    <a:pt x="186" y="745"/>
                    <a:pt x="186" y="745"/>
                  </a:cubicBezTo>
                  <a:cubicBezTo>
                    <a:pt x="187" y="745"/>
                    <a:pt x="187" y="745"/>
                    <a:pt x="186" y="744"/>
                  </a:cubicBezTo>
                  <a:cubicBezTo>
                    <a:pt x="185" y="743"/>
                    <a:pt x="183" y="740"/>
                    <a:pt x="180" y="739"/>
                  </a:cubicBezTo>
                  <a:cubicBezTo>
                    <a:pt x="141" y="713"/>
                    <a:pt x="105" y="679"/>
                    <a:pt x="76" y="639"/>
                  </a:cubicBezTo>
                  <a:cubicBezTo>
                    <a:pt x="48" y="598"/>
                    <a:pt x="27" y="551"/>
                    <a:pt x="15" y="501"/>
                  </a:cubicBezTo>
                  <a:cubicBezTo>
                    <a:pt x="4" y="451"/>
                    <a:pt x="2" y="399"/>
                    <a:pt x="11" y="347"/>
                  </a:cubicBezTo>
                  <a:cubicBezTo>
                    <a:pt x="19" y="296"/>
                    <a:pt x="38" y="245"/>
                    <a:pt x="66" y="201"/>
                  </a:cubicBezTo>
                  <a:cubicBezTo>
                    <a:pt x="111" y="128"/>
                    <a:pt x="177" y="73"/>
                    <a:pt x="252" y="40"/>
                  </a:cubicBezTo>
                  <a:cubicBezTo>
                    <a:pt x="290" y="23"/>
                    <a:pt x="330" y="12"/>
                    <a:pt x="371" y="7"/>
                  </a:cubicBezTo>
                  <a:cubicBezTo>
                    <a:pt x="389" y="5"/>
                    <a:pt x="407" y="4"/>
                    <a:pt x="426" y="4"/>
                  </a:cubicBezTo>
                  <a:cubicBezTo>
                    <a:pt x="449" y="4"/>
                    <a:pt x="472" y="6"/>
                    <a:pt x="495" y="9"/>
                  </a:cubicBezTo>
                  <a:cubicBezTo>
                    <a:pt x="550" y="18"/>
                    <a:pt x="602" y="38"/>
                    <a:pt x="647" y="62"/>
                  </a:cubicBezTo>
                  <a:cubicBezTo>
                    <a:pt x="650" y="63"/>
                    <a:pt x="652" y="64"/>
                    <a:pt x="652" y="64"/>
                  </a:cubicBezTo>
                  <a:cubicBezTo>
                    <a:pt x="653" y="64"/>
                    <a:pt x="653" y="63"/>
                    <a:pt x="653" y="63"/>
                  </a:cubicBezTo>
                  <a:cubicBezTo>
                    <a:pt x="652" y="61"/>
                    <a:pt x="648" y="58"/>
                    <a:pt x="643" y="56"/>
                  </a:cubicBezTo>
                  <a:cubicBezTo>
                    <a:pt x="596" y="30"/>
                    <a:pt x="544" y="12"/>
                    <a:pt x="490" y="4"/>
                  </a:cubicBezTo>
                  <a:cubicBezTo>
                    <a:pt x="468" y="1"/>
                    <a:pt x="446" y="0"/>
                    <a:pt x="424" y="0"/>
                  </a:cubicBezTo>
                </a:path>
              </a:pathLst>
            </a:custGeom>
            <a:solidFill>
              <a:srgbClr val="71717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15" name="Google Shape;4415;p129"/>
            <p:cNvSpPr/>
            <p:nvPr/>
          </p:nvSpPr>
          <p:spPr>
            <a:xfrm>
              <a:off x="6858241" y="1760849"/>
              <a:ext cx="595783" cy="1180323"/>
            </a:xfrm>
            <a:custGeom>
              <a:avLst/>
              <a:gdLst/>
              <a:ahLst/>
              <a:cxnLst/>
              <a:rect l="l" t="t" r="r" b="b"/>
              <a:pathLst>
                <a:path w="326" h="645" extrusionOk="0">
                  <a:moveTo>
                    <a:pt x="324" y="0"/>
                  </a:moveTo>
                  <a:cubicBezTo>
                    <a:pt x="323" y="0"/>
                    <a:pt x="321" y="1"/>
                    <a:pt x="319" y="1"/>
                  </a:cubicBezTo>
                  <a:cubicBezTo>
                    <a:pt x="262" y="16"/>
                    <a:pt x="208" y="43"/>
                    <a:pt x="162" y="79"/>
                  </a:cubicBezTo>
                  <a:cubicBezTo>
                    <a:pt x="116" y="116"/>
                    <a:pt x="77" y="162"/>
                    <a:pt x="47" y="215"/>
                  </a:cubicBezTo>
                  <a:cubicBezTo>
                    <a:pt x="16" y="272"/>
                    <a:pt x="0" y="337"/>
                    <a:pt x="3" y="404"/>
                  </a:cubicBezTo>
                  <a:cubicBezTo>
                    <a:pt x="6" y="449"/>
                    <a:pt x="15" y="491"/>
                    <a:pt x="30" y="530"/>
                  </a:cubicBezTo>
                  <a:cubicBezTo>
                    <a:pt x="45" y="568"/>
                    <a:pt x="65" y="605"/>
                    <a:pt x="90" y="641"/>
                  </a:cubicBezTo>
                  <a:cubicBezTo>
                    <a:pt x="92" y="643"/>
                    <a:pt x="94" y="645"/>
                    <a:pt x="95" y="645"/>
                  </a:cubicBezTo>
                  <a:cubicBezTo>
                    <a:pt x="96" y="645"/>
                    <a:pt x="95" y="643"/>
                    <a:pt x="93" y="641"/>
                  </a:cubicBezTo>
                  <a:cubicBezTo>
                    <a:pt x="65" y="602"/>
                    <a:pt x="44" y="561"/>
                    <a:pt x="29" y="518"/>
                  </a:cubicBezTo>
                  <a:cubicBezTo>
                    <a:pt x="15" y="474"/>
                    <a:pt x="7" y="428"/>
                    <a:pt x="8" y="380"/>
                  </a:cubicBezTo>
                  <a:cubicBezTo>
                    <a:pt x="9" y="336"/>
                    <a:pt x="18" y="292"/>
                    <a:pt x="34" y="251"/>
                  </a:cubicBezTo>
                  <a:cubicBezTo>
                    <a:pt x="51" y="210"/>
                    <a:pt x="74" y="172"/>
                    <a:pt x="102" y="139"/>
                  </a:cubicBezTo>
                  <a:cubicBezTo>
                    <a:pt x="159" y="73"/>
                    <a:pt x="235" y="26"/>
                    <a:pt x="320" y="3"/>
                  </a:cubicBezTo>
                  <a:cubicBezTo>
                    <a:pt x="324" y="2"/>
                    <a:pt x="326" y="1"/>
                    <a:pt x="326" y="1"/>
                  </a:cubicBezTo>
                  <a:cubicBezTo>
                    <a:pt x="326" y="0"/>
                    <a:pt x="325" y="0"/>
                    <a:pt x="324" y="0"/>
                  </a:cubicBezTo>
                </a:path>
              </a:pathLst>
            </a:custGeom>
            <a:solidFill>
              <a:srgbClr val="71717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16" name="Google Shape;4416;p129"/>
            <p:cNvSpPr/>
            <p:nvPr/>
          </p:nvSpPr>
          <p:spPr>
            <a:xfrm>
              <a:off x="7010799" y="2420867"/>
              <a:ext cx="234459" cy="520306"/>
            </a:xfrm>
            <a:custGeom>
              <a:avLst/>
              <a:gdLst/>
              <a:ahLst/>
              <a:cxnLst/>
              <a:rect l="l" t="t" r="r" b="b"/>
              <a:pathLst>
                <a:path w="129" h="285" extrusionOk="0">
                  <a:moveTo>
                    <a:pt x="6" y="0"/>
                  </a:moveTo>
                  <a:cubicBezTo>
                    <a:pt x="5" y="0"/>
                    <a:pt x="4" y="3"/>
                    <a:pt x="4" y="8"/>
                  </a:cubicBezTo>
                  <a:cubicBezTo>
                    <a:pt x="0" y="35"/>
                    <a:pt x="1" y="63"/>
                    <a:pt x="5" y="90"/>
                  </a:cubicBezTo>
                  <a:cubicBezTo>
                    <a:pt x="9" y="117"/>
                    <a:pt x="17" y="144"/>
                    <a:pt x="28" y="169"/>
                  </a:cubicBezTo>
                  <a:cubicBezTo>
                    <a:pt x="40" y="194"/>
                    <a:pt x="54" y="217"/>
                    <a:pt x="71" y="236"/>
                  </a:cubicBezTo>
                  <a:cubicBezTo>
                    <a:pt x="88" y="256"/>
                    <a:pt x="107" y="272"/>
                    <a:pt x="127" y="284"/>
                  </a:cubicBezTo>
                  <a:cubicBezTo>
                    <a:pt x="128" y="285"/>
                    <a:pt x="128" y="285"/>
                    <a:pt x="129" y="285"/>
                  </a:cubicBezTo>
                  <a:cubicBezTo>
                    <a:pt x="129" y="285"/>
                    <a:pt x="129" y="285"/>
                    <a:pt x="129" y="284"/>
                  </a:cubicBezTo>
                  <a:cubicBezTo>
                    <a:pt x="128" y="283"/>
                    <a:pt x="125" y="280"/>
                    <a:pt x="123" y="279"/>
                  </a:cubicBezTo>
                  <a:cubicBezTo>
                    <a:pt x="104" y="266"/>
                    <a:pt x="86" y="250"/>
                    <a:pt x="70" y="231"/>
                  </a:cubicBezTo>
                  <a:cubicBezTo>
                    <a:pt x="54" y="211"/>
                    <a:pt x="41" y="189"/>
                    <a:pt x="30" y="165"/>
                  </a:cubicBezTo>
                  <a:cubicBezTo>
                    <a:pt x="20" y="141"/>
                    <a:pt x="12" y="115"/>
                    <a:pt x="9" y="89"/>
                  </a:cubicBezTo>
                  <a:cubicBezTo>
                    <a:pt x="5" y="62"/>
                    <a:pt x="5" y="36"/>
                    <a:pt x="7" y="10"/>
                  </a:cubicBezTo>
                  <a:cubicBezTo>
                    <a:pt x="8" y="5"/>
                    <a:pt x="8" y="1"/>
                    <a:pt x="7" y="0"/>
                  </a:cubicBezTo>
                  <a:cubicBezTo>
                    <a:pt x="7" y="0"/>
                    <a:pt x="6" y="0"/>
                    <a:pt x="6" y="0"/>
                  </a:cubicBezTo>
                </a:path>
              </a:pathLst>
            </a:custGeom>
            <a:solidFill>
              <a:srgbClr val="71717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17" name="Google Shape;4417;p129"/>
            <p:cNvSpPr/>
            <p:nvPr/>
          </p:nvSpPr>
          <p:spPr>
            <a:xfrm>
              <a:off x="6875905" y="2218526"/>
              <a:ext cx="1437265" cy="997253"/>
            </a:xfrm>
            <a:custGeom>
              <a:avLst/>
              <a:gdLst/>
              <a:ahLst/>
              <a:cxnLst/>
              <a:rect l="l" t="t" r="r" b="b"/>
              <a:pathLst>
                <a:path w="788" h="545" extrusionOk="0">
                  <a:moveTo>
                    <a:pt x="32" y="0"/>
                  </a:moveTo>
                  <a:cubicBezTo>
                    <a:pt x="31" y="0"/>
                    <a:pt x="29" y="4"/>
                    <a:pt x="27" y="9"/>
                  </a:cubicBezTo>
                  <a:cubicBezTo>
                    <a:pt x="8" y="59"/>
                    <a:pt x="0" y="114"/>
                    <a:pt x="3" y="167"/>
                  </a:cubicBezTo>
                  <a:cubicBezTo>
                    <a:pt x="6" y="220"/>
                    <a:pt x="19" y="273"/>
                    <a:pt x="43" y="320"/>
                  </a:cubicBezTo>
                  <a:cubicBezTo>
                    <a:pt x="44" y="324"/>
                    <a:pt x="46" y="328"/>
                    <a:pt x="49" y="332"/>
                  </a:cubicBezTo>
                  <a:cubicBezTo>
                    <a:pt x="91" y="411"/>
                    <a:pt x="158" y="473"/>
                    <a:pt x="240" y="508"/>
                  </a:cubicBezTo>
                  <a:cubicBezTo>
                    <a:pt x="294" y="532"/>
                    <a:pt x="352" y="545"/>
                    <a:pt x="410" y="545"/>
                  </a:cubicBezTo>
                  <a:cubicBezTo>
                    <a:pt x="414" y="545"/>
                    <a:pt x="418" y="544"/>
                    <a:pt x="422" y="544"/>
                  </a:cubicBezTo>
                  <a:cubicBezTo>
                    <a:pt x="484" y="543"/>
                    <a:pt x="545" y="526"/>
                    <a:pt x="600" y="495"/>
                  </a:cubicBezTo>
                  <a:cubicBezTo>
                    <a:pt x="643" y="471"/>
                    <a:pt x="679" y="437"/>
                    <a:pt x="710" y="398"/>
                  </a:cubicBezTo>
                  <a:cubicBezTo>
                    <a:pt x="737" y="366"/>
                    <a:pt x="760" y="328"/>
                    <a:pt x="771" y="292"/>
                  </a:cubicBezTo>
                  <a:cubicBezTo>
                    <a:pt x="786" y="242"/>
                    <a:pt x="788" y="194"/>
                    <a:pt x="782" y="151"/>
                  </a:cubicBezTo>
                  <a:cubicBezTo>
                    <a:pt x="782" y="149"/>
                    <a:pt x="782" y="148"/>
                    <a:pt x="781" y="148"/>
                  </a:cubicBezTo>
                  <a:cubicBezTo>
                    <a:pt x="781" y="148"/>
                    <a:pt x="781" y="149"/>
                    <a:pt x="781" y="150"/>
                  </a:cubicBezTo>
                  <a:cubicBezTo>
                    <a:pt x="780" y="151"/>
                    <a:pt x="780" y="155"/>
                    <a:pt x="781" y="157"/>
                  </a:cubicBezTo>
                  <a:cubicBezTo>
                    <a:pt x="783" y="179"/>
                    <a:pt x="783" y="202"/>
                    <a:pt x="781" y="226"/>
                  </a:cubicBezTo>
                  <a:cubicBezTo>
                    <a:pt x="779" y="249"/>
                    <a:pt x="774" y="273"/>
                    <a:pt x="768" y="295"/>
                  </a:cubicBezTo>
                  <a:cubicBezTo>
                    <a:pt x="735" y="379"/>
                    <a:pt x="673" y="449"/>
                    <a:pt x="597" y="495"/>
                  </a:cubicBezTo>
                  <a:cubicBezTo>
                    <a:pt x="566" y="511"/>
                    <a:pt x="533" y="521"/>
                    <a:pt x="501" y="528"/>
                  </a:cubicBezTo>
                  <a:cubicBezTo>
                    <a:pt x="470" y="534"/>
                    <a:pt x="438" y="537"/>
                    <a:pt x="405" y="537"/>
                  </a:cubicBezTo>
                  <a:cubicBezTo>
                    <a:pt x="403" y="537"/>
                    <a:pt x="401" y="537"/>
                    <a:pt x="399" y="537"/>
                  </a:cubicBezTo>
                  <a:cubicBezTo>
                    <a:pt x="339" y="536"/>
                    <a:pt x="279" y="521"/>
                    <a:pt x="226" y="493"/>
                  </a:cubicBezTo>
                  <a:cubicBezTo>
                    <a:pt x="173" y="466"/>
                    <a:pt x="126" y="426"/>
                    <a:pt x="90" y="380"/>
                  </a:cubicBezTo>
                  <a:cubicBezTo>
                    <a:pt x="57" y="334"/>
                    <a:pt x="34" y="281"/>
                    <a:pt x="22" y="226"/>
                  </a:cubicBezTo>
                  <a:cubicBezTo>
                    <a:pt x="21" y="218"/>
                    <a:pt x="19" y="211"/>
                    <a:pt x="17" y="211"/>
                  </a:cubicBezTo>
                  <a:cubicBezTo>
                    <a:pt x="17" y="211"/>
                    <a:pt x="17" y="211"/>
                    <a:pt x="17" y="211"/>
                  </a:cubicBezTo>
                  <a:cubicBezTo>
                    <a:pt x="16" y="212"/>
                    <a:pt x="16" y="218"/>
                    <a:pt x="17" y="227"/>
                  </a:cubicBezTo>
                  <a:cubicBezTo>
                    <a:pt x="23" y="255"/>
                    <a:pt x="31" y="283"/>
                    <a:pt x="43" y="309"/>
                  </a:cubicBezTo>
                  <a:cubicBezTo>
                    <a:pt x="42" y="309"/>
                    <a:pt x="42" y="309"/>
                    <a:pt x="42" y="309"/>
                  </a:cubicBezTo>
                  <a:cubicBezTo>
                    <a:pt x="41" y="309"/>
                    <a:pt x="41" y="309"/>
                    <a:pt x="41" y="309"/>
                  </a:cubicBezTo>
                  <a:cubicBezTo>
                    <a:pt x="20" y="263"/>
                    <a:pt x="8" y="212"/>
                    <a:pt x="6" y="161"/>
                  </a:cubicBezTo>
                  <a:cubicBezTo>
                    <a:pt x="4" y="110"/>
                    <a:pt x="12" y="58"/>
                    <a:pt x="30" y="10"/>
                  </a:cubicBezTo>
                  <a:cubicBezTo>
                    <a:pt x="32" y="5"/>
                    <a:pt x="33" y="0"/>
                    <a:pt x="32" y="0"/>
                  </a:cubicBezTo>
                  <a:cubicBezTo>
                    <a:pt x="32" y="0"/>
                    <a:pt x="32" y="0"/>
                    <a:pt x="32" y="0"/>
                  </a:cubicBezTo>
                </a:path>
              </a:pathLst>
            </a:custGeom>
            <a:solidFill>
              <a:srgbClr val="71717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6" name="Google Shape;4418;p129"/>
          <p:cNvGrpSpPr/>
          <p:nvPr/>
        </p:nvGrpSpPr>
        <p:grpSpPr>
          <a:xfrm>
            <a:off x="3128870" y="2153786"/>
            <a:ext cx="869138" cy="651317"/>
            <a:chOff x="3127784" y="2153121"/>
            <a:chExt cx="868836" cy="651116"/>
          </a:xfrm>
        </p:grpSpPr>
        <p:sp>
          <p:nvSpPr>
            <p:cNvPr id="4419" name="Google Shape;4419;p129"/>
            <p:cNvSpPr/>
            <p:nvPr/>
          </p:nvSpPr>
          <p:spPr>
            <a:xfrm>
              <a:off x="3127784" y="2153121"/>
              <a:ext cx="712303" cy="651116"/>
            </a:xfrm>
            <a:custGeom>
              <a:avLst/>
              <a:gdLst/>
              <a:ahLst/>
              <a:cxnLst/>
              <a:rect l="l" t="t" r="r" b="b"/>
              <a:pathLst>
                <a:path w="2793" h="2555" extrusionOk="0">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20" name="Google Shape;4420;p129"/>
            <p:cNvSpPr/>
            <p:nvPr/>
          </p:nvSpPr>
          <p:spPr>
            <a:xfrm>
              <a:off x="3868130" y="2403982"/>
              <a:ext cx="128490" cy="43850"/>
            </a:xfrm>
            <a:custGeom>
              <a:avLst/>
              <a:gdLst/>
              <a:ahLst/>
              <a:cxnLst/>
              <a:rect l="l" t="t" r="r" b="b"/>
              <a:pathLst>
                <a:path w="505" h="172" extrusionOk="0">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21" name="Google Shape;4421;p129"/>
            <p:cNvSpPr/>
            <p:nvPr/>
          </p:nvSpPr>
          <p:spPr>
            <a:xfrm>
              <a:off x="3858442" y="2296397"/>
              <a:ext cx="125431" cy="75972"/>
            </a:xfrm>
            <a:custGeom>
              <a:avLst/>
              <a:gdLst/>
              <a:ahLst/>
              <a:cxnLst/>
              <a:rect l="l" t="t" r="r" b="b"/>
              <a:pathLst>
                <a:path w="492" h="296" extrusionOk="0">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22" name="Google Shape;4422;p129"/>
            <p:cNvSpPr/>
            <p:nvPr/>
          </p:nvSpPr>
          <p:spPr>
            <a:xfrm>
              <a:off x="3858442" y="2478934"/>
              <a:ext cx="125431" cy="75462"/>
            </a:xfrm>
            <a:custGeom>
              <a:avLst/>
              <a:gdLst/>
              <a:ahLst/>
              <a:cxnLst/>
              <a:rect l="l" t="t" r="r" b="b"/>
              <a:pathLst>
                <a:path w="493" h="297" extrusionOk="0">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7" name="Google Shape;4423;p129"/>
          <p:cNvGrpSpPr/>
          <p:nvPr/>
        </p:nvGrpSpPr>
        <p:grpSpPr>
          <a:xfrm>
            <a:off x="5198088" y="2116191"/>
            <a:ext cx="768453" cy="726509"/>
            <a:chOff x="5196284" y="2115537"/>
            <a:chExt cx="768186" cy="726285"/>
          </a:xfrm>
        </p:grpSpPr>
        <p:sp>
          <p:nvSpPr>
            <p:cNvPr id="4424" name="Google Shape;4424;p129"/>
            <p:cNvSpPr/>
            <p:nvPr/>
          </p:nvSpPr>
          <p:spPr>
            <a:xfrm>
              <a:off x="5375062" y="2115537"/>
              <a:ext cx="410631" cy="407837"/>
            </a:xfrm>
            <a:custGeom>
              <a:avLst/>
              <a:gdLst/>
              <a:ahLst/>
              <a:cxnLst/>
              <a:rect l="l" t="t" r="r" b="b"/>
              <a:pathLst>
                <a:path w="1768" h="1756" extrusionOk="0">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25" name="Google Shape;4425;p129"/>
            <p:cNvSpPr/>
            <p:nvPr/>
          </p:nvSpPr>
          <p:spPr>
            <a:xfrm>
              <a:off x="5196284" y="2559687"/>
              <a:ext cx="768186" cy="282135"/>
            </a:xfrm>
            <a:custGeom>
              <a:avLst/>
              <a:gdLst/>
              <a:ahLst/>
              <a:cxnLst/>
              <a:rect l="l" t="t" r="r" b="b"/>
              <a:pathLst>
                <a:path w="3305" h="1219" extrusionOk="0">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4426" name="Google Shape;4426;p129"/>
          <p:cNvSpPr/>
          <p:nvPr/>
        </p:nvSpPr>
        <p:spPr>
          <a:xfrm>
            <a:off x="1134486" y="2114376"/>
            <a:ext cx="820155" cy="730135"/>
          </a:xfrm>
          <a:custGeom>
            <a:avLst/>
            <a:gdLst/>
            <a:ahLst/>
            <a:cxnLst/>
            <a:rect l="l" t="t" r="r" b="b"/>
            <a:pathLst>
              <a:path w="819870" h="729910" extrusionOk="0">
                <a:moveTo>
                  <a:pt x="111381" y="326808"/>
                </a:moveTo>
                <a:lnTo>
                  <a:pt x="116851" y="327492"/>
                </a:lnTo>
                <a:lnTo>
                  <a:pt x="122093" y="329772"/>
                </a:lnTo>
                <a:lnTo>
                  <a:pt x="126423" y="332964"/>
                </a:lnTo>
                <a:lnTo>
                  <a:pt x="129841" y="337296"/>
                </a:lnTo>
                <a:lnTo>
                  <a:pt x="131892" y="342540"/>
                </a:lnTo>
                <a:lnTo>
                  <a:pt x="132576" y="348240"/>
                </a:lnTo>
                <a:lnTo>
                  <a:pt x="132576" y="687274"/>
                </a:lnTo>
                <a:lnTo>
                  <a:pt x="303504" y="687274"/>
                </a:lnTo>
                <a:lnTo>
                  <a:pt x="303504" y="502139"/>
                </a:lnTo>
                <a:lnTo>
                  <a:pt x="304188" y="489599"/>
                </a:lnTo>
                <a:lnTo>
                  <a:pt x="306239" y="477743"/>
                </a:lnTo>
                <a:lnTo>
                  <a:pt x="309657" y="466115"/>
                </a:lnTo>
                <a:lnTo>
                  <a:pt x="314215" y="455171"/>
                </a:lnTo>
                <a:lnTo>
                  <a:pt x="320141" y="445140"/>
                </a:lnTo>
                <a:lnTo>
                  <a:pt x="326750" y="435564"/>
                </a:lnTo>
                <a:lnTo>
                  <a:pt x="334499" y="426900"/>
                </a:lnTo>
                <a:lnTo>
                  <a:pt x="343387" y="418920"/>
                </a:lnTo>
                <a:lnTo>
                  <a:pt x="352959" y="412080"/>
                </a:lnTo>
                <a:lnTo>
                  <a:pt x="363215" y="406380"/>
                </a:lnTo>
                <a:lnTo>
                  <a:pt x="374154" y="401592"/>
                </a:lnTo>
                <a:lnTo>
                  <a:pt x="385777" y="398400"/>
                </a:lnTo>
                <a:lnTo>
                  <a:pt x="397628" y="396120"/>
                </a:lnTo>
                <a:lnTo>
                  <a:pt x="410163" y="395436"/>
                </a:lnTo>
                <a:lnTo>
                  <a:pt x="422470" y="396120"/>
                </a:lnTo>
                <a:lnTo>
                  <a:pt x="434549" y="398400"/>
                </a:lnTo>
                <a:lnTo>
                  <a:pt x="445944" y="401592"/>
                </a:lnTo>
                <a:lnTo>
                  <a:pt x="456883" y="406380"/>
                </a:lnTo>
                <a:lnTo>
                  <a:pt x="467139" y="412080"/>
                </a:lnTo>
                <a:lnTo>
                  <a:pt x="476711" y="418920"/>
                </a:lnTo>
                <a:lnTo>
                  <a:pt x="485371" y="426900"/>
                </a:lnTo>
                <a:lnTo>
                  <a:pt x="493348" y="435564"/>
                </a:lnTo>
                <a:lnTo>
                  <a:pt x="500185" y="445140"/>
                </a:lnTo>
                <a:lnTo>
                  <a:pt x="505883" y="455171"/>
                </a:lnTo>
                <a:lnTo>
                  <a:pt x="510669" y="466115"/>
                </a:lnTo>
                <a:lnTo>
                  <a:pt x="513859" y="477743"/>
                </a:lnTo>
                <a:lnTo>
                  <a:pt x="516138" y="489599"/>
                </a:lnTo>
                <a:lnTo>
                  <a:pt x="516822" y="502139"/>
                </a:lnTo>
                <a:lnTo>
                  <a:pt x="516822" y="687274"/>
                </a:lnTo>
                <a:lnTo>
                  <a:pt x="687294" y="687274"/>
                </a:lnTo>
                <a:lnTo>
                  <a:pt x="687294" y="348240"/>
                </a:lnTo>
                <a:lnTo>
                  <a:pt x="687978" y="342540"/>
                </a:lnTo>
                <a:lnTo>
                  <a:pt x="690257" y="337296"/>
                </a:lnTo>
                <a:lnTo>
                  <a:pt x="693675" y="332964"/>
                </a:lnTo>
                <a:lnTo>
                  <a:pt x="698006" y="329772"/>
                </a:lnTo>
                <a:lnTo>
                  <a:pt x="703019" y="327492"/>
                </a:lnTo>
                <a:lnTo>
                  <a:pt x="708717" y="326808"/>
                </a:lnTo>
                <a:lnTo>
                  <a:pt x="714415" y="327492"/>
                </a:lnTo>
                <a:lnTo>
                  <a:pt x="719429" y="329772"/>
                </a:lnTo>
                <a:lnTo>
                  <a:pt x="723759" y="332964"/>
                </a:lnTo>
                <a:lnTo>
                  <a:pt x="727177" y="337296"/>
                </a:lnTo>
                <a:lnTo>
                  <a:pt x="729228" y="342540"/>
                </a:lnTo>
                <a:lnTo>
                  <a:pt x="729912" y="348240"/>
                </a:lnTo>
                <a:lnTo>
                  <a:pt x="729912" y="708478"/>
                </a:lnTo>
                <a:lnTo>
                  <a:pt x="729228" y="714178"/>
                </a:lnTo>
                <a:lnTo>
                  <a:pt x="727177" y="719194"/>
                </a:lnTo>
                <a:lnTo>
                  <a:pt x="723759" y="723754"/>
                </a:lnTo>
                <a:lnTo>
                  <a:pt x="719429" y="726946"/>
                </a:lnTo>
                <a:lnTo>
                  <a:pt x="714415" y="729226"/>
                </a:lnTo>
                <a:lnTo>
                  <a:pt x="708717" y="729910"/>
                </a:lnTo>
                <a:lnTo>
                  <a:pt x="495399" y="729910"/>
                </a:lnTo>
                <a:lnTo>
                  <a:pt x="489929" y="729226"/>
                </a:lnTo>
                <a:lnTo>
                  <a:pt x="485143" y="727174"/>
                </a:lnTo>
                <a:lnTo>
                  <a:pt x="480813" y="724210"/>
                </a:lnTo>
                <a:lnTo>
                  <a:pt x="477395" y="720106"/>
                </a:lnTo>
                <a:lnTo>
                  <a:pt x="475116" y="715546"/>
                </a:lnTo>
                <a:lnTo>
                  <a:pt x="474204" y="710302"/>
                </a:lnTo>
                <a:lnTo>
                  <a:pt x="474204" y="709390"/>
                </a:lnTo>
                <a:lnTo>
                  <a:pt x="474204" y="708478"/>
                </a:lnTo>
                <a:lnTo>
                  <a:pt x="474204" y="502139"/>
                </a:lnTo>
                <a:lnTo>
                  <a:pt x="473520" y="492563"/>
                </a:lnTo>
                <a:lnTo>
                  <a:pt x="471469" y="483671"/>
                </a:lnTo>
                <a:lnTo>
                  <a:pt x="468278" y="475235"/>
                </a:lnTo>
                <a:lnTo>
                  <a:pt x="463720" y="467255"/>
                </a:lnTo>
                <a:lnTo>
                  <a:pt x="458251" y="460187"/>
                </a:lnTo>
                <a:lnTo>
                  <a:pt x="452097" y="453803"/>
                </a:lnTo>
                <a:lnTo>
                  <a:pt x="444804" y="448560"/>
                </a:lnTo>
                <a:lnTo>
                  <a:pt x="437056" y="444000"/>
                </a:lnTo>
                <a:lnTo>
                  <a:pt x="428623" y="440808"/>
                </a:lnTo>
                <a:lnTo>
                  <a:pt x="419507" y="438756"/>
                </a:lnTo>
                <a:lnTo>
                  <a:pt x="410163" y="438072"/>
                </a:lnTo>
                <a:lnTo>
                  <a:pt x="400591" y="438756"/>
                </a:lnTo>
                <a:lnTo>
                  <a:pt x="391703" y="440808"/>
                </a:lnTo>
                <a:lnTo>
                  <a:pt x="383270" y="444000"/>
                </a:lnTo>
                <a:lnTo>
                  <a:pt x="375294" y="448560"/>
                </a:lnTo>
                <a:lnTo>
                  <a:pt x="368001" y="453803"/>
                </a:lnTo>
                <a:lnTo>
                  <a:pt x="361619" y="460187"/>
                </a:lnTo>
                <a:lnTo>
                  <a:pt x="356150" y="467255"/>
                </a:lnTo>
                <a:lnTo>
                  <a:pt x="352047" y="475235"/>
                </a:lnTo>
                <a:lnTo>
                  <a:pt x="348857" y="483671"/>
                </a:lnTo>
                <a:lnTo>
                  <a:pt x="346806" y="492563"/>
                </a:lnTo>
                <a:lnTo>
                  <a:pt x="346122" y="502139"/>
                </a:lnTo>
                <a:lnTo>
                  <a:pt x="346122" y="708478"/>
                </a:lnTo>
                <a:lnTo>
                  <a:pt x="346122" y="709390"/>
                </a:lnTo>
                <a:lnTo>
                  <a:pt x="346122" y="710302"/>
                </a:lnTo>
                <a:lnTo>
                  <a:pt x="344755" y="715546"/>
                </a:lnTo>
                <a:lnTo>
                  <a:pt x="342476" y="720106"/>
                </a:lnTo>
                <a:lnTo>
                  <a:pt x="339285" y="724210"/>
                </a:lnTo>
                <a:lnTo>
                  <a:pt x="334955" y="727174"/>
                </a:lnTo>
                <a:lnTo>
                  <a:pt x="330169" y="729226"/>
                </a:lnTo>
                <a:lnTo>
                  <a:pt x="324471" y="729910"/>
                </a:lnTo>
                <a:lnTo>
                  <a:pt x="111381" y="729910"/>
                </a:lnTo>
                <a:lnTo>
                  <a:pt x="105683" y="729226"/>
                </a:lnTo>
                <a:lnTo>
                  <a:pt x="100670" y="726946"/>
                </a:lnTo>
                <a:lnTo>
                  <a:pt x="96111" y="723754"/>
                </a:lnTo>
                <a:lnTo>
                  <a:pt x="92921" y="719194"/>
                </a:lnTo>
                <a:lnTo>
                  <a:pt x="90642" y="714178"/>
                </a:lnTo>
                <a:lnTo>
                  <a:pt x="89958" y="708478"/>
                </a:lnTo>
                <a:lnTo>
                  <a:pt x="89958" y="348240"/>
                </a:lnTo>
                <a:lnTo>
                  <a:pt x="90642" y="342540"/>
                </a:lnTo>
                <a:lnTo>
                  <a:pt x="92921" y="337296"/>
                </a:lnTo>
                <a:lnTo>
                  <a:pt x="96111" y="332964"/>
                </a:lnTo>
                <a:lnTo>
                  <a:pt x="100670" y="329772"/>
                </a:lnTo>
                <a:lnTo>
                  <a:pt x="105683" y="327492"/>
                </a:lnTo>
                <a:close/>
                <a:moveTo>
                  <a:pt x="407431" y="0"/>
                </a:moveTo>
                <a:lnTo>
                  <a:pt x="412666" y="0"/>
                </a:lnTo>
                <a:lnTo>
                  <a:pt x="417902" y="1368"/>
                </a:lnTo>
                <a:lnTo>
                  <a:pt x="422454" y="3874"/>
                </a:lnTo>
                <a:lnTo>
                  <a:pt x="811448" y="288522"/>
                </a:lnTo>
                <a:lnTo>
                  <a:pt x="814863" y="291712"/>
                </a:lnTo>
                <a:lnTo>
                  <a:pt x="817594" y="295815"/>
                </a:lnTo>
                <a:lnTo>
                  <a:pt x="819415" y="299917"/>
                </a:lnTo>
                <a:lnTo>
                  <a:pt x="819870" y="304703"/>
                </a:lnTo>
                <a:lnTo>
                  <a:pt x="819642" y="309489"/>
                </a:lnTo>
                <a:lnTo>
                  <a:pt x="818504" y="314047"/>
                </a:lnTo>
                <a:lnTo>
                  <a:pt x="816001" y="318149"/>
                </a:lnTo>
                <a:lnTo>
                  <a:pt x="812586" y="322023"/>
                </a:lnTo>
                <a:lnTo>
                  <a:pt x="808262" y="324758"/>
                </a:lnTo>
                <a:lnTo>
                  <a:pt x="803482" y="326353"/>
                </a:lnTo>
                <a:lnTo>
                  <a:pt x="798702" y="326809"/>
                </a:lnTo>
                <a:lnTo>
                  <a:pt x="794377" y="326353"/>
                </a:lnTo>
                <a:lnTo>
                  <a:pt x="790053" y="325214"/>
                </a:lnTo>
                <a:lnTo>
                  <a:pt x="786183" y="322935"/>
                </a:lnTo>
                <a:lnTo>
                  <a:pt x="410163" y="47631"/>
                </a:lnTo>
                <a:lnTo>
                  <a:pt x="33915" y="322935"/>
                </a:lnTo>
                <a:lnTo>
                  <a:pt x="29590" y="325214"/>
                </a:lnTo>
                <a:lnTo>
                  <a:pt x="25038" y="326581"/>
                </a:lnTo>
                <a:lnTo>
                  <a:pt x="20485" y="326809"/>
                </a:lnTo>
                <a:lnTo>
                  <a:pt x="15706" y="326125"/>
                </a:lnTo>
                <a:lnTo>
                  <a:pt x="11381" y="324530"/>
                </a:lnTo>
                <a:lnTo>
                  <a:pt x="7511" y="322023"/>
                </a:lnTo>
                <a:lnTo>
                  <a:pt x="4325" y="318149"/>
                </a:lnTo>
                <a:lnTo>
                  <a:pt x="1821" y="314047"/>
                </a:lnTo>
                <a:lnTo>
                  <a:pt x="228" y="309489"/>
                </a:lnTo>
                <a:lnTo>
                  <a:pt x="0" y="304703"/>
                </a:lnTo>
                <a:lnTo>
                  <a:pt x="683" y="299917"/>
                </a:lnTo>
                <a:lnTo>
                  <a:pt x="2504" y="295815"/>
                </a:lnTo>
                <a:lnTo>
                  <a:pt x="5235" y="291712"/>
                </a:lnTo>
                <a:lnTo>
                  <a:pt x="8649" y="288522"/>
                </a:lnTo>
                <a:lnTo>
                  <a:pt x="397416" y="3874"/>
                </a:lnTo>
                <a:lnTo>
                  <a:pt x="402196" y="1368"/>
                </a:ln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nvGrpSpPr>
          <p:cNvPr id="8" name="Google Shape;4427;p129"/>
          <p:cNvGrpSpPr/>
          <p:nvPr/>
        </p:nvGrpSpPr>
        <p:grpSpPr>
          <a:xfrm>
            <a:off x="7258978" y="2137248"/>
            <a:ext cx="684424" cy="684393"/>
            <a:chOff x="7256459" y="2136588"/>
            <a:chExt cx="684186" cy="684182"/>
          </a:xfrm>
        </p:grpSpPr>
        <p:sp>
          <p:nvSpPr>
            <p:cNvPr id="4428" name="Google Shape;4428;p129"/>
            <p:cNvSpPr/>
            <p:nvPr/>
          </p:nvSpPr>
          <p:spPr>
            <a:xfrm>
              <a:off x="7256459" y="2630336"/>
              <a:ext cx="89616" cy="90478"/>
            </a:xfrm>
            <a:custGeom>
              <a:avLst/>
              <a:gdLst/>
              <a:ahLst/>
              <a:cxnLst/>
              <a:rect l="l" t="t" r="r" b="b"/>
              <a:pathLst>
                <a:path w="522" h="523" extrusionOk="0">
                  <a:moveTo>
                    <a:pt x="433" y="0"/>
                  </a:moveTo>
                  <a:lnTo>
                    <a:pt x="455" y="4"/>
                  </a:lnTo>
                  <a:lnTo>
                    <a:pt x="477" y="12"/>
                  </a:lnTo>
                  <a:lnTo>
                    <a:pt x="495" y="27"/>
                  </a:lnTo>
                  <a:lnTo>
                    <a:pt x="511" y="46"/>
                  </a:lnTo>
                  <a:lnTo>
                    <a:pt x="520" y="68"/>
                  </a:lnTo>
                  <a:lnTo>
                    <a:pt x="522" y="91"/>
                  </a:lnTo>
                  <a:lnTo>
                    <a:pt x="520" y="114"/>
                  </a:lnTo>
                  <a:lnTo>
                    <a:pt x="511" y="136"/>
                  </a:lnTo>
                  <a:lnTo>
                    <a:pt x="495" y="154"/>
                  </a:lnTo>
                  <a:lnTo>
                    <a:pt x="153" y="497"/>
                  </a:lnTo>
                  <a:lnTo>
                    <a:pt x="134" y="511"/>
                  </a:lnTo>
                  <a:lnTo>
                    <a:pt x="112" y="521"/>
                  </a:lnTo>
                  <a:lnTo>
                    <a:pt x="89" y="523"/>
                  </a:lnTo>
                  <a:lnTo>
                    <a:pt x="66" y="521"/>
                  </a:lnTo>
                  <a:lnTo>
                    <a:pt x="45" y="511"/>
                  </a:lnTo>
                  <a:lnTo>
                    <a:pt x="25" y="497"/>
                  </a:lnTo>
                  <a:lnTo>
                    <a:pt x="11" y="477"/>
                  </a:lnTo>
                  <a:lnTo>
                    <a:pt x="2" y="457"/>
                  </a:lnTo>
                  <a:lnTo>
                    <a:pt x="0" y="434"/>
                  </a:lnTo>
                  <a:lnTo>
                    <a:pt x="2" y="411"/>
                  </a:lnTo>
                  <a:lnTo>
                    <a:pt x="11" y="389"/>
                  </a:lnTo>
                  <a:lnTo>
                    <a:pt x="25" y="370"/>
                  </a:lnTo>
                  <a:lnTo>
                    <a:pt x="369" y="27"/>
                  </a:lnTo>
                  <a:lnTo>
                    <a:pt x="388" y="12"/>
                  </a:lnTo>
                  <a:lnTo>
                    <a:pt x="410" y="4"/>
                  </a:lnTo>
                  <a:lnTo>
                    <a:pt x="43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29" name="Google Shape;4429;p129"/>
            <p:cNvSpPr/>
            <p:nvPr/>
          </p:nvSpPr>
          <p:spPr>
            <a:xfrm>
              <a:off x="7710573" y="2221895"/>
              <a:ext cx="144765" cy="144764"/>
            </a:xfrm>
            <a:custGeom>
              <a:avLst/>
              <a:gdLst/>
              <a:ahLst/>
              <a:cxnLst/>
              <a:rect l="l" t="t" r="r" b="b"/>
              <a:pathLst>
                <a:path w="843" h="841" extrusionOk="0">
                  <a:moveTo>
                    <a:pt x="422" y="178"/>
                  </a:moveTo>
                  <a:lnTo>
                    <a:pt x="384" y="181"/>
                  </a:lnTo>
                  <a:lnTo>
                    <a:pt x="348" y="189"/>
                  </a:lnTo>
                  <a:lnTo>
                    <a:pt x="313" y="204"/>
                  </a:lnTo>
                  <a:lnTo>
                    <a:pt x="280" y="224"/>
                  </a:lnTo>
                  <a:lnTo>
                    <a:pt x="250" y="249"/>
                  </a:lnTo>
                  <a:lnTo>
                    <a:pt x="226" y="278"/>
                  </a:lnTo>
                  <a:lnTo>
                    <a:pt x="205" y="310"/>
                  </a:lnTo>
                  <a:lnTo>
                    <a:pt x="191" y="345"/>
                  </a:lnTo>
                  <a:lnTo>
                    <a:pt x="182" y="382"/>
                  </a:lnTo>
                  <a:lnTo>
                    <a:pt x="180" y="420"/>
                  </a:lnTo>
                  <a:lnTo>
                    <a:pt x="182" y="458"/>
                  </a:lnTo>
                  <a:lnTo>
                    <a:pt x="191" y="495"/>
                  </a:lnTo>
                  <a:lnTo>
                    <a:pt x="205" y="530"/>
                  </a:lnTo>
                  <a:lnTo>
                    <a:pt x="226" y="562"/>
                  </a:lnTo>
                  <a:lnTo>
                    <a:pt x="250" y="591"/>
                  </a:lnTo>
                  <a:lnTo>
                    <a:pt x="280" y="617"/>
                  </a:lnTo>
                  <a:lnTo>
                    <a:pt x="313" y="637"/>
                  </a:lnTo>
                  <a:lnTo>
                    <a:pt x="348" y="650"/>
                  </a:lnTo>
                  <a:lnTo>
                    <a:pt x="384" y="659"/>
                  </a:lnTo>
                  <a:lnTo>
                    <a:pt x="422" y="662"/>
                  </a:lnTo>
                  <a:lnTo>
                    <a:pt x="459" y="659"/>
                  </a:lnTo>
                  <a:lnTo>
                    <a:pt x="495" y="650"/>
                  </a:lnTo>
                  <a:lnTo>
                    <a:pt x="530" y="637"/>
                  </a:lnTo>
                  <a:lnTo>
                    <a:pt x="563" y="617"/>
                  </a:lnTo>
                  <a:lnTo>
                    <a:pt x="593" y="591"/>
                  </a:lnTo>
                  <a:lnTo>
                    <a:pt x="617" y="562"/>
                  </a:lnTo>
                  <a:lnTo>
                    <a:pt x="638" y="530"/>
                  </a:lnTo>
                  <a:lnTo>
                    <a:pt x="652" y="495"/>
                  </a:lnTo>
                  <a:lnTo>
                    <a:pt x="661" y="458"/>
                  </a:lnTo>
                  <a:lnTo>
                    <a:pt x="663" y="420"/>
                  </a:lnTo>
                  <a:lnTo>
                    <a:pt x="661" y="382"/>
                  </a:lnTo>
                  <a:lnTo>
                    <a:pt x="652" y="345"/>
                  </a:lnTo>
                  <a:lnTo>
                    <a:pt x="638" y="310"/>
                  </a:lnTo>
                  <a:lnTo>
                    <a:pt x="617" y="278"/>
                  </a:lnTo>
                  <a:lnTo>
                    <a:pt x="593" y="249"/>
                  </a:lnTo>
                  <a:lnTo>
                    <a:pt x="563" y="224"/>
                  </a:lnTo>
                  <a:lnTo>
                    <a:pt x="530" y="204"/>
                  </a:lnTo>
                  <a:lnTo>
                    <a:pt x="495" y="189"/>
                  </a:lnTo>
                  <a:lnTo>
                    <a:pt x="459" y="181"/>
                  </a:lnTo>
                  <a:lnTo>
                    <a:pt x="422" y="178"/>
                  </a:lnTo>
                  <a:close/>
                  <a:moveTo>
                    <a:pt x="396" y="0"/>
                  </a:moveTo>
                  <a:lnTo>
                    <a:pt x="447" y="0"/>
                  </a:lnTo>
                  <a:lnTo>
                    <a:pt x="496" y="6"/>
                  </a:lnTo>
                  <a:lnTo>
                    <a:pt x="545" y="16"/>
                  </a:lnTo>
                  <a:lnTo>
                    <a:pt x="592" y="35"/>
                  </a:lnTo>
                  <a:lnTo>
                    <a:pt x="638" y="57"/>
                  </a:lnTo>
                  <a:lnTo>
                    <a:pt x="680" y="86"/>
                  </a:lnTo>
                  <a:lnTo>
                    <a:pt x="720" y="121"/>
                  </a:lnTo>
                  <a:lnTo>
                    <a:pt x="751" y="158"/>
                  </a:lnTo>
                  <a:lnTo>
                    <a:pt x="779" y="196"/>
                  </a:lnTo>
                  <a:lnTo>
                    <a:pt x="802" y="237"/>
                  </a:lnTo>
                  <a:lnTo>
                    <a:pt x="820" y="281"/>
                  </a:lnTo>
                  <a:lnTo>
                    <a:pt x="832" y="326"/>
                  </a:lnTo>
                  <a:lnTo>
                    <a:pt x="841" y="373"/>
                  </a:lnTo>
                  <a:lnTo>
                    <a:pt x="843" y="420"/>
                  </a:lnTo>
                  <a:lnTo>
                    <a:pt x="841" y="468"/>
                  </a:lnTo>
                  <a:lnTo>
                    <a:pt x="832" y="515"/>
                  </a:lnTo>
                  <a:lnTo>
                    <a:pt x="820" y="560"/>
                  </a:lnTo>
                  <a:lnTo>
                    <a:pt x="802" y="603"/>
                  </a:lnTo>
                  <a:lnTo>
                    <a:pt x="779" y="644"/>
                  </a:lnTo>
                  <a:lnTo>
                    <a:pt x="751" y="683"/>
                  </a:lnTo>
                  <a:lnTo>
                    <a:pt x="720" y="718"/>
                  </a:lnTo>
                  <a:lnTo>
                    <a:pt x="683" y="751"/>
                  </a:lnTo>
                  <a:lnTo>
                    <a:pt x="644" y="778"/>
                  </a:lnTo>
                  <a:lnTo>
                    <a:pt x="602" y="801"/>
                  </a:lnTo>
                  <a:lnTo>
                    <a:pt x="558" y="819"/>
                  </a:lnTo>
                  <a:lnTo>
                    <a:pt x="513" y="832"/>
                  </a:lnTo>
                  <a:lnTo>
                    <a:pt x="467" y="839"/>
                  </a:lnTo>
                  <a:lnTo>
                    <a:pt x="422" y="841"/>
                  </a:lnTo>
                  <a:lnTo>
                    <a:pt x="376" y="839"/>
                  </a:lnTo>
                  <a:lnTo>
                    <a:pt x="330" y="832"/>
                  </a:lnTo>
                  <a:lnTo>
                    <a:pt x="285" y="819"/>
                  </a:lnTo>
                  <a:lnTo>
                    <a:pt x="242" y="801"/>
                  </a:lnTo>
                  <a:lnTo>
                    <a:pt x="199" y="778"/>
                  </a:lnTo>
                  <a:lnTo>
                    <a:pt x="159" y="751"/>
                  </a:lnTo>
                  <a:lnTo>
                    <a:pt x="123" y="718"/>
                  </a:lnTo>
                  <a:lnTo>
                    <a:pt x="92" y="683"/>
                  </a:lnTo>
                  <a:lnTo>
                    <a:pt x="64" y="644"/>
                  </a:lnTo>
                  <a:lnTo>
                    <a:pt x="41" y="603"/>
                  </a:lnTo>
                  <a:lnTo>
                    <a:pt x="23" y="560"/>
                  </a:lnTo>
                  <a:lnTo>
                    <a:pt x="11" y="515"/>
                  </a:lnTo>
                  <a:lnTo>
                    <a:pt x="2" y="468"/>
                  </a:lnTo>
                  <a:lnTo>
                    <a:pt x="0" y="420"/>
                  </a:lnTo>
                  <a:lnTo>
                    <a:pt x="2" y="373"/>
                  </a:lnTo>
                  <a:lnTo>
                    <a:pt x="11" y="326"/>
                  </a:lnTo>
                  <a:lnTo>
                    <a:pt x="23" y="281"/>
                  </a:lnTo>
                  <a:lnTo>
                    <a:pt x="41" y="237"/>
                  </a:lnTo>
                  <a:lnTo>
                    <a:pt x="64" y="196"/>
                  </a:lnTo>
                  <a:lnTo>
                    <a:pt x="92" y="158"/>
                  </a:lnTo>
                  <a:lnTo>
                    <a:pt x="123" y="121"/>
                  </a:lnTo>
                  <a:lnTo>
                    <a:pt x="163" y="86"/>
                  </a:lnTo>
                  <a:lnTo>
                    <a:pt x="205" y="57"/>
                  </a:lnTo>
                  <a:lnTo>
                    <a:pt x="251" y="35"/>
                  </a:lnTo>
                  <a:lnTo>
                    <a:pt x="298" y="16"/>
                  </a:lnTo>
                  <a:lnTo>
                    <a:pt x="347" y="6"/>
                  </a:lnTo>
                  <a:lnTo>
                    <a:pt x="396"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30" name="Google Shape;4430;p129"/>
            <p:cNvSpPr/>
            <p:nvPr/>
          </p:nvSpPr>
          <p:spPr>
            <a:xfrm>
              <a:off x="7281448" y="2679453"/>
              <a:ext cx="113744" cy="113743"/>
            </a:xfrm>
            <a:custGeom>
              <a:avLst/>
              <a:gdLst/>
              <a:ahLst/>
              <a:cxnLst/>
              <a:rect l="l" t="t" r="r" b="b"/>
              <a:pathLst>
                <a:path w="661" h="661" extrusionOk="0">
                  <a:moveTo>
                    <a:pt x="570" y="0"/>
                  </a:moveTo>
                  <a:lnTo>
                    <a:pt x="593" y="3"/>
                  </a:lnTo>
                  <a:lnTo>
                    <a:pt x="615" y="12"/>
                  </a:lnTo>
                  <a:lnTo>
                    <a:pt x="634" y="27"/>
                  </a:lnTo>
                  <a:lnTo>
                    <a:pt x="649" y="46"/>
                  </a:lnTo>
                  <a:lnTo>
                    <a:pt x="657" y="68"/>
                  </a:lnTo>
                  <a:lnTo>
                    <a:pt x="661" y="90"/>
                  </a:lnTo>
                  <a:lnTo>
                    <a:pt x="657" y="112"/>
                  </a:lnTo>
                  <a:lnTo>
                    <a:pt x="649" y="134"/>
                  </a:lnTo>
                  <a:lnTo>
                    <a:pt x="634" y="154"/>
                  </a:lnTo>
                  <a:lnTo>
                    <a:pt x="153" y="634"/>
                  </a:lnTo>
                  <a:lnTo>
                    <a:pt x="134" y="649"/>
                  </a:lnTo>
                  <a:lnTo>
                    <a:pt x="112" y="657"/>
                  </a:lnTo>
                  <a:lnTo>
                    <a:pt x="89" y="661"/>
                  </a:lnTo>
                  <a:lnTo>
                    <a:pt x="66" y="657"/>
                  </a:lnTo>
                  <a:lnTo>
                    <a:pt x="46" y="649"/>
                  </a:lnTo>
                  <a:lnTo>
                    <a:pt x="27" y="634"/>
                  </a:lnTo>
                  <a:lnTo>
                    <a:pt x="12" y="615"/>
                  </a:lnTo>
                  <a:lnTo>
                    <a:pt x="2" y="593"/>
                  </a:lnTo>
                  <a:lnTo>
                    <a:pt x="0" y="571"/>
                  </a:lnTo>
                  <a:lnTo>
                    <a:pt x="2" y="548"/>
                  </a:lnTo>
                  <a:lnTo>
                    <a:pt x="12" y="527"/>
                  </a:lnTo>
                  <a:lnTo>
                    <a:pt x="27" y="507"/>
                  </a:lnTo>
                  <a:lnTo>
                    <a:pt x="507" y="27"/>
                  </a:lnTo>
                  <a:lnTo>
                    <a:pt x="527" y="12"/>
                  </a:lnTo>
                  <a:lnTo>
                    <a:pt x="549" y="3"/>
                  </a:lnTo>
                  <a:lnTo>
                    <a:pt x="570"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31" name="Google Shape;4431;p129"/>
            <p:cNvSpPr/>
            <p:nvPr/>
          </p:nvSpPr>
          <p:spPr>
            <a:xfrm>
              <a:off x="7273693" y="2136588"/>
              <a:ext cx="666952" cy="666948"/>
            </a:xfrm>
            <a:custGeom>
              <a:avLst/>
              <a:gdLst/>
              <a:ahLst/>
              <a:cxnLst/>
              <a:rect l="l" t="t" r="r" b="b"/>
              <a:pathLst>
                <a:path w="3870" h="3869" extrusionOk="0">
                  <a:moveTo>
                    <a:pt x="788" y="2351"/>
                  </a:moveTo>
                  <a:lnTo>
                    <a:pt x="569" y="2685"/>
                  </a:lnTo>
                  <a:lnTo>
                    <a:pt x="1183" y="3300"/>
                  </a:lnTo>
                  <a:lnTo>
                    <a:pt x="1519" y="3081"/>
                  </a:lnTo>
                  <a:lnTo>
                    <a:pt x="1217" y="2779"/>
                  </a:lnTo>
                  <a:lnTo>
                    <a:pt x="1181" y="2814"/>
                  </a:lnTo>
                  <a:lnTo>
                    <a:pt x="1161" y="2829"/>
                  </a:lnTo>
                  <a:lnTo>
                    <a:pt x="1141" y="2839"/>
                  </a:lnTo>
                  <a:lnTo>
                    <a:pt x="1118" y="2841"/>
                  </a:lnTo>
                  <a:lnTo>
                    <a:pt x="1095" y="2839"/>
                  </a:lnTo>
                  <a:lnTo>
                    <a:pt x="1073" y="2829"/>
                  </a:lnTo>
                  <a:lnTo>
                    <a:pt x="1054" y="2814"/>
                  </a:lnTo>
                  <a:lnTo>
                    <a:pt x="1039" y="2795"/>
                  </a:lnTo>
                  <a:lnTo>
                    <a:pt x="1031" y="2775"/>
                  </a:lnTo>
                  <a:lnTo>
                    <a:pt x="1027" y="2752"/>
                  </a:lnTo>
                  <a:lnTo>
                    <a:pt x="1031" y="2729"/>
                  </a:lnTo>
                  <a:lnTo>
                    <a:pt x="1039" y="2707"/>
                  </a:lnTo>
                  <a:lnTo>
                    <a:pt x="1054" y="2688"/>
                  </a:lnTo>
                  <a:lnTo>
                    <a:pt x="1089" y="2653"/>
                  </a:lnTo>
                  <a:lnTo>
                    <a:pt x="788" y="2351"/>
                  </a:lnTo>
                  <a:close/>
                  <a:moveTo>
                    <a:pt x="3358" y="178"/>
                  </a:moveTo>
                  <a:lnTo>
                    <a:pt x="3264" y="180"/>
                  </a:lnTo>
                  <a:lnTo>
                    <a:pt x="3171" y="187"/>
                  </a:lnTo>
                  <a:lnTo>
                    <a:pt x="3079" y="199"/>
                  </a:lnTo>
                  <a:lnTo>
                    <a:pt x="2991" y="217"/>
                  </a:lnTo>
                  <a:lnTo>
                    <a:pt x="2905" y="239"/>
                  </a:lnTo>
                  <a:lnTo>
                    <a:pt x="2821" y="264"/>
                  </a:lnTo>
                  <a:lnTo>
                    <a:pt x="2740" y="294"/>
                  </a:lnTo>
                  <a:lnTo>
                    <a:pt x="2663" y="327"/>
                  </a:lnTo>
                  <a:lnTo>
                    <a:pt x="2589" y="362"/>
                  </a:lnTo>
                  <a:lnTo>
                    <a:pt x="2519" y="399"/>
                  </a:lnTo>
                  <a:lnTo>
                    <a:pt x="2452" y="438"/>
                  </a:lnTo>
                  <a:lnTo>
                    <a:pt x="2389" y="478"/>
                  </a:lnTo>
                  <a:lnTo>
                    <a:pt x="2331" y="519"/>
                  </a:lnTo>
                  <a:lnTo>
                    <a:pt x="2277" y="560"/>
                  </a:lnTo>
                  <a:lnTo>
                    <a:pt x="2227" y="600"/>
                  </a:lnTo>
                  <a:lnTo>
                    <a:pt x="2182" y="640"/>
                  </a:lnTo>
                  <a:lnTo>
                    <a:pt x="2141" y="678"/>
                  </a:lnTo>
                  <a:lnTo>
                    <a:pt x="1843" y="977"/>
                  </a:lnTo>
                  <a:lnTo>
                    <a:pt x="1840" y="979"/>
                  </a:lnTo>
                  <a:lnTo>
                    <a:pt x="1529" y="1291"/>
                  </a:lnTo>
                  <a:lnTo>
                    <a:pt x="1402" y="1163"/>
                  </a:lnTo>
                  <a:lnTo>
                    <a:pt x="1520" y="1045"/>
                  </a:lnTo>
                  <a:lnTo>
                    <a:pt x="780" y="1161"/>
                  </a:lnTo>
                  <a:lnTo>
                    <a:pt x="298" y="1643"/>
                  </a:lnTo>
                  <a:lnTo>
                    <a:pt x="897" y="1668"/>
                  </a:lnTo>
                  <a:lnTo>
                    <a:pt x="1148" y="1417"/>
                  </a:lnTo>
                  <a:lnTo>
                    <a:pt x="1167" y="1403"/>
                  </a:lnTo>
                  <a:lnTo>
                    <a:pt x="1189" y="1393"/>
                  </a:lnTo>
                  <a:lnTo>
                    <a:pt x="1211" y="1391"/>
                  </a:lnTo>
                  <a:lnTo>
                    <a:pt x="1234" y="1393"/>
                  </a:lnTo>
                  <a:lnTo>
                    <a:pt x="1256" y="1403"/>
                  </a:lnTo>
                  <a:lnTo>
                    <a:pt x="1275" y="1417"/>
                  </a:lnTo>
                  <a:lnTo>
                    <a:pt x="1289" y="1437"/>
                  </a:lnTo>
                  <a:lnTo>
                    <a:pt x="1298" y="1457"/>
                  </a:lnTo>
                  <a:lnTo>
                    <a:pt x="1302" y="1480"/>
                  </a:lnTo>
                  <a:lnTo>
                    <a:pt x="1298" y="1503"/>
                  </a:lnTo>
                  <a:lnTo>
                    <a:pt x="1289" y="1525"/>
                  </a:lnTo>
                  <a:lnTo>
                    <a:pt x="1275" y="1544"/>
                  </a:lnTo>
                  <a:lnTo>
                    <a:pt x="996" y="1823"/>
                  </a:lnTo>
                  <a:lnTo>
                    <a:pt x="996" y="1823"/>
                  </a:lnTo>
                  <a:lnTo>
                    <a:pt x="755" y="2063"/>
                  </a:lnTo>
                  <a:lnTo>
                    <a:pt x="835" y="2144"/>
                  </a:lnTo>
                  <a:lnTo>
                    <a:pt x="838" y="2147"/>
                  </a:lnTo>
                  <a:lnTo>
                    <a:pt x="1217" y="2526"/>
                  </a:lnTo>
                  <a:lnTo>
                    <a:pt x="2303" y="1439"/>
                  </a:lnTo>
                  <a:lnTo>
                    <a:pt x="2322" y="1425"/>
                  </a:lnTo>
                  <a:lnTo>
                    <a:pt x="2344" y="1416"/>
                  </a:lnTo>
                  <a:lnTo>
                    <a:pt x="2367" y="1412"/>
                  </a:lnTo>
                  <a:lnTo>
                    <a:pt x="2390" y="1416"/>
                  </a:lnTo>
                  <a:lnTo>
                    <a:pt x="2411" y="1425"/>
                  </a:lnTo>
                  <a:lnTo>
                    <a:pt x="2430" y="1439"/>
                  </a:lnTo>
                  <a:lnTo>
                    <a:pt x="2444" y="1458"/>
                  </a:lnTo>
                  <a:lnTo>
                    <a:pt x="2454" y="1480"/>
                  </a:lnTo>
                  <a:lnTo>
                    <a:pt x="2457" y="1503"/>
                  </a:lnTo>
                  <a:lnTo>
                    <a:pt x="2454" y="1526"/>
                  </a:lnTo>
                  <a:lnTo>
                    <a:pt x="2444" y="1547"/>
                  </a:lnTo>
                  <a:lnTo>
                    <a:pt x="2430" y="1566"/>
                  </a:lnTo>
                  <a:lnTo>
                    <a:pt x="1344" y="2653"/>
                  </a:lnTo>
                  <a:lnTo>
                    <a:pt x="1722" y="3031"/>
                  </a:lnTo>
                  <a:lnTo>
                    <a:pt x="1726" y="3034"/>
                  </a:lnTo>
                  <a:lnTo>
                    <a:pt x="1805" y="3114"/>
                  </a:lnTo>
                  <a:lnTo>
                    <a:pt x="2046" y="2872"/>
                  </a:lnTo>
                  <a:lnTo>
                    <a:pt x="2047" y="2872"/>
                  </a:lnTo>
                  <a:lnTo>
                    <a:pt x="2325" y="2593"/>
                  </a:lnTo>
                  <a:lnTo>
                    <a:pt x="2344" y="2579"/>
                  </a:lnTo>
                  <a:lnTo>
                    <a:pt x="2366" y="2571"/>
                  </a:lnTo>
                  <a:lnTo>
                    <a:pt x="2389" y="2568"/>
                  </a:lnTo>
                  <a:lnTo>
                    <a:pt x="2412" y="2571"/>
                  </a:lnTo>
                  <a:lnTo>
                    <a:pt x="2434" y="2579"/>
                  </a:lnTo>
                  <a:lnTo>
                    <a:pt x="2453" y="2593"/>
                  </a:lnTo>
                  <a:lnTo>
                    <a:pt x="2467" y="2613"/>
                  </a:lnTo>
                  <a:lnTo>
                    <a:pt x="2476" y="2635"/>
                  </a:lnTo>
                  <a:lnTo>
                    <a:pt x="2478" y="2657"/>
                  </a:lnTo>
                  <a:lnTo>
                    <a:pt x="2476" y="2680"/>
                  </a:lnTo>
                  <a:lnTo>
                    <a:pt x="2467" y="2702"/>
                  </a:lnTo>
                  <a:lnTo>
                    <a:pt x="2453" y="2720"/>
                  </a:lnTo>
                  <a:lnTo>
                    <a:pt x="2202" y="2971"/>
                  </a:lnTo>
                  <a:lnTo>
                    <a:pt x="2227" y="3570"/>
                  </a:lnTo>
                  <a:lnTo>
                    <a:pt x="2709" y="3089"/>
                  </a:lnTo>
                  <a:lnTo>
                    <a:pt x="2824" y="2350"/>
                  </a:lnTo>
                  <a:lnTo>
                    <a:pt x="2707" y="2467"/>
                  </a:lnTo>
                  <a:lnTo>
                    <a:pt x="2687" y="2481"/>
                  </a:lnTo>
                  <a:lnTo>
                    <a:pt x="2666" y="2490"/>
                  </a:lnTo>
                  <a:lnTo>
                    <a:pt x="2643" y="2493"/>
                  </a:lnTo>
                  <a:lnTo>
                    <a:pt x="2621" y="2490"/>
                  </a:lnTo>
                  <a:lnTo>
                    <a:pt x="2599" y="2481"/>
                  </a:lnTo>
                  <a:lnTo>
                    <a:pt x="2580" y="2467"/>
                  </a:lnTo>
                  <a:lnTo>
                    <a:pt x="2565" y="2447"/>
                  </a:lnTo>
                  <a:lnTo>
                    <a:pt x="2556" y="2426"/>
                  </a:lnTo>
                  <a:lnTo>
                    <a:pt x="2553" y="2404"/>
                  </a:lnTo>
                  <a:lnTo>
                    <a:pt x="2556" y="2381"/>
                  </a:lnTo>
                  <a:lnTo>
                    <a:pt x="2565" y="2359"/>
                  </a:lnTo>
                  <a:lnTo>
                    <a:pt x="2580" y="2340"/>
                  </a:lnTo>
                  <a:lnTo>
                    <a:pt x="2892" y="2027"/>
                  </a:lnTo>
                  <a:lnTo>
                    <a:pt x="2892" y="2027"/>
                  </a:lnTo>
                  <a:lnTo>
                    <a:pt x="3192" y="1728"/>
                  </a:lnTo>
                  <a:lnTo>
                    <a:pt x="3230" y="1688"/>
                  </a:lnTo>
                  <a:lnTo>
                    <a:pt x="3270" y="1643"/>
                  </a:lnTo>
                  <a:lnTo>
                    <a:pt x="3311" y="1592"/>
                  </a:lnTo>
                  <a:lnTo>
                    <a:pt x="3352" y="1538"/>
                  </a:lnTo>
                  <a:lnTo>
                    <a:pt x="3392" y="1480"/>
                  </a:lnTo>
                  <a:lnTo>
                    <a:pt x="3432" y="1417"/>
                  </a:lnTo>
                  <a:lnTo>
                    <a:pt x="3471" y="1351"/>
                  </a:lnTo>
                  <a:lnTo>
                    <a:pt x="3508" y="1280"/>
                  </a:lnTo>
                  <a:lnTo>
                    <a:pt x="3544" y="1206"/>
                  </a:lnTo>
                  <a:lnTo>
                    <a:pt x="3577" y="1129"/>
                  </a:lnTo>
                  <a:lnTo>
                    <a:pt x="3606" y="1049"/>
                  </a:lnTo>
                  <a:lnTo>
                    <a:pt x="3632" y="966"/>
                  </a:lnTo>
                  <a:lnTo>
                    <a:pt x="3654" y="879"/>
                  </a:lnTo>
                  <a:lnTo>
                    <a:pt x="3671" y="791"/>
                  </a:lnTo>
                  <a:lnTo>
                    <a:pt x="3683" y="700"/>
                  </a:lnTo>
                  <a:lnTo>
                    <a:pt x="3690" y="607"/>
                  </a:lnTo>
                  <a:lnTo>
                    <a:pt x="3691" y="512"/>
                  </a:lnTo>
                  <a:lnTo>
                    <a:pt x="3685" y="415"/>
                  </a:lnTo>
                  <a:lnTo>
                    <a:pt x="3673" y="317"/>
                  </a:lnTo>
                  <a:lnTo>
                    <a:pt x="3653" y="217"/>
                  </a:lnTo>
                  <a:lnTo>
                    <a:pt x="3554" y="198"/>
                  </a:lnTo>
                  <a:lnTo>
                    <a:pt x="3456" y="184"/>
                  </a:lnTo>
                  <a:lnTo>
                    <a:pt x="3358" y="178"/>
                  </a:lnTo>
                  <a:close/>
                  <a:moveTo>
                    <a:pt x="3347" y="0"/>
                  </a:moveTo>
                  <a:lnTo>
                    <a:pt x="3450" y="4"/>
                  </a:lnTo>
                  <a:lnTo>
                    <a:pt x="3551" y="15"/>
                  </a:lnTo>
                  <a:lnTo>
                    <a:pt x="3651" y="33"/>
                  </a:lnTo>
                  <a:lnTo>
                    <a:pt x="3751" y="56"/>
                  </a:lnTo>
                  <a:lnTo>
                    <a:pt x="3772" y="66"/>
                  </a:lnTo>
                  <a:lnTo>
                    <a:pt x="3790" y="81"/>
                  </a:lnTo>
                  <a:lnTo>
                    <a:pt x="3804" y="99"/>
                  </a:lnTo>
                  <a:lnTo>
                    <a:pt x="3813" y="119"/>
                  </a:lnTo>
                  <a:lnTo>
                    <a:pt x="3838" y="218"/>
                  </a:lnTo>
                  <a:lnTo>
                    <a:pt x="3854" y="318"/>
                  </a:lnTo>
                  <a:lnTo>
                    <a:pt x="3865" y="420"/>
                  </a:lnTo>
                  <a:lnTo>
                    <a:pt x="3870" y="523"/>
                  </a:lnTo>
                  <a:lnTo>
                    <a:pt x="3869" y="626"/>
                  </a:lnTo>
                  <a:lnTo>
                    <a:pt x="3861" y="730"/>
                  </a:lnTo>
                  <a:lnTo>
                    <a:pt x="3845" y="834"/>
                  </a:lnTo>
                  <a:lnTo>
                    <a:pt x="3824" y="938"/>
                  </a:lnTo>
                  <a:lnTo>
                    <a:pt x="3796" y="1042"/>
                  </a:lnTo>
                  <a:lnTo>
                    <a:pt x="3763" y="1144"/>
                  </a:lnTo>
                  <a:lnTo>
                    <a:pt x="3723" y="1243"/>
                  </a:lnTo>
                  <a:lnTo>
                    <a:pt x="3678" y="1341"/>
                  </a:lnTo>
                  <a:lnTo>
                    <a:pt x="3629" y="1438"/>
                  </a:lnTo>
                  <a:lnTo>
                    <a:pt x="3574" y="1530"/>
                  </a:lnTo>
                  <a:lnTo>
                    <a:pt x="3515" y="1619"/>
                  </a:lnTo>
                  <a:lnTo>
                    <a:pt x="3453" y="1704"/>
                  </a:lnTo>
                  <a:lnTo>
                    <a:pt x="3387" y="1782"/>
                  </a:lnTo>
                  <a:lnTo>
                    <a:pt x="3319" y="1854"/>
                  </a:lnTo>
                  <a:lnTo>
                    <a:pt x="3040" y="2133"/>
                  </a:lnTo>
                  <a:lnTo>
                    <a:pt x="2882" y="3145"/>
                  </a:lnTo>
                  <a:lnTo>
                    <a:pt x="2877" y="3163"/>
                  </a:lnTo>
                  <a:lnTo>
                    <a:pt x="2869" y="3180"/>
                  </a:lnTo>
                  <a:lnTo>
                    <a:pt x="2856" y="3195"/>
                  </a:lnTo>
                  <a:lnTo>
                    <a:pt x="2209" y="3842"/>
                  </a:lnTo>
                  <a:lnTo>
                    <a:pt x="2190" y="3857"/>
                  </a:lnTo>
                  <a:lnTo>
                    <a:pt x="2169" y="3865"/>
                  </a:lnTo>
                  <a:lnTo>
                    <a:pt x="2145" y="3869"/>
                  </a:lnTo>
                  <a:lnTo>
                    <a:pt x="2129" y="3867"/>
                  </a:lnTo>
                  <a:lnTo>
                    <a:pt x="2112" y="3863"/>
                  </a:lnTo>
                  <a:lnTo>
                    <a:pt x="2094" y="3853"/>
                  </a:lnTo>
                  <a:lnTo>
                    <a:pt x="2078" y="3839"/>
                  </a:lnTo>
                  <a:lnTo>
                    <a:pt x="2066" y="3823"/>
                  </a:lnTo>
                  <a:lnTo>
                    <a:pt x="2059" y="3803"/>
                  </a:lnTo>
                  <a:lnTo>
                    <a:pt x="2055" y="3783"/>
                  </a:lnTo>
                  <a:lnTo>
                    <a:pt x="2029" y="3144"/>
                  </a:lnTo>
                  <a:lnTo>
                    <a:pt x="1868" y="3305"/>
                  </a:lnTo>
                  <a:lnTo>
                    <a:pt x="1850" y="3319"/>
                  </a:lnTo>
                  <a:lnTo>
                    <a:pt x="1828" y="3328"/>
                  </a:lnTo>
                  <a:lnTo>
                    <a:pt x="1805" y="3330"/>
                  </a:lnTo>
                  <a:lnTo>
                    <a:pt x="1782" y="3328"/>
                  </a:lnTo>
                  <a:lnTo>
                    <a:pt x="1761" y="3319"/>
                  </a:lnTo>
                  <a:lnTo>
                    <a:pt x="1741" y="3305"/>
                  </a:lnTo>
                  <a:lnTo>
                    <a:pt x="1648" y="3211"/>
                  </a:lnTo>
                  <a:lnTo>
                    <a:pt x="1221" y="3490"/>
                  </a:lnTo>
                  <a:lnTo>
                    <a:pt x="1202" y="3499"/>
                  </a:lnTo>
                  <a:lnTo>
                    <a:pt x="1182" y="3504"/>
                  </a:lnTo>
                  <a:lnTo>
                    <a:pt x="1163" y="3504"/>
                  </a:lnTo>
                  <a:lnTo>
                    <a:pt x="1142" y="3499"/>
                  </a:lnTo>
                  <a:lnTo>
                    <a:pt x="1124" y="3491"/>
                  </a:lnTo>
                  <a:lnTo>
                    <a:pt x="1108" y="3477"/>
                  </a:lnTo>
                  <a:lnTo>
                    <a:pt x="391" y="2761"/>
                  </a:lnTo>
                  <a:lnTo>
                    <a:pt x="377" y="2744"/>
                  </a:lnTo>
                  <a:lnTo>
                    <a:pt x="369" y="2726"/>
                  </a:lnTo>
                  <a:lnTo>
                    <a:pt x="364" y="2707"/>
                  </a:lnTo>
                  <a:lnTo>
                    <a:pt x="365" y="2686"/>
                  </a:lnTo>
                  <a:lnTo>
                    <a:pt x="369" y="2667"/>
                  </a:lnTo>
                  <a:lnTo>
                    <a:pt x="378" y="2648"/>
                  </a:lnTo>
                  <a:lnTo>
                    <a:pt x="658" y="2220"/>
                  </a:lnTo>
                  <a:lnTo>
                    <a:pt x="565" y="2127"/>
                  </a:lnTo>
                  <a:lnTo>
                    <a:pt x="550" y="2108"/>
                  </a:lnTo>
                  <a:lnTo>
                    <a:pt x="540" y="2086"/>
                  </a:lnTo>
                  <a:lnTo>
                    <a:pt x="538" y="2063"/>
                  </a:lnTo>
                  <a:lnTo>
                    <a:pt x="540" y="2042"/>
                  </a:lnTo>
                  <a:lnTo>
                    <a:pt x="550" y="2020"/>
                  </a:lnTo>
                  <a:lnTo>
                    <a:pt x="565" y="2001"/>
                  </a:lnTo>
                  <a:lnTo>
                    <a:pt x="724" y="1840"/>
                  </a:lnTo>
                  <a:lnTo>
                    <a:pt x="86" y="1813"/>
                  </a:lnTo>
                  <a:lnTo>
                    <a:pt x="66" y="1810"/>
                  </a:lnTo>
                  <a:lnTo>
                    <a:pt x="46" y="1803"/>
                  </a:lnTo>
                  <a:lnTo>
                    <a:pt x="29" y="1790"/>
                  </a:lnTo>
                  <a:lnTo>
                    <a:pt x="16" y="1775"/>
                  </a:lnTo>
                  <a:lnTo>
                    <a:pt x="6" y="1757"/>
                  </a:lnTo>
                  <a:lnTo>
                    <a:pt x="0" y="1736"/>
                  </a:lnTo>
                  <a:lnTo>
                    <a:pt x="0" y="1716"/>
                  </a:lnTo>
                  <a:lnTo>
                    <a:pt x="4" y="1695"/>
                  </a:lnTo>
                  <a:lnTo>
                    <a:pt x="12" y="1677"/>
                  </a:lnTo>
                  <a:lnTo>
                    <a:pt x="26" y="1660"/>
                  </a:lnTo>
                  <a:lnTo>
                    <a:pt x="673" y="1013"/>
                  </a:lnTo>
                  <a:lnTo>
                    <a:pt x="688" y="1002"/>
                  </a:lnTo>
                  <a:lnTo>
                    <a:pt x="705" y="993"/>
                  </a:lnTo>
                  <a:lnTo>
                    <a:pt x="723" y="989"/>
                  </a:lnTo>
                  <a:lnTo>
                    <a:pt x="1735" y="830"/>
                  </a:lnTo>
                  <a:lnTo>
                    <a:pt x="2014" y="550"/>
                  </a:lnTo>
                  <a:lnTo>
                    <a:pt x="2087" y="483"/>
                  </a:lnTo>
                  <a:lnTo>
                    <a:pt x="2167" y="417"/>
                  </a:lnTo>
                  <a:lnTo>
                    <a:pt x="2251" y="355"/>
                  </a:lnTo>
                  <a:lnTo>
                    <a:pt x="2339" y="295"/>
                  </a:lnTo>
                  <a:lnTo>
                    <a:pt x="2432" y="241"/>
                  </a:lnTo>
                  <a:lnTo>
                    <a:pt x="2528" y="192"/>
                  </a:lnTo>
                  <a:lnTo>
                    <a:pt x="2626" y="147"/>
                  </a:lnTo>
                  <a:lnTo>
                    <a:pt x="2725" y="108"/>
                  </a:lnTo>
                  <a:lnTo>
                    <a:pt x="2829" y="74"/>
                  </a:lnTo>
                  <a:lnTo>
                    <a:pt x="2933" y="47"/>
                  </a:lnTo>
                  <a:lnTo>
                    <a:pt x="3037" y="25"/>
                  </a:lnTo>
                  <a:lnTo>
                    <a:pt x="3140" y="10"/>
                  </a:lnTo>
                  <a:lnTo>
                    <a:pt x="3244" y="2"/>
                  </a:lnTo>
                  <a:lnTo>
                    <a:pt x="3347"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432" name="Google Shape;4432;p129"/>
            <p:cNvSpPr/>
            <p:nvPr/>
          </p:nvSpPr>
          <p:spPr>
            <a:xfrm>
              <a:off x="7356416" y="2730292"/>
              <a:ext cx="89616" cy="90478"/>
            </a:xfrm>
            <a:custGeom>
              <a:avLst/>
              <a:gdLst/>
              <a:ahLst/>
              <a:cxnLst/>
              <a:rect l="l" t="t" r="r" b="b"/>
              <a:pathLst>
                <a:path w="523" h="523" extrusionOk="0">
                  <a:moveTo>
                    <a:pt x="433" y="0"/>
                  </a:moveTo>
                  <a:lnTo>
                    <a:pt x="455" y="4"/>
                  </a:lnTo>
                  <a:lnTo>
                    <a:pt x="477" y="12"/>
                  </a:lnTo>
                  <a:lnTo>
                    <a:pt x="496" y="27"/>
                  </a:lnTo>
                  <a:lnTo>
                    <a:pt x="511" y="46"/>
                  </a:lnTo>
                  <a:lnTo>
                    <a:pt x="519" y="68"/>
                  </a:lnTo>
                  <a:lnTo>
                    <a:pt x="523" y="91"/>
                  </a:lnTo>
                  <a:lnTo>
                    <a:pt x="519" y="112"/>
                  </a:lnTo>
                  <a:lnTo>
                    <a:pt x="511" y="134"/>
                  </a:lnTo>
                  <a:lnTo>
                    <a:pt x="496" y="153"/>
                  </a:lnTo>
                  <a:lnTo>
                    <a:pt x="153" y="496"/>
                  </a:lnTo>
                  <a:lnTo>
                    <a:pt x="134" y="511"/>
                  </a:lnTo>
                  <a:lnTo>
                    <a:pt x="113" y="519"/>
                  </a:lnTo>
                  <a:lnTo>
                    <a:pt x="90" y="523"/>
                  </a:lnTo>
                  <a:lnTo>
                    <a:pt x="67" y="519"/>
                  </a:lnTo>
                  <a:lnTo>
                    <a:pt x="46" y="511"/>
                  </a:lnTo>
                  <a:lnTo>
                    <a:pt x="26" y="496"/>
                  </a:lnTo>
                  <a:lnTo>
                    <a:pt x="12" y="477"/>
                  </a:lnTo>
                  <a:lnTo>
                    <a:pt x="3" y="455"/>
                  </a:lnTo>
                  <a:lnTo>
                    <a:pt x="0" y="432"/>
                  </a:lnTo>
                  <a:lnTo>
                    <a:pt x="3" y="409"/>
                  </a:lnTo>
                  <a:lnTo>
                    <a:pt x="12" y="389"/>
                  </a:lnTo>
                  <a:lnTo>
                    <a:pt x="26" y="370"/>
                  </a:lnTo>
                  <a:lnTo>
                    <a:pt x="369" y="27"/>
                  </a:lnTo>
                  <a:lnTo>
                    <a:pt x="389" y="12"/>
                  </a:lnTo>
                  <a:lnTo>
                    <a:pt x="411" y="4"/>
                  </a:lnTo>
                  <a:lnTo>
                    <a:pt x="43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4433" name="Google Shape;4433;p129"/>
          <p:cNvSpPr txBox="1"/>
          <p:nvPr/>
        </p:nvSpPr>
        <p:spPr>
          <a:xfrm>
            <a:off x="580158" y="3426800"/>
            <a:ext cx="1920777" cy="369446"/>
          </a:xfrm>
          <a:prstGeom prst="rect">
            <a:avLst/>
          </a:prstGeom>
          <a:noFill/>
          <a:ln>
            <a:noFill/>
          </a:ln>
        </p:spPr>
        <p:txBody>
          <a:bodyPr spcFirstLastPara="1" wrap="square" lIns="0" tIns="0" rIns="0" bIns="0" anchor="t" anchorCtr="0">
            <a:spAutoFit/>
          </a:bodyPr>
          <a:lstStyle/>
          <a:p>
            <a:pPr algn="ctr">
              <a:lnSpc>
                <a:spcPct val="150000"/>
              </a:lnSpc>
              <a:spcBef>
                <a:spcPts val="0"/>
              </a:spcBef>
              <a:spcAft>
                <a:spcPts val="0"/>
              </a:spcAft>
              <a:buClr>
                <a:schemeClr val="accent1"/>
              </a:buClr>
              <a:buSzPts val="1600"/>
            </a:pPr>
            <a:r>
              <a:rPr lang="ru-RU" sz="1600" b="1" dirty="0" smtClean="0">
                <a:solidFill>
                  <a:schemeClr val="accent1"/>
                </a:solidFill>
                <a:latin typeface="Roboto"/>
                <a:ea typeface="Roboto"/>
                <a:sym typeface="Roboto"/>
              </a:rPr>
              <a:t>ПРИВЛЕЧЕНИЕ</a:t>
            </a:r>
            <a:endParaRPr dirty="0"/>
          </a:p>
        </p:txBody>
      </p:sp>
      <p:sp>
        <p:nvSpPr>
          <p:cNvPr id="4434" name="Google Shape;4434;p129"/>
          <p:cNvSpPr txBox="1"/>
          <p:nvPr/>
        </p:nvSpPr>
        <p:spPr>
          <a:xfrm>
            <a:off x="2559032" y="3426800"/>
            <a:ext cx="2104408" cy="369332"/>
          </a:xfrm>
          <a:prstGeom prst="rect">
            <a:avLst/>
          </a:prstGeom>
          <a:noFill/>
          <a:ln>
            <a:noFill/>
          </a:ln>
        </p:spPr>
        <p:txBody>
          <a:bodyPr spcFirstLastPara="1" wrap="square" lIns="0" tIns="0" rIns="0" bIns="0" anchor="t" anchorCtr="0">
            <a:spAutoFit/>
          </a:bodyPr>
          <a:lstStyle/>
          <a:p>
            <a:pPr algn="ctr">
              <a:lnSpc>
                <a:spcPct val="150000"/>
              </a:lnSpc>
              <a:spcBef>
                <a:spcPts val="0"/>
              </a:spcBef>
              <a:spcAft>
                <a:spcPts val="0"/>
              </a:spcAft>
              <a:buClr>
                <a:schemeClr val="accent2"/>
              </a:buClr>
              <a:buSzPts val="1600"/>
            </a:pPr>
            <a:r>
              <a:rPr lang="ru-RU" sz="1600" b="1" dirty="0" smtClean="0">
                <a:solidFill>
                  <a:schemeClr val="accent2">
                    <a:lumMod val="50000"/>
                  </a:schemeClr>
                </a:solidFill>
                <a:latin typeface="Roboto"/>
                <a:ea typeface="Roboto"/>
                <a:sym typeface="Roboto"/>
              </a:rPr>
              <a:t>ИНФОРМИРОВАНИЕ</a:t>
            </a:r>
            <a:endParaRPr>
              <a:solidFill>
                <a:schemeClr val="accent2">
                  <a:lumMod val="50000"/>
                </a:schemeClr>
              </a:solidFill>
            </a:endParaRPr>
          </a:p>
        </p:txBody>
      </p:sp>
      <p:sp>
        <p:nvSpPr>
          <p:cNvPr id="4435" name="Google Shape;4435;p129"/>
          <p:cNvSpPr txBox="1"/>
          <p:nvPr/>
        </p:nvSpPr>
        <p:spPr>
          <a:xfrm>
            <a:off x="4617910" y="3426800"/>
            <a:ext cx="1920777" cy="369446"/>
          </a:xfrm>
          <a:prstGeom prst="rect">
            <a:avLst/>
          </a:prstGeom>
          <a:noFill/>
          <a:ln>
            <a:noFill/>
          </a:ln>
        </p:spPr>
        <p:txBody>
          <a:bodyPr spcFirstLastPara="1" wrap="square" lIns="0" tIns="0" rIns="0" bIns="0" anchor="t" anchorCtr="0">
            <a:spAutoFit/>
          </a:bodyPr>
          <a:lstStyle/>
          <a:p>
            <a:pPr algn="ctr">
              <a:lnSpc>
                <a:spcPct val="150000"/>
              </a:lnSpc>
              <a:spcBef>
                <a:spcPts val="0"/>
              </a:spcBef>
              <a:spcAft>
                <a:spcPts val="0"/>
              </a:spcAft>
              <a:buClr>
                <a:schemeClr val="accent3"/>
              </a:buClr>
              <a:buSzPts val="1600"/>
            </a:pPr>
            <a:r>
              <a:rPr lang="ru-RU" sz="1600" b="1" dirty="0" smtClean="0">
                <a:solidFill>
                  <a:schemeClr val="accent3">
                    <a:lumMod val="50000"/>
                  </a:schemeClr>
                </a:solidFill>
                <a:latin typeface="Roboto"/>
                <a:ea typeface="Roboto"/>
                <a:sym typeface="Roboto"/>
              </a:rPr>
              <a:t>КООРДИНАЦИЯ</a:t>
            </a:r>
            <a:endParaRPr>
              <a:solidFill>
                <a:schemeClr val="accent3">
                  <a:lumMod val="50000"/>
                </a:schemeClr>
              </a:solidFill>
            </a:endParaRPr>
          </a:p>
        </p:txBody>
      </p:sp>
      <p:sp>
        <p:nvSpPr>
          <p:cNvPr id="4436" name="Google Shape;4436;p129"/>
          <p:cNvSpPr txBox="1"/>
          <p:nvPr/>
        </p:nvSpPr>
        <p:spPr>
          <a:xfrm>
            <a:off x="6443745" y="3447120"/>
            <a:ext cx="2510390" cy="738664"/>
          </a:xfrm>
          <a:prstGeom prst="rect">
            <a:avLst/>
          </a:prstGeom>
          <a:noFill/>
          <a:ln>
            <a:noFill/>
          </a:ln>
        </p:spPr>
        <p:txBody>
          <a:bodyPr spcFirstLastPara="1" wrap="square" lIns="0" tIns="0" rIns="0" bIns="0" anchor="t" anchorCtr="0">
            <a:spAutoFit/>
          </a:bodyPr>
          <a:lstStyle/>
          <a:p>
            <a:pPr algn="ctr">
              <a:lnSpc>
                <a:spcPct val="150000"/>
              </a:lnSpc>
              <a:spcBef>
                <a:spcPts val="0"/>
              </a:spcBef>
              <a:spcAft>
                <a:spcPts val="0"/>
              </a:spcAft>
              <a:buClr>
                <a:schemeClr val="accent4"/>
              </a:buClr>
              <a:buSzPts val="1600"/>
            </a:pPr>
            <a:r>
              <a:rPr lang="ru-RU" sz="1600" b="1" dirty="0" smtClean="0">
                <a:solidFill>
                  <a:schemeClr val="accent4">
                    <a:lumMod val="75000"/>
                  </a:schemeClr>
                </a:solidFill>
                <a:latin typeface="Roboto"/>
                <a:ea typeface="Roboto"/>
                <a:sym typeface="Roboto"/>
              </a:rPr>
              <a:t>ПОВЫШЕНИЕ  КОМПЕТЕНТНОСТИ</a:t>
            </a:r>
            <a:endParaRPr>
              <a:solidFill>
                <a:schemeClr val="accent4">
                  <a:lumMod val="75000"/>
                </a:schemeClr>
              </a:solidFill>
            </a:endParaRPr>
          </a:p>
        </p:txBody>
      </p:sp>
      <p:pic>
        <p:nvPicPr>
          <p:cNvPr id="54" name="Рисунок 5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93" y="4580136"/>
            <a:ext cx="1145375" cy="393532"/>
          </a:xfrm>
          <a:prstGeom prst="rect">
            <a:avLst/>
          </a:prstGeom>
          <a:noFill/>
          <a:ln w="9525">
            <a:noFill/>
            <a:miter lim="800000"/>
            <a:headEnd/>
            <a:tailEnd/>
          </a:ln>
        </p:spPr>
      </p:pic>
    </p:spTree>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934"/>
        <p:cNvGrpSpPr/>
        <p:nvPr/>
      </p:nvGrpSpPr>
      <p:grpSpPr>
        <a:xfrm>
          <a:off x="0" y="0"/>
          <a:ext cx="0" cy="0"/>
          <a:chOff x="0" y="0"/>
          <a:chExt cx="0" cy="0"/>
        </a:xfrm>
      </p:grpSpPr>
      <p:sp>
        <p:nvSpPr>
          <p:cNvPr id="2936" name="Google Shape;2936;p80"/>
          <p:cNvSpPr txBox="1">
            <a:spLocks noGrp="1"/>
          </p:cNvSpPr>
          <p:nvPr>
            <p:ph type="title"/>
          </p:nvPr>
        </p:nvSpPr>
        <p:spPr>
          <a:xfrm>
            <a:off x="391293" y="463339"/>
            <a:ext cx="8371269" cy="495536"/>
          </a:xfrm>
          <a:prstGeom prst="rect">
            <a:avLst/>
          </a:prstGeom>
          <a:noFill/>
          <a:ln>
            <a:noFill/>
          </a:ln>
        </p:spPr>
        <p:txBody>
          <a:bodyPr spcFirstLastPara="1" wrap="square" lIns="0" tIns="0" rIns="0" bIns="0" anchor="ctr" anchorCtr="0">
            <a:noAutofit/>
          </a:bodyPr>
          <a:lstStyle/>
          <a:p>
            <a:r>
              <a:rPr lang="ru-RU" sz="2800" dirty="0" smtClean="0">
                <a:solidFill>
                  <a:schemeClr val="accent4">
                    <a:lumMod val="50000"/>
                  </a:schemeClr>
                </a:solidFill>
              </a:rPr>
              <a:t>ВЗАИМОДЕЙСТВИЕ </a:t>
            </a:r>
            <a:br>
              <a:rPr lang="ru-RU" sz="2800" dirty="0" smtClean="0">
                <a:solidFill>
                  <a:schemeClr val="accent4">
                    <a:lumMod val="50000"/>
                  </a:schemeClr>
                </a:solidFill>
              </a:rPr>
            </a:br>
            <a:r>
              <a:rPr lang="ru-RU" sz="2800" dirty="0" smtClean="0">
                <a:solidFill>
                  <a:schemeClr val="accent4">
                    <a:lumMod val="50000"/>
                  </a:schemeClr>
                </a:solidFill>
              </a:rPr>
              <a:t>С ПЕДАГОГИЧЕСКИМ КОЛЛЕКТИВОМ</a:t>
            </a:r>
            <a:endParaRPr sz="2800">
              <a:solidFill>
                <a:schemeClr val="accent4">
                  <a:lumMod val="50000"/>
                </a:schemeClr>
              </a:solidFill>
            </a:endParaRPr>
          </a:p>
        </p:txBody>
      </p:sp>
      <p:sp>
        <p:nvSpPr>
          <p:cNvPr id="2937" name="Google Shape;2937;p80"/>
          <p:cNvSpPr/>
          <p:nvPr/>
        </p:nvSpPr>
        <p:spPr>
          <a:xfrm flipH="1">
            <a:off x="8001222" y="1452402"/>
            <a:ext cx="1145953" cy="1598413"/>
          </a:xfrm>
          <a:prstGeom prst="rect">
            <a:avLst/>
          </a:prstGeom>
          <a:solidFill>
            <a:schemeClr val="accent2"/>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938" name="Google Shape;2938;p80"/>
          <p:cNvSpPr/>
          <p:nvPr/>
        </p:nvSpPr>
        <p:spPr>
          <a:xfrm flipH="1">
            <a:off x="4573587" y="1452402"/>
            <a:ext cx="3427635" cy="1598413"/>
          </a:xfrm>
          <a:prstGeom prst="rect">
            <a:avLst/>
          </a:prstGeom>
          <a:solidFill>
            <a:schemeClr val="accent2">
              <a:alpha val="49803"/>
            </a:schemeClr>
          </a:solidFill>
          <a:ln>
            <a:noFill/>
          </a:ln>
        </p:spPr>
        <p:txBody>
          <a:bodyPr spcFirstLastPara="1" wrap="square" lIns="91452" tIns="45714" rIns="91452" bIns="45714" anchor="ctr" anchorCtr="0">
            <a:noAutofit/>
          </a:bodyPr>
          <a:lstStyle/>
          <a:p>
            <a:pPr algn="r">
              <a:spcBef>
                <a:spcPts val="0"/>
              </a:spcBef>
              <a:spcAft>
                <a:spcPts val="0"/>
              </a:spcAft>
            </a:pPr>
            <a:r>
              <a:rPr lang="ru-RU" sz="1600" b="1" dirty="0" smtClean="0">
                <a:latin typeface="Roboto"/>
                <a:ea typeface="Roboto"/>
                <a:cs typeface="Roboto"/>
                <a:sym typeface="Roboto"/>
              </a:rPr>
              <a:t>ПРЕПОДАВАТЕЛИ</a:t>
            </a:r>
          </a:p>
          <a:p>
            <a:pPr algn="r">
              <a:lnSpc>
                <a:spcPct val="150000"/>
              </a:lnSpc>
              <a:spcBef>
                <a:spcPts val="0"/>
              </a:spcBef>
              <a:spcAft>
                <a:spcPts val="0"/>
              </a:spcAft>
            </a:pPr>
            <a:r>
              <a:rPr lang="ru-RU" sz="1200" dirty="0" smtClean="0">
                <a:latin typeface="Roboto"/>
                <a:ea typeface="Roboto"/>
                <a:cs typeface="Roboto"/>
                <a:sym typeface="Roboto"/>
              </a:rPr>
              <a:t>по вопросам организации  образовательного процесса </a:t>
            </a:r>
            <a:endParaRPr lang="ru-RU" sz="1200" dirty="0">
              <a:latin typeface="Roboto"/>
              <a:ea typeface="Roboto"/>
              <a:cs typeface="Roboto"/>
              <a:sym typeface="Roboto"/>
            </a:endParaRPr>
          </a:p>
        </p:txBody>
      </p:sp>
      <p:sp>
        <p:nvSpPr>
          <p:cNvPr id="2939" name="Google Shape;2939;p80"/>
          <p:cNvSpPr/>
          <p:nvPr/>
        </p:nvSpPr>
        <p:spPr>
          <a:xfrm flipH="1">
            <a:off x="3427634" y="1452402"/>
            <a:ext cx="1145953" cy="1598413"/>
          </a:xfrm>
          <a:prstGeom prst="rect">
            <a:avLst/>
          </a:prstGeom>
          <a:solidFill>
            <a:schemeClr val="accent1"/>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940" name="Google Shape;2940;p80"/>
          <p:cNvSpPr/>
          <p:nvPr/>
        </p:nvSpPr>
        <p:spPr>
          <a:xfrm flipH="1">
            <a:off x="-1" y="1452402"/>
            <a:ext cx="3427635" cy="1598413"/>
          </a:xfrm>
          <a:prstGeom prst="rect">
            <a:avLst/>
          </a:prstGeom>
          <a:solidFill>
            <a:schemeClr val="accent1">
              <a:alpha val="49803"/>
            </a:schemeClr>
          </a:solidFill>
          <a:ln>
            <a:noFill/>
          </a:ln>
        </p:spPr>
        <p:txBody>
          <a:bodyPr spcFirstLastPara="1" wrap="square" lIns="91452" tIns="45714" rIns="91452" bIns="45714" anchor="ctr" anchorCtr="0">
            <a:noAutofit/>
          </a:bodyPr>
          <a:lstStyle/>
          <a:p>
            <a:pPr algn="r">
              <a:spcBef>
                <a:spcPts val="0"/>
              </a:spcBef>
              <a:spcAft>
                <a:spcPts val="0"/>
              </a:spcAft>
            </a:pPr>
            <a:r>
              <a:rPr lang="ru-RU" sz="1600" b="1" dirty="0" smtClean="0">
                <a:latin typeface="Roboto"/>
                <a:ea typeface="Roboto"/>
                <a:cs typeface="Roboto"/>
                <a:sym typeface="Roboto"/>
              </a:rPr>
              <a:t>АДМИИСТРАЦИЯ</a:t>
            </a:r>
            <a:endParaRPr/>
          </a:p>
          <a:p>
            <a:pPr algn="r">
              <a:lnSpc>
                <a:spcPct val="150000"/>
              </a:lnSpc>
              <a:spcBef>
                <a:spcPts val="0"/>
              </a:spcBef>
              <a:spcAft>
                <a:spcPts val="0"/>
              </a:spcAft>
            </a:pPr>
            <a:r>
              <a:rPr lang="ru-RU" sz="1200" dirty="0" smtClean="0">
                <a:latin typeface="Roboto"/>
                <a:ea typeface="Roboto"/>
                <a:cs typeface="Roboto"/>
                <a:sym typeface="Roboto"/>
              </a:rPr>
              <a:t>по вопросам контроля и повышения результативности  учебной деятельности </a:t>
            </a:r>
            <a:endParaRPr sz="1200">
              <a:latin typeface="Roboto"/>
              <a:ea typeface="Roboto"/>
              <a:cs typeface="Roboto"/>
              <a:sym typeface="Roboto"/>
            </a:endParaRPr>
          </a:p>
        </p:txBody>
      </p:sp>
      <p:sp>
        <p:nvSpPr>
          <p:cNvPr id="2941" name="Google Shape;2941;p80"/>
          <p:cNvSpPr/>
          <p:nvPr/>
        </p:nvSpPr>
        <p:spPr>
          <a:xfrm>
            <a:off x="0" y="3105809"/>
            <a:ext cx="1145953" cy="1599703"/>
          </a:xfrm>
          <a:prstGeom prst="rect">
            <a:avLst/>
          </a:prstGeom>
          <a:solidFill>
            <a:schemeClr val="accent3"/>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942" name="Google Shape;2942;p80"/>
          <p:cNvSpPr/>
          <p:nvPr/>
        </p:nvSpPr>
        <p:spPr>
          <a:xfrm>
            <a:off x="1145953" y="3107099"/>
            <a:ext cx="3427636" cy="1598413"/>
          </a:xfrm>
          <a:prstGeom prst="rect">
            <a:avLst/>
          </a:prstGeom>
          <a:solidFill>
            <a:schemeClr val="accent3">
              <a:alpha val="49803"/>
            </a:schemeClr>
          </a:solidFill>
          <a:ln>
            <a:noFill/>
          </a:ln>
        </p:spPr>
        <p:txBody>
          <a:bodyPr spcFirstLastPara="1" wrap="square" lIns="91452" tIns="45714" rIns="91452" bIns="45714" anchor="ctr" anchorCtr="0">
            <a:noAutofit/>
          </a:bodyPr>
          <a:lstStyle/>
          <a:p>
            <a:pPr>
              <a:spcBef>
                <a:spcPts val="0"/>
              </a:spcBef>
              <a:spcAft>
                <a:spcPts val="0"/>
              </a:spcAft>
            </a:pPr>
            <a:r>
              <a:rPr lang="ru-RU" sz="1600" b="1" dirty="0" smtClean="0">
                <a:latin typeface="Roboto"/>
                <a:ea typeface="Roboto"/>
                <a:cs typeface="Roboto"/>
                <a:sym typeface="Roboto"/>
              </a:rPr>
              <a:t>ПСИХОЛОГ / СОЦ. ПЕДАГОГ</a:t>
            </a:r>
          </a:p>
          <a:p>
            <a:pPr>
              <a:lnSpc>
                <a:spcPct val="150000"/>
              </a:lnSpc>
              <a:spcBef>
                <a:spcPts val="0"/>
              </a:spcBef>
              <a:spcAft>
                <a:spcPts val="0"/>
              </a:spcAft>
            </a:pPr>
            <a:r>
              <a:rPr lang="ru-RU" sz="1200" dirty="0" smtClean="0">
                <a:latin typeface="Roboto"/>
                <a:ea typeface="Roboto"/>
                <a:cs typeface="Roboto"/>
                <a:sym typeface="Roboto"/>
              </a:rPr>
              <a:t>по вопросам изучения личностных особенностей, адаптации, интеграции, профилактики, коррекции</a:t>
            </a:r>
            <a:endParaRPr lang="ru-RU" sz="1200" dirty="0">
              <a:latin typeface="Roboto"/>
              <a:ea typeface="Roboto"/>
              <a:cs typeface="Roboto"/>
              <a:sym typeface="Roboto"/>
            </a:endParaRPr>
          </a:p>
        </p:txBody>
      </p:sp>
      <p:sp>
        <p:nvSpPr>
          <p:cNvPr id="2943" name="Google Shape;2943;p80"/>
          <p:cNvSpPr/>
          <p:nvPr/>
        </p:nvSpPr>
        <p:spPr>
          <a:xfrm>
            <a:off x="4573588" y="3108390"/>
            <a:ext cx="1145953" cy="1598413"/>
          </a:xfrm>
          <a:prstGeom prst="rect">
            <a:avLst/>
          </a:prstGeom>
          <a:solidFill>
            <a:schemeClr val="accent4"/>
          </a:solidFill>
          <a:ln>
            <a:noFill/>
          </a:ln>
        </p:spPr>
        <p:txBody>
          <a:bodyPr spcFirstLastPara="1" wrap="square" lIns="91452" tIns="45714" rIns="91452" bIns="45714" anchor="ctr"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2944" name="Google Shape;2944;p80"/>
          <p:cNvSpPr/>
          <p:nvPr/>
        </p:nvSpPr>
        <p:spPr>
          <a:xfrm>
            <a:off x="5719541" y="3108389"/>
            <a:ext cx="3427635" cy="1598413"/>
          </a:xfrm>
          <a:prstGeom prst="rect">
            <a:avLst/>
          </a:prstGeom>
          <a:solidFill>
            <a:schemeClr val="accent4">
              <a:alpha val="49803"/>
            </a:schemeClr>
          </a:solidFill>
          <a:ln>
            <a:noFill/>
          </a:ln>
        </p:spPr>
        <p:txBody>
          <a:bodyPr spcFirstLastPara="1" wrap="square" lIns="91452" tIns="45714" rIns="91452" bIns="45714" anchor="ctr" anchorCtr="0">
            <a:noAutofit/>
          </a:bodyPr>
          <a:lstStyle/>
          <a:p>
            <a:pPr>
              <a:spcBef>
                <a:spcPts val="0"/>
              </a:spcBef>
              <a:spcAft>
                <a:spcPts val="0"/>
              </a:spcAft>
            </a:pPr>
            <a:r>
              <a:rPr lang="ru-RU" sz="1600" b="1" dirty="0" smtClean="0">
                <a:latin typeface="Roboto"/>
                <a:ea typeface="Roboto"/>
                <a:cs typeface="Roboto"/>
                <a:sym typeface="Roboto"/>
              </a:rPr>
              <a:t>ПДО,  БИБЛИОТЕКАРЬ, </a:t>
            </a:r>
          </a:p>
          <a:p>
            <a:pPr>
              <a:spcBef>
                <a:spcPts val="0"/>
              </a:spcBef>
              <a:spcAft>
                <a:spcPts val="0"/>
              </a:spcAft>
            </a:pPr>
            <a:r>
              <a:rPr lang="ru-RU" sz="1600" b="1" dirty="0" smtClean="0">
                <a:latin typeface="Roboto"/>
                <a:ea typeface="Roboto"/>
                <a:cs typeface="Roboto"/>
                <a:sym typeface="Roboto"/>
              </a:rPr>
              <a:t>ПЕДАГОГ - ОРГАНИЗАТОР</a:t>
            </a:r>
          </a:p>
          <a:p>
            <a:pPr>
              <a:lnSpc>
                <a:spcPct val="150000"/>
              </a:lnSpc>
              <a:spcBef>
                <a:spcPts val="0"/>
              </a:spcBef>
              <a:spcAft>
                <a:spcPts val="0"/>
              </a:spcAft>
            </a:pPr>
            <a:r>
              <a:rPr lang="ru-RU" sz="1200" dirty="0" smtClean="0">
                <a:latin typeface="Roboto"/>
                <a:ea typeface="Roboto"/>
                <a:cs typeface="Roboto"/>
                <a:sym typeface="Roboto"/>
              </a:rPr>
              <a:t>по вопросам вовлечения во внеурочную деятельность</a:t>
            </a:r>
          </a:p>
        </p:txBody>
      </p:sp>
      <p:sp>
        <p:nvSpPr>
          <p:cNvPr id="2945" name="Google Shape;2945;p80"/>
          <p:cNvSpPr/>
          <p:nvPr/>
        </p:nvSpPr>
        <p:spPr>
          <a:xfrm>
            <a:off x="8186086" y="1810309"/>
            <a:ext cx="776225" cy="751554"/>
          </a:xfrm>
          <a:custGeom>
            <a:avLst/>
            <a:gdLst/>
            <a:ahLst/>
            <a:cxnLst/>
            <a:rect l="l" t="t" r="r" b="b"/>
            <a:pathLst>
              <a:path w="256" h="248" extrusionOk="0">
                <a:moveTo>
                  <a:pt x="237" y="212"/>
                </a:moveTo>
                <a:cubicBezTo>
                  <a:pt x="252" y="228"/>
                  <a:pt x="252" y="228"/>
                  <a:pt x="252" y="228"/>
                </a:cubicBezTo>
                <a:cubicBezTo>
                  <a:pt x="255" y="230"/>
                  <a:pt x="256" y="233"/>
                  <a:pt x="256" y="236"/>
                </a:cubicBezTo>
                <a:cubicBezTo>
                  <a:pt x="256" y="243"/>
                  <a:pt x="251" y="248"/>
                  <a:pt x="244" y="248"/>
                </a:cubicBezTo>
                <a:cubicBezTo>
                  <a:pt x="241" y="248"/>
                  <a:pt x="238" y="247"/>
                  <a:pt x="236" y="244"/>
                </a:cubicBezTo>
                <a:cubicBezTo>
                  <a:pt x="220" y="229"/>
                  <a:pt x="220" y="229"/>
                  <a:pt x="220" y="229"/>
                </a:cubicBezTo>
                <a:cubicBezTo>
                  <a:pt x="204" y="244"/>
                  <a:pt x="204" y="244"/>
                  <a:pt x="204" y="244"/>
                </a:cubicBezTo>
                <a:cubicBezTo>
                  <a:pt x="202" y="247"/>
                  <a:pt x="199" y="248"/>
                  <a:pt x="196" y="248"/>
                </a:cubicBezTo>
                <a:cubicBezTo>
                  <a:pt x="189" y="248"/>
                  <a:pt x="184" y="243"/>
                  <a:pt x="184" y="236"/>
                </a:cubicBezTo>
                <a:cubicBezTo>
                  <a:pt x="184" y="233"/>
                  <a:pt x="185" y="230"/>
                  <a:pt x="188" y="228"/>
                </a:cubicBezTo>
                <a:cubicBezTo>
                  <a:pt x="203" y="212"/>
                  <a:pt x="203" y="212"/>
                  <a:pt x="203" y="212"/>
                </a:cubicBezTo>
                <a:cubicBezTo>
                  <a:pt x="188" y="196"/>
                  <a:pt x="188" y="196"/>
                  <a:pt x="188" y="196"/>
                </a:cubicBezTo>
                <a:cubicBezTo>
                  <a:pt x="185" y="194"/>
                  <a:pt x="184" y="191"/>
                  <a:pt x="184" y="188"/>
                </a:cubicBezTo>
                <a:cubicBezTo>
                  <a:pt x="184" y="181"/>
                  <a:pt x="189" y="176"/>
                  <a:pt x="196" y="176"/>
                </a:cubicBezTo>
                <a:cubicBezTo>
                  <a:pt x="199" y="176"/>
                  <a:pt x="202" y="177"/>
                  <a:pt x="204" y="180"/>
                </a:cubicBezTo>
                <a:cubicBezTo>
                  <a:pt x="220" y="195"/>
                  <a:pt x="220" y="195"/>
                  <a:pt x="220" y="195"/>
                </a:cubicBezTo>
                <a:cubicBezTo>
                  <a:pt x="236" y="180"/>
                  <a:pt x="236" y="180"/>
                  <a:pt x="236" y="180"/>
                </a:cubicBezTo>
                <a:cubicBezTo>
                  <a:pt x="238" y="177"/>
                  <a:pt x="241" y="176"/>
                  <a:pt x="244" y="176"/>
                </a:cubicBezTo>
                <a:cubicBezTo>
                  <a:pt x="251" y="176"/>
                  <a:pt x="256" y="181"/>
                  <a:pt x="256" y="188"/>
                </a:cubicBezTo>
                <a:cubicBezTo>
                  <a:pt x="256" y="191"/>
                  <a:pt x="255" y="194"/>
                  <a:pt x="252" y="196"/>
                </a:cubicBezTo>
                <a:lnTo>
                  <a:pt x="237" y="212"/>
                </a:lnTo>
                <a:close/>
                <a:moveTo>
                  <a:pt x="172" y="188"/>
                </a:moveTo>
                <a:cubicBezTo>
                  <a:pt x="172" y="195"/>
                  <a:pt x="175" y="201"/>
                  <a:pt x="179" y="205"/>
                </a:cubicBezTo>
                <a:cubicBezTo>
                  <a:pt x="179" y="205"/>
                  <a:pt x="179" y="205"/>
                  <a:pt x="179" y="205"/>
                </a:cubicBezTo>
                <a:cubicBezTo>
                  <a:pt x="186" y="212"/>
                  <a:pt x="186" y="212"/>
                  <a:pt x="186" y="212"/>
                </a:cubicBezTo>
                <a:cubicBezTo>
                  <a:pt x="179" y="219"/>
                  <a:pt x="179" y="219"/>
                  <a:pt x="179" y="219"/>
                </a:cubicBezTo>
                <a:cubicBezTo>
                  <a:pt x="175" y="223"/>
                  <a:pt x="172" y="229"/>
                  <a:pt x="172" y="236"/>
                </a:cubicBezTo>
                <a:cubicBezTo>
                  <a:pt x="172" y="240"/>
                  <a:pt x="173" y="244"/>
                  <a:pt x="175"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188" y="164"/>
                  <a:pt x="189" y="165"/>
                  <a:pt x="190" y="165"/>
                </a:cubicBezTo>
                <a:cubicBezTo>
                  <a:pt x="180" y="168"/>
                  <a:pt x="172" y="177"/>
                  <a:pt x="172" y="188"/>
                </a:cubicBezTo>
              </a:path>
            </a:pathLst>
          </a:custGeom>
          <a:solidFill>
            <a:schemeClr val="lt1"/>
          </a:solidFill>
          <a:ln>
            <a:noFill/>
          </a:ln>
        </p:spPr>
        <p:txBody>
          <a:bodyPr spcFirstLastPara="1" wrap="square" lIns="91452" tIns="45714" rIns="91452" bIns="45714" anchor="ctr"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946" name="Google Shape;2946;p80"/>
          <p:cNvSpPr/>
          <p:nvPr/>
        </p:nvSpPr>
        <p:spPr>
          <a:xfrm>
            <a:off x="3610958" y="1810309"/>
            <a:ext cx="779306" cy="751554"/>
          </a:xfrm>
          <a:custGeom>
            <a:avLst/>
            <a:gdLst/>
            <a:ahLst/>
            <a:cxnLst/>
            <a:rect l="l" t="t" r="r" b="b"/>
            <a:pathLst>
              <a:path w="256" h="248" extrusionOk="0">
                <a:moveTo>
                  <a:pt x="220" y="236"/>
                </a:moveTo>
                <a:cubicBezTo>
                  <a:pt x="218" y="239"/>
                  <a:pt x="215" y="240"/>
                  <a:pt x="212" y="240"/>
                </a:cubicBezTo>
                <a:cubicBezTo>
                  <a:pt x="209" y="240"/>
                  <a:pt x="206" y="239"/>
                  <a:pt x="204" y="236"/>
                </a:cubicBezTo>
                <a:cubicBezTo>
                  <a:pt x="188" y="220"/>
                  <a:pt x="188" y="220"/>
                  <a:pt x="188" y="220"/>
                </a:cubicBezTo>
                <a:cubicBezTo>
                  <a:pt x="185" y="218"/>
                  <a:pt x="184" y="215"/>
                  <a:pt x="184" y="212"/>
                </a:cubicBezTo>
                <a:cubicBezTo>
                  <a:pt x="184" y="205"/>
                  <a:pt x="189" y="200"/>
                  <a:pt x="196" y="200"/>
                </a:cubicBezTo>
                <a:cubicBezTo>
                  <a:pt x="199" y="200"/>
                  <a:pt x="202" y="201"/>
                  <a:pt x="204" y="204"/>
                </a:cubicBezTo>
                <a:cubicBezTo>
                  <a:pt x="212" y="211"/>
                  <a:pt x="212" y="211"/>
                  <a:pt x="212" y="211"/>
                </a:cubicBezTo>
                <a:cubicBezTo>
                  <a:pt x="236" y="188"/>
                  <a:pt x="236" y="188"/>
                  <a:pt x="236" y="188"/>
                </a:cubicBezTo>
                <a:cubicBezTo>
                  <a:pt x="238" y="185"/>
                  <a:pt x="241" y="184"/>
                  <a:pt x="244" y="184"/>
                </a:cubicBezTo>
                <a:cubicBezTo>
                  <a:pt x="251" y="184"/>
                  <a:pt x="256" y="189"/>
                  <a:pt x="256" y="196"/>
                </a:cubicBezTo>
                <a:cubicBezTo>
                  <a:pt x="256" y="199"/>
                  <a:pt x="255" y="202"/>
                  <a:pt x="252" y="204"/>
                </a:cubicBezTo>
                <a:lnTo>
                  <a:pt x="220" y="236"/>
                </a:lnTo>
                <a:close/>
                <a:moveTo>
                  <a:pt x="212" y="194"/>
                </a:moveTo>
                <a:cubicBezTo>
                  <a:pt x="208" y="190"/>
                  <a:pt x="202" y="188"/>
                  <a:pt x="196" y="188"/>
                </a:cubicBezTo>
                <a:cubicBezTo>
                  <a:pt x="183" y="188"/>
                  <a:pt x="172" y="199"/>
                  <a:pt x="172" y="212"/>
                </a:cubicBezTo>
                <a:cubicBezTo>
                  <a:pt x="172" y="219"/>
                  <a:pt x="175" y="225"/>
                  <a:pt x="179" y="229"/>
                </a:cubicBezTo>
                <a:cubicBezTo>
                  <a:pt x="195" y="245"/>
                  <a:pt x="195" y="245"/>
                  <a:pt x="195" y="245"/>
                </a:cubicBezTo>
                <a:cubicBezTo>
                  <a:pt x="196" y="246"/>
                  <a:pt x="197" y="247"/>
                  <a:pt x="199"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212" y="174"/>
                  <a:pt x="204" y="166"/>
                  <a:pt x="224" y="176"/>
                </a:cubicBezTo>
                <a:cubicBezTo>
                  <a:pt x="225" y="177"/>
                  <a:pt x="226" y="178"/>
                  <a:pt x="228" y="179"/>
                </a:cubicBezTo>
                <a:cubicBezTo>
                  <a:pt x="227" y="179"/>
                  <a:pt x="227" y="179"/>
                  <a:pt x="227" y="179"/>
                </a:cubicBezTo>
                <a:lnTo>
                  <a:pt x="212" y="194"/>
                </a:lnTo>
                <a:close/>
                <a:moveTo>
                  <a:pt x="254" y="220"/>
                </a:moveTo>
                <a:cubicBezTo>
                  <a:pt x="256" y="229"/>
                  <a:pt x="256" y="236"/>
                  <a:pt x="256" y="236"/>
                </a:cubicBezTo>
                <a:cubicBezTo>
                  <a:pt x="256" y="236"/>
                  <a:pt x="256" y="236"/>
                  <a:pt x="256" y="236"/>
                </a:cubicBezTo>
                <a:cubicBezTo>
                  <a:pt x="256" y="236"/>
                  <a:pt x="256" y="236"/>
                  <a:pt x="256" y="236"/>
                </a:cubicBezTo>
                <a:cubicBezTo>
                  <a:pt x="256" y="243"/>
                  <a:pt x="251" y="248"/>
                  <a:pt x="244" y="248"/>
                </a:cubicBezTo>
                <a:cubicBezTo>
                  <a:pt x="225" y="248"/>
                  <a:pt x="225" y="248"/>
                  <a:pt x="225" y="248"/>
                </a:cubicBezTo>
                <a:cubicBezTo>
                  <a:pt x="227" y="247"/>
                  <a:pt x="228" y="246"/>
                  <a:pt x="229" y="245"/>
                </a:cubicBezTo>
                <a:lnTo>
                  <a:pt x="254" y="220"/>
                </a:lnTo>
                <a:close/>
              </a:path>
            </a:pathLst>
          </a:custGeom>
          <a:solidFill>
            <a:schemeClr val="lt1"/>
          </a:solidFill>
          <a:ln>
            <a:noFill/>
          </a:ln>
        </p:spPr>
        <p:txBody>
          <a:bodyPr spcFirstLastPara="1" wrap="square" lIns="91452" tIns="45714" rIns="91452" bIns="45714" anchor="ctr"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947" name="Google Shape;2947;p80"/>
          <p:cNvSpPr/>
          <p:nvPr/>
        </p:nvSpPr>
        <p:spPr>
          <a:xfrm>
            <a:off x="4758451" y="3448173"/>
            <a:ext cx="776225" cy="751554"/>
          </a:xfrm>
          <a:custGeom>
            <a:avLst/>
            <a:gdLst/>
            <a:ahLst/>
            <a:cxnLst/>
            <a:rect l="l" t="t" r="r" b="b"/>
            <a:pathLst>
              <a:path w="256" h="248" extrusionOk="0">
                <a:moveTo>
                  <a:pt x="256" y="236"/>
                </a:moveTo>
                <a:cubicBezTo>
                  <a:pt x="256" y="236"/>
                  <a:pt x="256" y="236"/>
                  <a:pt x="256" y="236"/>
                </a:cubicBezTo>
                <a:cubicBezTo>
                  <a:pt x="256" y="243"/>
                  <a:pt x="251" y="248"/>
                  <a:pt x="244"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212" y="174"/>
                  <a:pt x="204" y="166"/>
                  <a:pt x="224" y="176"/>
                </a:cubicBezTo>
                <a:cubicBezTo>
                  <a:pt x="230" y="179"/>
                  <a:pt x="235" y="183"/>
                  <a:pt x="239" y="188"/>
                </a:cubicBezTo>
                <a:cubicBezTo>
                  <a:pt x="192" y="188"/>
                  <a:pt x="192" y="188"/>
                  <a:pt x="192" y="188"/>
                </a:cubicBezTo>
                <a:cubicBezTo>
                  <a:pt x="179" y="188"/>
                  <a:pt x="168" y="199"/>
                  <a:pt x="168" y="212"/>
                </a:cubicBezTo>
                <a:cubicBezTo>
                  <a:pt x="168" y="225"/>
                  <a:pt x="179" y="236"/>
                  <a:pt x="192" y="236"/>
                </a:cubicBezTo>
                <a:cubicBezTo>
                  <a:pt x="240" y="236"/>
                  <a:pt x="240" y="236"/>
                  <a:pt x="240" y="236"/>
                </a:cubicBezTo>
                <a:cubicBezTo>
                  <a:pt x="246" y="236"/>
                  <a:pt x="251" y="234"/>
                  <a:pt x="256" y="230"/>
                </a:cubicBezTo>
                <a:cubicBezTo>
                  <a:pt x="256" y="234"/>
                  <a:pt x="256" y="236"/>
                  <a:pt x="256" y="236"/>
                </a:cubicBezTo>
                <a:close/>
                <a:moveTo>
                  <a:pt x="240" y="224"/>
                </a:moveTo>
                <a:cubicBezTo>
                  <a:pt x="192" y="224"/>
                  <a:pt x="192" y="224"/>
                  <a:pt x="192" y="224"/>
                </a:cubicBezTo>
                <a:cubicBezTo>
                  <a:pt x="185" y="224"/>
                  <a:pt x="180" y="219"/>
                  <a:pt x="180" y="212"/>
                </a:cubicBezTo>
                <a:cubicBezTo>
                  <a:pt x="180" y="205"/>
                  <a:pt x="185" y="200"/>
                  <a:pt x="192" y="200"/>
                </a:cubicBezTo>
                <a:cubicBezTo>
                  <a:pt x="240" y="200"/>
                  <a:pt x="240" y="200"/>
                  <a:pt x="240" y="200"/>
                </a:cubicBezTo>
                <a:cubicBezTo>
                  <a:pt x="247" y="200"/>
                  <a:pt x="252" y="205"/>
                  <a:pt x="252" y="212"/>
                </a:cubicBezTo>
                <a:cubicBezTo>
                  <a:pt x="252" y="219"/>
                  <a:pt x="247" y="224"/>
                  <a:pt x="240" y="224"/>
                </a:cubicBezTo>
              </a:path>
            </a:pathLst>
          </a:custGeom>
          <a:solidFill>
            <a:schemeClr val="lt1"/>
          </a:solidFill>
          <a:ln>
            <a:noFill/>
          </a:ln>
        </p:spPr>
        <p:txBody>
          <a:bodyPr spcFirstLastPara="1" wrap="square" lIns="91452" tIns="45714" rIns="91452" bIns="45714" anchor="ctr"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948" name="Google Shape;2948;p80"/>
          <p:cNvSpPr/>
          <p:nvPr/>
        </p:nvSpPr>
        <p:spPr>
          <a:xfrm>
            <a:off x="183323" y="3446834"/>
            <a:ext cx="779306" cy="751554"/>
          </a:xfrm>
          <a:custGeom>
            <a:avLst/>
            <a:gdLst/>
            <a:ahLst/>
            <a:cxnLst/>
            <a:rect l="l" t="t" r="r" b="b"/>
            <a:pathLst>
              <a:path w="256" h="248" extrusionOk="0">
                <a:moveTo>
                  <a:pt x="256" y="236"/>
                </a:moveTo>
                <a:cubicBezTo>
                  <a:pt x="256" y="236"/>
                  <a:pt x="256" y="236"/>
                  <a:pt x="256" y="236"/>
                </a:cubicBezTo>
                <a:cubicBezTo>
                  <a:pt x="256" y="243"/>
                  <a:pt x="251" y="248"/>
                  <a:pt x="244" y="248"/>
                </a:cubicBezTo>
                <a:cubicBezTo>
                  <a:pt x="237" y="248"/>
                  <a:pt x="237" y="248"/>
                  <a:pt x="237" y="248"/>
                </a:cubicBezTo>
                <a:cubicBezTo>
                  <a:pt x="239" y="244"/>
                  <a:pt x="240" y="240"/>
                  <a:pt x="240" y="236"/>
                </a:cubicBezTo>
                <a:cubicBezTo>
                  <a:pt x="246" y="236"/>
                  <a:pt x="251" y="234"/>
                  <a:pt x="256" y="230"/>
                </a:cubicBezTo>
                <a:cubicBezTo>
                  <a:pt x="256" y="234"/>
                  <a:pt x="256" y="236"/>
                  <a:pt x="256" y="236"/>
                </a:cubicBezTo>
                <a:close/>
                <a:moveTo>
                  <a:pt x="240" y="224"/>
                </a:moveTo>
                <a:cubicBezTo>
                  <a:pt x="228" y="224"/>
                  <a:pt x="228" y="224"/>
                  <a:pt x="228" y="224"/>
                </a:cubicBezTo>
                <a:cubicBezTo>
                  <a:pt x="228" y="236"/>
                  <a:pt x="228" y="236"/>
                  <a:pt x="228" y="236"/>
                </a:cubicBezTo>
                <a:cubicBezTo>
                  <a:pt x="228" y="243"/>
                  <a:pt x="223" y="248"/>
                  <a:pt x="216" y="248"/>
                </a:cubicBezTo>
                <a:cubicBezTo>
                  <a:pt x="209" y="248"/>
                  <a:pt x="204" y="243"/>
                  <a:pt x="204" y="236"/>
                </a:cubicBezTo>
                <a:cubicBezTo>
                  <a:pt x="204" y="224"/>
                  <a:pt x="204" y="224"/>
                  <a:pt x="204" y="224"/>
                </a:cubicBezTo>
                <a:cubicBezTo>
                  <a:pt x="192" y="224"/>
                  <a:pt x="192" y="224"/>
                  <a:pt x="192" y="224"/>
                </a:cubicBezTo>
                <a:cubicBezTo>
                  <a:pt x="185" y="224"/>
                  <a:pt x="180" y="219"/>
                  <a:pt x="180" y="212"/>
                </a:cubicBezTo>
                <a:cubicBezTo>
                  <a:pt x="180" y="205"/>
                  <a:pt x="185" y="200"/>
                  <a:pt x="192" y="200"/>
                </a:cubicBezTo>
                <a:cubicBezTo>
                  <a:pt x="204" y="200"/>
                  <a:pt x="204" y="200"/>
                  <a:pt x="204" y="200"/>
                </a:cubicBezTo>
                <a:cubicBezTo>
                  <a:pt x="204" y="188"/>
                  <a:pt x="204" y="188"/>
                  <a:pt x="204" y="188"/>
                </a:cubicBezTo>
                <a:cubicBezTo>
                  <a:pt x="204" y="181"/>
                  <a:pt x="209" y="176"/>
                  <a:pt x="216" y="176"/>
                </a:cubicBezTo>
                <a:cubicBezTo>
                  <a:pt x="223" y="176"/>
                  <a:pt x="228" y="181"/>
                  <a:pt x="228" y="188"/>
                </a:cubicBezTo>
                <a:cubicBezTo>
                  <a:pt x="228" y="200"/>
                  <a:pt x="228" y="200"/>
                  <a:pt x="228" y="200"/>
                </a:cubicBezTo>
                <a:cubicBezTo>
                  <a:pt x="240" y="200"/>
                  <a:pt x="240" y="200"/>
                  <a:pt x="240" y="200"/>
                </a:cubicBezTo>
                <a:cubicBezTo>
                  <a:pt x="247" y="200"/>
                  <a:pt x="252" y="205"/>
                  <a:pt x="252" y="212"/>
                </a:cubicBezTo>
                <a:cubicBezTo>
                  <a:pt x="252" y="219"/>
                  <a:pt x="247" y="224"/>
                  <a:pt x="240" y="224"/>
                </a:cubicBezTo>
                <a:moveTo>
                  <a:pt x="192" y="188"/>
                </a:moveTo>
                <a:cubicBezTo>
                  <a:pt x="179" y="188"/>
                  <a:pt x="168" y="199"/>
                  <a:pt x="168" y="212"/>
                </a:cubicBezTo>
                <a:cubicBezTo>
                  <a:pt x="168" y="225"/>
                  <a:pt x="179" y="236"/>
                  <a:pt x="192" y="236"/>
                </a:cubicBezTo>
                <a:cubicBezTo>
                  <a:pt x="192" y="240"/>
                  <a:pt x="193" y="244"/>
                  <a:pt x="195"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194" y="167"/>
                  <a:pt x="198" y="168"/>
                  <a:pt x="202" y="169"/>
                </a:cubicBezTo>
                <a:cubicBezTo>
                  <a:pt x="196" y="173"/>
                  <a:pt x="192" y="180"/>
                  <a:pt x="192" y="188"/>
                </a:cubicBezTo>
              </a:path>
            </a:pathLst>
          </a:custGeom>
          <a:solidFill>
            <a:schemeClr val="lt1"/>
          </a:solidFill>
          <a:ln>
            <a:noFill/>
          </a:ln>
        </p:spPr>
        <p:txBody>
          <a:bodyPr spcFirstLastPara="1" wrap="square" lIns="91452" tIns="45714" rIns="91452" bIns="45714" anchor="ctr" anchorCtr="0">
            <a:noAutofit/>
          </a:bodyPr>
          <a:lstStyle/>
          <a:p>
            <a:pPr>
              <a:spcBef>
                <a:spcPts val="0"/>
              </a:spcBef>
              <a:spcAft>
                <a:spcPts val="0"/>
              </a:spcAft>
            </a:pPr>
            <a:endParaRPr sz="1800">
              <a:solidFill>
                <a:schemeClr val="dk1"/>
              </a:solidFill>
              <a:latin typeface="Roboto"/>
              <a:ea typeface="Roboto"/>
              <a:cs typeface="Roboto"/>
              <a:sym typeface="Roboto"/>
            </a:endParaRPr>
          </a:p>
        </p:txBody>
      </p:sp>
      <p:pic>
        <p:nvPicPr>
          <p:cNvPr id="15" name="Рисунок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85"/>
        <p:cNvGrpSpPr/>
        <p:nvPr/>
      </p:nvGrpSpPr>
      <p:grpSpPr>
        <a:xfrm>
          <a:off x="0" y="0"/>
          <a:ext cx="0" cy="0"/>
          <a:chOff x="0" y="0"/>
          <a:chExt cx="0" cy="0"/>
        </a:xfrm>
      </p:grpSpPr>
      <p:sp>
        <p:nvSpPr>
          <p:cNvPr id="4187" name="Google Shape;4187;p124"/>
          <p:cNvSpPr txBox="1">
            <a:spLocks noGrp="1"/>
          </p:cNvSpPr>
          <p:nvPr>
            <p:ph type="title"/>
          </p:nvPr>
        </p:nvSpPr>
        <p:spPr>
          <a:xfrm>
            <a:off x="359354" y="555343"/>
            <a:ext cx="8371269" cy="495536"/>
          </a:xfrm>
          <a:prstGeom prst="rect">
            <a:avLst/>
          </a:prstGeom>
          <a:noFill/>
          <a:ln>
            <a:noFill/>
          </a:ln>
        </p:spPr>
        <p:txBody>
          <a:bodyPr spcFirstLastPara="1" wrap="square" lIns="0" tIns="0" rIns="0" bIns="0" anchor="ctr" anchorCtr="0">
            <a:noAutofit/>
          </a:bodyPr>
          <a:lstStyle/>
          <a:p>
            <a:r>
              <a:rPr lang="ru-RU" dirty="0" smtClean="0">
                <a:solidFill>
                  <a:schemeClr val="accent5">
                    <a:lumMod val="50000"/>
                  </a:schemeClr>
                </a:solidFill>
              </a:rPr>
              <a:t>ВЗАИМОДЕЙСТВИЕ С СОЦИАЛЬНЫМИ ПАРТНЕРАМИ</a:t>
            </a:r>
            <a:endParaRPr>
              <a:solidFill>
                <a:schemeClr val="accent5">
                  <a:lumMod val="50000"/>
                </a:schemeClr>
              </a:solidFill>
            </a:endParaRPr>
          </a:p>
        </p:txBody>
      </p:sp>
      <p:grpSp>
        <p:nvGrpSpPr>
          <p:cNvPr id="2" name="Google Shape;4188;p124"/>
          <p:cNvGrpSpPr/>
          <p:nvPr/>
        </p:nvGrpSpPr>
        <p:grpSpPr>
          <a:xfrm>
            <a:off x="2655522" y="1754120"/>
            <a:ext cx="3153486" cy="2529475"/>
            <a:chOff x="2576194" y="1796722"/>
            <a:chExt cx="3152391" cy="2528694"/>
          </a:xfrm>
        </p:grpSpPr>
        <p:sp>
          <p:nvSpPr>
            <p:cNvPr id="4189" name="Google Shape;4189;p124"/>
            <p:cNvSpPr/>
            <p:nvPr/>
          </p:nvSpPr>
          <p:spPr>
            <a:xfrm>
              <a:off x="5215405" y="2683498"/>
              <a:ext cx="513180" cy="249405"/>
            </a:xfrm>
            <a:custGeom>
              <a:avLst/>
              <a:gdLst/>
              <a:ahLst/>
              <a:cxnLst/>
              <a:rect l="l" t="t" r="r" b="b"/>
              <a:pathLst>
                <a:path w="34" h="22" extrusionOk="0">
                  <a:moveTo>
                    <a:pt x="0" y="7"/>
                  </a:moveTo>
                  <a:cubicBezTo>
                    <a:pt x="9" y="12"/>
                    <a:pt x="16" y="17"/>
                    <a:pt x="20" y="22"/>
                  </a:cubicBezTo>
                  <a:cubicBezTo>
                    <a:pt x="23" y="19"/>
                    <a:pt x="27" y="17"/>
                    <a:pt x="31" y="17"/>
                  </a:cubicBezTo>
                  <a:cubicBezTo>
                    <a:pt x="32" y="17"/>
                    <a:pt x="33" y="17"/>
                    <a:pt x="34" y="18"/>
                  </a:cubicBezTo>
                  <a:cubicBezTo>
                    <a:pt x="27" y="11"/>
                    <a:pt x="17" y="5"/>
                    <a:pt x="3" y="0"/>
                  </a:cubicBezTo>
                  <a:cubicBezTo>
                    <a:pt x="2" y="3"/>
                    <a:pt x="1" y="5"/>
                    <a:pt x="0" y="7"/>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0" name="Google Shape;4190;p124"/>
            <p:cNvSpPr/>
            <p:nvPr/>
          </p:nvSpPr>
          <p:spPr>
            <a:xfrm>
              <a:off x="2576194" y="1969919"/>
              <a:ext cx="1172983" cy="1434084"/>
            </a:xfrm>
            <a:custGeom>
              <a:avLst/>
              <a:gdLst/>
              <a:ahLst/>
              <a:cxnLst/>
              <a:rect l="l" t="t" r="r" b="b"/>
              <a:pathLst>
                <a:path w="79" h="127" extrusionOk="0">
                  <a:moveTo>
                    <a:pt x="40" y="119"/>
                  </a:moveTo>
                  <a:cubicBezTo>
                    <a:pt x="25" y="112"/>
                    <a:pt x="15" y="103"/>
                    <a:pt x="15" y="94"/>
                  </a:cubicBezTo>
                  <a:cubicBezTo>
                    <a:pt x="15" y="84"/>
                    <a:pt x="29" y="73"/>
                    <a:pt x="50" y="66"/>
                  </a:cubicBezTo>
                  <a:cubicBezTo>
                    <a:pt x="52" y="73"/>
                    <a:pt x="54" y="80"/>
                    <a:pt x="57" y="87"/>
                  </a:cubicBezTo>
                  <a:cubicBezTo>
                    <a:pt x="58" y="85"/>
                    <a:pt x="59" y="83"/>
                    <a:pt x="61" y="81"/>
                  </a:cubicBezTo>
                  <a:cubicBezTo>
                    <a:pt x="59" y="75"/>
                    <a:pt x="58" y="69"/>
                    <a:pt x="56" y="64"/>
                  </a:cubicBezTo>
                  <a:cubicBezTo>
                    <a:pt x="62" y="62"/>
                    <a:pt x="69" y="60"/>
                    <a:pt x="75" y="59"/>
                  </a:cubicBezTo>
                  <a:cubicBezTo>
                    <a:pt x="77" y="58"/>
                    <a:pt x="78" y="56"/>
                    <a:pt x="79" y="54"/>
                  </a:cubicBezTo>
                  <a:cubicBezTo>
                    <a:pt x="71" y="55"/>
                    <a:pt x="63" y="57"/>
                    <a:pt x="56" y="58"/>
                  </a:cubicBezTo>
                  <a:cubicBezTo>
                    <a:pt x="52" y="38"/>
                    <a:pt x="54" y="21"/>
                    <a:pt x="60" y="11"/>
                  </a:cubicBezTo>
                  <a:cubicBezTo>
                    <a:pt x="57" y="10"/>
                    <a:pt x="55" y="9"/>
                    <a:pt x="53" y="7"/>
                  </a:cubicBezTo>
                  <a:cubicBezTo>
                    <a:pt x="51" y="5"/>
                    <a:pt x="49" y="3"/>
                    <a:pt x="49" y="0"/>
                  </a:cubicBezTo>
                  <a:cubicBezTo>
                    <a:pt x="43" y="13"/>
                    <a:pt x="43" y="34"/>
                    <a:pt x="49" y="60"/>
                  </a:cubicBezTo>
                  <a:cubicBezTo>
                    <a:pt x="19" y="67"/>
                    <a:pt x="0" y="80"/>
                    <a:pt x="0" y="95"/>
                  </a:cubicBezTo>
                  <a:cubicBezTo>
                    <a:pt x="0" y="108"/>
                    <a:pt x="14" y="119"/>
                    <a:pt x="37" y="127"/>
                  </a:cubicBezTo>
                  <a:cubicBezTo>
                    <a:pt x="38" y="125"/>
                    <a:pt x="39" y="122"/>
                    <a:pt x="40" y="119"/>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1" name="Google Shape;4191;p124"/>
            <p:cNvSpPr/>
            <p:nvPr/>
          </p:nvSpPr>
          <p:spPr>
            <a:xfrm>
              <a:off x="3675865" y="1831359"/>
              <a:ext cx="586491" cy="394895"/>
            </a:xfrm>
            <a:custGeom>
              <a:avLst/>
              <a:gdLst/>
              <a:ahLst/>
              <a:cxnLst/>
              <a:rect l="l" t="t" r="r" b="b"/>
              <a:pathLst>
                <a:path w="39" h="35" extrusionOk="0">
                  <a:moveTo>
                    <a:pt x="2" y="15"/>
                  </a:moveTo>
                  <a:cubicBezTo>
                    <a:pt x="11" y="16"/>
                    <a:pt x="23" y="23"/>
                    <a:pt x="34" y="35"/>
                  </a:cubicBezTo>
                  <a:cubicBezTo>
                    <a:pt x="36" y="33"/>
                    <a:pt x="38" y="32"/>
                    <a:pt x="39" y="30"/>
                  </a:cubicBezTo>
                  <a:cubicBezTo>
                    <a:pt x="25" y="14"/>
                    <a:pt x="12" y="3"/>
                    <a:pt x="0" y="0"/>
                  </a:cubicBezTo>
                  <a:cubicBezTo>
                    <a:pt x="2" y="2"/>
                    <a:pt x="3" y="5"/>
                    <a:pt x="3" y="9"/>
                  </a:cubicBezTo>
                  <a:cubicBezTo>
                    <a:pt x="3" y="11"/>
                    <a:pt x="3" y="13"/>
                    <a:pt x="2" y="15"/>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2" name="Google Shape;4192;p124"/>
            <p:cNvSpPr/>
            <p:nvPr/>
          </p:nvSpPr>
          <p:spPr>
            <a:xfrm>
              <a:off x="3336798" y="3043750"/>
              <a:ext cx="1145494" cy="755147"/>
            </a:xfrm>
            <a:custGeom>
              <a:avLst/>
              <a:gdLst/>
              <a:ahLst/>
              <a:cxnLst/>
              <a:rect l="l" t="t" r="r" b="b"/>
              <a:pathLst>
                <a:path w="77" h="67" extrusionOk="0">
                  <a:moveTo>
                    <a:pt x="0" y="36"/>
                  </a:moveTo>
                  <a:cubicBezTo>
                    <a:pt x="8" y="38"/>
                    <a:pt x="18" y="40"/>
                    <a:pt x="28" y="41"/>
                  </a:cubicBezTo>
                  <a:cubicBezTo>
                    <a:pt x="33" y="50"/>
                    <a:pt x="39" y="59"/>
                    <a:pt x="45" y="67"/>
                  </a:cubicBezTo>
                  <a:cubicBezTo>
                    <a:pt x="47" y="65"/>
                    <a:pt x="49" y="64"/>
                    <a:pt x="51" y="62"/>
                  </a:cubicBezTo>
                  <a:cubicBezTo>
                    <a:pt x="45" y="56"/>
                    <a:pt x="40" y="49"/>
                    <a:pt x="35" y="42"/>
                  </a:cubicBezTo>
                  <a:cubicBezTo>
                    <a:pt x="42" y="42"/>
                    <a:pt x="50" y="42"/>
                    <a:pt x="57" y="42"/>
                  </a:cubicBezTo>
                  <a:cubicBezTo>
                    <a:pt x="62" y="42"/>
                    <a:pt x="67" y="42"/>
                    <a:pt x="72" y="42"/>
                  </a:cubicBezTo>
                  <a:cubicBezTo>
                    <a:pt x="74" y="40"/>
                    <a:pt x="76" y="38"/>
                    <a:pt x="77" y="36"/>
                  </a:cubicBezTo>
                  <a:cubicBezTo>
                    <a:pt x="70" y="37"/>
                    <a:pt x="63" y="38"/>
                    <a:pt x="56" y="38"/>
                  </a:cubicBezTo>
                  <a:cubicBezTo>
                    <a:pt x="48" y="38"/>
                    <a:pt x="39" y="37"/>
                    <a:pt x="32" y="36"/>
                  </a:cubicBezTo>
                  <a:cubicBezTo>
                    <a:pt x="28" y="30"/>
                    <a:pt x="24" y="23"/>
                    <a:pt x="21" y="16"/>
                  </a:cubicBezTo>
                  <a:cubicBezTo>
                    <a:pt x="18" y="10"/>
                    <a:pt x="16" y="5"/>
                    <a:pt x="14" y="0"/>
                  </a:cubicBezTo>
                  <a:cubicBezTo>
                    <a:pt x="13" y="2"/>
                    <a:pt x="12" y="4"/>
                    <a:pt x="11" y="7"/>
                  </a:cubicBezTo>
                  <a:cubicBezTo>
                    <a:pt x="13" y="11"/>
                    <a:pt x="15" y="15"/>
                    <a:pt x="17" y="19"/>
                  </a:cubicBezTo>
                  <a:cubicBezTo>
                    <a:pt x="19" y="25"/>
                    <a:pt x="22" y="30"/>
                    <a:pt x="25" y="35"/>
                  </a:cubicBezTo>
                  <a:cubicBezTo>
                    <a:pt x="16" y="34"/>
                    <a:pt x="9" y="32"/>
                    <a:pt x="2" y="29"/>
                  </a:cubicBezTo>
                  <a:cubicBezTo>
                    <a:pt x="1" y="32"/>
                    <a:pt x="0" y="34"/>
                    <a:pt x="0" y="36"/>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3" name="Google Shape;4193;p124"/>
            <p:cNvSpPr/>
            <p:nvPr/>
          </p:nvSpPr>
          <p:spPr>
            <a:xfrm>
              <a:off x="4124895" y="3133811"/>
              <a:ext cx="1585363" cy="1191605"/>
            </a:xfrm>
            <a:custGeom>
              <a:avLst/>
              <a:gdLst/>
              <a:ahLst/>
              <a:cxnLst/>
              <a:rect l="l" t="t" r="r" b="b"/>
              <a:pathLst>
                <a:path w="106" h="105" extrusionOk="0">
                  <a:moveTo>
                    <a:pt x="104" y="8"/>
                  </a:moveTo>
                  <a:cubicBezTo>
                    <a:pt x="99" y="8"/>
                    <a:pt x="96" y="6"/>
                    <a:pt x="93" y="3"/>
                  </a:cubicBezTo>
                  <a:cubicBezTo>
                    <a:pt x="93" y="3"/>
                    <a:pt x="92" y="3"/>
                    <a:pt x="92" y="3"/>
                  </a:cubicBezTo>
                  <a:cubicBezTo>
                    <a:pt x="86" y="9"/>
                    <a:pt x="76" y="15"/>
                    <a:pt x="62" y="20"/>
                  </a:cubicBezTo>
                  <a:cubicBezTo>
                    <a:pt x="61" y="14"/>
                    <a:pt x="59" y="7"/>
                    <a:pt x="56" y="0"/>
                  </a:cubicBezTo>
                  <a:cubicBezTo>
                    <a:pt x="55" y="2"/>
                    <a:pt x="54" y="4"/>
                    <a:pt x="53" y="6"/>
                  </a:cubicBezTo>
                  <a:cubicBezTo>
                    <a:pt x="54" y="11"/>
                    <a:pt x="56" y="17"/>
                    <a:pt x="57" y="22"/>
                  </a:cubicBezTo>
                  <a:cubicBezTo>
                    <a:pt x="51" y="24"/>
                    <a:pt x="45" y="25"/>
                    <a:pt x="39" y="26"/>
                  </a:cubicBezTo>
                  <a:cubicBezTo>
                    <a:pt x="37" y="28"/>
                    <a:pt x="36" y="31"/>
                    <a:pt x="34" y="33"/>
                  </a:cubicBezTo>
                  <a:cubicBezTo>
                    <a:pt x="42" y="32"/>
                    <a:pt x="50" y="31"/>
                    <a:pt x="58" y="29"/>
                  </a:cubicBezTo>
                  <a:cubicBezTo>
                    <a:pt x="62" y="56"/>
                    <a:pt x="58" y="78"/>
                    <a:pt x="48" y="83"/>
                  </a:cubicBezTo>
                  <a:cubicBezTo>
                    <a:pt x="38" y="87"/>
                    <a:pt x="22" y="80"/>
                    <a:pt x="6" y="63"/>
                  </a:cubicBezTo>
                  <a:cubicBezTo>
                    <a:pt x="4" y="65"/>
                    <a:pt x="2" y="67"/>
                    <a:pt x="0" y="69"/>
                  </a:cubicBezTo>
                  <a:cubicBezTo>
                    <a:pt x="20" y="93"/>
                    <a:pt x="40" y="105"/>
                    <a:pt x="54" y="99"/>
                  </a:cubicBezTo>
                  <a:cubicBezTo>
                    <a:pt x="69" y="92"/>
                    <a:pt x="72" y="63"/>
                    <a:pt x="64" y="28"/>
                  </a:cubicBezTo>
                  <a:cubicBezTo>
                    <a:pt x="83" y="23"/>
                    <a:pt x="98" y="16"/>
                    <a:pt x="106" y="8"/>
                  </a:cubicBezTo>
                  <a:cubicBezTo>
                    <a:pt x="105" y="8"/>
                    <a:pt x="104" y="8"/>
                    <a:pt x="104" y="8"/>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4" name="Google Shape;4194;p124"/>
            <p:cNvSpPr/>
            <p:nvPr/>
          </p:nvSpPr>
          <p:spPr>
            <a:xfrm>
              <a:off x="3932456" y="2295533"/>
              <a:ext cx="1154655" cy="762073"/>
            </a:xfrm>
            <a:custGeom>
              <a:avLst/>
              <a:gdLst/>
              <a:ahLst/>
              <a:cxnLst/>
              <a:rect l="l" t="t" r="r" b="b"/>
              <a:pathLst>
                <a:path w="77" h="67" extrusionOk="0">
                  <a:moveTo>
                    <a:pt x="4" y="24"/>
                  </a:moveTo>
                  <a:cubicBezTo>
                    <a:pt x="3" y="26"/>
                    <a:pt x="1" y="27"/>
                    <a:pt x="0" y="28"/>
                  </a:cubicBezTo>
                  <a:cubicBezTo>
                    <a:pt x="5" y="28"/>
                    <a:pt x="11" y="28"/>
                    <a:pt x="16" y="28"/>
                  </a:cubicBezTo>
                  <a:cubicBezTo>
                    <a:pt x="26" y="28"/>
                    <a:pt x="36" y="28"/>
                    <a:pt x="45" y="30"/>
                  </a:cubicBezTo>
                  <a:cubicBezTo>
                    <a:pt x="48" y="35"/>
                    <a:pt x="51" y="41"/>
                    <a:pt x="54" y="48"/>
                  </a:cubicBezTo>
                  <a:cubicBezTo>
                    <a:pt x="57" y="54"/>
                    <a:pt x="59" y="61"/>
                    <a:pt x="62" y="67"/>
                  </a:cubicBezTo>
                  <a:cubicBezTo>
                    <a:pt x="63" y="65"/>
                    <a:pt x="64" y="63"/>
                    <a:pt x="64" y="62"/>
                  </a:cubicBezTo>
                  <a:cubicBezTo>
                    <a:pt x="63" y="57"/>
                    <a:pt x="60" y="52"/>
                    <a:pt x="58" y="47"/>
                  </a:cubicBezTo>
                  <a:cubicBezTo>
                    <a:pt x="56" y="41"/>
                    <a:pt x="53" y="36"/>
                    <a:pt x="50" y="31"/>
                  </a:cubicBezTo>
                  <a:cubicBezTo>
                    <a:pt x="59" y="32"/>
                    <a:pt x="67" y="34"/>
                    <a:pt x="75" y="37"/>
                  </a:cubicBezTo>
                  <a:cubicBezTo>
                    <a:pt x="76" y="35"/>
                    <a:pt x="76" y="33"/>
                    <a:pt x="77" y="31"/>
                  </a:cubicBezTo>
                  <a:cubicBezTo>
                    <a:pt x="68" y="28"/>
                    <a:pt x="58" y="27"/>
                    <a:pt x="47" y="25"/>
                  </a:cubicBezTo>
                  <a:cubicBezTo>
                    <a:pt x="42" y="16"/>
                    <a:pt x="36" y="8"/>
                    <a:pt x="31" y="0"/>
                  </a:cubicBezTo>
                  <a:cubicBezTo>
                    <a:pt x="29" y="1"/>
                    <a:pt x="28" y="2"/>
                    <a:pt x="26" y="3"/>
                  </a:cubicBezTo>
                  <a:cubicBezTo>
                    <a:pt x="31" y="10"/>
                    <a:pt x="37" y="17"/>
                    <a:pt x="42" y="25"/>
                  </a:cubicBezTo>
                  <a:cubicBezTo>
                    <a:pt x="34" y="24"/>
                    <a:pt x="26" y="24"/>
                    <a:pt x="17" y="24"/>
                  </a:cubicBezTo>
                  <a:cubicBezTo>
                    <a:pt x="13" y="24"/>
                    <a:pt x="8" y="24"/>
                    <a:pt x="4" y="24"/>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5" name="Google Shape;4195;p124"/>
            <p:cNvSpPr/>
            <p:nvPr/>
          </p:nvSpPr>
          <p:spPr>
            <a:xfrm>
              <a:off x="2979407" y="1796722"/>
              <a:ext cx="2520084" cy="2341641"/>
            </a:xfrm>
            <a:custGeom>
              <a:avLst/>
              <a:gdLst/>
              <a:ahLst/>
              <a:cxnLst/>
              <a:rect l="l" t="t" r="r" b="b"/>
              <a:pathLst>
                <a:path w="169" h="207" extrusionOk="0">
                  <a:moveTo>
                    <a:pt x="118" y="136"/>
                  </a:moveTo>
                  <a:cubicBezTo>
                    <a:pt x="156" y="83"/>
                    <a:pt x="169" y="28"/>
                    <a:pt x="149" y="14"/>
                  </a:cubicBezTo>
                  <a:cubicBezTo>
                    <a:pt x="129" y="0"/>
                    <a:pt x="82" y="31"/>
                    <a:pt x="45" y="84"/>
                  </a:cubicBezTo>
                  <a:cubicBezTo>
                    <a:pt x="15" y="126"/>
                    <a:pt x="0" y="169"/>
                    <a:pt x="5" y="192"/>
                  </a:cubicBezTo>
                  <a:cubicBezTo>
                    <a:pt x="5" y="192"/>
                    <a:pt x="5" y="192"/>
                    <a:pt x="5" y="192"/>
                  </a:cubicBezTo>
                  <a:cubicBezTo>
                    <a:pt x="5" y="192"/>
                    <a:pt x="5" y="192"/>
                    <a:pt x="5"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0"/>
                    <a:pt x="6" y="190"/>
                    <a:pt x="6" y="190"/>
                  </a:cubicBezTo>
                  <a:cubicBezTo>
                    <a:pt x="6" y="190"/>
                    <a:pt x="6" y="190"/>
                    <a:pt x="6" y="190"/>
                  </a:cubicBezTo>
                  <a:cubicBezTo>
                    <a:pt x="6" y="190"/>
                    <a:pt x="6" y="190"/>
                    <a:pt x="6" y="190"/>
                  </a:cubicBezTo>
                  <a:cubicBezTo>
                    <a:pt x="6" y="190"/>
                    <a:pt x="6" y="190"/>
                    <a:pt x="6" y="190"/>
                  </a:cubicBezTo>
                  <a:cubicBezTo>
                    <a:pt x="6" y="190"/>
                    <a:pt x="6" y="190"/>
                    <a:pt x="6" y="190"/>
                  </a:cubicBezTo>
                  <a:cubicBezTo>
                    <a:pt x="7" y="190"/>
                    <a:pt x="7" y="190"/>
                    <a:pt x="7" y="190"/>
                  </a:cubicBezTo>
                  <a:cubicBezTo>
                    <a:pt x="7" y="190"/>
                    <a:pt x="7" y="190"/>
                    <a:pt x="7" y="190"/>
                  </a:cubicBezTo>
                  <a:cubicBezTo>
                    <a:pt x="7" y="190"/>
                    <a:pt x="7" y="190"/>
                    <a:pt x="7" y="190"/>
                  </a:cubicBezTo>
                  <a:cubicBezTo>
                    <a:pt x="7" y="190"/>
                    <a:pt x="7" y="190"/>
                    <a:pt x="7" y="190"/>
                  </a:cubicBezTo>
                  <a:cubicBezTo>
                    <a:pt x="7" y="190"/>
                    <a:pt x="7" y="190"/>
                    <a:pt x="7" y="190"/>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8"/>
                    <a:pt x="7" y="188"/>
                    <a:pt x="7" y="188"/>
                  </a:cubicBezTo>
                  <a:cubicBezTo>
                    <a:pt x="7" y="188"/>
                    <a:pt x="7" y="188"/>
                    <a:pt x="7"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3" y="184"/>
                    <a:pt x="13" y="184"/>
                    <a:pt x="13" y="184"/>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2"/>
                    <a:pt x="14" y="182"/>
                    <a:pt x="14" y="182"/>
                  </a:cubicBezTo>
                  <a:cubicBezTo>
                    <a:pt x="14" y="182"/>
                    <a:pt x="14" y="182"/>
                    <a:pt x="14"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7" y="182"/>
                    <a:pt x="17" y="182"/>
                    <a:pt x="17" y="182"/>
                  </a:cubicBezTo>
                  <a:cubicBezTo>
                    <a:pt x="17" y="182"/>
                    <a:pt x="17" y="182"/>
                    <a:pt x="17" y="182"/>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8" y="181"/>
                    <a:pt x="18" y="181"/>
                    <a:pt x="18" y="181"/>
                  </a:cubicBezTo>
                  <a:cubicBezTo>
                    <a:pt x="18" y="181"/>
                    <a:pt x="18" y="181"/>
                    <a:pt x="18" y="181"/>
                  </a:cubicBezTo>
                  <a:cubicBezTo>
                    <a:pt x="18" y="181"/>
                    <a:pt x="18" y="181"/>
                    <a:pt x="18" y="181"/>
                  </a:cubicBezTo>
                  <a:cubicBezTo>
                    <a:pt x="18" y="181"/>
                    <a:pt x="18" y="181"/>
                    <a:pt x="18" y="181"/>
                  </a:cubicBezTo>
                  <a:cubicBezTo>
                    <a:pt x="14" y="161"/>
                    <a:pt x="24" y="122"/>
                    <a:pt x="50" y="86"/>
                  </a:cubicBezTo>
                  <a:cubicBezTo>
                    <a:pt x="82" y="40"/>
                    <a:pt x="124" y="17"/>
                    <a:pt x="140" y="28"/>
                  </a:cubicBezTo>
                  <a:cubicBezTo>
                    <a:pt x="156" y="40"/>
                    <a:pt x="148" y="87"/>
                    <a:pt x="116" y="132"/>
                  </a:cubicBezTo>
                  <a:cubicBezTo>
                    <a:pt x="91" y="167"/>
                    <a:pt x="61" y="190"/>
                    <a:pt x="40" y="194"/>
                  </a:cubicBezTo>
                  <a:cubicBezTo>
                    <a:pt x="40" y="194"/>
                    <a:pt x="40" y="194"/>
                    <a:pt x="40" y="194"/>
                  </a:cubicBezTo>
                  <a:cubicBezTo>
                    <a:pt x="40" y="194"/>
                    <a:pt x="40" y="194"/>
                    <a:pt x="40" y="194"/>
                  </a:cubicBezTo>
                  <a:cubicBezTo>
                    <a:pt x="40" y="194"/>
                    <a:pt x="40" y="194"/>
                    <a:pt x="40" y="194"/>
                  </a:cubicBezTo>
                  <a:cubicBezTo>
                    <a:pt x="40" y="194"/>
                    <a:pt x="40" y="194"/>
                    <a:pt x="40" y="194"/>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0" y="203"/>
                    <a:pt x="40" y="203"/>
                    <a:pt x="40" y="203"/>
                  </a:cubicBezTo>
                  <a:cubicBezTo>
                    <a:pt x="40" y="203"/>
                    <a:pt x="40" y="203"/>
                    <a:pt x="40" y="203"/>
                  </a:cubicBezTo>
                  <a:cubicBezTo>
                    <a:pt x="40" y="203"/>
                    <a:pt x="40" y="203"/>
                    <a:pt x="40" y="203"/>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39" y="206"/>
                    <a:pt x="39" y="206"/>
                    <a:pt x="39" y="206"/>
                  </a:cubicBezTo>
                  <a:cubicBezTo>
                    <a:pt x="39" y="206"/>
                    <a:pt x="39" y="206"/>
                    <a:pt x="39" y="206"/>
                  </a:cubicBezTo>
                  <a:cubicBezTo>
                    <a:pt x="39" y="206"/>
                    <a:pt x="39" y="206"/>
                    <a:pt x="39" y="206"/>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62" y="199"/>
                    <a:pt x="92" y="173"/>
                    <a:pt x="118" y="136"/>
                  </a:cubicBezTo>
                  <a:close/>
                </a:path>
              </a:pathLst>
            </a:custGeom>
            <a:solidFill>
              <a:srgbClr val="A5A5A5"/>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4196" name="Google Shape;4196;p124"/>
          <p:cNvSpPr/>
          <p:nvPr/>
        </p:nvSpPr>
        <p:spPr>
          <a:xfrm>
            <a:off x="5478319" y="2679593"/>
            <a:ext cx="594206" cy="594183"/>
          </a:xfrm>
          <a:prstGeom prst="ellipse">
            <a:avLst/>
          </a:prstGeom>
          <a:solidFill>
            <a:schemeClr val="accent3"/>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nvGrpSpPr>
          <p:cNvPr id="3" name="Google Shape;4197;p124"/>
          <p:cNvGrpSpPr/>
          <p:nvPr/>
        </p:nvGrpSpPr>
        <p:grpSpPr>
          <a:xfrm>
            <a:off x="5667434" y="2825032"/>
            <a:ext cx="215975" cy="303306"/>
            <a:chOff x="1685925" y="4646613"/>
            <a:chExt cx="215900" cy="303212"/>
          </a:xfrm>
        </p:grpSpPr>
        <p:sp>
          <p:nvSpPr>
            <p:cNvPr id="4198" name="Google Shape;4198;p124"/>
            <p:cNvSpPr/>
            <p:nvPr/>
          </p:nvSpPr>
          <p:spPr>
            <a:xfrm>
              <a:off x="1685925" y="4646613"/>
              <a:ext cx="215900" cy="303212"/>
            </a:xfrm>
            <a:custGeom>
              <a:avLst/>
              <a:gdLst/>
              <a:ahLst/>
              <a:cxnLst/>
              <a:rect l="l" t="t" r="r" b="b"/>
              <a:pathLst>
                <a:path w="259" h="364" extrusionOk="0">
                  <a:moveTo>
                    <a:pt x="9" y="179"/>
                  </a:moveTo>
                  <a:cubicBezTo>
                    <a:pt x="9" y="179"/>
                    <a:pt x="0" y="151"/>
                    <a:pt x="1" y="122"/>
                  </a:cubicBezTo>
                  <a:cubicBezTo>
                    <a:pt x="3" y="69"/>
                    <a:pt x="28" y="0"/>
                    <a:pt x="121" y="1"/>
                  </a:cubicBezTo>
                  <a:cubicBezTo>
                    <a:pt x="259" y="3"/>
                    <a:pt x="232" y="156"/>
                    <a:pt x="232" y="156"/>
                  </a:cubicBezTo>
                  <a:cubicBezTo>
                    <a:pt x="208" y="262"/>
                    <a:pt x="116" y="364"/>
                    <a:pt x="116" y="364"/>
                  </a:cubicBezTo>
                  <a:cubicBezTo>
                    <a:pt x="26" y="266"/>
                    <a:pt x="9" y="179"/>
                    <a:pt x="9" y="179"/>
                  </a:cubicBezTo>
                  <a:close/>
                  <a:moveTo>
                    <a:pt x="117" y="321"/>
                  </a:moveTo>
                  <a:cubicBezTo>
                    <a:pt x="117" y="321"/>
                    <a:pt x="186" y="243"/>
                    <a:pt x="204" y="162"/>
                  </a:cubicBezTo>
                  <a:cubicBezTo>
                    <a:pt x="204" y="162"/>
                    <a:pt x="227" y="33"/>
                    <a:pt x="122" y="31"/>
                  </a:cubicBezTo>
                  <a:cubicBezTo>
                    <a:pt x="51" y="30"/>
                    <a:pt x="31" y="97"/>
                    <a:pt x="29" y="137"/>
                  </a:cubicBezTo>
                  <a:cubicBezTo>
                    <a:pt x="28" y="159"/>
                    <a:pt x="35" y="180"/>
                    <a:pt x="35" y="180"/>
                  </a:cubicBezTo>
                  <a:cubicBezTo>
                    <a:pt x="35" y="180"/>
                    <a:pt x="48" y="246"/>
                    <a:pt x="117" y="321"/>
                  </a:cubicBez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199" name="Google Shape;4199;p124"/>
            <p:cNvSpPr/>
            <p:nvPr/>
          </p:nvSpPr>
          <p:spPr>
            <a:xfrm>
              <a:off x="1749425" y="4716463"/>
              <a:ext cx="77788" cy="77787"/>
            </a:xfrm>
            <a:prstGeom prst="ellipse">
              <a:avLst/>
            </a:pr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4200" name="Google Shape;4200;p124"/>
          <p:cNvSpPr/>
          <p:nvPr/>
        </p:nvSpPr>
        <p:spPr>
          <a:xfrm>
            <a:off x="3088867" y="3671188"/>
            <a:ext cx="592248" cy="592539"/>
          </a:xfrm>
          <a:prstGeom prst="ellipse">
            <a:avLst/>
          </a:prstGeom>
          <a:solidFill>
            <a:schemeClr val="accent2"/>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201" name="Google Shape;4201;p124"/>
          <p:cNvSpPr/>
          <p:nvPr/>
        </p:nvSpPr>
        <p:spPr>
          <a:xfrm>
            <a:off x="3176163" y="3786427"/>
            <a:ext cx="417658" cy="362062"/>
          </a:xfrm>
          <a:custGeom>
            <a:avLst/>
            <a:gdLst/>
            <a:ahLst/>
            <a:cxnLst/>
            <a:rect l="l" t="t" r="r" b="b"/>
            <a:pathLst>
              <a:path w="566" h="490" extrusionOk="0">
                <a:moveTo>
                  <a:pt x="159" y="9"/>
                </a:moveTo>
                <a:cubicBezTo>
                  <a:pt x="173" y="0"/>
                  <a:pt x="279" y="100"/>
                  <a:pt x="277" y="124"/>
                </a:cubicBezTo>
                <a:cubicBezTo>
                  <a:pt x="275" y="147"/>
                  <a:pt x="218" y="191"/>
                  <a:pt x="218" y="200"/>
                </a:cubicBezTo>
                <a:cubicBezTo>
                  <a:pt x="218" y="209"/>
                  <a:pt x="221" y="242"/>
                  <a:pt x="270" y="291"/>
                </a:cubicBezTo>
                <a:cubicBezTo>
                  <a:pt x="319" y="339"/>
                  <a:pt x="363" y="359"/>
                  <a:pt x="374" y="358"/>
                </a:cubicBezTo>
                <a:cubicBezTo>
                  <a:pt x="386" y="357"/>
                  <a:pt x="437" y="296"/>
                  <a:pt x="449" y="295"/>
                </a:cubicBezTo>
                <a:cubicBezTo>
                  <a:pt x="460" y="294"/>
                  <a:pt x="548" y="352"/>
                  <a:pt x="562" y="416"/>
                </a:cubicBezTo>
                <a:cubicBezTo>
                  <a:pt x="566" y="428"/>
                  <a:pt x="510" y="490"/>
                  <a:pt x="436" y="490"/>
                </a:cubicBezTo>
                <a:cubicBezTo>
                  <a:pt x="362" y="490"/>
                  <a:pt x="265" y="435"/>
                  <a:pt x="192" y="364"/>
                </a:cubicBezTo>
                <a:cubicBezTo>
                  <a:pt x="120" y="293"/>
                  <a:pt x="0" y="103"/>
                  <a:pt x="159" y="9"/>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202" name="Google Shape;4202;p124"/>
          <p:cNvSpPr/>
          <p:nvPr/>
        </p:nvSpPr>
        <p:spPr>
          <a:xfrm>
            <a:off x="3293352" y="1588046"/>
            <a:ext cx="594206" cy="594183"/>
          </a:xfrm>
          <a:prstGeom prst="ellipse">
            <a:avLst/>
          </a:prstGeom>
          <a:solidFill>
            <a:schemeClr val="accen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203" name="Google Shape;4203;p124"/>
          <p:cNvSpPr/>
          <p:nvPr/>
        </p:nvSpPr>
        <p:spPr>
          <a:xfrm rot="10800000">
            <a:off x="3442386" y="1773855"/>
            <a:ext cx="296140" cy="222568"/>
          </a:xfrm>
          <a:custGeom>
            <a:avLst/>
            <a:gdLst/>
            <a:ahLst/>
            <a:cxnLst/>
            <a:rect l="l" t="t" r="r" b="b"/>
            <a:pathLst>
              <a:path w="298" h="225" extrusionOk="0">
                <a:moveTo>
                  <a:pt x="149" y="0"/>
                </a:moveTo>
                <a:cubicBezTo>
                  <a:pt x="149" y="50"/>
                  <a:pt x="149" y="50"/>
                  <a:pt x="149" y="50"/>
                </a:cubicBezTo>
                <a:cubicBezTo>
                  <a:pt x="98" y="50"/>
                  <a:pt x="98" y="50"/>
                  <a:pt x="98" y="50"/>
                </a:cubicBezTo>
                <a:cubicBezTo>
                  <a:pt x="98" y="50"/>
                  <a:pt x="0" y="50"/>
                  <a:pt x="0" y="225"/>
                </a:cubicBezTo>
                <a:cubicBezTo>
                  <a:pt x="0" y="225"/>
                  <a:pt x="1" y="175"/>
                  <a:pt x="99" y="175"/>
                </a:cubicBezTo>
                <a:cubicBezTo>
                  <a:pt x="149" y="175"/>
                  <a:pt x="149" y="175"/>
                  <a:pt x="149" y="175"/>
                </a:cubicBezTo>
                <a:cubicBezTo>
                  <a:pt x="149" y="225"/>
                  <a:pt x="149" y="225"/>
                  <a:pt x="149" y="225"/>
                </a:cubicBezTo>
                <a:cubicBezTo>
                  <a:pt x="298" y="112"/>
                  <a:pt x="298" y="112"/>
                  <a:pt x="298" y="112"/>
                </a:cubicBezTo>
                <a:cubicBezTo>
                  <a:pt x="149" y="0"/>
                  <a:pt x="149" y="0"/>
                  <a:pt x="149" y="0"/>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4204" name="Google Shape;4204;p124"/>
          <p:cNvSpPr txBox="1"/>
          <p:nvPr/>
        </p:nvSpPr>
        <p:spPr>
          <a:xfrm>
            <a:off x="315796" y="1749542"/>
            <a:ext cx="2678816" cy="738892"/>
          </a:xfrm>
          <a:prstGeom prst="rect">
            <a:avLst/>
          </a:prstGeom>
          <a:noFill/>
          <a:ln>
            <a:noFill/>
          </a:ln>
        </p:spPr>
        <p:txBody>
          <a:bodyPr spcFirstLastPara="1" wrap="square" lIns="0" tIns="0" rIns="0" bIns="0" anchor="t" anchorCtr="0">
            <a:spAutoFit/>
          </a:bodyPr>
          <a:lstStyle/>
          <a:p>
            <a:pPr algn="r">
              <a:lnSpc>
                <a:spcPct val="150000"/>
              </a:lnSpc>
              <a:spcBef>
                <a:spcPts val="0"/>
              </a:spcBef>
              <a:spcAft>
                <a:spcPts val="0"/>
              </a:spcAft>
            </a:pPr>
            <a:r>
              <a:rPr lang="ru-RU" sz="1600" b="1" dirty="0" smtClean="0">
                <a:solidFill>
                  <a:schemeClr val="accent1"/>
                </a:solidFill>
                <a:latin typeface="Roboto"/>
                <a:ea typeface="Roboto"/>
                <a:sym typeface="Roboto"/>
              </a:rPr>
              <a:t>ПРОФЕССИОНАЛЬНАЯ САМОИДЕНТИФИКАЦИЯ</a:t>
            </a:r>
            <a:endParaRPr sz="1600"/>
          </a:p>
        </p:txBody>
      </p:sp>
      <p:sp>
        <p:nvSpPr>
          <p:cNvPr id="4205" name="Google Shape;4205;p124"/>
          <p:cNvSpPr txBox="1"/>
          <p:nvPr/>
        </p:nvSpPr>
        <p:spPr>
          <a:xfrm>
            <a:off x="0" y="3681062"/>
            <a:ext cx="2717003" cy="600164"/>
          </a:xfrm>
          <a:prstGeom prst="rect">
            <a:avLst/>
          </a:prstGeom>
          <a:noFill/>
          <a:ln>
            <a:noFill/>
          </a:ln>
        </p:spPr>
        <p:txBody>
          <a:bodyPr spcFirstLastPara="1" wrap="square" lIns="0" tIns="0" rIns="0" bIns="0" anchor="t" anchorCtr="0">
            <a:spAutoFit/>
          </a:bodyPr>
          <a:lstStyle/>
          <a:p>
            <a:pPr algn="r">
              <a:lnSpc>
                <a:spcPct val="150000"/>
              </a:lnSpc>
              <a:spcBef>
                <a:spcPts val="0"/>
              </a:spcBef>
              <a:spcAft>
                <a:spcPts val="0"/>
              </a:spcAft>
            </a:pPr>
            <a:r>
              <a:rPr lang="ru-RU" b="1" dirty="0" smtClean="0">
                <a:solidFill>
                  <a:schemeClr val="accent2">
                    <a:lumMod val="50000"/>
                  </a:schemeClr>
                </a:solidFill>
                <a:latin typeface="Roboto"/>
                <a:ea typeface="Roboto"/>
                <a:sym typeface="Roboto"/>
              </a:rPr>
              <a:t>ВОСПИТАНИЕ / СОЦИАЛИЗАЦИЯ</a:t>
            </a:r>
            <a:endParaRPr>
              <a:solidFill>
                <a:schemeClr val="accent2">
                  <a:lumMod val="50000"/>
                </a:schemeClr>
              </a:solidFill>
            </a:endParaRPr>
          </a:p>
        </p:txBody>
      </p:sp>
      <p:sp>
        <p:nvSpPr>
          <p:cNvPr id="4206" name="Google Shape;4206;p124"/>
          <p:cNvSpPr txBox="1"/>
          <p:nvPr/>
        </p:nvSpPr>
        <p:spPr>
          <a:xfrm>
            <a:off x="6255940" y="2848008"/>
            <a:ext cx="2477434" cy="600164"/>
          </a:xfrm>
          <a:prstGeom prst="rect">
            <a:avLst/>
          </a:prstGeom>
          <a:noFill/>
          <a:ln>
            <a:noFill/>
          </a:ln>
        </p:spPr>
        <p:txBody>
          <a:bodyPr spcFirstLastPara="1" wrap="square" lIns="0" tIns="0" rIns="0" bIns="0" anchor="t" anchorCtr="0">
            <a:spAutoFit/>
          </a:bodyPr>
          <a:lstStyle/>
          <a:p>
            <a:pPr>
              <a:lnSpc>
                <a:spcPct val="150000"/>
              </a:lnSpc>
              <a:spcBef>
                <a:spcPts val="0"/>
              </a:spcBef>
              <a:spcAft>
                <a:spcPts val="0"/>
              </a:spcAft>
            </a:pPr>
            <a:r>
              <a:rPr lang="ru-RU" b="1" dirty="0" smtClean="0">
                <a:solidFill>
                  <a:schemeClr val="accent3">
                    <a:lumMod val="50000"/>
                  </a:schemeClr>
                </a:solidFill>
                <a:latin typeface="Roboto"/>
                <a:ea typeface="Roboto"/>
                <a:sym typeface="Roboto"/>
              </a:rPr>
              <a:t>КОМПЛЕКСНАЯ ПОДДЕРЖКА  ГРУППЫ РИСКА</a:t>
            </a:r>
            <a:endParaRPr>
              <a:solidFill>
                <a:schemeClr val="accent3">
                  <a:lumMod val="50000"/>
                </a:schemeClr>
              </a:solidFill>
            </a:endParaRPr>
          </a:p>
        </p:txBody>
      </p:sp>
      <p:pic>
        <p:nvPicPr>
          <p:cNvPr id="22" name="Рисунок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31"/>
          <p:cNvSpPr/>
          <p:nvPr/>
        </p:nvSpPr>
        <p:spPr>
          <a:xfrm>
            <a:off x="0" y="0"/>
            <a:ext cx="4573588" cy="5145088"/>
          </a:xfrm>
          <a:prstGeom prst="roundRect">
            <a:avLst>
              <a:gd name="adj" fmla="val 0"/>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606" name="Google Shape;1606;p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dirty="0" smtClean="0"/>
              <a:t>КЛАССНОГО РУКОВОДИТЕЛЯ</a:t>
            </a:r>
            <a:endParaRPr/>
          </a:p>
        </p:txBody>
      </p:sp>
      <p:sp>
        <p:nvSpPr>
          <p:cNvPr id="1607" name="Google Shape;1607;p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r>
              <a:rPr lang="ru-RU" dirty="0" smtClean="0"/>
              <a:t>ДОКУМЕНТАЦИЯ</a:t>
            </a:r>
            <a:endParaRPr/>
          </a:p>
        </p:txBody>
      </p:sp>
      <p:sp>
        <p:nvSpPr>
          <p:cNvPr id="1608" name="Google Shape;1608;p31"/>
          <p:cNvSpPr txBox="1"/>
          <p:nvPr/>
        </p:nvSpPr>
        <p:spPr>
          <a:xfrm>
            <a:off x="800886" y="1933261"/>
            <a:ext cx="3340323"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lt1"/>
              </a:buClr>
              <a:buSzPts val="1400"/>
            </a:pPr>
            <a:r>
              <a:rPr lang="ru-RU" b="1" dirty="0" smtClean="0">
                <a:solidFill>
                  <a:schemeClr val="lt1"/>
                </a:solidFill>
                <a:latin typeface="Roboto"/>
                <a:ea typeface="Roboto"/>
                <a:cs typeface="Roboto"/>
                <a:sym typeface="Roboto"/>
              </a:rPr>
              <a:t>ПЛАН ВОСПИТАТЕЛЬНОЙ РАБОТЫ</a:t>
            </a:r>
            <a:endParaRPr>
              <a:solidFill>
                <a:schemeClr val="lt1"/>
              </a:solidFill>
              <a:latin typeface="Roboto"/>
              <a:ea typeface="Roboto"/>
              <a:cs typeface="Roboto"/>
              <a:sym typeface="Roboto"/>
            </a:endParaRPr>
          </a:p>
        </p:txBody>
      </p:sp>
      <p:grpSp>
        <p:nvGrpSpPr>
          <p:cNvPr id="2" name="Google Shape;1609;p31"/>
          <p:cNvGrpSpPr/>
          <p:nvPr/>
        </p:nvGrpSpPr>
        <p:grpSpPr>
          <a:xfrm>
            <a:off x="381132" y="1905773"/>
            <a:ext cx="320755" cy="320381"/>
            <a:chOff x="3867150" y="1868488"/>
            <a:chExt cx="1406525" cy="1404938"/>
          </a:xfrm>
        </p:grpSpPr>
        <p:sp>
          <p:nvSpPr>
            <p:cNvPr id="1610"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1"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2" name="Google Shape;1612;p31"/>
          <p:cNvSpPr txBox="1"/>
          <p:nvPr/>
        </p:nvSpPr>
        <p:spPr>
          <a:xfrm>
            <a:off x="833555" y="2490021"/>
            <a:ext cx="3340323" cy="553998"/>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lt1"/>
              </a:buClr>
              <a:buSzPts val="1400"/>
            </a:pPr>
            <a:r>
              <a:rPr lang="ru-RU" b="1" dirty="0" smtClean="0">
                <a:solidFill>
                  <a:schemeClr val="lt1"/>
                </a:solidFill>
                <a:latin typeface="Roboto"/>
                <a:ea typeface="Roboto"/>
                <a:cs typeface="Roboto"/>
                <a:sym typeface="Roboto"/>
              </a:rPr>
              <a:t>СОЦИАЛЬНЫЙ ПАСПОРТ ГРУППЫ</a:t>
            </a:r>
            <a:r>
              <a:rPr lang="en-US" sz="1400" b="1" dirty="0" smtClean="0">
                <a:solidFill>
                  <a:schemeClr val="lt1"/>
                </a:solidFill>
                <a:latin typeface="Roboto"/>
                <a:ea typeface="Roboto"/>
                <a:cs typeface="Roboto"/>
                <a:sym typeface="Roboto"/>
              </a:rPr>
              <a:t/>
            </a:r>
            <a:br>
              <a:rPr lang="en-US" sz="1400" b="1" dirty="0" smtClean="0">
                <a:solidFill>
                  <a:schemeClr val="lt1"/>
                </a:solidFill>
                <a:latin typeface="Roboto"/>
                <a:ea typeface="Roboto"/>
                <a:cs typeface="Roboto"/>
                <a:sym typeface="Roboto"/>
              </a:rPr>
            </a:br>
            <a:r>
              <a:rPr lang="ru-RU" sz="1100" b="1" dirty="0" smtClean="0">
                <a:solidFill>
                  <a:schemeClr val="lt1"/>
                </a:solidFill>
                <a:latin typeface="Roboto"/>
                <a:ea typeface="Roboto"/>
                <a:cs typeface="Roboto"/>
                <a:sym typeface="Roboto"/>
              </a:rPr>
              <a:t>ПОРТФОЛИО / ЛИЧНЫЕ ДЕЛА</a:t>
            </a:r>
            <a:endParaRPr sz="1200">
              <a:solidFill>
                <a:schemeClr val="lt1"/>
              </a:solidFill>
              <a:latin typeface="Roboto"/>
              <a:ea typeface="Roboto"/>
              <a:cs typeface="Roboto"/>
              <a:sym typeface="Roboto"/>
            </a:endParaRPr>
          </a:p>
        </p:txBody>
      </p:sp>
      <p:grpSp>
        <p:nvGrpSpPr>
          <p:cNvPr id="3" name="Google Shape;1613;p31"/>
          <p:cNvGrpSpPr/>
          <p:nvPr/>
        </p:nvGrpSpPr>
        <p:grpSpPr>
          <a:xfrm>
            <a:off x="381132" y="2604092"/>
            <a:ext cx="320755" cy="320381"/>
            <a:chOff x="3867150" y="1868488"/>
            <a:chExt cx="1406525" cy="1404938"/>
          </a:xfrm>
        </p:grpSpPr>
        <p:sp>
          <p:nvSpPr>
            <p:cNvPr id="1614" name="Google Shape;1614;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5" name="Google Shape;1615;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6" name="Google Shape;1616;p31"/>
          <p:cNvSpPr txBox="1"/>
          <p:nvPr/>
        </p:nvSpPr>
        <p:spPr>
          <a:xfrm>
            <a:off x="811776" y="3155673"/>
            <a:ext cx="3340323" cy="600164"/>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lt1"/>
              </a:buClr>
              <a:buSzPts val="1400"/>
            </a:pPr>
            <a:r>
              <a:rPr lang="ru-RU" b="1" dirty="0" smtClean="0">
                <a:solidFill>
                  <a:schemeClr val="lt1"/>
                </a:solidFill>
                <a:latin typeface="Roboto"/>
                <a:ea typeface="Roboto"/>
                <a:cs typeface="Roboto"/>
                <a:sym typeface="Roboto"/>
              </a:rPr>
              <a:t>ПРОТОКОЛЫ РОДИТЕЛЬСКИХ СОБРАНИЙ</a:t>
            </a:r>
            <a:endParaRPr sz="1200">
              <a:solidFill>
                <a:schemeClr val="lt1"/>
              </a:solidFill>
              <a:latin typeface="Roboto"/>
              <a:ea typeface="Roboto"/>
              <a:cs typeface="Roboto"/>
              <a:sym typeface="Roboto"/>
            </a:endParaRPr>
          </a:p>
        </p:txBody>
      </p:sp>
      <p:grpSp>
        <p:nvGrpSpPr>
          <p:cNvPr id="4" name="Google Shape;1617;p31"/>
          <p:cNvGrpSpPr/>
          <p:nvPr/>
        </p:nvGrpSpPr>
        <p:grpSpPr>
          <a:xfrm>
            <a:off x="381132" y="3302410"/>
            <a:ext cx="320755" cy="320381"/>
            <a:chOff x="3867150" y="1868488"/>
            <a:chExt cx="1406525" cy="1404938"/>
          </a:xfrm>
        </p:grpSpPr>
        <p:sp>
          <p:nvSpPr>
            <p:cNvPr id="1618" name="Google Shape;1618;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9" name="Google Shape;1619;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20" name="Google Shape;1620;p31"/>
          <p:cNvSpPr txBox="1"/>
          <p:nvPr/>
        </p:nvSpPr>
        <p:spPr>
          <a:xfrm>
            <a:off x="822665" y="3973770"/>
            <a:ext cx="3340323"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lt1"/>
              </a:buClr>
              <a:buSzPts val="1400"/>
            </a:pPr>
            <a:r>
              <a:rPr lang="ru-RU" b="1" dirty="0" smtClean="0">
                <a:solidFill>
                  <a:schemeClr val="lt1"/>
                </a:solidFill>
                <a:latin typeface="Roboto"/>
                <a:ea typeface="Roboto"/>
                <a:cs typeface="Roboto"/>
                <a:sym typeface="Roboto"/>
              </a:rPr>
              <a:t>КОНСПЕКТЫ классных часов</a:t>
            </a:r>
            <a:endParaRPr>
              <a:solidFill>
                <a:schemeClr val="lt1"/>
              </a:solidFill>
              <a:latin typeface="Roboto"/>
              <a:ea typeface="Roboto"/>
              <a:cs typeface="Roboto"/>
              <a:sym typeface="Roboto"/>
            </a:endParaRPr>
          </a:p>
        </p:txBody>
      </p:sp>
      <p:grpSp>
        <p:nvGrpSpPr>
          <p:cNvPr id="5" name="Google Shape;1621;p31"/>
          <p:cNvGrpSpPr/>
          <p:nvPr/>
        </p:nvGrpSpPr>
        <p:grpSpPr>
          <a:xfrm>
            <a:off x="381132" y="4000728"/>
            <a:ext cx="320755" cy="320381"/>
            <a:chOff x="3867150" y="1868488"/>
            <a:chExt cx="1406525" cy="1404938"/>
          </a:xfrm>
        </p:grpSpPr>
        <p:sp>
          <p:nvSpPr>
            <p:cNvPr id="1622" name="Google Shape;1622;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23" name="Google Shape;1623;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pic>
        <p:nvPicPr>
          <p:cNvPr id="30" name="Рисунок 29" descr="b261cf5105.jpg"/>
          <p:cNvPicPr>
            <a:picLocks noGrp="1" noChangeAspect="1"/>
          </p:cNvPicPr>
          <p:nvPr>
            <p:ph type="pic" idx="2"/>
          </p:nvPr>
        </p:nvPicPr>
        <p:blipFill>
          <a:blip r:embed="rId3"/>
          <a:srcRect l="20296" r="20296"/>
          <a:stretch>
            <a:fillRect/>
          </a:stretch>
        </p:blipFill>
        <p:spPr>
          <a:xfrm>
            <a:off x="4573587" y="0"/>
            <a:ext cx="4573588" cy="5145088"/>
          </a:xfrm>
          <a:prstGeom prst="rect">
            <a:avLst/>
          </a:prstGeom>
          <a:solidFill>
            <a:srgbClr val="F2F2F2"/>
          </a:solidFill>
          <a:ln>
            <a:noFill/>
          </a:ln>
        </p:spPr>
      </p:pic>
      <p:grpSp>
        <p:nvGrpSpPr>
          <p:cNvPr id="6" name="Google Shape;1609;p31"/>
          <p:cNvGrpSpPr/>
          <p:nvPr/>
        </p:nvGrpSpPr>
        <p:grpSpPr>
          <a:xfrm>
            <a:off x="370243" y="1361319"/>
            <a:ext cx="320755" cy="320381"/>
            <a:chOff x="3867150" y="1868488"/>
            <a:chExt cx="1406525" cy="1404938"/>
          </a:xfrm>
        </p:grpSpPr>
        <p:sp>
          <p:nvSpPr>
            <p:cNvPr id="23"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4"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5" name="Google Shape;1608;p31"/>
          <p:cNvSpPr txBox="1"/>
          <p:nvPr/>
        </p:nvSpPr>
        <p:spPr>
          <a:xfrm>
            <a:off x="822665" y="1345250"/>
            <a:ext cx="3340323"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lt1"/>
              </a:buClr>
              <a:buSzPts val="1400"/>
            </a:pPr>
            <a:r>
              <a:rPr lang="ru-RU" b="1" dirty="0" smtClean="0">
                <a:solidFill>
                  <a:schemeClr val="lt1"/>
                </a:solidFill>
                <a:latin typeface="Roboto"/>
                <a:ea typeface="Roboto"/>
                <a:cs typeface="Roboto"/>
                <a:sym typeface="Roboto"/>
              </a:rPr>
              <a:t>ЖУРНАЛ  ГРУППЫ</a:t>
            </a:r>
            <a:endParaRPr sz="1200">
              <a:solidFill>
                <a:schemeClr val="lt1"/>
              </a:solidFill>
              <a:latin typeface="Roboto"/>
              <a:ea typeface="Roboto"/>
              <a:cs typeface="Roboto"/>
              <a:sym typeface="Roboto"/>
            </a:endParaRPr>
          </a:p>
        </p:txBody>
      </p:sp>
      <p:grpSp>
        <p:nvGrpSpPr>
          <p:cNvPr id="7" name="Google Shape;1621;p31"/>
          <p:cNvGrpSpPr/>
          <p:nvPr/>
        </p:nvGrpSpPr>
        <p:grpSpPr>
          <a:xfrm>
            <a:off x="392022" y="4523404"/>
            <a:ext cx="320755" cy="320381"/>
            <a:chOff x="3867150" y="1868488"/>
            <a:chExt cx="1406525" cy="1404938"/>
          </a:xfrm>
        </p:grpSpPr>
        <p:sp>
          <p:nvSpPr>
            <p:cNvPr id="27" name="Google Shape;1622;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8" name="Google Shape;1623;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9" name="Google Shape;1620;p31"/>
          <p:cNvSpPr txBox="1"/>
          <p:nvPr/>
        </p:nvSpPr>
        <p:spPr>
          <a:xfrm>
            <a:off x="789996" y="4485557"/>
            <a:ext cx="3340323" cy="300082"/>
          </a:xfrm>
          <a:prstGeom prst="rect">
            <a:avLst/>
          </a:prstGeom>
          <a:noFill/>
          <a:ln>
            <a:noFill/>
          </a:ln>
        </p:spPr>
        <p:txBody>
          <a:bodyPr spcFirstLastPara="1" wrap="square" lIns="0" tIns="0" rIns="0" bIns="0" anchor="ctr" anchorCtr="0">
            <a:spAutoFit/>
          </a:bodyPr>
          <a:lstStyle/>
          <a:p>
            <a:pPr>
              <a:lnSpc>
                <a:spcPct val="150000"/>
              </a:lnSpc>
              <a:spcBef>
                <a:spcPts val="0"/>
              </a:spcBef>
              <a:spcAft>
                <a:spcPts val="0"/>
              </a:spcAft>
              <a:buClr>
                <a:schemeClr val="lt1"/>
              </a:buClr>
              <a:buSzPts val="1400"/>
            </a:pPr>
            <a:r>
              <a:rPr lang="ru-RU" b="1" dirty="0" smtClean="0">
                <a:solidFill>
                  <a:schemeClr val="lt1"/>
                </a:solidFill>
                <a:latin typeface="Roboto"/>
                <a:ea typeface="Roboto"/>
                <a:cs typeface="Roboto"/>
                <a:sym typeface="Roboto"/>
              </a:rPr>
              <a:t>ОТЧЕТ / АНАЛИЗ</a:t>
            </a:r>
            <a:endParaRPr>
              <a:solidFill>
                <a:schemeClr val="lt1"/>
              </a:solidFill>
              <a:latin typeface="Roboto"/>
              <a:ea typeface="Roboto"/>
              <a:cs typeface="Roboto"/>
              <a:sym typeface="Roboto"/>
            </a:endParaRPr>
          </a:p>
        </p:txBody>
      </p:sp>
    </p:spTree>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pic>
        <p:nvPicPr>
          <p:cNvPr id="9" name="Рисунок 8" descr="1.png"/>
          <p:cNvPicPr>
            <a:picLocks noGrp="1" noChangeAspect="1"/>
          </p:cNvPicPr>
          <p:nvPr>
            <p:ph type="pic" idx="2"/>
          </p:nvPr>
        </p:nvPicPr>
        <p:blipFill>
          <a:blip r:embed="rId3"/>
          <a:srcRect l="732" r="732"/>
          <a:stretch>
            <a:fillRect/>
          </a:stretch>
        </p:blipFill>
        <p:spPr>
          <a:xfrm>
            <a:off x="3433367" y="1270393"/>
            <a:ext cx="5326324" cy="3599974"/>
          </a:xfrm>
          <a:prstGeom prst="rect">
            <a:avLst/>
          </a:prstGeom>
          <a:solidFill>
            <a:srgbClr val="E8E8E8"/>
          </a:solidFill>
          <a:ln>
            <a:noFill/>
          </a:ln>
        </p:spPr>
      </p:pic>
      <p:sp>
        <p:nvSpPr>
          <p:cNvPr id="3224" name="Google Shape;3224;p91"/>
          <p:cNvSpPr/>
          <p:nvPr/>
        </p:nvSpPr>
        <p:spPr>
          <a:xfrm>
            <a:off x="0" y="1632810"/>
            <a:ext cx="4040002" cy="2875083"/>
          </a:xfrm>
          <a:prstGeom prst="rect">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3227" name="Google Shape;3227;p91"/>
          <p:cNvSpPr/>
          <p:nvPr/>
        </p:nvSpPr>
        <p:spPr>
          <a:xfrm>
            <a:off x="165157" y="2132168"/>
            <a:ext cx="3874845" cy="1385382"/>
          </a:xfrm>
          <a:prstGeom prst="rect">
            <a:avLst/>
          </a:prstGeom>
          <a:noFill/>
          <a:ln>
            <a:noFill/>
          </a:ln>
        </p:spPr>
        <p:txBody>
          <a:bodyPr spcFirstLastPara="1" wrap="square" lIns="91452" tIns="45714" rIns="91452" bIns="45714" anchor="t" anchorCtr="0">
            <a:spAutoFit/>
          </a:bodyPr>
          <a:lstStyle/>
          <a:p>
            <a:pPr>
              <a:spcBef>
                <a:spcPts val="0"/>
              </a:spcBef>
              <a:spcAft>
                <a:spcPts val="0"/>
              </a:spcAft>
            </a:pPr>
            <a:r>
              <a:rPr lang="ru-RU" sz="2000" b="1" dirty="0" smtClean="0">
                <a:solidFill>
                  <a:schemeClr val="lt1"/>
                </a:solidFill>
                <a:latin typeface="Roboto"/>
                <a:ea typeface="Roboto"/>
                <a:cs typeface="Roboto"/>
                <a:sym typeface="Roboto"/>
              </a:rPr>
              <a:t>ЦИКЛОГРАММА РАБОТЫ</a:t>
            </a:r>
          </a:p>
          <a:p>
            <a:pPr>
              <a:spcBef>
                <a:spcPts val="0"/>
              </a:spcBef>
              <a:spcAft>
                <a:spcPts val="0"/>
              </a:spcAft>
            </a:pPr>
            <a:r>
              <a:rPr lang="ru-RU" sz="3200" b="1" dirty="0" smtClean="0">
                <a:solidFill>
                  <a:schemeClr val="lt1"/>
                </a:solidFill>
                <a:latin typeface="Roboto"/>
                <a:ea typeface="Roboto"/>
                <a:cs typeface="Roboto"/>
                <a:sym typeface="Roboto"/>
              </a:rPr>
              <a:t>КЛАССНОГО РУКОВОДИТЕЛЯ</a:t>
            </a:r>
            <a:r>
              <a:rPr lang="en-US" sz="3200" b="1" dirty="0" smtClean="0">
                <a:solidFill>
                  <a:schemeClr val="lt1"/>
                </a:solidFill>
                <a:latin typeface="Roboto"/>
                <a:ea typeface="Roboto"/>
                <a:cs typeface="Roboto"/>
                <a:sym typeface="Roboto"/>
              </a:rPr>
              <a:t> </a:t>
            </a:r>
            <a:endParaRPr sz="3200"/>
          </a:p>
        </p:txBody>
      </p:sp>
      <p:pic>
        <p:nvPicPr>
          <p:cNvPr id="5" name="Рисунок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31"/>
          <p:cNvSpPr/>
          <p:nvPr/>
        </p:nvSpPr>
        <p:spPr>
          <a:xfrm>
            <a:off x="0" y="0"/>
            <a:ext cx="8537363" cy="5145088"/>
          </a:xfrm>
          <a:prstGeom prst="roundRect">
            <a:avLst>
              <a:gd name="adj" fmla="val 0"/>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606" name="Google Shape;1606;p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sz="1800" dirty="0" smtClean="0"/>
              <a:t>КЛАССНЫЙ РУКОВОДИТЕЛЬ</a:t>
            </a:r>
            <a:endParaRPr sz="1800"/>
          </a:p>
        </p:txBody>
      </p:sp>
      <p:sp>
        <p:nvSpPr>
          <p:cNvPr id="1607" name="Google Shape;1607;p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r>
              <a:rPr lang="ru-RU" dirty="0" smtClean="0"/>
              <a:t>ЕЖЕДНЕВНО</a:t>
            </a:r>
            <a:endParaRPr/>
          </a:p>
        </p:txBody>
      </p:sp>
      <p:sp>
        <p:nvSpPr>
          <p:cNvPr id="1608" name="Google Shape;1608;p31"/>
          <p:cNvSpPr txBox="1"/>
          <p:nvPr/>
        </p:nvSpPr>
        <p:spPr>
          <a:xfrm>
            <a:off x="800886" y="1869741"/>
            <a:ext cx="6745533"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организует и контролирует дежурство </a:t>
            </a:r>
            <a:endParaRPr lang="ru-RU" sz="1600" b="1" dirty="0">
              <a:sym typeface="Roboto"/>
            </a:endParaRPr>
          </a:p>
        </p:txBody>
      </p:sp>
      <p:grpSp>
        <p:nvGrpSpPr>
          <p:cNvPr id="2" name="Google Shape;1609;p31"/>
          <p:cNvGrpSpPr/>
          <p:nvPr/>
        </p:nvGrpSpPr>
        <p:grpSpPr>
          <a:xfrm>
            <a:off x="381132" y="1905773"/>
            <a:ext cx="320755" cy="320381"/>
            <a:chOff x="3867150" y="1868488"/>
            <a:chExt cx="1406525" cy="1404938"/>
          </a:xfrm>
        </p:grpSpPr>
        <p:sp>
          <p:nvSpPr>
            <p:cNvPr id="1610"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1"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2" name="Google Shape;1612;p31"/>
          <p:cNvSpPr txBox="1"/>
          <p:nvPr/>
        </p:nvSpPr>
        <p:spPr>
          <a:xfrm>
            <a:off x="825938" y="2550949"/>
            <a:ext cx="6890728" cy="369332"/>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присутствует на мероприятиях, в которых принимают участие студенты</a:t>
            </a:r>
            <a:endParaRPr lang="ru-RU" sz="1600" b="1" dirty="0">
              <a:sym typeface="Roboto"/>
            </a:endParaRPr>
          </a:p>
        </p:txBody>
      </p:sp>
      <p:grpSp>
        <p:nvGrpSpPr>
          <p:cNvPr id="3" name="Google Shape;1613;p31"/>
          <p:cNvGrpSpPr/>
          <p:nvPr/>
        </p:nvGrpSpPr>
        <p:grpSpPr>
          <a:xfrm>
            <a:off x="381132" y="2604092"/>
            <a:ext cx="320755" cy="320381"/>
            <a:chOff x="3867150" y="1868488"/>
            <a:chExt cx="1406525" cy="1404938"/>
          </a:xfrm>
        </p:grpSpPr>
        <p:sp>
          <p:nvSpPr>
            <p:cNvPr id="1614" name="Google Shape;1614;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5" name="Google Shape;1615;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6" name="Google Shape;1616;p31"/>
          <p:cNvSpPr txBox="1"/>
          <p:nvPr/>
        </p:nvSpPr>
        <p:spPr>
          <a:xfrm>
            <a:off x="811776" y="3155673"/>
            <a:ext cx="6836279" cy="738892"/>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присутствует на психолого-педагогических и организационных мероприятиях, проводимых для родителей</a:t>
            </a:r>
            <a:endParaRPr lang="ru-RU" sz="1600" b="1" dirty="0">
              <a:sym typeface="Roboto"/>
            </a:endParaRPr>
          </a:p>
        </p:txBody>
      </p:sp>
      <p:grpSp>
        <p:nvGrpSpPr>
          <p:cNvPr id="4" name="Google Shape;1617;p31"/>
          <p:cNvGrpSpPr/>
          <p:nvPr/>
        </p:nvGrpSpPr>
        <p:grpSpPr>
          <a:xfrm>
            <a:off x="381132" y="3302410"/>
            <a:ext cx="320755" cy="320381"/>
            <a:chOff x="3867150" y="1868488"/>
            <a:chExt cx="1406525" cy="1404938"/>
          </a:xfrm>
        </p:grpSpPr>
        <p:sp>
          <p:nvSpPr>
            <p:cNvPr id="1618" name="Google Shape;1618;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9" name="Google Shape;1619;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20" name="Google Shape;1620;p31"/>
          <p:cNvSpPr txBox="1"/>
          <p:nvPr/>
        </p:nvSpPr>
        <p:spPr>
          <a:xfrm>
            <a:off x="784551" y="3935658"/>
            <a:ext cx="6850799" cy="738892"/>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контролирует соблюдение обучающимися «Правил внутреннего распорядка» и «Положения о внешнем виде обучающегося»</a:t>
            </a:r>
            <a:endParaRPr lang="ru-RU" sz="1600" b="1" dirty="0">
              <a:sym typeface="Roboto"/>
            </a:endParaRPr>
          </a:p>
        </p:txBody>
      </p:sp>
      <p:grpSp>
        <p:nvGrpSpPr>
          <p:cNvPr id="5" name="Google Shape;1621;p31"/>
          <p:cNvGrpSpPr/>
          <p:nvPr/>
        </p:nvGrpSpPr>
        <p:grpSpPr>
          <a:xfrm>
            <a:off x="381132" y="4000728"/>
            <a:ext cx="320755" cy="320381"/>
            <a:chOff x="3867150" y="1868488"/>
            <a:chExt cx="1406525" cy="1404938"/>
          </a:xfrm>
        </p:grpSpPr>
        <p:sp>
          <p:nvSpPr>
            <p:cNvPr id="1622" name="Google Shape;1622;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23" name="Google Shape;1623;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6" name="Google Shape;1609;p31"/>
          <p:cNvGrpSpPr/>
          <p:nvPr/>
        </p:nvGrpSpPr>
        <p:grpSpPr>
          <a:xfrm>
            <a:off x="370243" y="1361319"/>
            <a:ext cx="320755" cy="320381"/>
            <a:chOff x="3867150" y="1868488"/>
            <a:chExt cx="1406525" cy="1404938"/>
          </a:xfrm>
        </p:grpSpPr>
        <p:sp>
          <p:nvSpPr>
            <p:cNvPr id="23"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4"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5" name="Google Shape;1608;p31"/>
          <p:cNvSpPr txBox="1"/>
          <p:nvPr/>
        </p:nvSpPr>
        <p:spPr>
          <a:xfrm>
            <a:off x="822664" y="1345249"/>
            <a:ext cx="6850800"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определяет отсутствующих на занятиях и опоздавших</a:t>
            </a:r>
            <a:endParaRPr sz="1600" b="1">
              <a:solidFill>
                <a:schemeClr val="lt1"/>
              </a:solidFill>
              <a:latin typeface="Roboto"/>
              <a:ea typeface="Roboto"/>
              <a:cs typeface="Roboto"/>
              <a:sym typeface="Roboto"/>
            </a:endParaRPr>
          </a:p>
        </p:txBody>
      </p:sp>
      <p:pic>
        <p:nvPicPr>
          <p:cNvPr id="32" name="Рисунок 31" descr="1.png"/>
          <p:cNvPicPr>
            <a:picLocks noGrp="1" noChangeAspect="1"/>
          </p:cNvPicPr>
          <p:nvPr>
            <p:ph type="pic" idx="2"/>
          </p:nvPr>
        </p:nvPicPr>
        <p:blipFill>
          <a:blip r:embed="rId3"/>
          <a:srcRect l="40462" r="40462"/>
          <a:stretch>
            <a:fillRect/>
          </a:stretch>
        </p:blipFill>
        <p:spPr>
          <a:xfrm>
            <a:off x="7673463" y="0"/>
            <a:ext cx="1473712" cy="5145088"/>
          </a:xfrm>
        </p:spPr>
      </p:pic>
    </p:spTree>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31"/>
          <p:cNvSpPr/>
          <p:nvPr/>
        </p:nvSpPr>
        <p:spPr>
          <a:xfrm>
            <a:off x="0" y="0"/>
            <a:ext cx="8537363" cy="5145088"/>
          </a:xfrm>
          <a:prstGeom prst="roundRect">
            <a:avLst>
              <a:gd name="adj" fmla="val 0"/>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606" name="Google Shape;1606;p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sz="1800" dirty="0" smtClean="0"/>
              <a:t>КЛАССНЫЙ РУКОВОДИТЕЛЬ</a:t>
            </a:r>
            <a:endParaRPr sz="1800"/>
          </a:p>
        </p:txBody>
      </p:sp>
      <p:sp>
        <p:nvSpPr>
          <p:cNvPr id="1607" name="Google Shape;1607;p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r>
              <a:rPr lang="ru-RU" dirty="0" smtClean="0"/>
              <a:t>ЕЖЕНЕДЕЛЬНО</a:t>
            </a:r>
            <a:endParaRPr/>
          </a:p>
        </p:txBody>
      </p:sp>
      <p:sp>
        <p:nvSpPr>
          <p:cNvPr id="1608" name="Google Shape;1608;p31"/>
          <p:cNvSpPr txBox="1"/>
          <p:nvPr/>
        </p:nvSpPr>
        <p:spPr>
          <a:xfrm>
            <a:off x="800886" y="1780814"/>
            <a:ext cx="6745533" cy="738892"/>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организует различные формы индивидуальной / групповой работы с обучающимися с привлечение иных специалистов</a:t>
            </a:r>
            <a:endParaRPr lang="ru-RU" sz="1600" b="1" dirty="0" smtClean="0">
              <a:sym typeface="Roboto"/>
            </a:endParaRPr>
          </a:p>
        </p:txBody>
      </p:sp>
      <p:grpSp>
        <p:nvGrpSpPr>
          <p:cNvPr id="2" name="Google Shape;1609;p31"/>
          <p:cNvGrpSpPr/>
          <p:nvPr/>
        </p:nvGrpSpPr>
        <p:grpSpPr>
          <a:xfrm>
            <a:off x="381132" y="1905773"/>
            <a:ext cx="320755" cy="320381"/>
            <a:chOff x="3867150" y="1868488"/>
            <a:chExt cx="1406525" cy="1404938"/>
          </a:xfrm>
        </p:grpSpPr>
        <p:sp>
          <p:nvSpPr>
            <p:cNvPr id="1610"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1"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2" name="Google Shape;1612;p31"/>
          <p:cNvSpPr txBox="1"/>
          <p:nvPr/>
        </p:nvSpPr>
        <p:spPr>
          <a:xfrm>
            <a:off x="782736" y="2553488"/>
            <a:ext cx="6890728"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организует работу с родителями</a:t>
            </a:r>
            <a:endParaRPr lang="ru-RU" sz="1600" b="1" dirty="0" smtClean="0">
              <a:sym typeface="Roboto"/>
            </a:endParaRPr>
          </a:p>
        </p:txBody>
      </p:sp>
      <p:grpSp>
        <p:nvGrpSpPr>
          <p:cNvPr id="3" name="Google Shape;1613;p31"/>
          <p:cNvGrpSpPr/>
          <p:nvPr/>
        </p:nvGrpSpPr>
        <p:grpSpPr>
          <a:xfrm>
            <a:off x="381132" y="2604092"/>
            <a:ext cx="320755" cy="320381"/>
            <a:chOff x="3867150" y="1868488"/>
            <a:chExt cx="1406525" cy="1404938"/>
          </a:xfrm>
        </p:grpSpPr>
        <p:sp>
          <p:nvSpPr>
            <p:cNvPr id="1614" name="Google Shape;1614;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5" name="Google Shape;1615;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6" name="Google Shape;1616;p31"/>
          <p:cNvSpPr txBox="1"/>
          <p:nvPr/>
        </p:nvSpPr>
        <p:spPr>
          <a:xfrm>
            <a:off x="811776" y="3155673"/>
            <a:ext cx="6836279" cy="369332"/>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проводит работу с преподавателями, работающими в группе, по ситуации</a:t>
            </a:r>
            <a:endParaRPr lang="ru-RU" sz="1600" b="1" dirty="0" smtClean="0">
              <a:sym typeface="Roboto"/>
            </a:endParaRPr>
          </a:p>
        </p:txBody>
      </p:sp>
      <p:grpSp>
        <p:nvGrpSpPr>
          <p:cNvPr id="4" name="Google Shape;1617;p31"/>
          <p:cNvGrpSpPr/>
          <p:nvPr/>
        </p:nvGrpSpPr>
        <p:grpSpPr>
          <a:xfrm>
            <a:off x="381132" y="3302410"/>
            <a:ext cx="320755" cy="320381"/>
            <a:chOff x="3867150" y="1868488"/>
            <a:chExt cx="1406525" cy="1404938"/>
          </a:xfrm>
        </p:grpSpPr>
        <p:sp>
          <p:nvSpPr>
            <p:cNvPr id="1618" name="Google Shape;1618;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9" name="Google Shape;1619;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20" name="Google Shape;1620;p31"/>
          <p:cNvSpPr txBox="1"/>
          <p:nvPr/>
        </p:nvSpPr>
        <p:spPr>
          <a:xfrm>
            <a:off x="797255" y="3874713"/>
            <a:ext cx="6850799" cy="369446"/>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анализирует состояние успеваемости</a:t>
            </a:r>
            <a:endParaRPr lang="ru-RU" sz="1600" b="1" dirty="0" smtClean="0">
              <a:sym typeface="Roboto"/>
            </a:endParaRPr>
          </a:p>
        </p:txBody>
      </p:sp>
      <p:grpSp>
        <p:nvGrpSpPr>
          <p:cNvPr id="5" name="Google Shape;1621;p31"/>
          <p:cNvGrpSpPr/>
          <p:nvPr/>
        </p:nvGrpSpPr>
        <p:grpSpPr>
          <a:xfrm>
            <a:off x="391292" y="3939768"/>
            <a:ext cx="320755" cy="320381"/>
            <a:chOff x="3867150" y="1868488"/>
            <a:chExt cx="1406525" cy="1404938"/>
          </a:xfrm>
        </p:grpSpPr>
        <p:sp>
          <p:nvSpPr>
            <p:cNvPr id="1622" name="Google Shape;1622;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23" name="Google Shape;1623;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6" name="Google Shape;1609;p31"/>
          <p:cNvGrpSpPr/>
          <p:nvPr/>
        </p:nvGrpSpPr>
        <p:grpSpPr>
          <a:xfrm>
            <a:off x="370243" y="1361319"/>
            <a:ext cx="320755" cy="320381"/>
            <a:chOff x="3867150" y="1868488"/>
            <a:chExt cx="1406525" cy="1404938"/>
          </a:xfrm>
        </p:grpSpPr>
        <p:sp>
          <p:nvSpPr>
            <p:cNvPr id="23"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4"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5" name="Google Shape;1608;p31"/>
          <p:cNvSpPr txBox="1"/>
          <p:nvPr/>
        </p:nvSpPr>
        <p:spPr>
          <a:xfrm>
            <a:off x="771846" y="1332545"/>
            <a:ext cx="6850800"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проводит классный час</a:t>
            </a:r>
            <a:endParaRPr lang="ru-RU" sz="1600" b="1" dirty="0">
              <a:sym typeface="Roboto"/>
            </a:endParaRPr>
          </a:p>
        </p:txBody>
      </p:sp>
      <p:pic>
        <p:nvPicPr>
          <p:cNvPr id="32" name="Рисунок 31" descr="1.png"/>
          <p:cNvPicPr>
            <a:picLocks noGrp="1" noChangeAspect="1"/>
          </p:cNvPicPr>
          <p:nvPr>
            <p:ph type="pic" idx="2"/>
          </p:nvPr>
        </p:nvPicPr>
        <p:blipFill>
          <a:blip r:embed="rId3"/>
          <a:srcRect l="40462" r="40462"/>
          <a:stretch>
            <a:fillRect/>
          </a:stretch>
        </p:blipFill>
        <p:spPr>
          <a:xfrm>
            <a:off x="7673463" y="0"/>
            <a:ext cx="1473712" cy="5145088"/>
          </a:xfrm>
        </p:spPr>
      </p:pic>
    </p:spTree>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31"/>
          <p:cNvSpPr/>
          <p:nvPr/>
        </p:nvSpPr>
        <p:spPr>
          <a:xfrm>
            <a:off x="0" y="0"/>
            <a:ext cx="8537363" cy="5145088"/>
          </a:xfrm>
          <a:prstGeom prst="roundRect">
            <a:avLst>
              <a:gd name="adj" fmla="val 0"/>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606" name="Google Shape;1606;p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sz="1800" dirty="0" smtClean="0"/>
              <a:t>КЛАССНЫЙ РУКОВОДИТЕЛЬ</a:t>
            </a:r>
            <a:endParaRPr sz="1800"/>
          </a:p>
        </p:txBody>
      </p:sp>
      <p:sp>
        <p:nvSpPr>
          <p:cNvPr id="1607" name="Google Shape;1607;p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r>
              <a:rPr lang="ru-RU" dirty="0" smtClean="0"/>
              <a:t>ЕЖЕМЕСЯЧНО</a:t>
            </a:r>
            <a:endParaRPr/>
          </a:p>
        </p:txBody>
      </p:sp>
      <p:sp>
        <p:nvSpPr>
          <p:cNvPr id="1608" name="Google Shape;1608;p31"/>
          <p:cNvSpPr txBox="1"/>
          <p:nvPr/>
        </p:nvSpPr>
        <p:spPr>
          <a:xfrm>
            <a:off x="813591" y="1882445"/>
            <a:ext cx="6745533" cy="738892"/>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сотрудничает с психологом, социальным педагогом и преподавателями, решает хозяйственные вопросы </a:t>
            </a:r>
            <a:endParaRPr lang="ru-RU" sz="1600" b="1" dirty="0" smtClean="0">
              <a:sym typeface="Roboto"/>
            </a:endParaRPr>
          </a:p>
        </p:txBody>
      </p:sp>
      <p:grpSp>
        <p:nvGrpSpPr>
          <p:cNvPr id="2" name="Google Shape;1609;p31"/>
          <p:cNvGrpSpPr/>
          <p:nvPr/>
        </p:nvGrpSpPr>
        <p:grpSpPr>
          <a:xfrm>
            <a:off x="368428" y="1994701"/>
            <a:ext cx="320755" cy="320381"/>
            <a:chOff x="3867150" y="1868488"/>
            <a:chExt cx="1406525" cy="1404938"/>
          </a:xfrm>
        </p:grpSpPr>
        <p:sp>
          <p:nvSpPr>
            <p:cNvPr id="1610"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1"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2" name="Google Shape;1612;p31"/>
          <p:cNvSpPr txBox="1"/>
          <p:nvPr/>
        </p:nvSpPr>
        <p:spPr>
          <a:xfrm>
            <a:off x="770031" y="2782159"/>
            <a:ext cx="6890728"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координирует работу родительского комитета группы</a:t>
            </a:r>
            <a:endParaRPr lang="ru-RU" sz="1600" b="1" dirty="0" smtClean="0">
              <a:sym typeface="Roboto"/>
            </a:endParaRPr>
          </a:p>
        </p:txBody>
      </p:sp>
      <p:grpSp>
        <p:nvGrpSpPr>
          <p:cNvPr id="3" name="Google Shape;1613;p31"/>
          <p:cNvGrpSpPr/>
          <p:nvPr/>
        </p:nvGrpSpPr>
        <p:grpSpPr>
          <a:xfrm>
            <a:off x="381132" y="2781947"/>
            <a:ext cx="320755" cy="320381"/>
            <a:chOff x="3867150" y="1868488"/>
            <a:chExt cx="1406525" cy="1404938"/>
          </a:xfrm>
        </p:grpSpPr>
        <p:sp>
          <p:nvSpPr>
            <p:cNvPr id="1614" name="Google Shape;1614;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5" name="Google Shape;1615;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6" name="Google Shape;1616;p31"/>
          <p:cNvSpPr txBox="1"/>
          <p:nvPr/>
        </p:nvSpPr>
        <p:spPr>
          <a:xfrm>
            <a:off x="811776" y="3346232"/>
            <a:ext cx="6836279"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координирует работу старосты и актива группы</a:t>
            </a:r>
            <a:endParaRPr lang="ru-RU" sz="1600" b="1" dirty="0" smtClean="0">
              <a:sym typeface="Roboto"/>
            </a:endParaRPr>
          </a:p>
        </p:txBody>
      </p:sp>
      <p:grpSp>
        <p:nvGrpSpPr>
          <p:cNvPr id="4" name="Google Shape;1617;p31"/>
          <p:cNvGrpSpPr/>
          <p:nvPr/>
        </p:nvGrpSpPr>
        <p:grpSpPr>
          <a:xfrm>
            <a:off x="381132" y="3404042"/>
            <a:ext cx="320755" cy="320381"/>
            <a:chOff x="3867150" y="1868488"/>
            <a:chExt cx="1406525" cy="1404938"/>
          </a:xfrm>
        </p:grpSpPr>
        <p:sp>
          <p:nvSpPr>
            <p:cNvPr id="1618" name="Google Shape;1618;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9" name="Google Shape;1619;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5" name="Google Shape;1609;p31"/>
          <p:cNvGrpSpPr/>
          <p:nvPr/>
        </p:nvGrpSpPr>
        <p:grpSpPr>
          <a:xfrm>
            <a:off x="370243" y="1361319"/>
            <a:ext cx="320755" cy="320381"/>
            <a:chOff x="3867150" y="1868488"/>
            <a:chExt cx="1406525" cy="1404938"/>
          </a:xfrm>
        </p:grpSpPr>
        <p:sp>
          <p:nvSpPr>
            <p:cNvPr id="23"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4"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5" name="Google Shape;1608;p31"/>
          <p:cNvSpPr txBox="1"/>
          <p:nvPr/>
        </p:nvSpPr>
        <p:spPr>
          <a:xfrm>
            <a:off x="771846" y="1332545"/>
            <a:ext cx="6850800"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посещает уроки в своей группе</a:t>
            </a:r>
            <a:endParaRPr lang="ru-RU" sz="1600" b="1" dirty="0" smtClean="0">
              <a:sym typeface="Roboto"/>
            </a:endParaRPr>
          </a:p>
        </p:txBody>
      </p:sp>
      <p:pic>
        <p:nvPicPr>
          <p:cNvPr id="32" name="Рисунок 31" descr="1.png"/>
          <p:cNvPicPr>
            <a:picLocks noGrp="1" noChangeAspect="1"/>
          </p:cNvPicPr>
          <p:nvPr>
            <p:ph type="pic" idx="2"/>
          </p:nvPr>
        </p:nvPicPr>
        <p:blipFill>
          <a:blip r:embed="rId3"/>
          <a:srcRect l="40462" r="40462"/>
          <a:stretch>
            <a:fillRect/>
          </a:stretch>
        </p:blipFill>
        <p:spPr>
          <a:xfrm>
            <a:off x="7673463" y="0"/>
            <a:ext cx="1473712" cy="5145088"/>
          </a:xfrm>
        </p:spPr>
      </p:pic>
    </p:spTree>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31"/>
          <p:cNvSpPr/>
          <p:nvPr/>
        </p:nvSpPr>
        <p:spPr>
          <a:xfrm>
            <a:off x="0" y="0"/>
            <a:ext cx="8537363" cy="5145088"/>
          </a:xfrm>
          <a:prstGeom prst="roundRect">
            <a:avLst>
              <a:gd name="adj" fmla="val 0"/>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606" name="Google Shape;1606;p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sz="1800" dirty="0" smtClean="0"/>
              <a:t>КЛАССНЫЙ РУКОВОДИТЕЛЬ</a:t>
            </a:r>
            <a:endParaRPr sz="1800"/>
          </a:p>
        </p:txBody>
      </p:sp>
      <p:sp>
        <p:nvSpPr>
          <p:cNvPr id="1607" name="Google Shape;1607;p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pPr lvl="0"/>
            <a:r>
              <a:rPr lang="ru-RU" b="1" dirty="0" smtClean="0"/>
              <a:t>КАЖДЫЙ СЕМЕСТР</a:t>
            </a:r>
            <a:endParaRPr/>
          </a:p>
        </p:txBody>
      </p:sp>
      <p:sp>
        <p:nvSpPr>
          <p:cNvPr id="1608" name="Google Shape;1608;p31"/>
          <p:cNvSpPr txBox="1"/>
          <p:nvPr/>
        </p:nvSpPr>
        <p:spPr>
          <a:xfrm>
            <a:off x="813591" y="1882445"/>
            <a:ext cx="6745533" cy="738892"/>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участвует в работе методических, творческих объединений классных руководителей</a:t>
            </a:r>
            <a:endParaRPr lang="ru-RU" sz="1600" b="1" dirty="0" smtClean="0">
              <a:sym typeface="Roboto"/>
            </a:endParaRPr>
          </a:p>
        </p:txBody>
      </p:sp>
      <p:grpSp>
        <p:nvGrpSpPr>
          <p:cNvPr id="2" name="Google Shape;1609;p31"/>
          <p:cNvGrpSpPr/>
          <p:nvPr/>
        </p:nvGrpSpPr>
        <p:grpSpPr>
          <a:xfrm>
            <a:off x="368428" y="1994701"/>
            <a:ext cx="320755" cy="320381"/>
            <a:chOff x="3867150" y="1868488"/>
            <a:chExt cx="1406525" cy="1404938"/>
          </a:xfrm>
        </p:grpSpPr>
        <p:sp>
          <p:nvSpPr>
            <p:cNvPr id="1610"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1"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2" name="Google Shape;1612;p31"/>
          <p:cNvSpPr txBox="1"/>
          <p:nvPr/>
        </p:nvSpPr>
        <p:spPr>
          <a:xfrm>
            <a:off x="770031" y="2782159"/>
            <a:ext cx="6890728" cy="246297"/>
          </a:xfrm>
          <a:prstGeom prst="rect">
            <a:avLst/>
          </a:prstGeom>
          <a:noFill/>
          <a:ln>
            <a:noFill/>
          </a:ln>
        </p:spPr>
        <p:txBody>
          <a:bodyPr spcFirstLastPara="1" wrap="square" lIns="0" tIns="0" rIns="0" bIns="0" anchor="ctr" anchorCtr="0">
            <a:spAutoFit/>
          </a:bodyPr>
          <a:lstStyle/>
          <a:p>
            <a:pPr lvl="0"/>
            <a:r>
              <a:rPr lang="ru-RU" sz="1600" b="1" dirty="0" smtClean="0"/>
              <a:t>проводит родительское собрание в группе</a:t>
            </a:r>
          </a:p>
        </p:txBody>
      </p:sp>
      <p:grpSp>
        <p:nvGrpSpPr>
          <p:cNvPr id="3" name="Google Shape;1613;p31"/>
          <p:cNvGrpSpPr/>
          <p:nvPr/>
        </p:nvGrpSpPr>
        <p:grpSpPr>
          <a:xfrm>
            <a:off x="381132" y="2781947"/>
            <a:ext cx="320755" cy="320381"/>
            <a:chOff x="3867150" y="1868488"/>
            <a:chExt cx="1406525" cy="1404938"/>
          </a:xfrm>
        </p:grpSpPr>
        <p:sp>
          <p:nvSpPr>
            <p:cNvPr id="1614" name="Google Shape;1614;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5" name="Google Shape;1615;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6" name="Google Shape;1616;p31"/>
          <p:cNvSpPr txBox="1"/>
          <p:nvPr/>
        </p:nvSpPr>
        <p:spPr>
          <a:xfrm>
            <a:off x="811776" y="3346232"/>
            <a:ext cx="6836279"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представляет отчет об успеваемости обучающихся за семестр</a:t>
            </a:r>
            <a:endParaRPr lang="ru-RU" sz="1600" b="1" dirty="0" smtClean="0">
              <a:sym typeface="Roboto"/>
            </a:endParaRPr>
          </a:p>
        </p:txBody>
      </p:sp>
      <p:grpSp>
        <p:nvGrpSpPr>
          <p:cNvPr id="4" name="Google Shape;1617;p31"/>
          <p:cNvGrpSpPr/>
          <p:nvPr/>
        </p:nvGrpSpPr>
        <p:grpSpPr>
          <a:xfrm>
            <a:off x="381132" y="3404042"/>
            <a:ext cx="320755" cy="320381"/>
            <a:chOff x="3867150" y="1868488"/>
            <a:chExt cx="1406525" cy="1404938"/>
          </a:xfrm>
        </p:grpSpPr>
        <p:sp>
          <p:nvSpPr>
            <p:cNvPr id="1618" name="Google Shape;1618;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9" name="Google Shape;1619;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5" name="Google Shape;1609;p31"/>
          <p:cNvGrpSpPr/>
          <p:nvPr/>
        </p:nvGrpSpPr>
        <p:grpSpPr>
          <a:xfrm>
            <a:off x="370243" y="1361319"/>
            <a:ext cx="320755" cy="320381"/>
            <a:chOff x="3867150" y="1868488"/>
            <a:chExt cx="1406525" cy="1404938"/>
          </a:xfrm>
        </p:grpSpPr>
        <p:sp>
          <p:nvSpPr>
            <p:cNvPr id="23"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4"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5" name="Google Shape;1608;p31"/>
          <p:cNvSpPr txBox="1"/>
          <p:nvPr/>
        </p:nvSpPr>
        <p:spPr>
          <a:xfrm>
            <a:off x="771846" y="1332545"/>
            <a:ext cx="6850800"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оформляет и заполняет (электронный) журнал</a:t>
            </a:r>
            <a:endParaRPr lang="ru-RU" sz="1600" b="1" dirty="0" smtClean="0">
              <a:sym typeface="Roboto"/>
            </a:endParaRPr>
          </a:p>
        </p:txBody>
      </p:sp>
      <p:pic>
        <p:nvPicPr>
          <p:cNvPr id="32" name="Рисунок 31" descr="1.png"/>
          <p:cNvPicPr>
            <a:picLocks noGrp="1" noChangeAspect="1"/>
          </p:cNvPicPr>
          <p:nvPr>
            <p:ph type="pic" idx="2"/>
          </p:nvPr>
        </p:nvPicPr>
        <p:blipFill>
          <a:blip r:embed="rId3"/>
          <a:srcRect l="40462" r="40462"/>
          <a:stretch>
            <a:fillRect/>
          </a:stretch>
        </p:blipFill>
        <p:spPr>
          <a:xfrm>
            <a:off x="7673463" y="0"/>
            <a:ext cx="1473712" cy="5145088"/>
          </a:xfrm>
        </p:spPr>
      </p:pic>
    </p:spTree>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31"/>
          <p:cNvSpPr/>
          <p:nvPr/>
        </p:nvSpPr>
        <p:spPr>
          <a:xfrm>
            <a:off x="0" y="0"/>
            <a:ext cx="8537363" cy="5145088"/>
          </a:xfrm>
          <a:prstGeom prst="roundRect">
            <a:avLst>
              <a:gd name="adj" fmla="val 0"/>
            </a:avLst>
          </a:prstGeom>
          <a:solidFill>
            <a:schemeClr val="accent1"/>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606" name="Google Shape;1606;p31"/>
          <p:cNvSpPr txBox="1">
            <a:spLocks noGrp="1"/>
          </p:cNvSpPr>
          <p:nvPr>
            <p:ph type="body" idx="1"/>
          </p:nvPr>
        </p:nvSpPr>
        <p:spPr>
          <a:xfrm>
            <a:off x="381133" y="884094"/>
            <a:ext cx="8371269" cy="173308"/>
          </a:xfrm>
          <a:prstGeom prst="rect">
            <a:avLst/>
          </a:prstGeom>
          <a:noFill/>
          <a:ln>
            <a:noFill/>
          </a:ln>
        </p:spPr>
        <p:txBody>
          <a:bodyPr spcFirstLastPara="1" wrap="square" lIns="0" tIns="0" rIns="0" bIns="0" anchor="ctr" anchorCtr="0">
            <a:noAutofit/>
          </a:bodyPr>
          <a:lstStyle/>
          <a:p>
            <a:pPr marL="0" indent="0">
              <a:spcBef>
                <a:spcPts val="0"/>
              </a:spcBef>
            </a:pPr>
            <a:r>
              <a:rPr lang="ru-RU" sz="1800" dirty="0" smtClean="0"/>
              <a:t>КЛАССНЫЙ РУКОВОДИТЕЛЬ</a:t>
            </a:r>
            <a:endParaRPr sz="1800"/>
          </a:p>
        </p:txBody>
      </p:sp>
      <p:sp>
        <p:nvSpPr>
          <p:cNvPr id="1607" name="Google Shape;1607;p31"/>
          <p:cNvSpPr txBox="1">
            <a:spLocks noGrp="1"/>
          </p:cNvSpPr>
          <p:nvPr>
            <p:ph type="title"/>
          </p:nvPr>
        </p:nvSpPr>
        <p:spPr>
          <a:xfrm>
            <a:off x="381133" y="341419"/>
            <a:ext cx="8371269" cy="495536"/>
          </a:xfrm>
          <a:prstGeom prst="rect">
            <a:avLst/>
          </a:prstGeom>
          <a:noFill/>
          <a:ln>
            <a:noFill/>
          </a:ln>
        </p:spPr>
        <p:txBody>
          <a:bodyPr spcFirstLastPara="1" wrap="square" lIns="0" tIns="0" rIns="0" bIns="0" anchor="ctr" anchorCtr="0">
            <a:noAutofit/>
          </a:bodyPr>
          <a:lstStyle/>
          <a:p>
            <a:pPr lvl="0"/>
            <a:r>
              <a:rPr lang="ru-RU" b="1" dirty="0" smtClean="0"/>
              <a:t>ЕЖЕГОДНО</a:t>
            </a:r>
            <a:endParaRPr/>
          </a:p>
        </p:txBody>
      </p:sp>
      <p:sp>
        <p:nvSpPr>
          <p:cNvPr id="1608" name="Google Shape;1608;p31"/>
          <p:cNvSpPr txBox="1"/>
          <p:nvPr/>
        </p:nvSpPr>
        <p:spPr>
          <a:xfrm>
            <a:off x="800378" y="3864257"/>
            <a:ext cx="6822268" cy="738664"/>
          </a:xfrm>
          <a:prstGeom prst="rect">
            <a:avLst/>
          </a:prstGeom>
          <a:noFill/>
          <a:ln>
            <a:noFill/>
          </a:ln>
        </p:spPr>
        <p:txBody>
          <a:bodyPr spcFirstLastPara="1" wrap="square" lIns="0" tIns="0" rIns="0" bIns="0" anchor="ctr" anchorCtr="0">
            <a:spAutoFit/>
          </a:bodyPr>
          <a:lstStyle/>
          <a:p>
            <a:pPr lvl="0" algn="just">
              <a:lnSpc>
                <a:spcPct val="150000"/>
              </a:lnSpc>
              <a:buClr>
                <a:schemeClr val="lt1"/>
              </a:buClr>
              <a:buSzPts val="1400"/>
            </a:pPr>
            <a:r>
              <a:rPr lang="ru-RU" sz="1600" b="1" dirty="0" smtClean="0"/>
              <a:t>собирает и представляет в администрацию ПОО статистическую отчетность об обучающихся группы (успеваемость, трудоустройство выпускников и пр.)</a:t>
            </a:r>
            <a:endParaRPr lang="ru-RU" sz="1600" b="1" dirty="0" smtClean="0">
              <a:sym typeface="Roboto"/>
            </a:endParaRPr>
          </a:p>
        </p:txBody>
      </p:sp>
      <p:grpSp>
        <p:nvGrpSpPr>
          <p:cNvPr id="2" name="Google Shape;1609;p31"/>
          <p:cNvGrpSpPr/>
          <p:nvPr/>
        </p:nvGrpSpPr>
        <p:grpSpPr>
          <a:xfrm>
            <a:off x="368428" y="4205183"/>
            <a:ext cx="320755" cy="320381"/>
            <a:chOff x="3867150" y="1868488"/>
            <a:chExt cx="1406525" cy="1404938"/>
          </a:xfrm>
        </p:grpSpPr>
        <p:sp>
          <p:nvSpPr>
            <p:cNvPr id="1610"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1"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2" name="Google Shape;1612;p31"/>
          <p:cNvSpPr txBox="1"/>
          <p:nvPr/>
        </p:nvSpPr>
        <p:spPr>
          <a:xfrm>
            <a:off x="782736" y="2604304"/>
            <a:ext cx="6890728" cy="492595"/>
          </a:xfrm>
          <a:prstGeom prst="rect">
            <a:avLst/>
          </a:prstGeom>
          <a:noFill/>
          <a:ln>
            <a:noFill/>
          </a:ln>
        </p:spPr>
        <p:txBody>
          <a:bodyPr spcFirstLastPara="1" wrap="square" lIns="0" tIns="0" rIns="0" bIns="0" anchor="ctr" anchorCtr="0">
            <a:spAutoFit/>
          </a:bodyPr>
          <a:lstStyle/>
          <a:p>
            <a:pPr lvl="0"/>
            <a:r>
              <a:rPr lang="ru-RU" sz="1600" b="1" dirty="0" smtClean="0"/>
              <a:t>оформляет личные дела / </a:t>
            </a:r>
            <a:r>
              <a:rPr lang="ru-RU" sz="1600" b="1" dirty="0" err="1" smtClean="0"/>
              <a:t>портфолио</a:t>
            </a:r>
            <a:r>
              <a:rPr lang="ru-RU" sz="1600" b="1" dirty="0" smtClean="0"/>
              <a:t> обучающихся / социальный паспорт группы</a:t>
            </a:r>
          </a:p>
        </p:txBody>
      </p:sp>
      <p:grpSp>
        <p:nvGrpSpPr>
          <p:cNvPr id="3" name="Google Shape;1613;p31"/>
          <p:cNvGrpSpPr/>
          <p:nvPr/>
        </p:nvGrpSpPr>
        <p:grpSpPr>
          <a:xfrm>
            <a:off x="381132" y="2565980"/>
            <a:ext cx="320755" cy="320381"/>
            <a:chOff x="3867150" y="1868488"/>
            <a:chExt cx="1406525" cy="1404938"/>
          </a:xfrm>
        </p:grpSpPr>
        <p:sp>
          <p:nvSpPr>
            <p:cNvPr id="1614" name="Google Shape;1614;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5" name="Google Shape;1615;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1616" name="Google Shape;1616;p31"/>
          <p:cNvSpPr txBox="1"/>
          <p:nvPr/>
        </p:nvSpPr>
        <p:spPr>
          <a:xfrm>
            <a:off x="811776" y="3346232"/>
            <a:ext cx="6836279" cy="369446"/>
          </a:xfrm>
          <a:prstGeom prst="rect">
            <a:avLst/>
          </a:prstGeom>
          <a:noFill/>
          <a:ln>
            <a:noFill/>
          </a:ln>
        </p:spPr>
        <p:txBody>
          <a:bodyPr spcFirstLastPara="1" wrap="square" lIns="0" tIns="0" rIns="0" bIns="0" anchor="ctr" anchorCtr="0">
            <a:spAutoFit/>
          </a:bodyPr>
          <a:lstStyle/>
          <a:p>
            <a:pPr lvl="0">
              <a:lnSpc>
                <a:spcPct val="150000"/>
              </a:lnSpc>
              <a:buClr>
                <a:schemeClr val="lt1"/>
              </a:buClr>
              <a:buSzPts val="1400"/>
            </a:pPr>
            <a:r>
              <a:rPr lang="ru-RU" sz="1600" b="1" dirty="0" smtClean="0"/>
              <a:t>повышает свой квалификационный уровень</a:t>
            </a:r>
            <a:endParaRPr lang="ru-RU" sz="1600" b="1" dirty="0" smtClean="0">
              <a:sym typeface="Roboto"/>
            </a:endParaRPr>
          </a:p>
        </p:txBody>
      </p:sp>
      <p:grpSp>
        <p:nvGrpSpPr>
          <p:cNvPr id="4" name="Google Shape;1617;p31"/>
          <p:cNvGrpSpPr/>
          <p:nvPr/>
        </p:nvGrpSpPr>
        <p:grpSpPr>
          <a:xfrm>
            <a:off x="381132" y="3404042"/>
            <a:ext cx="320755" cy="320381"/>
            <a:chOff x="3867150" y="1868488"/>
            <a:chExt cx="1406525" cy="1404938"/>
          </a:xfrm>
        </p:grpSpPr>
        <p:sp>
          <p:nvSpPr>
            <p:cNvPr id="1618" name="Google Shape;1618;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1619" name="Google Shape;1619;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grpSp>
        <p:nvGrpSpPr>
          <p:cNvPr id="5" name="Google Shape;1609;p31"/>
          <p:cNvGrpSpPr/>
          <p:nvPr/>
        </p:nvGrpSpPr>
        <p:grpSpPr>
          <a:xfrm>
            <a:off x="370243" y="1361319"/>
            <a:ext cx="320755" cy="320381"/>
            <a:chOff x="3867150" y="1868488"/>
            <a:chExt cx="1406525" cy="1404938"/>
          </a:xfrm>
        </p:grpSpPr>
        <p:sp>
          <p:nvSpPr>
            <p:cNvPr id="23" name="Google Shape;1610;p31"/>
            <p:cNvSpPr/>
            <p:nvPr/>
          </p:nvSpPr>
          <p:spPr>
            <a:xfrm>
              <a:off x="4225925" y="2312988"/>
              <a:ext cx="715963" cy="539750"/>
            </a:xfrm>
            <a:custGeom>
              <a:avLst/>
              <a:gdLst/>
              <a:ahLst/>
              <a:cxnLst/>
              <a:rect l="l" t="t" r="r" b="b"/>
              <a:pathLst>
                <a:path w="1806" h="1359" extrusionOk="0">
                  <a:moveTo>
                    <a:pt x="1534" y="0"/>
                  </a:moveTo>
                  <a:lnTo>
                    <a:pt x="1806" y="280"/>
                  </a:lnTo>
                  <a:lnTo>
                    <a:pt x="693" y="1359"/>
                  </a:lnTo>
                  <a:lnTo>
                    <a:pt x="0" y="668"/>
                  </a:lnTo>
                  <a:lnTo>
                    <a:pt x="236" y="432"/>
                  </a:lnTo>
                  <a:lnTo>
                    <a:pt x="676" y="873"/>
                  </a:lnTo>
                  <a:lnTo>
                    <a:pt x="1534"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sp>
          <p:nvSpPr>
            <p:cNvPr id="24" name="Google Shape;1611;p31"/>
            <p:cNvSpPr/>
            <p:nvPr/>
          </p:nvSpPr>
          <p:spPr>
            <a:xfrm>
              <a:off x="3867150" y="1868488"/>
              <a:ext cx="1406525" cy="1404938"/>
            </a:xfrm>
            <a:custGeom>
              <a:avLst/>
              <a:gdLst/>
              <a:ahLst/>
              <a:cxnLst/>
              <a:rect l="l" t="t" r="r" b="b"/>
              <a:pathLst>
                <a:path w="3546" h="3543" extrusionOk="0">
                  <a:moveTo>
                    <a:pt x="1773" y="322"/>
                  </a:moveTo>
                  <a:lnTo>
                    <a:pt x="1673" y="325"/>
                  </a:lnTo>
                  <a:lnTo>
                    <a:pt x="1575" y="335"/>
                  </a:lnTo>
                  <a:lnTo>
                    <a:pt x="1480" y="351"/>
                  </a:lnTo>
                  <a:lnTo>
                    <a:pt x="1386" y="374"/>
                  </a:lnTo>
                  <a:lnTo>
                    <a:pt x="1296" y="402"/>
                  </a:lnTo>
                  <a:lnTo>
                    <a:pt x="1207" y="435"/>
                  </a:lnTo>
                  <a:lnTo>
                    <a:pt x="1122" y="475"/>
                  </a:lnTo>
                  <a:lnTo>
                    <a:pt x="1040" y="519"/>
                  </a:lnTo>
                  <a:lnTo>
                    <a:pt x="961" y="569"/>
                  </a:lnTo>
                  <a:lnTo>
                    <a:pt x="885" y="624"/>
                  </a:lnTo>
                  <a:lnTo>
                    <a:pt x="814" y="683"/>
                  </a:lnTo>
                  <a:lnTo>
                    <a:pt x="746" y="746"/>
                  </a:lnTo>
                  <a:lnTo>
                    <a:pt x="682" y="814"/>
                  </a:lnTo>
                  <a:lnTo>
                    <a:pt x="623" y="886"/>
                  </a:lnTo>
                  <a:lnTo>
                    <a:pt x="569" y="962"/>
                  </a:lnTo>
                  <a:lnTo>
                    <a:pt x="519" y="1040"/>
                  </a:lnTo>
                  <a:lnTo>
                    <a:pt x="474" y="1122"/>
                  </a:lnTo>
                  <a:lnTo>
                    <a:pt x="435" y="1208"/>
                  </a:lnTo>
                  <a:lnTo>
                    <a:pt x="401" y="1296"/>
                  </a:lnTo>
                  <a:lnTo>
                    <a:pt x="372" y="1387"/>
                  </a:lnTo>
                  <a:lnTo>
                    <a:pt x="350" y="1479"/>
                  </a:lnTo>
                  <a:lnTo>
                    <a:pt x="334" y="1576"/>
                  </a:lnTo>
                  <a:lnTo>
                    <a:pt x="324" y="1673"/>
                  </a:lnTo>
                  <a:lnTo>
                    <a:pt x="321" y="1772"/>
                  </a:lnTo>
                  <a:lnTo>
                    <a:pt x="324" y="1871"/>
                  </a:lnTo>
                  <a:lnTo>
                    <a:pt x="334" y="1969"/>
                  </a:lnTo>
                  <a:lnTo>
                    <a:pt x="350" y="2064"/>
                  </a:lnTo>
                  <a:lnTo>
                    <a:pt x="372" y="2158"/>
                  </a:lnTo>
                  <a:lnTo>
                    <a:pt x="401" y="2249"/>
                  </a:lnTo>
                  <a:lnTo>
                    <a:pt x="435" y="2337"/>
                  </a:lnTo>
                  <a:lnTo>
                    <a:pt x="474" y="2422"/>
                  </a:lnTo>
                  <a:lnTo>
                    <a:pt x="519" y="2504"/>
                  </a:lnTo>
                  <a:lnTo>
                    <a:pt x="569" y="2583"/>
                  </a:lnTo>
                  <a:lnTo>
                    <a:pt x="623" y="2659"/>
                  </a:lnTo>
                  <a:lnTo>
                    <a:pt x="682" y="2731"/>
                  </a:lnTo>
                  <a:lnTo>
                    <a:pt x="746" y="2798"/>
                  </a:lnTo>
                  <a:lnTo>
                    <a:pt x="814" y="2861"/>
                  </a:lnTo>
                  <a:lnTo>
                    <a:pt x="885" y="2921"/>
                  </a:lnTo>
                  <a:lnTo>
                    <a:pt x="961" y="2976"/>
                  </a:lnTo>
                  <a:lnTo>
                    <a:pt x="1040" y="3025"/>
                  </a:lnTo>
                  <a:lnTo>
                    <a:pt x="1122" y="3070"/>
                  </a:lnTo>
                  <a:lnTo>
                    <a:pt x="1207" y="3108"/>
                  </a:lnTo>
                  <a:lnTo>
                    <a:pt x="1296" y="3143"/>
                  </a:lnTo>
                  <a:lnTo>
                    <a:pt x="1386" y="3171"/>
                  </a:lnTo>
                  <a:lnTo>
                    <a:pt x="1480" y="3194"/>
                  </a:lnTo>
                  <a:lnTo>
                    <a:pt x="1575" y="3210"/>
                  </a:lnTo>
                  <a:lnTo>
                    <a:pt x="1673" y="3220"/>
                  </a:lnTo>
                  <a:lnTo>
                    <a:pt x="1773" y="3223"/>
                  </a:lnTo>
                  <a:lnTo>
                    <a:pt x="1872" y="3220"/>
                  </a:lnTo>
                  <a:lnTo>
                    <a:pt x="1969" y="3210"/>
                  </a:lnTo>
                  <a:lnTo>
                    <a:pt x="2065" y="3194"/>
                  </a:lnTo>
                  <a:lnTo>
                    <a:pt x="2158" y="3171"/>
                  </a:lnTo>
                  <a:lnTo>
                    <a:pt x="2250" y="3143"/>
                  </a:lnTo>
                  <a:lnTo>
                    <a:pt x="2337" y="3108"/>
                  </a:lnTo>
                  <a:lnTo>
                    <a:pt x="2423" y="3070"/>
                  </a:lnTo>
                  <a:lnTo>
                    <a:pt x="2506" y="3025"/>
                  </a:lnTo>
                  <a:lnTo>
                    <a:pt x="2585" y="2976"/>
                  </a:lnTo>
                  <a:lnTo>
                    <a:pt x="2660" y="2921"/>
                  </a:lnTo>
                  <a:lnTo>
                    <a:pt x="2731" y="2861"/>
                  </a:lnTo>
                  <a:lnTo>
                    <a:pt x="2799" y="2798"/>
                  </a:lnTo>
                  <a:lnTo>
                    <a:pt x="2863" y="2731"/>
                  </a:lnTo>
                  <a:lnTo>
                    <a:pt x="2921" y="2659"/>
                  </a:lnTo>
                  <a:lnTo>
                    <a:pt x="2977" y="2583"/>
                  </a:lnTo>
                  <a:lnTo>
                    <a:pt x="3026" y="2504"/>
                  </a:lnTo>
                  <a:lnTo>
                    <a:pt x="3070" y="2422"/>
                  </a:lnTo>
                  <a:lnTo>
                    <a:pt x="3110" y="2337"/>
                  </a:lnTo>
                  <a:lnTo>
                    <a:pt x="3144" y="2249"/>
                  </a:lnTo>
                  <a:lnTo>
                    <a:pt x="3173" y="2158"/>
                  </a:lnTo>
                  <a:lnTo>
                    <a:pt x="3195" y="2064"/>
                  </a:lnTo>
                  <a:lnTo>
                    <a:pt x="3211" y="1969"/>
                  </a:lnTo>
                  <a:lnTo>
                    <a:pt x="3221" y="1871"/>
                  </a:lnTo>
                  <a:lnTo>
                    <a:pt x="3225" y="1772"/>
                  </a:lnTo>
                  <a:lnTo>
                    <a:pt x="3221" y="1673"/>
                  </a:lnTo>
                  <a:lnTo>
                    <a:pt x="3211" y="1576"/>
                  </a:lnTo>
                  <a:lnTo>
                    <a:pt x="3195" y="1481"/>
                  </a:lnTo>
                  <a:lnTo>
                    <a:pt x="3172" y="1387"/>
                  </a:lnTo>
                  <a:lnTo>
                    <a:pt x="3144" y="1296"/>
                  </a:lnTo>
                  <a:lnTo>
                    <a:pt x="3109" y="1208"/>
                  </a:lnTo>
                  <a:lnTo>
                    <a:pt x="3070" y="1122"/>
                  </a:lnTo>
                  <a:lnTo>
                    <a:pt x="3025" y="1040"/>
                  </a:lnTo>
                  <a:lnTo>
                    <a:pt x="2975" y="962"/>
                  </a:lnTo>
                  <a:lnTo>
                    <a:pt x="2921" y="886"/>
                  </a:lnTo>
                  <a:lnTo>
                    <a:pt x="2862" y="815"/>
                  </a:lnTo>
                  <a:lnTo>
                    <a:pt x="2798" y="747"/>
                  </a:lnTo>
                  <a:lnTo>
                    <a:pt x="2730" y="683"/>
                  </a:lnTo>
                  <a:lnTo>
                    <a:pt x="2659" y="624"/>
                  </a:lnTo>
                  <a:lnTo>
                    <a:pt x="2584" y="570"/>
                  </a:lnTo>
                  <a:lnTo>
                    <a:pt x="2505" y="520"/>
                  </a:lnTo>
                  <a:lnTo>
                    <a:pt x="2423" y="475"/>
                  </a:lnTo>
                  <a:lnTo>
                    <a:pt x="2337" y="436"/>
                  </a:lnTo>
                  <a:lnTo>
                    <a:pt x="2249" y="402"/>
                  </a:lnTo>
                  <a:lnTo>
                    <a:pt x="2158" y="374"/>
                  </a:lnTo>
                  <a:lnTo>
                    <a:pt x="2065" y="351"/>
                  </a:lnTo>
                  <a:lnTo>
                    <a:pt x="1969" y="335"/>
                  </a:lnTo>
                  <a:lnTo>
                    <a:pt x="1872" y="325"/>
                  </a:lnTo>
                  <a:lnTo>
                    <a:pt x="1773" y="322"/>
                  </a:lnTo>
                  <a:close/>
                  <a:moveTo>
                    <a:pt x="1773" y="0"/>
                  </a:moveTo>
                  <a:lnTo>
                    <a:pt x="1881" y="4"/>
                  </a:lnTo>
                  <a:lnTo>
                    <a:pt x="1987" y="13"/>
                  </a:lnTo>
                  <a:lnTo>
                    <a:pt x="2091" y="30"/>
                  </a:lnTo>
                  <a:lnTo>
                    <a:pt x="2194" y="51"/>
                  </a:lnTo>
                  <a:lnTo>
                    <a:pt x="2293" y="78"/>
                  </a:lnTo>
                  <a:lnTo>
                    <a:pt x="2391" y="112"/>
                  </a:lnTo>
                  <a:lnTo>
                    <a:pt x="2486" y="150"/>
                  </a:lnTo>
                  <a:lnTo>
                    <a:pt x="2578" y="194"/>
                  </a:lnTo>
                  <a:lnTo>
                    <a:pt x="2668" y="243"/>
                  </a:lnTo>
                  <a:lnTo>
                    <a:pt x="2753" y="296"/>
                  </a:lnTo>
                  <a:lnTo>
                    <a:pt x="2836" y="354"/>
                  </a:lnTo>
                  <a:lnTo>
                    <a:pt x="2915" y="418"/>
                  </a:lnTo>
                  <a:lnTo>
                    <a:pt x="2990" y="485"/>
                  </a:lnTo>
                  <a:lnTo>
                    <a:pt x="3061" y="556"/>
                  </a:lnTo>
                  <a:lnTo>
                    <a:pt x="3129" y="630"/>
                  </a:lnTo>
                  <a:lnTo>
                    <a:pt x="3191" y="710"/>
                  </a:lnTo>
                  <a:lnTo>
                    <a:pt x="3250" y="792"/>
                  </a:lnTo>
                  <a:lnTo>
                    <a:pt x="3304" y="879"/>
                  </a:lnTo>
                  <a:lnTo>
                    <a:pt x="3352" y="967"/>
                  </a:lnTo>
                  <a:lnTo>
                    <a:pt x="3395" y="1060"/>
                  </a:lnTo>
                  <a:lnTo>
                    <a:pt x="3434" y="1154"/>
                  </a:lnTo>
                  <a:lnTo>
                    <a:pt x="3468" y="1252"/>
                  </a:lnTo>
                  <a:lnTo>
                    <a:pt x="3495" y="1352"/>
                  </a:lnTo>
                  <a:lnTo>
                    <a:pt x="3516" y="1454"/>
                  </a:lnTo>
                  <a:lnTo>
                    <a:pt x="3533" y="1558"/>
                  </a:lnTo>
                  <a:lnTo>
                    <a:pt x="3542" y="1664"/>
                  </a:lnTo>
                  <a:lnTo>
                    <a:pt x="3546" y="1772"/>
                  </a:lnTo>
                  <a:lnTo>
                    <a:pt x="3542" y="1880"/>
                  </a:lnTo>
                  <a:lnTo>
                    <a:pt x="3533" y="1987"/>
                  </a:lnTo>
                  <a:lnTo>
                    <a:pt x="3516" y="2091"/>
                  </a:lnTo>
                  <a:lnTo>
                    <a:pt x="3495" y="2193"/>
                  </a:lnTo>
                  <a:lnTo>
                    <a:pt x="3468" y="2293"/>
                  </a:lnTo>
                  <a:lnTo>
                    <a:pt x="3434" y="2390"/>
                  </a:lnTo>
                  <a:lnTo>
                    <a:pt x="3395" y="2485"/>
                  </a:lnTo>
                  <a:lnTo>
                    <a:pt x="3352" y="2578"/>
                  </a:lnTo>
                  <a:lnTo>
                    <a:pt x="3304" y="2666"/>
                  </a:lnTo>
                  <a:lnTo>
                    <a:pt x="3250" y="2752"/>
                  </a:lnTo>
                  <a:lnTo>
                    <a:pt x="3191" y="2834"/>
                  </a:lnTo>
                  <a:lnTo>
                    <a:pt x="3129" y="2913"/>
                  </a:lnTo>
                  <a:lnTo>
                    <a:pt x="3061" y="2989"/>
                  </a:lnTo>
                  <a:lnTo>
                    <a:pt x="2990" y="3060"/>
                  </a:lnTo>
                  <a:lnTo>
                    <a:pt x="2915" y="3127"/>
                  </a:lnTo>
                  <a:lnTo>
                    <a:pt x="2836" y="3189"/>
                  </a:lnTo>
                  <a:lnTo>
                    <a:pt x="2753" y="3248"/>
                  </a:lnTo>
                  <a:lnTo>
                    <a:pt x="2668" y="3302"/>
                  </a:lnTo>
                  <a:lnTo>
                    <a:pt x="2578" y="3350"/>
                  </a:lnTo>
                  <a:lnTo>
                    <a:pt x="2486" y="3394"/>
                  </a:lnTo>
                  <a:lnTo>
                    <a:pt x="2391" y="3433"/>
                  </a:lnTo>
                  <a:lnTo>
                    <a:pt x="2293" y="3466"/>
                  </a:lnTo>
                  <a:lnTo>
                    <a:pt x="2194" y="3494"/>
                  </a:lnTo>
                  <a:lnTo>
                    <a:pt x="2091" y="3515"/>
                  </a:lnTo>
                  <a:lnTo>
                    <a:pt x="1987" y="3530"/>
                  </a:lnTo>
                  <a:lnTo>
                    <a:pt x="1881" y="3540"/>
                  </a:lnTo>
                  <a:lnTo>
                    <a:pt x="1773" y="3543"/>
                  </a:lnTo>
                  <a:lnTo>
                    <a:pt x="1665" y="3540"/>
                  </a:lnTo>
                  <a:lnTo>
                    <a:pt x="1558" y="3530"/>
                  </a:lnTo>
                  <a:lnTo>
                    <a:pt x="1454" y="3515"/>
                  </a:lnTo>
                  <a:lnTo>
                    <a:pt x="1352" y="3494"/>
                  </a:lnTo>
                  <a:lnTo>
                    <a:pt x="1251" y="3466"/>
                  </a:lnTo>
                  <a:lnTo>
                    <a:pt x="1154" y="3433"/>
                  </a:lnTo>
                  <a:lnTo>
                    <a:pt x="1059" y="3394"/>
                  </a:lnTo>
                  <a:lnTo>
                    <a:pt x="967" y="3350"/>
                  </a:lnTo>
                  <a:lnTo>
                    <a:pt x="878" y="3302"/>
                  </a:lnTo>
                  <a:lnTo>
                    <a:pt x="791" y="3248"/>
                  </a:lnTo>
                  <a:lnTo>
                    <a:pt x="709" y="3189"/>
                  </a:lnTo>
                  <a:lnTo>
                    <a:pt x="631" y="3127"/>
                  </a:lnTo>
                  <a:lnTo>
                    <a:pt x="555" y="3060"/>
                  </a:lnTo>
                  <a:lnTo>
                    <a:pt x="484" y="2989"/>
                  </a:lnTo>
                  <a:lnTo>
                    <a:pt x="417" y="2913"/>
                  </a:lnTo>
                  <a:lnTo>
                    <a:pt x="354" y="2834"/>
                  </a:lnTo>
                  <a:lnTo>
                    <a:pt x="296" y="2752"/>
                  </a:lnTo>
                  <a:lnTo>
                    <a:pt x="242" y="2666"/>
                  </a:lnTo>
                  <a:lnTo>
                    <a:pt x="193" y="2578"/>
                  </a:lnTo>
                  <a:lnTo>
                    <a:pt x="149" y="2485"/>
                  </a:lnTo>
                  <a:lnTo>
                    <a:pt x="111" y="2390"/>
                  </a:lnTo>
                  <a:lnTo>
                    <a:pt x="78" y="2293"/>
                  </a:lnTo>
                  <a:lnTo>
                    <a:pt x="50" y="2193"/>
                  </a:lnTo>
                  <a:lnTo>
                    <a:pt x="28" y="2091"/>
                  </a:lnTo>
                  <a:lnTo>
                    <a:pt x="13" y="1987"/>
                  </a:lnTo>
                  <a:lnTo>
                    <a:pt x="3" y="1880"/>
                  </a:lnTo>
                  <a:lnTo>
                    <a:pt x="0" y="1772"/>
                  </a:lnTo>
                  <a:lnTo>
                    <a:pt x="3" y="1664"/>
                  </a:lnTo>
                  <a:lnTo>
                    <a:pt x="13" y="1558"/>
                  </a:lnTo>
                  <a:lnTo>
                    <a:pt x="28" y="1454"/>
                  </a:lnTo>
                  <a:lnTo>
                    <a:pt x="50" y="1352"/>
                  </a:lnTo>
                  <a:lnTo>
                    <a:pt x="78" y="1252"/>
                  </a:lnTo>
                  <a:lnTo>
                    <a:pt x="111" y="1154"/>
                  </a:lnTo>
                  <a:lnTo>
                    <a:pt x="149" y="1060"/>
                  </a:lnTo>
                  <a:lnTo>
                    <a:pt x="193" y="967"/>
                  </a:lnTo>
                  <a:lnTo>
                    <a:pt x="242" y="879"/>
                  </a:lnTo>
                  <a:lnTo>
                    <a:pt x="296" y="792"/>
                  </a:lnTo>
                  <a:lnTo>
                    <a:pt x="354" y="710"/>
                  </a:lnTo>
                  <a:lnTo>
                    <a:pt x="417" y="630"/>
                  </a:lnTo>
                  <a:lnTo>
                    <a:pt x="484" y="556"/>
                  </a:lnTo>
                  <a:lnTo>
                    <a:pt x="555" y="485"/>
                  </a:lnTo>
                  <a:lnTo>
                    <a:pt x="631" y="418"/>
                  </a:lnTo>
                  <a:lnTo>
                    <a:pt x="709" y="354"/>
                  </a:lnTo>
                  <a:lnTo>
                    <a:pt x="791" y="296"/>
                  </a:lnTo>
                  <a:lnTo>
                    <a:pt x="878" y="243"/>
                  </a:lnTo>
                  <a:lnTo>
                    <a:pt x="967" y="194"/>
                  </a:lnTo>
                  <a:lnTo>
                    <a:pt x="1059" y="150"/>
                  </a:lnTo>
                  <a:lnTo>
                    <a:pt x="1154" y="112"/>
                  </a:lnTo>
                  <a:lnTo>
                    <a:pt x="1251" y="78"/>
                  </a:lnTo>
                  <a:lnTo>
                    <a:pt x="1352" y="51"/>
                  </a:lnTo>
                  <a:lnTo>
                    <a:pt x="1454" y="30"/>
                  </a:lnTo>
                  <a:lnTo>
                    <a:pt x="1558" y="13"/>
                  </a:lnTo>
                  <a:lnTo>
                    <a:pt x="1665" y="4"/>
                  </a:lnTo>
                  <a:lnTo>
                    <a:pt x="1773" y="0"/>
                  </a:ln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dk1"/>
                </a:solidFill>
                <a:latin typeface="Roboto"/>
                <a:ea typeface="Roboto"/>
                <a:cs typeface="Roboto"/>
                <a:sym typeface="Roboto"/>
              </a:endParaRPr>
            </a:p>
          </p:txBody>
        </p:sp>
      </p:grpSp>
      <p:sp>
        <p:nvSpPr>
          <p:cNvPr id="25" name="Google Shape;1608;p31"/>
          <p:cNvSpPr txBox="1"/>
          <p:nvPr/>
        </p:nvSpPr>
        <p:spPr>
          <a:xfrm>
            <a:off x="759141" y="1167394"/>
            <a:ext cx="6850800" cy="1477784"/>
          </a:xfrm>
          <a:prstGeom prst="rect">
            <a:avLst/>
          </a:prstGeom>
          <a:noFill/>
          <a:ln>
            <a:noFill/>
          </a:ln>
        </p:spPr>
        <p:txBody>
          <a:bodyPr spcFirstLastPara="1" wrap="square" lIns="0" tIns="0" rIns="0" bIns="0" anchor="ctr" anchorCtr="0">
            <a:spAutoFit/>
          </a:bodyPr>
          <a:lstStyle/>
          <a:p>
            <a:pPr algn="just">
              <a:lnSpc>
                <a:spcPct val="150000"/>
              </a:lnSpc>
              <a:buClr>
                <a:schemeClr val="lt1"/>
              </a:buClr>
              <a:buSzPts val="1400"/>
            </a:pPr>
            <a:r>
              <a:rPr lang="ru-RU" sz="1600" b="1" dirty="0" smtClean="0"/>
              <a:t>проводит анализ выполнения плана воспитательной работы, состояния успеваемости и уровня воспитанности / </a:t>
            </a:r>
            <a:r>
              <a:rPr lang="ru-RU" sz="1600" b="1" dirty="0" err="1" smtClean="0"/>
              <a:t>сформированности</a:t>
            </a:r>
            <a:r>
              <a:rPr lang="ru-RU" sz="1600" b="1" dirty="0" smtClean="0"/>
              <a:t> ОК обучающихся;</a:t>
            </a:r>
          </a:p>
          <a:p>
            <a:pPr lvl="0">
              <a:lnSpc>
                <a:spcPct val="150000"/>
              </a:lnSpc>
              <a:buClr>
                <a:schemeClr val="lt1"/>
              </a:buClr>
              <a:buSzPts val="1400"/>
            </a:pPr>
            <a:endParaRPr lang="ru-RU" sz="1600" b="1" dirty="0" smtClean="0">
              <a:sym typeface="Roboto"/>
            </a:endParaRPr>
          </a:p>
        </p:txBody>
      </p:sp>
      <p:pic>
        <p:nvPicPr>
          <p:cNvPr id="32" name="Рисунок 31" descr="1.png"/>
          <p:cNvPicPr>
            <a:picLocks noGrp="1" noChangeAspect="1"/>
          </p:cNvPicPr>
          <p:nvPr>
            <p:ph type="pic" idx="2"/>
          </p:nvPr>
        </p:nvPicPr>
        <p:blipFill>
          <a:blip r:embed="rId3"/>
          <a:srcRect l="40462" r="40462"/>
          <a:stretch>
            <a:fillRect/>
          </a:stretch>
        </p:blipFill>
        <p:spPr>
          <a:xfrm>
            <a:off x="7673463" y="0"/>
            <a:ext cx="1473712" cy="5145088"/>
          </a:xfrm>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848" y="640122"/>
            <a:ext cx="8891752" cy="3785652"/>
          </a:xfrm>
          <a:prstGeom prst="rect">
            <a:avLst/>
          </a:prstGeom>
        </p:spPr>
        <p:txBody>
          <a:bodyPr wrap="square">
            <a:spAutoFit/>
          </a:bodyPr>
          <a:lstStyle/>
          <a:p>
            <a:pPr lvl="0" algn="ctr">
              <a:lnSpc>
                <a:spcPct val="150000"/>
              </a:lnSpc>
              <a:defRPr/>
            </a:pPr>
            <a:r>
              <a:rPr lang="ru-RU" sz="3200" b="1" cap="all" dirty="0" smtClean="0">
                <a:solidFill>
                  <a:srgbClr val="006440"/>
                </a:solidFill>
                <a:latin typeface="Arial" panose="020B0604020202020204" pitchFamily="34" charset="0"/>
                <a:cs typeface="Arial" panose="020B0604020202020204" pitchFamily="34" charset="0"/>
              </a:rPr>
              <a:t>В каком году были введены Обязанности </a:t>
            </a:r>
            <a:r>
              <a:rPr lang="ru-RU" sz="3200" b="1" cap="all" dirty="0">
                <a:solidFill>
                  <a:srgbClr val="006440"/>
                </a:solidFill>
                <a:latin typeface="Arial" panose="020B0604020202020204" pitchFamily="34" charset="0"/>
                <a:cs typeface="Arial" panose="020B0604020202020204" pitchFamily="34" charset="0"/>
              </a:rPr>
              <a:t>классного руководителя </a:t>
            </a:r>
            <a:r>
              <a:rPr lang="ru-RU" sz="3200" b="1" cap="all" dirty="0" smtClean="0">
                <a:solidFill>
                  <a:srgbClr val="006440"/>
                </a:solidFill>
                <a:latin typeface="Arial" panose="020B0604020202020204" pitchFamily="34" charset="0"/>
                <a:cs typeface="Arial" panose="020B0604020202020204" pitchFamily="34" charset="0"/>
              </a:rPr>
              <a:t>как </a:t>
            </a:r>
            <a:r>
              <a:rPr lang="ru-RU" sz="3200" b="1" cap="all" dirty="0">
                <a:solidFill>
                  <a:srgbClr val="006440"/>
                </a:solidFill>
                <a:latin typeface="Arial" panose="020B0604020202020204" pitchFamily="34" charset="0"/>
                <a:cs typeface="Arial" panose="020B0604020202020204" pitchFamily="34" charset="0"/>
              </a:rPr>
              <a:t>дополнительные к основной преподавательской </a:t>
            </a:r>
            <a:r>
              <a:rPr lang="ru-RU" sz="3200" b="1" cap="all" dirty="0" smtClean="0">
                <a:solidFill>
                  <a:srgbClr val="006440"/>
                </a:solidFill>
                <a:latin typeface="Arial" panose="020B0604020202020204" pitchFamily="34" charset="0"/>
                <a:cs typeface="Arial" panose="020B0604020202020204" pitchFamily="34" charset="0"/>
              </a:rPr>
              <a:t>работе?</a:t>
            </a:r>
            <a:endParaRPr lang="ru-RU" sz="3200" b="1" cap="all" dirty="0">
              <a:solidFill>
                <a:srgbClr val="0064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56620"/>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32"/>
          <p:cNvSpPr>
            <a:spLocks noGrp="1"/>
          </p:cNvSpPr>
          <p:nvPr>
            <p:ph type="pic" idx="2"/>
          </p:nvPr>
        </p:nvSpPr>
        <p:spPr>
          <a:xfrm>
            <a:off x="4573587" y="0"/>
            <a:ext cx="4573588" cy="5145088"/>
          </a:xfrm>
          <a:prstGeom prst="rect">
            <a:avLst/>
          </a:prstGeom>
          <a:solidFill>
            <a:srgbClr val="E8E8E8"/>
          </a:solidFill>
          <a:ln>
            <a:noFill/>
          </a:ln>
        </p:spPr>
        <p:txBody>
          <a:bodyPr spcFirstLastPara="1" wrap="square" lIns="91452" tIns="45714" rIns="91452" bIns="457337" anchor="b" anchorCtr="0">
            <a:noAutofit/>
          </a:bodyPr>
          <a:lstStyle/>
          <a:p>
            <a:pPr marL="0" indent="0"/>
            <a:endParaRPr/>
          </a:p>
        </p:txBody>
      </p:sp>
      <p:sp>
        <p:nvSpPr>
          <p:cNvPr id="1630" name="Google Shape;1630;p32"/>
          <p:cNvSpPr/>
          <p:nvPr/>
        </p:nvSpPr>
        <p:spPr>
          <a:xfrm>
            <a:off x="1693738" y="876805"/>
            <a:ext cx="4810920" cy="804342"/>
          </a:xfrm>
          <a:prstGeom prst="rect">
            <a:avLst/>
          </a:prstGeom>
          <a:solidFill>
            <a:schemeClr val="accent1"/>
          </a:solidFill>
          <a:ln>
            <a:noFill/>
          </a:ln>
        </p:spPr>
        <p:txBody>
          <a:bodyPr spcFirstLastPara="1" wrap="square" lIns="91452" tIns="45714" rIns="91452" bIns="45714" anchor="ctr" anchorCtr="0">
            <a:noAutofit/>
          </a:bodyPr>
          <a:lstStyle/>
          <a:p>
            <a:pPr algn="ctr">
              <a:spcBef>
                <a:spcPts val="0"/>
              </a:spcBef>
              <a:spcAft>
                <a:spcPts val="0"/>
              </a:spcAft>
            </a:pPr>
            <a:r>
              <a:rPr lang="ru-RU" sz="4400" b="1" dirty="0" smtClean="0">
                <a:solidFill>
                  <a:schemeClr val="lt1"/>
                </a:solidFill>
                <a:latin typeface="Roboto"/>
                <a:ea typeface="Roboto"/>
                <a:cs typeface="Roboto"/>
                <a:sym typeface="Roboto"/>
              </a:rPr>
              <a:t>ЭЛЕКТРОННЫЙ</a:t>
            </a:r>
            <a:endParaRPr sz="4400" b="1">
              <a:solidFill>
                <a:schemeClr val="lt1"/>
              </a:solidFill>
              <a:latin typeface="Roboto"/>
              <a:ea typeface="Roboto"/>
              <a:cs typeface="Roboto"/>
              <a:sym typeface="Roboto"/>
            </a:endParaRPr>
          </a:p>
        </p:txBody>
      </p:sp>
      <p:sp>
        <p:nvSpPr>
          <p:cNvPr id="1631" name="Google Shape;1631;p32"/>
          <p:cNvSpPr/>
          <p:nvPr/>
        </p:nvSpPr>
        <p:spPr>
          <a:xfrm>
            <a:off x="1452991" y="2170373"/>
            <a:ext cx="6241194" cy="804342"/>
          </a:xfrm>
          <a:prstGeom prst="rect">
            <a:avLst/>
          </a:prstGeom>
          <a:solidFill>
            <a:schemeClr val="accent2"/>
          </a:solidFill>
          <a:ln>
            <a:noFill/>
          </a:ln>
        </p:spPr>
        <p:txBody>
          <a:bodyPr spcFirstLastPara="1" wrap="square" lIns="91452" tIns="45714" rIns="91452" bIns="45714" anchor="ctr" anchorCtr="0">
            <a:noAutofit/>
          </a:bodyPr>
          <a:lstStyle/>
          <a:p>
            <a:pPr algn="ctr">
              <a:spcBef>
                <a:spcPts val="0"/>
              </a:spcBef>
              <a:spcAft>
                <a:spcPts val="0"/>
              </a:spcAft>
            </a:pPr>
            <a:r>
              <a:rPr lang="ru-RU" sz="4000" b="1" dirty="0" smtClean="0">
                <a:solidFill>
                  <a:schemeClr val="lt1"/>
                </a:solidFill>
                <a:latin typeface="Roboto"/>
                <a:ea typeface="Roboto"/>
                <a:cs typeface="Roboto"/>
                <a:sym typeface="Roboto"/>
              </a:rPr>
              <a:t>МЕТОДИЧЕСКИЙ </a:t>
            </a:r>
            <a:endParaRPr sz="4000" b="1">
              <a:solidFill>
                <a:schemeClr val="lt1"/>
              </a:solidFill>
              <a:latin typeface="Roboto"/>
              <a:ea typeface="Roboto"/>
              <a:cs typeface="Roboto"/>
              <a:sym typeface="Roboto"/>
            </a:endParaRPr>
          </a:p>
        </p:txBody>
      </p:sp>
      <p:sp>
        <p:nvSpPr>
          <p:cNvPr id="1632" name="Google Shape;1632;p32"/>
          <p:cNvSpPr/>
          <p:nvPr/>
        </p:nvSpPr>
        <p:spPr>
          <a:xfrm>
            <a:off x="1693738" y="3449349"/>
            <a:ext cx="4950902" cy="804342"/>
          </a:xfrm>
          <a:prstGeom prst="rect">
            <a:avLst/>
          </a:prstGeom>
          <a:solidFill>
            <a:schemeClr val="accent3"/>
          </a:solidFill>
          <a:ln>
            <a:noFill/>
          </a:ln>
        </p:spPr>
        <p:txBody>
          <a:bodyPr spcFirstLastPara="1" wrap="square" lIns="91452" tIns="45714" rIns="91452" bIns="45714" anchor="ctr" anchorCtr="0">
            <a:noAutofit/>
          </a:bodyPr>
          <a:lstStyle/>
          <a:p>
            <a:pPr algn="ctr">
              <a:spcBef>
                <a:spcPts val="0"/>
              </a:spcBef>
              <a:spcAft>
                <a:spcPts val="0"/>
              </a:spcAft>
            </a:pPr>
            <a:r>
              <a:rPr lang="ru-RU" sz="4400" b="1" dirty="0" smtClean="0">
                <a:solidFill>
                  <a:schemeClr val="lt1"/>
                </a:solidFill>
                <a:latin typeface="Roboto"/>
                <a:ea typeface="Roboto"/>
                <a:cs typeface="Roboto"/>
                <a:sym typeface="Roboto"/>
              </a:rPr>
              <a:t>КАБИНЕТ</a:t>
            </a:r>
            <a:endParaRPr sz="4400" b="1">
              <a:solidFill>
                <a:schemeClr val="lt1"/>
              </a:solidFill>
              <a:latin typeface="Roboto"/>
              <a:ea typeface="Roboto"/>
              <a:cs typeface="Roboto"/>
              <a:sym typeface="Roboto"/>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pic>
        <p:nvPicPr>
          <p:cNvPr id="2" name="Рисунок 1"/>
          <p:cNvPicPr>
            <a:picLocks noChangeAspect="1"/>
          </p:cNvPicPr>
          <p:nvPr/>
        </p:nvPicPr>
        <p:blipFill>
          <a:blip r:embed="rId4"/>
          <a:stretch>
            <a:fillRect/>
          </a:stretch>
        </p:blipFill>
        <p:spPr>
          <a:xfrm>
            <a:off x="119753" y="3618117"/>
            <a:ext cx="1409700" cy="1409700"/>
          </a:xfrm>
          <a:prstGeom prst="rect">
            <a:avLst/>
          </a:prstGeom>
        </p:spPr>
      </p:pic>
    </p:spTree>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9025549" y="4780905"/>
            <a:ext cx="76880" cy="295804"/>
          </a:xfrm>
          <a:prstGeom prst="rect">
            <a:avLst/>
          </a:prstGeom>
        </p:spPr>
      </p:pic>
      <p:pic>
        <p:nvPicPr>
          <p:cNvPr id="8" name="object 8"/>
          <p:cNvPicPr/>
          <p:nvPr/>
        </p:nvPicPr>
        <p:blipFill>
          <a:blip r:embed="rId3" cstate="print"/>
          <a:stretch>
            <a:fillRect/>
          </a:stretch>
        </p:blipFill>
        <p:spPr>
          <a:xfrm>
            <a:off x="8910642" y="4780905"/>
            <a:ext cx="76880" cy="295804"/>
          </a:xfrm>
          <a:prstGeom prst="rect">
            <a:avLst/>
          </a:prstGeom>
        </p:spPr>
      </p:pic>
      <p:pic>
        <p:nvPicPr>
          <p:cNvPr id="9" name="object 9"/>
          <p:cNvPicPr/>
          <p:nvPr/>
        </p:nvPicPr>
        <p:blipFill>
          <a:blip r:embed="rId4" cstate="print"/>
          <a:stretch>
            <a:fillRect/>
          </a:stretch>
        </p:blipFill>
        <p:spPr>
          <a:xfrm>
            <a:off x="8794719" y="4780905"/>
            <a:ext cx="76880" cy="295804"/>
          </a:xfrm>
          <a:prstGeom prst="rect">
            <a:avLst/>
          </a:prstGeom>
        </p:spPr>
      </p:pic>
      <p:sp>
        <p:nvSpPr>
          <p:cNvPr id="10" name="object 10"/>
          <p:cNvSpPr/>
          <p:nvPr/>
        </p:nvSpPr>
        <p:spPr>
          <a:xfrm>
            <a:off x="3520052" y="4979738"/>
            <a:ext cx="5234967" cy="10798"/>
          </a:xfrm>
          <a:custGeom>
            <a:avLst/>
            <a:gdLst/>
            <a:ahLst/>
            <a:cxnLst/>
            <a:rect l="l" t="t" r="r" b="b"/>
            <a:pathLst>
              <a:path w="10466705" h="21590">
                <a:moveTo>
                  <a:pt x="10466705" y="0"/>
                </a:moveTo>
                <a:lnTo>
                  <a:pt x="0" y="0"/>
                </a:lnTo>
                <a:lnTo>
                  <a:pt x="0" y="21429"/>
                </a:lnTo>
                <a:lnTo>
                  <a:pt x="10466705" y="21429"/>
                </a:lnTo>
                <a:lnTo>
                  <a:pt x="10466705"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2" name="object 12"/>
          <p:cNvSpPr/>
          <p:nvPr/>
        </p:nvSpPr>
        <p:spPr>
          <a:xfrm>
            <a:off x="5947046" y="1545263"/>
            <a:ext cx="1459363" cy="35571"/>
          </a:xfrm>
          <a:custGeom>
            <a:avLst/>
            <a:gdLst/>
            <a:ahLst/>
            <a:cxnLst/>
            <a:rect l="l" t="t" r="r" b="b"/>
            <a:pathLst>
              <a:path w="2917825" h="71119">
                <a:moveTo>
                  <a:pt x="35687" y="0"/>
                </a:moveTo>
                <a:lnTo>
                  <a:pt x="21859" y="2805"/>
                </a:lnTo>
                <a:lnTo>
                  <a:pt x="10509" y="10445"/>
                </a:lnTo>
                <a:lnTo>
                  <a:pt x="2825" y="21752"/>
                </a:lnTo>
                <a:lnTo>
                  <a:pt x="0" y="35559"/>
                </a:lnTo>
                <a:lnTo>
                  <a:pt x="2825" y="49367"/>
                </a:lnTo>
                <a:lnTo>
                  <a:pt x="10509" y="60674"/>
                </a:lnTo>
                <a:lnTo>
                  <a:pt x="21859" y="68314"/>
                </a:lnTo>
                <a:lnTo>
                  <a:pt x="35687" y="71120"/>
                </a:lnTo>
                <a:lnTo>
                  <a:pt x="49494" y="68314"/>
                </a:lnTo>
                <a:lnTo>
                  <a:pt x="60801" y="60674"/>
                </a:lnTo>
                <a:lnTo>
                  <a:pt x="68441" y="49367"/>
                </a:lnTo>
                <a:lnTo>
                  <a:pt x="71247" y="35559"/>
                </a:lnTo>
                <a:lnTo>
                  <a:pt x="68441" y="21752"/>
                </a:lnTo>
                <a:lnTo>
                  <a:pt x="60801" y="10445"/>
                </a:lnTo>
                <a:lnTo>
                  <a:pt x="49494" y="2805"/>
                </a:lnTo>
                <a:lnTo>
                  <a:pt x="35687" y="0"/>
                </a:lnTo>
                <a:close/>
              </a:path>
              <a:path w="2917825" h="71119">
                <a:moveTo>
                  <a:pt x="177927" y="0"/>
                </a:moveTo>
                <a:lnTo>
                  <a:pt x="164119" y="2805"/>
                </a:lnTo>
                <a:lnTo>
                  <a:pt x="152812" y="10445"/>
                </a:lnTo>
                <a:lnTo>
                  <a:pt x="145172" y="21752"/>
                </a:lnTo>
                <a:lnTo>
                  <a:pt x="142367" y="35559"/>
                </a:lnTo>
                <a:lnTo>
                  <a:pt x="145172" y="49367"/>
                </a:lnTo>
                <a:lnTo>
                  <a:pt x="152812" y="60674"/>
                </a:lnTo>
                <a:lnTo>
                  <a:pt x="164119" y="68314"/>
                </a:lnTo>
                <a:lnTo>
                  <a:pt x="177927" y="71120"/>
                </a:lnTo>
                <a:lnTo>
                  <a:pt x="191734" y="68314"/>
                </a:lnTo>
                <a:lnTo>
                  <a:pt x="203041" y="60674"/>
                </a:lnTo>
                <a:lnTo>
                  <a:pt x="210681" y="49367"/>
                </a:lnTo>
                <a:lnTo>
                  <a:pt x="213487" y="35559"/>
                </a:lnTo>
                <a:lnTo>
                  <a:pt x="210681" y="21752"/>
                </a:lnTo>
                <a:lnTo>
                  <a:pt x="203041" y="10445"/>
                </a:lnTo>
                <a:lnTo>
                  <a:pt x="191734" y="2805"/>
                </a:lnTo>
                <a:lnTo>
                  <a:pt x="177927" y="0"/>
                </a:lnTo>
                <a:close/>
              </a:path>
              <a:path w="2917825" h="71119">
                <a:moveTo>
                  <a:pt x="320294" y="0"/>
                </a:moveTo>
                <a:lnTo>
                  <a:pt x="306486" y="2805"/>
                </a:lnTo>
                <a:lnTo>
                  <a:pt x="295179" y="10445"/>
                </a:lnTo>
                <a:lnTo>
                  <a:pt x="287539" y="21752"/>
                </a:lnTo>
                <a:lnTo>
                  <a:pt x="284734" y="35559"/>
                </a:lnTo>
                <a:lnTo>
                  <a:pt x="287539" y="49367"/>
                </a:lnTo>
                <a:lnTo>
                  <a:pt x="295179" y="60674"/>
                </a:lnTo>
                <a:lnTo>
                  <a:pt x="306486" y="68314"/>
                </a:lnTo>
                <a:lnTo>
                  <a:pt x="320294" y="71120"/>
                </a:lnTo>
                <a:lnTo>
                  <a:pt x="334101" y="68314"/>
                </a:lnTo>
                <a:lnTo>
                  <a:pt x="345408" y="60674"/>
                </a:lnTo>
                <a:lnTo>
                  <a:pt x="353048" y="49367"/>
                </a:lnTo>
                <a:lnTo>
                  <a:pt x="355854" y="35559"/>
                </a:lnTo>
                <a:lnTo>
                  <a:pt x="353048" y="21752"/>
                </a:lnTo>
                <a:lnTo>
                  <a:pt x="345408" y="10445"/>
                </a:lnTo>
                <a:lnTo>
                  <a:pt x="334101" y="2805"/>
                </a:lnTo>
                <a:lnTo>
                  <a:pt x="320294" y="0"/>
                </a:lnTo>
                <a:close/>
              </a:path>
              <a:path w="2917825" h="71119">
                <a:moveTo>
                  <a:pt x="462661" y="0"/>
                </a:moveTo>
                <a:lnTo>
                  <a:pt x="448780" y="2805"/>
                </a:lnTo>
                <a:lnTo>
                  <a:pt x="437435" y="10445"/>
                </a:lnTo>
                <a:lnTo>
                  <a:pt x="429781" y="21752"/>
                </a:lnTo>
                <a:lnTo>
                  <a:pt x="426974" y="35559"/>
                </a:lnTo>
                <a:lnTo>
                  <a:pt x="429781" y="49367"/>
                </a:lnTo>
                <a:lnTo>
                  <a:pt x="437435" y="60674"/>
                </a:lnTo>
                <a:lnTo>
                  <a:pt x="448780" y="68314"/>
                </a:lnTo>
                <a:lnTo>
                  <a:pt x="462661" y="71120"/>
                </a:lnTo>
                <a:lnTo>
                  <a:pt x="476468" y="68314"/>
                </a:lnTo>
                <a:lnTo>
                  <a:pt x="487775" y="60674"/>
                </a:lnTo>
                <a:lnTo>
                  <a:pt x="495415" y="49367"/>
                </a:lnTo>
                <a:lnTo>
                  <a:pt x="498221" y="35559"/>
                </a:lnTo>
                <a:lnTo>
                  <a:pt x="495415" y="21752"/>
                </a:lnTo>
                <a:lnTo>
                  <a:pt x="487775" y="10445"/>
                </a:lnTo>
                <a:lnTo>
                  <a:pt x="476468" y="2805"/>
                </a:lnTo>
                <a:lnTo>
                  <a:pt x="462661" y="0"/>
                </a:lnTo>
                <a:close/>
              </a:path>
              <a:path w="2917825" h="71119">
                <a:moveTo>
                  <a:pt x="604901" y="0"/>
                </a:moveTo>
                <a:lnTo>
                  <a:pt x="591093" y="2805"/>
                </a:lnTo>
                <a:lnTo>
                  <a:pt x="579786" y="10445"/>
                </a:lnTo>
                <a:lnTo>
                  <a:pt x="572146" y="21752"/>
                </a:lnTo>
                <a:lnTo>
                  <a:pt x="569341" y="35559"/>
                </a:lnTo>
                <a:lnTo>
                  <a:pt x="572146" y="49367"/>
                </a:lnTo>
                <a:lnTo>
                  <a:pt x="579786" y="60674"/>
                </a:lnTo>
                <a:lnTo>
                  <a:pt x="591093" y="68314"/>
                </a:lnTo>
                <a:lnTo>
                  <a:pt x="604901" y="71120"/>
                </a:lnTo>
                <a:lnTo>
                  <a:pt x="618708" y="68314"/>
                </a:lnTo>
                <a:lnTo>
                  <a:pt x="630015" y="60674"/>
                </a:lnTo>
                <a:lnTo>
                  <a:pt x="637655" y="49367"/>
                </a:lnTo>
                <a:lnTo>
                  <a:pt x="640461" y="35559"/>
                </a:lnTo>
                <a:lnTo>
                  <a:pt x="637655" y="21752"/>
                </a:lnTo>
                <a:lnTo>
                  <a:pt x="630015" y="10445"/>
                </a:lnTo>
                <a:lnTo>
                  <a:pt x="618708" y="2805"/>
                </a:lnTo>
                <a:lnTo>
                  <a:pt x="604901" y="0"/>
                </a:lnTo>
                <a:close/>
              </a:path>
              <a:path w="2917825" h="71119">
                <a:moveTo>
                  <a:pt x="747268" y="0"/>
                </a:moveTo>
                <a:lnTo>
                  <a:pt x="733460" y="2805"/>
                </a:lnTo>
                <a:lnTo>
                  <a:pt x="722153" y="10445"/>
                </a:lnTo>
                <a:lnTo>
                  <a:pt x="714513" y="21752"/>
                </a:lnTo>
                <a:lnTo>
                  <a:pt x="711708" y="35559"/>
                </a:lnTo>
                <a:lnTo>
                  <a:pt x="714513" y="49367"/>
                </a:lnTo>
                <a:lnTo>
                  <a:pt x="722153" y="60674"/>
                </a:lnTo>
                <a:lnTo>
                  <a:pt x="733460" y="68314"/>
                </a:lnTo>
                <a:lnTo>
                  <a:pt x="747268" y="71120"/>
                </a:lnTo>
                <a:lnTo>
                  <a:pt x="761075" y="68314"/>
                </a:lnTo>
                <a:lnTo>
                  <a:pt x="772382" y="60674"/>
                </a:lnTo>
                <a:lnTo>
                  <a:pt x="780022" y="49367"/>
                </a:lnTo>
                <a:lnTo>
                  <a:pt x="782828" y="35559"/>
                </a:lnTo>
                <a:lnTo>
                  <a:pt x="780022" y="21752"/>
                </a:lnTo>
                <a:lnTo>
                  <a:pt x="772382" y="10445"/>
                </a:lnTo>
                <a:lnTo>
                  <a:pt x="761075" y="2805"/>
                </a:lnTo>
                <a:lnTo>
                  <a:pt x="747268" y="0"/>
                </a:lnTo>
                <a:close/>
              </a:path>
              <a:path w="2917825" h="71119">
                <a:moveTo>
                  <a:pt x="889508" y="0"/>
                </a:moveTo>
                <a:lnTo>
                  <a:pt x="875700" y="2805"/>
                </a:lnTo>
                <a:lnTo>
                  <a:pt x="864393" y="10445"/>
                </a:lnTo>
                <a:lnTo>
                  <a:pt x="856753" y="21752"/>
                </a:lnTo>
                <a:lnTo>
                  <a:pt x="853948" y="35559"/>
                </a:lnTo>
                <a:lnTo>
                  <a:pt x="856753" y="49367"/>
                </a:lnTo>
                <a:lnTo>
                  <a:pt x="864393" y="60674"/>
                </a:lnTo>
                <a:lnTo>
                  <a:pt x="875700" y="68314"/>
                </a:lnTo>
                <a:lnTo>
                  <a:pt x="889508" y="71120"/>
                </a:lnTo>
                <a:lnTo>
                  <a:pt x="903388" y="68314"/>
                </a:lnTo>
                <a:lnTo>
                  <a:pt x="914733" y="60674"/>
                </a:lnTo>
                <a:lnTo>
                  <a:pt x="922387" y="49367"/>
                </a:lnTo>
                <a:lnTo>
                  <a:pt x="925195" y="35559"/>
                </a:lnTo>
                <a:lnTo>
                  <a:pt x="922387" y="21752"/>
                </a:lnTo>
                <a:lnTo>
                  <a:pt x="914733" y="10445"/>
                </a:lnTo>
                <a:lnTo>
                  <a:pt x="903388" y="2805"/>
                </a:lnTo>
                <a:lnTo>
                  <a:pt x="889508" y="0"/>
                </a:lnTo>
                <a:close/>
              </a:path>
              <a:path w="2917825" h="71119">
                <a:moveTo>
                  <a:pt x="1031875" y="0"/>
                </a:moveTo>
                <a:lnTo>
                  <a:pt x="1018067" y="2805"/>
                </a:lnTo>
                <a:lnTo>
                  <a:pt x="1006760" y="10445"/>
                </a:lnTo>
                <a:lnTo>
                  <a:pt x="999120" y="21752"/>
                </a:lnTo>
                <a:lnTo>
                  <a:pt x="996315" y="35559"/>
                </a:lnTo>
                <a:lnTo>
                  <a:pt x="999120" y="49367"/>
                </a:lnTo>
                <a:lnTo>
                  <a:pt x="1006760" y="60674"/>
                </a:lnTo>
                <a:lnTo>
                  <a:pt x="1018067" y="68314"/>
                </a:lnTo>
                <a:lnTo>
                  <a:pt x="1031875" y="71120"/>
                </a:lnTo>
                <a:lnTo>
                  <a:pt x="1045682" y="68314"/>
                </a:lnTo>
                <a:lnTo>
                  <a:pt x="1056989" y="60674"/>
                </a:lnTo>
                <a:lnTo>
                  <a:pt x="1064629" y="49367"/>
                </a:lnTo>
                <a:lnTo>
                  <a:pt x="1067435" y="35559"/>
                </a:lnTo>
                <a:lnTo>
                  <a:pt x="1064629" y="21752"/>
                </a:lnTo>
                <a:lnTo>
                  <a:pt x="1056989" y="10445"/>
                </a:lnTo>
                <a:lnTo>
                  <a:pt x="1045682" y="2805"/>
                </a:lnTo>
                <a:lnTo>
                  <a:pt x="1031875" y="0"/>
                </a:lnTo>
                <a:close/>
              </a:path>
              <a:path w="2917825" h="71119">
                <a:moveTo>
                  <a:pt x="1174242" y="0"/>
                </a:moveTo>
                <a:lnTo>
                  <a:pt x="1160434" y="2805"/>
                </a:lnTo>
                <a:lnTo>
                  <a:pt x="1149127" y="10445"/>
                </a:lnTo>
                <a:lnTo>
                  <a:pt x="1141487" y="21752"/>
                </a:lnTo>
                <a:lnTo>
                  <a:pt x="1138682" y="35559"/>
                </a:lnTo>
                <a:lnTo>
                  <a:pt x="1141487" y="49367"/>
                </a:lnTo>
                <a:lnTo>
                  <a:pt x="1149127" y="60674"/>
                </a:lnTo>
                <a:lnTo>
                  <a:pt x="1160434" y="68314"/>
                </a:lnTo>
                <a:lnTo>
                  <a:pt x="1174242" y="71120"/>
                </a:lnTo>
                <a:lnTo>
                  <a:pt x="1188049" y="68314"/>
                </a:lnTo>
                <a:lnTo>
                  <a:pt x="1199356" y="60674"/>
                </a:lnTo>
                <a:lnTo>
                  <a:pt x="1206996" y="49367"/>
                </a:lnTo>
                <a:lnTo>
                  <a:pt x="1209802" y="35559"/>
                </a:lnTo>
                <a:lnTo>
                  <a:pt x="1206996" y="21752"/>
                </a:lnTo>
                <a:lnTo>
                  <a:pt x="1199356" y="10445"/>
                </a:lnTo>
                <a:lnTo>
                  <a:pt x="1188049" y="2805"/>
                </a:lnTo>
                <a:lnTo>
                  <a:pt x="1174242" y="0"/>
                </a:lnTo>
                <a:close/>
              </a:path>
              <a:path w="2917825" h="71119">
                <a:moveTo>
                  <a:pt x="1316482" y="0"/>
                </a:moveTo>
                <a:lnTo>
                  <a:pt x="1302674" y="2805"/>
                </a:lnTo>
                <a:lnTo>
                  <a:pt x="1291367" y="10445"/>
                </a:lnTo>
                <a:lnTo>
                  <a:pt x="1283727" y="21752"/>
                </a:lnTo>
                <a:lnTo>
                  <a:pt x="1280922" y="35559"/>
                </a:lnTo>
                <a:lnTo>
                  <a:pt x="1283727" y="49367"/>
                </a:lnTo>
                <a:lnTo>
                  <a:pt x="1291367" y="60674"/>
                </a:lnTo>
                <a:lnTo>
                  <a:pt x="1302674" y="68314"/>
                </a:lnTo>
                <a:lnTo>
                  <a:pt x="1316482" y="71120"/>
                </a:lnTo>
                <a:lnTo>
                  <a:pt x="1330309" y="68314"/>
                </a:lnTo>
                <a:lnTo>
                  <a:pt x="1341659" y="60674"/>
                </a:lnTo>
                <a:lnTo>
                  <a:pt x="1349343" y="49367"/>
                </a:lnTo>
                <a:lnTo>
                  <a:pt x="1352169" y="35559"/>
                </a:lnTo>
                <a:lnTo>
                  <a:pt x="1349343" y="21752"/>
                </a:lnTo>
                <a:lnTo>
                  <a:pt x="1341659" y="10445"/>
                </a:lnTo>
                <a:lnTo>
                  <a:pt x="1330309" y="2805"/>
                </a:lnTo>
                <a:lnTo>
                  <a:pt x="1316482" y="0"/>
                </a:lnTo>
                <a:close/>
              </a:path>
              <a:path w="2917825" h="71119">
                <a:moveTo>
                  <a:pt x="1458849" y="0"/>
                </a:moveTo>
                <a:lnTo>
                  <a:pt x="1445041" y="2805"/>
                </a:lnTo>
                <a:lnTo>
                  <a:pt x="1433734" y="10445"/>
                </a:lnTo>
                <a:lnTo>
                  <a:pt x="1426094" y="21752"/>
                </a:lnTo>
                <a:lnTo>
                  <a:pt x="1423289" y="35559"/>
                </a:lnTo>
                <a:lnTo>
                  <a:pt x="1426094" y="49367"/>
                </a:lnTo>
                <a:lnTo>
                  <a:pt x="1433734" y="60674"/>
                </a:lnTo>
                <a:lnTo>
                  <a:pt x="1445041" y="68314"/>
                </a:lnTo>
                <a:lnTo>
                  <a:pt x="1458849" y="71120"/>
                </a:lnTo>
                <a:lnTo>
                  <a:pt x="1472656" y="68314"/>
                </a:lnTo>
                <a:lnTo>
                  <a:pt x="1483963" y="60674"/>
                </a:lnTo>
                <a:lnTo>
                  <a:pt x="1491603" y="49367"/>
                </a:lnTo>
                <a:lnTo>
                  <a:pt x="1494409" y="35559"/>
                </a:lnTo>
                <a:lnTo>
                  <a:pt x="1491603" y="21752"/>
                </a:lnTo>
                <a:lnTo>
                  <a:pt x="1483963" y="10445"/>
                </a:lnTo>
                <a:lnTo>
                  <a:pt x="1472656" y="2805"/>
                </a:lnTo>
                <a:lnTo>
                  <a:pt x="1458849" y="0"/>
                </a:lnTo>
                <a:close/>
              </a:path>
              <a:path w="2917825" h="71119">
                <a:moveTo>
                  <a:pt x="1601216" y="0"/>
                </a:moveTo>
                <a:lnTo>
                  <a:pt x="1587388" y="2805"/>
                </a:lnTo>
                <a:lnTo>
                  <a:pt x="1576038" y="10445"/>
                </a:lnTo>
                <a:lnTo>
                  <a:pt x="1568354" y="21752"/>
                </a:lnTo>
                <a:lnTo>
                  <a:pt x="1565529" y="35559"/>
                </a:lnTo>
                <a:lnTo>
                  <a:pt x="1568354" y="49367"/>
                </a:lnTo>
                <a:lnTo>
                  <a:pt x="1576038" y="60674"/>
                </a:lnTo>
                <a:lnTo>
                  <a:pt x="1587388" y="68314"/>
                </a:lnTo>
                <a:lnTo>
                  <a:pt x="1601216" y="71120"/>
                </a:lnTo>
                <a:lnTo>
                  <a:pt x="1615023" y="68314"/>
                </a:lnTo>
                <a:lnTo>
                  <a:pt x="1626330" y="60674"/>
                </a:lnTo>
                <a:lnTo>
                  <a:pt x="1633970" y="49367"/>
                </a:lnTo>
                <a:lnTo>
                  <a:pt x="1636776" y="35559"/>
                </a:lnTo>
                <a:lnTo>
                  <a:pt x="1633970" y="21752"/>
                </a:lnTo>
                <a:lnTo>
                  <a:pt x="1626330" y="10445"/>
                </a:lnTo>
                <a:lnTo>
                  <a:pt x="1615023" y="2805"/>
                </a:lnTo>
                <a:lnTo>
                  <a:pt x="1601216" y="0"/>
                </a:lnTo>
                <a:close/>
              </a:path>
              <a:path w="2917825" h="71119">
                <a:moveTo>
                  <a:pt x="1743456" y="0"/>
                </a:moveTo>
                <a:lnTo>
                  <a:pt x="1729648" y="2805"/>
                </a:lnTo>
                <a:lnTo>
                  <a:pt x="1718341" y="10445"/>
                </a:lnTo>
                <a:lnTo>
                  <a:pt x="1710701" y="21752"/>
                </a:lnTo>
                <a:lnTo>
                  <a:pt x="1707896" y="35559"/>
                </a:lnTo>
                <a:lnTo>
                  <a:pt x="1710701" y="49367"/>
                </a:lnTo>
                <a:lnTo>
                  <a:pt x="1718341" y="60674"/>
                </a:lnTo>
                <a:lnTo>
                  <a:pt x="1729648" y="68314"/>
                </a:lnTo>
                <a:lnTo>
                  <a:pt x="1743456" y="71120"/>
                </a:lnTo>
                <a:lnTo>
                  <a:pt x="1757263" y="68314"/>
                </a:lnTo>
                <a:lnTo>
                  <a:pt x="1768570" y="60674"/>
                </a:lnTo>
                <a:lnTo>
                  <a:pt x="1776210" y="49367"/>
                </a:lnTo>
                <a:lnTo>
                  <a:pt x="1779016" y="35559"/>
                </a:lnTo>
                <a:lnTo>
                  <a:pt x="1776210" y="21752"/>
                </a:lnTo>
                <a:lnTo>
                  <a:pt x="1768570" y="10445"/>
                </a:lnTo>
                <a:lnTo>
                  <a:pt x="1757263" y="2805"/>
                </a:lnTo>
                <a:lnTo>
                  <a:pt x="1743456" y="0"/>
                </a:lnTo>
                <a:close/>
              </a:path>
              <a:path w="2917825" h="71119">
                <a:moveTo>
                  <a:pt x="1885823" y="0"/>
                </a:moveTo>
                <a:lnTo>
                  <a:pt x="1872015" y="2805"/>
                </a:lnTo>
                <a:lnTo>
                  <a:pt x="1860708" y="10445"/>
                </a:lnTo>
                <a:lnTo>
                  <a:pt x="1853068" y="21752"/>
                </a:lnTo>
                <a:lnTo>
                  <a:pt x="1850263" y="35559"/>
                </a:lnTo>
                <a:lnTo>
                  <a:pt x="1853068" y="49367"/>
                </a:lnTo>
                <a:lnTo>
                  <a:pt x="1860708" y="60674"/>
                </a:lnTo>
                <a:lnTo>
                  <a:pt x="1872015" y="68314"/>
                </a:lnTo>
                <a:lnTo>
                  <a:pt x="1885823" y="71120"/>
                </a:lnTo>
                <a:lnTo>
                  <a:pt x="1899630" y="68314"/>
                </a:lnTo>
                <a:lnTo>
                  <a:pt x="1910937" y="60674"/>
                </a:lnTo>
                <a:lnTo>
                  <a:pt x="1918577" y="49367"/>
                </a:lnTo>
                <a:lnTo>
                  <a:pt x="1921383" y="35559"/>
                </a:lnTo>
                <a:lnTo>
                  <a:pt x="1918577" y="21752"/>
                </a:lnTo>
                <a:lnTo>
                  <a:pt x="1910937" y="10445"/>
                </a:lnTo>
                <a:lnTo>
                  <a:pt x="1899630" y="2805"/>
                </a:lnTo>
                <a:lnTo>
                  <a:pt x="1885823" y="0"/>
                </a:lnTo>
                <a:close/>
              </a:path>
              <a:path w="2917825" h="71119">
                <a:moveTo>
                  <a:pt x="2028190" y="0"/>
                </a:moveTo>
                <a:lnTo>
                  <a:pt x="2014309" y="2805"/>
                </a:lnTo>
                <a:lnTo>
                  <a:pt x="2002964" y="10445"/>
                </a:lnTo>
                <a:lnTo>
                  <a:pt x="1995310" y="21752"/>
                </a:lnTo>
                <a:lnTo>
                  <a:pt x="1992503" y="35559"/>
                </a:lnTo>
                <a:lnTo>
                  <a:pt x="1995310" y="49367"/>
                </a:lnTo>
                <a:lnTo>
                  <a:pt x="2002964" y="60674"/>
                </a:lnTo>
                <a:lnTo>
                  <a:pt x="2014309" y="68314"/>
                </a:lnTo>
                <a:lnTo>
                  <a:pt x="2028190" y="71120"/>
                </a:lnTo>
                <a:lnTo>
                  <a:pt x="2041997" y="68314"/>
                </a:lnTo>
                <a:lnTo>
                  <a:pt x="2053304" y="60674"/>
                </a:lnTo>
                <a:lnTo>
                  <a:pt x="2060944" y="49367"/>
                </a:lnTo>
                <a:lnTo>
                  <a:pt x="2063750" y="35559"/>
                </a:lnTo>
                <a:lnTo>
                  <a:pt x="2060944" y="21752"/>
                </a:lnTo>
                <a:lnTo>
                  <a:pt x="2053304" y="10445"/>
                </a:lnTo>
                <a:lnTo>
                  <a:pt x="2041997" y="2805"/>
                </a:lnTo>
                <a:lnTo>
                  <a:pt x="2028190" y="0"/>
                </a:lnTo>
                <a:close/>
              </a:path>
              <a:path w="2917825" h="71119">
                <a:moveTo>
                  <a:pt x="2170430" y="0"/>
                </a:moveTo>
                <a:lnTo>
                  <a:pt x="2156622" y="2805"/>
                </a:lnTo>
                <a:lnTo>
                  <a:pt x="2145315" y="10445"/>
                </a:lnTo>
                <a:lnTo>
                  <a:pt x="2137675" y="21752"/>
                </a:lnTo>
                <a:lnTo>
                  <a:pt x="2134870" y="35559"/>
                </a:lnTo>
                <a:lnTo>
                  <a:pt x="2137675" y="49367"/>
                </a:lnTo>
                <a:lnTo>
                  <a:pt x="2145315" y="60674"/>
                </a:lnTo>
                <a:lnTo>
                  <a:pt x="2156622" y="68314"/>
                </a:lnTo>
                <a:lnTo>
                  <a:pt x="2170430" y="71120"/>
                </a:lnTo>
                <a:lnTo>
                  <a:pt x="2184237" y="68314"/>
                </a:lnTo>
                <a:lnTo>
                  <a:pt x="2195544" y="60674"/>
                </a:lnTo>
                <a:lnTo>
                  <a:pt x="2203184" y="49367"/>
                </a:lnTo>
                <a:lnTo>
                  <a:pt x="2205990" y="35559"/>
                </a:lnTo>
                <a:lnTo>
                  <a:pt x="2203184" y="21752"/>
                </a:lnTo>
                <a:lnTo>
                  <a:pt x="2195544" y="10445"/>
                </a:lnTo>
                <a:lnTo>
                  <a:pt x="2184237" y="2805"/>
                </a:lnTo>
                <a:lnTo>
                  <a:pt x="2170430" y="0"/>
                </a:lnTo>
                <a:close/>
              </a:path>
              <a:path w="2917825" h="71119">
                <a:moveTo>
                  <a:pt x="2312797" y="0"/>
                </a:moveTo>
                <a:lnTo>
                  <a:pt x="2298989" y="2805"/>
                </a:lnTo>
                <a:lnTo>
                  <a:pt x="2287682" y="10445"/>
                </a:lnTo>
                <a:lnTo>
                  <a:pt x="2280042" y="21752"/>
                </a:lnTo>
                <a:lnTo>
                  <a:pt x="2277237" y="35559"/>
                </a:lnTo>
                <a:lnTo>
                  <a:pt x="2280042" y="49367"/>
                </a:lnTo>
                <a:lnTo>
                  <a:pt x="2287682" y="60674"/>
                </a:lnTo>
                <a:lnTo>
                  <a:pt x="2298989" y="68314"/>
                </a:lnTo>
                <a:lnTo>
                  <a:pt x="2312797" y="71120"/>
                </a:lnTo>
                <a:lnTo>
                  <a:pt x="2326604" y="68314"/>
                </a:lnTo>
                <a:lnTo>
                  <a:pt x="2337911" y="60674"/>
                </a:lnTo>
                <a:lnTo>
                  <a:pt x="2345551" y="49367"/>
                </a:lnTo>
                <a:lnTo>
                  <a:pt x="2348357" y="35559"/>
                </a:lnTo>
                <a:lnTo>
                  <a:pt x="2345551" y="21752"/>
                </a:lnTo>
                <a:lnTo>
                  <a:pt x="2337911" y="10445"/>
                </a:lnTo>
                <a:lnTo>
                  <a:pt x="2326604" y="2805"/>
                </a:lnTo>
                <a:lnTo>
                  <a:pt x="2312797" y="0"/>
                </a:lnTo>
                <a:close/>
              </a:path>
              <a:path w="2917825" h="71119">
                <a:moveTo>
                  <a:pt x="2455037" y="0"/>
                </a:moveTo>
                <a:lnTo>
                  <a:pt x="2441229" y="2805"/>
                </a:lnTo>
                <a:lnTo>
                  <a:pt x="2429922" y="10445"/>
                </a:lnTo>
                <a:lnTo>
                  <a:pt x="2422282" y="21752"/>
                </a:lnTo>
                <a:lnTo>
                  <a:pt x="2419477" y="35559"/>
                </a:lnTo>
                <a:lnTo>
                  <a:pt x="2422282" y="49367"/>
                </a:lnTo>
                <a:lnTo>
                  <a:pt x="2429922" y="60674"/>
                </a:lnTo>
                <a:lnTo>
                  <a:pt x="2441229" y="68314"/>
                </a:lnTo>
                <a:lnTo>
                  <a:pt x="2455037" y="71120"/>
                </a:lnTo>
                <a:lnTo>
                  <a:pt x="2468917" y="68314"/>
                </a:lnTo>
                <a:lnTo>
                  <a:pt x="2480262" y="60674"/>
                </a:lnTo>
                <a:lnTo>
                  <a:pt x="2487916" y="49367"/>
                </a:lnTo>
                <a:lnTo>
                  <a:pt x="2490724" y="35559"/>
                </a:lnTo>
                <a:lnTo>
                  <a:pt x="2487916" y="21752"/>
                </a:lnTo>
                <a:lnTo>
                  <a:pt x="2480262" y="10445"/>
                </a:lnTo>
                <a:lnTo>
                  <a:pt x="2468917" y="2805"/>
                </a:lnTo>
                <a:lnTo>
                  <a:pt x="2455037" y="0"/>
                </a:lnTo>
                <a:close/>
              </a:path>
              <a:path w="2917825" h="71119">
                <a:moveTo>
                  <a:pt x="2597404" y="0"/>
                </a:moveTo>
                <a:lnTo>
                  <a:pt x="2583596" y="2805"/>
                </a:lnTo>
                <a:lnTo>
                  <a:pt x="2572289" y="10445"/>
                </a:lnTo>
                <a:lnTo>
                  <a:pt x="2564649" y="21752"/>
                </a:lnTo>
                <a:lnTo>
                  <a:pt x="2561844" y="35559"/>
                </a:lnTo>
                <a:lnTo>
                  <a:pt x="2564649" y="49367"/>
                </a:lnTo>
                <a:lnTo>
                  <a:pt x="2572289" y="60674"/>
                </a:lnTo>
                <a:lnTo>
                  <a:pt x="2583596" y="68314"/>
                </a:lnTo>
                <a:lnTo>
                  <a:pt x="2597404" y="71120"/>
                </a:lnTo>
                <a:lnTo>
                  <a:pt x="2611211" y="68314"/>
                </a:lnTo>
                <a:lnTo>
                  <a:pt x="2622518" y="60674"/>
                </a:lnTo>
                <a:lnTo>
                  <a:pt x="2630158" y="49367"/>
                </a:lnTo>
                <a:lnTo>
                  <a:pt x="2632964" y="35559"/>
                </a:lnTo>
                <a:lnTo>
                  <a:pt x="2630158" y="21752"/>
                </a:lnTo>
                <a:lnTo>
                  <a:pt x="2622518" y="10445"/>
                </a:lnTo>
                <a:lnTo>
                  <a:pt x="2611211" y="2805"/>
                </a:lnTo>
                <a:lnTo>
                  <a:pt x="2597404" y="0"/>
                </a:lnTo>
                <a:close/>
              </a:path>
              <a:path w="2917825" h="71119">
                <a:moveTo>
                  <a:pt x="2739771" y="0"/>
                </a:moveTo>
                <a:lnTo>
                  <a:pt x="2725963" y="2805"/>
                </a:lnTo>
                <a:lnTo>
                  <a:pt x="2714656" y="10445"/>
                </a:lnTo>
                <a:lnTo>
                  <a:pt x="2707016" y="21752"/>
                </a:lnTo>
                <a:lnTo>
                  <a:pt x="2704211" y="35559"/>
                </a:lnTo>
                <a:lnTo>
                  <a:pt x="2707016" y="49367"/>
                </a:lnTo>
                <a:lnTo>
                  <a:pt x="2714656" y="60674"/>
                </a:lnTo>
                <a:lnTo>
                  <a:pt x="2725963" y="68314"/>
                </a:lnTo>
                <a:lnTo>
                  <a:pt x="2739771" y="71120"/>
                </a:lnTo>
                <a:lnTo>
                  <a:pt x="2753578" y="68314"/>
                </a:lnTo>
                <a:lnTo>
                  <a:pt x="2764885" y="60674"/>
                </a:lnTo>
                <a:lnTo>
                  <a:pt x="2772525" y="49367"/>
                </a:lnTo>
                <a:lnTo>
                  <a:pt x="2775331" y="35559"/>
                </a:lnTo>
                <a:lnTo>
                  <a:pt x="2772525" y="21752"/>
                </a:lnTo>
                <a:lnTo>
                  <a:pt x="2764885" y="10445"/>
                </a:lnTo>
                <a:lnTo>
                  <a:pt x="2753578" y="2805"/>
                </a:lnTo>
                <a:lnTo>
                  <a:pt x="2739771" y="0"/>
                </a:lnTo>
                <a:close/>
              </a:path>
              <a:path w="2917825" h="71119">
                <a:moveTo>
                  <a:pt x="2882011" y="0"/>
                </a:moveTo>
                <a:lnTo>
                  <a:pt x="2868203" y="2805"/>
                </a:lnTo>
                <a:lnTo>
                  <a:pt x="2856896" y="10445"/>
                </a:lnTo>
                <a:lnTo>
                  <a:pt x="2849256" y="21752"/>
                </a:lnTo>
                <a:lnTo>
                  <a:pt x="2846451" y="35559"/>
                </a:lnTo>
                <a:lnTo>
                  <a:pt x="2849256" y="49367"/>
                </a:lnTo>
                <a:lnTo>
                  <a:pt x="2856896" y="60674"/>
                </a:lnTo>
                <a:lnTo>
                  <a:pt x="2868203" y="68314"/>
                </a:lnTo>
                <a:lnTo>
                  <a:pt x="2882011" y="71120"/>
                </a:lnTo>
                <a:lnTo>
                  <a:pt x="2895818" y="68314"/>
                </a:lnTo>
                <a:lnTo>
                  <a:pt x="2907125" y="60674"/>
                </a:lnTo>
                <a:lnTo>
                  <a:pt x="2914765" y="49367"/>
                </a:lnTo>
                <a:lnTo>
                  <a:pt x="2917571" y="35559"/>
                </a:lnTo>
                <a:lnTo>
                  <a:pt x="2914765" y="21752"/>
                </a:lnTo>
                <a:lnTo>
                  <a:pt x="2907125" y="10445"/>
                </a:lnTo>
                <a:lnTo>
                  <a:pt x="2895818" y="2805"/>
                </a:lnTo>
                <a:lnTo>
                  <a:pt x="2882011" y="0"/>
                </a:lnTo>
                <a:close/>
              </a:path>
            </a:pathLst>
          </a:custGeom>
          <a:solidFill>
            <a:srgbClr val="74A7DE"/>
          </a:solidFill>
          <a:ln>
            <a:noFill/>
          </a:ln>
        </p:spPr>
        <p:txBody>
          <a:bodyPr wrap="square" lIns="0" tIns="0" rIns="0" bIns="0" rtlCol="0"/>
          <a:lstStyle/>
          <a:p>
            <a:pPr defTabSz="457344" eaLnBrk="1" fontAlgn="auto" hangingPunct="1">
              <a:spcBef>
                <a:spcPts val="0"/>
              </a:spcBef>
              <a:spcAft>
                <a:spcPts val="0"/>
              </a:spcAft>
            </a:pPr>
            <a:endParaRPr sz="900">
              <a:solidFill>
                <a:srgbClr val="8064A2">
                  <a:lumMod val="75000"/>
                </a:srgbClr>
              </a:solidFill>
              <a:latin typeface="Calibri"/>
            </a:endParaRPr>
          </a:p>
        </p:txBody>
      </p:sp>
      <p:sp>
        <p:nvSpPr>
          <p:cNvPr id="14" name="object 14"/>
          <p:cNvSpPr/>
          <p:nvPr/>
        </p:nvSpPr>
        <p:spPr>
          <a:xfrm>
            <a:off x="7222580" y="3461445"/>
            <a:ext cx="1681364" cy="40970"/>
          </a:xfrm>
          <a:custGeom>
            <a:avLst/>
            <a:gdLst/>
            <a:ahLst/>
            <a:cxnLst/>
            <a:rect l="l" t="t" r="r" b="b"/>
            <a:pathLst>
              <a:path w="3361690" h="81914">
                <a:moveTo>
                  <a:pt x="40894" y="0"/>
                </a:moveTo>
                <a:lnTo>
                  <a:pt x="25020" y="3228"/>
                </a:lnTo>
                <a:lnTo>
                  <a:pt x="12017" y="12017"/>
                </a:lnTo>
                <a:lnTo>
                  <a:pt x="3228" y="25020"/>
                </a:lnTo>
                <a:lnTo>
                  <a:pt x="0" y="40893"/>
                </a:lnTo>
                <a:lnTo>
                  <a:pt x="3228" y="56840"/>
                </a:lnTo>
                <a:lnTo>
                  <a:pt x="12017" y="69881"/>
                </a:lnTo>
                <a:lnTo>
                  <a:pt x="25020" y="78684"/>
                </a:lnTo>
                <a:lnTo>
                  <a:pt x="40894" y="81914"/>
                </a:lnTo>
                <a:lnTo>
                  <a:pt x="56840" y="78684"/>
                </a:lnTo>
                <a:lnTo>
                  <a:pt x="69881" y="69881"/>
                </a:lnTo>
                <a:lnTo>
                  <a:pt x="78684" y="56840"/>
                </a:lnTo>
                <a:lnTo>
                  <a:pt x="81915" y="40893"/>
                </a:lnTo>
                <a:lnTo>
                  <a:pt x="78684" y="25020"/>
                </a:lnTo>
                <a:lnTo>
                  <a:pt x="69881" y="12017"/>
                </a:lnTo>
                <a:lnTo>
                  <a:pt x="56840" y="3228"/>
                </a:lnTo>
                <a:lnTo>
                  <a:pt x="40894" y="0"/>
                </a:lnTo>
                <a:close/>
              </a:path>
              <a:path w="3361690" h="81914">
                <a:moveTo>
                  <a:pt x="204978" y="0"/>
                </a:moveTo>
                <a:lnTo>
                  <a:pt x="189031" y="3228"/>
                </a:lnTo>
                <a:lnTo>
                  <a:pt x="175990" y="12017"/>
                </a:lnTo>
                <a:lnTo>
                  <a:pt x="167187" y="25020"/>
                </a:lnTo>
                <a:lnTo>
                  <a:pt x="163957" y="40893"/>
                </a:lnTo>
                <a:lnTo>
                  <a:pt x="167187" y="56840"/>
                </a:lnTo>
                <a:lnTo>
                  <a:pt x="175990" y="69881"/>
                </a:lnTo>
                <a:lnTo>
                  <a:pt x="189031" y="78684"/>
                </a:lnTo>
                <a:lnTo>
                  <a:pt x="204978" y="81914"/>
                </a:lnTo>
                <a:lnTo>
                  <a:pt x="220870" y="78684"/>
                </a:lnTo>
                <a:lnTo>
                  <a:pt x="233918" y="69881"/>
                </a:lnTo>
                <a:lnTo>
                  <a:pt x="242750" y="56840"/>
                </a:lnTo>
                <a:lnTo>
                  <a:pt x="245998" y="40893"/>
                </a:lnTo>
                <a:lnTo>
                  <a:pt x="242750" y="25020"/>
                </a:lnTo>
                <a:lnTo>
                  <a:pt x="233918" y="12017"/>
                </a:lnTo>
                <a:lnTo>
                  <a:pt x="220870" y="3228"/>
                </a:lnTo>
                <a:lnTo>
                  <a:pt x="204978" y="0"/>
                </a:lnTo>
                <a:close/>
              </a:path>
              <a:path w="3361690" h="81914">
                <a:moveTo>
                  <a:pt x="368934" y="0"/>
                </a:moveTo>
                <a:lnTo>
                  <a:pt x="352988" y="3228"/>
                </a:lnTo>
                <a:lnTo>
                  <a:pt x="339947" y="12017"/>
                </a:lnTo>
                <a:lnTo>
                  <a:pt x="331144" y="25020"/>
                </a:lnTo>
                <a:lnTo>
                  <a:pt x="327913" y="40893"/>
                </a:lnTo>
                <a:lnTo>
                  <a:pt x="331144" y="56840"/>
                </a:lnTo>
                <a:lnTo>
                  <a:pt x="339947" y="69881"/>
                </a:lnTo>
                <a:lnTo>
                  <a:pt x="352988" y="78684"/>
                </a:lnTo>
                <a:lnTo>
                  <a:pt x="368934" y="81914"/>
                </a:lnTo>
                <a:lnTo>
                  <a:pt x="384827" y="78684"/>
                </a:lnTo>
                <a:lnTo>
                  <a:pt x="397875" y="69881"/>
                </a:lnTo>
                <a:lnTo>
                  <a:pt x="406707" y="56840"/>
                </a:lnTo>
                <a:lnTo>
                  <a:pt x="409955" y="40893"/>
                </a:lnTo>
                <a:lnTo>
                  <a:pt x="406707" y="25020"/>
                </a:lnTo>
                <a:lnTo>
                  <a:pt x="397875" y="12017"/>
                </a:lnTo>
                <a:lnTo>
                  <a:pt x="384827" y="3228"/>
                </a:lnTo>
                <a:lnTo>
                  <a:pt x="368934" y="0"/>
                </a:lnTo>
                <a:close/>
              </a:path>
              <a:path w="3361690" h="81914">
                <a:moveTo>
                  <a:pt x="532892" y="0"/>
                </a:moveTo>
                <a:lnTo>
                  <a:pt x="516999" y="3228"/>
                </a:lnTo>
                <a:lnTo>
                  <a:pt x="503951" y="12017"/>
                </a:lnTo>
                <a:lnTo>
                  <a:pt x="495119" y="25020"/>
                </a:lnTo>
                <a:lnTo>
                  <a:pt x="491871" y="40893"/>
                </a:lnTo>
                <a:lnTo>
                  <a:pt x="495119" y="56840"/>
                </a:lnTo>
                <a:lnTo>
                  <a:pt x="503951" y="69881"/>
                </a:lnTo>
                <a:lnTo>
                  <a:pt x="516999" y="78684"/>
                </a:lnTo>
                <a:lnTo>
                  <a:pt x="532892" y="81914"/>
                </a:lnTo>
                <a:lnTo>
                  <a:pt x="548838" y="78684"/>
                </a:lnTo>
                <a:lnTo>
                  <a:pt x="561879" y="69881"/>
                </a:lnTo>
                <a:lnTo>
                  <a:pt x="570682" y="56840"/>
                </a:lnTo>
                <a:lnTo>
                  <a:pt x="573913" y="40893"/>
                </a:lnTo>
                <a:lnTo>
                  <a:pt x="570682" y="25020"/>
                </a:lnTo>
                <a:lnTo>
                  <a:pt x="561879" y="12017"/>
                </a:lnTo>
                <a:lnTo>
                  <a:pt x="548838" y="3228"/>
                </a:lnTo>
                <a:lnTo>
                  <a:pt x="532892" y="0"/>
                </a:lnTo>
                <a:close/>
              </a:path>
              <a:path w="3361690" h="81914">
                <a:moveTo>
                  <a:pt x="696848" y="0"/>
                </a:moveTo>
                <a:lnTo>
                  <a:pt x="680975" y="3228"/>
                </a:lnTo>
                <a:lnTo>
                  <a:pt x="667972" y="12017"/>
                </a:lnTo>
                <a:lnTo>
                  <a:pt x="659183" y="25020"/>
                </a:lnTo>
                <a:lnTo>
                  <a:pt x="655955" y="40893"/>
                </a:lnTo>
                <a:lnTo>
                  <a:pt x="659183" y="56840"/>
                </a:lnTo>
                <a:lnTo>
                  <a:pt x="667972" y="69881"/>
                </a:lnTo>
                <a:lnTo>
                  <a:pt x="680975" y="78684"/>
                </a:lnTo>
                <a:lnTo>
                  <a:pt x="696848" y="81914"/>
                </a:lnTo>
                <a:lnTo>
                  <a:pt x="712795" y="78684"/>
                </a:lnTo>
                <a:lnTo>
                  <a:pt x="725836" y="69881"/>
                </a:lnTo>
                <a:lnTo>
                  <a:pt x="734639" y="56840"/>
                </a:lnTo>
                <a:lnTo>
                  <a:pt x="737869" y="40893"/>
                </a:lnTo>
                <a:lnTo>
                  <a:pt x="734639" y="25020"/>
                </a:lnTo>
                <a:lnTo>
                  <a:pt x="725836" y="12017"/>
                </a:lnTo>
                <a:lnTo>
                  <a:pt x="712795" y="3228"/>
                </a:lnTo>
                <a:lnTo>
                  <a:pt x="696848" y="0"/>
                </a:lnTo>
                <a:close/>
              </a:path>
              <a:path w="3361690" h="81914">
                <a:moveTo>
                  <a:pt x="860932" y="0"/>
                </a:moveTo>
                <a:lnTo>
                  <a:pt x="844986" y="3228"/>
                </a:lnTo>
                <a:lnTo>
                  <a:pt x="831945" y="12017"/>
                </a:lnTo>
                <a:lnTo>
                  <a:pt x="823142" y="25020"/>
                </a:lnTo>
                <a:lnTo>
                  <a:pt x="819911" y="40893"/>
                </a:lnTo>
                <a:lnTo>
                  <a:pt x="823142" y="56840"/>
                </a:lnTo>
                <a:lnTo>
                  <a:pt x="831945" y="69881"/>
                </a:lnTo>
                <a:lnTo>
                  <a:pt x="844986" y="78684"/>
                </a:lnTo>
                <a:lnTo>
                  <a:pt x="860932" y="81914"/>
                </a:lnTo>
                <a:lnTo>
                  <a:pt x="876806" y="78684"/>
                </a:lnTo>
                <a:lnTo>
                  <a:pt x="889809" y="69881"/>
                </a:lnTo>
                <a:lnTo>
                  <a:pt x="898598" y="56840"/>
                </a:lnTo>
                <a:lnTo>
                  <a:pt x="901826" y="40893"/>
                </a:lnTo>
                <a:lnTo>
                  <a:pt x="898598" y="25020"/>
                </a:lnTo>
                <a:lnTo>
                  <a:pt x="889809" y="12017"/>
                </a:lnTo>
                <a:lnTo>
                  <a:pt x="876806" y="3228"/>
                </a:lnTo>
                <a:lnTo>
                  <a:pt x="860932" y="0"/>
                </a:lnTo>
                <a:close/>
              </a:path>
              <a:path w="3361690" h="81914">
                <a:moveTo>
                  <a:pt x="1024890" y="0"/>
                </a:moveTo>
                <a:lnTo>
                  <a:pt x="1008943" y="3228"/>
                </a:lnTo>
                <a:lnTo>
                  <a:pt x="995902" y="12017"/>
                </a:lnTo>
                <a:lnTo>
                  <a:pt x="987099" y="25020"/>
                </a:lnTo>
                <a:lnTo>
                  <a:pt x="983869" y="40893"/>
                </a:lnTo>
                <a:lnTo>
                  <a:pt x="987099" y="56840"/>
                </a:lnTo>
                <a:lnTo>
                  <a:pt x="995902" y="69881"/>
                </a:lnTo>
                <a:lnTo>
                  <a:pt x="1008943" y="78684"/>
                </a:lnTo>
                <a:lnTo>
                  <a:pt x="1024890" y="81914"/>
                </a:lnTo>
                <a:lnTo>
                  <a:pt x="1040782" y="78684"/>
                </a:lnTo>
                <a:lnTo>
                  <a:pt x="1053830" y="69881"/>
                </a:lnTo>
                <a:lnTo>
                  <a:pt x="1062662" y="56840"/>
                </a:lnTo>
                <a:lnTo>
                  <a:pt x="1065911" y="40893"/>
                </a:lnTo>
                <a:lnTo>
                  <a:pt x="1062662" y="25020"/>
                </a:lnTo>
                <a:lnTo>
                  <a:pt x="1053830" y="12017"/>
                </a:lnTo>
                <a:lnTo>
                  <a:pt x="1040782" y="3228"/>
                </a:lnTo>
                <a:lnTo>
                  <a:pt x="1024890" y="0"/>
                </a:lnTo>
                <a:close/>
              </a:path>
              <a:path w="3361690" h="81914">
                <a:moveTo>
                  <a:pt x="1188846" y="0"/>
                </a:moveTo>
                <a:lnTo>
                  <a:pt x="1172954" y="3228"/>
                </a:lnTo>
                <a:lnTo>
                  <a:pt x="1159906" y="12017"/>
                </a:lnTo>
                <a:lnTo>
                  <a:pt x="1151074" y="25020"/>
                </a:lnTo>
                <a:lnTo>
                  <a:pt x="1147825" y="40893"/>
                </a:lnTo>
                <a:lnTo>
                  <a:pt x="1151074" y="56840"/>
                </a:lnTo>
                <a:lnTo>
                  <a:pt x="1159906" y="69881"/>
                </a:lnTo>
                <a:lnTo>
                  <a:pt x="1172954" y="78684"/>
                </a:lnTo>
                <a:lnTo>
                  <a:pt x="1188846" y="81914"/>
                </a:lnTo>
                <a:lnTo>
                  <a:pt x="1204793" y="78684"/>
                </a:lnTo>
                <a:lnTo>
                  <a:pt x="1217834" y="69881"/>
                </a:lnTo>
                <a:lnTo>
                  <a:pt x="1226637" y="56840"/>
                </a:lnTo>
                <a:lnTo>
                  <a:pt x="1229867" y="40893"/>
                </a:lnTo>
                <a:lnTo>
                  <a:pt x="1226637" y="25020"/>
                </a:lnTo>
                <a:lnTo>
                  <a:pt x="1217834" y="12017"/>
                </a:lnTo>
                <a:lnTo>
                  <a:pt x="1204793" y="3228"/>
                </a:lnTo>
                <a:lnTo>
                  <a:pt x="1188846" y="0"/>
                </a:lnTo>
                <a:close/>
              </a:path>
              <a:path w="3361690" h="81914">
                <a:moveTo>
                  <a:pt x="1352803" y="0"/>
                </a:moveTo>
                <a:lnTo>
                  <a:pt x="1336911" y="3228"/>
                </a:lnTo>
                <a:lnTo>
                  <a:pt x="1323863" y="12017"/>
                </a:lnTo>
                <a:lnTo>
                  <a:pt x="1315031" y="25020"/>
                </a:lnTo>
                <a:lnTo>
                  <a:pt x="1311782" y="40893"/>
                </a:lnTo>
                <a:lnTo>
                  <a:pt x="1315031" y="56840"/>
                </a:lnTo>
                <a:lnTo>
                  <a:pt x="1323863" y="69881"/>
                </a:lnTo>
                <a:lnTo>
                  <a:pt x="1336911" y="78684"/>
                </a:lnTo>
                <a:lnTo>
                  <a:pt x="1352803" y="81914"/>
                </a:lnTo>
                <a:lnTo>
                  <a:pt x="1368750" y="78684"/>
                </a:lnTo>
                <a:lnTo>
                  <a:pt x="1381791" y="69881"/>
                </a:lnTo>
                <a:lnTo>
                  <a:pt x="1390594" y="56840"/>
                </a:lnTo>
                <a:lnTo>
                  <a:pt x="1393825" y="40893"/>
                </a:lnTo>
                <a:lnTo>
                  <a:pt x="1390594" y="25020"/>
                </a:lnTo>
                <a:lnTo>
                  <a:pt x="1381791" y="12017"/>
                </a:lnTo>
                <a:lnTo>
                  <a:pt x="1368750" y="3228"/>
                </a:lnTo>
                <a:lnTo>
                  <a:pt x="1352803" y="0"/>
                </a:lnTo>
                <a:close/>
              </a:path>
              <a:path w="3361690" h="81914">
                <a:moveTo>
                  <a:pt x="1516888" y="0"/>
                </a:moveTo>
                <a:lnTo>
                  <a:pt x="1500941" y="3228"/>
                </a:lnTo>
                <a:lnTo>
                  <a:pt x="1487900" y="12017"/>
                </a:lnTo>
                <a:lnTo>
                  <a:pt x="1479097" y="25020"/>
                </a:lnTo>
                <a:lnTo>
                  <a:pt x="1475867" y="40893"/>
                </a:lnTo>
                <a:lnTo>
                  <a:pt x="1479097" y="56840"/>
                </a:lnTo>
                <a:lnTo>
                  <a:pt x="1487900" y="69881"/>
                </a:lnTo>
                <a:lnTo>
                  <a:pt x="1500941" y="78684"/>
                </a:lnTo>
                <a:lnTo>
                  <a:pt x="1516888" y="81914"/>
                </a:lnTo>
                <a:lnTo>
                  <a:pt x="1532761" y="78684"/>
                </a:lnTo>
                <a:lnTo>
                  <a:pt x="1545764" y="69881"/>
                </a:lnTo>
                <a:lnTo>
                  <a:pt x="1554553" y="56840"/>
                </a:lnTo>
                <a:lnTo>
                  <a:pt x="1557782" y="40893"/>
                </a:lnTo>
                <a:lnTo>
                  <a:pt x="1554553" y="25020"/>
                </a:lnTo>
                <a:lnTo>
                  <a:pt x="1545764" y="12017"/>
                </a:lnTo>
                <a:lnTo>
                  <a:pt x="1532761" y="3228"/>
                </a:lnTo>
                <a:lnTo>
                  <a:pt x="1516888" y="0"/>
                </a:lnTo>
                <a:close/>
              </a:path>
              <a:path w="3361690" h="81914">
                <a:moveTo>
                  <a:pt x="1680844" y="0"/>
                </a:moveTo>
                <a:lnTo>
                  <a:pt x="1664898" y="3228"/>
                </a:lnTo>
                <a:lnTo>
                  <a:pt x="1651857" y="12017"/>
                </a:lnTo>
                <a:lnTo>
                  <a:pt x="1643054" y="25020"/>
                </a:lnTo>
                <a:lnTo>
                  <a:pt x="1639823" y="40893"/>
                </a:lnTo>
                <a:lnTo>
                  <a:pt x="1643054" y="56840"/>
                </a:lnTo>
                <a:lnTo>
                  <a:pt x="1651857" y="69881"/>
                </a:lnTo>
                <a:lnTo>
                  <a:pt x="1664898" y="78684"/>
                </a:lnTo>
                <a:lnTo>
                  <a:pt x="1680844" y="81914"/>
                </a:lnTo>
                <a:lnTo>
                  <a:pt x="1696737" y="78684"/>
                </a:lnTo>
                <a:lnTo>
                  <a:pt x="1709785" y="69881"/>
                </a:lnTo>
                <a:lnTo>
                  <a:pt x="1718617" y="56840"/>
                </a:lnTo>
                <a:lnTo>
                  <a:pt x="1721865" y="40893"/>
                </a:lnTo>
                <a:lnTo>
                  <a:pt x="1718617" y="25020"/>
                </a:lnTo>
                <a:lnTo>
                  <a:pt x="1709785" y="12017"/>
                </a:lnTo>
                <a:lnTo>
                  <a:pt x="1696737" y="3228"/>
                </a:lnTo>
                <a:lnTo>
                  <a:pt x="1680844" y="0"/>
                </a:lnTo>
                <a:close/>
              </a:path>
              <a:path w="3361690" h="81914">
                <a:moveTo>
                  <a:pt x="1844802" y="0"/>
                </a:moveTo>
                <a:lnTo>
                  <a:pt x="1828855" y="3228"/>
                </a:lnTo>
                <a:lnTo>
                  <a:pt x="1815814" y="12017"/>
                </a:lnTo>
                <a:lnTo>
                  <a:pt x="1807011" y="25020"/>
                </a:lnTo>
                <a:lnTo>
                  <a:pt x="1803780" y="40893"/>
                </a:lnTo>
                <a:lnTo>
                  <a:pt x="1807011" y="56840"/>
                </a:lnTo>
                <a:lnTo>
                  <a:pt x="1815814" y="69881"/>
                </a:lnTo>
                <a:lnTo>
                  <a:pt x="1828855" y="78684"/>
                </a:lnTo>
                <a:lnTo>
                  <a:pt x="1844802" y="81914"/>
                </a:lnTo>
                <a:lnTo>
                  <a:pt x="1860748" y="78684"/>
                </a:lnTo>
                <a:lnTo>
                  <a:pt x="1873789" y="69881"/>
                </a:lnTo>
                <a:lnTo>
                  <a:pt x="1882592" y="56840"/>
                </a:lnTo>
                <a:lnTo>
                  <a:pt x="1885823" y="40893"/>
                </a:lnTo>
                <a:lnTo>
                  <a:pt x="1882592" y="25020"/>
                </a:lnTo>
                <a:lnTo>
                  <a:pt x="1873789" y="12017"/>
                </a:lnTo>
                <a:lnTo>
                  <a:pt x="1860748" y="3228"/>
                </a:lnTo>
                <a:lnTo>
                  <a:pt x="1844802" y="0"/>
                </a:lnTo>
                <a:close/>
              </a:path>
              <a:path w="3361690" h="81914">
                <a:moveTo>
                  <a:pt x="2008759" y="0"/>
                </a:moveTo>
                <a:lnTo>
                  <a:pt x="1992866" y="3228"/>
                </a:lnTo>
                <a:lnTo>
                  <a:pt x="1979818" y="12017"/>
                </a:lnTo>
                <a:lnTo>
                  <a:pt x="1970986" y="25020"/>
                </a:lnTo>
                <a:lnTo>
                  <a:pt x="1967738" y="40893"/>
                </a:lnTo>
                <a:lnTo>
                  <a:pt x="1970986" y="56840"/>
                </a:lnTo>
                <a:lnTo>
                  <a:pt x="1979818" y="69881"/>
                </a:lnTo>
                <a:lnTo>
                  <a:pt x="1992866" y="78684"/>
                </a:lnTo>
                <a:lnTo>
                  <a:pt x="2008759" y="81914"/>
                </a:lnTo>
                <a:lnTo>
                  <a:pt x="2024705" y="78684"/>
                </a:lnTo>
                <a:lnTo>
                  <a:pt x="2037746" y="69881"/>
                </a:lnTo>
                <a:lnTo>
                  <a:pt x="2046549" y="56840"/>
                </a:lnTo>
                <a:lnTo>
                  <a:pt x="2049780" y="40893"/>
                </a:lnTo>
                <a:lnTo>
                  <a:pt x="2046549" y="25020"/>
                </a:lnTo>
                <a:lnTo>
                  <a:pt x="2037746" y="12017"/>
                </a:lnTo>
                <a:lnTo>
                  <a:pt x="2024705" y="3228"/>
                </a:lnTo>
                <a:lnTo>
                  <a:pt x="2008759" y="0"/>
                </a:lnTo>
                <a:close/>
              </a:path>
              <a:path w="3361690" h="81914">
                <a:moveTo>
                  <a:pt x="2172715" y="0"/>
                </a:moveTo>
                <a:lnTo>
                  <a:pt x="2156842" y="3228"/>
                </a:lnTo>
                <a:lnTo>
                  <a:pt x="2143839" y="12017"/>
                </a:lnTo>
                <a:lnTo>
                  <a:pt x="2135050" y="25020"/>
                </a:lnTo>
                <a:lnTo>
                  <a:pt x="2131821" y="40893"/>
                </a:lnTo>
                <a:lnTo>
                  <a:pt x="2135050" y="56840"/>
                </a:lnTo>
                <a:lnTo>
                  <a:pt x="2143839" y="69881"/>
                </a:lnTo>
                <a:lnTo>
                  <a:pt x="2156842" y="78684"/>
                </a:lnTo>
                <a:lnTo>
                  <a:pt x="2172715" y="81914"/>
                </a:lnTo>
                <a:lnTo>
                  <a:pt x="2188662" y="78684"/>
                </a:lnTo>
                <a:lnTo>
                  <a:pt x="2201703" y="69881"/>
                </a:lnTo>
                <a:lnTo>
                  <a:pt x="2210506" y="56840"/>
                </a:lnTo>
                <a:lnTo>
                  <a:pt x="2213736" y="40893"/>
                </a:lnTo>
                <a:lnTo>
                  <a:pt x="2210506" y="25020"/>
                </a:lnTo>
                <a:lnTo>
                  <a:pt x="2201703" y="12017"/>
                </a:lnTo>
                <a:lnTo>
                  <a:pt x="2188662" y="3228"/>
                </a:lnTo>
                <a:lnTo>
                  <a:pt x="2172715" y="0"/>
                </a:lnTo>
                <a:close/>
              </a:path>
              <a:path w="3361690" h="81914">
                <a:moveTo>
                  <a:pt x="2336800" y="0"/>
                </a:moveTo>
                <a:lnTo>
                  <a:pt x="2320853" y="3228"/>
                </a:lnTo>
                <a:lnTo>
                  <a:pt x="2307812" y="12017"/>
                </a:lnTo>
                <a:lnTo>
                  <a:pt x="2299009" y="25020"/>
                </a:lnTo>
                <a:lnTo>
                  <a:pt x="2295779" y="40893"/>
                </a:lnTo>
                <a:lnTo>
                  <a:pt x="2299009" y="56840"/>
                </a:lnTo>
                <a:lnTo>
                  <a:pt x="2307812" y="69881"/>
                </a:lnTo>
                <a:lnTo>
                  <a:pt x="2320853" y="78684"/>
                </a:lnTo>
                <a:lnTo>
                  <a:pt x="2336800" y="81914"/>
                </a:lnTo>
                <a:lnTo>
                  <a:pt x="2352673" y="78684"/>
                </a:lnTo>
                <a:lnTo>
                  <a:pt x="2365676" y="69881"/>
                </a:lnTo>
                <a:lnTo>
                  <a:pt x="2374465" y="56840"/>
                </a:lnTo>
                <a:lnTo>
                  <a:pt x="2377694" y="40893"/>
                </a:lnTo>
                <a:lnTo>
                  <a:pt x="2374465" y="25020"/>
                </a:lnTo>
                <a:lnTo>
                  <a:pt x="2365676" y="12017"/>
                </a:lnTo>
                <a:lnTo>
                  <a:pt x="2352673" y="3228"/>
                </a:lnTo>
                <a:lnTo>
                  <a:pt x="2336800" y="0"/>
                </a:lnTo>
                <a:close/>
              </a:path>
              <a:path w="3361690" h="81914">
                <a:moveTo>
                  <a:pt x="2500757" y="0"/>
                </a:moveTo>
                <a:lnTo>
                  <a:pt x="2484810" y="3228"/>
                </a:lnTo>
                <a:lnTo>
                  <a:pt x="2471769" y="12017"/>
                </a:lnTo>
                <a:lnTo>
                  <a:pt x="2462966" y="25020"/>
                </a:lnTo>
                <a:lnTo>
                  <a:pt x="2459736" y="40893"/>
                </a:lnTo>
                <a:lnTo>
                  <a:pt x="2462966" y="56840"/>
                </a:lnTo>
                <a:lnTo>
                  <a:pt x="2471769" y="69881"/>
                </a:lnTo>
                <a:lnTo>
                  <a:pt x="2484810" y="78684"/>
                </a:lnTo>
                <a:lnTo>
                  <a:pt x="2500757" y="81914"/>
                </a:lnTo>
                <a:lnTo>
                  <a:pt x="2516649" y="78684"/>
                </a:lnTo>
                <a:lnTo>
                  <a:pt x="2529697" y="69881"/>
                </a:lnTo>
                <a:lnTo>
                  <a:pt x="2538529" y="56840"/>
                </a:lnTo>
                <a:lnTo>
                  <a:pt x="2541778" y="40893"/>
                </a:lnTo>
                <a:lnTo>
                  <a:pt x="2538529" y="25020"/>
                </a:lnTo>
                <a:lnTo>
                  <a:pt x="2529697" y="12017"/>
                </a:lnTo>
                <a:lnTo>
                  <a:pt x="2516649" y="3228"/>
                </a:lnTo>
                <a:lnTo>
                  <a:pt x="2500757" y="0"/>
                </a:lnTo>
                <a:close/>
              </a:path>
              <a:path w="3361690" h="81914">
                <a:moveTo>
                  <a:pt x="2664713" y="0"/>
                </a:moveTo>
                <a:lnTo>
                  <a:pt x="2648821" y="3228"/>
                </a:lnTo>
                <a:lnTo>
                  <a:pt x="2635773" y="12017"/>
                </a:lnTo>
                <a:lnTo>
                  <a:pt x="2626941" y="25020"/>
                </a:lnTo>
                <a:lnTo>
                  <a:pt x="2623692" y="40893"/>
                </a:lnTo>
                <a:lnTo>
                  <a:pt x="2626941" y="56840"/>
                </a:lnTo>
                <a:lnTo>
                  <a:pt x="2635773" y="69881"/>
                </a:lnTo>
                <a:lnTo>
                  <a:pt x="2648821" y="78684"/>
                </a:lnTo>
                <a:lnTo>
                  <a:pt x="2664713" y="81914"/>
                </a:lnTo>
                <a:lnTo>
                  <a:pt x="2680660" y="78684"/>
                </a:lnTo>
                <a:lnTo>
                  <a:pt x="2693701" y="69881"/>
                </a:lnTo>
                <a:lnTo>
                  <a:pt x="2702504" y="56840"/>
                </a:lnTo>
                <a:lnTo>
                  <a:pt x="2705734" y="40893"/>
                </a:lnTo>
                <a:lnTo>
                  <a:pt x="2702504" y="25020"/>
                </a:lnTo>
                <a:lnTo>
                  <a:pt x="2693701" y="12017"/>
                </a:lnTo>
                <a:lnTo>
                  <a:pt x="2680660" y="3228"/>
                </a:lnTo>
                <a:lnTo>
                  <a:pt x="2664713" y="0"/>
                </a:lnTo>
                <a:close/>
              </a:path>
              <a:path w="3361690" h="81914">
                <a:moveTo>
                  <a:pt x="2828671" y="0"/>
                </a:moveTo>
                <a:lnTo>
                  <a:pt x="2812797" y="3228"/>
                </a:lnTo>
                <a:lnTo>
                  <a:pt x="2799794" y="12017"/>
                </a:lnTo>
                <a:lnTo>
                  <a:pt x="2791005" y="25020"/>
                </a:lnTo>
                <a:lnTo>
                  <a:pt x="2787777" y="40893"/>
                </a:lnTo>
                <a:lnTo>
                  <a:pt x="2791005" y="56840"/>
                </a:lnTo>
                <a:lnTo>
                  <a:pt x="2799794" y="69881"/>
                </a:lnTo>
                <a:lnTo>
                  <a:pt x="2812797" y="78684"/>
                </a:lnTo>
                <a:lnTo>
                  <a:pt x="2828671" y="81914"/>
                </a:lnTo>
                <a:lnTo>
                  <a:pt x="2844617" y="78684"/>
                </a:lnTo>
                <a:lnTo>
                  <a:pt x="2857658" y="69881"/>
                </a:lnTo>
                <a:lnTo>
                  <a:pt x="2866461" y="56840"/>
                </a:lnTo>
                <a:lnTo>
                  <a:pt x="2869692" y="40893"/>
                </a:lnTo>
                <a:lnTo>
                  <a:pt x="2866461" y="25020"/>
                </a:lnTo>
                <a:lnTo>
                  <a:pt x="2857658" y="12017"/>
                </a:lnTo>
                <a:lnTo>
                  <a:pt x="2844617" y="3228"/>
                </a:lnTo>
                <a:lnTo>
                  <a:pt x="2828671" y="0"/>
                </a:lnTo>
                <a:close/>
              </a:path>
              <a:path w="3361690" h="81914">
                <a:moveTo>
                  <a:pt x="2992755" y="0"/>
                </a:moveTo>
                <a:lnTo>
                  <a:pt x="2976808" y="3228"/>
                </a:lnTo>
                <a:lnTo>
                  <a:pt x="2963767" y="12017"/>
                </a:lnTo>
                <a:lnTo>
                  <a:pt x="2954964" y="25020"/>
                </a:lnTo>
                <a:lnTo>
                  <a:pt x="2951734" y="40893"/>
                </a:lnTo>
                <a:lnTo>
                  <a:pt x="2954964" y="56840"/>
                </a:lnTo>
                <a:lnTo>
                  <a:pt x="2963767" y="69881"/>
                </a:lnTo>
                <a:lnTo>
                  <a:pt x="2976808" y="78684"/>
                </a:lnTo>
                <a:lnTo>
                  <a:pt x="2992755" y="81914"/>
                </a:lnTo>
                <a:lnTo>
                  <a:pt x="3008628" y="78684"/>
                </a:lnTo>
                <a:lnTo>
                  <a:pt x="3021631" y="69881"/>
                </a:lnTo>
                <a:lnTo>
                  <a:pt x="3030420" y="56840"/>
                </a:lnTo>
                <a:lnTo>
                  <a:pt x="3033648" y="40893"/>
                </a:lnTo>
                <a:lnTo>
                  <a:pt x="3030420" y="25020"/>
                </a:lnTo>
                <a:lnTo>
                  <a:pt x="3021631" y="12017"/>
                </a:lnTo>
                <a:lnTo>
                  <a:pt x="3008628" y="3228"/>
                </a:lnTo>
                <a:lnTo>
                  <a:pt x="2992755" y="0"/>
                </a:lnTo>
                <a:close/>
              </a:path>
              <a:path w="3361690" h="81914">
                <a:moveTo>
                  <a:pt x="3156711" y="0"/>
                </a:moveTo>
                <a:lnTo>
                  <a:pt x="3140765" y="3228"/>
                </a:lnTo>
                <a:lnTo>
                  <a:pt x="3127724" y="12017"/>
                </a:lnTo>
                <a:lnTo>
                  <a:pt x="3118921" y="25020"/>
                </a:lnTo>
                <a:lnTo>
                  <a:pt x="3115690" y="40893"/>
                </a:lnTo>
                <a:lnTo>
                  <a:pt x="3118921" y="56840"/>
                </a:lnTo>
                <a:lnTo>
                  <a:pt x="3127724" y="69881"/>
                </a:lnTo>
                <a:lnTo>
                  <a:pt x="3140765" y="78684"/>
                </a:lnTo>
                <a:lnTo>
                  <a:pt x="3156711" y="81914"/>
                </a:lnTo>
                <a:lnTo>
                  <a:pt x="3172604" y="78684"/>
                </a:lnTo>
                <a:lnTo>
                  <a:pt x="3185652" y="69881"/>
                </a:lnTo>
                <a:lnTo>
                  <a:pt x="3194484" y="56840"/>
                </a:lnTo>
                <a:lnTo>
                  <a:pt x="3197732" y="40893"/>
                </a:lnTo>
                <a:lnTo>
                  <a:pt x="3194484" y="25020"/>
                </a:lnTo>
                <a:lnTo>
                  <a:pt x="3185652" y="12017"/>
                </a:lnTo>
                <a:lnTo>
                  <a:pt x="3172604" y="3228"/>
                </a:lnTo>
                <a:lnTo>
                  <a:pt x="3156711" y="0"/>
                </a:lnTo>
                <a:close/>
              </a:path>
              <a:path w="3361690" h="81914">
                <a:moveTo>
                  <a:pt x="3320669" y="0"/>
                </a:moveTo>
                <a:lnTo>
                  <a:pt x="3304722" y="3228"/>
                </a:lnTo>
                <a:lnTo>
                  <a:pt x="3291681" y="12017"/>
                </a:lnTo>
                <a:lnTo>
                  <a:pt x="3282878" y="25020"/>
                </a:lnTo>
                <a:lnTo>
                  <a:pt x="3279648" y="40893"/>
                </a:lnTo>
                <a:lnTo>
                  <a:pt x="3282878" y="56840"/>
                </a:lnTo>
                <a:lnTo>
                  <a:pt x="3291681" y="69881"/>
                </a:lnTo>
                <a:lnTo>
                  <a:pt x="3304722" y="78684"/>
                </a:lnTo>
                <a:lnTo>
                  <a:pt x="3320669" y="81914"/>
                </a:lnTo>
                <a:lnTo>
                  <a:pt x="3336615" y="78684"/>
                </a:lnTo>
                <a:lnTo>
                  <a:pt x="3349656" y="69881"/>
                </a:lnTo>
                <a:lnTo>
                  <a:pt x="3358459" y="56840"/>
                </a:lnTo>
                <a:lnTo>
                  <a:pt x="3361690" y="40893"/>
                </a:lnTo>
                <a:lnTo>
                  <a:pt x="3358459" y="25020"/>
                </a:lnTo>
                <a:lnTo>
                  <a:pt x="3349656" y="12017"/>
                </a:lnTo>
                <a:lnTo>
                  <a:pt x="3336615" y="3228"/>
                </a:lnTo>
                <a:lnTo>
                  <a:pt x="3320669" y="0"/>
                </a:lnTo>
                <a:close/>
              </a:path>
            </a:pathLst>
          </a:custGeom>
          <a:solidFill>
            <a:srgbClr val="497692"/>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15" name="object 15"/>
          <p:cNvPicPr/>
          <p:nvPr/>
        </p:nvPicPr>
        <p:blipFill>
          <a:blip r:embed="rId5" cstate="print"/>
          <a:stretch>
            <a:fillRect/>
          </a:stretch>
        </p:blipFill>
        <p:spPr>
          <a:xfrm>
            <a:off x="7861107" y="51832"/>
            <a:ext cx="1248795" cy="830455"/>
          </a:xfrm>
          <a:prstGeom prst="rect">
            <a:avLst/>
          </a:prstGeom>
        </p:spPr>
      </p:pic>
      <p:pic>
        <p:nvPicPr>
          <p:cNvPr id="16" name="object 16"/>
          <p:cNvPicPr/>
          <p:nvPr/>
        </p:nvPicPr>
        <p:blipFill>
          <a:blip r:embed="rId6" cstate="print"/>
          <a:stretch>
            <a:fillRect/>
          </a:stretch>
        </p:blipFill>
        <p:spPr>
          <a:xfrm>
            <a:off x="6620890" y="3910355"/>
            <a:ext cx="494887" cy="554494"/>
          </a:xfrm>
          <a:prstGeom prst="rect">
            <a:avLst/>
          </a:prstGeom>
        </p:spPr>
      </p:pic>
      <p:sp>
        <p:nvSpPr>
          <p:cNvPr id="21" name="object 21"/>
          <p:cNvSpPr txBox="1"/>
          <p:nvPr/>
        </p:nvSpPr>
        <p:spPr>
          <a:xfrm>
            <a:off x="7284010" y="3730842"/>
            <a:ext cx="1818418" cy="888389"/>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sz="1050" dirty="0">
                <a:solidFill>
                  <a:prstClr val="black"/>
                </a:solidFill>
                <a:latin typeface="Montserrat Medium" panose="00000600000000000000" pitchFamily="2" charset="-52"/>
              </a:rPr>
              <a:t>ОТВЕТСТВЕННЫЙ ЗА  </a:t>
            </a:r>
            <a:r>
              <a:rPr sz="1050" b="1" dirty="0">
                <a:solidFill>
                  <a:srgbClr val="74A7DE"/>
                </a:solidFill>
                <a:latin typeface="Montserrat Medium" panose="00000600000000000000" pitchFamily="2" charset="-52"/>
              </a:rPr>
              <a:t>ПРОВЕДЕНИЕ</a:t>
            </a:r>
            <a:r>
              <a:rPr sz="1050" dirty="0">
                <a:solidFill>
                  <a:prstClr val="black"/>
                </a:solidFill>
                <a:latin typeface="Montserrat Medium" panose="00000600000000000000" pitchFamily="2" charset="-52"/>
              </a:rPr>
              <a:t> –  КЛАСCНЫЙ  РУКОВОДИТЕЛЬ</a:t>
            </a:r>
          </a:p>
        </p:txBody>
      </p:sp>
      <p:sp>
        <p:nvSpPr>
          <p:cNvPr id="23" name="object 23"/>
          <p:cNvSpPr/>
          <p:nvPr/>
        </p:nvSpPr>
        <p:spPr>
          <a:xfrm>
            <a:off x="156536"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4" name="object 24"/>
          <p:cNvSpPr/>
          <p:nvPr/>
        </p:nvSpPr>
        <p:spPr>
          <a:xfrm>
            <a:off x="3052865" y="4825107"/>
            <a:ext cx="213743" cy="320139"/>
          </a:xfrm>
          <a:custGeom>
            <a:avLst/>
            <a:gdLst/>
            <a:ahLst/>
            <a:cxnLst/>
            <a:rect l="l" t="t" r="r" b="b"/>
            <a:pathLst>
              <a:path w="427354" h="640079">
                <a:moveTo>
                  <a:pt x="426770" y="0"/>
                </a:moveTo>
                <a:lnTo>
                  <a:pt x="0" y="0"/>
                </a:lnTo>
                <a:lnTo>
                  <a:pt x="0" y="639762"/>
                </a:lnTo>
                <a:lnTo>
                  <a:pt x="426770" y="639762"/>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29" name="bg object 16"/>
          <p:cNvPicPr/>
          <p:nvPr/>
        </p:nvPicPr>
        <p:blipFill>
          <a:blip r:embed="rId2" cstate="print"/>
          <a:stretch>
            <a:fillRect/>
          </a:stretch>
        </p:blipFill>
        <p:spPr>
          <a:xfrm>
            <a:off x="811131" y="108136"/>
            <a:ext cx="76880" cy="295804"/>
          </a:xfrm>
          <a:prstGeom prst="rect">
            <a:avLst/>
          </a:prstGeom>
        </p:spPr>
      </p:pic>
      <p:pic>
        <p:nvPicPr>
          <p:cNvPr id="30" name="bg object 17"/>
          <p:cNvPicPr/>
          <p:nvPr/>
        </p:nvPicPr>
        <p:blipFill>
          <a:blip r:embed="rId3" cstate="print"/>
          <a:stretch>
            <a:fillRect/>
          </a:stretch>
        </p:blipFill>
        <p:spPr>
          <a:xfrm>
            <a:off x="696224" y="108136"/>
            <a:ext cx="76880" cy="295804"/>
          </a:xfrm>
          <a:prstGeom prst="rect">
            <a:avLst/>
          </a:prstGeom>
        </p:spPr>
      </p:pic>
      <p:pic>
        <p:nvPicPr>
          <p:cNvPr id="31" name="bg object 18"/>
          <p:cNvPicPr/>
          <p:nvPr/>
        </p:nvPicPr>
        <p:blipFill>
          <a:blip r:embed="rId4" cstate="print"/>
          <a:stretch>
            <a:fillRect/>
          </a:stretch>
        </p:blipFill>
        <p:spPr>
          <a:xfrm>
            <a:off x="580300" y="108136"/>
            <a:ext cx="76880" cy="295804"/>
          </a:xfrm>
          <a:prstGeom prst="rect">
            <a:avLst/>
          </a:prstGeom>
        </p:spPr>
      </p:pic>
      <p:sp>
        <p:nvSpPr>
          <p:cNvPr id="32" name="bg object 19"/>
          <p:cNvSpPr/>
          <p:nvPr/>
        </p:nvSpPr>
        <p:spPr>
          <a:xfrm>
            <a:off x="962244" y="160531"/>
            <a:ext cx="2824717"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685983" eaLnBrk="1" fontAlgn="auto" hangingPunct="1">
              <a:spcBef>
                <a:spcPts val="0"/>
              </a:spcBef>
              <a:spcAft>
                <a:spcPts val="0"/>
              </a:spcAft>
            </a:pPr>
            <a:endParaRPr sz="900">
              <a:solidFill>
                <a:prstClr val="black"/>
              </a:solidFill>
              <a:latin typeface="Calibri"/>
            </a:endParaRPr>
          </a:p>
        </p:txBody>
      </p:sp>
      <p:sp>
        <p:nvSpPr>
          <p:cNvPr id="22" name="Прямоугольник 21"/>
          <p:cNvSpPr/>
          <p:nvPr/>
        </p:nvSpPr>
        <p:spPr>
          <a:xfrm>
            <a:off x="5239474" y="1107673"/>
            <a:ext cx="2874505" cy="369332"/>
          </a:xfrm>
          <a:prstGeom prst="rect">
            <a:avLst/>
          </a:prstGeom>
        </p:spPr>
        <p:txBody>
          <a:bodyPr wrap="none">
            <a:spAutoFit/>
          </a:bodyPr>
          <a:lstStyle/>
          <a:p>
            <a:pPr defTabSz="685983" eaLnBrk="1" fontAlgn="auto" hangingPunct="1">
              <a:spcBef>
                <a:spcPts val="0"/>
              </a:spcBef>
              <a:spcAft>
                <a:spcPts val="0"/>
              </a:spcAft>
            </a:pPr>
            <a:r>
              <a:rPr lang="ru-RU" sz="1800" dirty="0">
                <a:solidFill>
                  <a:srgbClr val="4A7693"/>
                </a:solidFill>
                <a:latin typeface="Montserrat Black" panose="00000A00000000000000" pitchFamily="2" charset="-52"/>
              </a:rPr>
              <a:t>1 сентября 2022 года</a:t>
            </a:r>
          </a:p>
        </p:txBody>
      </p:sp>
      <p:pic>
        <p:nvPicPr>
          <p:cNvPr id="36" name="object 16"/>
          <p:cNvPicPr/>
          <p:nvPr/>
        </p:nvPicPr>
        <p:blipFill>
          <a:blip r:embed="rId6" cstate="print"/>
          <a:stretch>
            <a:fillRect/>
          </a:stretch>
        </p:blipFill>
        <p:spPr>
          <a:xfrm>
            <a:off x="6622511" y="2666348"/>
            <a:ext cx="494887" cy="554494"/>
          </a:xfrm>
          <a:prstGeom prst="rect">
            <a:avLst/>
          </a:prstGeom>
        </p:spPr>
      </p:pic>
      <p:sp>
        <p:nvSpPr>
          <p:cNvPr id="37" name="object 21"/>
          <p:cNvSpPr txBox="1"/>
          <p:nvPr/>
        </p:nvSpPr>
        <p:spPr>
          <a:xfrm>
            <a:off x="7248089" y="2615942"/>
            <a:ext cx="1854340" cy="670380"/>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sz="1050" dirty="0">
                <a:solidFill>
                  <a:prstClr val="black"/>
                </a:solidFill>
                <a:latin typeface="Montserrat Medium" panose="00000600000000000000" pitchFamily="2" charset="-52"/>
              </a:rPr>
              <a:t>ОТВЕТСТВЕННЫЙ ЗА  </a:t>
            </a:r>
            <a:r>
              <a:rPr lang="ru-RU" sz="1050" b="1" dirty="0">
                <a:solidFill>
                  <a:srgbClr val="74A7DE"/>
                </a:solidFill>
                <a:latin typeface="Montserrat Medium" panose="00000600000000000000" pitchFamily="2" charset="-52"/>
              </a:rPr>
              <a:t>ОРГАНИЗАЦИЮ В ПОО</a:t>
            </a:r>
            <a:r>
              <a:rPr sz="1050" dirty="0">
                <a:solidFill>
                  <a:prstClr val="black"/>
                </a:solidFill>
                <a:latin typeface="Montserrat Medium" panose="00000600000000000000" pitchFamily="2" charset="-52"/>
              </a:rPr>
              <a:t> –  </a:t>
            </a:r>
            <a:r>
              <a:rPr lang="ru-RU" sz="1050" dirty="0">
                <a:solidFill>
                  <a:prstClr val="black"/>
                </a:solidFill>
                <a:latin typeface="Montserrat Medium" panose="00000600000000000000" pitchFamily="2" charset="-52"/>
              </a:rPr>
              <a:t>ЗАМДИРЕКТОРА ПО ВР</a:t>
            </a:r>
            <a:endParaRPr sz="1050" dirty="0">
              <a:solidFill>
                <a:prstClr val="black"/>
              </a:solidFill>
              <a:latin typeface="Montserrat Medium" panose="00000600000000000000" pitchFamily="2" charset="-52"/>
            </a:endParaRPr>
          </a:p>
        </p:txBody>
      </p:sp>
      <p:pic>
        <p:nvPicPr>
          <p:cNvPr id="38" name="Рисунок 37"/>
          <p:cNvPicPr>
            <a:picLocks noChangeAspect="1"/>
          </p:cNvPicPr>
          <p:nvPr/>
        </p:nvPicPr>
        <p:blipFill rotWithShape="1">
          <a:blip r:embed="rId7"/>
          <a:srcRect l="10104" t="10926" r="43750" b="10555"/>
          <a:stretch/>
        </p:blipFill>
        <p:spPr>
          <a:xfrm>
            <a:off x="357408" y="1304582"/>
            <a:ext cx="3416411" cy="3269883"/>
          </a:xfrm>
          <a:prstGeom prst="rect">
            <a:avLst/>
          </a:prstGeom>
        </p:spPr>
      </p:pic>
      <p:sp>
        <p:nvSpPr>
          <p:cNvPr id="6" name="object 6"/>
          <p:cNvSpPr/>
          <p:nvPr/>
        </p:nvSpPr>
        <p:spPr>
          <a:xfrm flipH="1">
            <a:off x="6418357" y="2670390"/>
            <a:ext cx="34300" cy="1938603"/>
          </a:xfrm>
          <a:custGeom>
            <a:avLst/>
            <a:gdLst/>
            <a:ahLst/>
            <a:cxnLst/>
            <a:rect l="l" t="t" r="r" b="b"/>
            <a:pathLst>
              <a:path w="79375" h="3244215">
                <a:moveTo>
                  <a:pt x="39624" y="3164586"/>
                </a:moveTo>
                <a:lnTo>
                  <a:pt x="24270" y="3167703"/>
                </a:lnTo>
                <a:lnTo>
                  <a:pt x="11668" y="3176190"/>
                </a:lnTo>
                <a:lnTo>
                  <a:pt x="3137" y="3188749"/>
                </a:lnTo>
                <a:lnTo>
                  <a:pt x="0" y="3204083"/>
                </a:lnTo>
                <a:lnTo>
                  <a:pt x="3137" y="3219436"/>
                </a:lnTo>
                <a:lnTo>
                  <a:pt x="11668" y="3232038"/>
                </a:lnTo>
                <a:lnTo>
                  <a:pt x="24270" y="3240569"/>
                </a:lnTo>
                <a:lnTo>
                  <a:pt x="39624" y="3243706"/>
                </a:lnTo>
                <a:lnTo>
                  <a:pt x="54957" y="3240569"/>
                </a:lnTo>
                <a:lnTo>
                  <a:pt x="67516" y="3232038"/>
                </a:lnTo>
                <a:lnTo>
                  <a:pt x="76003" y="3219436"/>
                </a:lnTo>
                <a:lnTo>
                  <a:pt x="79121" y="3204083"/>
                </a:lnTo>
                <a:lnTo>
                  <a:pt x="76003" y="3188749"/>
                </a:lnTo>
                <a:lnTo>
                  <a:pt x="67516" y="3176190"/>
                </a:lnTo>
                <a:lnTo>
                  <a:pt x="54957" y="3167703"/>
                </a:lnTo>
                <a:lnTo>
                  <a:pt x="39624" y="3164586"/>
                </a:lnTo>
                <a:close/>
              </a:path>
              <a:path w="79375" h="3244215">
                <a:moveTo>
                  <a:pt x="39624" y="3006343"/>
                </a:moveTo>
                <a:lnTo>
                  <a:pt x="24270" y="3009461"/>
                </a:lnTo>
                <a:lnTo>
                  <a:pt x="11668" y="3017948"/>
                </a:lnTo>
                <a:lnTo>
                  <a:pt x="3137" y="3030507"/>
                </a:lnTo>
                <a:lnTo>
                  <a:pt x="0" y="3045841"/>
                </a:lnTo>
                <a:lnTo>
                  <a:pt x="3137" y="3061247"/>
                </a:lnTo>
                <a:lnTo>
                  <a:pt x="11668" y="3073844"/>
                </a:lnTo>
                <a:lnTo>
                  <a:pt x="24270" y="3082345"/>
                </a:lnTo>
                <a:lnTo>
                  <a:pt x="39624" y="3085465"/>
                </a:lnTo>
                <a:lnTo>
                  <a:pt x="54957" y="3082345"/>
                </a:lnTo>
                <a:lnTo>
                  <a:pt x="67516" y="3073844"/>
                </a:lnTo>
                <a:lnTo>
                  <a:pt x="76003" y="3061247"/>
                </a:lnTo>
                <a:lnTo>
                  <a:pt x="79121" y="3045841"/>
                </a:lnTo>
                <a:lnTo>
                  <a:pt x="76003" y="3030507"/>
                </a:lnTo>
                <a:lnTo>
                  <a:pt x="67516" y="3017948"/>
                </a:lnTo>
                <a:lnTo>
                  <a:pt x="54957" y="3009461"/>
                </a:lnTo>
                <a:lnTo>
                  <a:pt x="39624" y="3006343"/>
                </a:lnTo>
                <a:close/>
              </a:path>
              <a:path w="79375" h="3244215">
                <a:moveTo>
                  <a:pt x="39624" y="2848102"/>
                </a:moveTo>
                <a:lnTo>
                  <a:pt x="24270" y="2851219"/>
                </a:lnTo>
                <a:lnTo>
                  <a:pt x="11668" y="2859706"/>
                </a:lnTo>
                <a:lnTo>
                  <a:pt x="3137" y="2872265"/>
                </a:lnTo>
                <a:lnTo>
                  <a:pt x="0" y="2887599"/>
                </a:lnTo>
                <a:lnTo>
                  <a:pt x="3137" y="2903005"/>
                </a:lnTo>
                <a:lnTo>
                  <a:pt x="11668" y="2915602"/>
                </a:lnTo>
                <a:lnTo>
                  <a:pt x="24270" y="2924103"/>
                </a:lnTo>
                <a:lnTo>
                  <a:pt x="39624" y="2927223"/>
                </a:lnTo>
                <a:lnTo>
                  <a:pt x="54957" y="2924103"/>
                </a:lnTo>
                <a:lnTo>
                  <a:pt x="67516" y="2915602"/>
                </a:lnTo>
                <a:lnTo>
                  <a:pt x="76003" y="2903005"/>
                </a:lnTo>
                <a:lnTo>
                  <a:pt x="79121" y="2887599"/>
                </a:lnTo>
                <a:lnTo>
                  <a:pt x="76003" y="2872265"/>
                </a:lnTo>
                <a:lnTo>
                  <a:pt x="67516" y="2859706"/>
                </a:lnTo>
                <a:lnTo>
                  <a:pt x="54957" y="2851219"/>
                </a:lnTo>
                <a:lnTo>
                  <a:pt x="39624" y="2848102"/>
                </a:lnTo>
                <a:close/>
              </a:path>
              <a:path w="79375" h="3244215">
                <a:moveTo>
                  <a:pt x="39624" y="2689860"/>
                </a:moveTo>
                <a:lnTo>
                  <a:pt x="24270" y="2692977"/>
                </a:lnTo>
                <a:lnTo>
                  <a:pt x="11668" y="2701464"/>
                </a:lnTo>
                <a:lnTo>
                  <a:pt x="3137" y="2714023"/>
                </a:lnTo>
                <a:lnTo>
                  <a:pt x="0" y="2729356"/>
                </a:lnTo>
                <a:lnTo>
                  <a:pt x="3137" y="2744763"/>
                </a:lnTo>
                <a:lnTo>
                  <a:pt x="11668" y="2757360"/>
                </a:lnTo>
                <a:lnTo>
                  <a:pt x="24270" y="2765861"/>
                </a:lnTo>
                <a:lnTo>
                  <a:pt x="39624" y="2768980"/>
                </a:lnTo>
                <a:lnTo>
                  <a:pt x="54957" y="2765861"/>
                </a:lnTo>
                <a:lnTo>
                  <a:pt x="67516" y="2757360"/>
                </a:lnTo>
                <a:lnTo>
                  <a:pt x="76003" y="2744763"/>
                </a:lnTo>
                <a:lnTo>
                  <a:pt x="79121" y="2729356"/>
                </a:lnTo>
                <a:lnTo>
                  <a:pt x="76003" y="2714023"/>
                </a:lnTo>
                <a:lnTo>
                  <a:pt x="67516" y="2701464"/>
                </a:lnTo>
                <a:lnTo>
                  <a:pt x="54957" y="2692977"/>
                </a:lnTo>
                <a:lnTo>
                  <a:pt x="39624" y="2689860"/>
                </a:lnTo>
                <a:close/>
              </a:path>
              <a:path w="79375" h="3244215">
                <a:moveTo>
                  <a:pt x="39624" y="2531617"/>
                </a:moveTo>
                <a:lnTo>
                  <a:pt x="24270" y="2534737"/>
                </a:lnTo>
                <a:lnTo>
                  <a:pt x="11668" y="2543238"/>
                </a:lnTo>
                <a:lnTo>
                  <a:pt x="3137" y="2555835"/>
                </a:lnTo>
                <a:lnTo>
                  <a:pt x="0" y="2571241"/>
                </a:lnTo>
                <a:lnTo>
                  <a:pt x="3137" y="2586575"/>
                </a:lnTo>
                <a:lnTo>
                  <a:pt x="11668" y="2599134"/>
                </a:lnTo>
                <a:lnTo>
                  <a:pt x="24270" y="2607621"/>
                </a:lnTo>
                <a:lnTo>
                  <a:pt x="39624" y="2610739"/>
                </a:lnTo>
                <a:lnTo>
                  <a:pt x="54957" y="2607621"/>
                </a:lnTo>
                <a:lnTo>
                  <a:pt x="67516" y="2599134"/>
                </a:lnTo>
                <a:lnTo>
                  <a:pt x="76003" y="2586575"/>
                </a:lnTo>
                <a:lnTo>
                  <a:pt x="79121" y="2571241"/>
                </a:lnTo>
                <a:lnTo>
                  <a:pt x="76003" y="2555835"/>
                </a:lnTo>
                <a:lnTo>
                  <a:pt x="67516" y="2543238"/>
                </a:lnTo>
                <a:lnTo>
                  <a:pt x="54957" y="2534737"/>
                </a:lnTo>
                <a:lnTo>
                  <a:pt x="39624" y="2531617"/>
                </a:lnTo>
                <a:close/>
              </a:path>
              <a:path w="79375" h="3244215">
                <a:moveTo>
                  <a:pt x="39624" y="2373376"/>
                </a:moveTo>
                <a:lnTo>
                  <a:pt x="24270" y="2376495"/>
                </a:lnTo>
                <a:lnTo>
                  <a:pt x="11668" y="2384996"/>
                </a:lnTo>
                <a:lnTo>
                  <a:pt x="3137" y="2397593"/>
                </a:lnTo>
                <a:lnTo>
                  <a:pt x="0" y="2413000"/>
                </a:lnTo>
                <a:lnTo>
                  <a:pt x="3137" y="2428333"/>
                </a:lnTo>
                <a:lnTo>
                  <a:pt x="11668" y="2440892"/>
                </a:lnTo>
                <a:lnTo>
                  <a:pt x="24270" y="2449379"/>
                </a:lnTo>
                <a:lnTo>
                  <a:pt x="39624" y="2452497"/>
                </a:lnTo>
                <a:lnTo>
                  <a:pt x="54957" y="2449379"/>
                </a:lnTo>
                <a:lnTo>
                  <a:pt x="67516" y="2440892"/>
                </a:lnTo>
                <a:lnTo>
                  <a:pt x="76003" y="2428333"/>
                </a:lnTo>
                <a:lnTo>
                  <a:pt x="79121" y="2413000"/>
                </a:lnTo>
                <a:lnTo>
                  <a:pt x="76003" y="2397593"/>
                </a:lnTo>
                <a:lnTo>
                  <a:pt x="67516" y="2384996"/>
                </a:lnTo>
                <a:lnTo>
                  <a:pt x="54957" y="2376495"/>
                </a:lnTo>
                <a:lnTo>
                  <a:pt x="39624" y="2373376"/>
                </a:lnTo>
                <a:close/>
              </a:path>
              <a:path w="79375" h="3244215">
                <a:moveTo>
                  <a:pt x="39624" y="2215134"/>
                </a:moveTo>
                <a:lnTo>
                  <a:pt x="24270" y="2218253"/>
                </a:lnTo>
                <a:lnTo>
                  <a:pt x="11668" y="2226754"/>
                </a:lnTo>
                <a:lnTo>
                  <a:pt x="3137" y="2239351"/>
                </a:lnTo>
                <a:lnTo>
                  <a:pt x="0" y="2254758"/>
                </a:lnTo>
                <a:lnTo>
                  <a:pt x="3137" y="2270091"/>
                </a:lnTo>
                <a:lnTo>
                  <a:pt x="11668" y="2282650"/>
                </a:lnTo>
                <a:lnTo>
                  <a:pt x="24270" y="2291137"/>
                </a:lnTo>
                <a:lnTo>
                  <a:pt x="39624" y="2294254"/>
                </a:lnTo>
                <a:lnTo>
                  <a:pt x="54957" y="2291137"/>
                </a:lnTo>
                <a:lnTo>
                  <a:pt x="67516" y="2282650"/>
                </a:lnTo>
                <a:lnTo>
                  <a:pt x="76003" y="2270091"/>
                </a:lnTo>
                <a:lnTo>
                  <a:pt x="79121" y="2254758"/>
                </a:lnTo>
                <a:lnTo>
                  <a:pt x="76003" y="2239351"/>
                </a:lnTo>
                <a:lnTo>
                  <a:pt x="67516" y="2226754"/>
                </a:lnTo>
                <a:lnTo>
                  <a:pt x="54957" y="2218253"/>
                </a:lnTo>
                <a:lnTo>
                  <a:pt x="39624" y="2215134"/>
                </a:lnTo>
                <a:close/>
              </a:path>
              <a:path w="79375" h="3244215">
                <a:moveTo>
                  <a:pt x="39624" y="2056891"/>
                </a:moveTo>
                <a:lnTo>
                  <a:pt x="24270" y="2060029"/>
                </a:lnTo>
                <a:lnTo>
                  <a:pt x="11668" y="2068560"/>
                </a:lnTo>
                <a:lnTo>
                  <a:pt x="3137" y="2081162"/>
                </a:lnTo>
                <a:lnTo>
                  <a:pt x="0" y="2096515"/>
                </a:lnTo>
                <a:lnTo>
                  <a:pt x="3137" y="2111849"/>
                </a:lnTo>
                <a:lnTo>
                  <a:pt x="11668" y="2124408"/>
                </a:lnTo>
                <a:lnTo>
                  <a:pt x="24270" y="2132895"/>
                </a:lnTo>
                <a:lnTo>
                  <a:pt x="39624" y="2136013"/>
                </a:lnTo>
                <a:lnTo>
                  <a:pt x="54957" y="2132895"/>
                </a:lnTo>
                <a:lnTo>
                  <a:pt x="67516" y="2124408"/>
                </a:lnTo>
                <a:lnTo>
                  <a:pt x="76003" y="2111849"/>
                </a:lnTo>
                <a:lnTo>
                  <a:pt x="79121" y="2096515"/>
                </a:lnTo>
                <a:lnTo>
                  <a:pt x="76003" y="2081162"/>
                </a:lnTo>
                <a:lnTo>
                  <a:pt x="67516" y="2068560"/>
                </a:lnTo>
                <a:lnTo>
                  <a:pt x="54957" y="2060029"/>
                </a:lnTo>
                <a:lnTo>
                  <a:pt x="39624" y="2056891"/>
                </a:lnTo>
                <a:close/>
              </a:path>
              <a:path w="79375" h="3244215">
                <a:moveTo>
                  <a:pt x="39624" y="1898650"/>
                </a:moveTo>
                <a:lnTo>
                  <a:pt x="24270" y="1901787"/>
                </a:lnTo>
                <a:lnTo>
                  <a:pt x="11668" y="1910318"/>
                </a:lnTo>
                <a:lnTo>
                  <a:pt x="3137" y="1922920"/>
                </a:lnTo>
                <a:lnTo>
                  <a:pt x="0" y="1938274"/>
                </a:lnTo>
                <a:lnTo>
                  <a:pt x="3137" y="1953607"/>
                </a:lnTo>
                <a:lnTo>
                  <a:pt x="11668" y="1966166"/>
                </a:lnTo>
                <a:lnTo>
                  <a:pt x="24270" y="1974653"/>
                </a:lnTo>
                <a:lnTo>
                  <a:pt x="39624" y="1977771"/>
                </a:lnTo>
                <a:lnTo>
                  <a:pt x="54957" y="1974653"/>
                </a:lnTo>
                <a:lnTo>
                  <a:pt x="67516" y="1966166"/>
                </a:lnTo>
                <a:lnTo>
                  <a:pt x="76003" y="1953607"/>
                </a:lnTo>
                <a:lnTo>
                  <a:pt x="79121" y="1938274"/>
                </a:lnTo>
                <a:lnTo>
                  <a:pt x="76003" y="1922920"/>
                </a:lnTo>
                <a:lnTo>
                  <a:pt x="67516" y="1910318"/>
                </a:lnTo>
                <a:lnTo>
                  <a:pt x="54957" y="1901787"/>
                </a:lnTo>
                <a:lnTo>
                  <a:pt x="39624" y="1898650"/>
                </a:lnTo>
                <a:close/>
              </a:path>
              <a:path w="79375" h="3244215">
                <a:moveTo>
                  <a:pt x="39624" y="1740535"/>
                </a:moveTo>
                <a:lnTo>
                  <a:pt x="24270" y="1743652"/>
                </a:lnTo>
                <a:lnTo>
                  <a:pt x="11668" y="1752139"/>
                </a:lnTo>
                <a:lnTo>
                  <a:pt x="3137" y="1764698"/>
                </a:lnTo>
                <a:lnTo>
                  <a:pt x="0" y="1780031"/>
                </a:lnTo>
                <a:lnTo>
                  <a:pt x="3137" y="1795385"/>
                </a:lnTo>
                <a:lnTo>
                  <a:pt x="11668" y="1807987"/>
                </a:lnTo>
                <a:lnTo>
                  <a:pt x="24270" y="1816518"/>
                </a:lnTo>
                <a:lnTo>
                  <a:pt x="39624" y="1819655"/>
                </a:lnTo>
                <a:lnTo>
                  <a:pt x="54957" y="1816518"/>
                </a:lnTo>
                <a:lnTo>
                  <a:pt x="67516" y="1807987"/>
                </a:lnTo>
                <a:lnTo>
                  <a:pt x="76003" y="1795385"/>
                </a:lnTo>
                <a:lnTo>
                  <a:pt x="79121" y="1780031"/>
                </a:lnTo>
                <a:lnTo>
                  <a:pt x="76003" y="1764698"/>
                </a:lnTo>
                <a:lnTo>
                  <a:pt x="67516" y="1752139"/>
                </a:lnTo>
                <a:lnTo>
                  <a:pt x="54957" y="1743652"/>
                </a:lnTo>
                <a:lnTo>
                  <a:pt x="39624" y="1740535"/>
                </a:lnTo>
                <a:close/>
              </a:path>
              <a:path w="79375" h="3244215">
                <a:moveTo>
                  <a:pt x="39624" y="1582292"/>
                </a:moveTo>
                <a:lnTo>
                  <a:pt x="24270" y="1585410"/>
                </a:lnTo>
                <a:lnTo>
                  <a:pt x="11668" y="1593897"/>
                </a:lnTo>
                <a:lnTo>
                  <a:pt x="3137" y="1606456"/>
                </a:lnTo>
                <a:lnTo>
                  <a:pt x="0" y="1621789"/>
                </a:lnTo>
                <a:lnTo>
                  <a:pt x="3137" y="1637143"/>
                </a:lnTo>
                <a:lnTo>
                  <a:pt x="11668" y="1649745"/>
                </a:lnTo>
                <a:lnTo>
                  <a:pt x="24270" y="1658276"/>
                </a:lnTo>
                <a:lnTo>
                  <a:pt x="39624" y="1661414"/>
                </a:lnTo>
                <a:lnTo>
                  <a:pt x="54957" y="1658276"/>
                </a:lnTo>
                <a:lnTo>
                  <a:pt x="67516" y="1649745"/>
                </a:lnTo>
                <a:lnTo>
                  <a:pt x="76003" y="1637143"/>
                </a:lnTo>
                <a:lnTo>
                  <a:pt x="79121" y="1621789"/>
                </a:lnTo>
                <a:lnTo>
                  <a:pt x="76003" y="1606456"/>
                </a:lnTo>
                <a:lnTo>
                  <a:pt x="67516" y="1593897"/>
                </a:lnTo>
                <a:lnTo>
                  <a:pt x="54957" y="1585410"/>
                </a:lnTo>
                <a:lnTo>
                  <a:pt x="39624" y="1582292"/>
                </a:lnTo>
                <a:close/>
              </a:path>
              <a:path w="79375" h="3244215">
                <a:moveTo>
                  <a:pt x="39624" y="1424051"/>
                </a:moveTo>
                <a:lnTo>
                  <a:pt x="24270" y="1427168"/>
                </a:lnTo>
                <a:lnTo>
                  <a:pt x="11668" y="1435655"/>
                </a:lnTo>
                <a:lnTo>
                  <a:pt x="3137" y="1448214"/>
                </a:lnTo>
                <a:lnTo>
                  <a:pt x="0" y="1463548"/>
                </a:lnTo>
                <a:lnTo>
                  <a:pt x="3137" y="1478954"/>
                </a:lnTo>
                <a:lnTo>
                  <a:pt x="11668" y="1491551"/>
                </a:lnTo>
                <a:lnTo>
                  <a:pt x="24270" y="1500052"/>
                </a:lnTo>
                <a:lnTo>
                  <a:pt x="39624" y="1503172"/>
                </a:lnTo>
                <a:lnTo>
                  <a:pt x="54957" y="1500052"/>
                </a:lnTo>
                <a:lnTo>
                  <a:pt x="67516" y="1491551"/>
                </a:lnTo>
                <a:lnTo>
                  <a:pt x="76003" y="1478954"/>
                </a:lnTo>
                <a:lnTo>
                  <a:pt x="79121" y="1463548"/>
                </a:lnTo>
                <a:lnTo>
                  <a:pt x="76003" y="1448214"/>
                </a:lnTo>
                <a:lnTo>
                  <a:pt x="67516" y="1435655"/>
                </a:lnTo>
                <a:lnTo>
                  <a:pt x="54957" y="1427168"/>
                </a:lnTo>
                <a:lnTo>
                  <a:pt x="39624" y="1424051"/>
                </a:lnTo>
                <a:close/>
              </a:path>
              <a:path w="79375" h="3244215">
                <a:moveTo>
                  <a:pt x="39624" y="1265809"/>
                </a:moveTo>
                <a:lnTo>
                  <a:pt x="24270" y="1268926"/>
                </a:lnTo>
                <a:lnTo>
                  <a:pt x="11668" y="1277413"/>
                </a:lnTo>
                <a:lnTo>
                  <a:pt x="3137" y="1289972"/>
                </a:lnTo>
                <a:lnTo>
                  <a:pt x="0" y="1305305"/>
                </a:lnTo>
                <a:lnTo>
                  <a:pt x="3137" y="1320712"/>
                </a:lnTo>
                <a:lnTo>
                  <a:pt x="11668" y="1333309"/>
                </a:lnTo>
                <a:lnTo>
                  <a:pt x="24270" y="1341810"/>
                </a:lnTo>
                <a:lnTo>
                  <a:pt x="39624" y="1344929"/>
                </a:lnTo>
                <a:lnTo>
                  <a:pt x="54957" y="1341810"/>
                </a:lnTo>
                <a:lnTo>
                  <a:pt x="67516" y="1333309"/>
                </a:lnTo>
                <a:lnTo>
                  <a:pt x="76003" y="1320712"/>
                </a:lnTo>
                <a:lnTo>
                  <a:pt x="79121" y="1305305"/>
                </a:lnTo>
                <a:lnTo>
                  <a:pt x="76003" y="1289972"/>
                </a:lnTo>
                <a:lnTo>
                  <a:pt x="67516" y="1277413"/>
                </a:lnTo>
                <a:lnTo>
                  <a:pt x="54957" y="1268926"/>
                </a:lnTo>
                <a:lnTo>
                  <a:pt x="39624" y="1265809"/>
                </a:lnTo>
                <a:close/>
              </a:path>
              <a:path w="79375" h="3244215">
                <a:moveTo>
                  <a:pt x="39624" y="1107566"/>
                </a:moveTo>
                <a:lnTo>
                  <a:pt x="24270" y="1110684"/>
                </a:lnTo>
                <a:lnTo>
                  <a:pt x="11668" y="1119171"/>
                </a:lnTo>
                <a:lnTo>
                  <a:pt x="3137" y="1131730"/>
                </a:lnTo>
                <a:lnTo>
                  <a:pt x="0" y="1147064"/>
                </a:lnTo>
                <a:lnTo>
                  <a:pt x="3137" y="1162470"/>
                </a:lnTo>
                <a:lnTo>
                  <a:pt x="11668" y="1175067"/>
                </a:lnTo>
                <a:lnTo>
                  <a:pt x="24270" y="1183568"/>
                </a:lnTo>
                <a:lnTo>
                  <a:pt x="39624" y="1186688"/>
                </a:lnTo>
                <a:lnTo>
                  <a:pt x="54957" y="1183568"/>
                </a:lnTo>
                <a:lnTo>
                  <a:pt x="67516" y="1175067"/>
                </a:lnTo>
                <a:lnTo>
                  <a:pt x="76003" y="1162470"/>
                </a:lnTo>
                <a:lnTo>
                  <a:pt x="79121" y="1147064"/>
                </a:lnTo>
                <a:lnTo>
                  <a:pt x="76003" y="1131730"/>
                </a:lnTo>
                <a:lnTo>
                  <a:pt x="67516" y="1119171"/>
                </a:lnTo>
                <a:lnTo>
                  <a:pt x="54957" y="1110684"/>
                </a:lnTo>
                <a:lnTo>
                  <a:pt x="39624" y="1107566"/>
                </a:lnTo>
                <a:close/>
              </a:path>
              <a:path w="79375" h="3244215">
                <a:moveTo>
                  <a:pt x="39624" y="949325"/>
                </a:moveTo>
                <a:lnTo>
                  <a:pt x="24270" y="952444"/>
                </a:lnTo>
                <a:lnTo>
                  <a:pt x="11668" y="960945"/>
                </a:lnTo>
                <a:lnTo>
                  <a:pt x="3137" y="973542"/>
                </a:lnTo>
                <a:lnTo>
                  <a:pt x="0" y="988949"/>
                </a:lnTo>
                <a:lnTo>
                  <a:pt x="3137" y="1004282"/>
                </a:lnTo>
                <a:lnTo>
                  <a:pt x="11668" y="1016841"/>
                </a:lnTo>
                <a:lnTo>
                  <a:pt x="24270" y="1025328"/>
                </a:lnTo>
                <a:lnTo>
                  <a:pt x="39624" y="1028446"/>
                </a:lnTo>
                <a:lnTo>
                  <a:pt x="54957" y="1025328"/>
                </a:lnTo>
                <a:lnTo>
                  <a:pt x="67516" y="1016841"/>
                </a:lnTo>
                <a:lnTo>
                  <a:pt x="76003" y="1004282"/>
                </a:lnTo>
                <a:lnTo>
                  <a:pt x="79121" y="988949"/>
                </a:lnTo>
                <a:lnTo>
                  <a:pt x="76003" y="973542"/>
                </a:lnTo>
                <a:lnTo>
                  <a:pt x="67516" y="960945"/>
                </a:lnTo>
                <a:lnTo>
                  <a:pt x="54957" y="952444"/>
                </a:lnTo>
                <a:lnTo>
                  <a:pt x="39624" y="949325"/>
                </a:lnTo>
                <a:close/>
              </a:path>
              <a:path w="79375" h="3244215">
                <a:moveTo>
                  <a:pt x="39624" y="791083"/>
                </a:moveTo>
                <a:lnTo>
                  <a:pt x="24270" y="794202"/>
                </a:lnTo>
                <a:lnTo>
                  <a:pt x="11668" y="802703"/>
                </a:lnTo>
                <a:lnTo>
                  <a:pt x="3137" y="815300"/>
                </a:lnTo>
                <a:lnTo>
                  <a:pt x="0" y="830706"/>
                </a:lnTo>
                <a:lnTo>
                  <a:pt x="3137" y="846040"/>
                </a:lnTo>
                <a:lnTo>
                  <a:pt x="11668" y="858599"/>
                </a:lnTo>
                <a:lnTo>
                  <a:pt x="24270" y="867086"/>
                </a:lnTo>
                <a:lnTo>
                  <a:pt x="39624" y="870203"/>
                </a:lnTo>
                <a:lnTo>
                  <a:pt x="54957" y="867086"/>
                </a:lnTo>
                <a:lnTo>
                  <a:pt x="67516" y="858599"/>
                </a:lnTo>
                <a:lnTo>
                  <a:pt x="76003" y="846040"/>
                </a:lnTo>
                <a:lnTo>
                  <a:pt x="79121" y="830706"/>
                </a:lnTo>
                <a:lnTo>
                  <a:pt x="76003" y="815300"/>
                </a:lnTo>
                <a:lnTo>
                  <a:pt x="67516" y="802703"/>
                </a:lnTo>
                <a:lnTo>
                  <a:pt x="54957" y="794202"/>
                </a:lnTo>
                <a:lnTo>
                  <a:pt x="39624" y="791083"/>
                </a:lnTo>
                <a:close/>
              </a:path>
              <a:path w="79375" h="3244215">
                <a:moveTo>
                  <a:pt x="39624" y="632840"/>
                </a:moveTo>
                <a:lnTo>
                  <a:pt x="24270" y="635960"/>
                </a:lnTo>
                <a:lnTo>
                  <a:pt x="11668" y="644461"/>
                </a:lnTo>
                <a:lnTo>
                  <a:pt x="3137" y="657058"/>
                </a:lnTo>
                <a:lnTo>
                  <a:pt x="0" y="672464"/>
                </a:lnTo>
                <a:lnTo>
                  <a:pt x="3137" y="687798"/>
                </a:lnTo>
                <a:lnTo>
                  <a:pt x="11668" y="700357"/>
                </a:lnTo>
                <a:lnTo>
                  <a:pt x="24270" y="708844"/>
                </a:lnTo>
                <a:lnTo>
                  <a:pt x="39624" y="711962"/>
                </a:lnTo>
                <a:lnTo>
                  <a:pt x="54957" y="708844"/>
                </a:lnTo>
                <a:lnTo>
                  <a:pt x="67516" y="700357"/>
                </a:lnTo>
                <a:lnTo>
                  <a:pt x="76003" y="687798"/>
                </a:lnTo>
                <a:lnTo>
                  <a:pt x="79121" y="672464"/>
                </a:lnTo>
                <a:lnTo>
                  <a:pt x="76003" y="657058"/>
                </a:lnTo>
                <a:lnTo>
                  <a:pt x="67516" y="644461"/>
                </a:lnTo>
                <a:lnTo>
                  <a:pt x="54957" y="635960"/>
                </a:lnTo>
                <a:lnTo>
                  <a:pt x="39624" y="632840"/>
                </a:lnTo>
                <a:close/>
              </a:path>
              <a:path w="79375" h="3244215">
                <a:moveTo>
                  <a:pt x="39624" y="474599"/>
                </a:moveTo>
                <a:lnTo>
                  <a:pt x="24270" y="477736"/>
                </a:lnTo>
                <a:lnTo>
                  <a:pt x="11668" y="486267"/>
                </a:lnTo>
                <a:lnTo>
                  <a:pt x="3137" y="498869"/>
                </a:lnTo>
                <a:lnTo>
                  <a:pt x="0" y="514223"/>
                </a:lnTo>
                <a:lnTo>
                  <a:pt x="3137" y="529556"/>
                </a:lnTo>
                <a:lnTo>
                  <a:pt x="11668" y="542115"/>
                </a:lnTo>
                <a:lnTo>
                  <a:pt x="24270" y="550602"/>
                </a:lnTo>
                <a:lnTo>
                  <a:pt x="39624" y="553720"/>
                </a:lnTo>
                <a:lnTo>
                  <a:pt x="54957" y="550602"/>
                </a:lnTo>
                <a:lnTo>
                  <a:pt x="67516" y="542115"/>
                </a:lnTo>
                <a:lnTo>
                  <a:pt x="76003" y="529556"/>
                </a:lnTo>
                <a:lnTo>
                  <a:pt x="79121" y="514223"/>
                </a:lnTo>
                <a:lnTo>
                  <a:pt x="76003" y="498869"/>
                </a:lnTo>
                <a:lnTo>
                  <a:pt x="67516" y="486267"/>
                </a:lnTo>
                <a:lnTo>
                  <a:pt x="54957" y="477736"/>
                </a:lnTo>
                <a:lnTo>
                  <a:pt x="39624" y="474599"/>
                </a:lnTo>
                <a:close/>
              </a:path>
              <a:path w="79375" h="3244215">
                <a:moveTo>
                  <a:pt x="39624" y="316484"/>
                </a:moveTo>
                <a:lnTo>
                  <a:pt x="24270" y="319601"/>
                </a:lnTo>
                <a:lnTo>
                  <a:pt x="11668" y="328088"/>
                </a:lnTo>
                <a:lnTo>
                  <a:pt x="3137" y="340647"/>
                </a:lnTo>
                <a:lnTo>
                  <a:pt x="0" y="355980"/>
                </a:lnTo>
                <a:lnTo>
                  <a:pt x="3137" y="371314"/>
                </a:lnTo>
                <a:lnTo>
                  <a:pt x="11668" y="383873"/>
                </a:lnTo>
                <a:lnTo>
                  <a:pt x="24270" y="392360"/>
                </a:lnTo>
                <a:lnTo>
                  <a:pt x="39624" y="395477"/>
                </a:lnTo>
                <a:lnTo>
                  <a:pt x="54957" y="392360"/>
                </a:lnTo>
                <a:lnTo>
                  <a:pt x="67516" y="383873"/>
                </a:lnTo>
                <a:lnTo>
                  <a:pt x="76003" y="371314"/>
                </a:lnTo>
                <a:lnTo>
                  <a:pt x="79121" y="355980"/>
                </a:lnTo>
                <a:lnTo>
                  <a:pt x="76003" y="340647"/>
                </a:lnTo>
                <a:lnTo>
                  <a:pt x="67516" y="328088"/>
                </a:lnTo>
                <a:lnTo>
                  <a:pt x="54957" y="319601"/>
                </a:lnTo>
                <a:lnTo>
                  <a:pt x="39624" y="316484"/>
                </a:lnTo>
                <a:close/>
              </a:path>
              <a:path w="79375" h="3244215">
                <a:moveTo>
                  <a:pt x="39624" y="158242"/>
                </a:moveTo>
                <a:lnTo>
                  <a:pt x="24270" y="161359"/>
                </a:lnTo>
                <a:lnTo>
                  <a:pt x="11668" y="169846"/>
                </a:lnTo>
                <a:lnTo>
                  <a:pt x="3137" y="182405"/>
                </a:lnTo>
                <a:lnTo>
                  <a:pt x="0" y="197739"/>
                </a:lnTo>
                <a:lnTo>
                  <a:pt x="3137" y="213092"/>
                </a:lnTo>
                <a:lnTo>
                  <a:pt x="11668" y="225694"/>
                </a:lnTo>
                <a:lnTo>
                  <a:pt x="24270" y="234225"/>
                </a:lnTo>
                <a:lnTo>
                  <a:pt x="39624" y="237362"/>
                </a:lnTo>
                <a:lnTo>
                  <a:pt x="54957" y="234225"/>
                </a:lnTo>
                <a:lnTo>
                  <a:pt x="67516" y="225694"/>
                </a:lnTo>
                <a:lnTo>
                  <a:pt x="76003" y="213092"/>
                </a:lnTo>
                <a:lnTo>
                  <a:pt x="79121" y="197739"/>
                </a:lnTo>
                <a:lnTo>
                  <a:pt x="76003" y="182405"/>
                </a:lnTo>
                <a:lnTo>
                  <a:pt x="67516" y="169846"/>
                </a:lnTo>
                <a:lnTo>
                  <a:pt x="54957" y="161359"/>
                </a:lnTo>
                <a:lnTo>
                  <a:pt x="39624" y="158242"/>
                </a:lnTo>
                <a:close/>
              </a:path>
              <a:path w="79375" h="3244215">
                <a:moveTo>
                  <a:pt x="39624" y="0"/>
                </a:moveTo>
                <a:lnTo>
                  <a:pt x="24270" y="3117"/>
                </a:lnTo>
                <a:lnTo>
                  <a:pt x="11668" y="11604"/>
                </a:lnTo>
                <a:lnTo>
                  <a:pt x="3137" y="24163"/>
                </a:lnTo>
                <a:lnTo>
                  <a:pt x="0" y="39497"/>
                </a:lnTo>
                <a:lnTo>
                  <a:pt x="3137" y="54903"/>
                </a:lnTo>
                <a:lnTo>
                  <a:pt x="11668" y="67500"/>
                </a:lnTo>
                <a:lnTo>
                  <a:pt x="24270" y="76001"/>
                </a:lnTo>
                <a:lnTo>
                  <a:pt x="39624" y="79121"/>
                </a:lnTo>
                <a:lnTo>
                  <a:pt x="54957" y="76001"/>
                </a:lnTo>
                <a:lnTo>
                  <a:pt x="67516" y="67500"/>
                </a:lnTo>
                <a:lnTo>
                  <a:pt x="76003" y="54903"/>
                </a:lnTo>
                <a:lnTo>
                  <a:pt x="79121" y="39497"/>
                </a:lnTo>
                <a:lnTo>
                  <a:pt x="76003" y="24163"/>
                </a:lnTo>
                <a:lnTo>
                  <a:pt x="67516" y="11604"/>
                </a:lnTo>
                <a:lnTo>
                  <a:pt x="54957" y="3117"/>
                </a:lnTo>
                <a:lnTo>
                  <a:pt x="39624"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8" name="Прямоугольник 27"/>
          <p:cNvSpPr/>
          <p:nvPr/>
        </p:nvSpPr>
        <p:spPr>
          <a:xfrm>
            <a:off x="3580925" y="2556553"/>
            <a:ext cx="2772955" cy="2631490"/>
          </a:xfrm>
          <a:prstGeom prst="rect">
            <a:avLst/>
          </a:prstGeom>
        </p:spPr>
        <p:txBody>
          <a:bodyPr wrap="square">
            <a:spAutoFit/>
          </a:bodyPr>
          <a:lstStyle/>
          <a:p>
            <a:pPr marL="257244" indent="-257244" defTabSz="685983" eaLnBrk="1" fontAlgn="auto" hangingPunct="1">
              <a:spcBef>
                <a:spcPts val="0"/>
              </a:spcBef>
              <a:spcAft>
                <a:spcPts val="0"/>
              </a:spcAft>
              <a:buFont typeface="Wingdings" panose="05000000000000000000" pitchFamily="2" charset="2"/>
              <a:buChar char="q"/>
            </a:pPr>
            <a:r>
              <a:rPr lang="ru-RU" sz="1500" dirty="0">
                <a:solidFill>
                  <a:srgbClr val="8064A2">
                    <a:lumMod val="75000"/>
                  </a:srgbClr>
                </a:solidFill>
                <a:latin typeface="Montserrat Medium" panose="00000600000000000000" pitchFamily="2" charset="-52"/>
              </a:rPr>
              <a:t>«Мы граждане России»</a:t>
            </a:r>
          </a:p>
          <a:p>
            <a:pPr marL="257244" indent="-257244" defTabSz="685983" eaLnBrk="1" fontAlgn="auto" hangingPunct="1">
              <a:spcBef>
                <a:spcPts val="0"/>
              </a:spcBef>
              <a:spcAft>
                <a:spcPts val="0"/>
              </a:spcAft>
              <a:buFont typeface="Wingdings" panose="05000000000000000000" pitchFamily="2" charset="2"/>
              <a:buChar char="q"/>
            </a:pPr>
            <a:r>
              <a:rPr lang="ru-RU" sz="1500" dirty="0">
                <a:solidFill>
                  <a:srgbClr val="8064A2">
                    <a:lumMod val="75000"/>
                  </a:srgbClr>
                </a:solidFill>
                <a:latin typeface="Montserrat Medium" panose="00000600000000000000" pitchFamily="2" charset="-52"/>
              </a:rPr>
              <a:t>«Славься страна! Мы </a:t>
            </a:r>
            <a:r>
              <a:rPr lang="ru-RU" sz="1500">
                <a:solidFill>
                  <a:srgbClr val="8064A2">
                    <a:lumMod val="75000"/>
                  </a:srgbClr>
                </a:solidFill>
                <a:latin typeface="Montserrat Medium" panose="00000600000000000000" pitchFamily="2" charset="-52"/>
              </a:rPr>
              <a:t>гордимся!»</a:t>
            </a:r>
            <a:endParaRPr lang="ru-RU" sz="1500" dirty="0">
              <a:solidFill>
                <a:srgbClr val="8064A2">
                  <a:lumMod val="75000"/>
                </a:srgbClr>
              </a:solidFill>
              <a:latin typeface="Montserrat Medium" panose="00000600000000000000" pitchFamily="2" charset="-52"/>
            </a:endParaRPr>
          </a:p>
          <a:p>
            <a:pPr marL="257244" indent="-257244" defTabSz="685983" eaLnBrk="1" fontAlgn="auto" hangingPunct="1">
              <a:spcBef>
                <a:spcPts val="0"/>
              </a:spcBef>
              <a:spcAft>
                <a:spcPts val="0"/>
              </a:spcAft>
              <a:buFont typeface="Wingdings" panose="05000000000000000000" pitchFamily="2" charset="2"/>
              <a:buChar char="q"/>
            </a:pPr>
            <a:r>
              <a:rPr lang="ru-RU" sz="1500" dirty="0">
                <a:solidFill>
                  <a:srgbClr val="8064A2">
                    <a:lumMod val="75000"/>
                  </a:srgbClr>
                </a:solidFill>
                <a:latin typeface="Montserrat Medium" panose="00000600000000000000" pitchFamily="2" charset="-52"/>
              </a:rPr>
              <a:t>«Великая Россия»</a:t>
            </a:r>
          </a:p>
          <a:p>
            <a:pPr marL="257244" indent="-257244" defTabSz="685983" eaLnBrk="1" fontAlgn="auto" hangingPunct="1">
              <a:spcBef>
                <a:spcPts val="0"/>
              </a:spcBef>
              <a:spcAft>
                <a:spcPts val="0"/>
              </a:spcAft>
              <a:buFont typeface="Wingdings" panose="05000000000000000000" pitchFamily="2" charset="2"/>
              <a:buChar char="q"/>
            </a:pPr>
            <a:r>
              <a:rPr lang="ru-RU" sz="1500" dirty="0">
                <a:solidFill>
                  <a:srgbClr val="8064A2">
                    <a:lumMod val="75000"/>
                  </a:srgbClr>
                </a:solidFill>
                <a:latin typeface="Montserrat Medium" panose="00000600000000000000" pitchFamily="2" charset="-52"/>
              </a:rPr>
              <a:t>Начало классного часа – исполнение ГИМНА РОССИИ</a:t>
            </a:r>
            <a:r>
              <a:rPr lang="en-US" sz="1500" dirty="0">
                <a:solidFill>
                  <a:srgbClr val="8064A2">
                    <a:lumMod val="75000"/>
                  </a:srgbClr>
                </a:solidFill>
                <a:latin typeface="Montserrat Medium" panose="00000600000000000000" pitchFamily="2" charset="-52"/>
              </a:rPr>
              <a:t> (</a:t>
            </a:r>
            <a:r>
              <a:rPr lang="ru-RU" sz="1500" dirty="0">
                <a:solidFill>
                  <a:srgbClr val="8064A2">
                    <a:lumMod val="75000"/>
                  </a:srgbClr>
                </a:solidFill>
                <a:latin typeface="Montserrat Medium" panose="00000600000000000000" pitchFamily="2" charset="-52"/>
              </a:rPr>
              <a:t>рекомендуется интерактивная форма проведения) </a:t>
            </a:r>
          </a:p>
        </p:txBody>
      </p:sp>
      <p:sp>
        <p:nvSpPr>
          <p:cNvPr id="33" name="Прямоугольник 32"/>
          <p:cNvSpPr/>
          <p:nvPr/>
        </p:nvSpPr>
        <p:spPr>
          <a:xfrm>
            <a:off x="3580925" y="2169726"/>
            <a:ext cx="2159566" cy="300082"/>
          </a:xfrm>
          <a:prstGeom prst="rect">
            <a:avLst/>
          </a:prstGeom>
        </p:spPr>
        <p:txBody>
          <a:bodyPr wrap="none">
            <a:spAutoFit/>
          </a:bodyPr>
          <a:lstStyle/>
          <a:p>
            <a:pPr defTabSz="685983" eaLnBrk="1" fontAlgn="auto" hangingPunct="1">
              <a:spcBef>
                <a:spcPts val="0"/>
              </a:spcBef>
              <a:spcAft>
                <a:spcPts val="0"/>
              </a:spcAft>
            </a:pPr>
            <a:r>
              <a:rPr lang="ru-RU" sz="1350" b="1" dirty="0">
                <a:solidFill>
                  <a:srgbClr val="8064A2">
                    <a:lumMod val="75000"/>
                  </a:srgbClr>
                </a:solidFill>
                <a:latin typeface="Montserrat Medium" panose="00000600000000000000" pitchFamily="2" charset="-52"/>
              </a:rPr>
              <a:t>Примерная тематика:</a:t>
            </a:r>
          </a:p>
        </p:txBody>
      </p:sp>
      <p:sp>
        <p:nvSpPr>
          <p:cNvPr id="2" name="Заголовок 1"/>
          <p:cNvSpPr>
            <a:spLocks noGrp="1"/>
          </p:cNvSpPr>
          <p:nvPr>
            <p:ph type="title"/>
          </p:nvPr>
        </p:nvSpPr>
        <p:spPr>
          <a:xfrm>
            <a:off x="1004728" y="277645"/>
            <a:ext cx="6217852" cy="664238"/>
          </a:xfrm>
        </p:spPr>
        <p:txBody>
          <a:bodyPr/>
          <a:lstStyle/>
          <a:p>
            <a:r>
              <a:rPr lang="ru-RU" sz="3200" dirty="0">
                <a:solidFill>
                  <a:srgbClr val="4A7693"/>
                </a:solidFill>
                <a:latin typeface="Montserrat Black" panose="00000A00000000000000" pitchFamily="2" charset="-52"/>
              </a:rPr>
              <a:t>ЕДИНЫЙ КЛАССНЫЙ ЧАС</a:t>
            </a:r>
            <a:br>
              <a:rPr lang="ru-RU" sz="3200" dirty="0">
                <a:solidFill>
                  <a:srgbClr val="4A7693"/>
                </a:solidFill>
                <a:latin typeface="Montserrat Black" panose="00000A00000000000000" pitchFamily="2" charset="-52"/>
              </a:rPr>
            </a:br>
            <a:endParaRPr lang="ru-RU" dirty="0"/>
          </a:p>
        </p:txBody>
      </p:sp>
    </p:spTree>
    <p:extLst>
      <p:ext uri="{BB962C8B-B14F-4D97-AF65-F5344CB8AC3E}">
        <p14:creationId xmlns:p14="http://schemas.microsoft.com/office/powerpoint/2010/main" val="20577899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59978" y="194333"/>
            <a:ext cx="76880" cy="295804"/>
          </a:xfrm>
          <a:prstGeom prst="rect">
            <a:avLst/>
          </a:prstGeom>
        </p:spPr>
      </p:pic>
      <p:pic>
        <p:nvPicPr>
          <p:cNvPr id="4" name="object 4"/>
          <p:cNvPicPr/>
          <p:nvPr/>
        </p:nvPicPr>
        <p:blipFill>
          <a:blip r:embed="rId3" cstate="print"/>
          <a:stretch>
            <a:fillRect/>
          </a:stretch>
        </p:blipFill>
        <p:spPr>
          <a:xfrm>
            <a:off x="745007" y="194333"/>
            <a:ext cx="76880" cy="295804"/>
          </a:xfrm>
          <a:prstGeom prst="rect">
            <a:avLst/>
          </a:prstGeom>
        </p:spPr>
      </p:pic>
      <p:pic>
        <p:nvPicPr>
          <p:cNvPr id="5" name="object 5"/>
          <p:cNvPicPr/>
          <p:nvPr/>
        </p:nvPicPr>
        <p:blipFill>
          <a:blip r:embed="rId4" cstate="print"/>
          <a:stretch>
            <a:fillRect/>
          </a:stretch>
        </p:blipFill>
        <p:spPr>
          <a:xfrm>
            <a:off x="629128" y="194333"/>
            <a:ext cx="76880" cy="295804"/>
          </a:xfrm>
          <a:prstGeom prst="rect">
            <a:avLst/>
          </a:prstGeom>
        </p:spPr>
      </p:pic>
      <p:sp>
        <p:nvSpPr>
          <p:cNvPr id="6" name="object 6"/>
          <p:cNvSpPr/>
          <p:nvPr/>
        </p:nvSpPr>
        <p:spPr>
          <a:xfrm>
            <a:off x="3342896" y="1747551"/>
            <a:ext cx="39700" cy="1622608"/>
          </a:xfrm>
          <a:custGeom>
            <a:avLst/>
            <a:gdLst/>
            <a:ahLst/>
            <a:cxnLst/>
            <a:rect l="l" t="t" r="r" b="b"/>
            <a:pathLst>
              <a:path w="79375" h="3244215">
                <a:moveTo>
                  <a:pt x="39624" y="3164586"/>
                </a:moveTo>
                <a:lnTo>
                  <a:pt x="24270" y="3167703"/>
                </a:lnTo>
                <a:lnTo>
                  <a:pt x="11668" y="3176190"/>
                </a:lnTo>
                <a:lnTo>
                  <a:pt x="3137" y="3188749"/>
                </a:lnTo>
                <a:lnTo>
                  <a:pt x="0" y="3204083"/>
                </a:lnTo>
                <a:lnTo>
                  <a:pt x="3137" y="3219436"/>
                </a:lnTo>
                <a:lnTo>
                  <a:pt x="11668" y="3232038"/>
                </a:lnTo>
                <a:lnTo>
                  <a:pt x="24270" y="3240569"/>
                </a:lnTo>
                <a:lnTo>
                  <a:pt x="39624" y="3243706"/>
                </a:lnTo>
                <a:lnTo>
                  <a:pt x="54957" y="3240569"/>
                </a:lnTo>
                <a:lnTo>
                  <a:pt x="67516" y="3232038"/>
                </a:lnTo>
                <a:lnTo>
                  <a:pt x="76003" y="3219436"/>
                </a:lnTo>
                <a:lnTo>
                  <a:pt x="79121" y="3204083"/>
                </a:lnTo>
                <a:lnTo>
                  <a:pt x="76003" y="3188749"/>
                </a:lnTo>
                <a:lnTo>
                  <a:pt x="67516" y="3176190"/>
                </a:lnTo>
                <a:lnTo>
                  <a:pt x="54957" y="3167703"/>
                </a:lnTo>
                <a:lnTo>
                  <a:pt x="39624" y="3164586"/>
                </a:lnTo>
                <a:close/>
              </a:path>
              <a:path w="79375" h="3244215">
                <a:moveTo>
                  <a:pt x="39624" y="3006343"/>
                </a:moveTo>
                <a:lnTo>
                  <a:pt x="24270" y="3009461"/>
                </a:lnTo>
                <a:lnTo>
                  <a:pt x="11668" y="3017948"/>
                </a:lnTo>
                <a:lnTo>
                  <a:pt x="3137" y="3030507"/>
                </a:lnTo>
                <a:lnTo>
                  <a:pt x="0" y="3045841"/>
                </a:lnTo>
                <a:lnTo>
                  <a:pt x="3137" y="3061247"/>
                </a:lnTo>
                <a:lnTo>
                  <a:pt x="11668" y="3073844"/>
                </a:lnTo>
                <a:lnTo>
                  <a:pt x="24270" y="3082345"/>
                </a:lnTo>
                <a:lnTo>
                  <a:pt x="39624" y="3085465"/>
                </a:lnTo>
                <a:lnTo>
                  <a:pt x="54957" y="3082345"/>
                </a:lnTo>
                <a:lnTo>
                  <a:pt x="67516" y="3073844"/>
                </a:lnTo>
                <a:lnTo>
                  <a:pt x="76003" y="3061247"/>
                </a:lnTo>
                <a:lnTo>
                  <a:pt x="79121" y="3045841"/>
                </a:lnTo>
                <a:lnTo>
                  <a:pt x="76003" y="3030507"/>
                </a:lnTo>
                <a:lnTo>
                  <a:pt x="67516" y="3017948"/>
                </a:lnTo>
                <a:lnTo>
                  <a:pt x="54957" y="3009461"/>
                </a:lnTo>
                <a:lnTo>
                  <a:pt x="39624" y="3006343"/>
                </a:lnTo>
                <a:close/>
              </a:path>
              <a:path w="79375" h="3244215">
                <a:moveTo>
                  <a:pt x="39624" y="2848102"/>
                </a:moveTo>
                <a:lnTo>
                  <a:pt x="24270" y="2851219"/>
                </a:lnTo>
                <a:lnTo>
                  <a:pt x="11668" y="2859706"/>
                </a:lnTo>
                <a:lnTo>
                  <a:pt x="3137" y="2872265"/>
                </a:lnTo>
                <a:lnTo>
                  <a:pt x="0" y="2887599"/>
                </a:lnTo>
                <a:lnTo>
                  <a:pt x="3137" y="2903005"/>
                </a:lnTo>
                <a:lnTo>
                  <a:pt x="11668" y="2915602"/>
                </a:lnTo>
                <a:lnTo>
                  <a:pt x="24270" y="2924103"/>
                </a:lnTo>
                <a:lnTo>
                  <a:pt x="39624" y="2927223"/>
                </a:lnTo>
                <a:lnTo>
                  <a:pt x="54957" y="2924103"/>
                </a:lnTo>
                <a:lnTo>
                  <a:pt x="67516" y="2915602"/>
                </a:lnTo>
                <a:lnTo>
                  <a:pt x="76003" y="2903005"/>
                </a:lnTo>
                <a:lnTo>
                  <a:pt x="79121" y="2887599"/>
                </a:lnTo>
                <a:lnTo>
                  <a:pt x="76003" y="2872265"/>
                </a:lnTo>
                <a:lnTo>
                  <a:pt x="67516" y="2859706"/>
                </a:lnTo>
                <a:lnTo>
                  <a:pt x="54957" y="2851219"/>
                </a:lnTo>
                <a:lnTo>
                  <a:pt x="39624" y="2848102"/>
                </a:lnTo>
                <a:close/>
              </a:path>
              <a:path w="79375" h="3244215">
                <a:moveTo>
                  <a:pt x="39624" y="2689860"/>
                </a:moveTo>
                <a:lnTo>
                  <a:pt x="24270" y="2692977"/>
                </a:lnTo>
                <a:lnTo>
                  <a:pt x="11668" y="2701464"/>
                </a:lnTo>
                <a:lnTo>
                  <a:pt x="3137" y="2714023"/>
                </a:lnTo>
                <a:lnTo>
                  <a:pt x="0" y="2729356"/>
                </a:lnTo>
                <a:lnTo>
                  <a:pt x="3137" y="2744763"/>
                </a:lnTo>
                <a:lnTo>
                  <a:pt x="11668" y="2757360"/>
                </a:lnTo>
                <a:lnTo>
                  <a:pt x="24270" y="2765861"/>
                </a:lnTo>
                <a:lnTo>
                  <a:pt x="39624" y="2768980"/>
                </a:lnTo>
                <a:lnTo>
                  <a:pt x="54957" y="2765861"/>
                </a:lnTo>
                <a:lnTo>
                  <a:pt x="67516" y="2757360"/>
                </a:lnTo>
                <a:lnTo>
                  <a:pt x="76003" y="2744763"/>
                </a:lnTo>
                <a:lnTo>
                  <a:pt x="79121" y="2729356"/>
                </a:lnTo>
                <a:lnTo>
                  <a:pt x="76003" y="2714023"/>
                </a:lnTo>
                <a:lnTo>
                  <a:pt x="67516" y="2701464"/>
                </a:lnTo>
                <a:lnTo>
                  <a:pt x="54957" y="2692977"/>
                </a:lnTo>
                <a:lnTo>
                  <a:pt x="39624" y="2689860"/>
                </a:lnTo>
                <a:close/>
              </a:path>
              <a:path w="79375" h="3244215">
                <a:moveTo>
                  <a:pt x="39624" y="2531617"/>
                </a:moveTo>
                <a:lnTo>
                  <a:pt x="24270" y="2534737"/>
                </a:lnTo>
                <a:lnTo>
                  <a:pt x="11668" y="2543238"/>
                </a:lnTo>
                <a:lnTo>
                  <a:pt x="3137" y="2555835"/>
                </a:lnTo>
                <a:lnTo>
                  <a:pt x="0" y="2571241"/>
                </a:lnTo>
                <a:lnTo>
                  <a:pt x="3137" y="2586575"/>
                </a:lnTo>
                <a:lnTo>
                  <a:pt x="11668" y="2599134"/>
                </a:lnTo>
                <a:lnTo>
                  <a:pt x="24270" y="2607621"/>
                </a:lnTo>
                <a:lnTo>
                  <a:pt x="39624" y="2610739"/>
                </a:lnTo>
                <a:lnTo>
                  <a:pt x="54957" y="2607621"/>
                </a:lnTo>
                <a:lnTo>
                  <a:pt x="67516" y="2599134"/>
                </a:lnTo>
                <a:lnTo>
                  <a:pt x="76003" y="2586575"/>
                </a:lnTo>
                <a:lnTo>
                  <a:pt x="79121" y="2571241"/>
                </a:lnTo>
                <a:lnTo>
                  <a:pt x="76003" y="2555835"/>
                </a:lnTo>
                <a:lnTo>
                  <a:pt x="67516" y="2543238"/>
                </a:lnTo>
                <a:lnTo>
                  <a:pt x="54957" y="2534737"/>
                </a:lnTo>
                <a:lnTo>
                  <a:pt x="39624" y="2531617"/>
                </a:lnTo>
                <a:close/>
              </a:path>
              <a:path w="79375" h="3244215">
                <a:moveTo>
                  <a:pt x="39624" y="2373376"/>
                </a:moveTo>
                <a:lnTo>
                  <a:pt x="24270" y="2376495"/>
                </a:lnTo>
                <a:lnTo>
                  <a:pt x="11668" y="2384996"/>
                </a:lnTo>
                <a:lnTo>
                  <a:pt x="3137" y="2397593"/>
                </a:lnTo>
                <a:lnTo>
                  <a:pt x="0" y="2413000"/>
                </a:lnTo>
                <a:lnTo>
                  <a:pt x="3137" y="2428333"/>
                </a:lnTo>
                <a:lnTo>
                  <a:pt x="11668" y="2440892"/>
                </a:lnTo>
                <a:lnTo>
                  <a:pt x="24270" y="2449379"/>
                </a:lnTo>
                <a:lnTo>
                  <a:pt x="39624" y="2452497"/>
                </a:lnTo>
                <a:lnTo>
                  <a:pt x="54957" y="2449379"/>
                </a:lnTo>
                <a:lnTo>
                  <a:pt x="67516" y="2440892"/>
                </a:lnTo>
                <a:lnTo>
                  <a:pt x="76003" y="2428333"/>
                </a:lnTo>
                <a:lnTo>
                  <a:pt x="79121" y="2413000"/>
                </a:lnTo>
                <a:lnTo>
                  <a:pt x="76003" y="2397593"/>
                </a:lnTo>
                <a:lnTo>
                  <a:pt x="67516" y="2384996"/>
                </a:lnTo>
                <a:lnTo>
                  <a:pt x="54957" y="2376495"/>
                </a:lnTo>
                <a:lnTo>
                  <a:pt x="39624" y="2373376"/>
                </a:lnTo>
                <a:close/>
              </a:path>
              <a:path w="79375" h="3244215">
                <a:moveTo>
                  <a:pt x="39624" y="2215134"/>
                </a:moveTo>
                <a:lnTo>
                  <a:pt x="24270" y="2218253"/>
                </a:lnTo>
                <a:lnTo>
                  <a:pt x="11668" y="2226754"/>
                </a:lnTo>
                <a:lnTo>
                  <a:pt x="3137" y="2239351"/>
                </a:lnTo>
                <a:lnTo>
                  <a:pt x="0" y="2254758"/>
                </a:lnTo>
                <a:lnTo>
                  <a:pt x="3137" y="2270091"/>
                </a:lnTo>
                <a:lnTo>
                  <a:pt x="11668" y="2282650"/>
                </a:lnTo>
                <a:lnTo>
                  <a:pt x="24270" y="2291137"/>
                </a:lnTo>
                <a:lnTo>
                  <a:pt x="39624" y="2294254"/>
                </a:lnTo>
                <a:lnTo>
                  <a:pt x="54957" y="2291137"/>
                </a:lnTo>
                <a:lnTo>
                  <a:pt x="67516" y="2282650"/>
                </a:lnTo>
                <a:lnTo>
                  <a:pt x="76003" y="2270091"/>
                </a:lnTo>
                <a:lnTo>
                  <a:pt x="79121" y="2254758"/>
                </a:lnTo>
                <a:lnTo>
                  <a:pt x="76003" y="2239351"/>
                </a:lnTo>
                <a:lnTo>
                  <a:pt x="67516" y="2226754"/>
                </a:lnTo>
                <a:lnTo>
                  <a:pt x="54957" y="2218253"/>
                </a:lnTo>
                <a:lnTo>
                  <a:pt x="39624" y="2215134"/>
                </a:lnTo>
                <a:close/>
              </a:path>
              <a:path w="79375" h="3244215">
                <a:moveTo>
                  <a:pt x="39624" y="2056891"/>
                </a:moveTo>
                <a:lnTo>
                  <a:pt x="24270" y="2060029"/>
                </a:lnTo>
                <a:lnTo>
                  <a:pt x="11668" y="2068560"/>
                </a:lnTo>
                <a:lnTo>
                  <a:pt x="3137" y="2081162"/>
                </a:lnTo>
                <a:lnTo>
                  <a:pt x="0" y="2096515"/>
                </a:lnTo>
                <a:lnTo>
                  <a:pt x="3137" y="2111849"/>
                </a:lnTo>
                <a:lnTo>
                  <a:pt x="11668" y="2124408"/>
                </a:lnTo>
                <a:lnTo>
                  <a:pt x="24270" y="2132895"/>
                </a:lnTo>
                <a:lnTo>
                  <a:pt x="39624" y="2136013"/>
                </a:lnTo>
                <a:lnTo>
                  <a:pt x="54957" y="2132895"/>
                </a:lnTo>
                <a:lnTo>
                  <a:pt x="67516" y="2124408"/>
                </a:lnTo>
                <a:lnTo>
                  <a:pt x="76003" y="2111849"/>
                </a:lnTo>
                <a:lnTo>
                  <a:pt x="79121" y="2096515"/>
                </a:lnTo>
                <a:lnTo>
                  <a:pt x="76003" y="2081162"/>
                </a:lnTo>
                <a:lnTo>
                  <a:pt x="67516" y="2068560"/>
                </a:lnTo>
                <a:lnTo>
                  <a:pt x="54957" y="2060029"/>
                </a:lnTo>
                <a:lnTo>
                  <a:pt x="39624" y="2056891"/>
                </a:lnTo>
                <a:close/>
              </a:path>
              <a:path w="79375" h="3244215">
                <a:moveTo>
                  <a:pt x="39624" y="1898650"/>
                </a:moveTo>
                <a:lnTo>
                  <a:pt x="24270" y="1901787"/>
                </a:lnTo>
                <a:lnTo>
                  <a:pt x="11668" y="1910318"/>
                </a:lnTo>
                <a:lnTo>
                  <a:pt x="3137" y="1922920"/>
                </a:lnTo>
                <a:lnTo>
                  <a:pt x="0" y="1938274"/>
                </a:lnTo>
                <a:lnTo>
                  <a:pt x="3137" y="1953607"/>
                </a:lnTo>
                <a:lnTo>
                  <a:pt x="11668" y="1966166"/>
                </a:lnTo>
                <a:lnTo>
                  <a:pt x="24270" y="1974653"/>
                </a:lnTo>
                <a:lnTo>
                  <a:pt x="39624" y="1977771"/>
                </a:lnTo>
                <a:lnTo>
                  <a:pt x="54957" y="1974653"/>
                </a:lnTo>
                <a:lnTo>
                  <a:pt x="67516" y="1966166"/>
                </a:lnTo>
                <a:lnTo>
                  <a:pt x="76003" y="1953607"/>
                </a:lnTo>
                <a:lnTo>
                  <a:pt x="79121" y="1938274"/>
                </a:lnTo>
                <a:lnTo>
                  <a:pt x="76003" y="1922920"/>
                </a:lnTo>
                <a:lnTo>
                  <a:pt x="67516" y="1910318"/>
                </a:lnTo>
                <a:lnTo>
                  <a:pt x="54957" y="1901787"/>
                </a:lnTo>
                <a:lnTo>
                  <a:pt x="39624" y="1898650"/>
                </a:lnTo>
                <a:close/>
              </a:path>
              <a:path w="79375" h="3244215">
                <a:moveTo>
                  <a:pt x="39624" y="1740535"/>
                </a:moveTo>
                <a:lnTo>
                  <a:pt x="24270" y="1743652"/>
                </a:lnTo>
                <a:lnTo>
                  <a:pt x="11668" y="1752139"/>
                </a:lnTo>
                <a:lnTo>
                  <a:pt x="3137" y="1764698"/>
                </a:lnTo>
                <a:lnTo>
                  <a:pt x="0" y="1780031"/>
                </a:lnTo>
                <a:lnTo>
                  <a:pt x="3137" y="1795385"/>
                </a:lnTo>
                <a:lnTo>
                  <a:pt x="11668" y="1807987"/>
                </a:lnTo>
                <a:lnTo>
                  <a:pt x="24270" y="1816518"/>
                </a:lnTo>
                <a:lnTo>
                  <a:pt x="39624" y="1819655"/>
                </a:lnTo>
                <a:lnTo>
                  <a:pt x="54957" y="1816518"/>
                </a:lnTo>
                <a:lnTo>
                  <a:pt x="67516" y="1807987"/>
                </a:lnTo>
                <a:lnTo>
                  <a:pt x="76003" y="1795385"/>
                </a:lnTo>
                <a:lnTo>
                  <a:pt x="79121" y="1780031"/>
                </a:lnTo>
                <a:lnTo>
                  <a:pt x="76003" y="1764698"/>
                </a:lnTo>
                <a:lnTo>
                  <a:pt x="67516" y="1752139"/>
                </a:lnTo>
                <a:lnTo>
                  <a:pt x="54957" y="1743652"/>
                </a:lnTo>
                <a:lnTo>
                  <a:pt x="39624" y="1740535"/>
                </a:lnTo>
                <a:close/>
              </a:path>
              <a:path w="79375" h="3244215">
                <a:moveTo>
                  <a:pt x="39624" y="1582292"/>
                </a:moveTo>
                <a:lnTo>
                  <a:pt x="24270" y="1585410"/>
                </a:lnTo>
                <a:lnTo>
                  <a:pt x="11668" y="1593897"/>
                </a:lnTo>
                <a:lnTo>
                  <a:pt x="3137" y="1606456"/>
                </a:lnTo>
                <a:lnTo>
                  <a:pt x="0" y="1621789"/>
                </a:lnTo>
                <a:lnTo>
                  <a:pt x="3137" y="1637143"/>
                </a:lnTo>
                <a:lnTo>
                  <a:pt x="11668" y="1649745"/>
                </a:lnTo>
                <a:lnTo>
                  <a:pt x="24270" y="1658276"/>
                </a:lnTo>
                <a:lnTo>
                  <a:pt x="39624" y="1661414"/>
                </a:lnTo>
                <a:lnTo>
                  <a:pt x="54957" y="1658276"/>
                </a:lnTo>
                <a:lnTo>
                  <a:pt x="67516" y="1649745"/>
                </a:lnTo>
                <a:lnTo>
                  <a:pt x="76003" y="1637143"/>
                </a:lnTo>
                <a:lnTo>
                  <a:pt x="79121" y="1621789"/>
                </a:lnTo>
                <a:lnTo>
                  <a:pt x="76003" y="1606456"/>
                </a:lnTo>
                <a:lnTo>
                  <a:pt x="67516" y="1593897"/>
                </a:lnTo>
                <a:lnTo>
                  <a:pt x="54957" y="1585410"/>
                </a:lnTo>
                <a:lnTo>
                  <a:pt x="39624" y="1582292"/>
                </a:lnTo>
                <a:close/>
              </a:path>
              <a:path w="79375" h="3244215">
                <a:moveTo>
                  <a:pt x="39624" y="1424051"/>
                </a:moveTo>
                <a:lnTo>
                  <a:pt x="24270" y="1427168"/>
                </a:lnTo>
                <a:lnTo>
                  <a:pt x="11668" y="1435655"/>
                </a:lnTo>
                <a:lnTo>
                  <a:pt x="3137" y="1448214"/>
                </a:lnTo>
                <a:lnTo>
                  <a:pt x="0" y="1463548"/>
                </a:lnTo>
                <a:lnTo>
                  <a:pt x="3137" y="1478954"/>
                </a:lnTo>
                <a:lnTo>
                  <a:pt x="11668" y="1491551"/>
                </a:lnTo>
                <a:lnTo>
                  <a:pt x="24270" y="1500052"/>
                </a:lnTo>
                <a:lnTo>
                  <a:pt x="39624" y="1503172"/>
                </a:lnTo>
                <a:lnTo>
                  <a:pt x="54957" y="1500052"/>
                </a:lnTo>
                <a:lnTo>
                  <a:pt x="67516" y="1491551"/>
                </a:lnTo>
                <a:lnTo>
                  <a:pt x="76003" y="1478954"/>
                </a:lnTo>
                <a:lnTo>
                  <a:pt x="79121" y="1463548"/>
                </a:lnTo>
                <a:lnTo>
                  <a:pt x="76003" y="1448214"/>
                </a:lnTo>
                <a:lnTo>
                  <a:pt x="67516" y="1435655"/>
                </a:lnTo>
                <a:lnTo>
                  <a:pt x="54957" y="1427168"/>
                </a:lnTo>
                <a:lnTo>
                  <a:pt x="39624" y="1424051"/>
                </a:lnTo>
                <a:close/>
              </a:path>
              <a:path w="79375" h="3244215">
                <a:moveTo>
                  <a:pt x="39624" y="1265809"/>
                </a:moveTo>
                <a:lnTo>
                  <a:pt x="24270" y="1268926"/>
                </a:lnTo>
                <a:lnTo>
                  <a:pt x="11668" y="1277413"/>
                </a:lnTo>
                <a:lnTo>
                  <a:pt x="3137" y="1289972"/>
                </a:lnTo>
                <a:lnTo>
                  <a:pt x="0" y="1305305"/>
                </a:lnTo>
                <a:lnTo>
                  <a:pt x="3137" y="1320712"/>
                </a:lnTo>
                <a:lnTo>
                  <a:pt x="11668" y="1333309"/>
                </a:lnTo>
                <a:lnTo>
                  <a:pt x="24270" y="1341810"/>
                </a:lnTo>
                <a:lnTo>
                  <a:pt x="39624" y="1344929"/>
                </a:lnTo>
                <a:lnTo>
                  <a:pt x="54957" y="1341810"/>
                </a:lnTo>
                <a:lnTo>
                  <a:pt x="67516" y="1333309"/>
                </a:lnTo>
                <a:lnTo>
                  <a:pt x="76003" y="1320712"/>
                </a:lnTo>
                <a:lnTo>
                  <a:pt x="79121" y="1305305"/>
                </a:lnTo>
                <a:lnTo>
                  <a:pt x="76003" y="1289972"/>
                </a:lnTo>
                <a:lnTo>
                  <a:pt x="67516" y="1277413"/>
                </a:lnTo>
                <a:lnTo>
                  <a:pt x="54957" y="1268926"/>
                </a:lnTo>
                <a:lnTo>
                  <a:pt x="39624" y="1265809"/>
                </a:lnTo>
                <a:close/>
              </a:path>
              <a:path w="79375" h="3244215">
                <a:moveTo>
                  <a:pt x="39624" y="1107566"/>
                </a:moveTo>
                <a:lnTo>
                  <a:pt x="24270" y="1110684"/>
                </a:lnTo>
                <a:lnTo>
                  <a:pt x="11668" y="1119171"/>
                </a:lnTo>
                <a:lnTo>
                  <a:pt x="3137" y="1131730"/>
                </a:lnTo>
                <a:lnTo>
                  <a:pt x="0" y="1147064"/>
                </a:lnTo>
                <a:lnTo>
                  <a:pt x="3137" y="1162470"/>
                </a:lnTo>
                <a:lnTo>
                  <a:pt x="11668" y="1175067"/>
                </a:lnTo>
                <a:lnTo>
                  <a:pt x="24270" y="1183568"/>
                </a:lnTo>
                <a:lnTo>
                  <a:pt x="39624" y="1186688"/>
                </a:lnTo>
                <a:lnTo>
                  <a:pt x="54957" y="1183568"/>
                </a:lnTo>
                <a:lnTo>
                  <a:pt x="67516" y="1175067"/>
                </a:lnTo>
                <a:lnTo>
                  <a:pt x="76003" y="1162470"/>
                </a:lnTo>
                <a:lnTo>
                  <a:pt x="79121" y="1147064"/>
                </a:lnTo>
                <a:lnTo>
                  <a:pt x="76003" y="1131730"/>
                </a:lnTo>
                <a:lnTo>
                  <a:pt x="67516" y="1119171"/>
                </a:lnTo>
                <a:lnTo>
                  <a:pt x="54957" y="1110684"/>
                </a:lnTo>
                <a:lnTo>
                  <a:pt x="39624" y="1107566"/>
                </a:lnTo>
                <a:close/>
              </a:path>
              <a:path w="79375" h="3244215">
                <a:moveTo>
                  <a:pt x="39624" y="949325"/>
                </a:moveTo>
                <a:lnTo>
                  <a:pt x="24270" y="952444"/>
                </a:lnTo>
                <a:lnTo>
                  <a:pt x="11668" y="960945"/>
                </a:lnTo>
                <a:lnTo>
                  <a:pt x="3137" y="973542"/>
                </a:lnTo>
                <a:lnTo>
                  <a:pt x="0" y="988949"/>
                </a:lnTo>
                <a:lnTo>
                  <a:pt x="3137" y="1004282"/>
                </a:lnTo>
                <a:lnTo>
                  <a:pt x="11668" y="1016841"/>
                </a:lnTo>
                <a:lnTo>
                  <a:pt x="24270" y="1025328"/>
                </a:lnTo>
                <a:lnTo>
                  <a:pt x="39624" y="1028446"/>
                </a:lnTo>
                <a:lnTo>
                  <a:pt x="54957" y="1025328"/>
                </a:lnTo>
                <a:lnTo>
                  <a:pt x="67516" y="1016841"/>
                </a:lnTo>
                <a:lnTo>
                  <a:pt x="76003" y="1004282"/>
                </a:lnTo>
                <a:lnTo>
                  <a:pt x="79121" y="988949"/>
                </a:lnTo>
                <a:lnTo>
                  <a:pt x="76003" y="973542"/>
                </a:lnTo>
                <a:lnTo>
                  <a:pt x="67516" y="960945"/>
                </a:lnTo>
                <a:lnTo>
                  <a:pt x="54957" y="952444"/>
                </a:lnTo>
                <a:lnTo>
                  <a:pt x="39624" y="949325"/>
                </a:lnTo>
                <a:close/>
              </a:path>
              <a:path w="79375" h="3244215">
                <a:moveTo>
                  <a:pt x="39624" y="791083"/>
                </a:moveTo>
                <a:lnTo>
                  <a:pt x="24270" y="794202"/>
                </a:lnTo>
                <a:lnTo>
                  <a:pt x="11668" y="802703"/>
                </a:lnTo>
                <a:lnTo>
                  <a:pt x="3137" y="815300"/>
                </a:lnTo>
                <a:lnTo>
                  <a:pt x="0" y="830706"/>
                </a:lnTo>
                <a:lnTo>
                  <a:pt x="3137" y="846040"/>
                </a:lnTo>
                <a:lnTo>
                  <a:pt x="11668" y="858599"/>
                </a:lnTo>
                <a:lnTo>
                  <a:pt x="24270" y="867086"/>
                </a:lnTo>
                <a:lnTo>
                  <a:pt x="39624" y="870203"/>
                </a:lnTo>
                <a:lnTo>
                  <a:pt x="54957" y="867086"/>
                </a:lnTo>
                <a:lnTo>
                  <a:pt x="67516" y="858599"/>
                </a:lnTo>
                <a:lnTo>
                  <a:pt x="76003" y="846040"/>
                </a:lnTo>
                <a:lnTo>
                  <a:pt x="79121" y="830706"/>
                </a:lnTo>
                <a:lnTo>
                  <a:pt x="76003" y="815300"/>
                </a:lnTo>
                <a:lnTo>
                  <a:pt x="67516" y="802703"/>
                </a:lnTo>
                <a:lnTo>
                  <a:pt x="54957" y="794202"/>
                </a:lnTo>
                <a:lnTo>
                  <a:pt x="39624" y="791083"/>
                </a:lnTo>
                <a:close/>
              </a:path>
              <a:path w="79375" h="3244215">
                <a:moveTo>
                  <a:pt x="39624" y="632840"/>
                </a:moveTo>
                <a:lnTo>
                  <a:pt x="24270" y="635960"/>
                </a:lnTo>
                <a:lnTo>
                  <a:pt x="11668" y="644461"/>
                </a:lnTo>
                <a:lnTo>
                  <a:pt x="3137" y="657058"/>
                </a:lnTo>
                <a:lnTo>
                  <a:pt x="0" y="672464"/>
                </a:lnTo>
                <a:lnTo>
                  <a:pt x="3137" y="687798"/>
                </a:lnTo>
                <a:lnTo>
                  <a:pt x="11668" y="700357"/>
                </a:lnTo>
                <a:lnTo>
                  <a:pt x="24270" y="708844"/>
                </a:lnTo>
                <a:lnTo>
                  <a:pt x="39624" y="711962"/>
                </a:lnTo>
                <a:lnTo>
                  <a:pt x="54957" y="708844"/>
                </a:lnTo>
                <a:lnTo>
                  <a:pt x="67516" y="700357"/>
                </a:lnTo>
                <a:lnTo>
                  <a:pt x="76003" y="687798"/>
                </a:lnTo>
                <a:lnTo>
                  <a:pt x="79121" y="672464"/>
                </a:lnTo>
                <a:lnTo>
                  <a:pt x="76003" y="657058"/>
                </a:lnTo>
                <a:lnTo>
                  <a:pt x="67516" y="644461"/>
                </a:lnTo>
                <a:lnTo>
                  <a:pt x="54957" y="635960"/>
                </a:lnTo>
                <a:lnTo>
                  <a:pt x="39624" y="632840"/>
                </a:lnTo>
                <a:close/>
              </a:path>
              <a:path w="79375" h="3244215">
                <a:moveTo>
                  <a:pt x="39624" y="474599"/>
                </a:moveTo>
                <a:lnTo>
                  <a:pt x="24270" y="477736"/>
                </a:lnTo>
                <a:lnTo>
                  <a:pt x="11668" y="486267"/>
                </a:lnTo>
                <a:lnTo>
                  <a:pt x="3137" y="498869"/>
                </a:lnTo>
                <a:lnTo>
                  <a:pt x="0" y="514223"/>
                </a:lnTo>
                <a:lnTo>
                  <a:pt x="3137" y="529556"/>
                </a:lnTo>
                <a:lnTo>
                  <a:pt x="11668" y="542115"/>
                </a:lnTo>
                <a:lnTo>
                  <a:pt x="24270" y="550602"/>
                </a:lnTo>
                <a:lnTo>
                  <a:pt x="39624" y="553720"/>
                </a:lnTo>
                <a:lnTo>
                  <a:pt x="54957" y="550602"/>
                </a:lnTo>
                <a:lnTo>
                  <a:pt x="67516" y="542115"/>
                </a:lnTo>
                <a:lnTo>
                  <a:pt x="76003" y="529556"/>
                </a:lnTo>
                <a:lnTo>
                  <a:pt x="79121" y="514223"/>
                </a:lnTo>
                <a:lnTo>
                  <a:pt x="76003" y="498869"/>
                </a:lnTo>
                <a:lnTo>
                  <a:pt x="67516" y="486267"/>
                </a:lnTo>
                <a:lnTo>
                  <a:pt x="54957" y="477736"/>
                </a:lnTo>
                <a:lnTo>
                  <a:pt x="39624" y="474599"/>
                </a:lnTo>
                <a:close/>
              </a:path>
              <a:path w="79375" h="3244215">
                <a:moveTo>
                  <a:pt x="39624" y="316484"/>
                </a:moveTo>
                <a:lnTo>
                  <a:pt x="24270" y="319601"/>
                </a:lnTo>
                <a:lnTo>
                  <a:pt x="11668" y="328088"/>
                </a:lnTo>
                <a:lnTo>
                  <a:pt x="3137" y="340647"/>
                </a:lnTo>
                <a:lnTo>
                  <a:pt x="0" y="355980"/>
                </a:lnTo>
                <a:lnTo>
                  <a:pt x="3137" y="371314"/>
                </a:lnTo>
                <a:lnTo>
                  <a:pt x="11668" y="383873"/>
                </a:lnTo>
                <a:lnTo>
                  <a:pt x="24270" y="392360"/>
                </a:lnTo>
                <a:lnTo>
                  <a:pt x="39624" y="395477"/>
                </a:lnTo>
                <a:lnTo>
                  <a:pt x="54957" y="392360"/>
                </a:lnTo>
                <a:lnTo>
                  <a:pt x="67516" y="383873"/>
                </a:lnTo>
                <a:lnTo>
                  <a:pt x="76003" y="371314"/>
                </a:lnTo>
                <a:lnTo>
                  <a:pt x="79121" y="355980"/>
                </a:lnTo>
                <a:lnTo>
                  <a:pt x="76003" y="340647"/>
                </a:lnTo>
                <a:lnTo>
                  <a:pt x="67516" y="328088"/>
                </a:lnTo>
                <a:lnTo>
                  <a:pt x="54957" y="319601"/>
                </a:lnTo>
                <a:lnTo>
                  <a:pt x="39624" y="316484"/>
                </a:lnTo>
                <a:close/>
              </a:path>
              <a:path w="79375" h="3244215">
                <a:moveTo>
                  <a:pt x="39624" y="158242"/>
                </a:moveTo>
                <a:lnTo>
                  <a:pt x="24270" y="161359"/>
                </a:lnTo>
                <a:lnTo>
                  <a:pt x="11668" y="169846"/>
                </a:lnTo>
                <a:lnTo>
                  <a:pt x="3137" y="182405"/>
                </a:lnTo>
                <a:lnTo>
                  <a:pt x="0" y="197739"/>
                </a:lnTo>
                <a:lnTo>
                  <a:pt x="3137" y="213092"/>
                </a:lnTo>
                <a:lnTo>
                  <a:pt x="11668" y="225694"/>
                </a:lnTo>
                <a:lnTo>
                  <a:pt x="24270" y="234225"/>
                </a:lnTo>
                <a:lnTo>
                  <a:pt x="39624" y="237362"/>
                </a:lnTo>
                <a:lnTo>
                  <a:pt x="54957" y="234225"/>
                </a:lnTo>
                <a:lnTo>
                  <a:pt x="67516" y="225694"/>
                </a:lnTo>
                <a:lnTo>
                  <a:pt x="76003" y="213092"/>
                </a:lnTo>
                <a:lnTo>
                  <a:pt x="79121" y="197739"/>
                </a:lnTo>
                <a:lnTo>
                  <a:pt x="76003" y="182405"/>
                </a:lnTo>
                <a:lnTo>
                  <a:pt x="67516" y="169846"/>
                </a:lnTo>
                <a:lnTo>
                  <a:pt x="54957" y="161359"/>
                </a:lnTo>
                <a:lnTo>
                  <a:pt x="39624" y="158242"/>
                </a:lnTo>
                <a:close/>
              </a:path>
              <a:path w="79375" h="3244215">
                <a:moveTo>
                  <a:pt x="39624" y="0"/>
                </a:moveTo>
                <a:lnTo>
                  <a:pt x="24270" y="3117"/>
                </a:lnTo>
                <a:lnTo>
                  <a:pt x="11668" y="11604"/>
                </a:lnTo>
                <a:lnTo>
                  <a:pt x="3137" y="24163"/>
                </a:lnTo>
                <a:lnTo>
                  <a:pt x="0" y="39497"/>
                </a:lnTo>
                <a:lnTo>
                  <a:pt x="3137" y="54903"/>
                </a:lnTo>
                <a:lnTo>
                  <a:pt x="11668" y="67500"/>
                </a:lnTo>
                <a:lnTo>
                  <a:pt x="24270" y="76001"/>
                </a:lnTo>
                <a:lnTo>
                  <a:pt x="39624" y="79121"/>
                </a:lnTo>
                <a:lnTo>
                  <a:pt x="54957" y="76001"/>
                </a:lnTo>
                <a:lnTo>
                  <a:pt x="67516" y="67500"/>
                </a:lnTo>
                <a:lnTo>
                  <a:pt x="76003" y="54903"/>
                </a:lnTo>
                <a:lnTo>
                  <a:pt x="79121" y="39497"/>
                </a:lnTo>
                <a:lnTo>
                  <a:pt x="76003" y="24163"/>
                </a:lnTo>
                <a:lnTo>
                  <a:pt x="67516" y="11604"/>
                </a:lnTo>
                <a:lnTo>
                  <a:pt x="54957" y="3117"/>
                </a:lnTo>
                <a:lnTo>
                  <a:pt x="39624"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7" name="object 7"/>
          <p:cNvPicPr/>
          <p:nvPr/>
        </p:nvPicPr>
        <p:blipFill>
          <a:blip r:embed="rId2" cstate="print"/>
          <a:stretch>
            <a:fillRect/>
          </a:stretch>
        </p:blipFill>
        <p:spPr>
          <a:xfrm>
            <a:off x="8954089" y="4780905"/>
            <a:ext cx="76880" cy="295804"/>
          </a:xfrm>
          <a:prstGeom prst="rect">
            <a:avLst/>
          </a:prstGeom>
        </p:spPr>
      </p:pic>
      <p:pic>
        <p:nvPicPr>
          <p:cNvPr id="8" name="object 8"/>
          <p:cNvPicPr/>
          <p:nvPr/>
        </p:nvPicPr>
        <p:blipFill>
          <a:blip r:embed="rId3" cstate="print"/>
          <a:stretch>
            <a:fillRect/>
          </a:stretch>
        </p:blipFill>
        <p:spPr>
          <a:xfrm>
            <a:off x="8839182" y="4780905"/>
            <a:ext cx="76880" cy="295804"/>
          </a:xfrm>
          <a:prstGeom prst="rect">
            <a:avLst/>
          </a:prstGeom>
        </p:spPr>
      </p:pic>
      <p:pic>
        <p:nvPicPr>
          <p:cNvPr id="9" name="object 9"/>
          <p:cNvPicPr/>
          <p:nvPr/>
        </p:nvPicPr>
        <p:blipFill>
          <a:blip r:embed="rId4" cstate="print"/>
          <a:stretch>
            <a:fillRect/>
          </a:stretch>
        </p:blipFill>
        <p:spPr>
          <a:xfrm>
            <a:off x="8723259" y="4780905"/>
            <a:ext cx="76880" cy="295804"/>
          </a:xfrm>
          <a:prstGeom prst="rect">
            <a:avLst/>
          </a:prstGeom>
        </p:spPr>
      </p:pic>
      <p:sp>
        <p:nvSpPr>
          <p:cNvPr id="10" name="object 10"/>
          <p:cNvSpPr/>
          <p:nvPr/>
        </p:nvSpPr>
        <p:spPr>
          <a:xfrm>
            <a:off x="3448592" y="4979738"/>
            <a:ext cx="5234967" cy="10798"/>
          </a:xfrm>
          <a:custGeom>
            <a:avLst/>
            <a:gdLst/>
            <a:ahLst/>
            <a:cxnLst/>
            <a:rect l="l" t="t" r="r" b="b"/>
            <a:pathLst>
              <a:path w="10466705" h="21590">
                <a:moveTo>
                  <a:pt x="10466705" y="0"/>
                </a:moveTo>
                <a:lnTo>
                  <a:pt x="0" y="0"/>
                </a:lnTo>
                <a:lnTo>
                  <a:pt x="0" y="21429"/>
                </a:lnTo>
                <a:lnTo>
                  <a:pt x="10466705" y="21429"/>
                </a:lnTo>
                <a:lnTo>
                  <a:pt x="10466705"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1" name="object 11"/>
          <p:cNvSpPr/>
          <p:nvPr/>
        </p:nvSpPr>
        <p:spPr>
          <a:xfrm>
            <a:off x="1011090"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2" name="object 12"/>
          <p:cNvSpPr/>
          <p:nvPr/>
        </p:nvSpPr>
        <p:spPr>
          <a:xfrm>
            <a:off x="5394677" y="1333595"/>
            <a:ext cx="1459363" cy="35571"/>
          </a:xfrm>
          <a:custGeom>
            <a:avLst/>
            <a:gdLst/>
            <a:ahLst/>
            <a:cxnLst/>
            <a:rect l="l" t="t" r="r" b="b"/>
            <a:pathLst>
              <a:path w="2917825" h="71119">
                <a:moveTo>
                  <a:pt x="35687" y="0"/>
                </a:moveTo>
                <a:lnTo>
                  <a:pt x="21859" y="2805"/>
                </a:lnTo>
                <a:lnTo>
                  <a:pt x="10509" y="10445"/>
                </a:lnTo>
                <a:lnTo>
                  <a:pt x="2825" y="21752"/>
                </a:lnTo>
                <a:lnTo>
                  <a:pt x="0" y="35559"/>
                </a:lnTo>
                <a:lnTo>
                  <a:pt x="2825" y="49367"/>
                </a:lnTo>
                <a:lnTo>
                  <a:pt x="10509" y="60674"/>
                </a:lnTo>
                <a:lnTo>
                  <a:pt x="21859" y="68314"/>
                </a:lnTo>
                <a:lnTo>
                  <a:pt x="35687" y="71120"/>
                </a:lnTo>
                <a:lnTo>
                  <a:pt x="49494" y="68314"/>
                </a:lnTo>
                <a:lnTo>
                  <a:pt x="60801" y="60674"/>
                </a:lnTo>
                <a:lnTo>
                  <a:pt x="68441" y="49367"/>
                </a:lnTo>
                <a:lnTo>
                  <a:pt x="71247" y="35559"/>
                </a:lnTo>
                <a:lnTo>
                  <a:pt x="68441" y="21752"/>
                </a:lnTo>
                <a:lnTo>
                  <a:pt x="60801" y="10445"/>
                </a:lnTo>
                <a:lnTo>
                  <a:pt x="49494" y="2805"/>
                </a:lnTo>
                <a:lnTo>
                  <a:pt x="35687" y="0"/>
                </a:lnTo>
                <a:close/>
              </a:path>
              <a:path w="2917825" h="71119">
                <a:moveTo>
                  <a:pt x="177927" y="0"/>
                </a:moveTo>
                <a:lnTo>
                  <a:pt x="164119" y="2805"/>
                </a:lnTo>
                <a:lnTo>
                  <a:pt x="152812" y="10445"/>
                </a:lnTo>
                <a:lnTo>
                  <a:pt x="145172" y="21752"/>
                </a:lnTo>
                <a:lnTo>
                  <a:pt x="142367" y="35559"/>
                </a:lnTo>
                <a:lnTo>
                  <a:pt x="145172" y="49367"/>
                </a:lnTo>
                <a:lnTo>
                  <a:pt x="152812" y="60674"/>
                </a:lnTo>
                <a:lnTo>
                  <a:pt x="164119" y="68314"/>
                </a:lnTo>
                <a:lnTo>
                  <a:pt x="177927" y="71120"/>
                </a:lnTo>
                <a:lnTo>
                  <a:pt x="191734" y="68314"/>
                </a:lnTo>
                <a:lnTo>
                  <a:pt x="203041" y="60674"/>
                </a:lnTo>
                <a:lnTo>
                  <a:pt x="210681" y="49367"/>
                </a:lnTo>
                <a:lnTo>
                  <a:pt x="213487" y="35559"/>
                </a:lnTo>
                <a:lnTo>
                  <a:pt x="210681" y="21752"/>
                </a:lnTo>
                <a:lnTo>
                  <a:pt x="203041" y="10445"/>
                </a:lnTo>
                <a:lnTo>
                  <a:pt x="191734" y="2805"/>
                </a:lnTo>
                <a:lnTo>
                  <a:pt x="177927" y="0"/>
                </a:lnTo>
                <a:close/>
              </a:path>
              <a:path w="2917825" h="71119">
                <a:moveTo>
                  <a:pt x="320294" y="0"/>
                </a:moveTo>
                <a:lnTo>
                  <a:pt x="306486" y="2805"/>
                </a:lnTo>
                <a:lnTo>
                  <a:pt x="295179" y="10445"/>
                </a:lnTo>
                <a:lnTo>
                  <a:pt x="287539" y="21752"/>
                </a:lnTo>
                <a:lnTo>
                  <a:pt x="284734" y="35559"/>
                </a:lnTo>
                <a:lnTo>
                  <a:pt x="287539" y="49367"/>
                </a:lnTo>
                <a:lnTo>
                  <a:pt x="295179" y="60674"/>
                </a:lnTo>
                <a:lnTo>
                  <a:pt x="306486" y="68314"/>
                </a:lnTo>
                <a:lnTo>
                  <a:pt x="320294" y="71120"/>
                </a:lnTo>
                <a:lnTo>
                  <a:pt x="334101" y="68314"/>
                </a:lnTo>
                <a:lnTo>
                  <a:pt x="345408" y="60674"/>
                </a:lnTo>
                <a:lnTo>
                  <a:pt x="353048" y="49367"/>
                </a:lnTo>
                <a:lnTo>
                  <a:pt x="355854" y="35559"/>
                </a:lnTo>
                <a:lnTo>
                  <a:pt x="353048" y="21752"/>
                </a:lnTo>
                <a:lnTo>
                  <a:pt x="345408" y="10445"/>
                </a:lnTo>
                <a:lnTo>
                  <a:pt x="334101" y="2805"/>
                </a:lnTo>
                <a:lnTo>
                  <a:pt x="320294" y="0"/>
                </a:lnTo>
                <a:close/>
              </a:path>
              <a:path w="2917825" h="71119">
                <a:moveTo>
                  <a:pt x="462661" y="0"/>
                </a:moveTo>
                <a:lnTo>
                  <a:pt x="448780" y="2805"/>
                </a:lnTo>
                <a:lnTo>
                  <a:pt x="437435" y="10445"/>
                </a:lnTo>
                <a:lnTo>
                  <a:pt x="429781" y="21752"/>
                </a:lnTo>
                <a:lnTo>
                  <a:pt x="426974" y="35559"/>
                </a:lnTo>
                <a:lnTo>
                  <a:pt x="429781" y="49367"/>
                </a:lnTo>
                <a:lnTo>
                  <a:pt x="437435" y="60674"/>
                </a:lnTo>
                <a:lnTo>
                  <a:pt x="448780" y="68314"/>
                </a:lnTo>
                <a:lnTo>
                  <a:pt x="462661" y="71120"/>
                </a:lnTo>
                <a:lnTo>
                  <a:pt x="476468" y="68314"/>
                </a:lnTo>
                <a:lnTo>
                  <a:pt x="487775" y="60674"/>
                </a:lnTo>
                <a:lnTo>
                  <a:pt x="495415" y="49367"/>
                </a:lnTo>
                <a:lnTo>
                  <a:pt x="498221" y="35559"/>
                </a:lnTo>
                <a:lnTo>
                  <a:pt x="495415" y="21752"/>
                </a:lnTo>
                <a:lnTo>
                  <a:pt x="487775" y="10445"/>
                </a:lnTo>
                <a:lnTo>
                  <a:pt x="476468" y="2805"/>
                </a:lnTo>
                <a:lnTo>
                  <a:pt x="462661" y="0"/>
                </a:lnTo>
                <a:close/>
              </a:path>
              <a:path w="2917825" h="71119">
                <a:moveTo>
                  <a:pt x="604901" y="0"/>
                </a:moveTo>
                <a:lnTo>
                  <a:pt x="591093" y="2805"/>
                </a:lnTo>
                <a:lnTo>
                  <a:pt x="579786" y="10445"/>
                </a:lnTo>
                <a:lnTo>
                  <a:pt x="572146" y="21752"/>
                </a:lnTo>
                <a:lnTo>
                  <a:pt x="569341" y="35559"/>
                </a:lnTo>
                <a:lnTo>
                  <a:pt x="572146" y="49367"/>
                </a:lnTo>
                <a:lnTo>
                  <a:pt x="579786" y="60674"/>
                </a:lnTo>
                <a:lnTo>
                  <a:pt x="591093" y="68314"/>
                </a:lnTo>
                <a:lnTo>
                  <a:pt x="604901" y="71120"/>
                </a:lnTo>
                <a:lnTo>
                  <a:pt x="618708" y="68314"/>
                </a:lnTo>
                <a:lnTo>
                  <a:pt x="630015" y="60674"/>
                </a:lnTo>
                <a:lnTo>
                  <a:pt x="637655" y="49367"/>
                </a:lnTo>
                <a:lnTo>
                  <a:pt x="640461" y="35559"/>
                </a:lnTo>
                <a:lnTo>
                  <a:pt x="637655" y="21752"/>
                </a:lnTo>
                <a:lnTo>
                  <a:pt x="630015" y="10445"/>
                </a:lnTo>
                <a:lnTo>
                  <a:pt x="618708" y="2805"/>
                </a:lnTo>
                <a:lnTo>
                  <a:pt x="604901" y="0"/>
                </a:lnTo>
                <a:close/>
              </a:path>
              <a:path w="2917825" h="71119">
                <a:moveTo>
                  <a:pt x="747268" y="0"/>
                </a:moveTo>
                <a:lnTo>
                  <a:pt x="733460" y="2805"/>
                </a:lnTo>
                <a:lnTo>
                  <a:pt x="722153" y="10445"/>
                </a:lnTo>
                <a:lnTo>
                  <a:pt x="714513" y="21752"/>
                </a:lnTo>
                <a:lnTo>
                  <a:pt x="711708" y="35559"/>
                </a:lnTo>
                <a:lnTo>
                  <a:pt x="714513" y="49367"/>
                </a:lnTo>
                <a:lnTo>
                  <a:pt x="722153" y="60674"/>
                </a:lnTo>
                <a:lnTo>
                  <a:pt x="733460" y="68314"/>
                </a:lnTo>
                <a:lnTo>
                  <a:pt x="747268" y="71120"/>
                </a:lnTo>
                <a:lnTo>
                  <a:pt x="761075" y="68314"/>
                </a:lnTo>
                <a:lnTo>
                  <a:pt x="772382" y="60674"/>
                </a:lnTo>
                <a:lnTo>
                  <a:pt x="780022" y="49367"/>
                </a:lnTo>
                <a:lnTo>
                  <a:pt x="782828" y="35559"/>
                </a:lnTo>
                <a:lnTo>
                  <a:pt x="780022" y="21752"/>
                </a:lnTo>
                <a:lnTo>
                  <a:pt x="772382" y="10445"/>
                </a:lnTo>
                <a:lnTo>
                  <a:pt x="761075" y="2805"/>
                </a:lnTo>
                <a:lnTo>
                  <a:pt x="747268" y="0"/>
                </a:lnTo>
                <a:close/>
              </a:path>
              <a:path w="2917825" h="71119">
                <a:moveTo>
                  <a:pt x="889508" y="0"/>
                </a:moveTo>
                <a:lnTo>
                  <a:pt x="875700" y="2805"/>
                </a:lnTo>
                <a:lnTo>
                  <a:pt x="864393" y="10445"/>
                </a:lnTo>
                <a:lnTo>
                  <a:pt x="856753" y="21752"/>
                </a:lnTo>
                <a:lnTo>
                  <a:pt x="853948" y="35559"/>
                </a:lnTo>
                <a:lnTo>
                  <a:pt x="856753" y="49367"/>
                </a:lnTo>
                <a:lnTo>
                  <a:pt x="864393" y="60674"/>
                </a:lnTo>
                <a:lnTo>
                  <a:pt x="875700" y="68314"/>
                </a:lnTo>
                <a:lnTo>
                  <a:pt x="889508" y="71120"/>
                </a:lnTo>
                <a:lnTo>
                  <a:pt x="903388" y="68314"/>
                </a:lnTo>
                <a:lnTo>
                  <a:pt x="914733" y="60674"/>
                </a:lnTo>
                <a:lnTo>
                  <a:pt x="922387" y="49367"/>
                </a:lnTo>
                <a:lnTo>
                  <a:pt x="925195" y="35559"/>
                </a:lnTo>
                <a:lnTo>
                  <a:pt x="922387" y="21752"/>
                </a:lnTo>
                <a:lnTo>
                  <a:pt x="914733" y="10445"/>
                </a:lnTo>
                <a:lnTo>
                  <a:pt x="903388" y="2805"/>
                </a:lnTo>
                <a:lnTo>
                  <a:pt x="889508" y="0"/>
                </a:lnTo>
                <a:close/>
              </a:path>
              <a:path w="2917825" h="71119">
                <a:moveTo>
                  <a:pt x="1031875" y="0"/>
                </a:moveTo>
                <a:lnTo>
                  <a:pt x="1018067" y="2805"/>
                </a:lnTo>
                <a:lnTo>
                  <a:pt x="1006760" y="10445"/>
                </a:lnTo>
                <a:lnTo>
                  <a:pt x="999120" y="21752"/>
                </a:lnTo>
                <a:lnTo>
                  <a:pt x="996315" y="35559"/>
                </a:lnTo>
                <a:lnTo>
                  <a:pt x="999120" y="49367"/>
                </a:lnTo>
                <a:lnTo>
                  <a:pt x="1006760" y="60674"/>
                </a:lnTo>
                <a:lnTo>
                  <a:pt x="1018067" y="68314"/>
                </a:lnTo>
                <a:lnTo>
                  <a:pt x="1031875" y="71120"/>
                </a:lnTo>
                <a:lnTo>
                  <a:pt x="1045682" y="68314"/>
                </a:lnTo>
                <a:lnTo>
                  <a:pt x="1056989" y="60674"/>
                </a:lnTo>
                <a:lnTo>
                  <a:pt x="1064629" y="49367"/>
                </a:lnTo>
                <a:lnTo>
                  <a:pt x="1067435" y="35559"/>
                </a:lnTo>
                <a:lnTo>
                  <a:pt x="1064629" y="21752"/>
                </a:lnTo>
                <a:lnTo>
                  <a:pt x="1056989" y="10445"/>
                </a:lnTo>
                <a:lnTo>
                  <a:pt x="1045682" y="2805"/>
                </a:lnTo>
                <a:lnTo>
                  <a:pt x="1031875" y="0"/>
                </a:lnTo>
                <a:close/>
              </a:path>
              <a:path w="2917825" h="71119">
                <a:moveTo>
                  <a:pt x="1174242" y="0"/>
                </a:moveTo>
                <a:lnTo>
                  <a:pt x="1160434" y="2805"/>
                </a:lnTo>
                <a:lnTo>
                  <a:pt x="1149127" y="10445"/>
                </a:lnTo>
                <a:lnTo>
                  <a:pt x="1141487" y="21752"/>
                </a:lnTo>
                <a:lnTo>
                  <a:pt x="1138682" y="35559"/>
                </a:lnTo>
                <a:lnTo>
                  <a:pt x="1141487" y="49367"/>
                </a:lnTo>
                <a:lnTo>
                  <a:pt x="1149127" y="60674"/>
                </a:lnTo>
                <a:lnTo>
                  <a:pt x="1160434" y="68314"/>
                </a:lnTo>
                <a:lnTo>
                  <a:pt x="1174242" y="71120"/>
                </a:lnTo>
                <a:lnTo>
                  <a:pt x="1188049" y="68314"/>
                </a:lnTo>
                <a:lnTo>
                  <a:pt x="1199356" y="60674"/>
                </a:lnTo>
                <a:lnTo>
                  <a:pt x="1206996" y="49367"/>
                </a:lnTo>
                <a:lnTo>
                  <a:pt x="1209802" y="35559"/>
                </a:lnTo>
                <a:lnTo>
                  <a:pt x="1206996" y="21752"/>
                </a:lnTo>
                <a:lnTo>
                  <a:pt x="1199356" y="10445"/>
                </a:lnTo>
                <a:lnTo>
                  <a:pt x="1188049" y="2805"/>
                </a:lnTo>
                <a:lnTo>
                  <a:pt x="1174242" y="0"/>
                </a:lnTo>
                <a:close/>
              </a:path>
              <a:path w="2917825" h="71119">
                <a:moveTo>
                  <a:pt x="1316482" y="0"/>
                </a:moveTo>
                <a:lnTo>
                  <a:pt x="1302674" y="2805"/>
                </a:lnTo>
                <a:lnTo>
                  <a:pt x="1291367" y="10445"/>
                </a:lnTo>
                <a:lnTo>
                  <a:pt x="1283727" y="21752"/>
                </a:lnTo>
                <a:lnTo>
                  <a:pt x="1280922" y="35559"/>
                </a:lnTo>
                <a:lnTo>
                  <a:pt x="1283727" y="49367"/>
                </a:lnTo>
                <a:lnTo>
                  <a:pt x="1291367" y="60674"/>
                </a:lnTo>
                <a:lnTo>
                  <a:pt x="1302674" y="68314"/>
                </a:lnTo>
                <a:lnTo>
                  <a:pt x="1316482" y="71120"/>
                </a:lnTo>
                <a:lnTo>
                  <a:pt x="1330309" y="68314"/>
                </a:lnTo>
                <a:lnTo>
                  <a:pt x="1341659" y="60674"/>
                </a:lnTo>
                <a:lnTo>
                  <a:pt x="1349343" y="49367"/>
                </a:lnTo>
                <a:lnTo>
                  <a:pt x="1352169" y="35559"/>
                </a:lnTo>
                <a:lnTo>
                  <a:pt x="1349343" y="21752"/>
                </a:lnTo>
                <a:lnTo>
                  <a:pt x="1341659" y="10445"/>
                </a:lnTo>
                <a:lnTo>
                  <a:pt x="1330309" y="2805"/>
                </a:lnTo>
                <a:lnTo>
                  <a:pt x="1316482" y="0"/>
                </a:lnTo>
                <a:close/>
              </a:path>
              <a:path w="2917825" h="71119">
                <a:moveTo>
                  <a:pt x="1458849" y="0"/>
                </a:moveTo>
                <a:lnTo>
                  <a:pt x="1445041" y="2805"/>
                </a:lnTo>
                <a:lnTo>
                  <a:pt x="1433734" y="10445"/>
                </a:lnTo>
                <a:lnTo>
                  <a:pt x="1426094" y="21752"/>
                </a:lnTo>
                <a:lnTo>
                  <a:pt x="1423289" y="35559"/>
                </a:lnTo>
                <a:lnTo>
                  <a:pt x="1426094" y="49367"/>
                </a:lnTo>
                <a:lnTo>
                  <a:pt x="1433734" y="60674"/>
                </a:lnTo>
                <a:lnTo>
                  <a:pt x="1445041" y="68314"/>
                </a:lnTo>
                <a:lnTo>
                  <a:pt x="1458849" y="71120"/>
                </a:lnTo>
                <a:lnTo>
                  <a:pt x="1472656" y="68314"/>
                </a:lnTo>
                <a:lnTo>
                  <a:pt x="1483963" y="60674"/>
                </a:lnTo>
                <a:lnTo>
                  <a:pt x="1491603" y="49367"/>
                </a:lnTo>
                <a:lnTo>
                  <a:pt x="1494409" y="35559"/>
                </a:lnTo>
                <a:lnTo>
                  <a:pt x="1491603" y="21752"/>
                </a:lnTo>
                <a:lnTo>
                  <a:pt x="1483963" y="10445"/>
                </a:lnTo>
                <a:lnTo>
                  <a:pt x="1472656" y="2805"/>
                </a:lnTo>
                <a:lnTo>
                  <a:pt x="1458849" y="0"/>
                </a:lnTo>
                <a:close/>
              </a:path>
              <a:path w="2917825" h="71119">
                <a:moveTo>
                  <a:pt x="1601216" y="0"/>
                </a:moveTo>
                <a:lnTo>
                  <a:pt x="1587388" y="2805"/>
                </a:lnTo>
                <a:lnTo>
                  <a:pt x="1576038" y="10445"/>
                </a:lnTo>
                <a:lnTo>
                  <a:pt x="1568354" y="21752"/>
                </a:lnTo>
                <a:lnTo>
                  <a:pt x="1565529" y="35559"/>
                </a:lnTo>
                <a:lnTo>
                  <a:pt x="1568354" y="49367"/>
                </a:lnTo>
                <a:lnTo>
                  <a:pt x="1576038" y="60674"/>
                </a:lnTo>
                <a:lnTo>
                  <a:pt x="1587388" y="68314"/>
                </a:lnTo>
                <a:lnTo>
                  <a:pt x="1601216" y="71120"/>
                </a:lnTo>
                <a:lnTo>
                  <a:pt x="1615023" y="68314"/>
                </a:lnTo>
                <a:lnTo>
                  <a:pt x="1626330" y="60674"/>
                </a:lnTo>
                <a:lnTo>
                  <a:pt x="1633970" y="49367"/>
                </a:lnTo>
                <a:lnTo>
                  <a:pt x="1636776" y="35559"/>
                </a:lnTo>
                <a:lnTo>
                  <a:pt x="1633970" y="21752"/>
                </a:lnTo>
                <a:lnTo>
                  <a:pt x="1626330" y="10445"/>
                </a:lnTo>
                <a:lnTo>
                  <a:pt x="1615023" y="2805"/>
                </a:lnTo>
                <a:lnTo>
                  <a:pt x="1601216" y="0"/>
                </a:lnTo>
                <a:close/>
              </a:path>
              <a:path w="2917825" h="71119">
                <a:moveTo>
                  <a:pt x="1743456" y="0"/>
                </a:moveTo>
                <a:lnTo>
                  <a:pt x="1729648" y="2805"/>
                </a:lnTo>
                <a:lnTo>
                  <a:pt x="1718341" y="10445"/>
                </a:lnTo>
                <a:lnTo>
                  <a:pt x="1710701" y="21752"/>
                </a:lnTo>
                <a:lnTo>
                  <a:pt x="1707896" y="35559"/>
                </a:lnTo>
                <a:lnTo>
                  <a:pt x="1710701" y="49367"/>
                </a:lnTo>
                <a:lnTo>
                  <a:pt x="1718341" y="60674"/>
                </a:lnTo>
                <a:lnTo>
                  <a:pt x="1729648" y="68314"/>
                </a:lnTo>
                <a:lnTo>
                  <a:pt x="1743456" y="71120"/>
                </a:lnTo>
                <a:lnTo>
                  <a:pt x="1757263" y="68314"/>
                </a:lnTo>
                <a:lnTo>
                  <a:pt x="1768570" y="60674"/>
                </a:lnTo>
                <a:lnTo>
                  <a:pt x="1776210" y="49367"/>
                </a:lnTo>
                <a:lnTo>
                  <a:pt x="1779016" y="35559"/>
                </a:lnTo>
                <a:lnTo>
                  <a:pt x="1776210" y="21752"/>
                </a:lnTo>
                <a:lnTo>
                  <a:pt x="1768570" y="10445"/>
                </a:lnTo>
                <a:lnTo>
                  <a:pt x="1757263" y="2805"/>
                </a:lnTo>
                <a:lnTo>
                  <a:pt x="1743456" y="0"/>
                </a:lnTo>
                <a:close/>
              </a:path>
              <a:path w="2917825" h="71119">
                <a:moveTo>
                  <a:pt x="1885823" y="0"/>
                </a:moveTo>
                <a:lnTo>
                  <a:pt x="1872015" y="2805"/>
                </a:lnTo>
                <a:lnTo>
                  <a:pt x="1860708" y="10445"/>
                </a:lnTo>
                <a:lnTo>
                  <a:pt x="1853068" y="21752"/>
                </a:lnTo>
                <a:lnTo>
                  <a:pt x="1850263" y="35559"/>
                </a:lnTo>
                <a:lnTo>
                  <a:pt x="1853068" y="49367"/>
                </a:lnTo>
                <a:lnTo>
                  <a:pt x="1860708" y="60674"/>
                </a:lnTo>
                <a:lnTo>
                  <a:pt x="1872015" y="68314"/>
                </a:lnTo>
                <a:lnTo>
                  <a:pt x="1885823" y="71120"/>
                </a:lnTo>
                <a:lnTo>
                  <a:pt x="1899630" y="68314"/>
                </a:lnTo>
                <a:lnTo>
                  <a:pt x="1910937" y="60674"/>
                </a:lnTo>
                <a:lnTo>
                  <a:pt x="1918577" y="49367"/>
                </a:lnTo>
                <a:lnTo>
                  <a:pt x="1921383" y="35559"/>
                </a:lnTo>
                <a:lnTo>
                  <a:pt x="1918577" y="21752"/>
                </a:lnTo>
                <a:lnTo>
                  <a:pt x="1910937" y="10445"/>
                </a:lnTo>
                <a:lnTo>
                  <a:pt x="1899630" y="2805"/>
                </a:lnTo>
                <a:lnTo>
                  <a:pt x="1885823" y="0"/>
                </a:lnTo>
                <a:close/>
              </a:path>
              <a:path w="2917825" h="71119">
                <a:moveTo>
                  <a:pt x="2028190" y="0"/>
                </a:moveTo>
                <a:lnTo>
                  <a:pt x="2014309" y="2805"/>
                </a:lnTo>
                <a:lnTo>
                  <a:pt x="2002964" y="10445"/>
                </a:lnTo>
                <a:lnTo>
                  <a:pt x="1995310" y="21752"/>
                </a:lnTo>
                <a:lnTo>
                  <a:pt x="1992503" y="35559"/>
                </a:lnTo>
                <a:lnTo>
                  <a:pt x="1995310" y="49367"/>
                </a:lnTo>
                <a:lnTo>
                  <a:pt x="2002964" y="60674"/>
                </a:lnTo>
                <a:lnTo>
                  <a:pt x="2014309" y="68314"/>
                </a:lnTo>
                <a:lnTo>
                  <a:pt x="2028190" y="71120"/>
                </a:lnTo>
                <a:lnTo>
                  <a:pt x="2041997" y="68314"/>
                </a:lnTo>
                <a:lnTo>
                  <a:pt x="2053304" y="60674"/>
                </a:lnTo>
                <a:lnTo>
                  <a:pt x="2060944" y="49367"/>
                </a:lnTo>
                <a:lnTo>
                  <a:pt x="2063750" y="35559"/>
                </a:lnTo>
                <a:lnTo>
                  <a:pt x="2060944" y="21752"/>
                </a:lnTo>
                <a:lnTo>
                  <a:pt x="2053304" y="10445"/>
                </a:lnTo>
                <a:lnTo>
                  <a:pt x="2041997" y="2805"/>
                </a:lnTo>
                <a:lnTo>
                  <a:pt x="2028190" y="0"/>
                </a:lnTo>
                <a:close/>
              </a:path>
              <a:path w="2917825" h="71119">
                <a:moveTo>
                  <a:pt x="2170430" y="0"/>
                </a:moveTo>
                <a:lnTo>
                  <a:pt x="2156622" y="2805"/>
                </a:lnTo>
                <a:lnTo>
                  <a:pt x="2145315" y="10445"/>
                </a:lnTo>
                <a:lnTo>
                  <a:pt x="2137675" y="21752"/>
                </a:lnTo>
                <a:lnTo>
                  <a:pt x="2134870" y="35559"/>
                </a:lnTo>
                <a:lnTo>
                  <a:pt x="2137675" y="49367"/>
                </a:lnTo>
                <a:lnTo>
                  <a:pt x="2145315" y="60674"/>
                </a:lnTo>
                <a:lnTo>
                  <a:pt x="2156622" y="68314"/>
                </a:lnTo>
                <a:lnTo>
                  <a:pt x="2170430" y="71120"/>
                </a:lnTo>
                <a:lnTo>
                  <a:pt x="2184237" y="68314"/>
                </a:lnTo>
                <a:lnTo>
                  <a:pt x="2195544" y="60674"/>
                </a:lnTo>
                <a:lnTo>
                  <a:pt x="2203184" y="49367"/>
                </a:lnTo>
                <a:lnTo>
                  <a:pt x="2205990" y="35559"/>
                </a:lnTo>
                <a:lnTo>
                  <a:pt x="2203184" y="21752"/>
                </a:lnTo>
                <a:lnTo>
                  <a:pt x="2195544" y="10445"/>
                </a:lnTo>
                <a:lnTo>
                  <a:pt x="2184237" y="2805"/>
                </a:lnTo>
                <a:lnTo>
                  <a:pt x="2170430" y="0"/>
                </a:lnTo>
                <a:close/>
              </a:path>
              <a:path w="2917825" h="71119">
                <a:moveTo>
                  <a:pt x="2312797" y="0"/>
                </a:moveTo>
                <a:lnTo>
                  <a:pt x="2298989" y="2805"/>
                </a:lnTo>
                <a:lnTo>
                  <a:pt x="2287682" y="10445"/>
                </a:lnTo>
                <a:lnTo>
                  <a:pt x="2280042" y="21752"/>
                </a:lnTo>
                <a:lnTo>
                  <a:pt x="2277237" y="35559"/>
                </a:lnTo>
                <a:lnTo>
                  <a:pt x="2280042" y="49367"/>
                </a:lnTo>
                <a:lnTo>
                  <a:pt x="2287682" y="60674"/>
                </a:lnTo>
                <a:lnTo>
                  <a:pt x="2298989" y="68314"/>
                </a:lnTo>
                <a:lnTo>
                  <a:pt x="2312797" y="71120"/>
                </a:lnTo>
                <a:lnTo>
                  <a:pt x="2326604" y="68314"/>
                </a:lnTo>
                <a:lnTo>
                  <a:pt x="2337911" y="60674"/>
                </a:lnTo>
                <a:lnTo>
                  <a:pt x="2345551" y="49367"/>
                </a:lnTo>
                <a:lnTo>
                  <a:pt x="2348357" y="35559"/>
                </a:lnTo>
                <a:lnTo>
                  <a:pt x="2345551" y="21752"/>
                </a:lnTo>
                <a:lnTo>
                  <a:pt x="2337911" y="10445"/>
                </a:lnTo>
                <a:lnTo>
                  <a:pt x="2326604" y="2805"/>
                </a:lnTo>
                <a:lnTo>
                  <a:pt x="2312797" y="0"/>
                </a:lnTo>
                <a:close/>
              </a:path>
              <a:path w="2917825" h="71119">
                <a:moveTo>
                  <a:pt x="2455037" y="0"/>
                </a:moveTo>
                <a:lnTo>
                  <a:pt x="2441229" y="2805"/>
                </a:lnTo>
                <a:lnTo>
                  <a:pt x="2429922" y="10445"/>
                </a:lnTo>
                <a:lnTo>
                  <a:pt x="2422282" y="21752"/>
                </a:lnTo>
                <a:lnTo>
                  <a:pt x="2419477" y="35559"/>
                </a:lnTo>
                <a:lnTo>
                  <a:pt x="2422282" y="49367"/>
                </a:lnTo>
                <a:lnTo>
                  <a:pt x="2429922" y="60674"/>
                </a:lnTo>
                <a:lnTo>
                  <a:pt x="2441229" y="68314"/>
                </a:lnTo>
                <a:lnTo>
                  <a:pt x="2455037" y="71120"/>
                </a:lnTo>
                <a:lnTo>
                  <a:pt x="2468917" y="68314"/>
                </a:lnTo>
                <a:lnTo>
                  <a:pt x="2480262" y="60674"/>
                </a:lnTo>
                <a:lnTo>
                  <a:pt x="2487916" y="49367"/>
                </a:lnTo>
                <a:lnTo>
                  <a:pt x="2490724" y="35559"/>
                </a:lnTo>
                <a:lnTo>
                  <a:pt x="2487916" y="21752"/>
                </a:lnTo>
                <a:lnTo>
                  <a:pt x="2480262" y="10445"/>
                </a:lnTo>
                <a:lnTo>
                  <a:pt x="2468917" y="2805"/>
                </a:lnTo>
                <a:lnTo>
                  <a:pt x="2455037" y="0"/>
                </a:lnTo>
                <a:close/>
              </a:path>
              <a:path w="2917825" h="71119">
                <a:moveTo>
                  <a:pt x="2597404" y="0"/>
                </a:moveTo>
                <a:lnTo>
                  <a:pt x="2583596" y="2805"/>
                </a:lnTo>
                <a:lnTo>
                  <a:pt x="2572289" y="10445"/>
                </a:lnTo>
                <a:lnTo>
                  <a:pt x="2564649" y="21752"/>
                </a:lnTo>
                <a:lnTo>
                  <a:pt x="2561844" y="35559"/>
                </a:lnTo>
                <a:lnTo>
                  <a:pt x="2564649" y="49367"/>
                </a:lnTo>
                <a:lnTo>
                  <a:pt x="2572289" y="60674"/>
                </a:lnTo>
                <a:lnTo>
                  <a:pt x="2583596" y="68314"/>
                </a:lnTo>
                <a:lnTo>
                  <a:pt x="2597404" y="71120"/>
                </a:lnTo>
                <a:lnTo>
                  <a:pt x="2611211" y="68314"/>
                </a:lnTo>
                <a:lnTo>
                  <a:pt x="2622518" y="60674"/>
                </a:lnTo>
                <a:lnTo>
                  <a:pt x="2630158" y="49367"/>
                </a:lnTo>
                <a:lnTo>
                  <a:pt x="2632964" y="35559"/>
                </a:lnTo>
                <a:lnTo>
                  <a:pt x="2630158" y="21752"/>
                </a:lnTo>
                <a:lnTo>
                  <a:pt x="2622518" y="10445"/>
                </a:lnTo>
                <a:lnTo>
                  <a:pt x="2611211" y="2805"/>
                </a:lnTo>
                <a:lnTo>
                  <a:pt x="2597404" y="0"/>
                </a:lnTo>
                <a:close/>
              </a:path>
              <a:path w="2917825" h="71119">
                <a:moveTo>
                  <a:pt x="2739771" y="0"/>
                </a:moveTo>
                <a:lnTo>
                  <a:pt x="2725963" y="2805"/>
                </a:lnTo>
                <a:lnTo>
                  <a:pt x="2714656" y="10445"/>
                </a:lnTo>
                <a:lnTo>
                  <a:pt x="2707016" y="21752"/>
                </a:lnTo>
                <a:lnTo>
                  <a:pt x="2704211" y="35559"/>
                </a:lnTo>
                <a:lnTo>
                  <a:pt x="2707016" y="49367"/>
                </a:lnTo>
                <a:lnTo>
                  <a:pt x="2714656" y="60674"/>
                </a:lnTo>
                <a:lnTo>
                  <a:pt x="2725963" y="68314"/>
                </a:lnTo>
                <a:lnTo>
                  <a:pt x="2739771" y="71120"/>
                </a:lnTo>
                <a:lnTo>
                  <a:pt x="2753578" y="68314"/>
                </a:lnTo>
                <a:lnTo>
                  <a:pt x="2764885" y="60674"/>
                </a:lnTo>
                <a:lnTo>
                  <a:pt x="2772525" y="49367"/>
                </a:lnTo>
                <a:lnTo>
                  <a:pt x="2775331" y="35559"/>
                </a:lnTo>
                <a:lnTo>
                  <a:pt x="2772525" y="21752"/>
                </a:lnTo>
                <a:lnTo>
                  <a:pt x="2764885" y="10445"/>
                </a:lnTo>
                <a:lnTo>
                  <a:pt x="2753578" y="2805"/>
                </a:lnTo>
                <a:lnTo>
                  <a:pt x="2739771" y="0"/>
                </a:lnTo>
                <a:close/>
              </a:path>
              <a:path w="2917825" h="71119">
                <a:moveTo>
                  <a:pt x="2882011" y="0"/>
                </a:moveTo>
                <a:lnTo>
                  <a:pt x="2868203" y="2805"/>
                </a:lnTo>
                <a:lnTo>
                  <a:pt x="2856896" y="10445"/>
                </a:lnTo>
                <a:lnTo>
                  <a:pt x="2849256" y="21752"/>
                </a:lnTo>
                <a:lnTo>
                  <a:pt x="2846451" y="35559"/>
                </a:lnTo>
                <a:lnTo>
                  <a:pt x="2849256" y="49367"/>
                </a:lnTo>
                <a:lnTo>
                  <a:pt x="2856896" y="60674"/>
                </a:lnTo>
                <a:lnTo>
                  <a:pt x="2868203" y="68314"/>
                </a:lnTo>
                <a:lnTo>
                  <a:pt x="2882011" y="71120"/>
                </a:lnTo>
                <a:lnTo>
                  <a:pt x="2895818" y="68314"/>
                </a:lnTo>
                <a:lnTo>
                  <a:pt x="2907125" y="60674"/>
                </a:lnTo>
                <a:lnTo>
                  <a:pt x="2914765" y="49367"/>
                </a:lnTo>
                <a:lnTo>
                  <a:pt x="2917571" y="35559"/>
                </a:lnTo>
                <a:lnTo>
                  <a:pt x="2914765" y="21752"/>
                </a:lnTo>
                <a:lnTo>
                  <a:pt x="2907125" y="10445"/>
                </a:lnTo>
                <a:lnTo>
                  <a:pt x="2895818" y="2805"/>
                </a:lnTo>
                <a:lnTo>
                  <a:pt x="2882011" y="0"/>
                </a:lnTo>
                <a:close/>
              </a:path>
            </a:pathLst>
          </a:custGeom>
          <a:solidFill>
            <a:srgbClr val="74A7DE"/>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3" name="object 13"/>
          <p:cNvSpPr/>
          <p:nvPr/>
        </p:nvSpPr>
        <p:spPr>
          <a:xfrm>
            <a:off x="6377099" y="2632106"/>
            <a:ext cx="36206" cy="1474608"/>
          </a:xfrm>
          <a:custGeom>
            <a:avLst/>
            <a:gdLst/>
            <a:ahLst/>
            <a:cxnLst/>
            <a:rect l="l" t="t" r="r" b="b"/>
            <a:pathLst>
              <a:path w="72390" h="2948304">
                <a:moveTo>
                  <a:pt x="35941" y="2875915"/>
                </a:moveTo>
                <a:lnTo>
                  <a:pt x="21967" y="2878752"/>
                </a:lnTo>
                <a:lnTo>
                  <a:pt x="10541" y="2886476"/>
                </a:lnTo>
                <a:lnTo>
                  <a:pt x="2829" y="2897908"/>
                </a:lnTo>
                <a:lnTo>
                  <a:pt x="0" y="2911868"/>
                </a:lnTo>
                <a:lnTo>
                  <a:pt x="2829" y="2925828"/>
                </a:lnTo>
                <a:lnTo>
                  <a:pt x="10541" y="2937260"/>
                </a:lnTo>
                <a:lnTo>
                  <a:pt x="21967" y="2944985"/>
                </a:lnTo>
                <a:lnTo>
                  <a:pt x="35941" y="2947822"/>
                </a:lnTo>
                <a:lnTo>
                  <a:pt x="49914" y="2944985"/>
                </a:lnTo>
                <a:lnTo>
                  <a:pt x="61341" y="2937260"/>
                </a:lnTo>
                <a:lnTo>
                  <a:pt x="69052" y="2925828"/>
                </a:lnTo>
                <a:lnTo>
                  <a:pt x="71882" y="2911868"/>
                </a:lnTo>
                <a:lnTo>
                  <a:pt x="69052" y="2897908"/>
                </a:lnTo>
                <a:lnTo>
                  <a:pt x="61341" y="2886476"/>
                </a:lnTo>
                <a:lnTo>
                  <a:pt x="49914" y="2878752"/>
                </a:lnTo>
                <a:lnTo>
                  <a:pt x="35941" y="2875915"/>
                </a:lnTo>
                <a:close/>
              </a:path>
              <a:path w="72390" h="2948304">
                <a:moveTo>
                  <a:pt x="35941" y="2732125"/>
                </a:moveTo>
                <a:lnTo>
                  <a:pt x="21967" y="2734962"/>
                </a:lnTo>
                <a:lnTo>
                  <a:pt x="10541" y="2742685"/>
                </a:lnTo>
                <a:lnTo>
                  <a:pt x="2829" y="2754114"/>
                </a:lnTo>
                <a:lnTo>
                  <a:pt x="0" y="2768066"/>
                </a:lnTo>
                <a:lnTo>
                  <a:pt x="2829" y="2782026"/>
                </a:lnTo>
                <a:lnTo>
                  <a:pt x="10541" y="2793458"/>
                </a:lnTo>
                <a:lnTo>
                  <a:pt x="21967" y="2801183"/>
                </a:lnTo>
                <a:lnTo>
                  <a:pt x="35941" y="2804020"/>
                </a:lnTo>
                <a:lnTo>
                  <a:pt x="49914" y="2801183"/>
                </a:lnTo>
                <a:lnTo>
                  <a:pt x="61341" y="2793458"/>
                </a:lnTo>
                <a:lnTo>
                  <a:pt x="69052" y="2782026"/>
                </a:lnTo>
                <a:lnTo>
                  <a:pt x="71882" y="2768066"/>
                </a:lnTo>
                <a:lnTo>
                  <a:pt x="69052" y="2754114"/>
                </a:lnTo>
                <a:lnTo>
                  <a:pt x="61341" y="2742685"/>
                </a:lnTo>
                <a:lnTo>
                  <a:pt x="49914" y="2734962"/>
                </a:lnTo>
                <a:lnTo>
                  <a:pt x="35941" y="2732125"/>
                </a:lnTo>
                <a:close/>
              </a:path>
              <a:path w="72390" h="2948304">
                <a:moveTo>
                  <a:pt x="35941" y="2588323"/>
                </a:moveTo>
                <a:lnTo>
                  <a:pt x="21967" y="2591160"/>
                </a:lnTo>
                <a:lnTo>
                  <a:pt x="10541" y="2598885"/>
                </a:lnTo>
                <a:lnTo>
                  <a:pt x="2829" y="2610317"/>
                </a:lnTo>
                <a:lnTo>
                  <a:pt x="0" y="2624277"/>
                </a:lnTo>
                <a:lnTo>
                  <a:pt x="2829" y="2638237"/>
                </a:lnTo>
                <a:lnTo>
                  <a:pt x="10541" y="2649669"/>
                </a:lnTo>
                <a:lnTo>
                  <a:pt x="21967" y="2657393"/>
                </a:lnTo>
                <a:lnTo>
                  <a:pt x="35941" y="2660230"/>
                </a:lnTo>
                <a:lnTo>
                  <a:pt x="49914" y="2657393"/>
                </a:lnTo>
                <a:lnTo>
                  <a:pt x="61341" y="2649669"/>
                </a:lnTo>
                <a:lnTo>
                  <a:pt x="69052" y="2638237"/>
                </a:lnTo>
                <a:lnTo>
                  <a:pt x="71882" y="2624277"/>
                </a:lnTo>
                <a:lnTo>
                  <a:pt x="69052" y="2610317"/>
                </a:lnTo>
                <a:lnTo>
                  <a:pt x="61341" y="2598885"/>
                </a:lnTo>
                <a:lnTo>
                  <a:pt x="49914" y="2591160"/>
                </a:lnTo>
                <a:lnTo>
                  <a:pt x="35941" y="2588323"/>
                </a:lnTo>
                <a:close/>
              </a:path>
              <a:path w="72390" h="2948304">
                <a:moveTo>
                  <a:pt x="35941" y="2444496"/>
                </a:moveTo>
                <a:lnTo>
                  <a:pt x="21967" y="2447343"/>
                </a:lnTo>
                <a:lnTo>
                  <a:pt x="10541" y="2455084"/>
                </a:lnTo>
                <a:lnTo>
                  <a:pt x="2829" y="2466516"/>
                </a:lnTo>
                <a:lnTo>
                  <a:pt x="0" y="2480437"/>
                </a:lnTo>
                <a:lnTo>
                  <a:pt x="2829" y="2494410"/>
                </a:lnTo>
                <a:lnTo>
                  <a:pt x="10541" y="2505837"/>
                </a:lnTo>
                <a:lnTo>
                  <a:pt x="21967" y="2513548"/>
                </a:lnTo>
                <a:lnTo>
                  <a:pt x="35941" y="2516378"/>
                </a:lnTo>
                <a:lnTo>
                  <a:pt x="49914" y="2513548"/>
                </a:lnTo>
                <a:lnTo>
                  <a:pt x="61341" y="2505837"/>
                </a:lnTo>
                <a:lnTo>
                  <a:pt x="69052" y="2494410"/>
                </a:lnTo>
                <a:lnTo>
                  <a:pt x="71882" y="2480437"/>
                </a:lnTo>
                <a:lnTo>
                  <a:pt x="69052" y="2466516"/>
                </a:lnTo>
                <a:lnTo>
                  <a:pt x="61341" y="2455084"/>
                </a:lnTo>
                <a:lnTo>
                  <a:pt x="49914" y="2447343"/>
                </a:lnTo>
                <a:lnTo>
                  <a:pt x="35941" y="2444496"/>
                </a:lnTo>
                <a:close/>
              </a:path>
              <a:path w="72390" h="2948304">
                <a:moveTo>
                  <a:pt x="35941" y="2300731"/>
                </a:moveTo>
                <a:lnTo>
                  <a:pt x="21967" y="2303561"/>
                </a:lnTo>
                <a:lnTo>
                  <a:pt x="10541" y="2311273"/>
                </a:lnTo>
                <a:lnTo>
                  <a:pt x="2829" y="2322699"/>
                </a:lnTo>
                <a:lnTo>
                  <a:pt x="0" y="2336673"/>
                </a:lnTo>
                <a:lnTo>
                  <a:pt x="2829" y="2350646"/>
                </a:lnTo>
                <a:lnTo>
                  <a:pt x="10541" y="2362073"/>
                </a:lnTo>
                <a:lnTo>
                  <a:pt x="21967" y="2369784"/>
                </a:lnTo>
                <a:lnTo>
                  <a:pt x="35941" y="2372614"/>
                </a:lnTo>
                <a:lnTo>
                  <a:pt x="49914" y="2369784"/>
                </a:lnTo>
                <a:lnTo>
                  <a:pt x="61341" y="2362073"/>
                </a:lnTo>
                <a:lnTo>
                  <a:pt x="69052" y="2350646"/>
                </a:lnTo>
                <a:lnTo>
                  <a:pt x="71882" y="2336673"/>
                </a:lnTo>
                <a:lnTo>
                  <a:pt x="69052" y="2322699"/>
                </a:lnTo>
                <a:lnTo>
                  <a:pt x="61341" y="2311273"/>
                </a:lnTo>
                <a:lnTo>
                  <a:pt x="49914" y="2303561"/>
                </a:lnTo>
                <a:lnTo>
                  <a:pt x="35941" y="2300731"/>
                </a:lnTo>
                <a:close/>
              </a:path>
              <a:path w="72390" h="2948304">
                <a:moveTo>
                  <a:pt x="35941" y="2156967"/>
                </a:moveTo>
                <a:lnTo>
                  <a:pt x="21967" y="2159797"/>
                </a:lnTo>
                <a:lnTo>
                  <a:pt x="10541" y="2167509"/>
                </a:lnTo>
                <a:lnTo>
                  <a:pt x="2829" y="2178935"/>
                </a:lnTo>
                <a:lnTo>
                  <a:pt x="0" y="2192909"/>
                </a:lnTo>
                <a:lnTo>
                  <a:pt x="2829" y="2206829"/>
                </a:lnTo>
                <a:lnTo>
                  <a:pt x="10541" y="2218261"/>
                </a:lnTo>
                <a:lnTo>
                  <a:pt x="21967" y="2226002"/>
                </a:lnTo>
                <a:lnTo>
                  <a:pt x="35941" y="2228850"/>
                </a:lnTo>
                <a:lnTo>
                  <a:pt x="49914" y="2226002"/>
                </a:lnTo>
                <a:lnTo>
                  <a:pt x="61341" y="2218261"/>
                </a:lnTo>
                <a:lnTo>
                  <a:pt x="69052" y="2206829"/>
                </a:lnTo>
                <a:lnTo>
                  <a:pt x="71882" y="2192909"/>
                </a:lnTo>
                <a:lnTo>
                  <a:pt x="69052" y="2178935"/>
                </a:lnTo>
                <a:lnTo>
                  <a:pt x="61341" y="2167509"/>
                </a:lnTo>
                <a:lnTo>
                  <a:pt x="49914" y="2159797"/>
                </a:lnTo>
                <a:lnTo>
                  <a:pt x="35941" y="2156967"/>
                </a:lnTo>
                <a:close/>
              </a:path>
              <a:path w="72390" h="2948304">
                <a:moveTo>
                  <a:pt x="35941" y="2013077"/>
                </a:moveTo>
                <a:lnTo>
                  <a:pt x="21967" y="2015926"/>
                </a:lnTo>
                <a:lnTo>
                  <a:pt x="10541" y="2023681"/>
                </a:lnTo>
                <a:lnTo>
                  <a:pt x="2829" y="2035151"/>
                </a:lnTo>
                <a:lnTo>
                  <a:pt x="0" y="2049145"/>
                </a:lnTo>
                <a:lnTo>
                  <a:pt x="2829" y="2063065"/>
                </a:lnTo>
                <a:lnTo>
                  <a:pt x="10541" y="2074497"/>
                </a:lnTo>
                <a:lnTo>
                  <a:pt x="21967" y="2082238"/>
                </a:lnTo>
                <a:lnTo>
                  <a:pt x="35941" y="2085085"/>
                </a:lnTo>
                <a:lnTo>
                  <a:pt x="49914" y="2082238"/>
                </a:lnTo>
                <a:lnTo>
                  <a:pt x="61341" y="2074497"/>
                </a:lnTo>
                <a:lnTo>
                  <a:pt x="69052" y="2063065"/>
                </a:lnTo>
                <a:lnTo>
                  <a:pt x="71882" y="2049145"/>
                </a:lnTo>
                <a:lnTo>
                  <a:pt x="69052" y="2035151"/>
                </a:lnTo>
                <a:lnTo>
                  <a:pt x="61341" y="2023681"/>
                </a:lnTo>
                <a:lnTo>
                  <a:pt x="49914" y="2015926"/>
                </a:lnTo>
                <a:lnTo>
                  <a:pt x="35941" y="2013077"/>
                </a:lnTo>
                <a:close/>
              </a:path>
              <a:path w="72390" h="2948304">
                <a:moveTo>
                  <a:pt x="35941" y="1869313"/>
                </a:moveTo>
                <a:lnTo>
                  <a:pt x="21967" y="1872160"/>
                </a:lnTo>
                <a:lnTo>
                  <a:pt x="10541" y="1879901"/>
                </a:lnTo>
                <a:lnTo>
                  <a:pt x="2829" y="1891333"/>
                </a:lnTo>
                <a:lnTo>
                  <a:pt x="0" y="1905253"/>
                </a:lnTo>
                <a:lnTo>
                  <a:pt x="2829" y="1919227"/>
                </a:lnTo>
                <a:lnTo>
                  <a:pt x="10541" y="1930653"/>
                </a:lnTo>
                <a:lnTo>
                  <a:pt x="21967" y="1938365"/>
                </a:lnTo>
                <a:lnTo>
                  <a:pt x="35941" y="1941195"/>
                </a:lnTo>
                <a:lnTo>
                  <a:pt x="49914" y="1938365"/>
                </a:lnTo>
                <a:lnTo>
                  <a:pt x="61341" y="1930653"/>
                </a:lnTo>
                <a:lnTo>
                  <a:pt x="69052" y="1919227"/>
                </a:lnTo>
                <a:lnTo>
                  <a:pt x="71882" y="1905253"/>
                </a:lnTo>
                <a:lnTo>
                  <a:pt x="69052" y="1891333"/>
                </a:lnTo>
                <a:lnTo>
                  <a:pt x="61341" y="1879901"/>
                </a:lnTo>
                <a:lnTo>
                  <a:pt x="49914" y="1872160"/>
                </a:lnTo>
                <a:lnTo>
                  <a:pt x="35941" y="1869313"/>
                </a:lnTo>
                <a:close/>
              </a:path>
              <a:path w="72390" h="2948304">
                <a:moveTo>
                  <a:pt x="35941" y="1725548"/>
                </a:moveTo>
                <a:lnTo>
                  <a:pt x="21967" y="1728378"/>
                </a:lnTo>
                <a:lnTo>
                  <a:pt x="10541" y="1736089"/>
                </a:lnTo>
                <a:lnTo>
                  <a:pt x="2829" y="1747516"/>
                </a:lnTo>
                <a:lnTo>
                  <a:pt x="0" y="1761489"/>
                </a:lnTo>
                <a:lnTo>
                  <a:pt x="2829" y="1775463"/>
                </a:lnTo>
                <a:lnTo>
                  <a:pt x="10541" y="1786889"/>
                </a:lnTo>
                <a:lnTo>
                  <a:pt x="21967" y="1794601"/>
                </a:lnTo>
                <a:lnTo>
                  <a:pt x="35941" y="1797431"/>
                </a:lnTo>
                <a:lnTo>
                  <a:pt x="49914" y="1794601"/>
                </a:lnTo>
                <a:lnTo>
                  <a:pt x="61341" y="1786889"/>
                </a:lnTo>
                <a:lnTo>
                  <a:pt x="69052" y="1775463"/>
                </a:lnTo>
                <a:lnTo>
                  <a:pt x="71882" y="1761489"/>
                </a:lnTo>
                <a:lnTo>
                  <a:pt x="69052" y="1747516"/>
                </a:lnTo>
                <a:lnTo>
                  <a:pt x="61341" y="1736089"/>
                </a:lnTo>
                <a:lnTo>
                  <a:pt x="49914" y="1728378"/>
                </a:lnTo>
                <a:lnTo>
                  <a:pt x="35941" y="1725548"/>
                </a:lnTo>
                <a:close/>
              </a:path>
              <a:path w="72390" h="2948304">
                <a:moveTo>
                  <a:pt x="35941" y="1581784"/>
                </a:moveTo>
                <a:lnTo>
                  <a:pt x="21967" y="1584614"/>
                </a:lnTo>
                <a:lnTo>
                  <a:pt x="10541" y="1592326"/>
                </a:lnTo>
                <a:lnTo>
                  <a:pt x="2829" y="1603752"/>
                </a:lnTo>
                <a:lnTo>
                  <a:pt x="0" y="1617726"/>
                </a:lnTo>
                <a:lnTo>
                  <a:pt x="2829" y="1631646"/>
                </a:lnTo>
                <a:lnTo>
                  <a:pt x="10541" y="1643078"/>
                </a:lnTo>
                <a:lnTo>
                  <a:pt x="21967" y="1650819"/>
                </a:lnTo>
                <a:lnTo>
                  <a:pt x="35941" y="1653666"/>
                </a:lnTo>
                <a:lnTo>
                  <a:pt x="49914" y="1650819"/>
                </a:lnTo>
                <a:lnTo>
                  <a:pt x="61341" y="1643078"/>
                </a:lnTo>
                <a:lnTo>
                  <a:pt x="69052" y="1631646"/>
                </a:lnTo>
                <a:lnTo>
                  <a:pt x="71882" y="1617726"/>
                </a:lnTo>
                <a:lnTo>
                  <a:pt x="69052" y="1603752"/>
                </a:lnTo>
                <a:lnTo>
                  <a:pt x="61341" y="1592326"/>
                </a:lnTo>
                <a:lnTo>
                  <a:pt x="49914" y="1584614"/>
                </a:lnTo>
                <a:lnTo>
                  <a:pt x="35941" y="1581784"/>
                </a:lnTo>
                <a:close/>
              </a:path>
              <a:path w="72390" h="2948304">
                <a:moveTo>
                  <a:pt x="35941" y="1437894"/>
                </a:moveTo>
                <a:lnTo>
                  <a:pt x="21967" y="1440743"/>
                </a:lnTo>
                <a:lnTo>
                  <a:pt x="10541" y="1448498"/>
                </a:lnTo>
                <a:lnTo>
                  <a:pt x="2829" y="1459968"/>
                </a:lnTo>
                <a:lnTo>
                  <a:pt x="0" y="1473962"/>
                </a:lnTo>
                <a:lnTo>
                  <a:pt x="2829" y="1487882"/>
                </a:lnTo>
                <a:lnTo>
                  <a:pt x="10541" y="1499314"/>
                </a:lnTo>
                <a:lnTo>
                  <a:pt x="21967" y="1507055"/>
                </a:lnTo>
                <a:lnTo>
                  <a:pt x="35941" y="1509902"/>
                </a:lnTo>
                <a:lnTo>
                  <a:pt x="49914" y="1507055"/>
                </a:lnTo>
                <a:lnTo>
                  <a:pt x="61341" y="1499314"/>
                </a:lnTo>
                <a:lnTo>
                  <a:pt x="69052" y="1487882"/>
                </a:lnTo>
                <a:lnTo>
                  <a:pt x="71882" y="1473962"/>
                </a:lnTo>
                <a:lnTo>
                  <a:pt x="69052" y="1459968"/>
                </a:lnTo>
                <a:lnTo>
                  <a:pt x="61341" y="1448498"/>
                </a:lnTo>
                <a:lnTo>
                  <a:pt x="49914" y="1440743"/>
                </a:lnTo>
                <a:lnTo>
                  <a:pt x="35941" y="1437894"/>
                </a:lnTo>
                <a:close/>
              </a:path>
              <a:path w="72390" h="2948304">
                <a:moveTo>
                  <a:pt x="35941" y="1294129"/>
                </a:moveTo>
                <a:lnTo>
                  <a:pt x="21967" y="1296977"/>
                </a:lnTo>
                <a:lnTo>
                  <a:pt x="10541" y="1304718"/>
                </a:lnTo>
                <a:lnTo>
                  <a:pt x="2829" y="1316150"/>
                </a:lnTo>
                <a:lnTo>
                  <a:pt x="0" y="1330070"/>
                </a:lnTo>
                <a:lnTo>
                  <a:pt x="2829" y="1344044"/>
                </a:lnTo>
                <a:lnTo>
                  <a:pt x="10541" y="1355470"/>
                </a:lnTo>
                <a:lnTo>
                  <a:pt x="21967" y="1363182"/>
                </a:lnTo>
                <a:lnTo>
                  <a:pt x="35941" y="1366012"/>
                </a:lnTo>
                <a:lnTo>
                  <a:pt x="49914" y="1363182"/>
                </a:lnTo>
                <a:lnTo>
                  <a:pt x="61341" y="1355470"/>
                </a:lnTo>
                <a:lnTo>
                  <a:pt x="69052" y="1344044"/>
                </a:lnTo>
                <a:lnTo>
                  <a:pt x="71882" y="1330070"/>
                </a:lnTo>
                <a:lnTo>
                  <a:pt x="69052" y="1316150"/>
                </a:lnTo>
                <a:lnTo>
                  <a:pt x="61341" y="1304718"/>
                </a:lnTo>
                <a:lnTo>
                  <a:pt x="49914" y="1296977"/>
                </a:lnTo>
                <a:lnTo>
                  <a:pt x="35941" y="1294129"/>
                </a:lnTo>
                <a:close/>
              </a:path>
              <a:path w="72390" h="2948304">
                <a:moveTo>
                  <a:pt x="35941" y="1150365"/>
                </a:moveTo>
                <a:lnTo>
                  <a:pt x="21967" y="1153195"/>
                </a:lnTo>
                <a:lnTo>
                  <a:pt x="10541" y="1160907"/>
                </a:lnTo>
                <a:lnTo>
                  <a:pt x="2829" y="1172333"/>
                </a:lnTo>
                <a:lnTo>
                  <a:pt x="0" y="1186307"/>
                </a:lnTo>
                <a:lnTo>
                  <a:pt x="2829" y="1200280"/>
                </a:lnTo>
                <a:lnTo>
                  <a:pt x="10541" y="1211707"/>
                </a:lnTo>
                <a:lnTo>
                  <a:pt x="21967" y="1219418"/>
                </a:lnTo>
                <a:lnTo>
                  <a:pt x="35941" y="1222247"/>
                </a:lnTo>
                <a:lnTo>
                  <a:pt x="49914" y="1219418"/>
                </a:lnTo>
                <a:lnTo>
                  <a:pt x="61341" y="1211707"/>
                </a:lnTo>
                <a:lnTo>
                  <a:pt x="69052" y="1200280"/>
                </a:lnTo>
                <a:lnTo>
                  <a:pt x="71882" y="1186307"/>
                </a:lnTo>
                <a:lnTo>
                  <a:pt x="69052" y="1172333"/>
                </a:lnTo>
                <a:lnTo>
                  <a:pt x="61341" y="1160907"/>
                </a:lnTo>
                <a:lnTo>
                  <a:pt x="49914" y="1153195"/>
                </a:lnTo>
                <a:lnTo>
                  <a:pt x="35941" y="1150365"/>
                </a:lnTo>
                <a:close/>
              </a:path>
              <a:path w="72390" h="2948304">
                <a:moveTo>
                  <a:pt x="35941" y="1006601"/>
                </a:moveTo>
                <a:lnTo>
                  <a:pt x="21967" y="1009431"/>
                </a:lnTo>
                <a:lnTo>
                  <a:pt x="10541" y="1017143"/>
                </a:lnTo>
                <a:lnTo>
                  <a:pt x="2829" y="1028569"/>
                </a:lnTo>
                <a:lnTo>
                  <a:pt x="0" y="1042542"/>
                </a:lnTo>
                <a:lnTo>
                  <a:pt x="2829" y="1056463"/>
                </a:lnTo>
                <a:lnTo>
                  <a:pt x="10541" y="1067895"/>
                </a:lnTo>
                <a:lnTo>
                  <a:pt x="21967" y="1075636"/>
                </a:lnTo>
                <a:lnTo>
                  <a:pt x="35941" y="1078483"/>
                </a:lnTo>
                <a:lnTo>
                  <a:pt x="49914" y="1075636"/>
                </a:lnTo>
                <a:lnTo>
                  <a:pt x="61341" y="1067895"/>
                </a:lnTo>
                <a:lnTo>
                  <a:pt x="69052" y="1056463"/>
                </a:lnTo>
                <a:lnTo>
                  <a:pt x="71882" y="1042542"/>
                </a:lnTo>
                <a:lnTo>
                  <a:pt x="69052" y="1028569"/>
                </a:lnTo>
                <a:lnTo>
                  <a:pt x="61341" y="1017143"/>
                </a:lnTo>
                <a:lnTo>
                  <a:pt x="49914" y="1009431"/>
                </a:lnTo>
                <a:lnTo>
                  <a:pt x="35941" y="1006601"/>
                </a:lnTo>
                <a:close/>
              </a:path>
              <a:path w="72390" h="2948304">
                <a:moveTo>
                  <a:pt x="35941" y="862710"/>
                </a:moveTo>
                <a:lnTo>
                  <a:pt x="21967" y="865558"/>
                </a:lnTo>
                <a:lnTo>
                  <a:pt x="10541" y="873299"/>
                </a:lnTo>
                <a:lnTo>
                  <a:pt x="2829" y="884731"/>
                </a:lnTo>
                <a:lnTo>
                  <a:pt x="0" y="898651"/>
                </a:lnTo>
                <a:lnTo>
                  <a:pt x="2829" y="912645"/>
                </a:lnTo>
                <a:lnTo>
                  <a:pt x="10541" y="924115"/>
                </a:lnTo>
                <a:lnTo>
                  <a:pt x="21967" y="931870"/>
                </a:lnTo>
                <a:lnTo>
                  <a:pt x="35941" y="934719"/>
                </a:lnTo>
                <a:lnTo>
                  <a:pt x="49914" y="931870"/>
                </a:lnTo>
                <a:lnTo>
                  <a:pt x="61341" y="924115"/>
                </a:lnTo>
                <a:lnTo>
                  <a:pt x="69052" y="912645"/>
                </a:lnTo>
                <a:lnTo>
                  <a:pt x="71882" y="898651"/>
                </a:lnTo>
                <a:lnTo>
                  <a:pt x="69052" y="884731"/>
                </a:lnTo>
                <a:lnTo>
                  <a:pt x="61341" y="873299"/>
                </a:lnTo>
                <a:lnTo>
                  <a:pt x="49914" y="865558"/>
                </a:lnTo>
                <a:lnTo>
                  <a:pt x="35941" y="862710"/>
                </a:lnTo>
                <a:close/>
              </a:path>
              <a:path w="72390" h="2948304">
                <a:moveTo>
                  <a:pt x="35941" y="718946"/>
                </a:moveTo>
                <a:lnTo>
                  <a:pt x="21967" y="721794"/>
                </a:lnTo>
                <a:lnTo>
                  <a:pt x="10541" y="729535"/>
                </a:lnTo>
                <a:lnTo>
                  <a:pt x="2829" y="740967"/>
                </a:lnTo>
                <a:lnTo>
                  <a:pt x="0" y="754888"/>
                </a:lnTo>
                <a:lnTo>
                  <a:pt x="2829" y="768861"/>
                </a:lnTo>
                <a:lnTo>
                  <a:pt x="10541" y="780288"/>
                </a:lnTo>
                <a:lnTo>
                  <a:pt x="21967" y="787999"/>
                </a:lnTo>
                <a:lnTo>
                  <a:pt x="35941" y="790828"/>
                </a:lnTo>
                <a:lnTo>
                  <a:pt x="49914" y="787999"/>
                </a:lnTo>
                <a:lnTo>
                  <a:pt x="61341" y="780288"/>
                </a:lnTo>
                <a:lnTo>
                  <a:pt x="69052" y="768861"/>
                </a:lnTo>
                <a:lnTo>
                  <a:pt x="71882" y="754888"/>
                </a:lnTo>
                <a:lnTo>
                  <a:pt x="69052" y="740967"/>
                </a:lnTo>
                <a:lnTo>
                  <a:pt x="61341" y="729535"/>
                </a:lnTo>
                <a:lnTo>
                  <a:pt x="49914" y="721794"/>
                </a:lnTo>
                <a:lnTo>
                  <a:pt x="35941" y="718946"/>
                </a:lnTo>
                <a:close/>
              </a:path>
              <a:path w="72390" h="2948304">
                <a:moveTo>
                  <a:pt x="35941" y="575182"/>
                </a:moveTo>
                <a:lnTo>
                  <a:pt x="21967" y="578012"/>
                </a:lnTo>
                <a:lnTo>
                  <a:pt x="10541" y="585724"/>
                </a:lnTo>
                <a:lnTo>
                  <a:pt x="2829" y="597150"/>
                </a:lnTo>
                <a:lnTo>
                  <a:pt x="0" y="611123"/>
                </a:lnTo>
                <a:lnTo>
                  <a:pt x="2829" y="625097"/>
                </a:lnTo>
                <a:lnTo>
                  <a:pt x="10541" y="636523"/>
                </a:lnTo>
                <a:lnTo>
                  <a:pt x="21967" y="644235"/>
                </a:lnTo>
                <a:lnTo>
                  <a:pt x="35941" y="647064"/>
                </a:lnTo>
                <a:lnTo>
                  <a:pt x="49914" y="644235"/>
                </a:lnTo>
                <a:lnTo>
                  <a:pt x="61341" y="636523"/>
                </a:lnTo>
                <a:lnTo>
                  <a:pt x="69052" y="625097"/>
                </a:lnTo>
                <a:lnTo>
                  <a:pt x="71882" y="611123"/>
                </a:lnTo>
                <a:lnTo>
                  <a:pt x="69052" y="597150"/>
                </a:lnTo>
                <a:lnTo>
                  <a:pt x="61341" y="585724"/>
                </a:lnTo>
                <a:lnTo>
                  <a:pt x="49914" y="578012"/>
                </a:lnTo>
                <a:lnTo>
                  <a:pt x="35941" y="575182"/>
                </a:lnTo>
                <a:close/>
              </a:path>
              <a:path w="72390" h="2948304">
                <a:moveTo>
                  <a:pt x="35941" y="431418"/>
                </a:moveTo>
                <a:lnTo>
                  <a:pt x="21967" y="434248"/>
                </a:lnTo>
                <a:lnTo>
                  <a:pt x="10541" y="441960"/>
                </a:lnTo>
                <a:lnTo>
                  <a:pt x="2829" y="453386"/>
                </a:lnTo>
                <a:lnTo>
                  <a:pt x="0" y="467360"/>
                </a:lnTo>
                <a:lnTo>
                  <a:pt x="2829" y="481280"/>
                </a:lnTo>
                <a:lnTo>
                  <a:pt x="10541" y="492712"/>
                </a:lnTo>
                <a:lnTo>
                  <a:pt x="21967" y="500453"/>
                </a:lnTo>
                <a:lnTo>
                  <a:pt x="35941" y="503300"/>
                </a:lnTo>
                <a:lnTo>
                  <a:pt x="49914" y="500453"/>
                </a:lnTo>
                <a:lnTo>
                  <a:pt x="61341" y="492712"/>
                </a:lnTo>
                <a:lnTo>
                  <a:pt x="69052" y="481280"/>
                </a:lnTo>
                <a:lnTo>
                  <a:pt x="71882" y="467360"/>
                </a:lnTo>
                <a:lnTo>
                  <a:pt x="69052" y="453386"/>
                </a:lnTo>
                <a:lnTo>
                  <a:pt x="61341" y="441960"/>
                </a:lnTo>
                <a:lnTo>
                  <a:pt x="49914" y="434248"/>
                </a:lnTo>
                <a:lnTo>
                  <a:pt x="35941" y="431418"/>
                </a:lnTo>
                <a:close/>
              </a:path>
              <a:path w="72390" h="2948304">
                <a:moveTo>
                  <a:pt x="35941" y="287527"/>
                </a:moveTo>
                <a:lnTo>
                  <a:pt x="21967" y="290375"/>
                </a:lnTo>
                <a:lnTo>
                  <a:pt x="10541" y="298116"/>
                </a:lnTo>
                <a:lnTo>
                  <a:pt x="2829" y="309548"/>
                </a:lnTo>
                <a:lnTo>
                  <a:pt x="0" y="323468"/>
                </a:lnTo>
                <a:lnTo>
                  <a:pt x="2829" y="337462"/>
                </a:lnTo>
                <a:lnTo>
                  <a:pt x="10541" y="348932"/>
                </a:lnTo>
                <a:lnTo>
                  <a:pt x="21967" y="356687"/>
                </a:lnTo>
                <a:lnTo>
                  <a:pt x="35941" y="359537"/>
                </a:lnTo>
                <a:lnTo>
                  <a:pt x="49914" y="356687"/>
                </a:lnTo>
                <a:lnTo>
                  <a:pt x="61341" y="348932"/>
                </a:lnTo>
                <a:lnTo>
                  <a:pt x="69052" y="337462"/>
                </a:lnTo>
                <a:lnTo>
                  <a:pt x="71882" y="323468"/>
                </a:lnTo>
                <a:lnTo>
                  <a:pt x="69052" y="309548"/>
                </a:lnTo>
                <a:lnTo>
                  <a:pt x="61341" y="298116"/>
                </a:lnTo>
                <a:lnTo>
                  <a:pt x="49914" y="290375"/>
                </a:lnTo>
                <a:lnTo>
                  <a:pt x="35941" y="287527"/>
                </a:lnTo>
                <a:close/>
              </a:path>
              <a:path w="72390" h="2948304">
                <a:moveTo>
                  <a:pt x="35941" y="143763"/>
                </a:moveTo>
                <a:lnTo>
                  <a:pt x="21967" y="146611"/>
                </a:lnTo>
                <a:lnTo>
                  <a:pt x="10541" y="154352"/>
                </a:lnTo>
                <a:lnTo>
                  <a:pt x="2829" y="165784"/>
                </a:lnTo>
                <a:lnTo>
                  <a:pt x="0" y="179704"/>
                </a:lnTo>
                <a:lnTo>
                  <a:pt x="2829" y="193678"/>
                </a:lnTo>
                <a:lnTo>
                  <a:pt x="10541" y="205104"/>
                </a:lnTo>
                <a:lnTo>
                  <a:pt x="21967" y="212816"/>
                </a:lnTo>
                <a:lnTo>
                  <a:pt x="35941" y="215645"/>
                </a:lnTo>
                <a:lnTo>
                  <a:pt x="49914" y="212816"/>
                </a:lnTo>
                <a:lnTo>
                  <a:pt x="61340" y="205104"/>
                </a:lnTo>
                <a:lnTo>
                  <a:pt x="69052" y="193678"/>
                </a:lnTo>
                <a:lnTo>
                  <a:pt x="71882" y="179704"/>
                </a:lnTo>
                <a:lnTo>
                  <a:pt x="69052" y="165784"/>
                </a:lnTo>
                <a:lnTo>
                  <a:pt x="61341" y="154352"/>
                </a:lnTo>
                <a:lnTo>
                  <a:pt x="49914" y="146611"/>
                </a:lnTo>
                <a:lnTo>
                  <a:pt x="35941" y="143763"/>
                </a:lnTo>
                <a:close/>
              </a:path>
              <a:path w="72390" h="2948304">
                <a:moveTo>
                  <a:pt x="35941" y="0"/>
                </a:moveTo>
                <a:lnTo>
                  <a:pt x="21967" y="2829"/>
                </a:lnTo>
                <a:lnTo>
                  <a:pt x="10541" y="10541"/>
                </a:lnTo>
                <a:lnTo>
                  <a:pt x="2829" y="21967"/>
                </a:lnTo>
                <a:lnTo>
                  <a:pt x="0" y="35940"/>
                </a:lnTo>
                <a:lnTo>
                  <a:pt x="2829" y="49914"/>
                </a:lnTo>
                <a:lnTo>
                  <a:pt x="10541" y="61340"/>
                </a:lnTo>
                <a:lnTo>
                  <a:pt x="21967" y="69052"/>
                </a:lnTo>
                <a:lnTo>
                  <a:pt x="35941" y="71881"/>
                </a:lnTo>
                <a:lnTo>
                  <a:pt x="49914" y="69052"/>
                </a:lnTo>
                <a:lnTo>
                  <a:pt x="61340" y="61340"/>
                </a:lnTo>
                <a:lnTo>
                  <a:pt x="69052" y="49914"/>
                </a:lnTo>
                <a:lnTo>
                  <a:pt x="71882" y="35940"/>
                </a:lnTo>
                <a:lnTo>
                  <a:pt x="69052" y="21967"/>
                </a:lnTo>
                <a:lnTo>
                  <a:pt x="61341" y="10541"/>
                </a:lnTo>
                <a:lnTo>
                  <a:pt x="49914" y="2829"/>
                </a:lnTo>
                <a:lnTo>
                  <a:pt x="35941"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4" name="object 14"/>
          <p:cNvSpPr/>
          <p:nvPr/>
        </p:nvSpPr>
        <p:spPr>
          <a:xfrm>
            <a:off x="7060316" y="3197050"/>
            <a:ext cx="1681364" cy="40970"/>
          </a:xfrm>
          <a:custGeom>
            <a:avLst/>
            <a:gdLst/>
            <a:ahLst/>
            <a:cxnLst/>
            <a:rect l="l" t="t" r="r" b="b"/>
            <a:pathLst>
              <a:path w="3361690" h="81914">
                <a:moveTo>
                  <a:pt x="40894" y="0"/>
                </a:moveTo>
                <a:lnTo>
                  <a:pt x="25020" y="3228"/>
                </a:lnTo>
                <a:lnTo>
                  <a:pt x="12017" y="12017"/>
                </a:lnTo>
                <a:lnTo>
                  <a:pt x="3228" y="25020"/>
                </a:lnTo>
                <a:lnTo>
                  <a:pt x="0" y="40893"/>
                </a:lnTo>
                <a:lnTo>
                  <a:pt x="3228" y="56840"/>
                </a:lnTo>
                <a:lnTo>
                  <a:pt x="12017" y="69881"/>
                </a:lnTo>
                <a:lnTo>
                  <a:pt x="25020" y="78684"/>
                </a:lnTo>
                <a:lnTo>
                  <a:pt x="40894" y="81914"/>
                </a:lnTo>
                <a:lnTo>
                  <a:pt x="56840" y="78684"/>
                </a:lnTo>
                <a:lnTo>
                  <a:pt x="69881" y="69881"/>
                </a:lnTo>
                <a:lnTo>
                  <a:pt x="78684" y="56840"/>
                </a:lnTo>
                <a:lnTo>
                  <a:pt x="81915" y="40893"/>
                </a:lnTo>
                <a:lnTo>
                  <a:pt x="78684" y="25020"/>
                </a:lnTo>
                <a:lnTo>
                  <a:pt x="69881" y="12017"/>
                </a:lnTo>
                <a:lnTo>
                  <a:pt x="56840" y="3228"/>
                </a:lnTo>
                <a:lnTo>
                  <a:pt x="40894" y="0"/>
                </a:lnTo>
                <a:close/>
              </a:path>
              <a:path w="3361690" h="81914">
                <a:moveTo>
                  <a:pt x="204978" y="0"/>
                </a:moveTo>
                <a:lnTo>
                  <a:pt x="189031" y="3228"/>
                </a:lnTo>
                <a:lnTo>
                  <a:pt x="175990" y="12017"/>
                </a:lnTo>
                <a:lnTo>
                  <a:pt x="167187" y="25020"/>
                </a:lnTo>
                <a:lnTo>
                  <a:pt x="163957" y="40893"/>
                </a:lnTo>
                <a:lnTo>
                  <a:pt x="167187" y="56840"/>
                </a:lnTo>
                <a:lnTo>
                  <a:pt x="175990" y="69881"/>
                </a:lnTo>
                <a:lnTo>
                  <a:pt x="189031" y="78684"/>
                </a:lnTo>
                <a:lnTo>
                  <a:pt x="204978" y="81914"/>
                </a:lnTo>
                <a:lnTo>
                  <a:pt x="220870" y="78684"/>
                </a:lnTo>
                <a:lnTo>
                  <a:pt x="233918" y="69881"/>
                </a:lnTo>
                <a:lnTo>
                  <a:pt x="242750" y="56840"/>
                </a:lnTo>
                <a:lnTo>
                  <a:pt x="245998" y="40893"/>
                </a:lnTo>
                <a:lnTo>
                  <a:pt x="242750" y="25020"/>
                </a:lnTo>
                <a:lnTo>
                  <a:pt x="233918" y="12017"/>
                </a:lnTo>
                <a:lnTo>
                  <a:pt x="220870" y="3228"/>
                </a:lnTo>
                <a:lnTo>
                  <a:pt x="204978" y="0"/>
                </a:lnTo>
                <a:close/>
              </a:path>
              <a:path w="3361690" h="81914">
                <a:moveTo>
                  <a:pt x="368934" y="0"/>
                </a:moveTo>
                <a:lnTo>
                  <a:pt x="352988" y="3228"/>
                </a:lnTo>
                <a:lnTo>
                  <a:pt x="339947" y="12017"/>
                </a:lnTo>
                <a:lnTo>
                  <a:pt x="331144" y="25020"/>
                </a:lnTo>
                <a:lnTo>
                  <a:pt x="327913" y="40893"/>
                </a:lnTo>
                <a:lnTo>
                  <a:pt x="331144" y="56840"/>
                </a:lnTo>
                <a:lnTo>
                  <a:pt x="339947" y="69881"/>
                </a:lnTo>
                <a:lnTo>
                  <a:pt x="352988" y="78684"/>
                </a:lnTo>
                <a:lnTo>
                  <a:pt x="368934" y="81914"/>
                </a:lnTo>
                <a:lnTo>
                  <a:pt x="384827" y="78684"/>
                </a:lnTo>
                <a:lnTo>
                  <a:pt x="397875" y="69881"/>
                </a:lnTo>
                <a:lnTo>
                  <a:pt x="406707" y="56840"/>
                </a:lnTo>
                <a:lnTo>
                  <a:pt x="409955" y="40893"/>
                </a:lnTo>
                <a:lnTo>
                  <a:pt x="406707" y="25020"/>
                </a:lnTo>
                <a:lnTo>
                  <a:pt x="397875" y="12017"/>
                </a:lnTo>
                <a:lnTo>
                  <a:pt x="384827" y="3228"/>
                </a:lnTo>
                <a:lnTo>
                  <a:pt x="368934" y="0"/>
                </a:lnTo>
                <a:close/>
              </a:path>
              <a:path w="3361690" h="81914">
                <a:moveTo>
                  <a:pt x="532892" y="0"/>
                </a:moveTo>
                <a:lnTo>
                  <a:pt x="516999" y="3228"/>
                </a:lnTo>
                <a:lnTo>
                  <a:pt x="503951" y="12017"/>
                </a:lnTo>
                <a:lnTo>
                  <a:pt x="495119" y="25020"/>
                </a:lnTo>
                <a:lnTo>
                  <a:pt x="491871" y="40893"/>
                </a:lnTo>
                <a:lnTo>
                  <a:pt x="495119" y="56840"/>
                </a:lnTo>
                <a:lnTo>
                  <a:pt x="503951" y="69881"/>
                </a:lnTo>
                <a:lnTo>
                  <a:pt x="516999" y="78684"/>
                </a:lnTo>
                <a:lnTo>
                  <a:pt x="532892" y="81914"/>
                </a:lnTo>
                <a:lnTo>
                  <a:pt x="548838" y="78684"/>
                </a:lnTo>
                <a:lnTo>
                  <a:pt x="561879" y="69881"/>
                </a:lnTo>
                <a:lnTo>
                  <a:pt x="570682" y="56840"/>
                </a:lnTo>
                <a:lnTo>
                  <a:pt x="573913" y="40893"/>
                </a:lnTo>
                <a:lnTo>
                  <a:pt x="570682" y="25020"/>
                </a:lnTo>
                <a:lnTo>
                  <a:pt x="561879" y="12017"/>
                </a:lnTo>
                <a:lnTo>
                  <a:pt x="548838" y="3228"/>
                </a:lnTo>
                <a:lnTo>
                  <a:pt x="532892" y="0"/>
                </a:lnTo>
                <a:close/>
              </a:path>
              <a:path w="3361690" h="81914">
                <a:moveTo>
                  <a:pt x="696848" y="0"/>
                </a:moveTo>
                <a:lnTo>
                  <a:pt x="680975" y="3228"/>
                </a:lnTo>
                <a:lnTo>
                  <a:pt x="667972" y="12017"/>
                </a:lnTo>
                <a:lnTo>
                  <a:pt x="659183" y="25020"/>
                </a:lnTo>
                <a:lnTo>
                  <a:pt x="655955" y="40893"/>
                </a:lnTo>
                <a:lnTo>
                  <a:pt x="659183" y="56840"/>
                </a:lnTo>
                <a:lnTo>
                  <a:pt x="667972" y="69881"/>
                </a:lnTo>
                <a:lnTo>
                  <a:pt x="680975" y="78684"/>
                </a:lnTo>
                <a:lnTo>
                  <a:pt x="696848" y="81914"/>
                </a:lnTo>
                <a:lnTo>
                  <a:pt x="712795" y="78684"/>
                </a:lnTo>
                <a:lnTo>
                  <a:pt x="725836" y="69881"/>
                </a:lnTo>
                <a:lnTo>
                  <a:pt x="734639" y="56840"/>
                </a:lnTo>
                <a:lnTo>
                  <a:pt x="737869" y="40893"/>
                </a:lnTo>
                <a:lnTo>
                  <a:pt x="734639" y="25020"/>
                </a:lnTo>
                <a:lnTo>
                  <a:pt x="725836" y="12017"/>
                </a:lnTo>
                <a:lnTo>
                  <a:pt x="712795" y="3228"/>
                </a:lnTo>
                <a:lnTo>
                  <a:pt x="696848" y="0"/>
                </a:lnTo>
                <a:close/>
              </a:path>
              <a:path w="3361690" h="81914">
                <a:moveTo>
                  <a:pt x="860932" y="0"/>
                </a:moveTo>
                <a:lnTo>
                  <a:pt x="844986" y="3228"/>
                </a:lnTo>
                <a:lnTo>
                  <a:pt x="831945" y="12017"/>
                </a:lnTo>
                <a:lnTo>
                  <a:pt x="823142" y="25020"/>
                </a:lnTo>
                <a:lnTo>
                  <a:pt x="819911" y="40893"/>
                </a:lnTo>
                <a:lnTo>
                  <a:pt x="823142" y="56840"/>
                </a:lnTo>
                <a:lnTo>
                  <a:pt x="831945" y="69881"/>
                </a:lnTo>
                <a:lnTo>
                  <a:pt x="844986" y="78684"/>
                </a:lnTo>
                <a:lnTo>
                  <a:pt x="860932" y="81914"/>
                </a:lnTo>
                <a:lnTo>
                  <a:pt x="876806" y="78684"/>
                </a:lnTo>
                <a:lnTo>
                  <a:pt x="889809" y="69881"/>
                </a:lnTo>
                <a:lnTo>
                  <a:pt x="898598" y="56840"/>
                </a:lnTo>
                <a:lnTo>
                  <a:pt x="901826" y="40893"/>
                </a:lnTo>
                <a:lnTo>
                  <a:pt x="898598" y="25020"/>
                </a:lnTo>
                <a:lnTo>
                  <a:pt x="889809" y="12017"/>
                </a:lnTo>
                <a:lnTo>
                  <a:pt x="876806" y="3228"/>
                </a:lnTo>
                <a:lnTo>
                  <a:pt x="860932" y="0"/>
                </a:lnTo>
                <a:close/>
              </a:path>
              <a:path w="3361690" h="81914">
                <a:moveTo>
                  <a:pt x="1024890" y="0"/>
                </a:moveTo>
                <a:lnTo>
                  <a:pt x="1008943" y="3228"/>
                </a:lnTo>
                <a:lnTo>
                  <a:pt x="995902" y="12017"/>
                </a:lnTo>
                <a:lnTo>
                  <a:pt x="987099" y="25020"/>
                </a:lnTo>
                <a:lnTo>
                  <a:pt x="983869" y="40893"/>
                </a:lnTo>
                <a:lnTo>
                  <a:pt x="987099" y="56840"/>
                </a:lnTo>
                <a:lnTo>
                  <a:pt x="995902" y="69881"/>
                </a:lnTo>
                <a:lnTo>
                  <a:pt x="1008943" y="78684"/>
                </a:lnTo>
                <a:lnTo>
                  <a:pt x="1024890" y="81914"/>
                </a:lnTo>
                <a:lnTo>
                  <a:pt x="1040782" y="78684"/>
                </a:lnTo>
                <a:lnTo>
                  <a:pt x="1053830" y="69881"/>
                </a:lnTo>
                <a:lnTo>
                  <a:pt x="1062662" y="56840"/>
                </a:lnTo>
                <a:lnTo>
                  <a:pt x="1065911" y="40893"/>
                </a:lnTo>
                <a:lnTo>
                  <a:pt x="1062662" y="25020"/>
                </a:lnTo>
                <a:lnTo>
                  <a:pt x="1053830" y="12017"/>
                </a:lnTo>
                <a:lnTo>
                  <a:pt x="1040782" y="3228"/>
                </a:lnTo>
                <a:lnTo>
                  <a:pt x="1024890" y="0"/>
                </a:lnTo>
                <a:close/>
              </a:path>
              <a:path w="3361690" h="81914">
                <a:moveTo>
                  <a:pt x="1188846" y="0"/>
                </a:moveTo>
                <a:lnTo>
                  <a:pt x="1172954" y="3228"/>
                </a:lnTo>
                <a:lnTo>
                  <a:pt x="1159906" y="12017"/>
                </a:lnTo>
                <a:lnTo>
                  <a:pt x="1151074" y="25020"/>
                </a:lnTo>
                <a:lnTo>
                  <a:pt x="1147825" y="40893"/>
                </a:lnTo>
                <a:lnTo>
                  <a:pt x="1151074" y="56840"/>
                </a:lnTo>
                <a:lnTo>
                  <a:pt x="1159906" y="69881"/>
                </a:lnTo>
                <a:lnTo>
                  <a:pt x="1172954" y="78684"/>
                </a:lnTo>
                <a:lnTo>
                  <a:pt x="1188846" y="81914"/>
                </a:lnTo>
                <a:lnTo>
                  <a:pt x="1204793" y="78684"/>
                </a:lnTo>
                <a:lnTo>
                  <a:pt x="1217834" y="69881"/>
                </a:lnTo>
                <a:lnTo>
                  <a:pt x="1226637" y="56840"/>
                </a:lnTo>
                <a:lnTo>
                  <a:pt x="1229867" y="40893"/>
                </a:lnTo>
                <a:lnTo>
                  <a:pt x="1226637" y="25020"/>
                </a:lnTo>
                <a:lnTo>
                  <a:pt x="1217834" y="12017"/>
                </a:lnTo>
                <a:lnTo>
                  <a:pt x="1204793" y="3228"/>
                </a:lnTo>
                <a:lnTo>
                  <a:pt x="1188846" y="0"/>
                </a:lnTo>
                <a:close/>
              </a:path>
              <a:path w="3361690" h="81914">
                <a:moveTo>
                  <a:pt x="1352803" y="0"/>
                </a:moveTo>
                <a:lnTo>
                  <a:pt x="1336911" y="3228"/>
                </a:lnTo>
                <a:lnTo>
                  <a:pt x="1323863" y="12017"/>
                </a:lnTo>
                <a:lnTo>
                  <a:pt x="1315031" y="25020"/>
                </a:lnTo>
                <a:lnTo>
                  <a:pt x="1311782" y="40893"/>
                </a:lnTo>
                <a:lnTo>
                  <a:pt x="1315031" y="56840"/>
                </a:lnTo>
                <a:lnTo>
                  <a:pt x="1323863" y="69881"/>
                </a:lnTo>
                <a:lnTo>
                  <a:pt x="1336911" y="78684"/>
                </a:lnTo>
                <a:lnTo>
                  <a:pt x="1352803" y="81914"/>
                </a:lnTo>
                <a:lnTo>
                  <a:pt x="1368750" y="78684"/>
                </a:lnTo>
                <a:lnTo>
                  <a:pt x="1381791" y="69881"/>
                </a:lnTo>
                <a:lnTo>
                  <a:pt x="1390594" y="56840"/>
                </a:lnTo>
                <a:lnTo>
                  <a:pt x="1393825" y="40893"/>
                </a:lnTo>
                <a:lnTo>
                  <a:pt x="1390594" y="25020"/>
                </a:lnTo>
                <a:lnTo>
                  <a:pt x="1381791" y="12017"/>
                </a:lnTo>
                <a:lnTo>
                  <a:pt x="1368750" y="3228"/>
                </a:lnTo>
                <a:lnTo>
                  <a:pt x="1352803" y="0"/>
                </a:lnTo>
                <a:close/>
              </a:path>
              <a:path w="3361690" h="81914">
                <a:moveTo>
                  <a:pt x="1516888" y="0"/>
                </a:moveTo>
                <a:lnTo>
                  <a:pt x="1500941" y="3228"/>
                </a:lnTo>
                <a:lnTo>
                  <a:pt x="1487900" y="12017"/>
                </a:lnTo>
                <a:lnTo>
                  <a:pt x="1479097" y="25020"/>
                </a:lnTo>
                <a:lnTo>
                  <a:pt x="1475867" y="40893"/>
                </a:lnTo>
                <a:lnTo>
                  <a:pt x="1479097" y="56840"/>
                </a:lnTo>
                <a:lnTo>
                  <a:pt x="1487900" y="69881"/>
                </a:lnTo>
                <a:lnTo>
                  <a:pt x="1500941" y="78684"/>
                </a:lnTo>
                <a:lnTo>
                  <a:pt x="1516888" y="81914"/>
                </a:lnTo>
                <a:lnTo>
                  <a:pt x="1532761" y="78684"/>
                </a:lnTo>
                <a:lnTo>
                  <a:pt x="1545764" y="69881"/>
                </a:lnTo>
                <a:lnTo>
                  <a:pt x="1554553" y="56840"/>
                </a:lnTo>
                <a:lnTo>
                  <a:pt x="1557782" y="40893"/>
                </a:lnTo>
                <a:lnTo>
                  <a:pt x="1554553" y="25020"/>
                </a:lnTo>
                <a:lnTo>
                  <a:pt x="1545764" y="12017"/>
                </a:lnTo>
                <a:lnTo>
                  <a:pt x="1532761" y="3228"/>
                </a:lnTo>
                <a:lnTo>
                  <a:pt x="1516888" y="0"/>
                </a:lnTo>
                <a:close/>
              </a:path>
              <a:path w="3361690" h="81914">
                <a:moveTo>
                  <a:pt x="1680844" y="0"/>
                </a:moveTo>
                <a:lnTo>
                  <a:pt x="1664898" y="3228"/>
                </a:lnTo>
                <a:lnTo>
                  <a:pt x="1651857" y="12017"/>
                </a:lnTo>
                <a:lnTo>
                  <a:pt x="1643054" y="25020"/>
                </a:lnTo>
                <a:lnTo>
                  <a:pt x="1639823" y="40893"/>
                </a:lnTo>
                <a:lnTo>
                  <a:pt x="1643054" y="56840"/>
                </a:lnTo>
                <a:lnTo>
                  <a:pt x="1651857" y="69881"/>
                </a:lnTo>
                <a:lnTo>
                  <a:pt x="1664898" y="78684"/>
                </a:lnTo>
                <a:lnTo>
                  <a:pt x="1680844" y="81914"/>
                </a:lnTo>
                <a:lnTo>
                  <a:pt x="1696737" y="78684"/>
                </a:lnTo>
                <a:lnTo>
                  <a:pt x="1709785" y="69881"/>
                </a:lnTo>
                <a:lnTo>
                  <a:pt x="1718617" y="56840"/>
                </a:lnTo>
                <a:lnTo>
                  <a:pt x="1721865" y="40893"/>
                </a:lnTo>
                <a:lnTo>
                  <a:pt x="1718617" y="25020"/>
                </a:lnTo>
                <a:lnTo>
                  <a:pt x="1709785" y="12017"/>
                </a:lnTo>
                <a:lnTo>
                  <a:pt x="1696737" y="3228"/>
                </a:lnTo>
                <a:lnTo>
                  <a:pt x="1680844" y="0"/>
                </a:lnTo>
                <a:close/>
              </a:path>
              <a:path w="3361690" h="81914">
                <a:moveTo>
                  <a:pt x="1844802" y="0"/>
                </a:moveTo>
                <a:lnTo>
                  <a:pt x="1828855" y="3228"/>
                </a:lnTo>
                <a:lnTo>
                  <a:pt x="1815814" y="12017"/>
                </a:lnTo>
                <a:lnTo>
                  <a:pt x="1807011" y="25020"/>
                </a:lnTo>
                <a:lnTo>
                  <a:pt x="1803780" y="40893"/>
                </a:lnTo>
                <a:lnTo>
                  <a:pt x="1807011" y="56840"/>
                </a:lnTo>
                <a:lnTo>
                  <a:pt x="1815814" y="69881"/>
                </a:lnTo>
                <a:lnTo>
                  <a:pt x="1828855" y="78684"/>
                </a:lnTo>
                <a:lnTo>
                  <a:pt x="1844802" y="81914"/>
                </a:lnTo>
                <a:lnTo>
                  <a:pt x="1860748" y="78684"/>
                </a:lnTo>
                <a:lnTo>
                  <a:pt x="1873789" y="69881"/>
                </a:lnTo>
                <a:lnTo>
                  <a:pt x="1882592" y="56840"/>
                </a:lnTo>
                <a:lnTo>
                  <a:pt x="1885823" y="40893"/>
                </a:lnTo>
                <a:lnTo>
                  <a:pt x="1882592" y="25020"/>
                </a:lnTo>
                <a:lnTo>
                  <a:pt x="1873789" y="12017"/>
                </a:lnTo>
                <a:lnTo>
                  <a:pt x="1860748" y="3228"/>
                </a:lnTo>
                <a:lnTo>
                  <a:pt x="1844802" y="0"/>
                </a:lnTo>
                <a:close/>
              </a:path>
              <a:path w="3361690" h="81914">
                <a:moveTo>
                  <a:pt x="2008759" y="0"/>
                </a:moveTo>
                <a:lnTo>
                  <a:pt x="1992866" y="3228"/>
                </a:lnTo>
                <a:lnTo>
                  <a:pt x="1979818" y="12017"/>
                </a:lnTo>
                <a:lnTo>
                  <a:pt x="1970986" y="25020"/>
                </a:lnTo>
                <a:lnTo>
                  <a:pt x="1967738" y="40893"/>
                </a:lnTo>
                <a:lnTo>
                  <a:pt x="1970986" y="56840"/>
                </a:lnTo>
                <a:lnTo>
                  <a:pt x="1979818" y="69881"/>
                </a:lnTo>
                <a:lnTo>
                  <a:pt x="1992866" y="78684"/>
                </a:lnTo>
                <a:lnTo>
                  <a:pt x="2008759" y="81914"/>
                </a:lnTo>
                <a:lnTo>
                  <a:pt x="2024705" y="78684"/>
                </a:lnTo>
                <a:lnTo>
                  <a:pt x="2037746" y="69881"/>
                </a:lnTo>
                <a:lnTo>
                  <a:pt x="2046549" y="56840"/>
                </a:lnTo>
                <a:lnTo>
                  <a:pt x="2049780" y="40893"/>
                </a:lnTo>
                <a:lnTo>
                  <a:pt x="2046549" y="25020"/>
                </a:lnTo>
                <a:lnTo>
                  <a:pt x="2037746" y="12017"/>
                </a:lnTo>
                <a:lnTo>
                  <a:pt x="2024705" y="3228"/>
                </a:lnTo>
                <a:lnTo>
                  <a:pt x="2008759" y="0"/>
                </a:lnTo>
                <a:close/>
              </a:path>
              <a:path w="3361690" h="81914">
                <a:moveTo>
                  <a:pt x="2172715" y="0"/>
                </a:moveTo>
                <a:lnTo>
                  <a:pt x="2156842" y="3228"/>
                </a:lnTo>
                <a:lnTo>
                  <a:pt x="2143839" y="12017"/>
                </a:lnTo>
                <a:lnTo>
                  <a:pt x="2135050" y="25020"/>
                </a:lnTo>
                <a:lnTo>
                  <a:pt x="2131821" y="40893"/>
                </a:lnTo>
                <a:lnTo>
                  <a:pt x="2135050" y="56840"/>
                </a:lnTo>
                <a:lnTo>
                  <a:pt x="2143839" y="69881"/>
                </a:lnTo>
                <a:lnTo>
                  <a:pt x="2156842" y="78684"/>
                </a:lnTo>
                <a:lnTo>
                  <a:pt x="2172715" y="81914"/>
                </a:lnTo>
                <a:lnTo>
                  <a:pt x="2188662" y="78684"/>
                </a:lnTo>
                <a:lnTo>
                  <a:pt x="2201703" y="69881"/>
                </a:lnTo>
                <a:lnTo>
                  <a:pt x="2210506" y="56840"/>
                </a:lnTo>
                <a:lnTo>
                  <a:pt x="2213736" y="40893"/>
                </a:lnTo>
                <a:lnTo>
                  <a:pt x="2210506" y="25020"/>
                </a:lnTo>
                <a:lnTo>
                  <a:pt x="2201703" y="12017"/>
                </a:lnTo>
                <a:lnTo>
                  <a:pt x="2188662" y="3228"/>
                </a:lnTo>
                <a:lnTo>
                  <a:pt x="2172715" y="0"/>
                </a:lnTo>
                <a:close/>
              </a:path>
              <a:path w="3361690" h="81914">
                <a:moveTo>
                  <a:pt x="2336800" y="0"/>
                </a:moveTo>
                <a:lnTo>
                  <a:pt x="2320853" y="3228"/>
                </a:lnTo>
                <a:lnTo>
                  <a:pt x="2307812" y="12017"/>
                </a:lnTo>
                <a:lnTo>
                  <a:pt x="2299009" y="25020"/>
                </a:lnTo>
                <a:lnTo>
                  <a:pt x="2295779" y="40893"/>
                </a:lnTo>
                <a:lnTo>
                  <a:pt x="2299009" y="56840"/>
                </a:lnTo>
                <a:lnTo>
                  <a:pt x="2307812" y="69881"/>
                </a:lnTo>
                <a:lnTo>
                  <a:pt x="2320853" y="78684"/>
                </a:lnTo>
                <a:lnTo>
                  <a:pt x="2336800" y="81914"/>
                </a:lnTo>
                <a:lnTo>
                  <a:pt x="2352673" y="78684"/>
                </a:lnTo>
                <a:lnTo>
                  <a:pt x="2365676" y="69881"/>
                </a:lnTo>
                <a:lnTo>
                  <a:pt x="2374465" y="56840"/>
                </a:lnTo>
                <a:lnTo>
                  <a:pt x="2377694" y="40893"/>
                </a:lnTo>
                <a:lnTo>
                  <a:pt x="2374465" y="25020"/>
                </a:lnTo>
                <a:lnTo>
                  <a:pt x="2365676" y="12017"/>
                </a:lnTo>
                <a:lnTo>
                  <a:pt x="2352673" y="3228"/>
                </a:lnTo>
                <a:lnTo>
                  <a:pt x="2336800" y="0"/>
                </a:lnTo>
                <a:close/>
              </a:path>
              <a:path w="3361690" h="81914">
                <a:moveTo>
                  <a:pt x="2500757" y="0"/>
                </a:moveTo>
                <a:lnTo>
                  <a:pt x="2484810" y="3228"/>
                </a:lnTo>
                <a:lnTo>
                  <a:pt x="2471769" y="12017"/>
                </a:lnTo>
                <a:lnTo>
                  <a:pt x="2462966" y="25020"/>
                </a:lnTo>
                <a:lnTo>
                  <a:pt x="2459736" y="40893"/>
                </a:lnTo>
                <a:lnTo>
                  <a:pt x="2462966" y="56840"/>
                </a:lnTo>
                <a:lnTo>
                  <a:pt x="2471769" y="69881"/>
                </a:lnTo>
                <a:lnTo>
                  <a:pt x="2484810" y="78684"/>
                </a:lnTo>
                <a:lnTo>
                  <a:pt x="2500757" y="81914"/>
                </a:lnTo>
                <a:lnTo>
                  <a:pt x="2516649" y="78684"/>
                </a:lnTo>
                <a:lnTo>
                  <a:pt x="2529697" y="69881"/>
                </a:lnTo>
                <a:lnTo>
                  <a:pt x="2538529" y="56840"/>
                </a:lnTo>
                <a:lnTo>
                  <a:pt x="2541778" y="40893"/>
                </a:lnTo>
                <a:lnTo>
                  <a:pt x="2538529" y="25020"/>
                </a:lnTo>
                <a:lnTo>
                  <a:pt x="2529697" y="12017"/>
                </a:lnTo>
                <a:lnTo>
                  <a:pt x="2516649" y="3228"/>
                </a:lnTo>
                <a:lnTo>
                  <a:pt x="2500757" y="0"/>
                </a:lnTo>
                <a:close/>
              </a:path>
              <a:path w="3361690" h="81914">
                <a:moveTo>
                  <a:pt x="2664713" y="0"/>
                </a:moveTo>
                <a:lnTo>
                  <a:pt x="2648821" y="3228"/>
                </a:lnTo>
                <a:lnTo>
                  <a:pt x="2635773" y="12017"/>
                </a:lnTo>
                <a:lnTo>
                  <a:pt x="2626941" y="25020"/>
                </a:lnTo>
                <a:lnTo>
                  <a:pt x="2623692" y="40893"/>
                </a:lnTo>
                <a:lnTo>
                  <a:pt x="2626941" y="56840"/>
                </a:lnTo>
                <a:lnTo>
                  <a:pt x="2635773" y="69881"/>
                </a:lnTo>
                <a:lnTo>
                  <a:pt x="2648821" y="78684"/>
                </a:lnTo>
                <a:lnTo>
                  <a:pt x="2664713" y="81914"/>
                </a:lnTo>
                <a:lnTo>
                  <a:pt x="2680660" y="78684"/>
                </a:lnTo>
                <a:lnTo>
                  <a:pt x="2693701" y="69881"/>
                </a:lnTo>
                <a:lnTo>
                  <a:pt x="2702504" y="56840"/>
                </a:lnTo>
                <a:lnTo>
                  <a:pt x="2705734" y="40893"/>
                </a:lnTo>
                <a:lnTo>
                  <a:pt x="2702504" y="25020"/>
                </a:lnTo>
                <a:lnTo>
                  <a:pt x="2693701" y="12017"/>
                </a:lnTo>
                <a:lnTo>
                  <a:pt x="2680660" y="3228"/>
                </a:lnTo>
                <a:lnTo>
                  <a:pt x="2664713" y="0"/>
                </a:lnTo>
                <a:close/>
              </a:path>
              <a:path w="3361690" h="81914">
                <a:moveTo>
                  <a:pt x="2828671" y="0"/>
                </a:moveTo>
                <a:lnTo>
                  <a:pt x="2812797" y="3228"/>
                </a:lnTo>
                <a:lnTo>
                  <a:pt x="2799794" y="12017"/>
                </a:lnTo>
                <a:lnTo>
                  <a:pt x="2791005" y="25020"/>
                </a:lnTo>
                <a:lnTo>
                  <a:pt x="2787777" y="40893"/>
                </a:lnTo>
                <a:lnTo>
                  <a:pt x="2791005" y="56840"/>
                </a:lnTo>
                <a:lnTo>
                  <a:pt x="2799794" y="69881"/>
                </a:lnTo>
                <a:lnTo>
                  <a:pt x="2812797" y="78684"/>
                </a:lnTo>
                <a:lnTo>
                  <a:pt x="2828671" y="81914"/>
                </a:lnTo>
                <a:lnTo>
                  <a:pt x="2844617" y="78684"/>
                </a:lnTo>
                <a:lnTo>
                  <a:pt x="2857658" y="69881"/>
                </a:lnTo>
                <a:lnTo>
                  <a:pt x="2866461" y="56840"/>
                </a:lnTo>
                <a:lnTo>
                  <a:pt x="2869692" y="40893"/>
                </a:lnTo>
                <a:lnTo>
                  <a:pt x="2866461" y="25020"/>
                </a:lnTo>
                <a:lnTo>
                  <a:pt x="2857658" y="12017"/>
                </a:lnTo>
                <a:lnTo>
                  <a:pt x="2844617" y="3228"/>
                </a:lnTo>
                <a:lnTo>
                  <a:pt x="2828671" y="0"/>
                </a:lnTo>
                <a:close/>
              </a:path>
              <a:path w="3361690" h="81914">
                <a:moveTo>
                  <a:pt x="2992755" y="0"/>
                </a:moveTo>
                <a:lnTo>
                  <a:pt x="2976808" y="3228"/>
                </a:lnTo>
                <a:lnTo>
                  <a:pt x="2963767" y="12017"/>
                </a:lnTo>
                <a:lnTo>
                  <a:pt x="2954964" y="25020"/>
                </a:lnTo>
                <a:lnTo>
                  <a:pt x="2951734" y="40893"/>
                </a:lnTo>
                <a:lnTo>
                  <a:pt x="2954964" y="56840"/>
                </a:lnTo>
                <a:lnTo>
                  <a:pt x="2963767" y="69881"/>
                </a:lnTo>
                <a:lnTo>
                  <a:pt x="2976808" y="78684"/>
                </a:lnTo>
                <a:lnTo>
                  <a:pt x="2992755" y="81914"/>
                </a:lnTo>
                <a:lnTo>
                  <a:pt x="3008628" y="78684"/>
                </a:lnTo>
                <a:lnTo>
                  <a:pt x="3021631" y="69881"/>
                </a:lnTo>
                <a:lnTo>
                  <a:pt x="3030420" y="56840"/>
                </a:lnTo>
                <a:lnTo>
                  <a:pt x="3033648" y="40893"/>
                </a:lnTo>
                <a:lnTo>
                  <a:pt x="3030420" y="25020"/>
                </a:lnTo>
                <a:lnTo>
                  <a:pt x="3021631" y="12017"/>
                </a:lnTo>
                <a:lnTo>
                  <a:pt x="3008628" y="3228"/>
                </a:lnTo>
                <a:lnTo>
                  <a:pt x="2992755" y="0"/>
                </a:lnTo>
                <a:close/>
              </a:path>
              <a:path w="3361690" h="81914">
                <a:moveTo>
                  <a:pt x="3156711" y="0"/>
                </a:moveTo>
                <a:lnTo>
                  <a:pt x="3140765" y="3228"/>
                </a:lnTo>
                <a:lnTo>
                  <a:pt x="3127724" y="12017"/>
                </a:lnTo>
                <a:lnTo>
                  <a:pt x="3118921" y="25020"/>
                </a:lnTo>
                <a:lnTo>
                  <a:pt x="3115690" y="40893"/>
                </a:lnTo>
                <a:lnTo>
                  <a:pt x="3118921" y="56840"/>
                </a:lnTo>
                <a:lnTo>
                  <a:pt x="3127724" y="69881"/>
                </a:lnTo>
                <a:lnTo>
                  <a:pt x="3140765" y="78684"/>
                </a:lnTo>
                <a:lnTo>
                  <a:pt x="3156711" y="81914"/>
                </a:lnTo>
                <a:lnTo>
                  <a:pt x="3172604" y="78684"/>
                </a:lnTo>
                <a:lnTo>
                  <a:pt x="3185652" y="69881"/>
                </a:lnTo>
                <a:lnTo>
                  <a:pt x="3194484" y="56840"/>
                </a:lnTo>
                <a:lnTo>
                  <a:pt x="3197732" y="40893"/>
                </a:lnTo>
                <a:lnTo>
                  <a:pt x="3194484" y="25020"/>
                </a:lnTo>
                <a:lnTo>
                  <a:pt x="3185652" y="12017"/>
                </a:lnTo>
                <a:lnTo>
                  <a:pt x="3172604" y="3228"/>
                </a:lnTo>
                <a:lnTo>
                  <a:pt x="3156711" y="0"/>
                </a:lnTo>
                <a:close/>
              </a:path>
              <a:path w="3361690" h="81914">
                <a:moveTo>
                  <a:pt x="3320669" y="0"/>
                </a:moveTo>
                <a:lnTo>
                  <a:pt x="3304722" y="3228"/>
                </a:lnTo>
                <a:lnTo>
                  <a:pt x="3291681" y="12017"/>
                </a:lnTo>
                <a:lnTo>
                  <a:pt x="3282878" y="25020"/>
                </a:lnTo>
                <a:lnTo>
                  <a:pt x="3279648" y="40893"/>
                </a:lnTo>
                <a:lnTo>
                  <a:pt x="3282878" y="56840"/>
                </a:lnTo>
                <a:lnTo>
                  <a:pt x="3291681" y="69881"/>
                </a:lnTo>
                <a:lnTo>
                  <a:pt x="3304722" y="78684"/>
                </a:lnTo>
                <a:lnTo>
                  <a:pt x="3320669" y="81914"/>
                </a:lnTo>
                <a:lnTo>
                  <a:pt x="3336615" y="78684"/>
                </a:lnTo>
                <a:lnTo>
                  <a:pt x="3349656" y="69881"/>
                </a:lnTo>
                <a:lnTo>
                  <a:pt x="3358459" y="56840"/>
                </a:lnTo>
                <a:lnTo>
                  <a:pt x="3361690" y="40893"/>
                </a:lnTo>
                <a:lnTo>
                  <a:pt x="3358459" y="25020"/>
                </a:lnTo>
                <a:lnTo>
                  <a:pt x="3349656" y="12017"/>
                </a:lnTo>
                <a:lnTo>
                  <a:pt x="3336615" y="3228"/>
                </a:lnTo>
                <a:lnTo>
                  <a:pt x="3320669" y="0"/>
                </a:lnTo>
                <a:close/>
              </a:path>
            </a:pathLst>
          </a:custGeom>
          <a:solidFill>
            <a:srgbClr val="497692"/>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15" name="object 15"/>
          <p:cNvPicPr/>
          <p:nvPr/>
        </p:nvPicPr>
        <p:blipFill>
          <a:blip r:embed="rId5" cstate="print"/>
          <a:stretch>
            <a:fillRect/>
          </a:stretch>
        </p:blipFill>
        <p:spPr>
          <a:xfrm>
            <a:off x="7861107" y="51832"/>
            <a:ext cx="1248795" cy="830455"/>
          </a:xfrm>
          <a:prstGeom prst="rect">
            <a:avLst/>
          </a:prstGeom>
        </p:spPr>
      </p:pic>
      <p:pic>
        <p:nvPicPr>
          <p:cNvPr id="16" name="object 16"/>
          <p:cNvPicPr/>
          <p:nvPr/>
        </p:nvPicPr>
        <p:blipFill>
          <a:blip r:embed="rId6" cstate="print"/>
          <a:stretch>
            <a:fillRect/>
          </a:stretch>
        </p:blipFill>
        <p:spPr>
          <a:xfrm>
            <a:off x="6635180" y="3451795"/>
            <a:ext cx="494887" cy="554494"/>
          </a:xfrm>
          <a:prstGeom prst="rect">
            <a:avLst/>
          </a:prstGeom>
        </p:spPr>
      </p:pic>
      <p:sp>
        <p:nvSpPr>
          <p:cNvPr id="17" name="object 17"/>
          <p:cNvSpPr txBox="1">
            <a:spLocks noGrp="1"/>
          </p:cNvSpPr>
          <p:nvPr>
            <p:ph type="title"/>
          </p:nvPr>
        </p:nvSpPr>
        <p:spPr>
          <a:xfrm>
            <a:off x="1011089" y="236554"/>
            <a:ext cx="6365698" cy="483596"/>
          </a:xfrm>
          <a:prstGeom prst="rect">
            <a:avLst/>
          </a:prstGeom>
        </p:spPr>
        <p:txBody>
          <a:bodyPr vert="horz" wrap="square" lIns="0" tIns="6352" rIns="0" bIns="0" rtlCol="0">
            <a:spAutoFit/>
          </a:bodyPr>
          <a:lstStyle/>
          <a:p>
            <a:pPr marL="6352">
              <a:spcBef>
                <a:spcPts val="50"/>
              </a:spcBef>
            </a:pPr>
            <a:r>
              <a:rPr dirty="0">
                <a:latin typeface="Montserrat" panose="00000500000000000000" pitchFamily="2" charset="-52"/>
              </a:rPr>
              <a:t>РАЗГОВОР</a:t>
            </a:r>
            <a:r>
              <a:rPr spc="-5" dirty="0">
                <a:latin typeface="Montserrat" panose="00000500000000000000" pitchFamily="2" charset="-52"/>
              </a:rPr>
              <a:t> </a:t>
            </a:r>
            <a:r>
              <a:rPr dirty="0">
                <a:latin typeface="Montserrat" panose="00000500000000000000" pitchFamily="2" charset="-52"/>
              </a:rPr>
              <a:t>О ВАЖНОМ</a:t>
            </a:r>
          </a:p>
        </p:txBody>
      </p:sp>
      <p:sp>
        <p:nvSpPr>
          <p:cNvPr id="19" name="object 19"/>
          <p:cNvSpPr txBox="1"/>
          <p:nvPr/>
        </p:nvSpPr>
        <p:spPr>
          <a:xfrm>
            <a:off x="5052556" y="939572"/>
            <a:ext cx="2721497" cy="366257"/>
          </a:xfrm>
          <a:prstGeom prst="rect">
            <a:avLst/>
          </a:prstGeom>
        </p:spPr>
        <p:txBody>
          <a:bodyPr vert="horz" wrap="square" lIns="0" tIns="8258" rIns="0" bIns="0" rtlCol="0">
            <a:spAutoFit/>
          </a:bodyPr>
          <a:lstStyle/>
          <a:p>
            <a:pPr marL="6352" defTabSz="457344" eaLnBrk="1" fontAlgn="auto" hangingPunct="1">
              <a:spcBef>
                <a:spcPts val="65"/>
              </a:spcBef>
              <a:spcAft>
                <a:spcPts val="0"/>
              </a:spcAft>
              <a:tabLst>
                <a:tab pos="1328523" algn="l"/>
              </a:tabLst>
            </a:pPr>
            <a:r>
              <a:rPr sz="2326" spc="-170" dirty="0">
                <a:solidFill>
                  <a:srgbClr val="535353"/>
                </a:solidFill>
                <a:latin typeface="Montserrat" panose="00000500000000000000" pitchFamily="2" charset="-52"/>
                <a:cs typeface="Microsoft Sans Serif"/>
              </a:rPr>
              <a:t>34</a:t>
            </a:r>
            <a:r>
              <a:rPr sz="2326" spc="-83" dirty="0">
                <a:solidFill>
                  <a:srgbClr val="535353"/>
                </a:solidFill>
                <a:latin typeface="Montserrat" panose="00000500000000000000" pitchFamily="2" charset="-52"/>
                <a:cs typeface="Microsoft Sans Serif"/>
              </a:rPr>
              <a:t> </a:t>
            </a:r>
            <a:r>
              <a:rPr sz="2326" spc="-395" dirty="0">
                <a:solidFill>
                  <a:srgbClr val="535353"/>
                </a:solidFill>
                <a:latin typeface="Montserrat" panose="00000500000000000000" pitchFamily="2" charset="-52"/>
                <a:cs typeface="Microsoft Sans Serif"/>
              </a:rPr>
              <a:t>ЧАСА</a:t>
            </a:r>
            <a:r>
              <a:rPr sz="2326" spc="-83" dirty="0">
                <a:solidFill>
                  <a:srgbClr val="535353"/>
                </a:solidFill>
                <a:latin typeface="Montserrat" panose="00000500000000000000" pitchFamily="2" charset="-52"/>
                <a:cs typeface="Microsoft Sans Serif"/>
              </a:rPr>
              <a:t> </a:t>
            </a:r>
            <a:r>
              <a:rPr lang="ru-RU" sz="2326" spc="-83" dirty="0">
                <a:solidFill>
                  <a:srgbClr val="535353"/>
                </a:solidFill>
                <a:latin typeface="Montserrat" panose="00000500000000000000" pitchFamily="2" charset="-52"/>
                <a:cs typeface="Microsoft Sans Serif"/>
              </a:rPr>
              <a:t> </a:t>
            </a:r>
            <a:r>
              <a:rPr sz="2326" spc="-325" dirty="0">
                <a:solidFill>
                  <a:srgbClr val="535353"/>
                </a:solidFill>
                <a:latin typeface="Montserrat" panose="00000500000000000000" pitchFamily="2" charset="-52"/>
                <a:cs typeface="Microsoft Sans Serif"/>
              </a:rPr>
              <a:t>В</a:t>
            </a:r>
            <a:r>
              <a:rPr lang="ru-RU" sz="2326" dirty="0">
                <a:solidFill>
                  <a:srgbClr val="535353"/>
                </a:solidFill>
                <a:latin typeface="Montserrat" panose="00000500000000000000" pitchFamily="2" charset="-52"/>
                <a:cs typeface="Microsoft Sans Serif"/>
              </a:rPr>
              <a:t>  </a:t>
            </a:r>
            <a:r>
              <a:rPr sz="2326" spc="-433" dirty="0">
                <a:solidFill>
                  <a:srgbClr val="535353"/>
                </a:solidFill>
                <a:latin typeface="Montserrat" panose="00000500000000000000" pitchFamily="2" charset="-52"/>
                <a:cs typeface="Microsoft Sans Serif"/>
              </a:rPr>
              <a:t>ГОД</a:t>
            </a:r>
            <a:endParaRPr sz="2326" dirty="0">
              <a:solidFill>
                <a:prstClr val="black"/>
              </a:solidFill>
              <a:latin typeface="Montserrat" panose="00000500000000000000" pitchFamily="2" charset="-52"/>
              <a:cs typeface="Microsoft Sans Serif"/>
            </a:endParaRPr>
          </a:p>
        </p:txBody>
      </p:sp>
      <p:sp>
        <p:nvSpPr>
          <p:cNvPr id="21" name="object 21"/>
          <p:cNvSpPr txBox="1"/>
          <p:nvPr/>
        </p:nvSpPr>
        <p:spPr>
          <a:xfrm>
            <a:off x="7293116" y="3338082"/>
            <a:ext cx="1390444" cy="888389"/>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sz="1050" dirty="0">
                <a:solidFill>
                  <a:prstClr val="black"/>
                </a:solidFill>
                <a:latin typeface="Montserrat Medium" panose="00000600000000000000" pitchFamily="2" charset="-52"/>
              </a:rPr>
              <a:t>ОТВЕТСТВЕННЫЙ ЗА  </a:t>
            </a:r>
            <a:r>
              <a:rPr sz="1050" b="1" dirty="0">
                <a:solidFill>
                  <a:srgbClr val="74A7DE"/>
                </a:solidFill>
                <a:latin typeface="Montserrat Medium" panose="00000600000000000000" pitchFamily="2" charset="-52"/>
              </a:rPr>
              <a:t>ПРОВЕДЕНИЕ</a:t>
            </a:r>
            <a:r>
              <a:rPr sz="1050" dirty="0">
                <a:solidFill>
                  <a:prstClr val="black"/>
                </a:solidFill>
                <a:latin typeface="Montserrat Medium" panose="00000600000000000000" pitchFamily="2" charset="-52"/>
              </a:rPr>
              <a:t> –  КЛАСCНЫЙ  РУКОВОДИТЕЛЬ</a:t>
            </a:r>
          </a:p>
        </p:txBody>
      </p:sp>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4" name="object 24"/>
          <p:cNvSpPr/>
          <p:nvPr/>
        </p:nvSpPr>
        <p:spPr>
          <a:xfrm>
            <a:off x="3052865" y="4825107"/>
            <a:ext cx="213743" cy="320139"/>
          </a:xfrm>
          <a:custGeom>
            <a:avLst/>
            <a:gdLst/>
            <a:ahLst/>
            <a:cxnLst/>
            <a:rect l="l" t="t" r="r" b="b"/>
            <a:pathLst>
              <a:path w="427354" h="640079">
                <a:moveTo>
                  <a:pt x="426770" y="0"/>
                </a:moveTo>
                <a:lnTo>
                  <a:pt x="0" y="0"/>
                </a:lnTo>
                <a:lnTo>
                  <a:pt x="0" y="639762"/>
                </a:lnTo>
                <a:lnTo>
                  <a:pt x="426770" y="639762"/>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5" name="TextBox 24"/>
          <p:cNvSpPr txBox="1"/>
          <p:nvPr/>
        </p:nvSpPr>
        <p:spPr>
          <a:xfrm>
            <a:off x="1011090" y="823948"/>
            <a:ext cx="3836098" cy="553998"/>
          </a:xfrm>
          <a:prstGeom prst="rect">
            <a:avLst/>
          </a:prstGeom>
          <a:noFill/>
        </p:spPr>
        <p:txBody>
          <a:bodyPr wrap="square" rtlCol="0">
            <a:spAutoFit/>
          </a:bodyPr>
          <a:lstStyle/>
          <a:p>
            <a:pPr defTabSz="685983" eaLnBrk="1" fontAlgn="auto" hangingPunct="1">
              <a:spcBef>
                <a:spcPts val="0"/>
              </a:spcBef>
              <a:spcAft>
                <a:spcPts val="0"/>
              </a:spcAft>
            </a:pPr>
            <a:r>
              <a:rPr lang="ru-RU" sz="1500" dirty="0">
                <a:solidFill>
                  <a:srgbClr val="4A7693"/>
                </a:solidFill>
                <a:latin typeface="Montserrat Medium" panose="00000600000000000000" pitchFamily="2" charset="-52"/>
              </a:rPr>
              <a:t>ЦИКЛ КЛАССНЫХ ЧАСОВ</a:t>
            </a:r>
          </a:p>
          <a:p>
            <a:pPr defTabSz="685983" eaLnBrk="1" fontAlgn="auto" hangingPunct="1">
              <a:spcBef>
                <a:spcPts val="0"/>
              </a:spcBef>
              <a:spcAft>
                <a:spcPts val="0"/>
              </a:spcAft>
            </a:pPr>
            <a:r>
              <a:rPr lang="ru-RU" sz="1500" dirty="0">
                <a:solidFill>
                  <a:prstClr val="black"/>
                </a:solidFill>
                <a:latin typeface="Montserrat Medium" panose="00000600000000000000" pitchFamily="2" charset="-52"/>
              </a:rPr>
              <a:t>2022 – 2023 учебный год</a:t>
            </a:r>
          </a:p>
        </p:txBody>
      </p:sp>
      <p:sp>
        <p:nvSpPr>
          <p:cNvPr id="26" name="TextBox 25"/>
          <p:cNvSpPr txBox="1"/>
          <p:nvPr/>
        </p:nvSpPr>
        <p:spPr>
          <a:xfrm>
            <a:off x="3835807" y="1397475"/>
            <a:ext cx="5080255" cy="819455"/>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srgbClr val="4A7693"/>
                </a:solidFill>
                <a:latin typeface="Montserrat SemiBold" panose="00000700000000000000" pitchFamily="2" charset="-52"/>
              </a:rPr>
              <a:t>1 РАЗ В НЕДЕЛЮ </a:t>
            </a:r>
          </a:p>
          <a:p>
            <a:pPr algn="ctr" defTabSz="685983" eaLnBrk="1" fontAlgn="auto" hangingPunct="1">
              <a:spcBef>
                <a:spcPts val="0"/>
              </a:spcBef>
              <a:spcAft>
                <a:spcPts val="0"/>
              </a:spcAft>
            </a:pPr>
            <a:r>
              <a:rPr lang="ru-RU" sz="1350" dirty="0">
                <a:solidFill>
                  <a:srgbClr val="4A7693"/>
                </a:solidFill>
                <a:latin typeface="Montserrat SemiBold" panose="00000700000000000000" pitchFamily="2" charset="-52"/>
              </a:rPr>
              <a:t>по понедельникам, первым уроком (45 минут)!!!</a:t>
            </a:r>
          </a:p>
          <a:p>
            <a:pPr algn="ctr" defTabSz="685983" eaLnBrk="1" fontAlgn="auto" hangingPunct="1">
              <a:spcBef>
                <a:spcPts val="0"/>
              </a:spcBef>
              <a:spcAft>
                <a:spcPts val="0"/>
              </a:spcAft>
            </a:pPr>
            <a:endParaRPr lang="ru-RU" sz="675" dirty="0">
              <a:solidFill>
                <a:srgbClr val="5F497A"/>
              </a:solidFill>
              <a:latin typeface="Montserrat SemiBold" panose="00000700000000000000" pitchFamily="2" charset="-52"/>
            </a:endParaRPr>
          </a:p>
          <a:p>
            <a:pPr algn="ctr" defTabSz="685983" eaLnBrk="1" fontAlgn="auto" hangingPunct="1">
              <a:spcBef>
                <a:spcPts val="0"/>
              </a:spcBef>
              <a:spcAft>
                <a:spcPts val="0"/>
              </a:spcAft>
            </a:pPr>
            <a:r>
              <a:rPr lang="ru-RU" sz="1350" dirty="0">
                <a:solidFill>
                  <a:srgbClr val="5F497A"/>
                </a:solidFill>
                <a:latin typeface="Montserrat SemiBold" panose="00000700000000000000" pitchFamily="2" charset="-52"/>
              </a:rPr>
              <a:t>СТАРТ – 5 СЕНТЯБРЯ</a:t>
            </a:r>
          </a:p>
        </p:txBody>
      </p:sp>
      <p:sp>
        <p:nvSpPr>
          <p:cNvPr id="27" name="TextBox 26"/>
          <p:cNvSpPr txBox="1"/>
          <p:nvPr/>
        </p:nvSpPr>
        <p:spPr>
          <a:xfrm>
            <a:off x="3587631" y="2236456"/>
            <a:ext cx="2717508" cy="784830"/>
          </a:xfrm>
          <a:prstGeom prst="rect">
            <a:avLst/>
          </a:prstGeom>
          <a:noFill/>
        </p:spPr>
        <p:txBody>
          <a:bodyPr wrap="square" rtlCol="0">
            <a:spAutoFit/>
          </a:bodyPr>
          <a:lstStyle/>
          <a:p>
            <a:pPr defTabSz="685983" eaLnBrk="1" fontAlgn="auto" hangingPunct="1">
              <a:spcBef>
                <a:spcPts val="0"/>
              </a:spcBef>
              <a:spcAft>
                <a:spcPts val="0"/>
              </a:spcAft>
            </a:pPr>
            <a:r>
              <a:rPr lang="ru-RU" sz="1125" b="1" dirty="0">
                <a:solidFill>
                  <a:srgbClr val="8C5283"/>
                </a:solidFill>
                <a:latin typeface="Montserrat" panose="00000500000000000000" pitchFamily="2" charset="-52"/>
              </a:rPr>
              <a:t>ТЕМЫ И СОДЕРЖАНИЕ КЛАССНЫХ ЧАСОВ РАЗРАБАТЫВАЮТСЯ НА ФЕДЕРАЛЬНОМ УРОВНЕ</a:t>
            </a:r>
          </a:p>
        </p:txBody>
      </p:sp>
      <p:sp>
        <p:nvSpPr>
          <p:cNvPr id="28" name="Прямоугольник 27"/>
          <p:cNvSpPr/>
          <p:nvPr/>
        </p:nvSpPr>
        <p:spPr>
          <a:xfrm>
            <a:off x="3587631" y="3003685"/>
            <a:ext cx="2919175" cy="1015663"/>
          </a:xfrm>
          <a:prstGeom prst="rect">
            <a:avLst/>
          </a:prstGeom>
        </p:spPr>
        <p:txBody>
          <a:bodyPr wrap="square">
            <a:spAutoFit/>
          </a:bodyPr>
          <a:lstStyle/>
          <a:p>
            <a:pPr marL="214370" indent="-214370" defTabSz="685983" eaLnBrk="1" fontAlgn="auto" hangingPunct="1">
              <a:spcBef>
                <a:spcPts val="0"/>
              </a:spcBef>
              <a:spcAft>
                <a:spcPts val="0"/>
              </a:spcAft>
              <a:buClr>
                <a:srgbClr val="5F497A"/>
              </a:buClr>
              <a:buFont typeface="Wingdings" panose="05000000000000000000" pitchFamily="2" charset="2"/>
              <a:buChar char="q"/>
            </a:pPr>
            <a:r>
              <a:rPr lang="ru-RU" sz="1200" dirty="0">
                <a:solidFill>
                  <a:prstClr val="black"/>
                </a:solidFill>
                <a:latin typeface="Montserrat Medium" panose="00000600000000000000" pitchFamily="2" charset="-52"/>
              </a:rPr>
              <a:t>РАЗРАБОТКА СЦЕНАРИЕВ КЛАССНЫХ ЧАСОВ</a:t>
            </a:r>
          </a:p>
          <a:p>
            <a:pPr marL="214370" indent="-214370" defTabSz="685983" eaLnBrk="1" fontAlgn="auto" hangingPunct="1">
              <a:spcBef>
                <a:spcPts val="0"/>
              </a:spcBef>
              <a:spcAft>
                <a:spcPts val="0"/>
              </a:spcAft>
              <a:buClr>
                <a:srgbClr val="5F497A"/>
              </a:buClr>
              <a:buFont typeface="Wingdings" panose="05000000000000000000" pitchFamily="2" charset="2"/>
              <a:buChar char="q"/>
            </a:pPr>
            <a:r>
              <a:rPr lang="ru-RU" sz="1200" dirty="0">
                <a:solidFill>
                  <a:prstClr val="black"/>
                </a:solidFill>
                <a:latin typeface="Montserrat Medium" panose="00000600000000000000" pitchFamily="2" charset="-52"/>
              </a:rPr>
              <a:t>ВИЗУАЛИЗИРОВАННЫЙ КОНТЕНТ</a:t>
            </a:r>
          </a:p>
          <a:p>
            <a:pPr marL="214370" indent="-214370" defTabSz="685983" eaLnBrk="1" fontAlgn="auto" hangingPunct="1">
              <a:spcBef>
                <a:spcPts val="0"/>
              </a:spcBef>
              <a:spcAft>
                <a:spcPts val="0"/>
              </a:spcAft>
              <a:buClr>
                <a:srgbClr val="5F497A"/>
              </a:buClr>
              <a:buFont typeface="Wingdings" panose="05000000000000000000" pitchFamily="2" charset="2"/>
              <a:buChar char="q"/>
            </a:pPr>
            <a:r>
              <a:rPr lang="ru-RU" sz="1200" dirty="0">
                <a:solidFill>
                  <a:prstClr val="black"/>
                </a:solidFill>
                <a:latin typeface="Montserrat Medium" panose="00000600000000000000" pitchFamily="2" charset="-52"/>
              </a:rPr>
              <a:t>ИНТЕРАКТИВНЫЕ ЗАДАНИЯ </a:t>
            </a:r>
          </a:p>
        </p:txBody>
      </p:sp>
      <p:pic>
        <p:nvPicPr>
          <p:cNvPr id="30" name="Рисунок 29"/>
          <p:cNvPicPr>
            <a:picLocks noChangeAspect="1"/>
          </p:cNvPicPr>
          <p:nvPr/>
        </p:nvPicPr>
        <p:blipFill rotWithShape="1">
          <a:blip r:embed="rId7"/>
          <a:srcRect l="37604" t="10370" r="20625" b="3888"/>
          <a:stretch/>
        </p:blipFill>
        <p:spPr>
          <a:xfrm>
            <a:off x="570699" y="1602311"/>
            <a:ext cx="2609148" cy="3012558"/>
          </a:xfrm>
          <a:prstGeom prst="rect">
            <a:avLst/>
          </a:prstGeom>
        </p:spPr>
      </p:pic>
      <p:pic>
        <p:nvPicPr>
          <p:cNvPr id="31" name="object 16"/>
          <p:cNvPicPr/>
          <p:nvPr/>
        </p:nvPicPr>
        <p:blipFill>
          <a:blip r:embed="rId6" cstate="print"/>
          <a:stretch>
            <a:fillRect/>
          </a:stretch>
        </p:blipFill>
        <p:spPr>
          <a:xfrm>
            <a:off x="6606596" y="2308443"/>
            <a:ext cx="494887" cy="554494"/>
          </a:xfrm>
          <a:prstGeom prst="rect">
            <a:avLst/>
          </a:prstGeom>
        </p:spPr>
      </p:pic>
      <p:sp>
        <p:nvSpPr>
          <p:cNvPr id="32" name="object 21"/>
          <p:cNvSpPr txBox="1"/>
          <p:nvPr/>
        </p:nvSpPr>
        <p:spPr>
          <a:xfrm>
            <a:off x="7264532" y="2280481"/>
            <a:ext cx="1766437" cy="683204"/>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lang="ru-RU" sz="1050" dirty="0">
                <a:solidFill>
                  <a:prstClr val="black"/>
                </a:solidFill>
                <a:latin typeface="Montserrat Medium" panose="00000600000000000000" pitchFamily="2" charset="-52"/>
              </a:rPr>
              <a:t>СОСТАВЛЯЮЩИЕ</a:t>
            </a:r>
          </a:p>
          <a:p>
            <a:pPr marL="6352" marR="2541" defTabSz="457344" eaLnBrk="1" fontAlgn="auto" hangingPunct="1">
              <a:lnSpc>
                <a:spcPts val="1650"/>
              </a:lnSpc>
              <a:spcBef>
                <a:spcPts val="127"/>
              </a:spcBef>
              <a:spcAft>
                <a:spcPts val="0"/>
              </a:spcAft>
            </a:pPr>
            <a:r>
              <a:rPr lang="ru-RU" sz="1050" b="1" dirty="0">
                <a:solidFill>
                  <a:srgbClr val="74A7DE"/>
                </a:solidFill>
                <a:latin typeface="Montserrat Medium" panose="00000600000000000000" pitchFamily="2" charset="-52"/>
              </a:rPr>
              <a:t>РАБОЧЕЙ ПРОГРАММЫ ВОСПИТАНИЯ</a:t>
            </a:r>
            <a:endParaRPr sz="1050" b="1" dirty="0">
              <a:solidFill>
                <a:srgbClr val="74A7DE"/>
              </a:solidFill>
              <a:latin typeface="Montserrat Medium" panose="00000600000000000000" pitchFamily="2" charset="-52"/>
            </a:endParaRPr>
          </a:p>
        </p:txBody>
      </p:sp>
      <p:sp>
        <p:nvSpPr>
          <p:cNvPr id="2" name="TextBox 1"/>
          <p:cNvSpPr txBox="1"/>
          <p:nvPr/>
        </p:nvSpPr>
        <p:spPr>
          <a:xfrm>
            <a:off x="3569742" y="4201084"/>
            <a:ext cx="378336" cy="923458"/>
          </a:xfrm>
          <a:prstGeom prst="rect">
            <a:avLst/>
          </a:prstGeom>
          <a:noFill/>
        </p:spPr>
        <p:txBody>
          <a:bodyPr wrap="square" rtlCol="0">
            <a:spAutoFit/>
          </a:bodyPr>
          <a:lstStyle/>
          <a:p>
            <a:pPr defTabSz="685983" eaLnBrk="1" fontAlgn="auto" hangingPunct="1">
              <a:spcBef>
                <a:spcPts val="0"/>
              </a:spcBef>
              <a:spcAft>
                <a:spcPts val="0"/>
              </a:spcAft>
            </a:pPr>
            <a:r>
              <a:rPr lang="ru-RU" sz="5401" dirty="0">
                <a:solidFill>
                  <a:srgbClr val="FF0000"/>
                </a:solidFill>
                <a:latin typeface="Montserrat Black" panose="00000A00000000000000" pitchFamily="2" charset="-52"/>
              </a:rPr>
              <a:t>!</a:t>
            </a:r>
          </a:p>
        </p:txBody>
      </p:sp>
      <p:sp>
        <p:nvSpPr>
          <p:cNvPr id="33" name="TextBox 32"/>
          <p:cNvSpPr txBox="1"/>
          <p:nvPr/>
        </p:nvSpPr>
        <p:spPr>
          <a:xfrm>
            <a:off x="3965968" y="4313823"/>
            <a:ext cx="5065001" cy="611706"/>
          </a:xfrm>
          <a:prstGeom prst="rect">
            <a:avLst/>
          </a:prstGeom>
          <a:noFill/>
        </p:spPr>
        <p:txBody>
          <a:bodyPr wrap="square" rtlCol="0">
            <a:spAutoFit/>
          </a:bodyPr>
          <a:lstStyle/>
          <a:p>
            <a:pPr defTabSz="685983" eaLnBrk="1" fontAlgn="auto" hangingPunct="1">
              <a:spcBef>
                <a:spcPts val="0"/>
              </a:spcBef>
              <a:spcAft>
                <a:spcPts val="0"/>
              </a:spcAft>
            </a:pPr>
            <a:r>
              <a:rPr lang="ru-RU" sz="1125" b="1" dirty="0">
                <a:solidFill>
                  <a:srgbClr val="FF0000"/>
                </a:solidFill>
                <a:latin typeface="Montserrat" panose="00000500000000000000" pitchFamily="2" charset="-52"/>
              </a:rPr>
              <a:t>Задание: продумать, как и за счёт каких средств будет организовано проведение классных часов в рамках проекта </a:t>
            </a:r>
            <a:r>
              <a:rPr lang="ru-RU" sz="1125" b="1" dirty="0" err="1">
                <a:solidFill>
                  <a:srgbClr val="FF0000"/>
                </a:solidFill>
                <a:latin typeface="Montserrat" panose="00000500000000000000" pitchFamily="2" charset="-52"/>
              </a:rPr>
              <a:t>Минпросвещения</a:t>
            </a:r>
            <a:r>
              <a:rPr lang="ru-RU" sz="1125" b="1" dirty="0">
                <a:solidFill>
                  <a:srgbClr val="FF0000"/>
                </a:solidFill>
                <a:latin typeface="Montserrat" panose="00000500000000000000" pitchFamily="2" charset="-52"/>
              </a:rPr>
              <a:t> России «Разговор о важном» </a:t>
            </a:r>
          </a:p>
        </p:txBody>
      </p:sp>
    </p:spTree>
    <p:extLst>
      <p:ext uri="{BB962C8B-B14F-4D97-AF65-F5344CB8AC3E}">
        <p14:creationId xmlns:p14="http://schemas.microsoft.com/office/powerpoint/2010/main" val="12545180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76502" y="120841"/>
            <a:ext cx="76880" cy="295804"/>
          </a:xfrm>
          <a:prstGeom prst="rect">
            <a:avLst/>
          </a:prstGeom>
        </p:spPr>
      </p:pic>
      <p:pic>
        <p:nvPicPr>
          <p:cNvPr id="3" name="object 3"/>
          <p:cNvPicPr/>
          <p:nvPr/>
        </p:nvPicPr>
        <p:blipFill>
          <a:blip r:embed="rId3" cstate="print"/>
          <a:stretch>
            <a:fillRect/>
          </a:stretch>
        </p:blipFill>
        <p:spPr>
          <a:xfrm>
            <a:off x="1661531" y="120841"/>
            <a:ext cx="76880" cy="295804"/>
          </a:xfrm>
          <a:prstGeom prst="rect">
            <a:avLst/>
          </a:prstGeom>
        </p:spPr>
      </p:pic>
      <p:pic>
        <p:nvPicPr>
          <p:cNvPr id="4" name="object 4"/>
          <p:cNvPicPr/>
          <p:nvPr/>
        </p:nvPicPr>
        <p:blipFill>
          <a:blip r:embed="rId4" cstate="print"/>
          <a:stretch>
            <a:fillRect/>
          </a:stretch>
        </p:blipFill>
        <p:spPr>
          <a:xfrm>
            <a:off x="1545671" y="120841"/>
            <a:ext cx="76880" cy="295804"/>
          </a:xfrm>
          <a:prstGeom prst="rect">
            <a:avLst/>
          </a:prstGeom>
        </p:spPr>
      </p:pic>
      <p:sp>
        <p:nvSpPr>
          <p:cNvPr id="5" name="object 5"/>
          <p:cNvSpPr/>
          <p:nvPr/>
        </p:nvSpPr>
        <p:spPr>
          <a:xfrm>
            <a:off x="2019845" y="160531"/>
            <a:ext cx="2824717" cy="10798"/>
          </a:xfrm>
          <a:custGeom>
            <a:avLst/>
            <a:gdLst/>
            <a:ahLst/>
            <a:cxnLst/>
            <a:rect l="l" t="t" r="r" b="b"/>
            <a:pathLst>
              <a:path w="5647690" h="21589">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grpSp>
        <p:nvGrpSpPr>
          <p:cNvPr id="6" name="object 6"/>
          <p:cNvGrpSpPr/>
          <p:nvPr/>
        </p:nvGrpSpPr>
        <p:grpSpPr>
          <a:xfrm>
            <a:off x="-64068" y="218514"/>
            <a:ext cx="1505414" cy="4993117"/>
            <a:chOff x="0" y="304457"/>
            <a:chExt cx="3009900" cy="9983152"/>
          </a:xfrm>
        </p:grpSpPr>
        <p:sp>
          <p:nvSpPr>
            <p:cNvPr id="8" name="object 8"/>
            <p:cNvSpPr/>
            <p:nvPr/>
          </p:nvSpPr>
          <p:spPr>
            <a:xfrm>
              <a:off x="2819400" y="304457"/>
              <a:ext cx="190500" cy="9258300"/>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9" name="object 9"/>
            <p:cNvSpPr/>
            <p:nvPr/>
          </p:nvSpPr>
          <p:spPr>
            <a:xfrm>
              <a:off x="0" y="9951694"/>
              <a:ext cx="427355" cy="335915"/>
            </a:xfrm>
            <a:custGeom>
              <a:avLst/>
              <a:gdLst/>
              <a:ahLst/>
              <a:cxnLst/>
              <a:rect l="l" t="t" r="r" b="b"/>
              <a:pathLst>
                <a:path w="427355" h="335915">
                  <a:moveTo>
                    <a:pt x="426770" y="0"/>
                  </a:moveTo>
                  <a:lnTo>
                    <a:pt x="0" y="0"/>
                  </a:lnTo>
                  <a:lnTo>
                    <a:pt x="0" y="335303"/>
                  </a:lnTo>
                  <a:lnTo>
                    <a:pt x="426770" y="335303"/>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grpSp>
      <p:pic>
        <p:nvPicPr>
          <p:cNvPr id="10" name="object 10"/>
          <p:cNvPicPr/>
          <p:nvPr/>
        </p:nvPicPr>
        <p:blipFill>
          <a:blip r:embed="rId5" cstate="print"/>
          <a:stretch>
            <a:fillRect/>
          </a:stretch>
        </p:blipFill>
        <p:spPr>
          <a:xfrm>
            <a:off x="8710645" y="4712701"/>
            <a:ext cx="295804" cy="76880"/>
          </a:xfrm>
          <a:prstGeom prst="rect">
            <a:avLst/>
          </a:prstGeom>
        </p:spPr>
      </p:pic>
      <p:pic>
        <p:nvPicPr>
          <p:cNvPr id="11" name="object 11"/>
          <p:cNvPicPr/>
          <p:nvPr/>
        </p:nvPicPr>
        <p:blipFill>
          <a:blip r:embed="rId6" cstate="print"/>
          <a:stretch>
            <a:fillRect/>
          </a:stretch>
        </p:blipFill>
        <p:spPr>
          <a:xfrm>
            <a:off x="8710645" y="4827628"/>
            <a:ext cx="295804" cy="76880"/>
          </a:xfrm>
          <a:prstGeom prst="rect">
            <a:avLst/>
          </a:prstGeom>
        </p:spPr>
      </p:pic>
      <p:pic>
        <p:nvPicPr>
          <p:cNvPr id="12" name="object 12"/>
          <p:cNvPicPr/>
          <p:nvPr/>
        </p:nvPicPr>
        <p:blipFill>
          <a:blip r:embed="rId7" cstate="print"/>
          <a:stretch>
            <a:fillRect/>
          </a:stretch>
        </p:blipFill>
        <p:spPr>
          <a:xfrm>
            <a:off x="8710645" y="4943526"/>
            <a:ext cx="295804" cy="76880"/>
          </a:xfrm>
          <a:prstGeom prst="rect">
            <a:avLst/>
          </a:prstGeom>
        </p:spPr>
      </p:pic>
      <p:sp>
        <p:nvSpPr>
          <p:cNvPr id="13" name="object 13"/>
          <p:cNvSpPr/>
          <p:nvPr/>
        </p:nvSpPr>
        <p:spPr>
          <a:xfrm>
            <a:off x="5768327" y="4977380"/>
            <a:ext cx="2824717" cy="10798"/>
          </a:xfrm>
          <a:custGeom>
            <a:avLst/>
            <a:gdLst/>
            <a:ahLst/>
            <a:cxnLst/>
            <a:rect l="l" t="t" r="r" b="b"/>
            <a:pathLst>
              <a:path w="5647690" h="21590">
                <a:moveTo>
                  <a:pt x="5647562" y="0"/>
                </a:moveTo>
                <a:lnTo>
                  <a:pt x="0" y="0"/>
                </a:lnTo>
                <a:lnTo>
                  <a:pt x="0" y="21431"/>
                </a:lnTo>
                <a:lnTo>
                  <a:pt x="5647562" y="21431"/>
                </a:lnTo>
                <a:lnTo>
                  <a:pt x="5647562"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4" name="object 14"/>
          <p:cNvSpPr txBox="1">
            <a:spLocks noGrp="1"/>
          </p:cNvSpPr>
          <p:nvPr>
            <p:ph type="title"/>
          </p:nvPr>
        </p:nvSpPr>
        <p:spPr>
          <a:xfrm>
            <a:off x="1950418" y="160705"/>
            <a:ext cx="6971143" cy="606385"/>
          </a:xfrm>
          <a:prstGeom prst="rect">
            <a:avLst/>
          </a:prstGeom>
        </p:spPr>
        <p:txBody>
          <a:bodyPr vert="horz" wrap="square" lIns="0" tIns="6034" rIns="0" bIns="0" rtlCol="0">
            <a:spAutoFit/>
          </a:bodyPr>
          <a:lstStyle/>
          <a:p>
            <a:pPr marL="68602">
              <a:spcBef>
                <a:spcPts val="47"/>
              </a:spcBef>
            </a:pPr>
            <a:r>
              <a:rPr sz="2701" dirty="0">
                <a:latin typeface="Montserrat" panose="00000500000000000000" pitchFamily="2" charset="-52"/>
              </a:rPr>
              <a:t>РАЗГОВОР О ВАЖНОМ</a:t>
            </a:r>
            <a:r>
              <a:rPr sz="2701" spc="-263" dirty="0"/>
              <a:t>.</a:t>
            </a:r>
            <a:r>
              <a:rPr sz="2701" spc="17" dirty="0"/>
              <a:t> </a:t>
            </a:r>
            <a:r>
              <a:rPr sz="2701" spc="-545" dirty="0">
                <a:solidFill>
                  <a:srgbClr val="497692"/>
                </a:solidFill>
              </a:rPr>
              <a:t>С</a:t>
            </a:r>
            <a:r>
              <a:rPr lang="ru-RU" sz="2701" spc="-545" dirty="0">
                <a:solidFill>
                  <a:srgbClr val="497692"/>
                </a:solidFill>
              </a:rPr>
              <a:t>  </a:t>
            </a:r>
            <a:r>
              <a:rPr sz="2701" spc="-383" dirty="0">
                <a:solidFill>
                  <a:srgbClr val="497692"/>
                </a:solidFill>
              </a:rPr>
              <a:t>П</a:t>
            </a:r>
            <a:r>
              <a:rPr lang="ru-RU" sz="2701" spc="-383" dirty="0">
                <a:solidFill>
                  <a:srgbClr val="497692"/>
                </a:solidFill>
              </a:rPr>
              <a:t> О</a:t>
            </a:r>
            <a:r>
              <a:rPr lang="ru-RU" sz="2701" spc="-263" dirty="0">
                <a:solidFill>
                  <a:srgbClr val="497692"/>
                </a:solidFill>
              </a:rPr>
              <a:t/>
            </a:r>
            <a:br>
              <a:rPr lang="ru-RU" sz="2701" spc="-263" dirty="0">
                <a:solidFill>
                  <a:srgbClr val="497692"/>
                </a:solidFill>
              </a:rPr>
            </a:br>
            <a:endParaRPr sz="1200" kern="1200" dirty="0">
              <a:solidFill>
                <a:srgbClr val="4A7693"/>
              </a:solidFill>
              <a:latin typeface="Montserrat SemiBold" panose="00000700000000000000" pitchFamily="2" charset="-52"/>
              <a:ea typeface="+mn-ea"/>
              <a:cs typeface="+mn-cs"/>
            </a:endParaRPr>
          </a:p>
        </p:txBody>
      </p:sp>
      <p:pic>
        <p:nvPicPr>
          <p:cNvPr id="15" name="object 15"/>
          <p:cNvPicPr/>
          <p:nvPr/>
        </p:nvPicPr>
        <p:blipFill>
          <a:blip r:embed="rId8" cstate="print"/>
          <a:stretch>
            <a:fillRect/>
          </a:stretch>
        </p:blipFill>
        <p:spPr>
          <a:xfrm>
            <a:off x="1544259" y="1159773"/>
            <a:ext cx="81066" cy="311918"/>
          </a:xfrm>
          <a:prstGeom prst="rect">
            <a:avLst/>
          </a:prstGeom>
        </p:spPr>
      </p:pic>
      <p:pic>
        <p:nvPicPr>
          <p:cNvPr id="16" name="object 16"/>
          <p:cNvPicPr/>
          <p:nvPr/>
        </p:nvPicPr>
        <p:blipFill>
          <a:blip r:embed="rId9" cstate="print"/>
          <a:stretch>
            <a:fillRect/>
          </a:stretch>
        </p:blipFill>
        <p:spPr>
          <a:xfrm>
            <a:off x="1665454" y="1159773"/>
            <a:ext cx="81066" cy="311918"/>
          </a:xfrm>
          <a:prstGeom prst="rect">
            <a:avLst/>
          </a:prstGeom>
        </p:spPr>
      </p:pic>
      <p:pic>
        <p:nvPicPr>
          <p:cNvPr id="17" name="object 17"/>
          <p:cNvPicPr/>
          <p:nvPr/>
        </p:nvPicPr>
        <p:blipFill>
          <a:blip r:embed="rId10" cstate="print"/>
          <a:stretch>
            <a:fillRect/>
          </a:stretch>
        </p:blipFill>
        <p:spPr>
          <a:xfrm>
            <a:off x="1787666" y="1159773"/>
            <a:ext cx="81066" cy="311918"/>
          </a:xfrm>
          <a:prstGeom prst="rect">
            <a:avLst/>
          </a:prstGeom>
        </p:spPr>
      </p:pic>
      <p:graphicFrame>
        <p:nvGraphicFramePr>
          <p:cNvPr id="19" name="object 19"/>
          <p:cNvGraphicFramePr>
            <a:graphicFrameLocks noGrp="1"/>
          </p:cNvGraphicFramePr>
          <p:nvPr>
            <p:extLst/>
          </p:nvPr>
        </p:nvGraphicFramePr>
        <p:xfrm>
          <a:off x="1956929" y="1037508"/>
          <a:ext cx="6653674" cy="1353487"/>
        </p:xfrm>
        <a:graphic>
          <a:graphicData uri="http://schemas.openxmlformats.org/drawingml/2006/table">
            <a:tbl>
              <a:tblPr firstRow="1" bandRow="1">
                <a:tableStyleId>{2D5ABB26-0587-4C30-8999-92F81FD0307C}</a:tableStyleId>
              </a:tblPr>
              <a:tblGrid>
                <a:gridCol w="548809">
                  <a:extLst>
                    <a:ext uri="{9D8B030D-6E8A-4147-A177-3AD203B41FA5}">
                      <a16:colId xmlns:a16="http://schemas.microsoft.com/office/drawing/2014/main" xmlns="" val="20000"/>
                    </a:ext>
                  </a:extLst>
                </a:gridCol>
                <a:gridCol w="548809">
                  <a:extLst>
                    <a:ext uri="{9D8B030D-6E8A-4147-A177-3AD203B41FA5}">
                      <a16:colId xmlns:a16="http://schemas.microsoft.com/office/drawing/2014/main" xmlns="" val="20001"/>
                    </a:ext>
                  </a:extLst>
                </a:gridCol>
                <a:gridCol w="548809">
                  <a:extLst>
                    <a:ext uri="{9D8B030D-6E8A-4147-A177-3AD203B41FA5}">
                      <a16:colId xmlns:a16="http://schemas.microsoft.com/office/drawing/2014/main" xmlns="" val="20002"/>
                    </a:ext>
                  </a:extLst>
                </a:gridCol>
                <a:gridCol w="555471">
                  <a:extLst>
                    <a:ext uri="{9D8B030D-6E8A-4147-A177-3AD203B41FA5}">
                      <a16:colId xmlns:a16="http://schemas.microsoft.com/office/drawing/2014/main" xmlns="" val="20003"/>
                    </a:ext>
                  </a:extLst>
                </a:gridCol>
                <a:gridCol w="542147">
                  <a:extLst>
                    <a:ext uri="{9D8B030D-6E8A-4147-A177-3AD203B41FA5}">
                      <a16:colId xmlns:a16="http://schemas.microsoft.com/office/drawing/2014/main" xmlns="" val="20004"/>
                    </a:ext>
                  </a:extLst>
                </a:gridCol>
                <a:gridCol w="548809">
                  <a:extLst>
                    <a:ext uri="{9D8B030D-6E8A-4147-A177-3AD203B41FA5}">
                      <a16:colId xmlns:a16="http://schemas.microsoft.com/office/drawing/2014/main" xmlns="" val="20005"/>
                    </a:ext>
                  </a:extLst>
                </a:gridCol>
                <a:gridCol w="548809">
                  <a:extLst>
                    <a:ext uri="{9D8B030D-6E8A-4147-A177-3AD203B41FA5}">
                      <a16:colId xmlns:a16="http://schemas.microsoft.com/office/drawing/2014/main" xmlns="" val="20006"/>
                    </a:ext>
                  </a:extLst>
                </a:gridCol>
                <a:gridCol w="548809">
                  <a:extLst>
                    <a:ext uri="{9D8B030D-6E8A-4147-A177-3AD203B41FA5}">
                      <a16:colId xmlns:a16="http://schemas.microsoft.com/office/drawing/2014/main" xmlns="" val="20007"/>
                    </a:ext>
                  </a:extLst>
                </a:gridCol>
                <a:gridCol w="548809">
                  <a:extLst>
                    <a:ext uri="{9D8B030D-6E8A-4147-A177-3AD203B41FA5}">
                      <a16:colId xmlns:a16="http://schemas.microsoft.com/office/drawing/2014/main" xmlns="" val="20008"/>
                    </a:ext>
                  </a:extLst>
                </a:gridCol>
                <a:gridCol w="616775">
                  <a:extLst>
                    <a:ext uri="{9D8B030D-6E8A-4147-A177-3AD203B41FA5}">
                      <a16:colId xmlns:a16="http://schemas.microsoft.com/office/drawing/2014/main" xmlns="" val="20009"/>
                    </a:ext>
                  </a:extLst>
                </a:gridCol>
                <a:gridCol w="548809">
                  <a:extLst>
                    <a:ext uri="{9D8B030D-6E8A-4147-A177-3AD203B41FA5}">
                      <a16:colId xmlns:a16="http://schemas.microsoft.com/office/drawing/2014/main" xmlns="" val="20010"/>
                    </a:ext>
                  </a:extLst>
                </a:gridCol>
                <a:gridCol w="548809">
                  <a:extLst>
                    <a:ext uri="{9D8B030D-6E8A-4147-A177-3AD203B41FA5}">
                      <a16:colId xmlns:a16="http://schemas.microsoft.com/office/drawing/2014/main" xmlns="" val="20011"/>
                    </a:ext>
                  </a:extLst>
                </a:gridCol>
              </a:tblGrid>
              <a:tr h="126022">
                <a:tc gridSpan="4">
                  <a:txBody>
                    <a:bodyPr/>
                    <a:lstStyle/>
                    <a:p>
                      <a:pPr algn="ctr">
                        <a:lnSpc>
                          <a:spcPct val="100000"/>
                        </a:lnSpc>
                        <a:spcBef>
                          <a:spcPts val="95"/>
                        </a:spcBef>
                      </a:pPr>
                      <a:r>
                        <a:rPr sz="700" b="1" spc="-5" dirty="0">
                          <a:latin typeface="Calibri"/>
                          <a:cs typeface="Calibri"/>
                        </a:rPr>
                        <a:t>Сентябрь</a:t>
                      </a:r>
                      <a:endParaRPr sz="700">
                        <a:latin typeface="Calibri"/>
                        <a:cs typeface="Calibri"/>
                      </a:endParaRPr>
                    </a:p>
                  </a:txBody>
                  <a:tcPr marL="0" marR="0" marT="6034"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algn="ctr">
                        <a:lnSpc>
                          <a:spcPct val="100000"/>
                        </a:lnSpc>
                        <a:spcBef>
                          <a:spcPts val="95"/>
                        </a:spcBef>
                      </a:pPr>
                      <a:r>
                        <a:rPr sz="700" b="1" spc="-5" dirty="0">
                          <a:latin typeface="Calibri"/>
                          <a:cs typeface="Calibri"/>
                        </a:rPr>
                        <a:t>Октябрь</a:t>
                      </a:r>
                      <a:endParaRPr sz="700" dirty="0">
                        <a:latin typeface="Calibri"/>
                        <a:cs typeface="Calibri"/>
                      </a:endParaRPr>
                    </a:p>
                  </a:txBody>
                  <a:tcPr marL="0" marR="0" marT="6034"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1270" algn="ctr">
                        <a:lnSpc>
                          <a:spcPct val="100000"/>
                        </a:lnSpc>
                        <a:spcBef>
                          <a:spcPts val="95"/>
                        </a:spcBef>
                      </a:pPr>
                      <a:r>
                        <a:rPr sz="700" b="1" dirty="0">
                          <a:latin typeface="Calibri"/>
                          <a:cs typeface="Calibri"/>
                        </a:rPr>
                        <a:t>Ноябрь</a:t>
                      </a:r>
                      <a:endParaRPr sz="700">
                        <a:latin typeface="Calibri"/>
                        <a:cs typeface="Calibri"/>
                      </a:endParaRPr>
                    </a:p>
                  </a:txBody>
                  <a:tcPr marL="0" marR="0" marT="6034"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176457">
                <a:tc>
                  <a:txBody>
                    <a:bodyPr/>
                    <a:lstStyle/>
                    <a:p>
                      <a:pPr marL="143510">
                        <a:lnSpc>
                          <a:spcPct val="100000"/>
                        </a:lnSpc>
                        <a:spcBef>
                          <a:spcPts val="490"/>
                        </a:spcBef>
                      </a:pPr>
                      <a:r>
                        <a:rPr sz="700" spc="-5" dirty="0">
                          <a:latin typeface="Calibri"/>
                          <a:cs typeface="Calibri"/>
                        </a:rPr>
                        <a:t>05.09.2022</a:t>
                      </a:r>
                      <a:endParaRPr sz="700">
                        <a:latin typeface="Calibri"/>
                        <a:cs typeface="Calibri"/>
                      </a:endParaRPr>
                    </a:p>
                  </a:txBody>
                  <a:tcPr marL="0" marR="0" marT="31125"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3510">
                        <a:lnSpc>
                          <a:spcPct val="100000"/>
                        </a:lnSpc>
                        <a:spcBef>
                          <a:spcPts val="490"/>
                        </a:spcBef>
                      </a:pPr>
                      <a:r>
                        <a:rPr sz="700" spc="-5" dirty="0">
                          <a:latin typeface="Calibri"/>
                          <a:cs typeface="Calibri"/>
                        </a:rPr>
                        <a:t>12.09.2022</a:t>
                      </a:r>
                      <a:endParaRPr sz="700">
                        <a:latin typeface="Calibri"/>
                        <a:cs typeface="Calibri"/>
                      </a:endParaRPr>
                    </a:p>
                  </a:txBody>
                  <a:tcPr marL="0" marR="0" marT="311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3510">
                        <a:lnSpc>
                          <a:spcPct val="100000"/>
                        </a:lnSpc>
                        <a:spcBef>
                          <a:spcPts val="490"/>
                        </a:spcBef>
                      </a:pPr>
                      <a:r>
                        <a:rPr sz="700" spc="-5" dirty="0">
                          <a:latin typeface="Calibri"/>
                          <a:cs typeface="Calibri"/>
                        </a:rPr>
                        <a:t>19.09.2022</a:t>
                      </a:r>
                      <a:endParaRPr sz="700">
                        <a:latin typeface="Calibri"/>
                        <a:cs typeface="Calibri"/>
                      </a:endParaRPr>
                    </a:p>
                  </a:txBody>
                  <a:tcPr marL="0" marR="0" marT="311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86690">
                        <a:lnSpc>
                          <a:spcPct val="100000"/>
                        </a:lnSpc>
                        <a:spcBef>
                          <a:spcPts val="490"/>
                        </a:spcBef>
                      </a:pPr>
                      <a:r>
                        <a:rPr sz="700" spc="-5" dirty="0">
                          <a:latin typeface="Calibri"/>
                          <a:cs typeface="Calibri"/>
                        </a:rPr>
                        <a:t>26.09.2022</a:t>
                      </a:r>
                      <a:endParaRPr sz="700">
                        <a:latin typeface="Calibri"/>
                        <a:cs typeface="Calibri"/>
                      </a:endParaRPr>
                    </a:p>
                  </a:txBody>
                  <a:tcPr marL="0" marR="0" marT="31125"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00965">
                        <a:lnSpc>
                          <a:spcPct val="100000"/>
                        </a:lnSpc>
                        <a:spcBef>
                          <a:spcPts val="490"/>
                        </a:spcBef>
                      </a:pPr>
                      <a:r>
                        <a:rPr sz="700" spc="-5" dirty="0">
                          <a:latin typeface="Calibri"/>
                          <a:cs typeface="Calibri"/>
                        </a:rPr>
                        <a:t>03.10.2022</a:t>
                      </a:r>
                      <a:endParaRPr sz="700">
                        <a:latin typeface="Calibri"/>
                        <a:cs typeface="Calibri"/>
                      </a:endParaRPr>
                    </a:p>
                  </a:txBody>
                  <a:tcPr marL="0" marR="0" marT="31125"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4145">
                        <a:lnSpc>
                          <a:spcPct val="100000"/>
                        </a:lnSpc>
                        <a:spcBef>
                          <a:spcPts val="490"/>
                        </a:spcBef>
                      </a:pPr>
                      <a:r>
                        <a:rPr sz="700" spc="-5" dirty="0">
                          <a:latin typeface="Calibri"/>
                          <a:cs typeface="Calibri"/>
                        </a:rPr>
                        <a:t>10.10.2022</a:t>
                      </a:r>
                      <a:endParaRPr sz="700">
                        <a:latin typeface="Calibri"/>
                        <a:cs typeface="Calibri"/>
                      </a:endParaRPr>
                    </a:p>
                  </a:txBody>
                  <a:tcPr marL="0" marR="0" marT="311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4145">
                        <a:lnSpc>
                          <a:spcPct val="100000"/>
                        </a:lnSpc>
                        <a:spcBef>
                          <a:spcPts val="490"/>
                        </a:spcBef>
                      </a:pPr>
                      <a:r>
                        <a:rPr sz="700" spc="-5" dirty="0">
                          <a:latin typeface="Calibri"/>
                          <a:cs typeface="Calibri"/>
                        </a:rPr>
                        <a:t>17.10.2022</a:t>
                      </a:r>
                      <a:endParaRPr sz="700">
                        <a:latin typeface="Calibri"/>
                        <a:cs typeface="Calibri"/>
                      </a:endParaRPr>
                    </a:p>
                  </a:txBody>
                  <a:tcPr marL="0" marR="0" marT="311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4145">
                        <a:lnSpc>
                          <a:spcPct val="100000"/>
                        </a:lnSpc>
                        <a:spcBef>
                          <a:spcPts val="490"/>
                        </a:spcBef>
                      </a:pPr>
                      <a:r>
                        <a:rPr sz="700" spc="-5" dirty="0">
                          <a:latin typeface="Calibri"/>
                          <a:cs typeface="Calibri"/>
                        </a:rPr>
                        <a:t>24.10.2022</a:t>
                      </a:r>
                      <a:endParaRPr sz="700">
                        <a:latin typeface="Calibri"/>
                        <a:cs typeface="Calibri"/>
                      </a:endParaRPr>
                    </a:p>
                  </a:txBody>
                  <a:tcPr marL="0" marR="0" marT="31125"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144145">
                        <a:lnSpc>
                          <a:spcPct val="100000"/>
                        </a:lnSpc>
                        <a:spcBef>
                          <a:spcPts val="490"/>
                        </a:spcBef>
                      </a:pPr>
                      <a:r>
                        <a:rPr sz="700" spc="-5" dirty="0">
                          <a:latin typeface="Calibri"/>
                          <a:cs typeface="Calibri"/>
                        </a:rPr>
                        <a:t>08.11.2022</a:t>
                      </a:r>
                      <a:endParaRPr sz="700">
                        <a:latin typeface="Calibri"/>
                        <a:cs typeface="Calibri"/>
                      </a:endParaRPr>
                    </a:p>
                  </a:txBody>
                  <a:tcPr marL="0" marR="0" marT="31125"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12090">
                        <a:lnSpc>
                          <a:spcPct val="100000"/>
                        </a:lnSpc>
                        <a:spcBef>
                          <a:spcPts val="490"/>
                        </a:spcBef>
                      </a:pPr>
                      <a:r>
                        <a:rPr sz="700" spc="-5" dirty="0">
                          <a:latin typeface="Calibri"/>
                          <a:cs typeface="Calibri"/>
                        </a:rPr>
                        <a:t>14.11.2022</a:t>
                      </a:r>
                      <a:endParaRPr sz="700">
                        <a:latin typeface="Calibri"/>
                        <a:cs typeface="Calibri"/>
                      </a:endParaRPr>
                    </a:p>
                  </a:txBody>
                  <a:tcPr marL="0" marR="0" marT="311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4145">
                        <a:lnSpc>
                          <a:spcPct val="100000"/>
                        </a:lnSpc>
                        <a:spcBef>
                          <a:spcPts val="490"/>
                        </a:spcBef>
                      </a:pPr>
                      <a:r>
                        <a:rPr sz="700" spc="-5" dirty="0">
                          <a:latin typeface="Calibri"/>
                          <a:cs typeface="Calibri"/>
                        </a:rPr>
                        <a:t>21.11.2022</a:t>
                      </a:r>
                      <a:endParaRPr sz="700">
                        <a:latin typeface="Calibri"/>
                        <a:cs typeface="Calibri"/>
                      </a:endParaRPr>
                    </a:p>
                  </a:txBody>
                  <a:tcPr marL="0" marR="0" marT="311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44145">
                        <a:lnSpc>
                          <a:spcPct val="100000"/>
                        </a:lnSpc>
                        <a:spcBef>
                          <a:spcPts val="490"/>
                        </a:spcBef>
                      </a:pPr>
                      <a:r>
                        <a:rPr sz="700" spc="-5" dirty="0">
                          <a:latin typeface="Calibri"/>
                          <a:cs typeface="Calibri"/>
                        </a:rPr>
                        <a:t>28.11.2022</a:t>
                      </a:r>
                      <a:endParaRPr sz="700">
                        <a:latin typeface="Calibri"/>
                        <a:cs typeface="Calibri"/>
                      </a:endParaRPr>
                    </a:p>
                  </a:txBody>
                  <a:tcPr marL="0" marR="0" marT="31125"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xmlns="" val="10001"/>
                  </a:ext>
                </a:extLst>
              </a:tr>
              <a:tr h="972803">
                <a:tc>
                  <a:txBody>
                    <a:bodyPr/>
                    <a:lstStyle/>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marL="0" marR="77470" indent="0" algn="ctr">
                        <a:lnSpc>
                          <a:spcPct val="100000"/>
                        </a:lnSpc>
                        <a:spcBef>
                          <a:spcPts val="0"/>
                        </a:spcBef>
                      </a:pPr>
                      <a:r>
                        <a:rPr sz="600" dirty="0">
                          <a:latin typeface="Calibri"/>
                          <a:cs typeface="Calibri"/>
                        </a:rPr>
                        <a:t>Я</a:t>
                      </a:r>
                      <a:r>
                        <a:rPr sz="600" spc="-60" dirty="0">
                          <a:latin typeface="Calibri"/>
                          <a:cs typeface="Calibri"/>
                        </a:rPr>
                        <a:t> </a:t>
                      </a:r>
                      <a:r>
                        <a:rPr sz="600" dirty="0">
                          <a:latin typeface="Calibri"/>
                          <a:cs typeface="Calibri"/>
                        </a:rPr>
                        <a:t>–</a:t>
                      </a:r>
                      <a:r>
                        <a:rPr sz="600" spc="-45" dirty="0">
                          <a:latin typeface="Calibri"/>
                          <a:cs typeface="Calibri"/>
                        </a:rPr>
                        <a:t> </a:t>
                      </a:r>
                      <a:r>
                        <a:rPr sz="600" spc="-15" dirty="0">
                          <a:latin typeface="Calibri"/>
                          <a:cs typeface="Calibri"/>
                        </a:rPr>
                        <a:t>студент </a:t>
                      </a:r>
                      <a:r>
                        <a:rPr sz="600" spc="-300" dirty="0">
                          <a:latin typeface="Calibri"/>
                          <a:cs typeface="Calibri"/>
                        </a:rPr>
                        <a:t> </a:t>
                      </a:r>
                      <a:r>
                        <a:rPr sz="600" dirty="0">
                          <a:latin typeface="Calibri"/>
                          <a:cs typeface="Calibri"/>
                        </a:rPr>
                        <a:t>СПО</a:t>
                      </a:r>
                    </a:p>
                    <a:p>
                      <a:pPr marL="0" marR="128905" indent="0" algn="ctr">
                        <a:lnSpc>
                          <a:spcPct val="100000"/>
                        </a:lnSpc>
                        <a:spcBef>
                          <a:spcPts val="0"/>
                        </a:spcBef>
                      </a:pPr>
                      <a:endParaRPr lang="ru-RU" sz="600" spc="-10" dirty="0">
                        <a:latin typeface="Calibri"/>
                        <a:cs typeface="Calibri"/>
                      </a:endParaRPr>
                    </a:p>
                    <a:p>
                      <a:pPr marL="0" marR="128905" indent="0" algn="ctr">
                        <a:lnSpc>
                          <a:spcPct val="100000"/>
                        </a:lnSpc>
                        <a:spcBef>
                          <a:spcPts val="0"/>
                        </a:spcBef>
                      </a:pPr>
                      <a:r>
                        <a:rPr sz="600" spc="-10" dirty="0">
                          <a:latin typeface="Calibri"/>
                          <a:cs typeface="Calibri"/>
                        </a:rPr>
                        <a:t>(г</a:t>
                      </a:r>
                      <a:r>
                        <a:rPr sz="600" spc="-20" dirty="0">
                          <a:latin typeface="Calibri"/>
                          <a:cs typeface="Calibri"/>
                        </a:rPr>
                        <a:t>р</a:t>
                      </a:r>
                      <a:r>
                        <a:rPr sz="600" dirty="0">
                          <a:latin typeface="Calibri"/>
                          <a:cs typeface="Calibri"/>
                        </a:rPr>
                        <a:t>упповая  </a:t>
                      </a:r>
                      <a:r>
                        <a:rPr sz="600" spc="-10" dirty="0">
                          <a:latin typeface="Calibri"/>
                          <a:cs typeface="Calibri"/>
                        </a:rPr>
                        <a:t>дискуссия)</a:t>
                      </a: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0" indent="0" algn="ctr">
                        <a:lnSpc>
                          <a:spcPct val="100000"/>
                        </a:lnSpc>
                      </a:pPr>
                      <a:endParaRPr sz="600" dirty="0">
                        <a:latin typeface="Times New Roman"/>
                        <a:cs typeface="Times New Roman"/>
                      </a:endParaRPr>
                    </a:p>
                    <a:p>
                      <a:pPr marL="0" marR="128905" indent="0" algn="ctr">
                        <a:lnSpc>
                          <a:spcPct val="100000"/>
                        </a:lnSpc>
                        <a:spcBef>
                          <a:spcPts val="0"/>
                        </a:spcBef>
                      </a:pPr>
                      <a:r>
                        <a:rPr lang="ru-RU" sz="600" spc="-15" dirty="0">
                          <a:solidFill>
                            <a:schemeClr val="tx1"/>
                          </a:solidFill>
                          <a:latin typeface="Calibri"/>
                          <a:ea typeface="+mn-ea"/>
                          <a:cs typeface="Calibri"/>
                        </a:rPr>
                        <a:t>Россия – </a:t>
                      </a:r>
                      <a:r>
                        <a:rPr lang="ru-RU" sz="600" spc="-15" dirty="0" smtClean="0">
                          <a:solidFill>
                            <a:schemeClr val="tx1"/>
                          </a:solidFill>
                          <a:latin typeface="Calibri"/>
                          <a:ea typeface="+mn-ea"/>
                          <a:cs typeface="Calibri"/>
                        </a:rPr>
                        <a:t>  Родина </a:t>
                      </a:r>
                      <a:r>
                        <a:rPr lang="ru-RU" sz="600" spc="-15" dirty="0">
                          <a:solidFill>
                            <a:schemeClr val="tx1"/>
                          </a:solidFill>
                          <a:latin typeface="Calibri"/>
                          <a:ea typeface="+mn-ea"/>
                          <a:cs typeface="Calibri"/>
                        </a:rPr>
                        <a:t>моя! </a:t>
                      </a:r>
                    </a:p>
                    <a:p>
                      <a:pPr marL="0" marR="128905" indent="0" algn="ctr">
                        <a:lnSpc>
                          <a:spcPct val="100000"/>
                        </a:lnSpc>
                        <a:spcBef>
                          <a:spcPts val="0"/>
                        </a:spcBef>
                      </a:pPr>
                      <a:endParaRPr lang="ru-RU" sz="600" spc="-15" dirty="0">
                        <a:solidFill>
                          <a:schemeClr val="tx1"/>
                        </a:solidFill>
                        <a:latin typeface="Calibri"/>
                        <a:ea typeface="+mn-ea"/>
                        <a:cs typeface="Calibri"/>
                      </a:endParaRPr>
                    </a:p>
                    <a:p>
                      <a:pPr marL="0" marR="128905" indent="0" algn="ctr">
                        <a:lnSpc>
                          <a:spcPct val="100000"/>
                        </a:lnSpc>
                        <a:spcBef>
                          <a:spcPts val="0"/>
                        </a:spcBef>
                      </a:pPr>
                      <a:r>
                        <a:rPr lang="ru-RU" sz="600" spc="-10" dirty="0">
                          <a:latin typeface="+mn-lt"/>
                          <a:cs typeface="Calibri"/>
                        </a:rPr>
                        <a:t>(г</a:t>
                      </a:r>
                      <a:r>
                        <a:rPr lang="ru-RU" sz="600" spc="-20" dirty="0">
                          <a:latin typeface="+mn-lt"/>
                          <a:cs typeface="Calibri"/>
                        </a:rPr>
                        <a:t>р</a:t>
                      </a:r>
                      <a:r>
                        <a:rPr lang="ru-RU" sz="600" dirty="0">
                          <a:latin typeface="+mn-lt"/>
                          <a:cs typeface="Calibri"/>
                        </a:rPr>
                        <a:t>упповая  </a:t>
                      </a:r>
                      <a:r>
                        <a:rPr lang="ru-RU" sz="600" spc="-10" dirty="0">
                          <a:latin typeface="+mn-lt"/>
                          <a:cs typeface="Calibri"/>
                        </a:rPr>
                        <a:t>дискуссия)</a:t>
                      </a:r>
                      <a:endParaRPr lang="ru-RU" sz="600" dirty="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130175" marR="121285" algn="ctr">
                        <a:lnSpc>
                          <a:spcPct val="100000"/>
                        </a:lnSpc>
                        <a:spcBef>
                          <a:spcPts val="15"/>
                        </a:spcBef>
                      </a:pPr>
                      <a:endParaRPr lang="ru-RU" sz="600" spc="-15" dirty="0">
                        <a:solidFill>
                          <a:schemeClr val="tx1"/>
                        </a:solidFill>
                        <a:latin typeface="Calibri"/>
                        <a:ea typeface="+mn-ea"/>
                        <a:cs typeface="Calibri"/>
                      </a:endParaRPr>
                    </a:p>
                    <a:p>
                      <a:pPr marL="130175" marR="121285" algn="ctr">
                        <a:lnSpc>
                          <a:spcPct val="100000"/>
                        </a:lnSpc>
                        <a:spcBef>
                          <a:spcPts val="15"/>
                        </a:spcBef>
                      </a:pPr>
                      <a:endParaRPr lang="ru-RU" sz="600" spc="-15" dirty="0">
                        <a:solidFill>
                          <a:schemeClr val="tx1"/>
                        </a:solidFill>
                        <a:latin typeface="Calibri"/>
                        <a:ea typeface="+mn-ea"/>
                        <a:cs typeface="Calibri"/>
                      </a:endParaRPr>
                    </a:p>
                    <a:p>
                      <a:pPr marL="130175" marR="121285" algn="ctr">
                        <a:lnSpc>
                          <a:spcPct val="100000"/>
                        </a:lnSpc>
                        <a:spcBef>
                          <a:spcPts val="15"/>
                        </a:spcBef>
                      </a:pPr>
                      <a:r>
                        <a:rPr lang="ru-RU" sz="600" spc="-15" dirty="0">
                          <a:solidFill>
                            <a:schemeClr val="tx1"/>
                          </a:solidFill>
                          <a:latin typeface="Calibri"/>
                          <a:ea typeface="+mn-ea"/>
                          <a:cs typeface="Calibri"/>
                        </a:rPr>
                        <a:t>Русская</a:t>
                      </a:r>
                      <a:r>
                        <a:rPr lang="ru-RU" sz="600" spc="-15" baseline="0" dirty="0">
                          <a:solidFill>
                            <a:schemeClr val="tx1"/>
                          </a:solidFill>
                          <a:latin typeface="Calibri"/>
                          <a:ea typeface="+mn-ea"/>
                          <a:cs typeface="Calibri"/>
                        </a:rPr>
                        <a:t> космонавтика. Начало. </a:t>
                      </a:r>
                    </a:p>
                    <a:p>
                      <a:pPr marL="130175" marR="121285" algn="ctr">
                        <a:lnSpc>
                          <a:spcPct val="100000"/>
                        </a:lnSpc>
                        <a:spcBef>
                          <a:spcPts val="15"/>
                        </a:spcBef>
                      </a:pPr>
                      <a:endParaRPr lang="ru-RU" sz="600" spc="-15" baseline="0" dirty="0">
                        <a:solidFill>
                          <a:schemeClr val="tx1"/>
                        </a:solidFill>
                        <a:latin typeface="Calibri"/>
                        <a:ea typeface="+mn-ea"/>
                        <a:cs typeface="Calibri"/>
                      </a:endParaRPr>
                    </a:p>
                    <a:p>
                      <a:pPr marL="130175" marR="121285" algn="ctr">
                        <a:lnSpc>
                          <a:spcPct val="100000"/>
                        </a:lnSpc>
                        <a:spcBef>
                          <a:spcPts val="15"/>
                        </a:spcBef>
                      </a:pPr>
                      <a:r>
                        <a:rPr sz="600" spc="-10" dirty="0">
                          <a:latin typeface="Calibri"/>
                          <a:cs typeface="Calibri"/>
                        </a:rPr>
                        <a:t>(</a:t>
                      </a:r>
                      <a:r>
                        <a:rPr lang="ru-RU" sz="600" dirty="0">
                          <a:latin typeface="Calibri"/>
                          <a:cs typeface="Calibri"/>
                        </a:rPr>
                        <a:t>лекция</a:t>
                      </a:r>
                      <a:r>
                        <a:rPr sz="600" spc="-10" dirty="0">
                          <a:latin typeface="Calibri"/>
                          <a:cs typeface="Calibri"/>
                        </a:rPr>
                        <a:t>)</a:t>
                      </a:r>
                      <a:endParaRPr sz="600" dirty="0">
                        <a:latin typeface="Calibri"/>
                        <a:cs typeface="Calibri"/>
                      </a:endParaRPr>
                    </a:p>
                  </a:txBody>
                  <a:tcPr marL="0" marR="0" marT="953"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spcBef>
                          <a:spcPts val="45"/>
                        </a:spcBef>
                      </a:pPr>
                      <a:endParaRPr sz="600" dirty="0">
                        <a:latin typeface="Times New Roman"/>
                        <a:cs typeface="Times New Roman"/>
                      </a:endParaRPr>
                    </a:p>
                    <a:p>
                      <a:pPr marL="1270" algn="ctr">
                        <a:lnSpc>
                          <a:spcPct val="100000"/>
                        </a:lnSpc>
                      </a:pPr>
                      <a:r>
                        <a:rPr lang="ru-RU" sz="600" spc="-5" dirty="0">
                          <a:latin typeface="Calibri"/>
                          <a:cs typeface="Calibri"/>
                        </a:rPr>
                        <a:t>Путешествие в музыку </a:t>
                      </a:r>
                    </a:p>
                    <a:p>
                      <a:pPr marL="1270" algn="ctr">
                        <a:lnSpc>
                          <a:spcPct val="100000"/>
                        </a:lnSpc>
                      </a:pPr>
                      <a:endParaRPr lang="ru-RU" sz="600" spc="-5" dirty="0">
                        <a:latin typeface="Calibri"/>
                        <a:cs typeface="Calibri"/>
                      </a:endParaRPr>
                    </a:p>
                    <a:p>
                      <a:pPr marL="1270" algn="ctr">
                        <a:lnSpc>
                          <a:spcPct val="100000"/>
                        </a:lnSpc>
                      </a:pPr>
                      <a:r>
                        <a:rPr sz="600" spc="-5" dirty="0">
                          <a:latin typeface="Calibri"/>
                          <a:cs typeface="Calibri"/>
                        </a:rPr>
                        <a:t>(</a:t>
                      </a:r>
                      <a:r>
                        <a:rPr sz="600" spc="-5" dirty="0" err="1">
                          <a:latin typeface="Calibri"/>
                          <a:cs typeface="Calibri"/>
                        </a:rPr>
                        <a:t>музыкальный</a:t>
                      </a:r>
                      <a:r>
                        <a:rPr sz="600" spc="-5" dirty="0">
                          <a:latin typeface="Calibri"/>
                          <a:cs typeface="Calibri"/>
                        </a:rPr>
                        <a:t> </a:t>
                      </a:r>
                      <a:r>
                        <a:rPr sz="600" dirty="0">
                          <a:latin typeface="Calibri"/>
                          <a:cs typeface="Calibri"/>
                        </a:rPr>
                        <a:t> </a:t>
                      </a:r>
                      <a:r>
                        <a:rPr sz="600" spc="-5" dirty="0">
                          <a:latin typeface="Calibri"/>
                          <a:cs typeface="Calibri"/>
                        </a:rPr>
                        <a:t>конкурс </a:t>
                      </a:r>
                      <a:r>
                        <a:rPr sz="600" dirty="0">
                          <a:latin typeface="Calibri"/>
                          <a:cs typeface="Calibri"/>
                        </a:rPr>
                        <a:t> </a:t>
                      </a:r>
                      <a:r>
                        <a:rPr sz="600" spc="-5" dirty="0">
                          <a:latin typeface="Calibri"/>
                          <a:cs typeface="Calibri"/>
                        </a:rPr>
                        <a:t>талантов)</a:t>
                      </a:r>
                      <a:endParaRPr sz="600" dirty="0">
                        <a:latin typeface="Calibri"/>
                        <a:cs typeface="Calibri"/>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26670" marR="17780" indent="635" algn="ctr">
                        <a:lnSpc>
                          <a:spcPct val="100000"/>
                        </a:lnSpc>
                        <a:spcBef>
                          <a:spcPts val="940"/>
                        </a:spcBef>
                      </a:pPr>
                      <a:r>
                        <a:rPr lang="ru-RU" sz="600" spc="-5" dirty="0">
                          <a:latin typeface="Calibri"/>
                          <a:cs typeface="Calibri"/>
                        </a:rPr>
                        <a:t>Пусть будет</a:t>
                      </a:r>
                      <a:r>
                        <a:rPr lang="ru-RU" sz="600" spc="-5" baseline="0" dirty="0">
                          <a:latin typeface="Calibri"/>
                          <a:cs typeface="Calibri"/>
                        </a:rPr>
                        <a:t> теплой </a:t>
                      </a:r>
                      <a:r>
                        <a:rPr sz="600" spc="-5" dirty="0">
                          <a:latin typeface="Calibri"/>
                          <a:cs typeface="Calibri"/>
                        </a:rPr>
                        <a:t> </a:t>
                      </a:r>
                      <a:r>
                        <a:rPr lang="ru-RU" sz="600" spc="-5" dirty="0">
                          <a:latin typeface="Calibri"/>
                          <a:cs typeface="Calibri"/>
                        </a:rPr>
                        <a:t>осень жизни </a:t>
                      </a:r>
                    </a:p>
                    <a:p>
                      <a:pPr marL="26670" marR="17780" lvl="0" indent="635" algn="ctr" defTabSz="914400" eaLnBrk="1" fontAlgn="auto" latinLnBrk="0" hangingPunct="1">
                        <a:lnSpc>
                          <a:spcPct val="100000"/>
                        </a:lnSpc>
                        <a:spcBef>
                          <a:spcPts val="940"/>
                        </a:spcBef>
                        <a:spcAft>
                          <a:spcPts val="0"/>
                        </a:spcAft>
                        <a:buClrTx/>
                        <a:buSzTx/>
                        <a:buFontTx/>
                        <a:buNone/>
                        <a:tabLst/>
                        <a:defRPr/>
                      </a:pPr>
                      <a:r>
                        <a:rPr lang="ru-RU" sz="600" spc="-10" dirty="0">
                          <a:latin typeface="+mn-lt"/>
                          <a:cs typeface="Calibri"/>
                        </a:rPr>
                        <a:t>(г</a:t>
                      </a:r>
                      <a:r>
                        <a:rPr lang="ru-RU" sz="600" spc="-20" dirty="0">
                          <a:latin typeface="+mn-lt"/>
                          <a:cs typeface="Calibri"/>
                        </a:rPr>
                        <a:t>р</a:t>
                      </a:r>
                      <a:r>
                        <a:rPr lang="ru-RU" sz="600" dirty="0">
                          <a:latin typeface="+mn-lt"/>
                          <a:cs typeface="Calibri"/>
                        </a:rPr>
                        <a:t>упповая  </a:t>
                      </a:r>
                      <a:r>
                        <a:rPr lang="ru-RU" sz="600" spc="-10" dirty="0">
                          <a:latin typeface="+mn-lt"/>
                          <a:cs typeface="Calibri"/>
                        </a:rPr>
                        <a:t>дискуссия)</a:t>
                      </a:r>
                      <a:endParaRPr lang="ru-RU" sz="600" dirty="0">
                        <a:latin typeface="+mn-lt"/>
                        <a:cs typeface="Calibri"/>
                      </a:endParaRPr>
                    </a:p>
                    <a:p>
                      <a:pPr marL="26670" marR="17780" indent="635" algn="ctr">
                        <a:lnSpc>
                          <a:spcPct val="100000"/>
                        </a:lnSpc>
                        <a:spcBef>
                          <a:spcPts val="940"/>
                        </a:spcBef>
                      </a:pP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spcBef>
                          <a:spcPts val="45"/>
                        </a:spcBef>
                      </a:pPr>
                      <a:endParaRPr sz="600" dirty="0">
                        <a:latin typeface="Times New Roman"/>
                        <a:cs typeface="Times New Roman"/>
                      </a:endParaRPr>
                    </a:p>
                    <a:p>
                      <a:pPr marL="0" marR="3175" indent="0" algn="ctr">
                        <a:lnSpc>
                          <a:spcPct val="100000"/>
                        </a:lnSpc>
                      </a:pPr>
                      <a:r>
                        <a:rPr sz="600" spc="-10" dirty="0">
                          <a:latin typeface="Calibri"/>
                          <a:cs typeface="Calibri"/>
                        </a:rPr>
                        <a:t>«Учитель </a:t>
                      </a:r>
                      <a:r>
                        <a:rPr sz="600" dirty="0">
                          <a:latin typeface="Calibri"/>
                          <a:cs typeface="Calibri"/>
                        </a:rPr>
                        <a:t>– </a:t>
                      </a:r>
                      <a:r>
                        <a:rPr sz="600" spc="5" dirty="0">
                          <a:latin typeface="Calibri"/>
                          <a:cs typeface="Calibri"/>
                        </a:rPr>
                        <a:t> </a:t>
                      </a:r>
                      <a:r>
                        <a:rPr sz="600" spc="-5" dirty="0">
                          <a:latin typeface="Calibri"/>
                          <a:cs typeface="Calibri"/>
                        </a:rPr>
                        <a:t>профессия </a:t>
                      </a:r>
                      <a:r>
                        <a:rPr sz="600" dirty="0">
                          <a:latin typeface="Calibri"/>
                          <a:cs typeface="Calibri"/>
                        </a:rPr>
                        <a:t>на </a:t>
                      </a:r>
                      <a:r>
                        <a:rPr sz="600" spc="-305" dirty="0">
                          <a:latin typeface="Calibri"/>
                          <a:cs typeface="Calibri"/>
                        </a:rPr>
                        <a:t> </a:t>
                      </a:r>
                      <a:r>
                        <a:rPr sz="600" spc="-5" dirty="0">
                          <a:latin typeface="Calibri"/>
                          <a:cs typeface="Calibri"/>
                        </a:rPr>
                        <a:t>все времена» </a:t>
                      </a:r>
                      <a:r>
                        <a:rPr sz="600" spc="-305" dirty="0">
                          <a:latin typeface="Calibri"/>
                          <a:cs typeface="Calibri"/>
                        </a:rPr>
                        <a:t> </a:t>
                      </a:r>
                      <a:endParaRPr lang="ru-RU" sz="600" spc="-305" dirty="0">
                        <a:latin typeface="Calibri"/>
                        <a:cs typeface="Calibri"/>
                      </a:endParaRPr>
                    </a:p>
                    <a:p>
                      <a:pPr marL="0" marR="3175" indent="0" algn="ctr">
                        <a:lnSpc>
                          <a:spcPct val="100000"/>
                        </a:lnSpc>
                      </a:pPr>
                      <a:endParaRPr lang="ru-RU" sz="600" spc="-305" dirty="0">
                        <a:latin typeface="Calibri"/>
                        <a:cs typeface="Calibri"/>
                      </a:endParaRPr>
                    </a:p>
                    <a:p>
                      <a:pPr marL="0" marR="3175" indent="0" algn="ctr">
                        <a:lnSpc>
                          <a:spcPct val="100000"/>
                        </a:lnSpc>
                      </a:pPr>
                      <a:r>
                        <a:rPr sz="600" spc="-10" dirty="0">
                          <a:latin typeface="Calibri"/>
                          <a:cs typeface="Calibri"/>
                        </a:rPr>
                        <a:t>(с</a:t>
                      </a:r>
                      <a:r>
                        <a:rPr sz="600" spc="-5" dirty="0">
                          <a:latin typeface="Calibri"/>
                          <a:cs typeface="Calibri"/>
                        </a:rPr>
                        <a:t>т</a:t>
                      </a:r>
                      <a:r>
                        <a:rPr sz="600" spc="-55" dirty="0">
                          <a:latin typeface="Calibri"/>
                          <a:cs typeface="Calibri"/>
                        </a:rPr>
                        <a:t>у</a:t>
                      </a:r>
                      <a:r>
                        <a:rPr sz="600" spc="-20" dirty="0">
                          <a:latin typeface="Calibri"/>
                          <a:cs typeface="Calibri"/>
                        </a:rPr>
                        <a:t>д</a:t>
                      </a:r>
                      <a:r>
                        <a:rPr sz="600" dirty="0">
                          <a:latin typeface="Calibri"/>
                          <a:cs typeface="Calibri"/>
                        </a:rPr>
                        <a:t>енче</a:t>
                      </a:r>
                      <a:r>
                        <a:rPr sz="600" spc="-5" dirty="0">
                          <a:latin typeface="Calibri"/>
                          <a:cs typeface="Calibri"/>
                        </a:rPr>
                        <a:t>с</a:t>
                      </a:r>
                      <a:r>
                        <a:rPr sz="600" dirty="0">
                          <a:latin typeface="Calibri"/>
                          <a:cs typeface="Calibri"/>
                        </a:rPr>
                        <a:t>к</a:t>
                      </a:r>
                      <a:r>
                        <a:rPr sz="600" spc="-10" dirty="0">
                          <a:latin typeface="Calibri"/>
                          <a:cs typeface="Calibri"/>
                        </a:rPr>
                        <a:t>и</a:t>
                      </a:r>
                      <a:r>
                        <a:rPr sz="600" dirty="0">
                          <a:latin typeface="Calibri"/>
                          <a:cs typeface="Calibri"/>
                        </a:rPr>
                        <a:t>й</a:t>
                      </a:r>
                    </a:p>
                    <a:p>
                      <a:pPr marL="0" indent="0" algn="ctr">
                        <a:lnSpc>
                          <a:spcPct val="100000"/>
                        </a:lnSpc>
                      </a:pPr>
                      <a:r>
                        <a:rPr sz="600" spc="-5" dirty="0">
                          <a:latin typeface="Calibri"/>
                          <a:cs typeface="Calibri"/>
                        </a:rPr>
                        <a:t>проект)</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marL="85725" marR="94615" indent="0" algn="ctr">
                        <a:lnSpc>
                          <a:spcPct val="100000"/>
                        </a:lnSpc>
                      </a:pPr>
                      <a:r>
                        <a:rPr sz="600" spc="-5" dirty="0" err="1">
                          <a:latin typeface="Calibri"/>
                          <a:cs typeface="Calibri"/>
                        </a:rPr>
                        <a:t>История</a:t>
                      </a:r>
                      <a:r>
                        <a:rPr sz="600" spc="-5" dirty="0">
                          <a:latin typeface="Calibri"/>
                          <a:cs typeface="Calibri"/>
                        </a:rPr>
                        <a:t> </a:t>
                      </a:r>
                      <a:r>
                        <a:rPr sz="600" dirty="0">
                          <a:latin typeface="Calibri"/>
                          <a:cs typeface="Calibri"/>
                        </a:rPr>
                        <a:t> </a:t>
                      </a:r>
                      <a:r>
                        <a:rPr sz="600" dirty="0" err="1">
                          <a:latin typeface="Calibri"/>
                          <a:cs typeface="Calibri"/>
                        </a:rPr>
                        <a:t>п</a:t>
                      </a:r>
                      <a:r>
                        <a:rPr sz="600" spc="-5" dirty="0" err="1">
                          <a:latin typeface="Calibri"/>
                          <a:cs typeface="Calibri"/>
                        </a:rPr>
                        <a:t>р</a:t>
                      </a:r>
                      <a:r>
                        <a:rPr sz="600" dirty="0" err="1">
                          <a:latin typeface="Calibri"/>
                          <a:cs typeface="Calibri"/>
                        </a:rPr>
                        <a:t>а</a:t>
                      </a:r>
                      <a:r>
                        <a:rPr sz="600" spc="-20" dirty="0" err="1">
                          <a:latin typeface="Calibri"/>
                          <a:cs typeface="Calibri"/>
                        </a:rPr>
                        <a:t>з</a:t>
                      </a:r>
                      <a:r>
                        <a:rPr sz="600" spc="-5" dirty="0" err="1">
                          <a:latin typeface="Calibri"/>
                          <a:cs typeface="Calibri"/>
                        </a:rPr>
                        <a:t>дни</a:t>
                      </a:r>
                      <a:r>
                        <a:rPr sz="600" spc="-30" dirty="0" err="1">
                          <a:latin typeface="Calibri"/>
                          <a:cs typeface="Calibri"/>
                        </a:rPr>
                        <a:t>к</a:t>
                      </a:r>
                      <a:r>
                        <a:rPr lang="ru-RU" sz="600" spc="0" dirty="0">
                          <a:latin typeface="Calibri"/>
                          <a:cs typeface="Calibri"/>
                        </a:rPr>
                        <a:t>а</a:t>
                      </a:r>
                      <a:endParaRPr sz="600" dirty="0">
                        <a:latin typeface="Calibri"/>
                        <a:cs typeface="Calibri"/>
                      </a:endParaRPr>
                    </a:p>
                    <a:p>
                      <a:pPr marL="85725" indent="0" algn="ctr">
                        <a:lnSpc>
                          <a:spcPct val="100000"/>
                        </a:lnSpc>
                      </a:pPr>
                      <a:endParaRPr lang="ru-RU" sz="600" spc="-5" dirty="0">
                        <a:latin typeface="Calibri"/>
                        <a:cs typeface="Calibri"/>
                      </a:endParaRPr>
                    </a:p>
                    <a:p>
                      <a:pPr marL="85725" indent="0" algn="ctr">
                        <a:lnSpc>
                          <a:spcPct val="100000"/>
                        </a:lnSpc>
                      </a:pPr>
                      <a:r>
                        <a:rPr sz="600" spc="-5" dirty="0">
                          <a:latin typeface="Calibri"/>
                          <a:cs typeface="Calibri"/>
                        </a:rPr>
                        <a:t>(лекция)</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133350" marR="56515" indent="-67310">
                        <a:lnSpc>
                          <a:spcPct val="100000"/>
                        </a:lnSpc>
                        <a:spcBef>
                          <a:spcPts val="800"/>
                        </a:spcBef>
                      </a:pPr>
                      <a:r>
                        <a:rPr sz="600" spc="-15" dirty="0">
                          <a:latin typeface="Calibri"/>
                          <a:cs typeface="Calibri"/>
                        </a:rPr>
                        <a:t>«Традиции</a:t>
                      </a:r>
                      <a:r>
                        <a:rPr sz="600" spc="-55" dirty="0">
                          <a:latin typeface="Calibri"/>
                          <a:cs typeface="Calibri"/>
                        </a:rPr>
                        <a:t> </a:t>
                      </a:r>
                      <a:r>
                        <a:rPr sz="600" dirty="0">
                          <a:latin typeface="Calibri"/>
                          <a:cs typeface="Calibri"/>
                        </a:rPr>
                        <a:t>и </a:t>
                      </a:r>
                      <a:r>
                        <a:rPr sz="600" spc="-300" dirty="0">
                          <a:latin typeface="Calibri"/>
                          <a:cs typeface="Calibri"/>
                        </a:rPr>
                        <a:t> </a:t>
                      </a:r>
                      <a:r>
                        <a:rPr sz="600" spc="-5" dirty="0">
                          <a:latin typeface="Calibri"/>
                          <a:cs typeface="Calibri"/>
                        </a:rPr>
                        <a:t>семейные </a:t>
                      </a:r>
                      <a:r>
                        <a:rPr sz="600" dirty="0">
                          <a:latin typeface="Calibri"/>
                          <a:cs typeface="Calibri"/>
                        </a:rPr>
                        <a:t> </a:t>
                      </a:r>
                      <a:r>
                        <a:rPr sz="600" spc="-5" dirty="0">
                          <a:latin typeface="Calibri"/>
                          <a:cs typeface="Calibri"/>
                        </a:rPr>
                        <a:t>ценности </a:t>
                      </a:r>
                      <a:r>
                        <a:rPr sz="600" dirty="0">
                          <a:latin typeface="Calibri"/>
                          <a:cs typeface="Calibri"/>
                        </a:rPr>
                        <a:t>в </a:t>
                      </a:r>
                      <a:r>
                        <a:rPr sz="600" spc="5" dirty="0">
                          <a:latin typeface="Calibri"/>
                          <a:cs typeface="Calibri"/>
                        </a:rPr>
                        <a:t> </a:t>
                      </a:r>
                      <a:r>
                        <a:rPr sz="600" spc="-20" dirty="0">
                          <a:latin typeface="Calibri"/>
                          <a:cs typeface="Calibri"/>
                        </a:rPr>
                        <a:t>культуре </a:t>
                      </a:r>
                      <a:r>
                        <a:rPr sz="600" spc="-15" dirty="0">
                          <a:latin typeface="Calibri"/>
                          <a:cs typeface="Calibri"/>
                        </a:rPr>
                        <a:t> </a:t>
                      </a:r>
                      <a:r>
                        <a:rPr sz="600" spc="-10" dirty="0">
                          <a:latin typeface="Calibri"/>
                          <a:cs typeface="Calibri"/>
                        </a:rPr>
                        <a:t>народов</a:t>
                      </a:r>
                      <a:endParaRPr sz="600" dirty="0">
                        <a:latin typeface="Calibri"/>
                        <a:cs typeface="Calibri"/>
                      </a:endParaRPr>
                    </a:p>
                    <a:p>
                      <a:pPr marL="11430" marR="2540" indent="-635" algn="ctr">
                        <a:lnSpc>
                          <a:spcPct val="100000"/>
                        </a:lnSpc>
                      </a:pPr>
                      <a:r>
                        <a:rPr sz="600" spc="-10" dirty="0">
                          <a:latin typeface="Calibri"/>
                          <a:cs typeface="Calibri"/>
                        </a:rPr>
                        <a:t>России» </a:t>
                      </a:r>
                      <a:r>
                        <a:rPr sz="600" spc="-5" dirty="0">
                          <a:latin typeface="Calibri"/>
                          <a:cs typeface="Calibri"/>
                        </a:rPr>
                        <a:t> </a:t>
                      </a:r>
                      <a:r>
                        <a:rPr sz="600" spc="-10" dirty="0">
                          <a:latin typeface="Calibri"/>
                          <a:cs typeface="Calibri"/>
                        </a:rPr>
                        <a:t>(с</a:t>
                      </a:r>
                      <a:r>
                        <a:rPr sz="600" spc="-5" dirty="0">
                          <a:latin typeface="Calibri"/>
                          <a:cs typeface="Calibri"/>
                        </a:rPr>
                        <a:t>т</a:t>
                      </a:r>
                      <a:r>
                        <a:rPr sz="600" spc="-55" dirty="0">
                          <a:latin typeface="Calibri"/>
                          <a:cs typeface="Calibri"/>
                        </a:rPr>
                        <a:t>у</a:t>
                      </a:r>
                      <a:r>
                        <a:rPr sz="600" spc="-20" dirty="0">
                          <a:latin typeface="Calibri"/>
                          <a:cs typeface="Calibri"/>
                        </a:rPr>
                        <a:t>д</a:t>
                      </a:r>
                      <a:r>
                        <a:rPr sz="600" dirty="0">
                          <a:latin typeface="Calibri"/>
                          <a:cs typeface="Calibri"/>
                        </a:rPr>
                        <a:t>енче</a:t>
                      </a:r>
                      <a:r>
                        <a:rPr sz="600" spc="-5" dirty="0">
                          <a:latin typeface="Calibri"/>
                          <a:cs typeface="Calibri"/>
                        </a:rPr>
                        <a:t>с</a:t>
                      </a:r>
                      <a:r>
                        <a:rPr sz="600" dirty="0">
                          <a:latin typeface="Calibri"/>
                          <a:cs typeface="Calibri"/>
                        </a:rPr>
                        <a:t>к</a:t>
                      </a:r>
                      <a:r>
                        <a:rPr sz="600" spc="-10" dirty="0">
                          <a:latin typeface="Calibri"/>
                          <a:cs typeface="Calibri"/>
                        </a:rPr>
                        <a:t>и</a:t>
                      </a:r>
                      <a:r>
                        <a:rPr sz="600" dirty="0">
                          <a:latin typeface="Calibri"/>
                          <a:cs typeface="Calibri"/>
                        </a:rPr>
                        <a:t>й  </a:t>
                      </a:r>
                      <a:r>
                        <a:rPr sz="600" spc="-5" dirty="0">
                          <a:latin typeface="Calibri"/>
                          <a:cs typeface="Calibri"/>
                        </a:rPr>
                        <a:t>проект)</a:t>
                      </a:r>
                      <a:endParaRPr sz="600" dirty="0">
                        <a:latin typeface="Calibri"/>
                        <a:cs typeface="Calibri"/>
                      </a:endParaRPr>
                    </a:p>
                  </a:txBody>
                  <a:tcPr marL="0" marR="0" marT="50815"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78740" marR="69850" algn="ctr">
                        <a:lnSpc>
                          <a:spcPct val="100000"/>
                        </a:lnSpc>
                        <a:spcBef>
                          <a:spcPts val="869"/>
                        </a:spcBef>
                      </a:pPr>
                      <a:r>
                        <a:rPr sz="600" spc="-5" dirty="0">
                          <a:latin typeface="Calibri"/>
                          <a:cs typeface="Calibri"/>
                        </a:rPr>
                        <a:t>«М</a:t>
                      </a:r>
                      <a:r>
                        <a:rPr sz="600" dirty="0">
                          <a:latin typeface="Calibri"/>
                          <a:cs typeface="Calibri"/>
                        </a:rPr>
                        <a:t>ы</a:t>
                      </a:r>
                      <a:r>
                        <a:rPr sz="600" spc="-25" dirty="0">
                          <a:latin typeface="Calibri"/>
                          <a:cs typeface="Calibri"/>
                        </a:rPr>
                        <a:t> </a:t>
                      </a:r>
                      <a:r>
                        <a:rPr sz="600" spc="-30" dirty="0">
                          <a:latin typeface="Calibri"/>
                          <a:cs typeface="Calibri"/>
                        </a:rPr>
                        <a:t>е</a:t>
                      </a:r>
                      <a:r>
                        <a:rPr sz="600" spc="-5" dirty="0">
                          <a:latin typeface="Calibri"/>
                          <a:cs typeface="Calibri"/>
                        </a:rPr>
                        <a:t>ди</a:t>
                      </a:r>
                      <a:r>
                        <a:rPr sz="600" dirty="0">
                          <a:latin typeface="Calibri"/>
                          <a:cs typeface="Calibri"/>
                        </a:rPr>
                        <a:t>ны,  мы – </a:t>
                      </a:r>
                      <a:r>
                        <a:rPr sz="600" spc="-15" dirty="0">
                          <a:latin typeface="Calibri"/>
                          <a:cs typeface="Calibri"/>
                        </a:rPr>
                        <a:t>одна </a:t>
                      </a:r>
                      <a:r>
                        <a:rPr sz="600" spc="-10" dirty="0">
                          <a:latin typeface="Calibri"/>
                          <a:cs typeface="Calibri"/>
                        </a:rPr>
                        <a:t> </a:t>
                      </a:r>
                      <a:r>
                        <a:rPr sz="600" spc="-5" dirty="0">
                          <a:latin typeface="Calibri"/>
                          <a:cs typeface="Calibri"/>
                        </a:rPr>
                        <a:t>страна!» </a:t>
                      </a:r>
                      <a:r>
                        <a:rPr sz="600" dirty="0">
                          <a:latin typeface="Calibri"/>
                          <a:cs typeface="Calibri"/>
                        </a:rPr>
                        <a:t> </a:t>
                      </a:r>
                      <a:r>
                        <a:rPr sz="600" spc="-5" dirty="0">
                          <a:latin typeface="Calibri"/>
                          <a:cs typeface="Calibri"/>
                        </a:rPr>
                        <a:t>(работа</a:t>
                      </a:r>
                      <a:r>
                        <a:rPr sz="600" spc="-25" dirty="0">
                          <a:latin typeface="Calibri"/>
                          <a:cs typeface="Calibri"/>
                        </a:rPr>
                        <a:t> </a:t>
                      </a:r>
                      <a:r>
                        <a:rPr sz="600" dirty="0">
                          <a:latin typeface="Calibri"/>
                          <a:cs typeface="Calibri"/>
                        </a:rPr>
                        <a:t>с</a:t>
                      </a:r>
                    </a:p>
                    <a:p>
                      <a:pPr marL="25400" marR="15240" algn="ctr">
                        <a:lnSpc>
                          <a:spcPct val="100000"/>
                        </a:lnSpc>
                      </a:pPr>
                      <a:r>
                        <a:rPr sz="600" dirty="0" err="1" smtClean="0">
                          <a:latin typeface="Calibri"/>
                          <a:cs typeface="Calibri"/>
                        </a:rPr>
                        <a:t>ин</a:t>
                      </a:r>
                      <a:r>
                        <a:rPr sz="600" spc="-15" dirty="0" err="1" smtClean="0">
                          <a:latin typeface="Calibri"/>
                          <a:cs typeface="Calibri"/>
                        </a:rPr>
                        <a:t>т</a:t>
                      </a:r>
                      <a:r>
                        <a:rPr sz="600" dirty="0" err="1" smtClean="0">
                          <a:latin typeface="Calibri"/>
                          <a:cs typeface="Calibri"/>
                        </a:rPr>
                        <a:t>е</a:t>
                      </a:r>
                      <a:r>
                        <a:rPr sz="600" spc="-10" dirty="0" err="1" smtClean="0">
                          <a:latin typeface="Calibri"/>
                          <a:cs typeface="Calibri"/>
                        </a:rPr>
                        <a:t>р</a:t>
                      </a:r>
                      <a:r>
                        <a:rPr sz="600" dirty="0" err="1" smtClean="0">
                          <a:latin typeface="Calibri"/>
                          <a:cs typeface="Calibri"/>
                        </a:rPr>
                        <a:t>ак</a:t>
                      </a:r>
                      <a:r>
                        <a:rPr sz="600" spc="-10" dirty="0" err="1" smtClean="0">
                          <a:latin typeface="Calibri"/>
                          <a:cs typeface="Calibri"/>
                        </a:rPr>
                        <a:t>т</a:t>
                      </a:r>
                      <a:r>
                        <a:rPr sz="600" dirty="0" err="1" smtClean="0">
                          <a:latin typeface="Calibri"/>
                          <a:cs typeface="Calibri"/>
                        </a:rPr>
                        <a:t>ивной</a:t>
                      </a:r>
                      <a:r>
                        <a:rPr sz="600" spc="-20" dirty="0" smtClean="0">
                          <a:latin typeface="Calibri"/>
                          <a:cs typeface="Calibri"/>
                        </a:rPr>
                        <a:t> </a:t>
                      </a:r>
                      <a:r>
                        <a:rPr sz="600" spc="-10" dirty="0">
                          <a:latin typeface="Calibri"/>
                          <a:cs typeface="Calibri"/>
                        </a:rPr>
                        <a:t>картой)</a:t>
                      </a: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spcBef>
                          <a:spcPts val="30"/>
                        </a:spcBef>
                      </a:pPr>
                      <a:endParaRPr sz="600" dirty="0">
                        <a:latin typeface="Times New Roman"/>
                        <a:cs typeface="Times New Roman"/>
                      </a:endParaRPr>
                    </a:p>
                    <a:p>
                      <a:pPr marL="55244" marR="46355" algn="ctr">
                        <a:lnSpc>
                          <a:spcPct val="100000"/>
                        </a:lnSpc>
                      </a:pPr>
                      <a:r>
                        <a:rPr sz="600" dirty="0" err="1">
                          <a:latin typeface="Calibri"/>
                          <a:cs typeface="Calibri"/>
                        </a:rPr>
                        <a:t>Мн</a:t>
                      </a:r>
                      <a:r>
                        <a:rPr sz="600" spc="-5" dirty="0" err="1">
                          <a:latin typeface="Calibri"/>
                          <a:cs typeface="Calibri"/>
                        </a:rPr>
                        <a:t>о</a:t>
                      </a:r>
                      <a:r>
                        <a:rPr sz="600" spc="-15" dirty="0" err="1">
                          <a:latin typeface="Calibri"/>
                          <a:cs typeface="Calibri"/>
                        </a:rPr>
                        <a:t>г</a:t>
                      </a:r>
                      <a:r>
                        <a:rPr sz="600" spc="-5" dirty="0" err="1">
                          <a:latin typeface="Calibri"/>
                          <a:cs typeface="Calibri"/>
                        </a:rPr>
                        <a:t>о</a:t>
                      </a:r>
                      <a:r>
                        <a:rPr sz="600" spc="5" dirty="0" err="1">
                          <a:latin typeface="Calibri"/>
                          <a:cs typeface="Calibri"/>
                        </a:rPr>
                        <a:t>о</a:t>
                      </a:r>
                      <a:r>
                        <a:rPr sz="600" spc="-5" dirty="0" err="1">
                          <a:latin typeface="Calibri"/>
                          <a:cs typeface="Calibri"/>
                        </a:rPr>
                        <a:t>б</a:t>
                      </a:r>
                      <a:r>
                        <a:rPr sz="600" spc="-10" dirty="0" err="1">
                          <a:latin typeface="Calibri"/>
                          <a:cs typeface="Calibri"/>
                        </a:rPr>
                        <a:t>р</a:t>
                      </a:r>
                      <a:r>
                        <a:rPr sz="600" dirty="0" err="1">
                          <a:latin typeface="Calibri"/>
                          <a:cs typeface="Calibri"/>
                        </a:rPr>
                        <a:t>а</a:t>
                      </a:r>
                      <a:r>
                        <a:rPr sz="600" spc="-10" dirty="0" err="1">
                          <a:latin typeface="Calibri"/>
                          <a:cs typeface="Calibri"/>
                        </a:rPr>
                        <a:t>з</a:t>
                      </a:r>
                      <a:r>
                        <a:rPr sz="600" dirty="0" err="1">
                          <a:latin typeface="Calibri"/>
                          <a:cs typeface="Calibri"/>
                        </a:rPr>
                        <a:t>ие</a:t>
                      </a:r>
                      <a:r>
                        <a:rPr sz="600" dirty="0">
                          <a:latin typeface="Calibri"/>
                          <a:cs typeface="Calibri"/>
                        </a:rPr>
                        <a:t>  </a:t>
                      </a:r>
                      <a:r>
                        <a:rPr sz="600" spc="-10" dirty="0" err="1" smtClean="0">
                          <a:latin typeface="Calibri"/>
                          <a:cs typeface="Calibri"/>
                        </a:rPr>
                        <a:t>языков</a:t>
                      </a:r>
                      <a:r>
                        <a:rPr lang="ru-RU" sz="600" spc="-10" dirty="0" smtClean="0">
                          <a:latin typeface="Calibri"/>
                          <a:cs typeface="Calibri"/>
                        </a:rPr>
                        <a:t> и культур</a:t>
                      </a:r>
                      <a:r>
                        <a:rPr sz="600" spc="-20" dirty="0" smtClean="0">
                          <a:latin typeface="Calibri"/>
                          <a:cs typeface="Calibri"/>
                        </a:rPr>
                        <a:t> </a:t>
                      </a:r>
                      <a:r>
                        <a:rPr sz="600" spc="-15" dirty="0" smtClean="0">
                          <a:latin typeface="Calibri"/>
                          <a:cs typeface="Calibri"/>
                        </a:rPr>
                        <a:t> </a:t>
                      </a:r>
                      <a:r>
                        <a:rPr sz="600" dirty="0">
                          <a:latin typeface="Calibri"/>
                          <a:cs typeface="Calibri"/>
                        </a:rPr>
                        <a:t>на</a:t>
                      </a:r>
                      <a:r>
                        <a:rPr sz="600" spc="-10" dirty="0">
                          <a:latin typeface="Calibri"/>
                          <a:cs typeface="Calibri"/>
                        </a:rPr>
                        <a:t>р</a:t>
                      </a:r>
                      <a:r>
                        <a:rPr sz="600" spc="-35" dirty="0">
                          <a:latin typeface="Calibri"/>
                          <a:cs typeface="Calibri"/>
                        </a:rPr>
                        <a:t>о</a:t>
                      </a:r>
                      <a:r>
                        <a:rPr sz="600" spc="-20" dirty="0">
                          <a:latin typeface="Calibri"/>
                          <a:cs typeface="Calibri"/>
                        </a:rPr>
                        <a:t>д</a:t>
                      </a:r>
                      <a:r>
                        <a:rPr sz="600" spc="-5" dirty="0">
                          <a:latin typeface="Calibri"/>
                          <a:cs typeface="Calibri"/>
                        </a:rPr>
                        <a:t>ов</a:t>
                      </a:r>
                      <a:endParaRPr sz="600" dirty="0">
                        <a:latin typeface="Calibri"/>
                        <a:cs typeface="Calibri"/>
                      </a:endParaRPr>
                    </a:p>
                    <a:p>
                      <a:pPr marL="10795" marR="635" algn="ctr">
                        <a:lnSpc>
                          <a:spcPct val="100000"/>
                        </a:lnSpc>
                      </a:pPr>
                      <a:r>
                        <a:rPr sz="600" spc="-10" dirty="0">
                          <a:latin typeface="Calibri"/>
                          <a:cs typeface="Calibri"/>
                        </a:rPr>
                        <a:t>России(работа </a:t>
                      </a:r>
                      <a:r>
                        <a:rPr sz="600" dirty="0">
                          <a:latin typeface="Calibri"/>
                          <a:cs typeface="Calibri"/>
                        </a:rPr>
                        <a:t>с </a:t>
                      </a:r>
                      <a:r>
                        <a:rPr sz="600" spc="-305" dirty="0">
                          <a:latin typeface="Calibri"/>
                          <a:cs typeface="Calibri"/>
                        </a:rPr>
                        <a:t> </a:t>
                      </a:r>
                      <a:r>
                        <a:rPr sz="600" spc="-5" dirty="0">
                          <a:latin typeface="Calibri"/>
                          <a:cs typeface="Calibri"/>
                        </a:rPr>
                        <a:t>интерактивной </a:t>
                      </a:r>
                      <a:r>
                        <a:rPr sz="600" dirty="0">
                          <a:latin typeface="Calibri"/>
                          <a:cs typeface="Calibri"/>
                        </a:rPr>
                        <a:t> </a:t>
                      </a:r>
                      <a:r>
                        <a:rPr sz="600" spc="-10" dirty="0">
                          <a:latin typeface="Calibri"/>
                          <a:cs typeface="Calibri"/>
                        </a:rPr>
                        <a:t>картой)</a:t>
                      </a:r>
                      <a:endParaRPr sz="600" dirty="0">
                        <a:latin typeface="Calibri"/>
                        <a:cs typeface="Calibri"/>
                      </a:endParaRPr>
                    </a:p>
                  </a:txBody>
                  <a:tcPr marL="0" marR="0" marT="1906"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85725" indent="0">
                        <a:lnSpc>
                          <a:spcPct val="100000"/>
                        </a:lnSpc>
                        <a:spcBef>
                          <a:spcPts val="45"/>
                        </a:spcBef>
                      </a:pPr>
                      <a:endParaRPr sz="600" dirty="0">
                        <a:latin typeface="Times New Roman"/>
                        <a:cs typeface="Times New Roman"/>
                      </a:endParaRPr>
                    </a:p>
                    <a:p>
                      <a:pPr marL="85725" marR="212725" indent="0" algn="ctr">
                        <a:lnSpc>
                          <a:spcPct val="100000"/>
                        </a:lnSpc>
                      </a:pPr>
                      <a:r>
                        <a:rPr sz="600" spc="-5" dirty="0">
                          <a:latin typeface="Calibri"/>
                          <a:cs typeface="Calibri"/>
                        </a:rPr>
                        <a:t>«Нача</a:t>
                      </a:r>
                      <a:r>
                        <a:rPr sz="600" spc="5" dirty="0">
                          <a:latin typeface="Calibri"/>
                          <a:cs typeface="Calibri"/>
                        </a:rPr>
                        <a:t>л</a:t>
                      </a:r>
                      <a:r>
                        <a:rPr sz="600" dirty="0">
                          <a:latin typeface="Calibri"/>
                          <a:cs typeface="Calibri"/>
                        </a:rPr>
                        <a:t>о  </a:t>
                      </a:r>
                      <a:r>
                        <a:rPr sz="600" spc="-10" dirty="0">
                          <a:latin typeface="Calibri"/>
                          <a:cs typeface="Calibri"/>
                        </a:rPr>
                        <a:t>всему </a:t>
                      </a:r>
                      <a:r>
                        <a:rPr sz="600" dirty="0">
                          <a:latin typeface="Calibri"/>
                          <a:cs typeface="Calibri"/>
                        </a:rPr>
                        <a:t>– </a:t>
                      </a:r>
                      <a:r>
                        <a:rPr sz="600" spc="5" dirty="0">
                          <a:latin typeface="Calibri"/>
                          <a:cs typeface="Calibri"/>
                        </a:rPr>
                        <a:t> </a:t>
                      </a:r>
                      <a:r>
                        <a:rPr sz="600" dirty="0">
                          <a:latin typeface="Calibri"/>
                          <a:cs typeface="Calibri"/>
                        </a:rPr>
                        <a:t>Мама!» </a:t>
                      </a:r>
                      <a:r>
                        <a:rPr sz="600" spc="5" dirty="0">
                          <a:latin typeface="Calibri"/>
                          <a:cs typeface="Calibri"/>
                        </a:rPr>
                        <a:t> </a:t>
                      </a:r>
                      <a:r>
                        <a:rPr sz="600" spc="-10" dirty="0">
                          <a:latin typeface="Calibri"/>
                          <a:cs typeface="Calibri"/>
                        </a:rPr>
                        <a:t>(</a:t>
                      </a:r>
                      <a:r>
                        <a:rPr sz="600" spc="-30" dirty="0">
                          <a:latin typeface="Calibri"/>
                          <a:cs typeface="Calibri"/>
                        </a:rPr>
                        <a:t>к</a:t>
                      </a:r>
                      <a:r>
                        <a:rPr sz="600" spc="-5" dirty="0">
                          <a:latin typeface="Calibri"/>
                          <a:cs typeface="Calibri"/>
                        </a:rPr>
                        <a:t>о</a:t>
                      </a:r>
                      <a:r>
                        <a:rPr sz="600" spc="5" dirty="0">
                          <a:latin typeface="Calibri"/>
                          <a:cs typeface="Calibri"/>
                        </a:rPr>
                        <a:t>н</a:t>
                      </a:r>
                      <a:r>
                        <a:rPr sz="600" dirty="0">
                          <a:latin typeface="Calibri"/>
                          <a:cs typeface="Calibri"/>
                        </a:rPr>
                        <a:t>ку</a:t>
                      </a:r>
                      <a:r>
                        <a:rPr sz="600" spc="-10" dirty="0">
                          <a:latin typeface="Calibri"/>
                          <a:cs typeface="Calibri"/>
                        </a:rPr>
                        <a:t>р</a:t>
                      </a:r>
                      <a:r>
                        <a:rPr sz="600" dirty="0">
                          <a:latin typeface="Calibri"/>
                          <a:cs typeface="Calibri"/>
                        </a:rPr>
                        <a:t>с  </a:t>
                      </a:r>
                      <a:r>
                        <a:rPr sz="600" spc="-10" dirty="0">
                          <a:latin typeface="Calibri"/>
                          <a:cs typeface="Calibri"/>
                        </a:rPr>
                        <a:t>чтецов)</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marL="5715" indent="1270" algn="ctr">
                        <a:lnSpc>
                          <a:spcPct val="100000"/>
                        </a:lnSpc>
                        <a:spcBef>
                          <a:spcPts val="940"/>
                        </a:spcBef>
                      </a:pPr>
                      <a:r>
                        <a:rPr sz="600" spc="-160" dirty="0" err="1">
                          <a:latin typeface="Calibri"/>
                          <a:cs typeface="Calibri"/>
                        </a:rPr>
                        <a:t>Г</a:t>
                      </a:r>
                      <a:r>
                        <a:rPr sz="600" spc="-5" dirty="0" err="1">
                          <a:latin typeface="Calibri"/>
                          <a:cs typeface="Calibri"/>
                        </a:rPr>
                        <a:t>ос</a:t>
                      </a:r>
                      <a:r>
                        <a:rPr sz="600" spc="-50" dirty="0" err="1">
                          <a:latin typeface="Calibri"/>
                          <a:cs typeface="Calibri"/>
                        </a:rPr>
                        <a:t>у</a:t>
                      </a:r>
                      <a:r>
                        <a:rPr sz="600" spc="-5" dirty="0" err="1">
                          <a:latin typeface="Calibri"/>
                          <a:cs typeface="Calibri"/>
                        </a:rPr>
                        <a:t>да</a:t>
                      </a:r>
                      <a:r>
                        <a:rPr sz="600" spc="-10" dirty="0" err="1">
                          <a:latin typeface="Calibri"/>
                          <a:cs typeface="Calibri"/>
                        </a:rPr>
                        <a:t>рс</a:t>
                      </a:r>
                      <a:r>
                        <a:rPr sz="600" spc="-5" dirty="0" err="1">
                          <a:latin typeface="Calibri"/>
                          <a:cs typeface="Calibri"/>
                        </a:rPr>
                        <a:t>тв</a:t>
                      </a:r>
                      <a:r>
                        <a:rPr sz="600" spc="-10" dirty="0" err="1">
                          <a:latin typeface="Calibri"/>
                          <a:cs typeface="Calibri"/>
                        </a:rPr>
                        <a:t>е</a:t>
                      </a:r>
                      <a:r>
                        <a:rPr sz="600" dirty="0" err="1">
                          <a:latin typeface="Calibri"/>
                          <a:cs typeface="Calibri"/>
                        </a:rPr>
                        <a:t>н</a:t>
                      </a:r>
                      <a:r>
                        <a:rPr sz="600" dirty="0">
                          <a:latin typeface="Calibri"/>
                          <a:cs typeface="Calibri"/>
                        </a:rPr>
                        <a:t>  ные </a:t>
                      </a:r>
                      <a:r>
                        <a:rPr sz="600" spc="-5" dirty="0">
                          <a:latin typeface="Calibri"/>
                          <a:cs typeface="Calibri"/>
                        </a:rPr>
                        <a:t>символы </a:t>
                      </a:r>
                      <a:r>
                        <a:rPr sz="600" dirty="0">
                          <a:latin typeface="Calibri"/>
                          <a:cs typeface="Calibri"/>
                        </a:rPr>
                        <a:t> </a:t>
                      </a:r>
                      <a:r>
                        <a:rPr sz="600" spc="-5" dirty="0" err="1">
                          <a:latin typeface="Calibri"/>
                          <a:cs typeface="Calibri"/>
                        </a:rPr>
                        <a:t>моей</a:t>
                      </a:r>
                      <a:r>
                        <a:rPr sz="600" spc="-65" dirty="0">
                          <a:latin typeface="Calibri"/>
                          <a:cs typeface="Calibri"/>
                        </a:rPr>
                        <a:t> </a:t>
                      </a:r>
                      <a:r>
                        <a:rPr lang="ru-RU" sz="600" spc="-5" dirty="0" smtClean="0">
                          <a:latin typeface="Calibri"/>
                          <a:cs typeface="Calibri"/>
                        </a:rPr>
                        <a:t>с</a:t>
                      </a:r>
                      <a:r>
                        <a:rPr sz="600" spc="-5" dirty="0" err="1" smtClean="0">
                          <a:latin typeface="Calibri"/>
                          <a:cs typeface="Calibri"/>
                        </a:rPr>
                        <a:t>траны</a:t>
                      </a:r>
                      <a:r>
                        <a:rPr sz="600" spc="-5" dirty="0" smtClean="0">
                          <a:latin typeface="Calibri"/>
                          <a:cs typeface="Calibri"/>
                        </a:rPr>
                        <a:t> </a:t>
                      </a:r>
                      <a:r>
                        <a:rPr sz="600" spc="-300" dirty="0" smtClean="0">
                          <a:latin typeface="Calibri"/>
                          <a:cs typeface="Calibri"/>
                        </a:rPr>
                        <a:t> </a:t>
                      </a:r>
                      <a:endParaRPr lang="ru-RU" sz="600" spc="-300" dirty="0">
                        <a:latin typeface="Calibri"/>
                        <a:cs typeface="Calibri"/>
                      </a:endParaRPr>
                    </a:p>
                    <a:p>
                      <a:pPr marL="5715" indent="1270" algn="ctr">
                        <a:lnSpc>
                          <a:spcPct val="100000"/>
                        </a:lnSpc>
                        <a:spcBef>
                          <a:spcPts val="940"/>
                        </a:spcBef>
                      </a:pPr>
                      <a:r>
                        <a:rPr sz="600" spc="-5" dirty="0">
                          <a:latin typeface="Calibri"/>
                          <a:cs typeface="Calibri"/>
                        </a:rPr>
                        <a:t>(лекция)</a:t>
                      </a:r>
                      <a:endParaRPr sz="600" dirty="0">
                        <a:latin typeface="Calibri"/>
                        <a:cs typeface="Calibri"/>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extLst>
                  <a:ext uri="{0D108BD9-81ED-4DB2-BD59-A6C34878D82A}">
                    <a16:rowId xmlns:a16="http://schemas.microsoft.com/office/drawing/2014/main" xmlns="" val="10002"/>
                  </a:ext>
                </a:extLst>
              </a:tr>
            </a:tbl>
          </a:graphicData>
        </a:graphic>
      </p:graphicFrame>
      <p:graphicFrame>
        <p:nvGraphicFramePr>
          <p:cNvPr id="20" name="object 20"/>
          <p:cNvGraphicFramePr>
            <a:graphicFrameLocks noGrp="1"/>
          </p:cNvGraphicFramePr>
          <p:nvPr>
            <p:extLst/>
          </p:nvPr>
        </p:nvGraphicFramePr>
        <p:xfrm>
          <a:off x="1956929" y="2373971"/>
          <a:ext cx="6653360" cy="1276896"/>
        </p:xfrm>
        <a:graphic>
          <a:graphicData uri="http://schemas.openxmlformats.org/drawingml/2006/table">
            <a:tbl>
              <a:tblPr firstRow="1" bandRow="1">
                <a:tableStyleId>{2D5ABB26-0587-4C30-8999-92F81FD0307C}</a:tableStyleId>
              </a:tblPr>
              <a:tblGrid>
                <a:gridCol w="560878">
                  <a:extLst>
                    <a:ext uri="{9D8B030D-6E8A-4147-A177-3AD203B41FA5}">
                      <a16:colId xmlns:a16="http://schemas.microsoft.com/office/drawing/2014/main" xmlns="" val="20000"/>
                    </a:ext>
                  </a:extLst>
                </a:gridCol>
                <a:gridCol w="571676">
                  <a:extLst>
                    <a:ext uri="{9D8B030D-6E8A-4147-A177-3AD203B41FA5}">
                      <a16:colId xmlns:a16="http://schemas.microsoft.com/office/drawing/2014/main" xmlns="" val="20001"/>
                    </a:ext>
                  </a:extLst>
                </a:gridCol>
                <a:gridCol w="533565">
                  <a:extLst>
                    <a:ext uri="{9D8B030D-6E8A-4147-A177-3AD203B41FA5}">
                      <a16:colId xmlns:a16="http://schemas.microsoft.com/office/drawing/2014/main" xmlns="" val="20002"/>
                    </a:ext>
                  </a:extLst>
                </a:gridCol>
                <a:gridCol w="533565">
                  <a:extLst>
                    <a:ext uri="{9D8B030D-6E8A-4147-A177-3AD203B41FA5}">
                      <a16:colId xmlns:a16="http://schemas.microsoft.com/office/drawing/2014/main" xmlns="" val="20003"/>
                    </a:ext>
                  </a:extLst>
                </a:gridCol>
                <a:gridCol w="800347">
                  <a:extLst>
                    <a:ext uri="{9D8B030D-6E8A-4147-A177-3AD203B41FA5}">
                      <a16:colId xmlns:a16="http://schemas.microsoft.com/office/drawing/2014/main" xmlns="" val="20004"/>
                    </a:ext>
                  </a:extLst>
                </a:gridCol>
                <a:gridCol w="762234">
                  <a:extLst>
                    <a:ext uri="{9D8B030D-6E8A-4147-A177-3AD203B41FA5}">
                      <a16:colId xmlns:a16="http://schemas.microsoft.com/office/drawing/2014/main" xmlns="" val="20005"/>
                    </a:ext>
                  </a:extLst>
                </a:gridCol>
                <a:gridCol w="624615">
                  <a:extLst>
                    <a:ext uri="{9D8B030D-6E8A-4147-A177-3AD203B41FA5}">
                      <a16:colId xmlns:a16="http://schemas.microsoft.com/office/drawing/2014/main" xmlns="" val="20006"/>
                    </a:ext>
                  </a:extLst>
                </a:gridCol>
                <a:gridCol w="785520">
                  <a:extLst>
                    <a:ext uri="{9D8B030D-6E8A-4147-A177-3AD203B41FA5}">
                      <a16:colId xmlns:a16="http://schemas.microsoft.com/office/drawing/2014/main" xmlns="" val="20007"/>
                    </a:ext>
                  </a:extLst>
                </a:gridCol>
                <a:gridCol w="742227">
                  <a:extLst>
                    <a:ext uri="{9D8B030D-6E8A-4147-A177-3AD203B41FA5}">
                      <a16:colId xmlns:a16="http://schemas.microsoft.com/office/drawing/2014/main" xmlns="" val="20008"/>
                    </a:ext>
                  </a:extLst>
                </a:gridCol>
                <a:gridCol w="738733">
                  <a:extLst>
                    <a:ext uri="{9D8B030D-6E8A-4147-A177-3AD203B41FA5}">
                      <a16:colId xmlns:a16="http://schemas.microsoft.com/office/drawing/2014/main" xmlns="" val="20009"/>
                    </a:ext>
                  </a:extLst>
                </a:gridCol>
              </a:tblGrid>
              <a:tr h="131510">
                <a:tc gridSpan="4">
                  <a:txBody>
                    <a:bodyPr/>
                    <a:lstStyle/>
                    <a:p>
                      <a:pPr marL="1270" algn="ctr">
                        <a:lnSpc>
                          <a:spcPct val="100000"/>
                        </a:lnSpc>
                        <a:spcBef>
                          <a:spcPts val="330"/>
                        </a:spcBef>
                      </a:pPr>
                      <a:r>
                        <a:rPr sz="700" b="1" spc="-5" dirty="0">
                          <a:latin typeface="Calibri"/>
                          <a:cs typeface="Calibri"/>
                        </a:rPr>
                        <a:t>Декабрь</a:t>
                      </a:r>
                      <a:endParaRPr sz="700" dirty="0">
                        <a:latin typeface="Calibri"/>
                        <a:cs typeface="Calibri"/>
                      </a:endParaRPr>
                    </a:p>
                  </a:txBody>
                  <a:tcPr marL="0" marR="0" marT="20961"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marL="1270" algn="ctr">
                        <a:lnSpc>
                          <a:spcPct val="100000"/>
                        </a:lnSpc>
                        <a:spcBef>
                          <a:spcPts val="330"/>
                        </a:spcBef>
                      </a:pPr>
                      <a:r>
                        <a:rPr sz="700" b="1" spc="-5" dirty="0">
                          <a:latin typeface="Calibri"/>
                          <a:cs typeface="Calibri"/>
                        </a:rPr>
                        <a:t>Январь</a:t>
                      </a:r>
                      <a:endParaRPr sz="700" dirty="0">
                        <a:latin typeface="Calibri"/>
                        <a:cs typeface="Calibri"/>
                      </a:endParaRPr>
                    </a:p>
                  </a:txBody>
                  <a:tcPr marL="0" marR="0" marT="20961"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gridSpan="3">
                  <a:txBody>
                    <a:bodyPr/>
                    <a:lstStyle/>
                    <a:p>
                      <a:pPr marL="635" algn="ctr">
                        <a:lnSpc>
                          <a:spcPct val="100000"/>
                        </a:lnSpc>
                        <a:spcBef>
                          <a:spcPts val="330"/>
                        </a:spcBef>
                      </a:pPr>
                      <a:r>
                        <a:rPr sz="700" b="1" dirty="0">
                          <a:latin typeface="Calibri"/>
                          <a:cs typeface="Calibri"/>
                        </a:rPr>
                        <a:t>Февраль</a:t>
                      </a:r>
                      <a:endParaRPr sz="700">
                        <a:latin typeface="Calibri"/>
                        <a:cs typeface="Calibri"/>
                      </a:endParaRPr>
                    </a:p>
                  </a:txBody>
                  <a:tcPr marL="0" marR="0" marT="20961"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187802">
                <a:tc>
                  <a:txBody>
                    <a:bodyPr/>
                    <a:lstStyle/>
                    <a:p>
                      <a:pPr marL="154940">
                        <a:lnSpc>
                          <a:spcPct val="100000"/>
                        </a:lnSpc>
                        <a:spcBef>
                          <a:spcPts val="860"/>
                        </a:spcBef>
                      </a:pPr>
                      <a:r>
                        <a:rPr sz="700" spc="-5" dirty="0">
                          <a:latin typeface="Calibri"/>
                          <a:cs typeface="Calibri"/>
                        </a:rPr>
                        <a:t>05.12.2022</a:t>
                      </a:r>
                      <a:endParaRPr sz="700">
                        <a:latin typeface="Calibri"/>
                        <a:cs typeface="Calibri"/>
                      </a:endParaRPr>
                    </a:p>
                  </a:txBody>
                  <a:tcPr marL="0" marR="0" marT="54627"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6370">
                        <a:lnSpc>
                          <a:spcPct val="100000"/>
                        </a:lnSpc>
                        <a:spcBef>
                          <a:spcPts val="860"/>
                        </a:spcBef>
                      </a:pPr>
                      <a:r>
                        <a:rPr sz="700" spc="-5" dirty="0">
                          <a:latin typeface="Calibri"/>
                          <a:cs typeface="Calibri"/>
                        </a:rPr>
                        <a:t>12.12.2022</a:t>
                      </a:r>
                      <a:endParaRPr sz="700">
                        <a:latin typeface="Calibri"/>
                        <a:cs typeface="Calibri"/>
                      </a:endParaRPr>
                    </a:p>
                  </a:txBody>
                  <a:tcPr marL="0" marR="0" marT="546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8270">
                        <a:lnSpc>
                          <a:spcPct val="100000"/>
                        </a:lnSpc>
                        <a:spcBef>
                          <a:spcPts val="860"/>
                        </a:spcBef>
                      </a:pPr>
                      <a:r>
                        <a:rPr sz="700" spc="-5" dirty="0">
                          <a:latin typeface="Calibri"/>
                          <a:cs typeface="Calibri"/>
                        </a:rPr>
                        <a:t>09.12.2022</a:t>
                      </a:r>
                      <a:endParaRPr sz="700" dirty="0">
                        <a:latin typeface="Calibri"/>
                        <a:cs typeface="Calibri"/>
                      </a:endParaRPr>
                    </a:p>
                  </a:txBody>
                  <a:tcPr marL="0" marR="0" marT="546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8270">
                        <a:lnSpc>
                          <a:spcPct val="100000"/>
                        </a:lnSpc>
                        <a:spcBef>
                          <a:spcPts val="860"/>
                        </a:spcBef>
                      </a:pPr>
                      <a:r>
                        <a:rPr sz="700" spc="-5" dirty="0">
                          <a:latin typeface="Calibri"/>
                          <a:cs typeface="Calibri"/>
                        </a:rPr>
                        <a:t>26.12.2022</a:t>
                      </a:r>
                      <a:endParaRPr sz="700" dirty="0">
                        <a:latin typeface="Calibri"/>
                        <a:cs typeface="Calibri"/>
                      </a:endParaRPr>
                    </a:p>
                  </a:txBody>
                  <a:tcPr marL="0" marR="0" marT="54627"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394970">
                        <a:lnSpc>
                          <a:spcPct val="100000"/>
                        </a:lnSpc>
                        <a:spcBef>
                          <a:spcPts val="860"/>
                        </a:spcBef>
                      </a:pPr>
                      <a:r>
                        <a:rPr sz="700" spc="-5" dirty="0">
                          <a:latin typeface="Calibri"/>
                          <a:cs typeface="Calibri"/>
                        </a:rPr>
                        <a:t>16.01.2023</a:t>
                      </a:r>
                      <a:endParaRPr sz="700">
                        <a:latin typeface="Calibri"/>
                        <a:cs typeface="Calibri"/>
                      </a:endParaRPr>
                    </a:p>
                  </a:txBody>
                  <a:tcPr marL="0" marR="0" marT="54627"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57505">
                        <a:lnSpc>
                          <a:spcPct val="100000"/>
                        </a:lnSpc>
                        <a:spcBef>
                          <a:spcPts val="860"/>
                        </a:spcBef>
                      </a:pPr>
                      <a:r>
                        <a:rPr sz="700" spc="-5" dirty="0">
                          <a:latin typeface="Calibri"/>
                          <a:cs typeface="Calibri"/>
                        </a:rPr>
                        <a:t>23.01.2023</a:t>
                      </a:r>
                      <a:endParaRPr sz="700">
                        <a:latin typeface="Calibri"/>
                        <a:cs typeface="Calibri"/>
                      </a:endParaRPr>
                    </a:p>
                  </a:txBody>
                  <a:tcPr marL="0" marR="0" marT="546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43204">
                        <a:lnSpc>
                          <a:spcPct val="100000"/>
                        </a:lnSpc>
                        <a:spcBef>
                          <a:spcPts val="860"/>
                        </a:spcBef>
                      </a:pPr>
                      <a:r>
                        <a:rPr sz="700" spc="-5" dirty="0">
                          <a:latin typeface="Calibri"/>
                          <a:cs typeface="Calibri"/>
                        </a:rPr>
                        <a:t>30.01.2023</a:t>
                      </a:r>
                      <a:endParaRPr sz="700">
                        <a:latin typeface="Calibri"/>
                        <a:cs typeface="Calibri"/>
                      </a:endParaRPr>
                    </a:p>
                  </a:txBody>
                  <a:tcPr marL="0" marR="0" marT="54627"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358140">
                        <a:lnSpc>
                          <a:spcPct val="100000"/>
                        </a:lnSpc>
                        <a:spcBef>
                          <a:spcPts val="860"/>
                        </a:spcBef>
                      </a:pPr>
                      <a:r>
                        <a:rPr sz="700" spc="-5" dirty="0">
                          <a:latin typeface="Calibri"/>
                          <a:cs typeface="Calibri"/>
                        </a:rPr>
                        <a:t>06.02.2023</a:t>
                      </a:r>
                      <a:endParaRPr sz="700">
                        <a:latin typeface="Calibri"/>
                        <a:cs typeface="Calibri"/>
                      </a:endParaRPr>
                    </a:p>
                  </a:txBody>
                  <a:tcPr marL="0" marR="0" marT="54627"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7820">
                        <a:lnSpc>
                          <a:spcPct val="100000"/>
                        </a:lnSpc>
                        <a:spcBef>
                          <a:spcPts val="860"/>
                        </a:spcBef>
                      </a:pPr>
                      <a:r>
                        <a:rPr sz="700" spc="-5" dirty="0">
                          <a:latin typeface="Calibri"/>
                          <a:cs typeface="Calibri"/>
                        </a:rPr>
                        <a:t>13.02.2023</a:t>
                      </a:r>
                      <a:endParaRPr sz="700">
                        <a:latin typeface="Calibri"/>
                        <a:cs typeface="Calibri"/>
                      </a:endParaRPr>
                    </a:p>
                  </a:txBody>
                  <a:tcPr marL="0" marR="0" marT="546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4010">
                        <a:lnSpc>
                          <a:spcPct val="100000"/>
                        </a:lnSpc>
                        <a:spcBef>
                          <a:spcPts val="860"/>
                        </a:spcBef>
                      </a:pPr>
                      <a:r>
                        <a:rPr sz="700" spc="-5" dirty="0">
                          <a:latin typeface="Calibri"/>
                          <a:cs typeface="Calibri"/>
                        </a:rPr>
                        <a:t>20.02.2023</a:t>
                      </a:r>
                      <a:endParaRPr sz="700">
                        <a:latin typeface="Calibri"/>
                        <a:cs typeface="Calibri"/>
                      </a:endParaRPr>
                    </a:p>
                  </a:txBody>
                  <a:tcPr marL="0" marR="0" marT="54627"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xmlns="" val="10001"/>
                  </a:ext>
                </a:extLst>
              </a:tr>
              <a:tr h="877399">
                <a:tc>
                  <a:txBody>
                    <a:bodyPr/>
                    <a:lstStyle/>
                    <a:p>
                      <a:pPr marL="85725" marR="83820" indent="0" algn="ctr">
                        <a:lnSpc>
                          <a:spcPct val="100000"/>
                        </a:lnSpc>
                        <a:spcBef>
                          <a:spcPts val="1170"/>
                        </a:spcBef>
                      </a:pPr>
                      <a:r>
                        <a:rPr sz="600" spc="-5" dirty="0">
                          <a:latin typeface="Calibri"/>
                          <a:cs typeface="Calibri"/>
                        </a:rPr>
                        <a:t>«Слу</a:t>
                      </a:r>
                      <a:r>
                        <a:rPr sz="600" spc="-10" dirty="0">
                          <a:latin typeface="Calibri"/>
                          <a:cs typeface="Calibri"/>
                        </a:rPr>
                        <a:t>ж</a:t>
                      </a:r>
                      <a:r>
                        <a:rPr sz="600" dirty="0">
                          <a:latin typeface="Calibri"/>
                          <a:cs typeface="Calibri"/>
                        </a:rPr>
                        <a:t>ение</a:t>
                      </a:r>
                      <a:r>
                        <a:rPr sz="600" spc="-30" dirty="0">
                          <a:latin typeface="Calibri"/>
                          <a:cs typeface="Calibri"/>
                        </a:rPr>
                        <a:t> </a:t>
                      </a:r>
                      <a:r>
                        <a:rPr sz="600" dirty="0">
                          <a:latin typeface="Calibri"/>
                          <a:cs typeface="Calibri"/>
                        </a:rPr>
                        <a:t>-  выбор</a:t>
                      </a:r>
                    </a:p>
                    <a:p>
                      <a:pPr marL="85725" marR="95250" indent="0" algn="ctr">
                        <a:lnSpc>
                          <a:spcPct val="100000"/>
                        </a:lnSpc>
                      </a:pPr>
                      <a:r>
                        <a:rPr sz="600" dirty="0" err="1" smtClean="0">
                          <a:latin typeface="Calibri"/>
                          <a:cs typeface="Calibri"/>
                        </a:rPr>
                        <a:t>жи</a:t>
                      </a:r>
                      <a:r>
                        <a:rPr sz="600" spc="-10" dirty="0" err="1" smtClean="0">
                          <a:latin typeface="Calibri"/>
                          <a:cs typeface="Calibri"/>
                        </a:rPr>
                        <a:t>з</a:t>
                      </a:r>
                      <a:r>
                        <a:rPr sz="600" dirty="0" err="1" smtClean="0">
                          <a:latin typeface="Calibri"/>
                          <a:cs typeface="Calibri"/>
                        </a:rPr>
                        <a:t>нен</a:t>
                      </a:r>
                      <a:r>
                        <a:rPr sz="600" spc="5" dirty="0" err="1" smtClean="0">
                          <a:latin typeface="Calibri"/>
                          <a:cs typeface="Calibri"/>
                        </a:rPr>
                        <a:t>н</a:t>
                      </a:r>
                      <a:r>
                        <a:rPr sz="600" spc="-5" dirty="0" err="1" smtClean="0">
                          <a:latin typeface="Calibri"/>
                          <a:cs typeface="Calibri"/>
                        </a:rPr>
                        <a:t>о</a:t>
                      </a:r>
                      <a:r>
                        <a:rPr sz="600" spc="-15" dirty="0" err="1" smtClean="0">
                          <a:latin typeface="Calibri"/>
                          <a:cs typeface="Calibri"/>
                        </a:rPr>
                        <a:t>г</a:t>
                      </a:r>
                      <a:r>
                        <a:rPr lang="ru-RU" sz="600" spc="-15" dirty="0" smtClean="0">
                          <a:latin typeface="Calibri"/>
                          <a:cs typeface="Calibri"/>
                        </a:rPr>
                        <a:t>о</a:t>
                      </a:r>
                      <a:r>
                        <a:rPr sz="600" dirty="0" smtClean="0">
                          <a:latin typeface="Calibri"/>
                          <a:cs typeface="Calibri"/>
                        </a:rPr>
                        <a:t>  </a:t>
                      </a:r>
                      <a:r>
                        <a:rPr sz="600" dirty="0">
                          <a:latin typeface="Calibri"/>
                          <a:cs typeface="Calibri"/>
                        </a:rPr>
                        <a:t>пути!»</a:t>
                      </a:r>
                    </a:p>
                    <a:p>
                      <a:pPr marL="85725" marR="142240" indent="0" algn="ctr">
                        <a:lnSpc>
                          <a:spcPct val="100000"/>
                        </a:lnSpc>
                      </a:pPr>
                      <a:r>
                        <a:rPr sz="600" spc="-10" dirty="0">
                          <a:latin typeface="Calibri"/>
                          <a:cs typeface="Calibri"/>
                        </a:rPr>
                        <a:t>(г</a:t>
                      </a:r>
                      <a:r>
                        <a:rPr sz="600" spc="-20" dirty="0">
                          <a:latin typeface="Calibri"/>
                          <a:cs typeface="Calibri"/>
                        </a:rPr>
                        <a:t>р</a:t>
                      </a:r>
                      <a:r>
                        <a:rPr sz="600" dirty="0">
                          <a:latin typeface="Calibri"/>
                          <a:cs typeface="Calibri"/>
                        </a:rPr>
                        <a:t>упповая  </a:t>
                      </a:r>
                      <a:r>
                        <a:rPr sz="600" spc="-10" dirty="0">
                          <a:latin typeface="Calibri"/>
                          <a:cs typeface="Calibri"/>
                        </a:rPr>
                        <a:t>дискуссия)</a:t>
                      </a:r>
                      <a:endParaRPr sz="600" dirty="0">
                        <a:latin typeface="Calibri"/>
                        <a:cs typeface="Calibri"/>
                      </a:endParaRPr>
                    </a:p>
                  </a:txBody>
                  <a:tcPr marL="0" marR="0" marT="74318"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0" marR="245110" indent="0" algn="ctr">
                        <a:lnSpc>
                          <a:spcPct val="100000"/>
                        </a:lnSpc>
                        <a:spcBef>
                          <a:spcPts val="1240"/>
                        </a:spcBef>
                        <a:tabLst>
                          <a:tab pos="712788" algn="l"/>
                        </a:tabLst>
                      </a:pPr>
                      <a:r>
                        <a:rPr sz="600" spc="-5" dirty="0" err="1">
                          <a:latin typeface="Calibri"/>
                          <a:cs typeface="Calibri"/>
                        </a:rPr>
                        <a:t>П</a:t>
                      </a:r>
                      <a:r>
                        <a:rPr sz="600" spc="-30" dirty="0" err="1">
                          <a:latin typeface="Calibri"/>
                          <a:cs typeface="Calibri"/>
                        </a:rPr>
                        <a:t>о</a:t>
                      </a:r>
                      <a:r>
                        <a:rPr sz="600" spc="-5" dirty="0" err="1">
                          <a:latin typeface="Calibri"/>
                          <a:cs typeface="Calibri"/>
                        </a:rPr>
                        <a:t>дв</a:t>
                      </a:r>
                      <a:r>
                        <a:rPr sz="600" spc="-10" dirty="0" err="1">
                          <a:latin typeface="Calibri"/>
                          <a:cs typeface="Calibri"/>
                        </a:rPr>
                        <a:t>и</a:t>
                      </a:r>
                      <a:r>
                        <a:rPr sz="600" dirty="0" err="1">
                          <a:latin typeface="Calibri"/>
                          <a:cs typeface="Calibri"/>
                        </a:rPr>
                        <a:t>г</a:t>
                      </a:r>
                      <a:r>
                        <a:rPr sz="600" dirty="0">
                          <a:latin typeface="Calibri"/>
                          <a:cs typeface="Calibri"/>
                        </a:rPr>
                        <a:t>  </a:t>
                      </a:r>
                      <a:r>
                        <a:rPr sz="600" spc="-10" dirty="0" err="1">
                          <a:latin typeface="Calibri"/>
                          <a:cs typeface="Calibri"/>
                        </a:rPr>
                        <a:t>героя</a:t>
                      </a:r>
                      <a:endParaRPr sz="600" dirty="0">
                        <a:latin typeface="Calibri"/>
                        <a:cs typeface="Calibri"/>
                      </a:endParaRPr>
                    </a:p>
                    <a:p>
                      <a:pPr marL="0" marR="26034" indent="0" algn="ctr">
                        <a:lnSpc>
                          <a:spcPct val="100000"/>
                        </a:lnSpc>
                        <a:tabLst>
                          <a:tab pos="712788" algn="l"/>
                        </a:tabLst>
                      </a:pPr>
                      <a:r>
                        <a:rPr sz="600" spc="-10" dirty="0">
                          <a:latin typeface="Calibri"/>
                          <a:cs typeface="Calibri"/>
                        </a:rPr>
                        <a:t>(с</a:t>
                      </a:r>
                      <a:r>
                        <a:rPr sz="600" spc="-5" dirty="0">
                          <a:latin typeface="Calibri"/>
                          <a:cs typeface="Calibri"/>
                        </a:rPr>
                        <a:t>т</a:t>
                      </a:r>
                      <a:r>
                        <a:rPr sz="600" spc="-55" dirty="0">
                          <a:latin typeface="Calibri"/>
                          <a:cs typeface="Calibri"/>
                        </a:rPr>
                        <a:t>у</a:t>
                      </a:r>
                      <a:r>
                        <a:rPr sz="600" spc="-20" dirty="0">
                          <a:latin typeface="Calibri"/>
                          <a:cs typeface="Calibri"/>
                        </a:rPr>
                        <a:t>д</a:t>
                      </a:r>
                      <a:r>
                        <a:rPr sz="600" dirty="0">
                          <a:latin typeface="Calibri"/>
                          <a:cs typeface="Calibri"/>
                        </a:rPr>
                        <a:t>енче</a:t>
                      </a:r>
                      <a:r>
                        <a:rPr sz="600" spc="-5" dirty="0">
                          <a:latin typeface="Calibri"/>
                          <a:cs typeface="Calibri"/>
                        </a:rPr>
                        <a:t>с</a:t>
                      </a:r>
                      <a:r>
                        <a:rPr sz="600" dirty="0">
                          <a:latin typeface="Calibri"/>
                          <a:cs typeface="Calibri"/>
                        </a:rPr>
                        <a:t>к</a:t>
                      </a:r>
                      <a:r>
                        <a:rPr sz="600" spc="-10" dirty="0">
                          <a:latin typeface="Calibri"/>
                          <a:cs typeface="Calibri"/>
                        </a:rPr>
                        <a:t>и</a:t>
                      </a:r>
                      <a:r>
                        <a:rPr sz="600" dirty="0">
                          <a:latin typeface="Calibri"/>
                          <a:cs typeface="Calibri"/>
                        </a:rPr>
                        <a:t>й  </a:t>
                      </a:r>
                      <a:r>
                        <a:rPr sz="600" spc="-5" dirty="0">
                          <a:latin typeface="Calibri"/>
                          <a:cs typeface="Calibri"/>
                        </a:rPr>
                        <a:t>проект)</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spcBef>
                          <a:spcPts val="55"/>
                        </a:spcBef>
                      </a:pPr>
                      <a:endParaRPr sz="600" dirty="0">
                        <a:latin typeface="Times New Roman"/>
                        <a:cs typeface="Times New Roman"/>
                      </a:endParaRPr>
                    </a:p>
                    <a:p>
                      <a:pPr marL="635" algn="ctr">
                        <a:lnSpc>
                          <a:spcPct val="100000"/>
                        </a:lnSpc>
                      </a:pPr>
                      <a:r>
                        <a:rPr sz="600" spc="-5" dirty="0">
                          <a:latin typeface="Calibri"/>
                          <a:cs typeface="Calibri"/>
                        </a:rPr>
                        <a:t>«Конституция</a:t>
                      </a:r>
                      <a:endParaRPr sz="600" dirty="0">
                        <a:latin typeface="Calibri"/>
                        <a:cs typeface="Calibri"/>
                      </a:endParaRPr>
                    </a:p>
                    <a:p>
                      <a:pPr marL="52069" marR="43180" indent="-2540" algn="ctr">
                        <a:lnSpc>
                          <a:spcPct val="100000"/>
                        </a:lnSpc>
                      </a:pPr>
                      <a:r>
                        <a:rPr sz="600" dirty="0">
                          <a:latin typeface="Calibri"/>
                          <a:cs typeface="Calibri"/>
                        </a:rPr>
                        <a:t>– </a:t>
                      </a:r>
                      <a:r>
                        <a:rPr sz="600" spc="-5" dirty="0">
                          <a:latin typeface="Calibri"/>
                          <a:cs typeface="Calibri"/>
                        </a:rPr>
                        <a:t>основной </a:t>
                      </a:r>
                      <a:r>
                        <a:rPr sz="600" dirty="0">
                          <a:latin typeface="Calibri"/>
                          <a:cs typeface="Calibri"/>
                        </a:rPr>
                        <a:t> </a:t>
                      </a:r>
                      <a:r>
                        <a:rPr sz="600" spc="-10" dirty="0">
                          <a:latin typeface="Calibri"/>
                          <a:cs typeface="Calibri"/>
                        </a:rPr>
                        <a:t>з</a:t>
                      </a:r>
                      <a:r>
                        <a:rPr sz="600" dirty="0">
                          <a:latin typeface="Calibri"/>
                          <a:cs typeface="Calibri"/>
                        </a:rPr>
                        <a:t>а</a:t>
                      </a:r>
                      <a:r>
                        <a:rPr sz="600" spc="-30" dirty="0">
                          <a:latin typeface="Calibri"/>
                          <a:cs typeface="Calibri"/>
                        </a:rPr>
                        <a:t>к</a:t>
                      </a:r>
                      <a:r>
                        <a:rPr sz="600" spc="-5" dirty="0">
                          <a:latin typeface="Calibri"/>
                          <a:cs typeface="Calibri"/>
                        </a:rPr>
                        <a:t>о</a:t>
                      </a:r>
                      <a:r>
                        <a:rPr sz="600" dirty="0">
                          <a:latin typeface="Calibri"/>
                          <a:cs typeface="Calibri"/>
                        </a:rPr>
                        <a:t>н</a:t>
                      </a:r>
                      <a:r>
                        <a:rPr sz="600" spc="-10" dirty="0">
                          <a:latin typeface="Calibri"/>
                          <a:cs typeface="Calibri"/>
                        </a:rPr>
                        <a:t> </a:t>
                      </a:r>
                      <a:r>
                        <a:rPr sz="600" dirty="0" err="1">
                          <a:latin typeface="Calibri"/>
                          <a:cs typeface="Calibri"/>
                        </a:rPr>
                        <a:t>наш</a:t>
                      </a:r>
                      <a:r>
                        <a:rPr sz="600" spc="-10" dirty="0" err="1">
                          <a:latin typeface="Calibri"/>
                          <a:cs typeface="Calibri"/>
                        </a:rPr>
                        <a:t>е</a:t>
                      </a:r>
                      <a:r>
                        <a:rPr sz="600" dirty="0" err="1">
                          <a:latin typeface="Calibri"/>
                          <a:cs typeface="Calibri"/>
                        </a:rPr>
                        <a:t>й</a:t>
                      </a:r>
                      <a:r>
                        <a:rPr sz="600" dirty="0">
                          <a:latin typeface="Calibri"/>
                          <a:cs typeface="Calibri"/>
                        </a:rPr>
                        <a:t>  </a:t>
                      </a:r>
                      <a:r>
                        <a:rPr lang="ru-RU" sz="600" spc="-5" dirty="0" smtClean="0">
                          <a:latin typeface="Calibri"/>
                          <a:cs typeface="Calibri"/>
                        </a:rPr>
                        <a:t>с</a:t>
                      </a:r>
                      <a:r>
                        <a:rPr sz="600" spc="-5" dirty="0" err="1" smtClean="0">
                          <a:latin typeface="Calibri"/>
                          <a:cs typeface="Calibri"/>
                        </a:rPr>
                        <a:t>траны</a:t>
                      </a:r>
                      <a:r>
                        <a:rPr sz="600" spc="-5" dirty="0">
                          <a:latin typeface="Calibri"/>
                          <a:cs typeface="Calibri"/>
                        </a:rPr>
                        <a:t>» </a:t>
                      </a:r>
                      <a:r>
                        <a:rPr sz="600" dirty="0">
                          <a:latin typeface="Calibri"/>
                          <a:cs typeface="Calibri"/>
                        </a:rPr>
                        <a:t> </a:t>
                      </a:r>
                      <a:r>
                        <a:rPr sz="600" spc="-5" dirty="0">
                          <a:latin typeface="Calibri"/>
                          <a:cs typeface="Calibri"/>
                        </a:rPr>
                        <a:t>(лекция)</a:t>
                      </a:r>
                      <a:endParaRPr sz="600" dirty="0">
                        <a:latin typeface="Calibri"/>
                        <a:cs typeface="Calibri"/>
                      </a:endParaRPr>
                    </a:p>
                  </a:txBody>
                  <a:tcPr marL="0" marR="0" marT="3494"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spcBef>
                          <a:spcPts val="10"/>
                        </a:spcBef>
                      </a:pPr>
                      <a:endParaRPr sz="600" dirty="0">
                        <a:latin typeface="Times New Roman"/>
                        <a:cs typeface="Times New Roman"/>
                      </a:endParaRPr>
                    </a:p>
                    <a:p>
                      <a:pPr marL="40005" marR="30480" indent="-635" algn="ctr">
                        <a:lnSpc>
                          <a:spcPct val="100000"/>
                        </a:lnSpc>
                      </a:pPr>
                      <a:r>
                        <a:rPr sz="600" dirty="0">
                          <a:latin typeface="Calibri"/>
                          <a:cs typeface="Calibri"/>
                        </a:rPr>
                        <a:t>П</a:t>
                      </a:r>
                      <a:r>
                        <a:rPr sz="600" spc="-20" dirty="0">
                          <a:latin typeface="Calibri"/>
                          <a:cs typeface="Calibri"/>
                        </a:rPr>
                        <a:t>о</a:t>
                      </a:r>
                      <a:r>
                        <a:rPr sz="600" spc="-5" dirty="0">
                          <a:latin typeface="Calibri"/>
                          <a:cs typeface="Calibri"/>
                        </a:rPr>
                        <a:t>ле</a:t>
                      </a:r>
                      <a:r>
                        <a:rPr sz="600" dirty="0">
                          <a:latin typeface="Calibri"/>
                          <a:cs typeface="Calibri"/>
                        </a:rPr>
                        <a:t>т</a:t>
                      </a:r>
                      <a:r>
                        <a:rPr sz="600" spc="-45" dirty="0">
                          <a:latin typeface="Calibri"/>
                          <a:cs typeface="Calibri"/>
                        </a:rPr>
                        <a:t> </a:t>
                      </a:r>
                      <a:r>
                        <a:rPr sz="600" spc="-5" dirty="0">
                          <a:latin typeface="Calibri"/>
                          <a:cs typeface="Calibri"/>
                        </a:rPr>
                        <a:t>ме</a:t>
                      </a:r>
                      <a:r>
                        <a:rPr sz="600" dirty="0">
                          <a:latin typeface="Calibri"/>
                          <a:cs typeface="Calibri"/>
                        </a:rPr>
                        <a:t>чты  </a:t>
                      </a:r>
                      <a:r>
                        <a:rPr sz="600" spc="-5" dirty="0">
                          <a:latin typeface="Calibri"/>
                          <a:cs typeface="Calibri"/>
                        </a:rPr>
                        <a:t>(групповое </a:t>
                      </a:r>
                      <a:r>
                        <a:rPr sz="600" dirty="0">
                          <a:latin typeface="Calibri"/>
                          <a:cs typeface="Calibri"/>
                        </a:rPr>
                        <a:t> </a:t>
                      </a:r>
                      <a:r>
                        <a:rPr sz="600" spc="-5" dirty="0">
                          <a:latin typeface="Calibri"/>
                          <a:cs typeface="Calibri"/>
                        </a:rPr>
                        <a:t>об</a:t>
                      </a:r>
                      <a:r>
                        <a:rPr sz="600" spc="-10" dirty="0">
                          <a:latin typeface="Calibri"/>
                          <a:cs typeface="Calibri"/>
                        </a:rPr>
                        <a:t>с</a:t>
                      </a:r>
                      <a:r>
                        <a:rPr sz="600" dirty="0">
                          <a:latin typeface="Calibri"/>
                          <a:cs typeface="Calibri"/>
                        </a:rPr>
                        <a:t>уж</a:t>
                      </a:r>
                      <a:r>
                        <a:rPr sz="600" spc="-20" dirty="0">
                          <a:latin typeface="Calibri"/>
                          <a:cs typeface="Calibri"/>
                        </a:rPr>
                        <a:t>д</a:t>
                      </a:r>
                      <a:r>
                        <a:rPr sz="600" dirty="0">
                          <a:latin typeface="Calibri"/>
                          <a:cs typeface="Calibri"/>
                        </a:rPr>
                        <a:t>ени</a:t>
                      </a:r>
                      <a:r>
                        <a:rPr sz="600" spc="-5" dirty="0">
                          <a:latin typeface="Calibri"/>
                          <a:cs typeface="Calibri"/>
                        </a:rPr>
                        <a:t>е</a:t>
                      </a:r>
                      <a:r>
                        <a:rPr sz="600" dirty="0">
                          <a:latin typeface="Calibri"/>
                          <a:cs typeface="Calibri"/>
                        </a:rPr>
                        <a:t>)</a:t>
                      </a: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43180" marR="36195" algn="ctr">
                        <a:lnSpc>
                          <a:spcPct val="100000"/>
                        </a:lnSpc>
                        <a:spcBef>
                          <a:spcPts val="1240"/>
                        </a:spcBef>
                      </a:pPr>
                      <a:r>
                        <a:rPr sz="600" spc="-10" dirty="0">
                          <a:latin typeface="Calibri"/>
                          <a:cs typeface="Calibri"/>
                        </a:rPr>
                        <a:t>«Рождественские </a:t>
                      </a:r>
                      <a:r>
                        <a:rPr sz="600" spc="-5" dirty="0">
                          <a:latin typeface="Calibri"/>
                          <a:cs typeface="Calibri"/>
                        </a:rPr>
                        <a:t> традиции</a:t>
                      </a:r>
                      <a:r>
                        <a:rPr sz="600" spc="-20" dirty="0">
                          <a:latin typeface="Calibri"/>
                          <a:cs typeface="Calibri"/>
                        </a:rPr>
                        <a:t> </a:t>
                      </a:r>
                      <a:r>
                        <a:rPr sz="600" dirty="0">
                          <a:latin typeface="Calibri"/>
                          <a:cs typeface="Calibri"/>
                        </a:rPr>
                        <a:t>в</a:t>
                      </a:r>
                      <a:r>
                        <a:rPr sz="600" spc="-20" dirty="0">
                          <a:latin typeface="Calibri"/>
                          <a:cs typeface="Calibri"/>
                        </a:rPr>
                        <a:t> </a:t>
                      </a:r>
                      <a:r>
                        <a:rPr sz="600" spc="-10" dirty="0">
                          <a:latin typeface="Calibri"/>
                          <a:cs typeface="Calibri"/>
                        </a:rPr>
                        <a:t>России» </a:t>
                      </a:r>
                      <a:r>
                        <a:rPr sz="600" spc="-305" dirty="0">
                          <a:latin typeface="Calibri"/>
                          <a:cs typeface="Calibri"/>
                        </a:rPr>
                        <a:t> </a:t>
                      </a:r>
                      <a:r>
                        <a:rPr sz="600" spc="-5" dirty="0">
                          <a:latin typeface="Calibri"/>
                          <a:cs typeface="Calibri"/>
                        </a:rPr>
                        <a:t>(творческая</a:t>
                      </a:r>
                      <a:endParaRPr sz="600" dirty="0">
                        <a:latin typeface="Calibri"/>
                        <a:cs typeface="Calibri"/>
                      </a:endParaRPr>
                    </a:p>
                    <a:p>
                      <a:pPr marL="2540" algn="ctr">
                        <a:lnSpc>
                          <a:spcPct val="100000"/>
                        </a:lnSpc>
                      </a:pPr>
                      <a:r>
                        <a:rPr sz="600" spc="-10" dirty="0">
                          <a:latin typeface="Calibri"/>
                          <a:cs typeface="Calibri"/>
                        </a:rPr>
                        <a:t>мастерская)</a:t>
                      </a: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85725" indent="0" algn="ctr">
                        <a:lnSpc>
                          <a:spcPct val="100000"/>
                        </a:lnSpc>
                        <a:spcBef>
                          <a:spcPts val="1170"/>
                        </a:spcBef>
                      </a:pPr>
                      <a:r>
                        <a:rPr sz="600" spc="-20" dirty="0">
                          <a:latin typeface="Calibri"/>
                          <a:cs typeface="Calibri"/>
                        </a:rPr>
                        <a:t>«Героический</a:t>
                      </a:r>
                      <a:endParaRPr sz="600" dirty="0">
                        <a:latin typeface="Calibri"/>
                        <a:cs typeface="Calibri"/>
                      </a:endParaRPr>
                    </a:p>
                    <a:p>
                      <a:pPr marL="85725" marR="17145" indent="0" algn="ctr">
                        <a:lnSpc>
                          <a:spcPct val="100000"/>
                        </a:lnSpc>
                      </a:pPr>
                      <a:r>
                        <a:rPr sz="600" spc="-10" dirty="0">
                          <a:latin typeface="Calibri"/>
                          <a:cs typeface="Calibri"/>
                        </a:rPr>
                        <a:t>подвиг</a:t>
                      </a:r>
                      <a:r>
                        <a:rPr sz="600" spc="-65" dirty="0">
                          <a:latin typeface="Calibri"/>
                          <a:cs typeface="Calibri"/>
                        </a:rPr>
                        <a:t> </a:t>
                      </a:r>
                      <a:r>
                        <a:rPr sz="600" spc="-5" dirty="0">
                          <a:latin typeface="Calibri"/>
                          <a:cs typeface="Calibri"/>
                        </a:rPr>
                        <a:t>защитников </a:t>
                      </a:r>
                      <a:r>
                        <a:rPr sz="600" spc="-305" dirty="0">
                          <a:latin typeface="Calibri"/>
                          <a:cs typeface="Calibri"/>
                        </a:rPr>
                        <a:t> </a:t>
                      </a:r>
                      <a:r>
                        <a:rPr sz="600" spc="-5" dirty="0">
                          <a:latin typeface="Calibri"/>
                          <a:cs typeface="Calibri"/>
                        </a:rPr>
                        <a:t>Ленинграда» </a:t>
                      </a:r>
                      <a:r>
                        <a:rPr sz="600" dirty="0">
                          <a:latin typeface="Calibri"/>
                          <a:cs typeface="Calibri"/>
                        </a:rPr>
                        <a:t> </a:t>
                      </a:r>
                      <a:r>
                        <a:rPr sz="600" spc="-5" dirty="0">
                          <a:latin typeface="Calibri"/>
                          <a:cs typeface="Calibri"/>
                        </a:rPr>
                        <a:t>(работа</a:t>
                      </a:r>
                      <a:r>
                        <a:rPr sz="600" spc="-15" dirty="0">
                          <a:latin typeface="Calibri"/>
                          <a:cs typeface="Calibri"/>
                        </a:rPr>
                        <a:t> </a:t>
                      </a:r>
                      <a:r>
                        <a:rPr sz="600" dirty="0">
                          <a:latin typeface="Calibri"/>
                          <a:cs typeface="Calibri"/>
                        </a:rPr>
                        <a:t>с</a:t>
                      </a:r>
                    </a:p>
                    <a:p>
                      <a:pPr marL="85725" marR="172085" indent="0" algn="ctr">
                        <a:lnSpc>
                          <a:spcPct val="100000"/>
                        </a:lnSpc>
                      </a:pPr>
                      <a:r>
                        <a:rPr sz="600" dirty="0" err="1">
                          <a:latin typeface="Calibri"/>
                          <a:cs typeface="Calibri"/>
                        </a:rPr>
                        <a:t>и</a:t>
                      </a:r>
                      <a:r>
                        <a:rPr sz="600" spc="-10" dirty="0" err="1">
                          <a:latin typeface="Calibri"/>
                          <a:cs typeface="Calibri"/>
                        </a:rPr>
                        <a:t>с</a:t>
                      </a:r>
                      <a:r>
                        <a:rPr sz="600" spc="-20" dirty="0" err="1">
                          <a:latin typeface="Calibri"/>
                          <a:cs typeface="Calibri"/>
                        </a:rPr>
                        <a:t>т</a:t>
                      </a:r>
                      <a:r>
                        <a:rPr sz="600" spc="-5" dirty="0" err="1">
                          <a:latin typeface="Calibri"/>
                          <a:cs typeface="Calibri"/>
                        </a:rPr>
                        <a:t>ори</a:t>
                      </a:r>
                      <a:r>
                        <a:rPr sz="600" dirty="0" err="1">
                          <a:latin typeface="Calibri"/>
                          <a:cs typeface="Calibri"/>
                        </a:rPr>
                        <a:t>че</a:t>
                      </a:r>
                      <a:r>
                        <a:rPr sz="600" spc="-10" dirty="0" err="1">
                          <a:latin typeface="Calibri"/>
                          <a:cs typeface="Calibri"/>
                        </a:rPr>
                        <a:t>с</a:t>
                      </a:r>
                      <a:r>
                        <a:rPr sz="600" dirty="0" err="1">
                          <a:latin typeface="Calibri"/>
                          <a:cs typeface="Calibri"/>
                        </a:rPr>
                        <a:t>к</a:t>
                      </a:r>
                      <a:r>
                        <a:rPr sz="600" spc="-10" dirty="0" err="1">
                          <a:latin typeface="Calibri"/>
                          <a:cs typeface="Calibri"/>
                        </a:rPr>
                        <a:t>и</a:t>
                      </a:r>
                      <a:r>
                        <a:rPr sz="600" spc="-5" dirty="0" err="1">
                          <a:latin typeface="Calibri"/>
                          <a:cs typeface="Calibri"/>
                        </a:rPr>
                        <a:t>ми</a:t>
                      </a:r>
                      <a:r>
                        <a:rPr sz="600" spc="-5" dirty="0">
                          <a:latin typeface="Calibri"/>
                          <a:cs typeface="Calibri"/>
                        </a:rPr>
                        <a:t>  </a:t>
                      </a:r>
                      <a:r>
                        <a:rPr sz="600" spc="-5" dirty="0" err="1">
                          <a:latin typeface="Calibri"/>
                          <a:cs typeface="Calibri"/>
                        </a:rPr>
                        <a:t>документам</a:t>
                      </a:r>
                      <a:r>
                        <a:rPr lang="ru-RU" sz="600" spc="-5" dirty="0">
                          <a:latin typeface="Calibri"/>
                          <a:cs typeface="Calibri"/>
                        </a:rPr>
                        <a:t>и</a:t>
                      </a:r>
                      <a:r>
                        <a:rPr sz="600" spc="-5" dirty="0">
                          <a:latin typeface="Calibri"/>
                          <a:cs typeface="Calibri"/>
                        </a:rPr>
                        <a:t>)</a:t>
                      </a:r>
                      <a:endParaRPr sz="600" dirty="0">
                        <a:latin typeface="Calibri"/>
                        <a:cs typeface="Calibri"/>
                      </a:endParaRPr>
                    </a:p>
                  </a:txBody>
                  <a:tcPr marL="0" marR="0" marT="74318"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1270" algn="ctr">
                        <a:lnSpc>
                          <a:spcPct val="100000"/>
                        </a:lnSpc>
                        <a:spcBef>
                          <a:spcPts val="1240"/>
                        </a:spcBef>
                      </a:pPr>
                      <a:r>
                        <a:rPr sz="600" spc="-5" dirty="0">
                          <a:latin typeface="Calibri"/>
                          <a:cs typeface="Calibri"/>
                        </a:rPr>
                        <a:t>«История</a:t>
                      </a:r>
                      <a:endParaRPr sz="600" dirty="0">
                        <a:latin typeface="Calibri"/>
                        <a:cs typeface="Calibri"/>
                      </a:endParaRPr>
                    </a:p>
                    <a:p>
                      <a:pPr marL="15875" marR="6350" algn="ctr">
                        <a:lnSpc>
                          <a:spcPct val="100000"/>
                        </a:lnSpc>
                      </a:pPr>
                      <a:r>
                        <a:rPr sz="600" spc="-20" dirty="0">
                          <a:latin typeface="Calibri"/>
                          <a:cs typeface="Calibri"/>
                        </a:rPr>
                        <a:t>р</a:t>
                      </a:r>
                      <a:r>
                        <a:rPr sz="600" dirty="0">
                          <a:latin typeface="Calibri"/>
                          <a:cs typeface="Calibri"/>
                        </a:rPr>
                        <a:t>у</a:t>
                      </a:r>
                      <a:r>
                        <a:rPr sz="600" spc="-20" dirty="0">
                          <a:latin typeface="Calibri"/>
                          <a:cs typeface="Calibri"/>
                        </a:rPr>
                        <a:t>с</a:t>
                      </a:r>
                      <a:r>
                        <a:rPr sz="600" spc="-10" dirty="0">
                          <a:latin typeface="Calibri"/>
                          <a:cs typeface="Calibri"/>
                        </a:rPr>
                        <a:t>с</a:t>
                      </a:r>
                      <a:r>
                        <a:rPr sz="600" spc="-30" dirty="0">
                          <a:latin typeface="Calibri"/>
                          <a:cs typeface="Calibri"/>
                        </a:rPr>
                        <a:t>к</a:t>
                      </a:r>
                      <a:r>
                        <a:rPr sz="600" spc="-5" dirty="0">
                          <a:latin typeface="Calibri"/>
                          <a:cs typeface="Calibri"/>
                        </a:rPr>
                        <a:t>о</a:t>
                      </a:r>
                      <a:r>
                        <a:rPr sz="600" spc="-15" dirty="0">
                          <a:latin typeface="Calibri"/>
                          <a:cs typeface="Calibri"/>
                        </a:rPr>
                        <a:t>г</a:t>
                      </a:r>
                      <a:r>
                        <a:rPr sz="600" dirty="0">
                          <a:latin typeface="Calibri"/>
                          <a:cs typeface="Calibri"/>
                        </a:rPr>
                        <a:t>о</a:t>
                      </a:r>
                      <a:r>
                        <a:rPr sz="600" spc="-15" dirty="0">
                          <a:latin typeface="Calibri"/>
                          <a:cs typeface="Calibri"/>
                        </a:rPr>
                        <a:t> </a:t>
                      </a:r>
                      <a:r>
                        <a:rPr sz="600" spc="-20" dirty="0">
                          <a:latin typeface="Calibri"/>
                          <a:cs typeface="Calibri"/>
                        </a:rPr>
                        <a:t>т</a:t>
                      </a:r>
                      <a:r>
                        <a:rPr sz="600" dirty="0">
                          <a:latin typeface="Calibri"/>
                          <a:cs typeface="Calibri"/>
                        </a:rPr>
                        <a:t>еа</a:t>
                      </a:r>
                      <a:r>
                        <a:rPr sz="600" spc="-10" dirty="0">
                          <a:latin typeface="Calibri"/>
                          <a:cs typeface="Calibri"/>
                        </a:rPr>
                        <a:t>тр</a:t>
                      </a:r>
                      <a:r>
                        <a:rPr sz="600" dirty="0">
                          <a:latin typeface="Calibri"/>
                          <a:cs typeface="Calibri"/>
                        </a:rPr>
                        <a:t>а»  </a:t>
                      </a:r>
                      <a:r>
                        <a:rPr sz="600" spc="-10" dirty="0">
                          <a:latin typeface="Calibri"/>
                          <a:cs typeface="Calibri"/>
                        </a:rPr>
                        <a:t>(образовательн </a:t>
                      </a:r>
                      <a:r>
                        <a:rPr sz="600" spc="-5" dirty="0">
                          <a:latin typeface="Calibri"/>
                          <a:cs typeface="Calibri"/>
                        </a:rPr>
                        <a:t> </a:t>
                      </a:r>
                      <a:r>
                        <a:rPr sz="600" dirty="0">
                          <a:latin typeface="Calibri"/>
                          <a:cs typeface="Calibri"/>
                        </a:rPr>
                        <a:t>ый</a:t>
                      </a:r>
                      <a:r>
                        <a:rPr sz="600" spc="-15" dirty="0">
                          <a:latin typeface="Calibri"/>
                          <a:cs typeface="Calibri"/>
                        </a:rPr>
                        <a:t> </a:t>
                      </a:r>
                      <a:r>
                        <a:rPr sz="600" spc="-5" dirty="0">
                          <a:latin typeface="Calibri"/>
                          <a:cs typeface="Calibri"/>
                        </a:rPr>
                        <a:t>квиз)</a:t>
                      </a:r>
                      <a:endParaRPr sz="600" dirty="0">
                        <a:latin typeface="Calibri"/>
                        <a:cs typeface="Calibri"/>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spcBef>
                          <a:spcPts val="55"/>
                        </a:spcBef>
                      </a:pPr>
                      <a:endParaRPr sz="600" dirty="0">
                        <a:latin typeface="Times New Roman"/>
                        <a:cs typeface="Times New Roman"/>
                      </a:endParaRPr>
                    </a:p>
                    <a:p>
                      <a:pPr marL="26988" marR="347345" indent="0" algn="ctr">
                        <a:lnSpc>
                          <a:spcPct val="100000"/>
                        </a:lnSpc>
                      </a:pPr>
                      <a:r>
                        <a:rPr sz="600" spc="-5" dirty="0">
                          <a:latin typeface="Calibri"/>
                          <a:cs typeface="Calibri"/>
                        </a:rPr>
                        <a:t>«</a:t>
                      </a:r>
                      <a:r>
                        <a:rPr sz="600" spc="-10" dirty="0" err="1" smtClean="0">
                          <a:latin typeface="Calibri"/>
                          <a:cs typeface="Calibri"/>
                        </a:rPr>
                        <a:t>Ц</a:t>
                      </a:r>
                      <a:r>
                        <a:rPr sz="600" dirty="0" err="1" smtClean="0">
                          <a:latin typeface="Calibri"/>
                          <a:cs typeface="Calibri"/>
                        </a:rPr>
                        <a:t>ен</a:t>
                      </a:r>
                      <a:r>
                        <a:rPr sz="600" spc="5" dirty="0" err="1" smtClean="0">
                          <a:latin typeface="Calibri"/>
                          <a:cs typeface="Calibri"/>
                        </a:rPr>
                        <a:t>н</a:t>
                      </a:r>
                      <a:r>
                        <a:rPr sz="600" spc="-5" dirty="0" err="1" smtClean="0">
                          <a:latin typeface="Calibri"/>
                          <a:cs typeface="Calibri"/>
                        </a:rPr>
                        <a:t>ос</a:t>
                      </a:r>
                      <a:r>
                        <a:rPr sz="600" spc="-10" dirty="0" err="1" smtClean="0">
                          <a:latin typeface="Calibri"/>
                          <a:cs typeface="Calibri"/>
                        </a:rPr>
                        <a:t>т</a:t>
                      </a:r>
                      <a:r>
                        <a:rPr sz="600" dirty="0" err="1" smtClean="0">
                          <a:latin typeface="Calibri"/>
                          <a:cs typeface="Calibri"/>
                        </a:rPr>
                        <a:t>ь</a:t>
                      </a:r>
                      <a:endParaRPr lang="ru-RU" sz="600" dirty="0" smtClean="0">
                        <a:latin typeface="Calibri"/>
                        <a:cs typeface="Calibri"/>
                      </a:endParaRPr>
                    </a:p>
                    <a:p>
                      <a:pPr marL="26988" marR="347345" indent="0" algn="ctr">
                        <a:lnSpc>
                          <a:spcPct val="100000"/>
                        </a:lnSpc>
                      </a:pPr>
                      <a:r>
                        <a:rPr sz="600" spc="-5" dirty="0" err="1" smtClean="0">
                          <a:latin typeface="Calibri"/>
                          <a:cs typeface="Calibri"/>
                        </a:rPr>
                        <a:t>научного</a:t>
                      </a:r>
                      <a:r>
                        <a:rPr lang="ru-RU" sz="600" spc="-5" baseline="0" dirty="0" smtClean="0">
                          <a:latin typeface="Calibri"/>
                          <a:cs typeface="Calibri"/>
                        </a:rPr>
                        <a:t> </a:t>
                      </a:r>
                      <a:r>
                        <a:rPr sz="600" dirty="0" err="1" smtClean="0">
                          <a:latin typeface="Calibri"/>
                          <a:cs typeface="Calibri"/>
                        </a:rPr>
                        <a:t>по</a:t>
                      </a:r>
                      <a:r>
                        <a:rPr sz="600" spc="-10" dirty="0" err="1" smtClean="0">
                          <a:latin typeface="Calibri"/>
                          <a:cs typeface="Calibri"/>
                        </a:rPr>
                        <a:t>з</a:t>
                      </a:r>
                      <a:r>
                        <a:rPr sz="600" dirty="0" err="1" smtClean="0">
                          <a:latin typeface="Calibri"/>
                          <a:cs typeface="Calibri"/>
                        </a:rPr>
                        <a:t>нани</a:t>
                      </a:r>
                      <a:r>
                        <a:rPr sz="600" spc="-10" dirty="0" err="1" smtClean="0">
                          <a:latin typeface="Calibri"/>
                          <a:cs typeface="Calibri"/>
                        </a:rPr>
                        <a:t>я</a:t>
                      </a:r>
                      <a:r>
                        <a:rPr sz="600" dirty="0">
                          <a:latin typeface="Calibri"/>
                          <a:cs typeface="Calibri"/>
                        </a:rPr>
                        <a:t>»</a:t>
                      </a:r>
                    </a:p>
                    <a:p>
                      <a:pPr marL="26988" marR="16510" indent="0" algn="ctr">
                        <a:lnSpc>
                          <a:spcPct val="100000"/>
                        </a:lnSpc>
                      </a:pPr>
                      <a:r>
                        <a:rPr sz="600" spc="-10" dirty="0">
                          <a:latin typeface="Calibri"/>
                          <a:cs typeface="Calibri"/>
                        </a:rPr>
                        <a:t>(</a:t>
                      </a:r>
                      <a:r>
                        <a:rPr sz="600" dirty="0">
                          <a:latin typeface="Calibri"/>
                          <a:cs typeface="Calibri"/>
                        </a:rPr>
                        <a:t>ин</a:t>
                      </a:r>
                      <a:r>
                        <a:rPr sz="600" spc="-15" dirty="0">
                          <a:latin typeface="Calibri"/>
                          <a:cs typeface="Calibri"/>
                        </a:rPr>
                        <a:t>т</a:t>
                      </a:r>
                      <a:r>
                        <a:rPr sz="600" spc="-30" dirty="0">
                          <a:latin typeface="Calibri"/>
                          <a:cs typeface="Calibri"/>
                        </a:rPr>
                        <a:t>е</a:t>
                      </a:r>
                      <a:r>
                        <a:rPr sz="600" spc="-5" dirty="0">
                          <a:latin typeface="Calibri"/>
                          <a:cs typeface="Calibri"/>
                        </a:rPr>
                        <a:t>л</a:t>
                      </a:r>
                      <a:r>
                        <a:rPr sz="600" spc="5" dirty="0">
                          <a:latin typeface="Calibri"/>
                          <a:cs typeface="Calibri"/>
                        </a:rPr>
                        <a:t>л</a:t>
                      </a:r>
                      <a:r>
                        <a:rPr sz="600" dirty="0">
                          <a:latin typeface="Calibri"/>
                          <a:cs typeface="Calibri"/>
                        </a:rPr>
                        <a:t>е</a:t>
                      </a:r>
                      <a:r>
                        <a:rPr sz="600" spc="-10" dirty="0">
                          <a:latin typeface="Calibri"/>
                          <a:cs typeface="Calibri"/>
                        </a:rPr>
                        <a:t>к</a:t>
                      </a:r>
                      <a:r>
                        <a:rPr sz="600" spc="-5" dirty="0">
                          <a:latin typeface="Calibri"/>
                          <a:cs typeface="Calibri"/>
                        </a:rPr>
                        <a:t>туаль</a:t>
                      </a:r>
                      <a:r>
                        <a:rPr sz="600" dirty="0">
                          <a:latin typeface="Calibri"/>
                          <a:cs typeface="Calibri"/>
                        </a:rPr>
                        <a:t>ный  марафон)</a:t>
                      </a:r>
                    </a:p>
                  </a:txBody>
                  <a:tcPr marL="0" marR="0" marT="3494"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85725" marR="160020" indent="0" algn="ctr">
                        <a:lnSpc>
                          <a:spcPct val="100000"/>
                        </a:lnSpc>
                        <a:spcBef>
                          <a:spcPts val="1240"/>
                        </a:spcBef>
                      </a:pPr>
                      <a:r>
                        <a:rPr sz="600" spc="-10" dirty="0">
                          <a:latin typeface="Calibri"/>
                          <a:cs typeface="Calibri"/>
                        </a:rPr>
                        <a:t>Россия </a:t>
                      </a:r>
                      <a:r>
                        <a:rPr sz="600" dirty="0">
                          <a:latin typeface="Calibri"/>
                          <a:cs typeface="Calibri"/>
                        </a:rPr>
                        <a:t>в </a:t>
                      </a:r>
                      <a:r>
                        <a:rPr sz="600" spc="5" dirty="0">
                          <a:latin typeface="Calibri"/>
                          <a:cs typeface="Calibri"/>
                        </a:rPr>
                        <a:t> </a:t>
                      </a:r>
                      <a:r>
                        <a:rPr sz="600" spc="-5" dirty="0" err="1" smtClean="0">
                          <a:latin typeface="Calibri"/>
                          <a:cs typeface="Calibri"/>
                        </a:rPr>
                        <a:t>мире</a:t>
                      </a:r>
                      <a:r>
                        <a:rPr lang="ru-RU" sz="600" spc="-5" dirty="0" smtClean="0">
                          <a:latin typeface="Calibri"/>
                          <a:cs typeface="Calibri"/>
                        </a:rPr>
                        <a:t> </a:t>
                      </a:r>
                      <a:r>
                        <a:rPr sz="600" spc="-5" dirty="0" smtClean="0">
                          <a:latin typeface="Calibri"/>
                          <a:cs typeface="Calibri"/>
                        </a:rPr>
                        <a:t>(</a:t>
                      </a:r>
                      <a:r>
                        <a:rPr sz="600" spc="-5" dirty="0">
                          <a:latin typeface="Calibri"/>
                          <a:cs typeface="Calibri"/>
                        </a:rPr>
                        <a:t>работа </a:t>
                      </a:r>
                      <a:r>
                        <a:rPr sz="600" dirty="0">
                          <a:latin typeface="Calibri"/>
                          <a:cs typeface="Calibri"/>
                        </a:rPr>
                        <a:t>с </a:t>
                      </a:r>
                      <a:r>
                        <a:rPr sz="600" spc="5" dirty="0">
                          <a:latin typeface="Calibri"/>
                          <a:cs typeface="Calibri"/>
                        </a:rPr>
                        <a:t> </a:t>
                      </a:r>
                      <a:r>
                        <a:rPr sz="600" dirty="0">
                          <a:latin typeface="Calibri"/>
                          <a:cs typeface="Calibri"/>
                        </a:rPr>
                        <a:t>ин</a:t>
                      </a:r>
                      <a:r>
                        <a:rPr sz="600" spc="-15" dirty="0">
                          <a:latin typeface="Calibri"/>
                          <a:cs typeface="Calibri"/>
                        </a:rPr>
                        <a:t>т</a:t>
                      </a:r>
                      <a:r>
                        <a:rPr sz="600" dirty="0">
                          <a:latin typeface="Calibri"/>
                          <a:cs typeface="Calibri"/>
                        </a:rPr>
                        <a:t>е</a:t>
                      </a:r>
                      <a:r>
                        <a:rPr sz="600" spc="-10" dirty="0">
                          <a:latin typeface="Calibri"/>
                          <a:cs typeface="Calibri"/>
                        </a:rPr>
                        <a:t>р</a:t>
                      </a:r>
                      <a:r>
                        <a:rPr sz="600" dirty="0">
                          <a:latin typeface="Calibri"/>
                          <a:cs typeface="Calibri"/>
                        </a:rPr>
                        <a:t>ак</a:t>
                      </a:r>
                      <a:r>
                        <a:rPr sz="600" spc="-10" dirty="0">
                          <a:latin typeface="Calibri"/>
                          <a:cs typeface="Calibri"/>
                        </a:rPr>
                        <a:t>т</a:t>
                      </a:r>
                      <a:r>
                        <a:rPr sz="600" dirty="0">
                          <a:latin typeface="Calibri"/>
                          <a:cs typeface="Calibri"/>
                        </a:rPr>
                        <a:t>ивной</a:t>
                      </a:r>
                    </a:p>
                    <a:p>
                      <a:pPr marL="85725" indent="0" algn="ctr">
                        <a:lnSpc>
                          <a:spcPct val="100000"/>
                        </a:lnSpc>
                      </a:pPr>
                      <a:r>
                        <a:rPr sz="600" spc="-10" dirty="0">
                          <a:latin typeface="Calibri"/>
                          <a:cs typeface="Calibri"/>
                        </a:rPr>
                        <a:t>картой)</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spcBef>
                          <a:spcPts val="55"/>
                        </a:spcBef>
                      </a:pPr>
                      <a:endParaRPr sz="600" dirty="0">
                        <a:latin typeface="Times New Roman"/>
                        <a:cs typeface="Times New Roman"/>
                      </a:endParaRPr>
                    </a:p>
                    <a:p>
                      <a:pPr marL="95885" marR="88265" algn="ctr">
                        <a:lnSpc>
                          <a:spcPct val="100000"/>
                        </a:lnSpc>
                      </a:pPr>
                      <a:r>
                        <a:rPr sz="600" spc="-5" dirty="0">
                          <a:latin typeface="Calibri"/>
                          <a:cs typeface="Calibri"/>
                        </a:rPr>
                        <a:t>К </a:t>
                      </a:r>
                      <a:r>
                        <a:rPr sz="600" spc="-10" dirty="0">
                          <a:latin typeface="Calibri"/>
                          <a:cs typeface="Calibri"/>
                        </a:rPr>
                        <a:t>подвигу </a:t>
                      </a:r>
                      <a:r>
                        <a:rPr sz="600" spc="-5" dirty="0">
                          <a:latin typeface="Calibri"/>
                          <a:cs typeface="Calibri"/>
                        </a:rPr>
                        <a:t> </a:t>
                      </a:r>
                      <a:r>
                        <a:rPr sz="600" spc="-10" dirty="0">
                          <a:latin typeface="Calibri"/>
                          <a:cs typeface="Calibri"/>
                        </a:rPr>
                        <a:t>с</a:t>
                      </a:r>
                      <a:r>
                        <a:rPr sz="600" spc="-25" dirty="0">
                          <a:latin typeface="Calibri"/>
                          <a:cs typeface="Calibri"/>
                        </a:rPr>
                        <a:t>о</a:t>
                      </a:r>
                      <a:r>
                        <a:rPr sz="600" spc="-5" dirty="0">
                          <a:latin typeface="Calibri"/>
                          <a:cs typeface="Calibri"/>
                        </a:rPr>
                        <a:t>лдат</a:t>
                      </a:r>
                      <a:r>
                        <a:rPr sz="600" dirty="0">
                          <a:latin typeface="Calibri"/>
                          <a:cs typeface="Calibri"/>
                        </a:rPr>
                        <a:t>а</a:t>
                      </a:r>
                      <a:r>
                        <a:rPr sz="600" spc="-35" dirty="0">
                          <a:latin typeface="Calibri"/>
                          <a:cs typeface="Calibri"/>
                        </a:rPr>
                        <a:t> </a:t>
                      </a:r>
                      <a:r>
                        <a:rPr sz="600" spc="-10" dirty="0">
                          <a:latin typeface="Calibri"/>
                          <a:cs typeface="Calibri"/>
                        </a:rPr>
                        <a:t>с</a:t>
                      </a:r>
                      <a:r>
                        <a:rPr sz="600" dirty="0">
                          <a:latin typeface="Calibri"/>
                          <a:cs typeface="Calibri"/>
                        </a:rPr>
                        <a:t>е</a:t>
                      </a:r>
                      <a:r>
                        <a:rPr sz="600" spc="-45" dirty="0">
                          <a:latin typeface="Calibri"/>
                          <a:cs typeface="Calibri"/>
                        </a:rPr>
                        <a:t>р</a:t>
                      </a:r>
                      <a:r>
                        <a:rPr sz="600" spc="-5" dirty="0">
                          <a:latin typeface="Calibri"/>
                          <a:cs typeface="Calibri"/>
                        </a:rPr>
                        <a:t>д</a:t>
                      </a:r>
                      <a:r>
                        <a:rPr sz="600" spc="-25" dirty="0">
                          <a:latin typeface="Calibri"/>
                          <a:cs typeface="Calibri"/>
                        </a:rPr>
                        <a:t>ц</a:t>
                      </a:r>
                      <a:r>
                        <a:rPr sz="600" spc="-15" dirty="0">
                          <a:latin typeface="Calibri"/>
                          <a:cs typeface="Calibri"/>
                        </a:rPr>
                        <a:t>е</a:t>
                      </a:r>
                      <a:r>
                        <a:rPr sz="600" dirty="0">
                          <a:latin typeface="Calibri"/>
                          <a:cs typeface="Calibri"/>
                        </a:rPr>
                        <a:t>м  </a:t>
                      </a:r>
                      <a:r>
                        <a:rPr sz="600" spc="-5" dirty="0" err="1">
                          <a:latin typeface="Calibri"/>
                          <a:cs typeface="Calibri"/>
                        </a:rPr>
                        <a:t>прикоснись</a:t>
                      </a:r>
                      <a:r>
                        <a:rPr sz="600" spc="-5" dirty="0">
                          <a:latin typeface="Calibri"/>
                          <a:cs typeface="Calibri"/>
                        </a:rPr>
                        <a:t>! </a:t>
                      </a:r>
                      <a:r>
                        <a:rPr sz="600" dirty="0">
                          <a:latin typeface="Calibri"/>
                          <a:cs typeface="Calibri"/>
                        </a:rPr>
                        <a:t> </a:t>
                      </a:r>
                      <a:r>
                        <a:rPr lang="ru-RU" sz="600" dirty="0" smtClean="0">
                          <a:latin typeface="Calibri"/>
                          <a:cs typeface="Calibri"/>
                        </a:rPr>
                        <a:t>(ф</a:t>
                      </a:r>
                      <a:r>
                        <a:rPr sz="600" spc="-5" dirty="0" err="1">
                          <a:latin typeface="Calibri"/>
                          <a:cs typeface="Calibri"/>
                        </a:rPr>
                        <a:t>ронтовое</a:t>
                      </a:r>
                      <a:endParaRPr sz="600" dirty="0">
                        <a:latin typeface="Calibri"/>
                        <a:cs typeface="Calibri"/>
                      </a:endParaRPr>
                    </a:p>
                    <a:p>
                      <a:pPr marL="2540" algn="ctr">
                        <a:lnSpc>
                          <a:spcPct val="100000"/>
                        </a:lnSpc>
                      </a:pPr>
                      <a:r>
                        <a:rPr sz="600" dirty="0">
                          <a:latin typeface="Calibri"/>
                          <a:cs typeface="Calibri"/>
                        </a:rPr>
                        <a:t>письмо)</a:t>
                      </a:r>
                    </a:p>
                  </a:txBody>
                  <a:tcPr marL="0" marR="0" marT="3494"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extLst>
                  <a:ext uri="{0D108BD9-81ED-4DB2-BD59-A6C34878D82A}">
                    <a16:rowId xmlns:a16="http://schemas.microsoft.com/office/drawing/2014/main" xmlns="" val="10002"/>
                  </a:ext>
                </a:extLst>
              </a:tr>
            </a:tbl>
          </a:graphicData>
        </a:graphic>
      </p:graphicFrame>
      <p:graphicFrame>
        <p:nvGraphicFramePr>
          <p:cNvPr id="21" name="object 21"/>
          <p:cNvGraphicFramePr>
            <a:graphicFrameLocks noGrp="1"/>
          </p:cNvGraphicFramePr>
          <p:nvPr>
            <p:extLst/>
          </p:nvPr>
        </p:nvGraphicFramePr>
        <p:xfrm>
          <a:off x="1957662" y="3570682"/>
          <a:ext cx="6652628" cy="1311644"/>
        </p:xfrm>
        <a:graphic>
          <a:graphicData uri="http://schemas.openxmlformats.org/drawingml/2006/table">
            <a:tbl>
              <a:tblPr firstRow="1" bandRow="1">
                <a:tableStyleId>{2D5ABB26-0587-4C30-8999-92F81FD0307C}</a:tableStyleId>
              </a:tblPr>
              <a:tblGrid>
                <a:gridCol w="596132">
                  <a:extLst>
                    <a:ext uri="{9D8B030D-6E8A-4147-A177-3AD203B41FA5}">
                      <a16:colId xmlns:a16="http://schemas.microsoft.com/office/drawing/2014/main" xmlns="" val="20000"/>
                    </a:ext>
                  </a:extLst>
                </a:gridCol>
                <a:gridCol w="495877">
                  <a:extLst>
                    <a:ext uri="{9D8B030D-6E8A-4147-A177-3AD203B41FA5}">
                      <a16:colId xmlns:a16="http://schemas.microsoft.com/office/drawing/2014/main" xmlns="" val="20001"/>
                    </a:ext>
                  </a:extLst>
                </a:gridCol>
                <a:gridCol w="601425">
                  <a:extLst>
                    <a:ext uri="{9D8B030D-6E8A-4147-A177-3AD203B41FA5}">
                      <a16:colId xmlns:a16="http://schemas.microsoft.com/office/drawing/2014/main" xmlns="" val="20002"/>
                    </a:ext>
                  </a:extLst>
                </a:gridCol>
                <a:gridCol w="501932">
                  <a:extLst>
                    <a:ext uri="{9D8B030D-6E8A-4147-A177-3AD203B41FA5}">
                      <a16:colId xmlns:a16="http://schemas.microsoft.com/office/drawing/2014/main" xmlns="" val="20003"/>
                    </a:ext>
                  </a:extLst>
                </a:gridCol>
                <a:gridCol w="527086">
                  <a:extLst>
                    <a:ext uri="{9D8B030D-6E8A-4147-A177-3AD203B41FA5}">
                      <a16:colId xmlns:a16="http://schemas.microsoft.com/office/drawing/2014/main" xmlns="" val="20004"/>
                    </a:ext>
                  </a:extLst>
                </a:gridCol>
                <a:gridCol w="571676">
                  <a:extLst>
                    <a:ext uri="{9D8B030D-6E8A-4147-A177-3AD203B41FA5}">
                      <a16:colId xmlns:a16="http://schemas.microsoft.com/office/drawing/2014/main" xmlns="" val="20005"/>
                    </a:ext>
                  </a:extLst>
                </a:gridCol>
                <a:gridCol w="571676">
                  <a:extLst>
                    <a:ext uri="{9D8B030D-6E8A-4147-A177-3AD203B41FA5}">
                      <a16:colId xmlns:a16="http://schemas.microsoft.com/office/drawing/2014/main" xmlns="" val="20006"/>
                    </a:ext>
                  </a:extLst>
                </a:gridCol>
                <a:gridCol w="520657">
                  <a:extLst>
                    <a:ext uri="{9D8B030D-6E8A-4147-A177-3AD203B41FA5}">
                      <a16:colId xmlns:a16="http://schemas.microsoft.com/office/drawing/2014/main" xmlns="" val="20007"/>
                    </a:ext>
                  </a:extLst>
                </a:gridCol>
                <a:gridCol w="775143">
                  <a:extLst>
                    <a:ext uri="{9D8B030D-6E8A-4147-A177-3AD203B41FA5}">
                      <a16:colId xmlns:a16="http://schemas.microsoft.com/office/drawing/2014/main" xmlns="" val="20008"/>
                    </a:ext>
                  </a:extLst>
                </a:gridCol>
                <a:gridCol w="800347">
                  <a:extLst>
                    <a:ext uri="{9D8B030D-6E8A-4147-A177-3AD203B41FA5}">
                      <a16:colId xmlns:a16="http://schemas.microsoft.com/office/drawing/2014/main" xmlns="" val="20009"/>
                    </a:ext>
                  </a:extLst>
                </a:gridCol>
                <a:gridCol w="690677">
                  <a:extLst>
                    <a:ext uri="{9D8B030D-6E8A-4147-A177-3AD203B41FA5}">
                      <a16:colId xmlns:a16="http://schemas.microsoft.com/office/drawing/2014/main" xmlns="" val="20010"/>
                    </a:ext>
                  </a:extLst>
                </a:gridCol>
              </a:tblGrid>
              <a:tr h="158853">
                <a:tc gridSpan="4">
                  <a:txBody>
                    <a:bodyPr/>
                    <a:lstStyle/>
                    <a:p>
                      <a:pPr algn="ctr">
                        <a:lnSpc>
                          <a:spcPct val="100000"/>
                        </a:lnSpc>
                      </a:pPr>
                      <a:r>
                        <a:rPr sz="700" b="1" dirty="0" err="1">
                          <a:latin typeface="Calibri"/>
                          <a:cs typeface="Calibri"/>
                        </a:rPr>
                        <a:t>Март</a:t>
                      </a:r>
                      <a:endParaRPr sz="700" dirty="0">
                        <a:latin typeface="Calibri"/>
                        <a:cs typeface="Calibri"/>
                      </a:endParaRPr>
                    </a:p>
                  </a:txBody>
                  <a:tcPr marL="0" marR="0" marT="1906"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algn="ctr">
                        <a:lnSpc>
                          <a:spcPct val="100000"/>
                        </a:lnSpc>
                      </a:pPr>
                      <a:r>
                        <a:rPr sz="700" b="1" spc="-5" dirty="0" err="1">
                          <a:latin typeface="Calibri"/>
                          <a:cs typeface="Calibri"/>
                        </a:rPr>
                        <a:t>Апрель</a:t>
                      </a:r>
                      <a:endParaRPr sz="700" dirty="0">
                        <a:latin typeface="Calibri"/>
                        <a:cs typeface="Calibri"/>
                      </a:endParaRPr>
                    </a:p>
                  </a:txBody>
                  <a:tcPr marL="0" marR="0" marT="1906"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marL="3175" algn="ctr">
                        <a:lnSpc>
                          <a:spcPct val="100000"/>
                        </a:lnSpc>
                      </a:pPr>
                      <a:r>
                        <a:rPr sz="700" b="1" dirty="0" err="1">
                          <a:latin typeface="Calibri"/>
                          <a:cs typeface="Calibri"/>
                        </a:rPr>
                        <a:t>Май</a:t>
                      </a:r>
                      <a:endParaRPr sz="700" dirty="0">
                        <a:latin typeface="Calibri"/>
                        <a:cs typeface="Calibri"/>
                      </a:endParaRPr>
                    </a:p>
                  </a:txBody>
                  <a:tcPr marL="0" marR="0" marT="1906" marB="0">
                    <a:lnL w="12700">
                      <a:solidFill>
                        <a:srgbClr val="000000"/>
                      </a:solidFill>
                      <a:prstDash val="solid"/>
                    </a:lnL>
                    <a:lnR w="12700">
                      <a:solidFill>
                        <a:srgbClr val="000000"/>
                      </a:solidFill>
                      <a:prstDash val="solid"/>
                    </a:lnR>
                    <a:lnT w="12700">
                      <a:solidFill>
                        <a:srgbClr val="000000"/>
                      </a:solidFill>
                      <a:prstDash val="solid"/>
                    </a:lnT>
                    <a:lnB w="6350">
                      <a:solidFill>
                        <a:srgbClr val="000000"/>
                      </a:solidFill>
                      <a:prstDash val="solid"/>
                    </a:lnB>
                    <a:solidFill>
                      <a:srgbClr val="E7B7C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206794">
                <a:tc>
                  <a:txBody>
                    <a:bodyPr/>
                    <a:lstStyle/>
                    <a:p>
                      <a:pPr marL="189865">
                        <a:lnSpc>
                          <a:spcPct val="100000"/>
                        </a:lnSpc>
                        <a:spcBef>
                          <a:spcPts val="810"/>
                        </a:spcBef>
                      </a:pPr>
                      <a:r>
                        <a:rPr sz="700" spc="-5" dirty="0">
                          <a:latin typeface="Calibri"/>
                          <a:cs typeface="Calibri"/>
                        </a:rPr>
                        <a:t>06.03.2023</a:t>
                      </a:r>
                      <a:endParaRPr sz="700">
                        <a:latin typeface="Calibri"/>
                        <a:cs typeface="Calibri"/>
                      </a:endParaRPr>
                    </a:p>
                  </a:txBody>
                  <a:tcPr marL="0" marR="0" marT="51451"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ts val="1650"/>
                        </a:lnSpc>
                      </a:pPr>
                      <a:r>
                        <a:rPr sz="700" spc="-5" dirty="0">
                          <a:latin typeface="Calibri"/>
                          <a:cs typeface="Calibri"/>
                        </a:rPr>
                        <a:t>13.03.202</a:t>
                      </a:r>
                      <a:r>
                        <a:rPr sz="700" dirty="0">
                          <a:latin typeface="Calibri"/>
                          <a:cs typeface="Calibri"/>
                        </a:rPr>
                        <a:t>3</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5725" indent="0">
                        <a:lnSpc>
                          <a:spcPct val="100000"/>
                        </a:lnSpc>
                        <a:spcBef>
                          <a:spcPts val="810"/>
                        </a:spcBef>
                      </a:pPr>
                      <a:r>
                        <a:rPr sz="700" spc="-5" dirty="0">
                          <a:latin typeface="Calibri"/>
                          <a:cs typeface="Calibri"/>
                        </a:rPr>
                        <a:t>20.03.20</a:t>
                      </a:r>
                      <a:r>
                        <a:rPr lang="ru-RU" sz="700" spc="-5" dirty="0">
                          <a:latin typeface="Calibri"/>
                          <a:cs typeface="Calibri"/>
                        </a:rPr>
                        <a:t>2</a:t>
                      </a:r>
                      <a:r>
                        <a:rPr sz="700" spc="-5" dirty="0">
                          <a:latin typeface="Calibri"/>
                          <a:cs typeface="Calibri"/>
                        </a:rPr>
                        <a:t>3</a:t>
                      </a:r>
                      <a:endParaRPr sz="700" dirty="0">
                        <a:latin typeface="Calibri"/>
                        <a:cs typeface="Calibri"/>
                      </a:endParaRPr>
                    </a:p>
                  </a:txBody>
                  <a:tcPr marL="0" marR="0" marT="5145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635">
                        <a:lnSpc>
                          <a:spcPct val="100000"/>
                        </a:lnSpc>
                        <a:spcBef>
                          <a:spcPts val="810"/>
                        </a:spcBef>
                      </a:pPr>
                      <a:r>
                        <a:rPr sz="700" spc="-5" dirty="0">
                          <a:latin typeface="Calibri"/>
                          <a:cs typeface="Calibri"/>
                        </a:rPr>
                        <a:t>27.03.2023</a:t>
                      </a:r>
                      <a:endParaRPr sz="700">
                        <a:latin typeface="Calibri"/>
                        <a:cs typeface="Calibri"/>
                      </a:endParaRPr>
                    </a:p>
                  </a:txBody>
                  <a:tcPr marL="0" marR="0" marT="51451"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89535">
                        <a:lnSpc>
                          <a:spcPct val="100000"/>
                        </a:lnSpc>
                        <a:spcBef>
                          <a:spcPts val="810"/>
                        </a:spcBef>
                      </a:pPr>
                      <a:r>
                        <a:rPr sz="700" spc="-5" dirty="0">
                          <a:latin typeface="Calibri"/>
                          <a:cs typeface="Calibri"/>
                        </a:rPr>
                        <a:t>03.04.2023</a:t>
                      </a:r>
                      <a:endParaRPr sz="700" dirty="0">
                        <a:latin typeface="Calibri"/>
                        <a:cs typeface="Calibri"/>
                      </a:endParaRPr>
                    </a:p>
                  </a:txBody>
                  <a:tcPr marL="0" marR="0" marT="51451"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5735">
                        <a:lnSpc>
                          <a:spcPct val="100000"/>
                        </a:lnSpc>
                        <a:spcBef>
                          <a:spcPts val="810"/>
                        </a:spcBef>
                      </a:pPr>
                      <a:r>
                        <a:rPr sz="700" spc="-5" dirty="0">
                          <a:latin typeface="Calibri"/>
                          <a:cs typeface="Calibri"/>
                        </a:rPr>
                        <a:t>10.04.2023</a:t>
                      </a:r>
                      <a:endParaRPr sz="700">
                        <a:latin typeface="Calibri"/>
                        <a:cs typeface="Calibri"/>
                      </a:endParaRPr>
                    </a:p>
                  </a:txBody>
                  <a:tcPr marL="0" marR="0" marT="5145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6370">
                        <a:lnSpc>
                          <a:spcPct val="100000"/>
                        </a:lnSpc>
                        <a:spcBef>
                          <a:spcPts val="810"/>
                        </a:spcBef>
                      </a:pPr>
                      <a:r>
                        <a:rPr sz="700" spc="-5" dirty="0">
                          <a:latin typeface="Calibri"/>
                          <a:cs typeface="Calibri"/>
                        </a:rPr>
                        <a:t>17.04.2023</a:t>
                      </a:r>
                      <a:endParaRPr sz="700">
                        <a:latin typeface="Calibri"/>
                        <a:cs typeface="Calibri"/>
                      </a:endParaRPr>
                    </a:p>
                  </a:txBody>
                  <a:tcPr marL="0" marR="0" marT="5145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8270">
                        <a:lnSpc>
                          <a:spcPct val="100000"/>
                        </a:lnSpc>
                        <a:spcBef>
                          <a:spcPts val="810"/>
                        </a:spcBef>
                      </a:pPr>
                      <a:r>
                        <a:rPr sz="700" spc="-5" dirty="0">
                          <a:latin typeface="Calibri"/>
                          <a:cs typeface="Calibri"/>
                        </a:rPr>
                        <a:t>24.04.2023</a:t>
                      </a:r>
                      <a:endParaRPr sz="700" dirty="0">
                        <a:latin typeface="Calibri"/>
                        <a:cs typeface="Calibri"/>
                      </a:endParaRPr>
                    </a:p>
                  </a:txBody>
                  <a:tcPr marL="0" marR="0" marT="51451"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tc>
                  <a:txBody>
                    <a:bodyPr/>
                    <a:lstStyle/>
                    <a:p>
                      <a:pPr marL="356235">
                        <a:lnSpc>
                          <a:spcPct val="100000"/>
                        </a:lnSpc>
                        <a:spcBef>
                          <a:spcPts val="810"/>
                        </a:spcBef>
                      </a:pPr>
                      <a:r>
                        <a:rPr sz="700" spc="-5" dirty="0">
                          <a:latin typeface="Calibri"/>
                          <a:cs typeface="Calibri"/>
                        </a:rPr>
                        <a:t>15.05.2023</a:t>
                      </a:r>
                      <a:endParaRPr sz="700">
                        <a:latin typeface="Calibri"/>
                        <a:cs typeface="Calibri"/>
                      </a:endParaRPr>
                    </a:p>
                  </a:txBody>
                  <a:tcPr marL="0" marR="0" marT="51451" marB="0">
                    <a:lnL w="1270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94970">
                        <a:lnSpc>
                          <a:spcPct val="100000"/>
                        </a:lnSpc>
                        <a:spcBef>
                          <a:spcPts val="810"/>
                        </a:spcBef>
                      </a:pPr>
                      <a:r>
                        <a:rPr sz="700" spc="-5" dirty="0">
                          <a:latin typeface="Calibri"/>
                          <a:cs typeface="Calibri"/>
                        </a:rPr>
                        <a:t>22.05.2023</a:t>
                      </a:r>
                      <a:endParaRPr sz="700">
                        <a:latin typeface="Calibri"/>
                        <a:cs typeface="Calibri"/>
                      </a:endParaRPr>
                    </a:p>
                  </a:txBody>
                  <a:tcPr marL="0" marR="0" marT="5145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64160">
                        <a:lnSpc>
                          <a:spcPct val="100000"/>
                        </a:lnSpc>
                        <a:spcBef>
                          <a:spcPts val="810"/>
                        </a:spcBef>
                      </a:pPr>
                      <a:r>
                        <a:rPr sz="700" spc="-5" dirty="0">
                          <a:latin typeface="Calibri"/>
                          <a:cs typeface="Calibri"/>
                        </a:rPr>
                        <a:t>29.05.2023</a:t>
                      </a:r>
                      <a:endParaRPr sz="700">
                        <a:latin typeface="Calibri"/>
                        <a:cs typeface="Calibri"/>
                      </a:endParaRPr>
                    </a:p>
                  </a:txBody>
                  <a:tcPr marL="0" marR="0" marT="51451" marB="0">
                    <a:lnL w="6350">
                      <a:solidFill>
                        <a:srgbClr val="000000"/>
                      </a:solidFill>
                      <a:prstDash val="solid"/>
                    </a:lnL>
                    <a:lnR w="1270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xmlns="" val="10001"/>
                  </a:ext>
                </a:extLst>
              </a:tr>
              <a:tr h="887980">
                <a:tc>
                  <a:txBody>
                    <a:bodyPr/>
                    <a:lstStyle/>
                    <a:p>
                      <a:pPr>
                        <a:lnSpc>
                          <a:spcPct val="100000"/>
                        </a:lnSpc>
                      </a:pPr>
                      <a:endParaRPr sz="600" dirty="0">
                        <a:latin typeface="Times New Roman"/>
                        <a:cs typeface="Times New Roman"/>
                      </a:endParaRPr>
                    </a:p>
                    <a:p>
                      <a:pPr marL="75565" marR="67310" algn="ctr">
                        <a:lnSpc>
                          <a:spcPct val="100000"/>
                        </a:lnSpc>
                        <a:spcBef>
                          <a:spcPts val="1019"/>
                        </a:spcBef>
                      </a:pPr>
                      <a:r>
                        <a:rPr sz="600" spc="-5" dirty="0">
                          <a:latin typeface="Calibri"/>
                          <a:cs typeface="Calibri"/>
                        </a:rPr>
                        <a:t>«Женщины </a:t>
                      </a:r>
                      <a:r>
                        <a:rPr sz="600" dirty="0">
                          <a:latin typeface="Calibri"/>
                          <a:cs typeface="Calibri"/>
                        </a:rPr>
                        <a:t>– </a:t>
                      </a:r>
                      <a:r>
                        <a:rPr sz="600" spc="5" dirty="0">
                          <a:latin typeface="Calibri"/>
                          <a:cs typeface="Calibri"/>
                        </a:rPr>
                        <a:t> </a:t>
                      </a:r>
                      <a:r>
                        <a:rPr lang="ru-RU" sz="600" spc="5" dirty="0" smtClean="0">
                          <a:latin typeface="Calibri"/>
                          <a:cs typeface="Calibri"/>
                        </a:rPr>
                        <a:t>г</a:t>
                      </a:r>
                      <a:r>
                        <a:rPr sz="600" spc="-35" dirty="0" err="1" smtClean="0">
                          <a:latin typeface="Calibri"/>
                          <a:cs typeface="Calibri"/>
                        </a:rPr>
                        <a:t>ерои</a:t>
                      </a:r>
                      <a:r>
                        <a:rPr sz="600" spc="-30" dirty="0" smtClean="0">
                          <a:latin typeface="Calibri"/>
                          <a:cs typeface="Calibri"/>
                        </a:rPr>
                        <a:t> </a:t>
                      </a:r>
                      <a:r>
                        <a:rPr sz="600" spc="-15" dirty="0">
                          <a:latin typeface="Calibri"/>
                          <a:cs typeface="Calibri"/>
                        </a:rPr>
                        <a:t>труда» </a:t>
                      </a:r>
                      <a:r>
                        <a:rPr sz="600" spc="-10" dirty="0">
                          <a:latin typeface="Calibri"/>
                          <a:cs typeface="Calibri"/>
                        </a:rPr>
                        <a:t> </a:t>
                      </a:r>
                      <a:r>
                        <a:rPr sz="600" spc="-5" dirty="0">
                          <a:latin typeface="Calibri"/>
                          <a:cs typeface="Calibri"/>
                        </a:rPr>
                        <a:t>(встреча </a:t>
                      </a:r>
                      <a:r>
                        <a:rPr sz="600" dirty="0">
                          <a:latin typeface="Calibri"/>
                          <a:cs typeface="Calibri"/>
                        </a:rPr>
                        <a:t>с </a:t>
                      </a:r>
                      <a:r>
                        <a:rPr sz="600" spc="5" dirty="0">
                          <a:latin typeface="Calibri"/>
                          <a:cs typeface="Calibri"/>
                        </a:rPr>
                        <a:t> </a:t>
                      </a:r>
                      <a:r>
                        <a:rPr sz="600" spc="-5" dirty="0">
                          <a:latin typeface="Calibri"/>
                          <a:cs typeface="Calibri"/>
                        </a:rPr>
                        <a:t>ветеранами</a:t>
                      </a:r>
                      <a:r>
                        <a:rPr sz="600" spc="-70" dirty="0">
                          <a:latin typeface="Calibri"/>
                          <a:cs typeface="Calibri"/>
                        </a:rPr>
                        <a:t> </a:t>
                      </a:r>
                      <a:r>
                        <a:rPr sz="600" dirty="0">
                          <a:latin typeface="Calibri"/>
                          <a:cs typeface="Calibri"/>
                        </a:rPr>
                        <a:t>и</a:t>
                      </a:r>
                    </a:p>
                    <a:p>
                      <a:pPr algn="ctr">
                        <a:lnSpc>
                          <a:spcPct val="100000"/>
                        </a:lnSpc>
                      </a:pPr>
                      <a:r>
                        <a:rPr sz="600" spc="-5" dirty="0">
                          <a:latin typeface="Calibri"/>
                          <a:cs typeface="Calibri"/>
                        </a:rPr>
                        <a:t>героями</a:t>
                      </a:r>
                      <a:r>
                        <a:rPr sz="600" spc="-45" dirty="0">
                          <a:latin typeface="Calibri"/>
                          <a:cs typeface="Calibri"/>
                        </a:rPr>
                        <a:t> </a:t>
                      </a:r>
                      <a:r>
                        <a:rPr sz="600" spc="-15" dirty="0">
                          <a:latin typeface="Calibri"/>
                          <a:cs typeface="Calibri"/>
                        </a:rPr>
                        <a:t>труда)</a:t>
                      </a: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spcBef>
                          <a:spcPts val="20"/>
                        </a:spcBef>
                      </a:pPr>
                      <a:endParaRPr sz="600" dirty="0">
                        <a:latin typeface="Times New Roman"/>
                        <a:cs typeface="Times New Roman"/>
                      </a:endParaRPr>
                    </a:p>
                    <a:p>
                      <a:pPr marL="29845" marR="19685" indent="-1905" algn="ctr">
                        <a:lnSpc>
                          <a:spcPct val="100000"/>
                        </a:lnSpc>
                      </a:pPr>
                      <a:r>
                        <a:rPr sz="600" spc="-25" dirty="0">
                          <a:latin typeface="Calibri"/>
                          <a:cs typeface="Calibri"/>
                        </a:rPr>
                        <a:t>Гимн </a:t>
                      </a:r>
                      <a:r>
                        <a:rPr sz="600" spc="-20" dirty="0">
                          <a:latin typeface="Calibri"/>
                          <a:cs typeface="Calibri"/>
                        </a:rPr>
                        <a:t> </a:t>
                      </a:r>
                      <a:r>
                        <a:rPr sz="600" spc="-10" dirty="0">
                          <a:latin typeface="Calibri"/>
                          <a:cs typeface="Calibri"/>
                        </a:rPr>
                        <a:t>России </a:t>
                      </a:r>
                      <a:r>
                        <a:rPr sz="600" spc="-5" dirty="0">
                          <a:latin typeface="Calibri"/>
                          <a:cs typeface="Calibri"/>
                        </a:rPr>
                        <a:t> </a:t>
                      </a:r>
                      <a:r>
                        <a:rPr sz="600" spc="-10" dirty="0">
                          <a:latin typeface="Calibri"/>
                          <a:cs typeface="Calibri"/>
                        </a:rPr>
                        <a:t>(р</a:t>
                      </a:r>
                      <a:r>
                        <a:rPr sz="600" dirty="0">
                          <a:latin typeface="Calibri"/>
                          <a:cs typeface="Calibri"/>
                        </a:rPr>
                        <a:t>а</a:t>
                      </a:r>
                      <a:r>
                        <a:rPr sz="600" spc="-5" dirty="0">
                          <a:latin typeface="Calibri"/>
                          <a:cs typeface="Calibri"/>
                        </a:rPr>
                        <a:t>б</a:t>
                      </a:r>
                      <a:r>
                        <a:rPr sz="600" spc="-10" dirty="0">
                          <a:latin typeface="Calibri"/>
                          <a:cs typeface="Calibri"/>
                        </a:rPr>
                        <a:t>о</a:t>
                      </a:r>
                      <a:r>
                        <a:rPr sz="600" spc="-5" dirty="0">
                          <a:latin typeface="Calibri"/>
                          <a:cs typeface="Calibri"/>
                        </a:rPr>
                        <a:t>т</a:t>
                      </a:r>
                      <a:r>
                        <a:rPr sz="600" dirty="0">
                          <a:latin typeface="Calibri"/>
                          <a:cs typeface="Calibri"/>
                        </a:rPr>
                        <a:t>а</a:t>
                      </a:r>
                      <a:r>
                        <a:rPr sz="600" spc="-5" dirty="0">
                          <a:latin typeface="Calibri"/>
                          <a:cs typeface="Calibri"/>
                        </a:rPr>
                        <a:t> </a:t>
                      </a:r>
                      <a:r>
                        <a:rPr sz="600" dirty="0">
                          <a:latin typeface="Calibri"/>
                          <a:cs typeface="Calibri"/>
                        </a:rPr>
                        <a:t>с  </a:t>
                      </a:r>
                      <a:r>
                        <a:rPr sz="600" spc="-10" dirty="0">
                          <a:latin typeface="Calibri"/>
                          <a:cs typeface="Calibri"/>
                        </a:rPr>
                        <a:t>текстом)</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pPr>
                      <a:endParaRPr sz="600" dirty="0">
                        <a:latin typeface="Times New Roman"/>
                        <a:cs typeface="Times New Roman"/>
                      </a:endParaRPr>
                    </a:p>
                    <a:p>
                      <a:pPr marL="72390" marR="65405" indent="1905" algn="ctr">
                        <a:lnSpc>
                          <a:spcPct val="100000"/>
                        </a:lnSpc>
                        <a:spcBef>
                          <a:spcPts val="1090"/>
                        </a:spcBef>
                      </a:pPr>
                      <a:r>
                        <a:rPr sz="600" spc="-10" dirty="0" err="1">
                          <a:latin typeface="Calibri"/>
                          <a:cs typeface="Calibri"/>
                        </a:rPr>
                        <a:t>Историческая</a:t>
                      </a:r>
                      <a:r>
                        <a:rPr sz="600" spc="-10" dirty="0">
                          <a:latin typeface="Calibri"/>
                          <a:cs typeface="Calibri"/>
                        </a:rPr>
                        <a:t> </a:t>
                      </a:r>
                      <a:r>
                        <a:rPr sz="600" spc="-5" dirty="0">
                          <a:latin typeface="Calibri"/>
                          <a:cs typeface="Calibri"/>
                        </a:rPr>
                        <a:t> </a:t>
                      </a:r>
                      <a:r>
                        <a:rPr sz="600" spc="-10" dirty="0" err="1">
                          <a:latin typeface="Calibri"/>
                          <a:cs typeface="Calibri"/>
                        </a:rPr>
                        <a:t>с</a:t>
                      </a:r>
                      <a:r>
                        <a:rPr sz="600" dirty="0" err="1">
                          <a:latin typeface="Calibri"/>
                          <a:cs typeface="Calibri"/>
                        </a:rPr>
                        <a:t>п</a:t>
                      </a:r>
                      <a:r>
                        <a:rPr sz="600" spc="-5" dirty="0" err="1">
                          <a:latin typeface="Calibri"/>
                          <a:cs typeface="Calibri"/>
                        </a:rPr>
                        <a:t>р</a:t>
                      </a:r>
                      <a:r>
                        <a:rPr sz="600" dirty="0" err="1">
                          <a:latin typeface="Calibri"/>
                          <a:cs typeface="Calibri"/>
                        </a:rPr>
                        <a:t>ав</a:t>
                      </a:r>
                      <a:r>
                        <a:rPr sz="600" spc="-30" dirty="0" err="1">
                          <a:latin typeface="Calibri"/>
                          <a:cs typeface="Calibri"/>
                        </a:rPr>
                        <a:t>е</a:t>
                      </a:r>
                      <a:r>
                        <a:rPr sz="600" spc="-5" dirty="0" err="1">
                          <a:latin typeface="Calibri"/>
                          <a:cs typeface="Calibri"/>
                        </a:rPr>
                        <a:t>дливо</a:t>
                      </a:r>
                      <a:r>
                        <a:rPr sz="600" spc="-10" dirty="0" err="1">
                          <a:latin typeface="Calibri"/>
                          <a:cs typeface="Calibri"/>
                        </a:rPr>
                        <a:t>с</a:t>
                      </a:r>
                      <a:r>
                        <a:rPr sz="600" spc="-5" dirty="0" err="1">
                          <a:latin typeface="Calibri"/>
                          <a:cs typeface="Calibri"/>
                        </a:rPr>
                        <a:t>ть</a:t>
                      </a:r>
                      <a:endParaRPr lang="ru-RU" sz="600" spc="-5" dirty="0">
                        <a:latin typeface="Calibri"/>
                        <a:cs typeface="Calibri"/>
                      </a:endParaRPr>
                    </a:p>
                    <a:p>
                      <a:pPr marL="72390" marR="65405" indent="1905" algn="ctr">
                        <a:lnSpc>
                          <a:spcPct val="100000"/>
                        </a:lnSpc>
                        <a:spcBef>
                          <a:spcPts val="1090"/>
                        </a:spcBef>
                      </a:pPr>
                      <a:r>
                        <a:rPr sz="600" spc="-10" dirty="0">
                          <a:latin typeface="Calibri"/>
                          <a:cs typeface="Calibri"/>
                        </a:rPr>
                        <a:t>(</a:t>
                      </a:r>
                      <a:r>
                        <a:rPr sz="600" spc="-10" dirty="0" err="1">
                          <a:latin typeface="Calibri"/>
                          <a:cs typeface="Calibri"/>
                        </a:rPr>
                        <a:t>дискуссия</a:t>
                      </a:r>
                      <a:r>
                        <a:rPr sz="600" spc="-10" dirty="0">
                          <a:latin typeface="Calibri"/>
                          <a:cs typeface="Calibri"/>
                        </a:rPr>
                        <a:t>)</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27305" marR="17145" indent="-635" algn="ctr">
                        <a:lnSpc>
                          <a:spcPct val="100000"/>
                        </a:lnSpc>
                        <a:spcBef>
                          <a:spcPts val="1019"/>
                        </a:spcBef>
                      </a:pPr>
                      <a:r>
                        <a:rPr sz="600" spc="-5" dirty="0">
                          <a:latin typeface="Calibri"/>
                          <a:cs typeface="Calibri"/>
                        </a:rPr>
                        <a:t>Искусство </a:t>
                      </a:r>
                      <a:r>
                        <a:rPr sz="600" dirty="0">
                          <a:latin typeface="Calibri"/>
                          <a:cs typeface="Calibri"/>
                        </a:rPr>
                        <a:t>и </a:t>
                      </a:r>
                      <a:r>
                        <a:rPr sz="600" spc="5" dirty="0">
                          <a:latin typeface="Calibri"/>
                          <a:cs typeface="Calibri"/>
                        </a:rPr>
                        <a:t> </a:t>
                      </a:r>
                      <a:r>
                        <a:rPr sz="600" dirty="0">
                          <a:latin typeface="Calibri"/>
                          <a:cs typeface="Calibri"/>
                        </a:rPr>
                        <a:t>п</a:t>
                      </a:r>
                      <a:r>
                        <a:rPr sz="600" spc="-5" dirty="0">
                          <a:latin typeface="Calibri"/>
                          <a:cs typeface="Calibri"/>
                        </a:rPr>
                        <a:t>с</a:t>
                      </a:r>
                      <a:r>
                        <a:rPr sz="600" dirty="0">
                          <a:latin typeface="Calibri"/>
                          <a:cs typeface="Calibri"/>
                        </a:rPr>
                        <a:t>е</a:t>
                      </a:r>
                      <a:r>
                        <a:rPr sz="600" spc="-15" dirty="0">
                          <a:latin typeface="Calibri"/>
                          <a:cs typeface="Calibri"/>
                        </a:rPr>
                        <a:t>в</a:t>
                      </a:r>
                      <a:r>
                        <a:rPr sz="600" spc="-20" dirty="0">
                          <a:latin typeface="Calibri"/>
                          <a:cs typeface="Calibri"/>
                        </a:rPr>
                        <a:t>д</a:t>
                      </a:r>
                      <a:r>
                        <a:rPr sz="600" spc="-5" dirty="0">
                          <a:latin typeface="Calibri"/>
                          <a:cs typeface="Calibri"/>
                        </a:rPr>
                        <a:t>ои</a:t>
                      </a:r>
                      <a:r>
                        <a:rPr sz="600" spc="-10" dirty="0">
                          <a:latin typeface="Calibri"/>
                          <a:cs typeface="Calibri"/>
                        </a:rPr>
                        <a:t>с</a:t>
                      </a:r>
                      <a:r>
                        <a:rPr sz="600" dirty="0">
                          <a:latin typeface="Calibri"/>
                          <a:cs typeface="Calibri"/>
                        </a:rPr>
                        <a:t>ку</a:t>
                      </a:r>
                      <a:r>
                        <a:rPr sz="600" spc="-25" dirty="0">
                          <a:latin typeface="Calibri"/>
                          <a:cs typeface="Calibri"/>
                        </a:rPr>
                        <a:t>с</a:t>
                      </a:r>
                      <a:r>
                        <a:rPr sz="600" dirty="0">
                          <a:latin typeface="Calibri"/>
                          <a:cs typeface="Calibri"/>
                        </a:rPr>
                        <a:t>с  </a:t>
                      </a:r>
                      <a:r>
                        <a:rPr sz="600" spc="-5" dirty="0">
                          <a:latin typeface="Calibri"/>
                          <a:cs typeface="Calibri"/>
                        </a:rPr>
                        <a:t>тво</a:t>
                      </a:r>
                      <a:endParaRPr sz="600" dirty="0">
                        <a:latin typeface="Calibri"/>
                        <a:cs typeface="Calibri"/>
                      </a:endParaRPr>
                    </a:p>
                    <a:p>
                      <a:pPr marL="17780" marR="8255" indent="-1270" algn="ctr">
                        <a:lnSpc>
                          <a:spcPct val="100000"/>
                        </a:lnSpc>
                      </a:pPr>
                      <a:r>
                        <a:rPr sz="600" spc="-5" dirty="0">
                          <a:latin typeface="Calibri"/>
                          <a:cs typeface="Calibri"/>
                        </a:rPr>
                        <a:t>(творческая </a:t>
                      </a:r>
                      <a:r>
                        <a:rPr sz="600" dirty="0">
                          <a:latin typeface="Calibri"/>
                          <a:cs typeface="Calibri"/>
                        </a:rPr>
                        <a:t> </a:t>
                      </a:r>
                      <a:r>
                        <a:rPr sz="600" spc="-5" dirty="0">
                          <a:latin typeface="Calibri"/>
                          <a:cs typeface="Calibri"/>
                        </a:rPr>
                        <a:t>лабора</a:t>
                      </a:r>
                      <a:r>
                        <a:rPr sz="600" spc="-20" dirty="0">
                          <a:latin typeface="Calibri"/>
                          <a:cs typeface="Calibri"/>
                        </a:rPr>
                        <a:t>т</a:t>
                      </a:r>
                      <a:r>
                        <a:rPr sz="600" spc="-5" dirty="0">
                          <a:latin typeface="Calibri"/>
                          <a:cs typeface="Calibri"/>
                        </a:rPr>
                        <a:t>ори</a:t>
                      </a:r>
                      <a:r>
                        <a:rPr sz="600" spc="-10" dirty="0">
                          <a:latin typeface="Calibri"/>
                          <a:cs typeface="Calibri"/>
                        </a:rPr>
                        <a:t>я</a:t>
                      </a:r>
                      <a:r>
                        <a:rPr sz="600" dirty="0">
                          <a:latin typeface="Calibri"/>
                          <a:cs typeface="Calibri"/>
                        </a:rPr>
                        <a:t>)</a:t>
                      </a: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a:lnSpc>
                          <a:spcPct val="100000"/>
                        </a:lnSpc>
                        <a:spcBef>
                          <a:spcPts val="20"/>
                        </a:spcBef>
                      </a:pPr>
                      <a:endParaRPr sz="600" dirty="0">
                        <a:latin typeface="Times New Roman"/>
                        <a:cs typeface="Times New Roman"/>
                      </a:endParaRPr>
                    </a:p>
                    <a:p>
                      <a:pPr marL="16510" marR="8890" indent="-1270" algn="ctr">
                        <a:lnSpc>
                          <a:spcPct val="100000"/>
                        </a:lnSpc>
                      </a:pPr>
                      <a:r>
                        <a:rPr sz="600" spc="-10" dirty="0" err="1" smtClean="0">
                          <a:latin typeface="Calibri"/>
                          <a:cs typeface="Calibri"/>
                        </a:rPr>
                        <a:t>Бессмертн</a:t>
                      </a:r>
                      <a:r>
                        <a:rPr sz="600" dirty="0" err="1" smtClean="0">
                          <a:latin typeface="Calibri"/>
                          <a:cs typeface="Calibri"/>
                        </a:rPr>
                        <a:t>ый</a:t>
                      </a:r>
                      <a:r>
                        <a:rPr sz="600" dirty="0" smtClean="0">
                          <a:latin typeface="Calibri"/>
                          <a:cs typeface="Calibri"/>
                        </a:rPr>
                        <a:t> </a:t>
                      </a:r>
                      <a:r>
                        <a:rPr sz="600" spc="-10" dirty="0" err="1">
                          <a:latin typeface="Calibri"/>
                          <a:cs typeface="Calibri"/>
                        </a:rPr>
                        <a:t>подвиг</a:t>
                      </a:r>
                      <a:r>
                        <a:rPr sz="600" spc="-10" dirty="0">
                          <a:latin typeface="Calibri"/>
                          <a:cs typeface="Calibri"/>
                        </a:rPr>
                        <a:t> </a:t>
                      </a:r>
                      <a:r>
                        <a:rPr sz="600" spc="-5" dirty="0">
                          <a:latin typeface="Calibri"/>
                          <a:cs typeface="Calibri"/>
                        </a:rPr>
                        <a:t> </a:t>
                      </a:r>
                      <a:r>
                        <a:rPr sz="600" spc="-25" dirty="0" err="1">
                          <a:latin typeface="Calibri"/>
                          <a:cs typeface="Calibri"/>
                        </a:rPr>
                        <a:t>Ю</a:t>
                      </a:r>
                      <a:r>
                        <a:rPr sz="600" dirty="0" err="1">
                          <a:latin typeface="Calibri"/>
                          <a:cs typeface="Calibri"/>
                        </a:rPr>
                        <a:t>.</a:t>
                      </a:r>
                      <a:r>
                        <a:rPr sz="600" spc="-100" dirty="0" err="1">
                          <a:latin typeface="Calibri"/>
                          <a:cs typeface="Calibri"/>
                        </a:rPr>
                        <a:t>Г</a:t>
                      </a:r>
                      <a:r>
                        <a:rPr sz="600" dirty="0" err="1">
                          <a:latin typeface="Calibri"/>
                          <a:cs typeface="Calibri"/>
                        </a:rPr>
                        <a:t>а</a:t>
                      </a:r>
                      <a:r>
                        <a:rPr sz="600" spc="-10" dirty="0" err="1">
                          <a:latin typeface="Calibri"/>
                          <a:cs typeface="Calibri"/>
                        </a:rPr>
                        <a:t>г</a:t>
                      </a:r>
                      <a:r>
                        <a:rPr sz="600" dirty="0" err="1">
                          <a:latin typeface="Calibri"/>
                          <a:cs typeface="Calibri"/>
                        </a:rPr>
                        <a:t>а</a:t>
                      </a:r>
                      <a:r>
                        <a:rPr sz="600" spc="-10" dirty="0" err="1">
                          <a:latin typeface="Calibri"/>
                          <a:cs typeface="Calibri"/>
                        </a:rPr>
                        <a:t>р</a:t>
                      </a:r>
                      <a:r>
                        <a:rPr sz="600" dirty="0" err="1">
                          <a:latin typeface="Calibri"/>
                          <a:cs typeface="Calibri"/>
                        </a:rPr>
                        <a:t>ина</a:t>
                      </a:r>
                      <a:r>
                        <a:rPr sz="600" dirty="0">
                          <a:latin typeface="Calibri"/>
                          <a:cs typeface="Calibri"/>
                        </a:rPr>
                        <a:t>  </a:t>
                      </a:r>
                      <a:r>
                        <a:rPr sz="600" spc="-5" dirty="0">
                          <a:latin typeface="Calibri"/>
                          <a:cs typeface="Calibri"/>
                        </a:rPr>
                        <a:t>(лекция)</a:t>
                      </a: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17780" marR="8255" algn="ctr">
                        <a:lnSpc>
                          <a:spcPct val="100000"/>
                        </a:lnSpc>
                        <a:spcBef>
                          <a:spcPts val="110"/>
                        </a:spcBef>
                      </a:pPr>
                      <a:r>
                        <a:rPr sz="600" spc="-5" dirty="0" err="1" smtClean="0">
                          <a:latin typeface="Calibri"/>
                          <a:cs typeface="Calibri"/>
                        </a:rPr>
                        <a:t>Ню</a:t>
                      </a:r>
                      <a:r>
                        <a:rPr sz="600" spc="-10" dirty="0" err="1" smtClean="0">
                          <a:latin typeface="Calibri"/>
                          <a:cs typeface="Calibri"/>
                        </a:rPr>
                        <a:t>р</a:t>
                      </a:r>
                      <a:r>
                        <a:rPr sz="600" dirty="0" err="1" smtClean="0">
                          <a:latin typeface="Calibri"/>
                          <a:cs typeface="Calibri"/>
                        </a:rPr>
                        <a:t>н</a:t>
                      </a:r>
                      <a:r>
                        <a:rPr sz="600" spc="-5" dirty="0" err="1" smtClean="0">
                          <a:latin typeface="Calibri"/>
                          <a:cs typeface="Calibri"/>
                        </a:rPr>
                        <a:t>б</a:t>
                      </a:r>
                      <a:r>
                        <a:rPr sz="600" dirty="0" err="1" smtClean="0">
                          <a:latin typeface="Calibri"/>
                          <a:cs typeface="Calibri"/>
                        </a:rPr>
                        <a:t>е</a:t>
                      </a:r>
                      <a:r>
                        <a:rPr sz="600" spc="-10" dirty="0" err="1" smtClean="0">
                          <a:latin typeface="Calibri"/>
                          <a:cs typeface="Calibri"/>
                        </a:rPr>
                        <a:t>р</a:t>
                      </a:r>
                      <a:r>
                        <a:rPr sz="600" spc="-20" dirty="0" err="1" smtClean="0">
                          <a:latin typeface="Calibri"/>
                          <a:cs typeface="Calibri"/>
                        </a:rPr>
                        <a:t>г</a:t>
                      </a:r>
                      <a:r>
                        <a:rPr sz="600" spc="-10" dirty="0" err="1" smtClean="0">
                          <a:latin typeface="Calibri"/>
                          <a:cs typeface="Calibri"/>
                        </a:rPr>
                        <a:t>с</a:t>
                      </a:r>
                      <a:r>
                        <a:rPr sz="600" dirty="0" err="1" smtClean="0">
                          <a:latin typeface="Calibri"/>
                          <a:cs typeface="Calibri"/>
                        </a:rPr>
                        <a:t>кий</a:t>
                      </a:r>
                      <a:r>
                        <a:rPr sz="600" dirty="0" smtClean="0">
                          <a:latin typeface="Calibri"/>
                          <a:cs typeface="Calibri"/>
                        </a:rPr>
                        <a:t> </a:t>
                      </a:r>
                      <a:r>
                        <a:rPr sz="600" spc="-10" dirty="0" err="1">
                          <a:latin typeface="Calibri"/>
                          <a:cs typeface="Calibri"/>
                        </a:rPr>
                        <a:t>процесс</a:t>
                      </a:r>
                      <a:r>
                        <a:rPr sz="600" spc="-10" dirty="0">
                          <a:latin typeface="Calibri"/>
                          <a:cs typeface="Calibri"/>
                        </a:rPr>
                        <a:t> </a:t>
                      </a:r>
                      <a:r>
                        <a:rPr sz="600" dirty="0" smtClean="0">
                          <a:latin typeface="Calibri"/>
                          <a:cs typeface="Calibri"/>
                        </a:rPr>
                        <a:t> </a:t>
                      </a:r>
                      <a:r>
                        <a:rPr sz="600" spc="5" dirty="0" smtClean="0">
                          <a:latin typeface="Calibri"/>
                          <a:cs typeface="Calibri"/>
                        </a:rPr>
                        <a:t> </a:t>
                      </a:r>
                      <a:r>
                        <a:rPr sz="600" spc="-10" dirty="0">
                          <a:latin typeface="Calibri"/>
                          <a:cs typeface="Calibri"/>
                        </a:rPr>
                        <a:t>как</a:t>
                      </a:r>
                      <a:r>
                        <a:rPr sz="600" spc="-20" dirty="0">
                          <a:latin typeface="Calibri"/>
                          <a:cs typeface="Calibri"/>
                        </a:rPr>
                        <a:t> суд</a:t>
                      </a:r>
                      <a:endParaRPr sz="600" dirty="0">
                        <a:latin typeface="Calibri"/>
                        <a:cs typeface="Calibri"/>
                      </a:endParaRPr>
                    </a:p>
                    <a:p>
                      <a:pPr marL="8890" algn="ctr">
                        <a:lnSpc>
                          <a:spcPct val="100000"/>
                        </a:lnSpc>
                      </a:pPr>
                      <a:r>
                        <a:rPr sz="600" spc="-10" dirty="0" err="1">
                          <a:latin typeface="Calibri"/>
                          <a:cs typeface="Calibri"/>
                        </a:rPr>
                        <a:t>с</a:t>
                      </a:r>
                      <a:r>
                        <a:rPr sz="600" dirty="0" err="1">
                          <a:latin typeface="Calibri"/>
                          <a:cs typeface="Calibri"/>
                        </a:rPr>
                        <a:t>п</a:t>
                      </a:r>
                      <a:r>
                        <a:rPr sz="600" spc="-5" dirty="0" err="1">
                          <a:latin typeface="Calibri"/>
                          <a:cs typeface="Calibri"/>
                        </a:rPr>
                        <a:t>р</a:t>
                      </a:r>
                      <a:r>
                        <a:rPr sz="600" dirty="0" err="1">
                          <a:latin typeface="Calibri"/>
                          <a:cs typeface="Calibri"/>
                        </a:rPr>
                        <a:t>ав</a:t>
                      </a:r>
                      <a:r>
                        <a:rPr sz="600" spc="-30" dirty="0" err="1">
                          <a:latin typeface="Calibri"/>
                          <a:cs typeface="Calibri"/>
                        </a:rPr>
                        <a:t>е</a:t>
                      </a:r>
                      <a:r>
                        <a:rPr sz="600" spc="-5" dirty="0" err="1">
                          <a:latin typeface="Calibri"/>
                          <a:cs typeface="Calibri"/>
                        </a:rPr>
                        <a:t>дливо</a:t>
                      </a:r>
                      <a:r>
                        <a:rPr sz="600" spc="-10" dirty="0" err="1">
                          <a:latin typeface="Calibri"/>
                          <a:cs typeface="Calibri"/>
                        </a:rPr>
                        <a:t>с</a:t>
                      </a:r>
                      <a:r>
                        <a:rPr sz="600" dirty="0" err="1">
                          <a:latin typeface="Calibri"/>
                          <a:cs typeface="Calibri"/>
                        </a:rPr>
                        <a:t>т</a:t>
                      </a:r>
                      <a:r>
                        <a:rPr sz="600" dirty="0">
                          <a:latin typeface="Calibri"/>
                          <a:cs typeface="Calibri"/>
                        </a:rPr>
                        <a:t>  и</a:t>
                      </a:r>
                      <a:r>
                        <a:rPr sz="600" spc="-35" dirty="0">
                          <a:latin typeface="Calibri"/>
                          <a:cs typeface="Calibri"/>
                        </a:rPr>
                        <a:t> </a:t>
                      </a:r>
                      <a:r>
                        <a:rPr sz="600" spc="-5" dirty="0">
                          <a:latin typeface="Calibri"/>
                          <a:cs typeface="Calibri"/>
                        </a:rPr>
                        <a:t>(работа</a:t>
                      </a:r>
                      <a:r>
                        <a:rPr sz="600" spc="-10" dirty="0">
                          <a:latin typeface="Calibri"/>
                          <a:cs typeface="Calibri"/>
                        </a:rPr>
                        <a:t> </a:t>
                      </a:r>
                      <a:r>
                        <a:rPr sz="600" dirty="0">
                          <a:latin typeface="Calibri"/>
                          <a:cs typeface="Calibri"/>
                        </a:rPr>
                        <a:t>с</a:t>
                      </a:r>
                    </a:p>
                    <a:p>
                      <a:pPr marL="30480" marR="22225" indent="-635" algn="ctr">
                        <a:lnSpc>
                          <a:spcPct val="100000"/>
                        </a:lnSpc>
                      </a:pPr>
                      <a:r>
                        <a:rPr sz="600" spc="-5" dirty="0">
                          <a:latin typeface="Calibri"/>
                          <a:cs typeface="Calibri"/>
                        </a:rPr>
                        <a:t>историческим </a:t>
                      </a:r>
                      <a:r>
                        <a:rPr sz="600" spc="-305" dirty="0">
                          <a:latin typeface="Calibri"/>
                          <a:cs typeface="Calibri"/>
                        </a:rPr>
                        <a:t> </a:t>
                      </a:r>
                      <a:r>
                        <a:rPr sz="600" dirty="0">
                          <a:latin typeface="Calibri"/>
                          <a:cs typeface="Calibri"/>
                        </a:rPr>
                        <a:t>и </a:t>
                      </a:r>
                      <a:r>
                        <a:rPr sz="600" spc="5" dirty="0">
                          <a:latin typeface="Calibri"/>
                          <a:cs typeface="Calibri"/>
                        </a:rPr>
                        <a:t> </a:t>
                      </a:r>
                      <a:r>
                        <a:rPr sz="600" spc="-20" dirty="0">
                          <a:latin typeface="Calibri"/>
                          <a:cs typeface="Calibri"/>
                        </a:rPr>
                        <a:t>д</a:t>
                      </a:r>
                      <a:r>
                        <a:rPr sz="600" spc="-5" dirty="0">
                          <a:latin typeface="Calibri"/>
                          <a:cs typeface="Calibri"/>
                        </a:rPr>
                        <a:t>ок</a:t>
                      </a:r>
                      <a:r>
                        <a:rPr sz="600" spc="-15" dirty="0">
                          <a:latin typeface="Calibri"/>
                          <a:cs typeface="Calibri"/>
                        </a:rPr>
                        <a:t>у</a:t>
                      </a:r>
                      <a:r>
                        <a:rPr sz="600" spc="-5" dirty="0">
                          <a:latin typeface="Calibri"/>
                          <a:cs typeface="Calibri"/>
                        </a:rPr>
                        <a:t>ме</a:t>
                      </a:r>
                      <a:r>
                        <a:rPr sz="600" dirty="0">
                          <a:latin typeface="Calibri"/>
                          <a:cs typeface="Calibri"/>
                        </a:rPr>
                        <a:t>н</a:t>
                      </a:r>
                      <a:r>
                        <a:rPr sz="600" spc="-5" dirty="0">
                          <a:latin typeface="Calibri"/>
                          <a:cs typeface="Calibri"/>
                        </a:rPr>
                        <a:t>та</a:t>
                      </a:r>
                      <a:r>
                        <a:rPr sz="600" spc="-10" dirty="0">
                          <a:latin typeface="Calibri"/>
                          <a:cs typeface="Calibri"/>
                        </a:rPr>
                        <a:t>м</a:t>
                      </a:r>
                      <a:r>
                        <a:rPr sz="600" dirty="0">
                          <a:latin typeface="Calibri"/>
                          <a:cs typeface="Calibri"/>
                        </a:rPr>
                        <a:t>и)</a:t>
                      </a:r>
                    </a:p>
                  </a:txBody>
                  <a:tcPr marL="0" marR="0" marT="6987"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71755" marR="62865" indent="-635" algn="ctr">
                        <a:lnSpc>
                          <a:spcPct val="100000"/>
                        </a:lnSpc>
                        <a:spcBef>
                          <a:spcPts val="1019"/>
                        </a:spcBef>
                      </a:pPr>
                      <a:r>
                        <a:rPr sz="600" spc="-5" dirty="0">
                          <a:latin typeface="Calibri"/>
                          <a:cs typeface="Calibri"/>
                        </a:rPr>
                        <a:t>«С</a:t>
                      </a:r>
                      <a:r>
                        <a:rPr sz="600" spc="-15" dirty="0">
                          <a:latin typeface="Calibri"/>
                          <a:cs typeface="Calibri"/>
                        </a:rPr>
                        <a:t>о</a:t>
                      </a:r>
                      <a:r>
                        <a:rPr sz="600" spc="-5" dirty="0">
                          <a:latin typeface="Calibri"/>
                          <a:cs typeface="Calibri"/>
                        </a:rPr>
                        <a:t>хране</a:t>
                      </a:r>
                      <a:r>
                        <a:rPr sz="600" dirty="0">
                          <a:latin typeface="Calibri"/>
                          <a:cs typeface="Calibri"/>
                        </a:rPr>
                        <a:t>ние  </a:t>
                      </a:r>
                      <a:r>
                        <a:rPr sz="600" spc="-5" dirty="0">
                          <a:latin typeface="Calibri"/>
                          <a:cs typeface="Calibri"/>
                        </a:rPr>
                        <a:t>ок</a:t>
                      </a:r>
                      <a:r>
                        <a:rPr sz="600" spc="-20" dirty="0">
                          <a:latin typeface="Calibri"/>
                          <a:cs typeface="Calibri"/>
                        </a:rPr>
                        <a:t>р</a:t>
                      </a:r>
                      <a:r>
                        <a:rPr sz="600" dirty="0">
                          <a:latin typeface="Calibri"/>
                          <a:cs typeface="Calibri"/>
                        </a:rPr>
                        <a:t>у</a:t>
                      </a:r>
                      <a:r>
                        <a:rPr sz="600" spc="-20" dirty="0">
                          <a:latin typeface="Calibri"/>
                          <a:cs typeface="Calibri"/>
                        </a:rPr>
                        <a:t>ж</a:t>
                      </a:r>
                      <a:r>
                        <a:rPr sz="600" dirty="0">
                          <a:latin typeface="Calibri"/>
                          <a:cs typeface="Calibri"/>
                        </a:rPr>
                        <a:t>а</a:t>
                      </a:r>
                      <a:r>
                        <a:rPr sz="600" spc="-10" dirty="0">
                          <a:latin typeface="Calibri"/>
                          <a:cs typeface="Calibri"/>
                        </a:rPr>
                        <a:t>ющ</a:t>
                      </a:r>
                      <a:r>
                        <a:rPr sz="600" dirty="0">
                          <a:latin typeface="Calibri"/>
                          <a:cs typeface="Calibri"/>
                        </a:rPr>
                        <a:t>ей  </a:t>
                      </a:r>
                      <a:r>
                        <a:rPr sz="600" spc="-10" dirty="0">
                          <a:latin typeface="Calibri"/>
                          <a:cs typeface="Calibri"/>
                        </a:rPr>
                        <a:t>среды»</a:t>
                      </a:r>
                      <a:endParaRPr sz="600" dirty="0">
                        <a:latin typeface="Calibri"/>
                        <a:cs typeface="Calibri"/>
                      </a:endParaRPr>
                    </a:p>
                    <a:p>
                      <a:pPr marL="34925" marR="24765" algn="ctr">
                        <a:lnSpc>
                          <a:spcPct val="100000"/>
                        </a:lnSpc>
                      </a:pPr>
                      <a:r>
                        <a:rPr sz="600" spc="-10" dirty="0">
                          <a:latin typeface="Calibri"/>
                          <a:cs typeface="Calibri"/>
                        </a:rPr>
                        <a:t>(с</a:t>
                      </a:r>
                      <a:r>
                        <a:rPr sz="600" spc="-5" dirty="0">
                          <a:latin typeface="Calibri"/>
                          <a:cs typeface="Calibri"/>
                        </a:rPr>
                        <a:t>т</a:t>
                      </a:r>
                      <a:r>
                        <a:rPr sz="600" spc="-55" dirty="0">
                          <a:latin typeface="Calibri"/>
                          <a:cs typeface="Calibri"/>
                        </a:rPr>
                        <a:t>у</a:t>
                      </a:r>
                      <a:r>
                        <a:rPr sz="600" spc="-20" dirty="0">
                          <a:latin typeface="Calibri"/>
                          <a:cs typeface="Calibri"/>
                        </a:rPr>
                        <a:t>д</a:t>
                      </a:r>
                      <a:r>
                        <a:rPr sz="600" dirty="0">
                          <a:latin typeface="Calibri"/>
                          <a:cs typeface="Calibri"/>
                        </a:rPr>
                        <a:t>енче</a:t>
                      </a:r>
                      <a:r>
                        <a:rPr sz="600" spc="-5" dirty="0">
                          <a:latin typeface="Calibri"/>
                          <a:cs typeface="Calibri"/>
                        </a:rPr>
                        <a:t>с</a:t>
                      </a:r>
                      <a:r>
                        <a:rPr sz="600" dirty="0">
                          <a:latin typeface="Calibri"/>
                          <a:cs typeface="Calibri"/>
                        </a:rPr>
                        <a:t>к</a:t>
                      </a:r>
                      <a:r>
                        <a:rPr sz="600" spc="-10" dirty="0">
                          <a:latin typeface="Calibri"/>
                          <a:cs typeface="Calibri"/>
                        </a:rPr>
                        <a:t>и</a:t>
                      </a:r>
                      <a:r>
                        <a:rPr sz="600" dirty="0">
                          <a:latin typeface="Calibri"/>
                          <a:cs typeface="Calibri"/>
                        </a:rPr>
                        <a:t>й  </a:t>
                      </a:r>
                      <a:r>
                        <a:rPr sz="600" spc="-5" dirty="0">
                          <a:latin typeface="Calibri"/>
                          <a:cs typeface="Calibri"/>
                        </a:rPr>
                        <a:t>проект)</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13970" marR="5080" algn="ctr">
                        <a:lnSpc>
                          <a:spcPct val="100000"/>
                        </a:lnSpc>
                        <a:spcBef>
                          <a:spcPts val="950"/>
                        </a:spcBef>
                      </a:pPr>
                      <a:r>
                        <a:rPr sz="600" spc="-5" dirty="0">
                          <a:latin typeface="Calibri"/>
                          <a:cs typeface="Calibri"/>
                        </a:rPr>
                        <a:t>День </a:t>
                      </a:r>
                      <a:r>
                        <a:rPr sz="600" spc="-20" dirty="0">
                          <a:latin typeface="Calibri"/>
                          <a:cs typeface="Calibri"/>
                        </a:rPr>
                        <a:t>труда </a:t>
                      </a:r>
                      <a:r>
                        <a:rPr sz="600" spc="-15" dirty="0">
                          <a:latin typeface="Calibri"/>
                          <a:cs typeface="Calibri"/>
                        </a:rPr>
                        <a:t> </a:t>
                      </a:r>
                      <a:r>
                        <a:rPr sz="600" spc="-10" dirty="0">
                          <a:latin typeface="Calibri"/>
                          <a:cs typeface="Calibri"/>
                        </a:rPr>
                        <a:t>(</a:t>
                      </a:r>
                      <a:r>
                        <a:rPr sz="600" spc="-5" dirty="0">
                          <a:latin typeface="Calibri"/>
                          <a:cs typeface="Calibri"/>
                        </a:rPr>
                        <a:t>мо</a:t>
                      </a:r>
                      <a:r>
                        <a:rPr sz="600" dirty="0">
                          <a:latin typeface="Calibri"/>
                          <a:cs typeface="Calibri"/>
                        </a:rPr>
                        <a:t>я</a:t>
                      </a:r>
                      <a:r>
                        <a:rPr sz="600" spc="-20" dirty="0">
                          <a:latin typeface="Calibri"/>
                          <a:cs typeface="Calibri"/>
                        </a:rPr>
                        <a:t> б</a:t>
                      </a:r>
                      <a:r>
                        <a:rPr sz="600" spc="-50" dirty="0">
                          <a:latin typeface="Calibri"/>
                          <a:cs typeface="Calibri"/>
                        </a:rPr>
                        <a:t>у</a:t>
                      </a:r>
                      <a:r>
                        <a:rPr sz="600" spc="-20" dirty="0">
                          <a:latin typeface="Calibri"/>
                          <a:cs typeface="Calibri"/>
                        </a:rPr>
                        <a:t>д</a:t>
                      </a:r>
                      <a:r>
                        <a:rPr sz="600" dirty="0">
                          <a:latin typeface="Calibri"/>
                          <a:cs typeface="Calibri"/>
                        </a:rPr>
                        <a:t>ущая  </a:t>
                      </a:r>
                      <a:r>
                        <a:rPr sz="600" spc="-5" dirty="0">
                          <a:latin typeface="Calibri"/>
                          <a:cs typeface="Calibri"/>
                        </a:rPr>
                        <a:t>профессия) </a:t>
                      </a:r>
                      <a:r>
                        <a:rPr sz="600" dirty="0">
                          <a:latin typeface="Calibri"/>
                          <a:cs typeface="Calibri"/>
                        </a:rPr>
                        <a:t> </a:t>
                      </a:r>
                      <a:r>
                        <a:rPr sz="600" spc="-5" dirty="0">
                          <a:latin typeface="Calibri"/>
                          <a:cs typeface="Calibri"/>
                        </a:rPr>
                        <a:t>(встреча </a:t>
                      </a:r>
                      <a:r>
                        <a:rPr sz="600" dirty="0">
                          <a:latin typeface="Calibri"/>
                          <a:cs typeface="Calibri"/>
                        </a:rPr>
                        <a:t>с </a:t>
                      </a:r>
                      <a:r>
                        <a:rPr sz="600" spc="5" dirty="0">
                          <a:latin typeface="Calibri"/>
                          <a:cs typeface="Calibri"/>
                        </a:rPr>
                        <a:t> </a:t>
                      </a:r>
                      <a:r>
                        <a:rPr sz="600" spc="-10" dirty="0">
                          <a:latin typeface="Calibri"/>
                          <a:cs typeface="Calibri"/>
                        </a:rPr>
                        <a:t>людьми </a:t>
                      </a:r>
                      <a:r>
                        <a:rPr sz="600" spc="-5" dirty="0">
                          <a:latin typeface="Calibri"/>
                          <a:cs typeface="Calibri"/>
                        </a:rPr>
                        <a:t> разных</a:t>
                      </a:r>
                      <a:endParaRPr sz="600" dirty="0">
                        <a:latin typeface="Calibri"/>
                        <a:cs typeface="Calibri"/>
                      </a:endParaRPr>
                    </a:p>
                    <a:p>
                      <a:pPr marL="2540" algn="ctr">
                        <a:lnSpc>
                          <a:spcPct val="100000"/>
                        </a:lnSpc>
                      </a:pPr>
                      <a:r>
                        <a:rPr sz="600" spc="-5" dirty="0">
                          <a:latin typeface="Calibri"/>
                          <a:cs typeface="Calibri"/>
                        </a:rPr>
                        <a:t>профессий)</a:t>
                      </a:r>
                      <a:endParaRPr sz="600" dirty="0">
                        <a:latin typeface="Calibri"/>
                        <a:cs typeface="Calibri"/>
                      </a:endParaRPr>
                    </a:p>
                  </a:txBody>
                  <a:tcPr marL="0" marR="0" marT="60343"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tc>
                  <a:txBody>
                    <a:bodyPr/>
                    <a:lstStyle/>
                    <a:p>
                      <a:pPr marL="85725" marR="158750" indent="0" algn="ctr">
                        <a:lnSpc>
                          <a:spcPct val="100000"/>
                        </a:lnSpc>
                        <a:spcBef>
                          <a:spcPts val="1019"/>
                        </a:spcBef>
                      </a:pPr>
                      <a:r>
                        <a:rPr sz="600" spc="-5" dirty="0">
                          <a:latin typeface="Calibri"/>
                          <a:cs typeface="Calibri"/>
                        </a:rPr>
                        <a:t>«</a:t>
                      </a:r>
                      <a:r>
                        <a:rPr sz="600" spc="-20" dirty="0" err="1">
                          <a:latin typeface="Calibri"/>
                          <a:cs typeface="Calibri"/>
                        </a:rPr>
                        <a:t>Д</a:t>
                      </a:r>
                      <a:r>
                        <a:rPr sz="600" dirty="0" err="1">
                          <a:latin typeface="Calibri"/>
                          <a:cs typeface="Calibri"/>
                        </a:rPr>
                        <a:t>ень</a:t>
                      </a:r>
                      <a:r>
                        <a:rPr sz="600" spc="-15" dirty="0">
                          <a:latin typeface="Calibri"/>
                          <a:cs typeface="Calibri"/>
                        </a:rPr>
                        <a:t> </a:t>
                      </a:r>
                      <a:r>
                        <a:rPr lang="ru-RU" sz="600" spc="0" dirty="0" smtClean="0">
                          <a:latin typeface="Calibri"/>
                          <a:cs typeface="Calibri"/>
                        </a:rPr>
                        <a:t>П</a:t>
                      </a:r>
                      <a:r>
                        <a:rPr sz="600" dirty="0" err="1" smtClean="0">
                          <a:latin typeface="Calibri"/>
                          <a:cs typeface="Calibri"/>
                        </a:rPr>
                        <a:t>о</a:t>
                      </a:r>
                      <a:r>
                        <a:rPr sz="600" spc="-5" dirty="0" err="1" smtClean="0">
                          <a:latin typeface="Calibri"/>
                          <a:cs typeface="Calibri"/>
                        </a:rPr>
                        <a:t>б</a:t>
                      </a:r>
                      <a:r>
                        <a:rPr sz="600" spc="-30" dirty="0" err="1" smtClean="0">
                          <a:latin typeface="Calibri"/>
                          <a:cs typeface="Calibri"/>
                        </a:rPr>
                        <a:t>е</a:t>
                      </a:r>
                      <a:r>
                        <a:rPr sz="600" spc="-5" dirty="0" err="1" smtClean="0">
                          <a:latin typeface="Calibri"/>
                          <a:cs typeface="Calibri"/>
                        </a:rPr>
                        <a:t>ды</a:t>
                      </a:r>
                      <a:r>
                        <a:rPr sz="600" spc="-5" dirty="0">
                          <a:latin typeface="Calibri"/>
                          <a:cs typeface="Calibri"/>
                        </a:rPr>
                        <a:t>»  </a:t>
                      </a:r>
                      <a:r>
                        <a:rPr sz="600" spc="-10" dirty="0">
                          <a:latin typeface="Calibri"/>
                          <a:cs typeface="Calibri"/>
                        </a:rPr>
                        <a:t>(студенческий </a:t>
                      </a:r>
                      <a:r>
                        <a:rPr sz="600" spc="-5" dirty="0">
                          <a:latin typeface="Calibri"/>
                          <a:cs typeface="Calibri"/>
                        </a:rPr>
                        <a:t> проект</a:t>
                      </a:r>
                      <a:endParaRPr sz="600" dirty="0">
                        <a:latin typeface="Calibri"/>
                        <a:cs typeface="Calibri"/>
                      </a:endParaRPr>
                    </a:p>
                    <a:p>
                      <a:pPr marL="85725" marR="211454" indent="0" algn="ctr">
                        <a:lnSpc>
                          <a:spcPct val="100000"/>
                        </a:lnSpc>
                      </a:pPr>
                      <a:r>
                        <a:rPr sz="600" dirty="0">
                          <a:latin typeface="Calibri"/>
                          <a:cs typeface="Calibri"/>
                        </a:rPr>
                        <a:t>"Бе</a:t>
                      </a:r>
                      <a:r>
                        <a:rPr sz="600" spc="-20" dirty="0">
                          <a:latin typeface="Calibri"/>
                          <a:cs typeface="Calibri"/>
                        </a:rPr>
                        <a:t>с</a:t>
                      </a:r>
                      <a:r>
                        <a:rPr sz="600" spc="-10" dirty="0">
                          <a:latin typeface="Calibri"/>
                          <a:cs typeface="Calibri"/>
                        </a:rPr>
                        <a:t>с</a:t>
                      </a:r>
                      <a:r>
                        <a:rPr sz="600" spc="-5" dirty="0">
                          <a:latin typeface="Calibri"/>
                          <a:cs typeface="Calibri"/>
                        </a:rPr>
                        <a:t>ме</a:t>
                      </a:r>
                      <a:r>
                        <a:rPr sz="600" spc="-10" dirty="0">
                          <a:latin typeface="Calibri"/>
                          <a:cs typeface="Calibri"/>
                        </a:rPr>
                        <a:t>р</a:t>
                      </a:r>
                      <a:r>
                        <a:rPr sz="600" spc="-5" dirty="0">
                          <a:latin typeface="Calibri"/>
                          <a:cs typeface="Calibri"/>
                        </a:rPr>
                        <a:t>тный  полк")</a:t>
                      </a:r>
                      <a:endParaRPr sz="600" dirty="0">
                        <a:latin typeface="Calibri"/>
                        <a:cs typeface="Calibri"/>
                      </a:endParaRPr>
                    </a:p>
                  </a:txBody>
                  <a:tcPr marL="0" marR="0" marT="0" marB="0">
                    <a:lnL w="1270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85725" marR="238125" indent="0" algn="ctr">
                        <a:lnSpc>
                          <a:spcPct val="100000"/>
                        </a:lnSpc>
                        <a:spcBef>
                          <a:spcPts val="1019"/>
                        </a:spcBef>
                      </a:pPr>
                      <a:r>
                        <a:rPr sz="600" spc="-5" dirty="0">
                          <a:latin typeface="Calibri"/>
                          <a:cs typeface="Calibri"/>
                        </a:rPr>
                        <a:t>«О </a:t>
                      </a:r>
                      <a:r>
                        <a:rPr sz="600" dirty="0">
                          <a:latin typeface="Calibri"/>
                          <a:cs typeface="Calibri"/>
                        </a:rPr>
                        <a:t>важности </a:t>
                      </a:r>
                      <a:r>
                        <a:rPr sz="600" spc="5" dirty="0">
                          <a:latin typeface="Calibri"/>
                          <a:cs typeface="Calibri"/>
                        </a:rPr>
                        <a:t> </a:t>
                      </a:r>
                      <a:r>
                        <a:rPr sz="600" dirty="0">
                          <a:latin typeface="Calibri"/>
                          <a:cs typeface="Calibri"/>
                        </a:rPr>
                        <a:t>социально- </a:t>
                      </a:r>
                      <a:r>
                        <a:rPr sz="600" spc="5" dirty="0">
                          <a:latin typeface="Calibri"/>
                          <a:cs typeface="Calibri"/>
                        </a:rPr>
                        <a:t> </a:t>
                      </a:r>
                      <a:r>
                        <a:rPr sz="600" spc="-5" dirty="0">
                          <a:latin typeface="Calibri"/>
                          <a:cs typeface="Calibri"/>
                        </a:rPr>
                        <a:t>об</a:t>
                      </a:r>
                      <a:r>
                        <a:rPr sz="600" spc="-10" dirty="0">
                          <a:latin typeface="Calibri"/>
                          <a:cs typeface="Calibri"/>
                        </a:rPr>
                        <a:t>щ</a:t>
                      </a:r>
                      <a:r>
                        <a:rPr sz="600" dirty="0">
                          <a:latin typeface="Calibri"/>
                          <a:cs typeface="Calibri"/>
                        </a:rPr>
                        <a:t>е</a:t>
                      </a:r>
                      <a:r>
                        <a:rPr sz="600" spc="-10" dirty="0">
                          <a:latin typeface="Calibri"/>
                          <a:cs typeface="Calibri"/>
                        </a:rPr>
                        <a:t>с</a:t>
                      </a:r>
                      <a:r>
                        <a:rPr sz="600" spc="-5" dirty="0">
                          <a:latin typeface="Calibri"/>
                          <a:cs typeface="Calibri"/>
                        </a:rPr>
                        <a:t>тв</a:t>
                      </a:r>
                      <a:r>
                        <a:rPr sz="600" spc="-10" dirty="0">
                          <a:latin typeface="Calibri"/>
                          <a:cs typeface="Calibri"/>
                        </a:rPr>
                        <a:t>е</a:t>
                      </a:r>
                      <a:r>
                        <a:rPr sz="600" dirty="0">
                          <a:latin typeface="Calibri"/>
                          <a:cs typeface="Calibri"/>
                        </a:rPr>
                        <a:t>нн</a:t>
                      </a:r>
                      <a:r>
                        <a:rPr sz="600" spc="-5" dirty="0">
                          <a:latin typeface="Calibri"/>
                          <a:cs typeface="Calibri"/>
                        </a:rPr>
                        <a:t>ой  активности» </a:t>
                      </a:r>
                      <a:r>
                        <a:rPr sz="600" dirty="0">
                          <a:latin typeface="Calibri"/>
                          <a:cs typeface="Calibri"/>
                        </a:rPr>
                        <a:t> </a:t>
                      </a:r>
                      <a:r>
                        <a:rPr sz="600" spc="-5" dirty="0">
                          <a:latin typeface="Calibri"/>
                          <a:cs typeface="Calibri"/>
                        </a:rPr>
                        <a:t>(лекция)</a:t>
                      </a:r>
                      <a:endParaRPr sz="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600" dirty="0">
                        <a:latin typeface="Times New Roman"/>
                        <a:cs typeface="Times New Roman"/>
                      </a:endParaRPr>
                    </a:p>
                    <a:p>
                      <a:pPr marL="67310" marR="57150" algn="ctr">
                        <a:lnSpc>
                          <a:spcPct val="100000"/>
                        </a:lnSpc>
                      </a:pPr>
                      <a:r>
                        <a:rPr sz="600" spc="-5" dirty="0" err="1">
                          <a:latin typeface="Calibri"/>
                          <a:cs typeface="Calibri"/>
                        </a:rPr>
                        <a:t>Перед</a:t>
                      </a:r>
                      <a:r>
                        <a:rPr sz="600" spc="-40" dirty="0">
                          <a:latin typeface="Calibri"/>
                          <a:cs typeface="Calibri"/>
                        </a:rPr>
                        <a:t> </a:t>
                      </a:r>
                      <a:r>
                        <a:rPr sz="600" dirty="0">
                          <a:latin typeface="Calibri"/>
                          <a:cs typeface="Calibri"/>
                        </a:rPr>
                        <a:t>нами</a:t>
                      </a:r>
                      <a:r>
                        <a:rPr sz="600" spc="-35" dirty="0">
                          <a:latin typeface="Calibri"/>
                          <a:cs typeface="Calibri"/>
                        </a:rPr>
                        <a:t> </a:t>
                      </a:r>
                      <a:r>
                        <a:rPr sz="600" spc="-5" dirty="0">
                          <a:latin typeface="Calibri"/>
                          <a:cs typeface="Calibri"/>
                        </a:rPr>
                        <a:t>все </a:t>
                      </a:r>
                      <a:r>
                        <a:rPr sz="600" spc="-300" dirty="0">
                          <a:latin typeface="Calibri"/>
                          <a:cs typeface="Calibri"/>
                        </a:rPr>
                        <a:t> </a:t>
                      </a:r>
                      <a:r>
                        <a:rPr sz="600" spc="-5" dirty="0">
                          <a:latin typeface="Calibri"/>
                          <a:cs typeface="Calibri"/>
                        </a:rPr>
                        <a:t>двери открыты </a:t>
                      </a:r>
                      <a:r>
                        <a:rPr sz="600" dirty="0">
                          <a:latin typeface="Calibri"/>
                          <a:cs typeface="Calibri"/>
                        </a:rPr>
                        <a:t> </a:t>
                      </a:r>
                      <a:r>
                        <a:rPr sz="600" spc="-5" dirty="0">
                          <a:latin typeface="Calibri"/>
                          <a:cs typeface="Calibri"/>
                        </a:rPr>
                        <a:t>(творческий </a:t>
                      </a:r>
                      <a:r>
                        <a:rPr sz="600" dirty="0">
                          <a:latin typeface="Calibri"/>
                          <a:cs typeface="Calibri"/>
                        </a:rPr>
                        <a:t> </a:t>
                      </a:r>
                      <a:r>
                        <a:rPr sz="600" spc="-5" dirty="0">
                          <a:latin typeface="Calibri"/>
                          <a:cs typeface="Calibri"/>
                        </a:rPr>
                        <a:t>флэшмоб)</a:t>
                      </a:r>
                      <a:endParaRPr sz="600" dirty="0">
                        <a:latin typeface="Calibri"/>
                        <a:cs typeface="Calibri"/>
                      </a:endParaRPr>
                    </a:p>
                  </a:txBody>
                  <a:tcPr marL="0" marR="0" marT="0" marB="0">
                    <a:lnL w="6350">
                      <a:solidFill>
                        <a:srgbClr val="000000"/>
                      </a:solidFill>
                      <a:prstDash val="solid"/>
                    </a:lnL>
                    <a:lnR w="12700">
                      <a:solidFill>
                        <a:srgbClr val="000000"/>
                      </a:solidFill>
                      <a:prstDash val="solid"/>
                    </a:lnR>
                    <a:lnT w="6350">
                      <a:solidFill>
                        <a:srgbClr val="000000"/>
                      </a:solidFill>
                      <a:prstDash val="solid"/>
                    </a:lnT>
                    <a:lnB w="12700">
                      <a:solidFill>
                        <a:srgbClr val="000000"/>
                      </a:solidFill>
                      <a:prstDash val="solid"/>
                    </a:lnB>
                  </a:tcPr>
                </a:tc>
                <a:extLst>
                  <a:ext uri="{0D108BD9-81ED-4DB2-BD59-A6C34878D82A}">
                    <a16:rowId xmlns:a16="http://schemas.microsoft.com/office/drawing/2014/main" xmlns="" val="10002"/>
                  </a:ext>
                </a:extLst>
              </a:tr>
            </a:tbl>
          </a:graphicData>
        </a:graphic>
      </p:graphicFrame>
      <p:pic>
        <p:nvPicPr>
          <p:cNvPr id="18" name="Рисунок 17"/>
          <p:cNvPicPr>
            <a:picLocks noChangeAspect="1"/>
          </p:cNvPicPr>
          <p:nvPr/>
        </p:nvPicPr>
        <p:blipFill rotWithShape="1">
          <a:blip r:embed="rId11"/>
          <a:srcRect l="8333" t="17037" r="82292" b="16852"/>
          <a:stretch/>
        </p:blipFill>
        <p:spPr>
          <a:xfrm>
            <a:off x="-13214" y="0"/>
            <a:ext cx="1286272" cy="5145088"/>
          </a:xfrm>
          <a:prstGeom prst="rect">
            <a:avLst/>
          </a:prstGeom>
        </p:spPr>
      </p:pic>
      <p:sp>
        <p:nvSpPr>
          <p:cNvPr id="22" name="Прямоугольник 21"/>
          <p:cNvSpPr/>
          <p:nvPr/>
        </p:nvSpPr>
        <p:spPr>
          <a:xfrm>
            <a:off x="1965768" y="611664"/>
            <a:ext cx="7203292" cy="646331"/>
          </a:xfrm>
          <a:prstGeom prst="rect">
            <a:avLst/>
          </a:prstGeom>
        </p:spPr>
        <p:txBody>
          <a:bodyPr wrap="square">
            <a:spAutoFit/>
          </a:bodyPr>
          <a:lstStyle/>
          <a:p>
            <a:pPr defTabSz="685983" eaLnBrk="1" fontAlgn="auto" hangingPunct="1">
              <a:spcBef>
                <a:spcPts val="0"/>
              </a:spcBef>
              <a:spcAft>
                <a:spcPts val="0"/>
              </a:spcAft>
            </a:pPr>
            <a:r>
              <a:rPr lang="ru-RU" sz="1200" dirty="0">
                <a:solidFill>
                  <a:srgbClr val="4A7693"/>
                </a:solidFill>
                <a:latin typeface="Montserrat SemiBold" panose="00000700000000000000" pitchFamily="2" charset="-52"/>
              </a:rPr>
              <a:t>ТЕМЫ КЛАССНЫХ ЧАСОВ, РАЗРАБАТЫВАЕМЫХ НА ФЕДЕРАЛЬНОМ УРОВНЕ</a:t>
            </a:r>
          </a:p>
          <a:p>
            <a:pPr defTabSz="685983" eaLnBrk="1" fontAlgn="auto" hangingPunct="1">
              <a:spcBef>
                <a:spcPts val="0"/>
              </a:spcBef>
              <a:spcAft>
                <a:spcPts val="0"/>
              </a:spcAft>
            </a:pPr>
            <a:r>
              <a:rPr lang="ru-RU" sz="1200" dirty="0">
                <a:solidFill>
                  <a:srgbClr val="5F497A"/>
                </a:solidFill>
                <a:latin typeface="Montserrat SemiBold" panose="00000700000000000000" pitchFamily="2" charset="-52"/>
              </a:rPr>
              <a:t>Даты - понедельник, начало - первый урок</a:t>
            </a:r>
          </a:p>
          <a:p>
            <a:pPr defTabSz="685983" eaLnBrk="1" fontAlgn="auto" hangingPunct="1">
              <a:spcBef>
                <a:spcPts val="0"/>
              </a:spcBef>
              <a:spcAft>
                <a:spcPts val="0"/>
              </a:spcAft>
            </a:pPr>
            <a:endParaRPr lang="ru-RU" sz="1200" dirty="0">
              <a:solidFill>
                <a:prstClr val="black"/>
              </a:solidFill>
              <a:latin typeface="Calibri"/>
            </a:endParaRPr>
          </a:p>
        </p:txBody>
      </p:sp>
    </p:spTree>
    <p:extLst>
      <p:ext uri="{BB962C8B-B14F-4D97-AF65-F5344CB8AC3E}">
        <p14:creationId xmlns:p14="http://schemas.microsoft.com/office/powerpoint/2010/main" val="13144202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32"/>
          <p:cNvSpPr>
            <a:spLocks noGrp="1"/>
          </p:cNvSpPr>
          <p:nvPr>
            <p:ph type="pic" idx="2"/>
          </p:nvPr>
        </p:nvSpPr>
        <p:spPr>
          <a:xfrm>
            <a:off x="4573587" y="0"/>
            <a:ext cx="4573588" cy="5145088"/>
          </a:xfrm>
          <a:prstGeom prst="rect">
            <a:avLst/>
          </a:prstGeom>
          <a:solidFill>
            <a:srgbClr val="E8E8E8"/>
          </a:solidFill>
          <a:ln>
            <a:noFill/>
          </a:ln>
        </p:spPr>
        <p:txBody>
          <a:bodyPr spcFirstLastPara="1" wrap="square" lIns="91452" tIns="45714" rIns="91452" bIns="457337" anchor="b" anchorCtr="0">
            <a:noAutofit/>
          </a:bodyPr>
          <a:lstStyle/>
          <a:p>
            <a:pPr marL="0" indent="0"/>
            <a:endParaRPr/>
          </a:p>
        </p:txBody>
      </p:sp>
      <p:sp>
        <p:nvSpPr>
          <p:cNvPr id="1630" name="Google Shape;1630;p32"/>
          <p:cNvSpPr/>
          <p:nvPr/>
        </p:nvSpPr>
        <p:spPr>
          <a:xfrm>
            <a:off x="1693738" y="876805"/>
            <a:ext cx="4810920" cy="804342"/>
          </a:xfrm>
          <a:prstGeom prst="rect">
            <a:avLst/>
          </a:prstGeom>
          <a:solidFill>
            <a:schemeClr val="accent1"/>
          </a:solidFill>
          <a:ln>
            <a:noFill/>
          </a:ln>
        </p:spPr>
        <p:txBody>
          <a:bodyPr spcFirstLastPara="1" wrap="square" lIns="91452" tIns="45714" rIns="91452" bIns="45714" anchor="ctr" anchorCtr="0">
            <a:noAutofit/>
          </a:bodyPr>
          <a:lstStyle/>
          <a:p>
            <a:pPr algn="ctr">
              <a:spcBef>
                <a:spcPts val="0"/>
              </a:spcBef>
              <a:spcAft>
                <a:spcPts val="0"/>
              </a:spcAft>
            </a:pPr>
            <a:r>
              <a:rPr lang="ru-RU" sz="4400" b="1" dirty="0" smtClean="0">
                <a:solidFill>
                  <a:schemeClr val="lt1"/>
                </a:solidFill>
                <a:latin typeface="Roboto"/>
                <a:ea typeface="Roboto"/>
                <a:cs typeface="Roboto"/>
                <a:sym typeface="Roboto"/>
              </a:rPr>
              <a:t>СОЦИАЛЬНО</a:t>
            </a:r>
            <a:endParaRPr sz="4400" b="1" dirty="0">
              <a:solidFill>
                <a:schemeClr val="lt1"/>
              </a:solidFill>
              <a:latin typeface="Roboto"/>
              <a:ea typeface="Roboto"/>
              <a:cs typeface="Roboto"/>
              <a:sym typeface="Roboto"/>
            </a:endParaRPr>
          </a:p>
        </p:txBody>
      </p:sp>
      <p:sp>
        <p:nvSpPr>
          <p:cNvPr id="1631" name="Google Shape;1631;p32"/>
          <p:cNvSpPr/>
          <p:nvPr/>
        </p:nvSpPr>
        <p:spPr>
          <a:xfrm>
            <a:off x="1452991" y="2170373"/>
            <a:ext cx="6241194" cy="804342"/>
          </a:xfrm>
          <a:prstGeom prst="rect">
            <a:avLst/>
          </a:prstGeom>
          <a:solidFill>
            <a:schemeClr val="accent2"/>
          </a:solidFill>
          <a:ln>
            <a:noFill/>
          </a:ln>
        </p:spPr>
        <p:txBody>
          <a:bodyPr spcFirstLastPara="1" wrap="square" lIns="91452" tIns="45714" rIns="91452" bIns="45714" anchor="ctr" anchorCtr="0">
            <a:noAutofit/>
          </a:bodyPr>
          <a:lstStyle/>
          <a:p>
            <a:pPr algn="ctr">
              <a:spcBef>
                <a:spcPts val="0"/>
              </a:spcBef>
              <a:spcAft>
                <a:spcPts val="0"/>
              </a:spcAft>
            </a:pPr>
            <a:r>
              <a:rPr lang="ru-RU" sz="4000" b="1" dirty="0" smtClean="0">
                <a:solidFill>
                  <a:schemeClr val="lt1"/>
                </a:solidFill>
                <a:latin typeface="Roboto"/>
                <a:ea typeface="Roboto"/>
                <a:cs typeface="Roboto"/>
                <a:sym typeface="Roboto"/>
              </a:rPr>
              <a:t>ЗНАЧИМАЯ </a:t>
            </a:r>
            <a:endParaRPr sz="4000" b="1">
              <a:solidFill>
                <a:schemeClr val="lt1"/>
              </a:solidFill>
              <a:latin typeface="Roboto"/>
              <a:ea typeface="Roboto"/>
              <a:cs typeface="Roboto"/>
              <a:sym typeface="Roboto"/>
            </a:endParaRPr>
          </a:p>
        </p:txBody>
      </p:sp>
      <p:sp>
        <p:nvSpPr>
          <p:cNvPr id="1632" name="Google Shape;1632;p32"/>
          <p:cNvSpPr/>
          <p:nvPr/>
        </p:nvSpPr>
        <p:spPr>
          <a:xfrm>
            <a:off x="1693738" y="3449349"/>
            <a:ext cx="4950902" cy="804342"/>
          </a:xfrm>
          <a:prstGeom prst="rect">
            <a:avLst/>
          </a:prstGeom>
          <a:solidFill>
            <a:schemeClr val="accent3"/>
          </a:solidFill>
          <a:ln>
            <a:noFill/>
          </a:ln>
        </p:spPr>
        <p:txBody>
          <a:bodyPr spcFirstLastPara="1" wrap="square" lIns="91452" tIns="45714" rIns="91452" bIns="45714" anchor="ctr" anchorCtr="0">
            <a:noAutofit/>
          </a:bodyPr>
          <a:lstStyle/>
          <a:p>
            <a:pPr algn="ctr">
              <a:spcBef>
                <a:spcPts val="0"/>
              </a:spcBef>
              <a:spcAft>
                <a:spcPts val="0"/>
              </a:spcAft>
            </a:pPr>
            <a:r>
              <a:rPr lang="ru-RU" sz="4400" b="1" dirty="0" smtClean="0">
                <a:solidFill>
                  <a:schemeClr val="lt1"/>
                </a:solidFill>
                <a:latin typeface="Roboto"/>
                <a:ea typeface="Roboto"/>
                <a:cs typeface="Roboto"/>
                <a:sym typeface="Roboto"/>
              </a:rPr>
              <a:t>ДЕЯТЕЛЬНОСТЬ</a:t>
            </a:r>
            <a:endParaRPr sz="4400" b="1">
              <a:solidFill>
                <a:schemeClr val="lt1"/>
              </a:solidFill>
              <a:latin typeface="Roboto"/>
              <a:ea typeface="Roboto"/>
              <a:cs typeface="Roboto"/>
              <a:sym typeface="Roboto"/>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30"/>
          <p:cNvSpPr/>
          <p:nvPr/>
        </p:nvSpPr>
        <p:spPr>
          <a:xfrm>
            <a:off x="3811323" y="1"/>
            <a:ext cx="5335851" cy="5145088"/>
          </a:xfrm>
          <a:custGeom>
            <a:avLst/>
            <a:gdLst/>
            <a:ahLst/>
            <a:cxnLst/>
            <a:rect l="l" t="t" r="r" b="b"/>
            <a:pathLst>
              <a:path w="3661261" h="5143500" extrusionOk="0">
                <a:moveTo>
                  <a:pt x="0" y="0"/>
                </a:moveTo>
                <a:lnTo>
                  <a:pt x="1830630" y="0"/>
                </a:lnTo>
                <a:lnTo>
                  <a:pt x="1830631" y="0"/>
                </a:lnTo>
                <a:lnTo>
                  <a:pt x="3661261" y="0"/>
                </a:lnTo>
                <a:lnTo>
                  <a:pt x="3661261" y="5143500"/>
                </a:lnTo>
                <a:lnTo>
                  <a:pt x="1830631" y="5143500"/>
                </a:lnTo>
                <a:lnTo>
                  <a:pt x="1830630" y="5143500"/>
                </a:lnTo>
                <a:lnTo>
                  <a:pt x="0" y="5143500"/>
                </a:lnTo>
                <a:close/>
              </a:path>
            </a:pathLst>
          </a:custGeom>
          <a:solidFill>
            <a:srgbClr val="3B3B3B"/>
          </a:solidFill>
          <a:ln>
            <a:noFill/>
          </a:ln>
        </p:spPr>
        <p:txBody>
          <a:bodyPr spcFirstLastPara="1" wrap="square" lIns="91452" tIns="45714" rIns="91452" bIns="45714" anchor="t" anchorCtr="0">
            <a:noAutofit/>
          </a:bodyPr>
          <a:lstStyle/>
          <a:p>
            <a:pPr algn="ctr">
              <a:spcBef>
                <a:spcPts val="0"/>
              </a:spcBef>
              <a:spcAft>
                <a:spcPts val="0"/>
              </a:spcAft>
            </a:pPr>
            <a:endParaRPr sz="1800">
              <a:solidFill>
                <a:schemeClr val="dk1"/>
              </a:solidFill>
              <a:latin typeface="Roboto"/>
              <a:ea typeface="Roboto"/>
              <a:cs typeface="Roboto"/>
              <a:sym typeface="Roboto"/>
            </a:endParaRPr>
          </a:p>
        </p:txBody>
      </p:sp>
      <p:sp>
        <p:nvSpPr>
          <p:cNvPr id="1575" name="Google Shape;1575;p30"/>
          <p:cNvSpPr/>
          <p:nvPr/>
        </p:nvSpPr>
        <p:spPr>
          <a:xfrm flipH="1">
            <a:off x="4463060" y="620201"/>
            <a:ext cx="637581" cy="637556"/>
          </a:xfrm>
          <a:prstGeom prst="roundRect">
            <a:avLst>
              <a:gd name="adj" fmla="val 16667"/>
            </a:avLst>
          </a:prstGeom>
          <a:solidFill>
            <a:schemeClr val="accent1"/>
          </a:solidFill>
          <a:ln>
            <a:noFill/>
          </a:ln>
        </p:spPr>
        <p:txBody>
          <a:bodyPr spcFirstLastPara="1" wrap="square" lIns="91452" tIns="45714" rIns="91452" bIns="45714" anchor="ctr" anchorCtr="0">
            <a:noAutofit/>
          </a:bodyPr>
          <a:lstStyle/>
          <a:p>
            <a:pPr algn="ctr">
              <a:spcBef>
                <a:spcPts val="0"/>
              </a:spcBef>
              <a:spcAft>
                <a:spcPts val="0"/>
              </a:spcAft>
            </a:pPr>
            <a:endParaRPr sz="2800">
              <a:solidFill>
                <a:schemeClr val="lt1"/>
              </a:solidFill>
              <a:latin typeface="Roboto"/>
              <a:ea typeface="Roboto"/>
              <a:cs typeface="Roboto"/>
              <a:sym typeface="Roboto"/>
            </a:endParaRPr>
          </a:p>
        </p:txBody>
      </p:sp>
      <p:sp>
        <p:nvSpPr>
          <p:cNvPr id="1581" name="Google Shape;1581;p30"/>
          <p:cNvSpPr/>
          <p:nvPr/>
        </p:nvSpPr>
        <p:spPr>
          <a:xfrm flipH="1">
            <a:off x="4463060" y="1744487"/>
            <a:ext cx="637581" cy="637556"/>
          </a:xfrm>
          <a:prstGeom prst="roundRect">
            <a:avLst>
              <a:gd name="adj" fmla="val 16667"/>
            </a:avLst>
          </a:prstGeom>
          <a:solidFill>
            <a:schemeClr val="accent2"/>
          </a:solidFill>
          <a:ln>
            <a:noFill/>
          </a:ln>
        </p:spPr>
        <p:txBody>
          <a:bodyPr spcFirstLastPara="1" wrap="square" lIns="91452" tIns="45714" rIns="91452" bIns="45714" anchor="ctr" anchorCtr="0">
            <a:noAutofit/>
          </a:bodyPr>
          <a:lstStyle/>
          <a:p>
            <a:pPr algn="ctr">
              <a:spcBef>
                <a:spcPts val="0"/>
              </a:spcBef>
              <a:spcAft>
                <a:spcPts val="0"/>
              </a:spcAft>
            </a:pPr>
            <a:endParaRPr sz="2800">
              <a:solidFill>
                <a:schemeClr val="lt1"/>
              </a:solidFill>
              <a:latin typeface="Roboto"/>
              <a:ea typeface="Roboto"/>
              <a:cs typeface="Roboto"/>
              <a:sym typeface="Roboto"/>
            </a:endParaRPr>
          </a:p>
        </p:txBody>
      </p:sp>
      <p:grpSp>
        <p:nvGrpSpPr>
          <p:cNvPr id="2" name="Google Shape;1589;p30"/>
          <p:cNvGrpSpPr/>
          <p:nvPr/>
        </p:nvGrpSpPr>
        <p:grpSpPr>
          <a:xfrm>
            <a:off x="4463060" y="2852532"/>
            <a:ext cx="637581" cy="637556"/>
            <a:chOff x="4537863" y="2693121"/>
            <a:chExt cx="637360" cy="637359"/>
          </a:xfrm>
        </p:grpSpPr>
        <p:sp>
          <p:nvSpPr>
            <p:cNvPr id="1590" name="Google Shape;1590;p30"/>
            <p:cNvSpPr/>
            <p:nvPr/>
          </p:nvSpPr>
          <p:spPr>
            <a:xfrm flipH="1">
              <a:off x="4537863" y="2693121"/>
              <a:ext cx="637360" cy="637359"/>
            </a:xfrm>
            <a:prstGeom prst="roundRect">
              <a:avLst>
                <a:gd name="adj" fmla="val 16667"/>
              </a:avLst>
            </a:prstGeom>
            <a:solidFill>
              <a:schemeClr val="accent3"/>
            </a:solidFill>
            <a:ln>
              <a:noFill/>
            </a:ln>
          </p:spPr>
          <p:txBody>
            <a:bodyPr spcFirstLastPara="1" wrap="square" lIns="91425" tIns="45700" rIns="91425" bIns="45700" anchor="ctr" anchorCtr="0">
              <a:noAutofit/>
            </a:bodyPr>
            <a:lstStyle/>
            <a:p>
              <a:pPr algn="ctr">
                <a:spcBef>
                  <a:spcPts val="0"/>
                </a:spcBef>
                <a:spcAft>
                  <a:spcPts val="0"/>
                </a:spcAft>
              </a:pPr>
              <a:endParaRPr sz="2800">
                <a:solidFill>
                  <a:schemeClr val="lt1"/>
                </a:solidFill>
                <a:latin typeface="Roboto"/>
                <a:ea typeface="Roboto"/>
                <a:cs typeface="Roboto"/>
                <a:sym typeface="Roboto"/>
              </a:endParaRPr>
            </a:p>
          </p:txBody>
        </p:sp>
        <p:grpSp>
          <p:nvGrpSpPr>
            <p:cNvPr id="3" name="Google Shape;1591;p30"/>
            <p:cNvGrpSpPr/>
            <p:nvPr/>
          </p:nvGrpSpPr>
          <p:grpSpPr>
            <a:xfrm>
              <a:off x="4694254" y="2887815"/>
              <a:ext cx="330046" cy="284226"/>
              <a:chOff x="2727325" y="-39687"/>
              <a:chExt cx="1463675" cy="1260475"/>
            </a:xfrm>
          </p:grpSpPr>
          <p:sp>
            <p:nvSpPr>
              <p:cNvPr id="1592" name="Google Shape;1592;p30"/>
              <p:cNvSpPr/>
              <p:nvPr/>
            </p:nvSpPr>
            <p:spPr>
              <a:xfrm>
                <a:off x="2727325" y="-39687"/>
                <a:ext cx="1463675" cy="1260475"/>
              </a:xfrm>
              <a:custGeom>
                <a:avLst/>
                <a:gdLst/>
                <a:ahLst/>
                <a:cxnLst/>
                <a:rect l="l" t="t" r="r" b="b"/>
                <a:pathLst>
                  <a:path w="390" h="336" extrusionOk="0">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lt1"/>
                  </a:solidFill>
                  <a:latin typeface="Roboto"/>
                  <a:ea typeface="Roboto"/>
                  <a:cs typeface="Roboto"/>
                  <a:sym typeface="Roboto"/>
                </a:endParaRPr>
              </a:p>
            </p:txBody>
          </p:sp>
          <p:sp>
            <p:nvSpPr>
              <p:cNvPr id="1593" name="Google Shape;1593;p30"/>
              <p:cNvSpPr/>
              <p:nvPr/>
            </p:nvSpPr>
            <p:spPr>
              <a:xfrm>
                <a:off x="2982913" y="215900"/>
                <a:ext cx="206375" cy="201612"/>
              </a:xfrm>
              <a:custGeom>
                <a:avLst/>
                <a:gdLst/>
                <a:ahLst/>
                <a:cxnLst/>
                <a:rect l="l" t="t" r="r" b="b"/>
                <a:pathLst>
                  <a:path w="55" h="54" extrusionOk="0">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lt1"/>
                  </a:solidFill>
                  <a:latin typeface="Roboto"/>
                  <a:ea typeface="Roboto"/>
                  <a:cs typeface="Roboto"/>
                  <a:sym typeface="Roboto"/>
                </a:endParaRPr>
              </a:p>
            </p:txBody>
          </p:sp>
        </p:grpSp>
      </p:grpSp>
      <p:grpSp>
        <p:nvGrpSpPr>
          <p:cNvPr id="4" name="Google Shape;1594;p30"/>
          <p:cNvGrpSpPr/>
          <p:nvPr/>
        </p:nvGrpSpPr>
        <p:grpSpPr>
          <a:xfrm>
            <a:off x="4463060" y="3944336"/>
            <a:ext cx="637581" cy="637556"/>
            <a:chOff x="4537863" y="3784588"/>
            <a:chExt cx="637360" cy="637359"/>
          </a:xfrm>
        </p:grpSpPr>
        <p:sp>
          <p:nvSpPr>
            <p:cNvPr id="1595" name="Google Shape;1595;p30"/>
            <p:cNvSpPr/>
            <p:nvPr/>
          </p:nvSpPr>
          <p:spPr>
            <a:xfrm flipH="1">
              <a:off x="4537863" y="3784588"/>
              <a:ext cx="637360" cy="637359"/>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algn="ctr">
                <a:spcBef>
                  <a:spcPts val="0"/>
                </a:spcBef>
                <a:spcAft>
                  <a:spcPts val="0"/>
                </a:spcAft>
              </a:pPr>
              <a:endParaRPr sz="2800">
                <a:solidFill>
                  <a:schemeClr val="lt1"/>
                </a:solidFill>
                <a:latin typeface="Roboto"/>
                <a:ea typeface="Roboto"/>
                <a:cs typeface="Roboto"/>
                <a:sym typeface="Roboto"/>
              </a:endParaRPr>
            </a:p>
          </p:txBody>
        </p:sp>
        <p:sp>
          <p:nvSpPr>
            <p:cNvPr id="1596" name="Google Shape;1596;p30"/>
            <p:cNvSpPr/>
            <p:nvPr/>
          </p:nvSpPr>
          <p:spPr>
            <a:xfrm>
              <a:off x="4688453" y="3955495"/>
              <a:ext cx="293551" cy="295543"/>
            </a:xfrm>
            <a:custGeom>
              <a:avLst/>
              <a:gdLst/>
              <a:ahLst/>
              <a:cxnLst/>
              <a:rect l="l" t="t" r="r" b="b"/>
              <a:pathLst>
                <a:path w="68" h="68" extrusionOk="0">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lt1"/>
            </a:solidFill>
            <a:ln>
              <a:noFill/>
            </a:ln>
          </p:spPr>
          <p:txBody>
            <a:bodyPr spcFirstLastPara="1" wrap="square" lIns="91425" tIns="45700" rIns="91425" bIns="45700" anchor="t" anchorCtr="0">
              <a:noAutofit/>
            </a:bodyPr>
            <a:lstStyle/>
            <a:p>
              <a:pPr>
                <a:spcBef>
                  <a:spcPts val="0"/>
                </a:spcBef>
                <a:spcAft>
                  <a:spcPts val="0"/>
                </a:spcAft>
              </a:pPr>
              <a:endParaRPr sz="1800">
                <a:solidFill>
                  <a:schemeClr val="lt1"/>
                </a:solidFill>
                <a:latin typeface="Roboto"/>
                <a:ea typeface="Roboto"/>
                <a:cs typeface="Roboto"/>
                <a:sym typeface="Roboto"/>
              </a:endParaRPr>
            </a:p>
          </p:txBody>
        </p:sp>
      </p:grpSp>
      <p:sp>
        <p:nvSpPr>
          <p:cNvPr id="1597" name="Google Shape;1597;p30"/>
          <p:cNvSpPr txBox="1"/>
          <p:nvPr/>
        </p:nvSpPr>
        <p:spPr>
          <a:xfrm>
            <a:off x="5267958" y="518864"/>
            <a:ext cx="3227478" cy="600164"/>
          </a:xfrm>
          <a:prstGeom prst="rect">
            <a:avLst/>
          </a:prstGeom>
          <a:noFill/>
          <a:ln>
            <a:noFill/>
          </a:ln>
        </p:spPr>
        <p:txBody>
          <a:bodyPr spcFirstLastPara="1" wrap="square" lIns="0" tIns="0" rIns="0" bIns="0" anchor="t" anchorCtr="0">
            <a:spAutoFit/>
          </a:bodyPr>
          <a:lstStyle/>
          <a:p>
            <a:pPr algn="just">
              <a:lnSpc>
                <a:spcPct val="150000"/>
              </a:lnSpc>
              <a:spcBef>
                <a:spcPts val="0"/>
              </a:spcBef>
              <a:spcAft>
                <a:spcPts val="0"/>
              </a:spcAft>
            </a:pPr>
            <a:r>
              <a:rPr lang="ru-RU" b="1" dirty="0" smtClean="0">
                <a:solidFill>
                  <a:srgbClr val="F2F2F2"/>
                </a:solidFill>
                <a:latin typeface="Roboto"/>
                <a:ea typeface="Roboto"/>
                <a:cs typeface="Roboto"/>
                <a:sym typeface="Roboto"/>
              </a:rPr>
              <a:t>Рекомендовано в нагрузку классным руководителям</a:t>
            </a:r>
            <a:endParaRPr sz="1400">
              <a:solidFill>
                <a:srgbClr val="F2F2F2"/>
              </a:solidFill>
              <a:latin typeface="Roboto"/>
              <a:ea typeface="Roboto"/>
              <a:cs typeface="Roboto"/>
              <a:sym typeface="Roboto"/>
            </a:endParaRPr>
          </a:p>
        </p:txBody>
      </p:sp>
      <p:sp>
        <p:nvSpPr>
          <p:cNvPr id="1598" name="Google Shape;1598;p30"/>
          <p:cNvSpPr txBox="1"/>
          <p:nvPr/>
        </p:nvSpPr>
        <p:spPr>
          <a:xfrm>
            <a:off x="5267958" y="1684078"/>
            <a:ext cx="3227478" cy="600164"/>
          </a:xfrm>
          <a:prstGeom prst="rect">
            <a:avLst/>
          </a:prstGeom>
          <a:noFill/>
          <a:ln>
            <a:noFill/>
          </a:ln>
        </p:spPr>
        <p:txBody>
          <a:bodyPr spcFirstLastPara="1" wrap="square" lIns="0" tIns="0" rIns="0" bIns="0" anchor="t" anchorCtr="0">
            <a:spAutoFit/>
          </a:bodyPr>
          <a:lstStyle/>
          <a:p>
            <a:pPr algn="just">
              <a:lnSpc>
                <a:spcPct val="150000"/>
              </a:lnSpc>
              <a:spcBef>
                <a:spcPts val="0"/>
              </a:spcBef>
              <a:spcAft>
                <a:spcPts val="0"/>
              </a:spcAft>
            </a:pPr>
            <a:r>
              <a:rPr lang="ru-RU" b="1" dirty="0" smtClean="0">
                <a:solidFill>
                  <a:srgbClr val="F2F2F2"/>
                </a:solidFill>
                <a:latin typeface="Roboto"/>
                <a:ea typeface="Roboto"/>
                <a:cs typeface="Roboto"/>
                <a:sym typeface="Roboto"/>
              </a:rPr>
              <a:t>В соответствии с календарным планом воспитательной работы</a:t>
            </a:r>
            <a:endParaRPr sz="1400">
              <a:solidFill>
                <a:srgbClr val="F2F2F2"/>
              </a:solidFill>
              <a:latin typeface="Roboto"/>
              <a:ea typeface="Roboto"/>
              <a:cs typeface="Roboto"/>
              <a:sym typeface="Roboto"/>
            </a:endParaRPr>
          </a:p>
        </p:txBody>
      </p:sp>
      <p:sp>
        <p:nvSpPr>
          <p:cNvPr id="1599" name="Google Shape;1599;p30"/>
          <p:cNvSpPr txBox="1"/>
          <p:nvPr/>
        </p:nvSpPr>
        <p:spPr>
          <a:xfrm>
            <a:off x="5267958" y="2801863"/>
            <a:ext cx="3227478" cy="600164"/>
          </a:xfrm>
          <a:prstGeom prst="rect">
            <a:avLst/>
          </a:prstGeom>
          <a:noFill/>
          <a:ln>
            <a:noFill/>
          </a:ln>
        </p:spPr>
        <p:txBody>
          <a:bodyPr spcFirstLastPara="1" wrap="square" lIns="0" tIns="0" rIns="0" bIns="0" anchor="t" anchorCtr="0">
            <a:spAutoFit/>
          </a:bodyPr>
          <a:lstStyle/>
          <a:p>
            <a:pPr algn="just">
              <a:lnSpc>
                <a:spcPct val="150000"/>
              </a:lnSpc>
              <a:spcBef>
                <a:spcPts val="0"/>
              </a:spcBef>
              <a:spcAft>
                <a:spcPts val="0"/>
              </a:spcAft>
            </a:pPr>
            <a:r>
              <a:rPr lang="ru-RU" b="1" dirty="0" smtClean="0">
                <a:solidFill>
                  <a:srgbClr val="F2F2F2"/>
                </a:solidFill>
                <a:latin typeface="Roboto"/>
                <a:ea typeface="Roboto"/>
                <a:cs typeface="Roboto"/>
                <a:sym typeface="Roboto"/>
              </a:rPr>
              <a:t>Обеспечивает вовлеченность студентов в  воспитательную работу</a:t>
            </a:r>
            <a:endParaRPr sz="1400">
              <a:solidFill>
                <a:srgbClr val="F2F2F2"/>
              </a:solidFill>
              <a:latin typeface="Roboto"/>
              <a:ea typeface="Roboto"/>
              <a:cs typeface="Roboto"/>
              <a:sym typeface="Roboto"/>
            </a:endParaRPr>
          </a:p>
        </p:txBody>
      </p:sp>
      <p:sp>
        <p:nvSpPr>
          <p:cNvPr id="1600" name="Google Shape;1600;p30"/>
          <p:cNvSpPr txBox="1"/>
          <p:nvPr/>
        </p:nvSpPr>
        <p:spPr>
          <a:xfrm>
            <a:off x="5267958" y="3684070"/>
            <a:ext cx="3227478" cy="1200329"/>
          </a:xfrm>
          <a:prstGeom prst="rect">
            <a:avLst/>
          </a:prstGeom>
          <a:noFill/>
          <a:ln>
            <a:noFill/>
          </a:ln>
        </p:spPr>
        <p:txBody>
          <a:bodyPr spcFirstLastPara="1" wrap="square" lIns="0" tIns="0" rIns="0" bIns="0" anchor="t" anchorCtr="0">
            <a:spAutoFit/>
          </a:bodyPr>
          <a:lstStyle/>
          <a:p>
            <a:pPr algn="just">
              <a:lnSpc>
                <a:spcPct val="150000"/>
              </a:lnSpc>
              <a:spcBef>
                <a:spcPts val="0"/>
              </a:spcBef>
              <a:spcAft>
                <a:spcPts val="0"/>
              </a:spcAft>
            </a:pPr>
            <a:r>
              <a:rPr lang="ru-RU" b="1" dirty="0" smtClean="0">
                <a:solidFill>
                  <a:srgbClr val="F2F2F2"/>
                </a:solidFill>
                <a:latin typeface="Roboto"/>
                <a:ea typeface="Roboto"/>
                <a:cs typeface="Roboto"/>
                <a:sym typeface="Roboto"/>
              </a:rPr>
              <a:t>Оценка достигнутых результатов на основе дневника регистрации активностей / портфолио / индивидуального маршрута</a:t>
            </a:r>
            <a:endParaRPr sz="1400">
              <a:solidFill>
                <a:srgbClr val="F2F2F2"/>
              </a:solidFill>
              <a:latin typeface="Roboto"/>
              <a:ea typeface="Roboto"/>
              <a:cs typeface="Roboto"/>
              <a:sym typeface="Roboto"/>
            </a:endParaRPr>
          </a:p>
        </p:txBody>
      </p:sp>
      <p:pic>
        <p:nvPicPr>
          <p:cNvPr id="34" name="Рисунок 33" descr="5d5833425fb613d2818b5abe46bfdcec98632292.jpg"/>
          <p:cNvPicPr>
            <a:picLocks noGrp="1" noChangeAspect="1"/>
          </p:cNvPicPr>
          <p:nvPr>
            <p:ph type="pic" idx="2"/>
          </p:nvPr>
        </p:nvPicPr>
        <p:blipFill>
          <a:blip r:embed="rId3"/>
          <a:srcRect l="25316" r="25316"/>
          <a:stretch>
            <a:fillRect/>
          </a:stretch>
        </p:blipFill>
        <p:spPr>
          <a:xfrm>
            <a:off x="0" y="0"/>
            <a:ext cx="3811323" cy="5145088"/>
          </a:xfrm>
          <a:prstGeom prst="roundRect">
            <a:avLst>
              <a:gd name="adj" fmla="val 1424"/>
            </a:avLst>
          </a:prstGeom>
          <a:solidFill>
            <a:schemeClr val="accent1">
              <a:alpha val="64705"/>
            </a:schemeClr>
          </a:solidFill>
          <a:ln>
            <a:noFill/>
          </a:ln>
        </p:spPr>
      </p:pic>
      <p:sp>
        <p:nvSpPr>
          <p:cNvPr id="32" name="Google Shape;1592;p30"/>
          <p:cNvSpPr/>
          <p:nvPr/>
        </p:nvSpPr>
        <p:spPr>
          <a:xfrm>
            <a:off x="4619505" y="836803"/>
            <a:ext cx="330161" cy="284314"/>
          </a:xfrm>
          <a:custGeom>
            <a:avLst/>
            <a:gdLst/>
            <a:ahLst/>
            <a:cxnLst/>
            <a:rect l="l" t="t" r="r" b="b"/>
            <a:pathLst>
              <a:path w="390" h="336" extrusionOk="0">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lt1"/>
              </a:solidFill>
              <a:latin typeface="Roboto"/>
              <a:ea typeface="Roboto"/>
              <a:cs typeface="Roboto"/>
              <a:sym typeface="Roboto"/>
            </a:endParaRPr>
          </a:p>
        </p:txBody>
      </p:sp>
      <p:sp>
        <p:nvSpPr>
          <p:cNvPr id="33" name="Google Shape;1592;p30"/>
          <p:cNvSpPr/>
          <p:nvPr/>
        </p:nvSpPr>
        <p:spPr>
          <a:xfrm>
            <a:off x="4606801" y="1942044"/>
            <a:ext cx="330161" cy="284314"/>
          </a:xfrm>
          <a:custGeom>
            <a:avLst/>
            <a:gdLst/>
            <a:ahLst/>
            <a:cxnLst/>
            <a:rect l="l" t="t" r="r" b="b"/>
            <a:pathLst>
              <a:path w="390" h="336" extrusionOk="0">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solidFill>
            <a:schemeClr val="lt1"/>
          </a:solidFill>
          <a:ln>
            <a:noFill/>
          </a:ln>
        </p:spPr>
        <p:txBody>
          <a:bodyPr spcFirstLastPara="1" wrap="square" lIns="91452" tIns="45714" rIns="91452" bIns="45714" anchor="t" anchorCtr="0">
            <a:noAutofit/>
          </a:bodyPr>
          <a:lstStyle/>
          <a:p>
            <a:pPr>
              <a:spcBef>
                <a:spcPts val="0"/>
              </a:spcBef>
              <a:spcAft>
                <a:spcPts val="0"/>
              </a:spcAft>
            </a:pPr>
            <a:endParaRPr sz="1800">
              <a:solidFill>
                <a:schemeClr val="lt1"/>
              </a:solidFill>
              <a:latin typeface="Roboto"/>
              <a:ea typeface="Roboto"/>
              <a:cs typeface="Roboto"/>
              <a:sym typeface="Roboto"/>
            </a:endParaRPr>
          </a:p>
        </p:txBody>
      </p:sp>
      <p:pic>
        <p:nvPicPr>
          <p:cNvPr id="20" name="Рисунок 1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753" y="38616"/>
            <a:ext cx="1145375" cy="393532"/>
          </a:xfrm>
          <a:prstGeom prst="rect">
            <a:avLst/>
          </a:prstGeom>
          <a:noFill/>
          <a:ln w="9525">
            <a:noFill/>
            <a:miter lim="800000"/>
            <a:headEnd/>
            <a:tailEnd/>
          </a:ln>
        </p:spPr>
      </p:pic>
    </p:spTree>
  </p:cSld>
  <p:clrMapOvr>
    <a:masterClrMapping/>
  </p:clrMapOvr>
  <p:transition spd="slow">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pic>
        <p:nvPicPr>
          <p:cNvPr id="2" name="Рисунок 1"/>
          <p:cNvPicPr>
            <a:picLocks noGrp="1" noChangeAspect="1"/>
          </p:cNvPicPr>
          <p:nvPr>
            <p:ph type="pic" idx="2"/>
          </p:nvPr>
        </p:nvPicPr>
        <p:blipFill>
          <a:blip r:embed="rId3"/>
          <a:srcRect t="8346" b="8346"/>
          <a:stretch>
            <a:fillRect/>
          </a:stretch>
        </p:blipFill>
        <p:spPr>
          <a:xfrm>
            <a:off x="5484078" y="889611"/>
            <a:ext cx="3634337" cy="4088630"/>
          </a:xfrm>
          <a:prstGeom prst="rect">
            <a:avLst/>
          </a:prstGeom>
        </p:spPr>
      </p:pic>
      <p:sp>
        <p:nvSpPr>
          <p:cNvPr id="1630" name="Google Shape;1630;p32"/>
          <p:cNvSpPr/>
          <p:nvPr/>
        </p:nvSpPr>
        <p:spPr>
          <a:xfrm>
            <a:off x="176" y="889611"/>
            <a:ext cx="5451988" cy="477969"/>
          </a:xfrm>
          <a:prstGeom prst="rect">
            <a:avLst/>
          </a:prstGeom>
          <a:solidFill>
            <a:schemeClr val="accent1"/>
          </a:solidFill>
          <a:ln>
            <a:noFill/>
          </a:ln>
        </p:spPr>
        <p:txBody>
          <a:bodyPr spcFirstLastPara="1" wrap="square" lIns="91453" tIns="45714" rIns="91453" bIns="45714" anchor="ctr" anchorCtr="0">
            <a:noAutofit/>
          </a:bodyPr>
          <a:lstStyle/>
          <a:p>
            <a:pPr algn="ctr" defTabSz="685983" eaLnBrk="1" fontAlgn="auto" hangingPunct="1">
              <a:spcBef>
                <a:spcPts val="0"/>
              </a:spcBef>
              <a:spcAft>
                <a:spcPts val="0"/>
              </a:spcAft>
            </a:pPr>
            <a:r>
              <a:rPr lang="ru-RU" sz="2800" dirty="0">
                <a:solidFill>
                  <a:srgbClr val="FFFFFF"/>
                </a:solidFill>
                <a:latin typeface="Montserrat Black" panose="00000A00000000000000" pitchFamily="2" charset="-52"/>
                <a:ea typeface="Roboto"/>
                <a:cs typeface="Arial" panose="020B0604020202020204" pitchFamily="34" charset="0"/>
                <a:sym typeface="Roboto"/>
              </a:rPr>
              <a:t>СОЦИАЛЬНО</a:t>
            </a:r>
            <a:endParaRPr sz="2800" dirty="0">
              <a:solidFill>
                <a:srgbClr val="FFFFFF"/>
              </a:solidFill>
              <a:latin typeface="Montserrat Black" panose="00000A00000000000000" pitchFamily="2" charset="-52"/>
              <a:ea typeface="Roboto"/>
              <a:cs typeface="Arial" panose="020B0604020202020204" pitchFamily="34" charset="0"/>
              <a:sym typeface="Roboto"/>
            </a:endParaRPr>
          </a:p>
        </p:txBody>
      </p:sp>
      <p:sp>
        <p:nvSpPr>
          <p:cNvPr id="1631" name="Google Shape;1631;p32"/>
          <p:cNvSpPr/>
          <p:nvPr/>
        </p:nvSpPr>
        <p:spPr>
          <a:xfrm>
            <a:off x="176" y="1436905"/>
            <a:ext cx="5451988" cy="477969"/>
          </a:xfrm>
          <a:prstGeom prst="rect">
            <a:avLst/>
          </a:prstGeom>
          <a:solidFill>
            <a:schemeClr val="accent2"/>
          </a:solidFill>
          <a:ln>
            <a:noFill/>
          </a:ln>
        </p:spPr>
        <p:txBody>
          <a:bodyPr spcFirstLastPara="1" wrap="square" lIns="91453" tIns="45714" rIns="91453" bIns="45714" anchor="ctr" anchorCtr="0">
            <a:noAutofit/>
          </a:bodyPr>
          <a:lstStyle/>
          <a:p>
            <a:pPr algn="ctr" defTabSz="685983" eaLnBrk="1" fontAlgn="auto" hangingPunct="1">
              <a:spcBef>
                <a:spcPts val="0"/>
              </a:spcBef>
              <a:spcAft>
                <a:spcPts val="0"/>
              </a:spcAft>
            </a:pPr>
            <a:r>
              <a:rPr lang="ru-RU" sz="2800" dirty="0">
                <a:solidFill>
                  <a:srgbClr val="FFFFFF"/>
                </a:solidFill>
                <a:latin typeface="Montserrat Black" panose="00000A00000000000000" pitchFamily="2" charset="-52"/>
                <a:ea typeface="Roboto"/>
                <a:cs typeface="Arial" panose="020B0604020202020204" pitchFamily="34" charset="0"/>
                <a:sym typeface="Roboto"/>
              </a:rPr>
              <a:t>ЗНАЧИМАЯ</a:t>
            </a:r>
            <a:endParaRPr sz="2401" dirty="0">
              <a:solidFill>
                <a:srgbClr val="FFFFFF"/>
              </a:solidFill>
              <a:latin typeface="Montserrat Black" panose="00000A00000000000000" pitchFamily="2" charset="-52"/>
              <a:ea typeface="Roboto"/>
              <a:cs typeface="Arial" panose="020B0604020202020204" pitchFamily="34" charset="0"/>
              <a:sym typeface="Roboto"/>
            </a:endParaRPr>
          </a:p>
        </p:txBody>
      </p:sp>
      <p:sp>
        <p:nvSpPr>
          <p:cNvPr id="1632" name="Google Shape;1632;p32"/>
          <p:cNvSpPr/>
          <p:nvPr/>
        </p:nvSpPr>
        <p:spPr>
          <a:xfrm>
            <a:off x="176" y="1996520"/>
            <a:ext cx="5451988" cy="477969"/>
          </a:xfrm>
          <a:prstGeom prst="rect">
            <a:avLst/>
          </a:prstGeom>
          <a:solidFill>
            <a:schemeClr val="accent3"/>
          </a:solidFill>
          <a:ln>
            <a:noFill/>
          </a:ln>
        </p:spPr>
        <p:txBody>
          <a:bodyPr spcFirstLastPara="1" wrap="square" lIns="91453" tIns="45714" rIns="91453" bIns="45714" anchor="ctr" anchorCtr="0">
            <a:noAutofit/>
          </a:bodyPr>
          <a:lstStyle/>
          <a:p>
            <a:pPr algn="ctr" defTabSz="685983" eaLnBrk="1" fontAlgn="auto" hangingPunct="1">
              <a:spcBef>
                <a:spcPts val="0"/>
              </a:spcBef>
              <a:spcAft>
                <a:spcPts val="0"/>
              </a:spcAft>
            </a:pPr>
            <a:r>
              <a:rPr lang="ru-RU" sz="2800" dirty="0">
                <a:solidFill>
                  <a:srgbClr val="FFFFFF"/>
                </a:solidFill>
                <a:latin typeface="Montserrat Black" panose="00000A00000000000000" pitchFamily="2" charset="-52"/>
                <a:ea typeface="Roboto"/>
                <a:cs typeface="Arial" panose="020B0604020202020204" pitchFamily="34" charset="0"/>
                <a:sym typeface="Roboto"/>
              </a:rPr>
              <a:t>ДЕЯТЕЛЬНОСТЬ</a:t>
            </a:r>
            <a:endParaRPr sz="2800" dirty="0">
              <a:solidFill>
                <a:srgbClr val="FFFFFF"/>
              </a:solidFill>
              <a:latin typeface="Montserrat Black" panose="00000A00000000000000" pitchFamily="2" charset="-52"/>
              <a:ea typeface="Roboto"/>
              <a:cs typeface="Arial" panose="020B0604020202020204" pitchFamily="34" charset="0"/>
              <a:sym typeface="Roboto"/>
            </a:endParaRPr>
          </a:p>
        </p:txBody>
      </p:sp>
      <p:sp>
        <p:nvSpPr>
          <p:cNvPr id="6" name="Google Shape;1630;p32"/>
          <p:cNvSpPr/>
          <p:nvPr/>
        </p:nvSpPr>
        <p:spPr>
          <a:xfrm>
            <a:off x="176" y="2508177"/>
            <a:ext cx="5483903" cy="610505"/>
          </a:xfrm>
          <a:prstGeom prst="rect">
            <a:avLst/>
          </a:prstGeom>
          <a:noFill/>
          <a:ln>
            <a:noFill/>
          </a:ln>
        </p:spPr>
        <p:txBody>
          <a:bodyPr spcFirstLastPara="1" wrap="square" lIns="91453" tIns="45714" rIns="91453" bIns="45714" anchor="ctr" anchorCtr="0">
            <a:noAutofit/>
          </a:bodyPr>
          <a:lstStyle/>
          <a:p>
            <a:pPr algn="ctr" defTabSz="685983" eaLnBrk="1" fontAlgn="auto" hangingPunct="1">
              <a:spcBef>
                <a:spcPts val="0"/>
              </a:spcBef>
              <a:spcAft>
                <a:spcPts val="0"/>
              </a:spcAft>
            </a:pPr>
            <a:r>
              <a:rPr lang="ru-RU" sz="1500" b="1" dirty="0">
                <a:solidFill>
                  <a:srgbClr val="C00000"/>
                </a:solidFill>
                <a:latin typeface="Montserrat Medium" panose="00000600000000000000" pitchFamily="2" charset="-52"/>
                <a:ea typeface="Roboto"/>
                <a:cs typeface="Arial" panose="020B0604020202020204" pitchFamily="34" charset="0"/>
                <a:sym typeface="Roboto"/>
              </a:rPr>
              <a:t>инструмент по обеспечению занятости молодежи </a:t>
            </a:r>
          </a:p>
          <a:p>
            <a:pPr algn="ctr" defTabSz="685983" eaLnBrk="1" fontAlgn="auto" hangingPunct="1">
              <a:spcBef>
                <a:spcPts val="0"/>
              </a:spcBef>
              <a:spcAft>
                <a:spcPts val="0"/>
              </a:spcAft>
            </a:pPr>
            <a:r>
              <a:rPr lang="ru-RU" sz="1500" b="1" dirty="0">
                <a:solidFill>
                  <a:srgbClr val="C00000"/>
                </a:solidFill>
                <a:latin typeface="Montserrat Medium" panose="00000600000000000000" pitchFamily="2" charset="-52"/>
                <a:ea typeface="Roboto"/>
                <a:cs typeface="Arial" panose="020B0604020202020204" pitchFamily="34" charset="0"/>
                <a:sym typeface="Roboto"/>
              </a:rPr>
              <a:t>и формированию конструктивного поведения</a:t>
            </a:r>
          </a:p>
        </p:txBody>
      </p:sp>
      <p:sp>
        <p:nvSpPr>
          <p:cNvPr id="9" name="Прямоугольник 8"/>
          <p:cNvSpPr/>
          <p:nvPr/>
        </p:nvSpPr>
        <p:spPr>
          <a:xfrm>
            <a:off x="176" y="8996"/>
            <a:ext cx="9118239" cy="923330"/>
          </a:xfrm>
          <a:prstGeom prst="rect">
            <a:avLst/>
          </a:prstGeom>
        </p:spPr>
        <p:txBody>
          <a:bodyPr wrap="square">
            <a:spAutoFit/>
          </a:bodyPr>
          <a:lstStyle/>
          <a:p>
            <a:pPr defTabSz="685983" eaLnBrk="1" fontAlgn="auto" hangingPunct="1">
              <a:spcBef>
                <a:spcPts val="0"/>
              </a:spcBef>
              <a:spcAft>
                <a:spcPts val="0"/>
              </a:spcAft>
            </a:pPr>
            <a:r>
              <a:rPr lang="ru-RU" sz="1350" i="1" dirty="0">
                <a:solidFill>
                  <a:srgbClr val="5F497A"/>
                </a:solidFill>
                <a:latin typeface="Montserrat Medium" panose="00000600000000000000" pitchFamily="2" charset="-52"/>
                <a:ea typeface="Roboto" panose="020B0604020202020204" charset="0"/>
              </a:rPr>
              <a:t>«Воспитание будущих поколений - это работа чрезвычайной важности и, конечно, мы должны уделить этому гораздо больше внимания, чем до сих пор уделялось. От результатов работы на этом направлении будет зависеть будущее России без всякого преувеличения»                                                                                                              											В.В. Путин</a:t>
            </a:r>
          </a:p>
        </p:txBody>
      </p:sp>
      <p:sp>
        <p:nvSpPr>
          <p:cNvPr id="5" name="Прямоугольник 4"/>
          <p:cNvSpPr/>
          <p:nvPr/>
        </p:nvSpPr>
        <p:spPr>
          <a:xfrm>
            <a:off x="940666" y="3580584"/>
            <a:ext cx="4926948" cy="507831"/>
          </a:xfrm>
          <a:prstGeom prst="rect">
            <a:avLst/>
          </a:prstGeom>
        </p:spPr>
        <p:txBody>
          <a:bodyPr wrap="square">
            <a:spAutoFit/>
          </a:bodyPr>
          <a:lstStyle/>
          <a:p>
            <a:pPr defTabSz="685983" eaLnBrk="1" fontAlgn="auto" hangingPunct="1">
              <a:spcBef>
                <a:spcPts val="0"/>
              </a:spcBef>
              <a:spcAft>
                <a:spcPts val="0"/>
              </a:spcAft>
            </a:pPr>
            <a:r>
              <a:rPr lang="ru-RU" sz="1350" dirty="0">
                <a:solidFill>
                  <a:prstClr val="black"/>
                </a:solidFill>
                <a:latin typeface="Calibri"/>
                <a:hlinkClick r:id="rId4"/>
              </a:rPr>
              <a:t>ВОСПИТАНИЕ В ПОО САМАРСКОЙ ОБЛАСТИ: Дисциплина "Социально значимая деятельность" (asurso.ru)</a:t>
            </a:r>
            <a:endParaRPr lang="ru-RU" sz="1350" dirty="0">
              <a:solidFill>
                <a:prstClr val="black"/>
              </a:solidFill>
              <a:latin typeface="Calibri"/>
            </a:endParaRPr>
          </a:p>
        </p:txBody>
      </p:sp>
      <p:sp>
        <p:nvSpPr>
          <p:cNvPr id="10" name="TextBox 9"/>
          <p:cNvSpPr txBox="1"/>
          <p:nvPr/>
        </p:nvSpPr>
        <p:spPr>
          <a:xfrm>
            <a:off x="767544" y="3111178"/>
            <a:ext cx="4253212" cy="507831"/>
          </a:xfrm>
          <a:prstGeom prst="rect">
            <a:avLst/>
          </a:prstGeom>
          <a:noFill/>
        </p:spPr>
        <p:txBody>
          <a:bodyPr wrap="square" rtlCol="0">
            <a:spAutoFit/>
          </a:bodyPr>
          <a:lstStyle/>
          <a:p>
            <a:pPr algn="ctr" defTabSz="685983" eaLnBrk="1" fontAlgn="auto" hangingPunct="1">
              <a:spcBef>
                <a:spcPts val="0"/>
              </a:spcBef>
              <a:spcAft>
                <a:spcPts val="0"/>
              </a:spcAft>
            </a:pPr>
            <a:r>
              <a:rPr lang="ru-RU" sz="1350" dirty="0">
                <a:solidFill>
                  <a:srgbClr val="0C14B4"/>
                </a:solidFill>
                <a:latin typeface="Montserrat Black" panose="00000A00000000000000" pitchFamily="2" charset="-52"/>
              </a:rPr>
              <a:t>Электронный методический кабинет </a:t>
            </a:r>
          </a:p>
          <a:p>
            <a:pPr algn="ctr" defTabSz="685983" eaLnBrk="1" fontAlgn="auto" hangingPunct="1">
              <a:spcBef>
                <a:spcPts val="0"/>
              </a:spcBef>
              <a:spcAft>
                <a:spcPts val="0"/>
              </a:spcAft>
            </a:pPr>
            <a:r>
              <a:rPr lang="ru-RU" sz="1350" dirty="0">
                <a:solidFill>
                  <a:srgbClr val="0C14B4"/>
                </a:solidFill>
                <a:latin typeface="Montserrat Black" panose="00000A00000000000000" pitchFamily="2" charset="-52"/>
              </a:rPr>
              <a:t> для специалистов по ВР в СПО</a:t>
            </a:r>
          </a:p>
        </p:txBody>
      </p:sp>
      <p:pic>
        <p:nvPicPr>
          <p:cNvPr id="11" name="Рисунок 10"/>
          <p:cNvPicPr>
            <a:picLocks noChangeAspect="1"/>
          </p:cNvPicPr>
          <p:nvPr/>
        </p:nvPicPr>
        <p:blipFill rotWithShape="1">
          <a:blip r:embed="rId5"/>
          <a:srcRect l="55087" t="26959" r="26930" b="40916"/>
          <a:stretch/>
        </p:blipFill>
        <p:spPr>
          <a:xfrm>
            <a:off x="102007" y="3242176"/>
            <a:ext cx="838658" cy="842749"/>
          </a:xfrm>
          <a:prstGeom prst="rect">
            <a:avLst/>
          </a:prstGeom>
        </p:spPr>
      </p:pic>
      <p:sp>
        <p:nvSpPr>
          <p:cNvPr id="12" name="Прямоугольник 11"/>
          <p:cNvSpPr/>
          <p:nvPr/>
        </p:nvSpPr>
        <p:spPr>
          <a:xfrm>
            <a:off x="100219" y="4404236"/>
            <a:ext cx="5312398" cy="715581"/>
          </a:xfrm>
          <a:prstGeom prst="rect">
            <a:avLst/>
          </a:prstGeom>
        </p:spPr>
        <p:txBody>
          <a:bodyPr wrap="square">
            <a:spAutoFit/>
          </a:bodyPr>
          <a:lstStyle/>
          <a:p>
            <a:pPr marL="214370" indent="-214370" defTabSz="685983" eaLnBrk="1" fontAlgn="auto" hangingPunct="1">
              <a:spcBef>
                <a:spcPts val="0"/>
              </a:spcBef>
              <a:spcAft>
                <a:spcPts val="0"/>
              </a:spcAft>
              <a:buFont typeface="Wingdings" panose="05000000000000000000" pitchFamily="2" charset="2"/>
              <a:buChar char="q"/>
            </a:pPr>
            <a:r>
              <a:rPr lang="ru-RU" sz="1350" dirty="0">
                <a:solidFill>
                  <a:srgbClr val="0C14B4"/>
                </a:solidFill>
                <a:latin typeface="Calibri"/>
              </a:rPr>
              <a:t>МР по реализации дисциплины «СЗД» в рамках освоения ОП СПО</a:t>
            </a:r>
          </a:p>
          <a:p>
            <a:pPr marL="214370" indent="-214370" defTabSz="685983" eaLnBrk="1" fontAlgn="auto" hangingPunct="1">
              <a:spcBef>
                <a:spcPts val="0"/>
              </a:spcBef>
              <a:spcAft>
                <a:spcPts val="0"/>
              </a:spcAft>
              <a:buFont typeface="Wingdings" panose="05000000000000000000" pitchFamily="2" charset="2"/>
              <a:buChar char="q"/>
            </a:pPr>
            <a:r>
              <a:rPr lang="ru-RU" sz="1350" dirty="0">
                <a:solidFill>
                  <a:srgbClr val="0C14B4"/>
                </a:solidFill>
                <a:latin typeface="Calibri"/>
              </a:rPr>
              <a:t>Модельная рабочая программа дисциплины «СЗД»</a:t>
            </a:r>
          </a:p>
          <a:p>
            <a:pPr marL="214370" indent="-214370" defTabSz="685983" eaLnBrk="1" fontAlgn="auto" hangingPunct="1">
              <a:spcBef>
                <a:spcPts val="0"/>
              </a:spcBef>
              <a:spcAft>
                <a:spcPts val="0"/>
              </a:spcAft>
              <a:buFont typeface="Wingdings" panose="05000000000000000000" pitchFamily="2" charset="2"/>
              <a:buChar char="q"/>
            </a:pPr>
            <a:r>
              <a:rPr lang="ru-RU" sz="1350" dirty="0">
                <a:solidFill>
                  <a:srgbClr val="0C14B4"/>
                </a:solidFill>
                <a:latin typeface="Calibri"/>
              </a:rPr>
              <a:t>Модельный комплект оценочных средств по дисциплине «СЗД»</a:t>
            </a:r>
          </a:p>
        </p:txBody>
      </p:sp>
      <p:sp>
        <p:nvSpPr>
          <p:cNvPr id="13" name="Прямоугольник 12"/>
          <p:cNvSpPr/>
          <p:nvPr/>
        </p:nvSpPr>
        <p:spPr>
          <a:xfrm>
            <a:off x="133257" y="4147676"/>
            <a:ext cx="3328155" cy="300082"/>
          </a:xfrm>
          <a:prstGeom prst="rect">
            <a:avLst/>
          </a:prstGeom>
        </p:spPr>
        <p:txBody>
          <a:bodyPr wrap="none">
            <a:spAutoFit/>
          </a:bodyPr>
          <a:lstStyle/>
          <a:p>
            <a:pPr defTabSz="685983" eaLnBrk="1" fontAlgn="auto" hangingPunct="1">
              <a:spcBef>
                <a:spcPts val="0"/>
              </a:spcBef>
              <a:spcAft>
                <a:spcPts val="0"/>
              </a:spcAft>
            </a:pPr>
            <a:r>
              <a:rPr lang="ru-RU" sz="1350" dirty="0">
                <a:solidFill>
                  <a:srgbClr val="0C14B4"/>
                </a:solidFill>
                <a:latin typeface="Montserrat" panose="00000500000000000000" pitchFamily="2" charset="-52"/>
              </a:rPr>
              <a:t>Папка в ЭМК - Дисциплина «СЗД»: </a:t>
            </a:r>
          </a:p>
        </p:txBody>
      </p:sp>
      <p:pic>
        <p:nvPicPr>
          <p:cNvPr id="17" name="Picture 8" descr="https://www.pinclipart.com/picdir/big/288-2884575_sample-courses-clipart.pn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rot="10800000" flipH="1">
            <a:off x="4708158" y="3128711"/>
            <a:ext cx="544258" cy="55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3736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527" y="1008972"/>
            <a:ext cx="8652375" cy="767582"/>
          </a:xfrm>
          <a:prstGeom prst="rect">
            <a:avLst/>
          </a:prstGeom>
        </p:spPr>
        <p:txBody>
          <a:bodyPr wrap="square">
            <a:spAutoFit/>
          </a:bodyPr>
          <a:lstStyle/>
          <a:p>
            <a:pPr defTabSz="685983" eaLnBrk="1" fontAlgn="auto" hangingPunct="1">
              <a:spcBef>
                <a:spcPts val="0"/>
              </a:spcBef>
              <a:spcAft>
                <a:spcPts val="0"/>
              </a:spcAft>
            </a:pPr>
            <a:r>
              <a:rPr lang="ru-RU" sz="1200" dirty="0">
                <a:solidFill>
                  <a:srgbClr val="4A7693"/>
                </a:solidFill>
                <a:latin typeface="Montserrat SemiBold" panose="00000700000000000000" pitchFamily="2" charset="-52"/>
              </a:rPr>
              <a:t>В 2021-2022 учебном году – дисциплина «СЗД» реализована для набора 2021 года (1 курс)</a:t>
            </a:r>
          </a:p>
          <a:p>
            <a:pPr defTabSz="685983" eaLnBrk="1" fontAlgn="auto" hangingPunct="1">
              <a:spcBef>
                <a:spcPts val="0"/>
              </a:spcBef>
              <a:spcAft>
                <a:spcPts val="0"/>
              </a:spcAft>
            </a:pPr>
            <a:endParaRPr lang="ru-RU" sz="788" dirty="0">
              <a:solidFill>
                <a:srgbClr val="4A7693"/>
              </a:solidFill>
              <a:latin typeface="Montserrat SemiBold" panose="00000700000000000000" pitchFamily="2" charset="-52"/>
            </a:endParaRPr>
          </a:p>
          <a:p>
            <a:pPr defTabSz="685983" eaLnBrk="1" fontAlgn="auto" hangingPunct="1">
              <a:spcBef>
                <a:spcPts val="0"/>
              </a:spcBef>
              <a:spcAft>
                <a:spcPts val="0"/>
              </a:spcAft>
            </a:pPr>
            <a:r>
              <a:rPr lang="ru-RU" sz="1200" dirty="0">
                <a:solidFill>
                  <a:srgbClr val="4A7693"/>
                </a:solidFill>
                <a:latin typeface="Montserrat SemiBold" panose="00000700000000000000" pitchFamily="2" charset="-52"/>
              </a:rPr>
              <a:t> В 2022-2023 учебном году – дисциплина «СЗД» будет реализована для наборов 2021 и 2022 гг.(1, 2 курс)</a:t>
            </a:r>
          </a:p>
          <a:p>
            <a:pPr defTabSz="685983" eaLnBrk="1" fontAlgn="auto" hangingPunct="1">
              <a:spcBef>
                <a:spcPts val="0"/>
              </a:spcBef>
              <a:spcAft>
                <a:spcPts val="0"/>
              </a:spcAft>
            </a:pPr>
            <a:endParaRPr lang="ru-RU" sz="1200" dirty="0">
              <a:solidFill>
                <a:srgbClr val="5F497A"/>
              </a:solidFill>
              <a:latin typeface="Montserrat SemiBold" panose="00000700000000000000" pitchFamily="2" charset="-52"/>
            </a:endParaRPr>
          </a:p>
        </p:txBody>
      </p:sp>
      <p:pic>
        <p:nvPicPr>
          <p:cNvPr id="3" name="object 3"/>
          <p:cNvPicPr/>
          <p:nvPr/>
        </p:nvPicPr>
        <p:blipFill>
          <a:blip r:embed="rId3" cstate="print"/>
          <a:stretch>
            <a:fillRect/>
          </a:stretch>
        </p:blipFill>
        <p:spPr>
          <a:xfrm>
            <a:off x="859978" y="194333"/>
            <a:ext cx="76880" cy="295804"/>
          </a:xfrm>
          <a:prstGeom prst="rect">
            <a:avLst/>
          </a:prstGeom>
        </p:spPr>
      </p:pic>
      <p:pic>
        <p:nvPicPr>
          <p:cNvPr id="4" name="object 4"/>
          <p:cNvPicPr/>
          <p:nvPr/>
        </p:nvPicPr>
        <p:blipFill>
          <a:blip r:embed="rId4" cstate="print"/>
          <a:stretch>
            <a:fillRect/>
          </a:stretch>
        </p:blipFill>
        <p:spPr>
          <a:xfrm>
            <a:off x="745007" y="194333"/>
            <a:ext cx="76880" cy="295804"/>
          </a:xfrm>
          <a:prstGeom prst="rect">
            <a:avLst/>
          </a:prstGeom>
        </p:spPr>
      </p:pic>
      <p:pic>
        <p:nvPicPr>
          <p:cNvPr id="5" name="object 5"/>
          <p:cNvPicPr/>
          <p:nvPr/>
        </p:nvPicPr>
        <p:blipFill>
          <a:blip r:embed="rId5" cstate="print"/>
          <a:stretch>
            <a:fillRect/>
          </a:stretch>
        </p:blipFill>
        <p:spPr>
          <a:xfrm>
            <a:off x="629128" y="194333"/>
            <a:ext cx="76880" cy="295804"/>
          </a:xfrm>
          <a:prstGeom prst="rect">
            <a:avLst/>
          </a:prstGeom>
        </p:spPr>
      </p:pic>
      <p:pic>
        <p:nvPicPr>
          <p:cNvPr id="7" name="object 7"/>
          <p:cNvPicPr/>
          <p:nvPr/>
        </p:nvPicPr>
        <p:blipFill>
          <a:blip r:embed="rId3" cstate="print"/>
          <a:stretch>
            <a:fillRect/>
          </a:stretch>
        </p:blipFill>
        <p:spPr>
          <a:xfrm>
            <a:off x="8954089" y="4709446"/>
            <a:ext cx="76880" cy="295804"/>
          </a:xfrm>
          <a:prstGeom prst="rect">
            <a:avLst/>
          </a:prstGeom>
        </p:spPr>
      </p:pic>
      <p:pic>
        <p:nvPicPr>
          <p:cNvPr id="8" name="object 8"/>
          <p:cNvPicPr/>
          <p:nvPr/>
        </p:nvPicPr>
        <p:blipFill>
          <a:blip r:embed="rId4" cstate="print"/>
          <a:stretch>
            <a:fillRect/>
          </a:stretch>
        </p:blipFill>
        <p:spPr>
          <a:xfrm>
            <a:off x="8839182" y="4709446"/>
            <a:ext cx="76880" cy="295804"/>
          </a:xfrm>
          <a:prstGeom prst="rect">
            <a:avLst/>
          </a:prstGeom>
        </p:spPr>
      </p:pic>
      <p:pic>
        <p:nvPicPr>
          <p:cNvPr id="9" name="object 9"/>
          <p:cNvPicPr/>
          <p:nvPr/>
        </p:nvPicPr>
        <p:blipFill>
          <a:blip r:embed="rId5" cstate="print"/>
          <a:stretch>
            <a:fillRect/>
          </a:stretch>
        </p:blipFill>
        <p:spPr>
          <a:xfrm>
            <a:off x="8723259" y="4709446"/>
            <a:ext cx="76880" cy="295804"/>
          </a:xfrm>
          <a:prstGeom prst="rect">
            <a:avLst/>
          </a:prstGeom>
        </p:spPr>
      </p:pic>
      <p:sp>
        <p:nvSpPr>
          <p:cNvPr id="10" name="object 10"/>
          <p:cNvSpPr/>
          <p:nvPr/>
        </p:nvSpPr>
        <p:spPr>
          <a:xfrm>
            <a:off x="3448592" y="4979738"/>
            <a:ext cx="5234967" cy="10798"/>
          </a:xfrm>
          <a:custGeom>
            <a:avLst/>
            <a:gdLst/>
            <a:ahLst/>
            <a:cxnLst/>
            <a:rect l="l" t="t" r="r" b="b"/>
            <a:pathLst>
              <a:path w="10466705" h="21590">
                <a:moveTo>
                  <a:pt x="10466705" y="0"/>
                </a:moveTo>
                <a:lnTo>
                  <a:pt x="0" y="0"/>
                </a:lnTo>
                <a:lnTo>
                  <a:pt x="0" y="21429"/>
                </a:lnTo>
                <a:lnTo>
                  <a:pt x="10466705" y="21429"/>
                </a:lnTo>
                <a:lnTo>
                  <a:pt x="10466705"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1" name="object 11"/>
          <p:cNvSpPr/>
          <p:nvPr/>
        </p:nvSpPr>
        <p:spPr>
          <a:xfrm>
            <a:off x="1011090"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2" name="object 12"/>
          <p:cNvSpPr/>
          <p:nvPr/>
        </p:nvSpPr>
        <p:spPr>
          <a:xfrm>
            <a:off x="821887" y="1803366"/>
            <a:ext cx="1459363" cy="35571"/>
          </a:xfrm>
          <a:custGeom>
            <a:avLst/>
            <a:gdLst/>
            <a:ahLst/>
            <a:cxnLst/>
            <a:rect l="l" t="t" r="r" b="b"/>
            <a:pathLst>
              <a:path w="2917825" h="71119">
                <a:moveTo>
                  <a:pt x="35687" y="0"/>
                </a:moveTo>
                <a:lnTo>
                  <a:pt x="21859" y="2805"/>
                </a:lnTo>
                <a:lnTo>
                  <a:pt x="10509" y="10445"/>
                </a:lnTo>
                <a:lnTo>
                  <a:pt x="2825" y="21752"/>
                </a:lnTo>
                <a:lnTo>
                  <a:pt x="0" y="35559"/>
                </a:lnTo>
                <a:lnTo>
                  <a:pt x="2825" y="49367"/>
                </a:lnTo>
                <a:lnTo>
                  <a:pt x="10509" y="60674"/>
                </a:lnTo>
                <a:lnTo>
                  <a:pt x="21859" y="68314"/>
                </a:lnTo>
                <a:lnTo>
                  <a:pt x="35687" y="71120"/>
                </a:lnTo>
                <a:lnTo>
                  <a:pt x="49494" y="68314"/>
                </a:lnTo>
                <a:lnTo>
                  <a:pt x="60801" y="60674"/>
                </a:lnTo>
                <a:lnTo>
                  <a:pt x="68441" y="49367"/>
                </a:lnTo>
                <a:lnTo>
                  <a:pt x="71247" y="35559"/>
                </a:lnTo>
                <a:lnTo>
                  <a:pt x="68441" y="21752"/>
                </a:lnTo>
                <a:lnTo>
                  <a:pt x="60801" y="10445"/>
                </a:lnTo>
                <a:lnTo>
                  <a:pt x="49494" y="2805"/>
                </a:lnTo>
                <a:lnTo>
                  <a:pt x="35687" y="0"/>
                </a:lnTo>
                <a:close/>
              </a:path>
              <a:path w="2917825" h="71119">
                <a:moveTo>
                  <a:pt x="177927" y="0"/>
                </a:moveTo>
                <a:lnTo>
                  <a:pt x="164119" y="2805"/>
                </a:lnTo>
                <a:lnTo>
                  <a:pt x="152812" y="10445"/>
                </a:lnTo>
                <a:lnTo>
                  <a:pt x="145172" y="21752"/>
                </a:lnTo>
                <a:lnTo>
                  <a:pt x="142367" y="35559"/>
                </a:lnTo>
                <a:lnTo>
                  <a:pt x="145172" y="49367"/>
                </a:lnTo>
                <a:lnTo>
                  <a:pt x="152812" y="60674"/>
                </a:lnTo>
                <a:lnTo>
                  <a:pt x="164119" y="68314"/>
                </a:lnTo>
                <a:lnTo>
                  <a:pt x="177927" y="71120"/>
                </a:lnTo>
                <a:lnTo>
                  <a:pt x="191734" y="68314"/>
                </a:lnTo>
                <a:lnTo>
                  <a:pt x="203041" y="60674"/>
                </a:lnTo>
                <a:lnTo>
                  <a:pt x="210681" y="49367"/>
                </a:lnTo>
                <a:lnTo>
                  <a:pt x="213487" y="35559"/>
                </a:lnTo>
                <a:lnTo>
                  <a:pt x="210681" y="21752"/>
                </a:lnTo>
                <a:lnTo>
                  <a:pt x="203041" y="10445"/>
                </a:lnTo>
                <a:lnTo>
                  <a:pt x="191734" y="2805"/>
                </a:lnTo>
                <a:lnTo>
                  <a:pt x="177927" y="0"/>
                </a:lnTo>
                <a:close/>
              </a:path>
              <a:path w="2917825" h="71119">
                <a:moveTo>
                  <a:pt x="320294" y="0"/>
                </a:moveTo>
                <a:lnTo>
                  <a:pt x="306486" y="2805"/>
                </a:lnTo>
                <a:lnTo>
                  <a:pt x="295179" y="10445"/>
                </a:lnTo>
                <a:lnTo>
                  <a:pt x="287539" y="21752"/>
                </a:lnTo>
                <a:lnTo>
                  <a:pt x="284734" y="35559"/>
                </a:lnTo>
                <a:lnTo>
                  <a:pt x="287539" y="49367"/>
                </a:lnTo>
                <a:lnTo>
                  <a:pt x="295179" y="60674"/>
                </a:lnTo>
                <a:lnTo>
                  <a:pt x="306486" y="68314"/>
                </a:lnTo>
                <a:lnTo>
                  <a:pt x="320294" y="71120"/>
                </a:lnTo>
                <a:lnTo>
                  <a:pt x="334101" y="68314"/>
                </a:lnTo>
                <a:lnTo>
                  <a:pt x="345408" y="60674"/>
                </a:lnTo>
                <a:lnTo>
                  <a:pt x="353048" y="49367"/>
                </a:lnTo>
                <a:lnTo>
                  <a:pt x="355854" y="35559"/>
                </a:lnTo>
                <a:lnTo>
                  <a:pt x="353048" y="21752"/>
                </a:lnTo>
                <a:lnTo>
                  <a:pt x="345408" y="10445"/>
                </a:lnTo>
                <a:lnTo>
                  <a:pt x="334101" y="2805"/>
                </a:lnTo>
                <a:lnTo>
                  <a:pt x="320294" y="0"/>
                </a:lnTo>
                <a:close/>
              </a:path>
              <a:path w="2917825" h="71119">
                <a:moveTo>
                  <a:pt x="462661" y="0"/>
                </a:moveTo>
                <a:lnTo>
                  <a:pt x="448780" y="2805"/>
                </a:lnTo>
                <a:lnTo>
                  <a:pt x="437435" y="10445"/>
                </a:lnTo>
                <a:lnTo>
                  <a:pt x="429781" y="21752"/>
                </a:lnTo>
                <a:lnTo>
                  <a:pt x="426974" y="35559"/>
                </a:lnTo>
                <a:lnTo>
                  <a:pt x="429781" y="49367"/>
                </a:lnTo>
                <a:lnTo>
                  <a:pt x="437435" y="60674"/>
                </a:lnTo>
                <a:lnTo>
                  <a:pt x="448780" y="68314"/>
                </a:lnTo>
                <a:lnTo>
                  <a:pt x="462661" y="71120"/>
                </a:lnTo>
                <a:lnTo>
                  <a:pt x="476468" y="68314"/>
                </a:lnTo>
                <a:lnTo>
                  <a:pt x="487775" y="60674"/>
                </a:lnTo>
                <a:lnTo>
                  <a:pt x="495415" y="49367"/>
                </a:lnTo>
                <a:lnTo>
                  <a:pt x="498221" y="35559"/>
                </a:lnTo>
                <a:lnTo>
                  <a:pt x="495415" y="21752"/>
                </a:lnTo>
                <a:lnTo>
                  <a:pt x="487775" y="10445"/>
                </a:lnTo>
                <a:lnTo>
                  <a:pt x="476468" y="2805"/>
                </a:lnTo>
                <a:lnTo>
                  <a:pt x="462661" y="0"/>
                </a:lnTo>
                <a:close/>
              </a:path>
              <a:path w="2917825" h="71119">
                <a:moveTo>
                  <a:pt x="604901" y="0"/>
                </a:moveTo>
                <a:lnTo>
                  <a:pt x="591093" y="2805"/>
                </a:lnTo>
                <a:lnTo>
                  <a:pt x="579786" y="10445"/>
                </a:lnTo>
                <a:lnTo>
                  <a:pt x="572146" y="21752"/>
                </a:lnTo>
                <a:lnTo>
                  <a:pt x="569341" y="35559"/>
                </a:lnTo>
                <a:lnTo>
                  <a:pt x="572146" y="49367"/>
                </a:lnTo>
                <a:lnTo>
                  <a:pt x="579786" y="60674"/>
                </a:lnTo>
                <a:lnTo>
                  <a:pt x="591093" y="68314"/>
                </a:lnTo>
                <a:lnTo>
                  <a:pt x="604901" y="71120"/>
                </a:lnTo>
                <a:lnTo>
                  <a:pt x="618708" y="68314"/>
                </a:lnTo>
                <a:lnTo>
                  <a:pt x="630015" y="60674"/>
                </a:lnTo>
                <a:lnTo>
                  <a:pt x="637655" y="49367"/>
                </a:lnTo>
                <a:lnTo>
                  <a:pt x="640461" y="35559"/>
                </a:lnTo>
                <a:lnTo>
                  <a:pt x="637655" y="21752"/>
                </a:lnTo>
                <a:lnTo>
                  <a:pt x="630015" y="10445"/>
                </a:lnTo>
                <a:lnTo>
                  <a:pt x="618708" y="2805"/>
                </a:lnTo>
                <a:lnTo>
                  <a:pt x="604901" y="0"/>
                </a:lnTo>
                <a:close/>
              </a:path>
              <a:path w="2917825" h="71119">
                <a:moveTo>
                  <a:pt x="747268" y="0"/>
                </a:moveTo>
                <a:lnTo>
                  <a:pt x="733460" y="2805"/>
                </a:lnTo>
                <a:lnTo>
                  <a:pt x="722153" y="10445"/>
                </a:lnTo>
                <a:lnTo>
                  <a:pt x="714513" y="21752"/>
                </a:lnTo>
                <a:lnTo>
                  <a:pt x="711708" y="35559"/>
                </a:lnTo>
                <a:lnTo>
                  <a:pt x="714513" y="49367"/>
                </a:lnTo>
                <a:lnTo>
                  <a:pt x="722153" y="60674"/>
                </a:lnTo>
                <a:lnTo>
                  <a:pt x="733460" y="68314"/>
                </a:lnTo>
                <a:lnTo>
                  <a:pt x="747268" y="71120"/>
                </a:lnTo>
                <a:lnTo>
                  <a:pt x="761075" y="68314"/>
                </a:lnTo>
                <a:lnTo>
                  <a:pt x="772382" y="60674"/>
                </a:lnTo>
                <a:lnTo>
                  <a:pt x="780022" y="49367"/>
                </a:lnTo>
                <a:lnTo>
                  <a:pt x="782828" y="35559"/>
                </a:lnTo>
                <a:lnTo>
                  <a:pt x="780022" y="21752"/>
                </a:lnTo>
                <a:lnTo>
                  <a:pt x="772382" y="10445"/>
                </a:lnTo>
                <a:lnTo>
                  <a:pt x="761075" y="2805"/>
                </a:lnTo>
                <a:lnTo>
                  <a:pt x="747268" y="0"/>
                </a:lnTo>
                <a:close/>
              </a:path>
              <a:path w="2917825" h="71119">
                <a:moveTo>
                  <a:pt x="889508" y="0"/>
                </a:moveTo>
                <a:lnTo>
                  <a:pt x="875700" y="2805"/>
                </a:lnTo>
                <a:lnTo>
                  <a:pt x="864393" y="10445"/>
                </a:lnTo>
                <a:lnTo>
                  <a:pt x="856753" y="21752"/>
                </a:lnTo>
                <a:lnTo>
                  <a:pt x="853948" y="35559"/>
                </a:lnTo>
                <a:lnTo>
                  <a:pt x="856753" y="49367"/>
                </a:lnTo>
                <a:lnTo>
                  <a:pt x="864393" y="60674"/>
                </a:lnTo>
                <a:lnTo>
                  <a:pt x="875700" y="68314"/>
                </a:lnTo>
                <a:lnTo>
                  <a:pt x="889508" y="71120"/>
                </a:lnTo>
                <a:lnTo>
                  <a:pt x="903388" y="68314"/>
                </a:lnTo>
                <a:lnTo>
                  <a:pt x="914733" y="60674"/>
                </a:lnTo>
                <a:lnTo>
                  <a:pt x="922387" y="49367"/>
                </a:lnTo>
                <a:lnTo>
                  <a:pt x="925195" y="35559"/>
                </a:lnTo>
                <a:lnTo>
                  <a:pt x="922387" y="21752"/>
                </a:lnTo>
                <a:lnTo>
                  <a:pt x="914733" y="10445"/>
                </a:lnTo>
                <a:lnTo>
                  <a:pt x="903388" y="2805"/>
                </a:lnTo>
                <a:lnTo>
                  <a:pt x="889508" y="0"/>
                </a:lnTo>
                <a:close/>
              </a:path>
              <a:path w="2917825" h="71119">
                <a:moveTo>
                  <a:pt x="1031875" y="0"/>
                </a:moveTo>
                <a:lnTo>
                  <a:pt x="1018067" y="2805"/>
                </a:lnTo>
                <a:lnTo>
                  <a:pt x="1006760" y="10445"/>
                </a:lnTo>
                <a:lnTo>
                  <a:pt x="999120" y="21752"/>
                </a:lnTo>
                <a:lnTo>
                  <a:pt x="996315" y="35559"/>
                </a:lnTo>
                <a:lnTo>
                  <a:pt x="999120" y="49367"/>
                </a:lnTo>
                <a:lnTo>
                  <a:pt x="1006760" y="60674"/>
                </a:lnTo>
                <a:lnTo>
                  <a:pt x="1018067" y="68314"/>
                </a:lnTo>
                <a:lnTo>
                  <a:pt x="1031875" y="71120"/>
                </a:lnTo>
                <a:lnTo>
                  <a:pt x="1045682" y="68314"/>
                </a:lnTo>
                <a:lnTo>
                  <a:pt x="1056989" y="60674"/>
                </a:lnTo>
                <a:lnTo>
                  <a:pt x="1064629" y="49367"/>
                </a:lnTo>
                <a:lnTo>
                  <a:pt x="1067435" y="35559"/>
                </a:lnTo>
                <a:lnTo>
                  <a:pt x="1064629" y="21752"/>
                </a:lnTo>
                <a:lnTo>
                  <a:pt x="1056989" y="10445"/>
                </a:lnTo>
                <a:lnTo>
                  <a:pt x="1045682" y="2805"/>
                </a:lnTo>
                <a:lnTo>
                  <a:pt x="1031875" y="0"/>
                </a:lnTo>
                <a:close/>
              </a:path>
              <a:path w="2917825" h="71119">
                <a:moveTo>
                  <a:pt x="1174242" y="0"/>
                </a:moveTo>
                <a:lnTo>
                  <a:pt x="1160434" y="2805"/>
                </a:lnTo>
                <a:lnTo>
                  <a:pt x="1149127" y="10445"/>
                </a:lnTo>
                <a:lnTo>
                  <a:pt x="1141487" y="21752"/>
                </a:lnTo>
                <a:lnTo>
                  <a:pt x="1138682" y="35559"/>
                </a:lnTo>
                <a:lnTo>
                  <a:pt x="1141487" y="49367"/>
                </a:lnTo>
                <a:lnTo>
                  <a:pt x="1149127" y="60674"/>
                </a:lnTo>
                <a:lnTo>
                  <a:pt x="1160434" y="68314"/>
                </a:lnTo>
                <a:lnTo>
                  <a:pt x="1174242" y="71120"/>
                </a:lnTo>
                <a:lnTo>
                  <a:pt x="1188049" y="68314"/>
                </a:lnTo>
                <a:lnTo>
                  <a:pt x="1199356" y="60674"/>
                </a:lnTo>
                <a:lnTo>
                  <a:pt x="1206996" y="49367"/>
                </a:lnTo>
                <a:lnTo>
                  <a:pt x="1209802" y="35559"/>
                </a:lnTo>
                <a:lnTo>
                  <a:pt x="1206996" y="21752"/>
                </a:lnTo>
                <a:lnTo>
                  <a:pt x="1199356" y="10445"/>
                </a:lnTo>
                <a:lnTo>
                  <a:pt x="1188049" y="2805"/>
                </a:lnTo>
                <a:lnTo>
                  <a:pt x="1174242" y="0"/>
                </a:lnTo>
                <a:close/>
              </a:path>
              <a:path w="2917825" h="71119">
                <a:moveTo>
                  <a:pt x="1316482" y="0"/>
                </a:moveTo>
                <a:lnTo>
                  <a:pt x="1302674" y="2805"/>
                </a:lnTo>
                <a:lnTo>
                  <a:pt x="1291367" y="10445"/>
                </a:lnTo>
                <a:lnTo>
                  <a:pt x="1283727" y="21752"/>
                </a:lnTo>
                <a:lnTo>
                  <a:pt x="1280922" y="35559"/>
                </a:lnTo>
                <a:lnTo>
                  <a:pt x="1283727" y="49367"/>
                </a:lnTo>
                <a:lnTo>
                  <a:pt x="1291367" y="60674"/>
                </a:lnTo>
                <a:lnTo>
                  <a:pt x="1302674" y="68314"/>
                </a:lnTo>
                <a:lnTo>
                  <a:pt x="1316482" y="71120"/>
                </a:lnTo>
                <a:lnTo>
                  <a:pt x="1330309" y="68314"/>
                </a:lnTo>
                <a:lnTo>
                  <a:pt x="1341659" y="60674"/>
                </a:lnTo>
                <a:lnTo>
                  <a:pt x="1349343" y="49367"/>
                </a:lnTo>
                <a:lnTo>
                  <a:pt x="1352169" y="35559"/>
                </a:lnTo>
                <a:lnTo>
                  <a:pt x="1349343" y="21752"/>
                </a:lnTo>
                <a:lnTo>
                  <a:pt x="1341659" y="10445"/>
                </a:lnTo>
                <a:lnTo>
                  <a:pt x="1330309" y="2805"/>
                </a:lnTo>
                <a:lnTo>
                  <a:pt x="1316482" y="0"/>
                </a:lnTo>
                <a:close/>
              </a:path>
              <a:path w="2917825" h="71119">
                <a:moveTo>
                  <a:pt x="1458849" y="0"/>
                </a:moveTo>
                <a:lnTo>
                  <a:pt x="1445041" y="2805"/>
                </a:lnTo>
                <a:lnTo>
                  <a:pt x="1433734" y="10445"/>
                </a:lnTo>
                <a:lnTo>
                  <a:pt x="1426094" y="21752"/>
                </a:lnTo>
                <a:lnTo>
                  <a:pt x="1423289" y="35559"/>
                </a:lnTo>
                <a:lnTo>
                  <a:pt x="1426094" y="49367"/>
                </a:lnTo>
                <a:lnTo>
                  <a:pt x="1433734" y="60674"/>
                </a:lnTo>
                <a:lnTo>
                  <a:pt x="1445041" y="68314"/>
                </a:lnTo>
                <a:lnTo>
                  <a:pt x="1458849" y="71120"/>
                </a:lnTo>
                <a:lnTo>
                  <a:pt x="1472656" y="68314"/>
                </a:lnTo>
                <a:lnTo>
                  <a:pt x="1483963" y="60674"/>
                </a:lnTo>
                <a:lnTo>
                  <a:pt x="1491603" y="49367"/>
                </a:lnTo>
                <a:lnTo>
                  <a:pt x="1494409" y="35559"/>
                </a:lnTo>
                <a:lnTo>
                  <a:pt x="1491603" y="21752"/>
                </a:lnTo>
                <a:lnTo>
                  <a:pt x="1483963" y="10445"/>
                </a:lnTo>
                <a:lnTo>
                  <a:pt x="1472656" y="2805"/>
                </a:lnTo>
                <a:lnTo>
                  <a:pt x="1458849" y="0"/>
                </a:lnTo>
                <a:close/>
              </a:path>
              <a:path w="2917825" h="71119">
                <a:moveTo>
                  <a:pt x="1601216" y="0"/>
                </a:moveTo>
                <a:lnTo>
                  <a:pt x="1587388" y="2805"/>
                </a:lnTo>
                <a:lnTo>
                  <a:pt x="1576038" y="10445"/>
                </a:lnTo>
                <a:lnTo>
                  <a:pt x="1568354" y="21752"/>
                </a:lnTo>
                <a:lnTo>
                  <a:pt x="1565529" y="35559"/>
                </a:lnTo>
                <a:lnTo>
                  <a:pt x="1568354" y="49367"/>
                </a:lnTo>
                <a:lnTo>
                  <a:pt x="1576038" y="60674"/>
                </a:lnTo>
                <a:lnTo>
                  <a:pt x="1587388" y="68314"/>
                </a:lnTo>
                <a:lnTo>
                  <a:pt x="1601216" y="71120"/>
                </a:lnTo>
                <a:lnTo>
                  <a:pt x="1615023" y="68314"/>
                </a:lnTo>
                <a:lnTo>
                  <a:pt x="1626330" y="60674"/>
                </a:lnTo>
                <a:lnTo>
                  <a:pt x="1633970" y="49367"/>
                </a:lnTo>
                <a:lnTo>
                  <a:pt x="1636776" y="35559"/>
                </a:lnTo>
                <a:lnTo>
                  <a:pt x="1633970" y="21752"/>
                </a:lnTo>
                <a:lnTo>
                  <a:pt x="1626330" y="10445"/>
                </a:lnTo>
                <a:lnTo>
                  <a:pt x="1615023" y="2805"/>
                </a:lnTo>
                <a:lnTo>
                  <a:pt x="1601216" y="0"/>
                </a:lnTo>
                <a:close/>
              </a:path>
              <a:path w="2917825" h="71119">
                <a:moveTo>
                  <a:pt x="1743456" y="0"/>
                </a:moveTo>
                <a:lnTo>
                  <a:pt x="1729648" y="2805"/>
                </a:lnTo>
                <a:lnTo>
                  <a:pt x="1718341" y="10445"/>
                </a:lnTo>
                <a:lnTo>
                  <a:pt x="1710701" y="21752"/>
                </a:lnTo>
                <a:lnTo>
                  <a:pt x="1707896" y="35559"/>
                </a:lnTo>
                <a:lnTo>
                  <a:pt x="1710701" y="49367"/>
                </a:lnTo>
                <a:lnTo>
                  <a:pt x="1718341" y="60674"/>
                </a:lnTo>
                <a:lnTo>
                  <a:pt x="1729648" y="68314"/>
                </a:lnTo>
                <a:lnTo>
                  <a:pt x="1743456" y="71120"/>
                </a:lnTo>
                <a:lnTo>
                  <a:pt x="1757263" y="68314"/>
                </a:lnTo>
                <a:lnTo>
                  <a:pt x="1768570" y="60674"/>
                </a:lnTo>
                <a:lnTo>
                  <a:pt x="1776210" y="49367"/>
                </a:lnTo>
                <a:lnTo>
                  <a:pt x="1779016" y="35559"/>
                </a:lnTo>
                <a:lnTo>
                  <a:pt x="1776210" y="21752"/>
                </a:lnTo>
                <a:lnTo>
                  <a:pt x="1768570" y="10445"/>
                </a:lnTo>
                <a:lnTo>
                  <a:pt x="1757263" y="2805"/>
                </a:lnTo>
                <a:lnTo>
                  <a:pt x="1743456" y="0"/>
                </a:lnTo>
                <a:close/>
              </a:path>
              <a:path w="2917825" h="71119">
                <a:moveTo>
                  <a:pt x="1885823" y="0"/>
                </a:moveTo>
                <a:lnTo>
                  <a:pt x="1872015" y="2805"/>
                </a:lnTo>
                <a:lnTo>
                  <a:pt x="1860708" y="10445"/>
                </a:lnTo>
                <a:lnTo>
                  <a:pt x="1853068" y="21752"/>
                </a:lnTo>
                <a:lnTo>
                  <a:pt x="1850263" y="35559"/>
                </a:lnTo>
                <a:lnTo>
                  <a:pt x="1853068" y="49367"/>
                </a:lnTo>
                <a:lnTo>
                  <a:pt x="1860708" y="60674"/>
                </a:lnTo>
                <a:lnTo>
                  <a:pt x="1872015" y="68314"/>
                </a:lnTo>
                <a:lnTo>
                  <a:pt x="1885823" y="71120"/>
                </a:lnTo>
                <a:lnTo>
                  <a:pt x="1899630" y="68314"/>
                </a:lnTo>
                <a:lnTo>
                  <a:pt x="1910937" y="60674"/>
                </a:lnTo>
                <a:lnTo>
                  <a:pt x="1918577" y="49367"/>
                </a:lnTo>
                <a:lnTo>
                  <a:pt x="1921383" y="35559"/>
                </a:lnTo>
                <a:lnTo>
                  <a:pt x="1918577" y="21752"/>
                </a:lnTo>
                <a:lnTo>
                  <a:pt x="1910937" y="10445"/>
                </a:lnTo>
                <a:lnTo>
                  <a:pt x="1899630" y="2805"/>
                </a:lnTo>
                <a:lnTo>
                  <a:pt x="1885823" y="0"/>
                </a:lnTo>
                <a:close/>
              </a:path>
              <a:path w="2917825" h="71119">
                <a:moveTo>
                  <a:pt x="2028190" y="0"/>
                </a:moveTo>
                <a:lnTo>
                  <a:pt x="2014309" y="2805"/>
                </a:lnTo>
                <a:lnTo>
                  <a:pt x="2002964" y="10445"/>
                </a:lnTo>
                <a:lnTo>
                  <a:pt x="1995310" y="21752"/>
                </a:lnTo>
                <a:lnTo>
                  <a:pt x="1992503" y="35559"/>
                </a:lnTo>
                <a:lnTo>
                  <a:pt x="1995310" y="49367"/>
                </a:lnTo>
                <a:lnTo>
                  <a:pt x="2002964" y="60674"/>
                </a:lnTo>
                <a:lnTo>
                  <a:pt x="2014309" y="68314"/>
                </a:lnTo>
                <a:lnTo>
                  <a:pt x="2028190" y="71120"/>
                </a:lnTo>
                <a:lnTo>
                  <a:pt x="2041997" y="68314"/>
                </a:lnTo>
                <a:lnTo>
                  <a:pt x="2053304" y="60674"/>
                </a:lnTo>
                <a:lnTo>
                  <a:pt x="2060944" y="49367"/>
                </a:lnTo>
                <a:lnTo>
                  <a:pt x="2063750" y="35559"/>
                </a:lnTo>
                <a:lnTo>
                  <a:pt x="2060944" y="21752"/>
                </a:lnTo>
                <a:lnTo>
                  <a:pt x="2053304" y="10445"/>
                </a:lnTo>
                <a:lnTo>
                  <a:pt x="2041997" y="2805"/>
                </a:lnTo>
                <a:lnTo>
                  <a:pt x="2028190" y="0"/>
                </a:lnTo>
                <a:close/>
              </a:path>
              <a:path w="2917825" h="71119">
                <a:moveTo>
                  <a:pt x="2170430" y="0"/>
                </a:moveTo>
                <a:lnTo>
                  <a:pt x="2156622" y="2805"/>
                </a:lnTo>
                <a:lnTo>
                  <a:pt x="2145315" y="10445"/>
                </a:lnTo>
                <a:lnTo>
                  <a:pt x="2137675" y="21752"/>
                </a:lnTo>
                <a:lnTo>
                  <a:pt x="2134870" y="35559"/>
                </a:lnTo>
                <a:lnTo>
                  <a:pt x="2137675" y="49367"/>
                </a:lnTo>
                <a:lnTo>
                  <a:pt x="2145315" y="60674"/>
                </a:lnTo>
                <a:lnTo>
                  <a:pt x="2156622" y="68314"/>
                </a:lnTo>
                <a:lnTo>
                  <a:pt x="2170430" y="71120"/>
                </a:lnTo>
                <a:lnTo>
                  <a:pt x="2184237" y="68314"/>
                </a:lnTo>
                <a:lnTo>
                  <a:pt x="2195544" y="60674"/>
                </a:lnTo>
                <a:lnTo>
                  <a:pt x="2203184" y="49367"/>
                </a:lnTo>
                <a:lnTo>
                  <a:pt x="2205990" y="35559"/>
                </a:lnTo>
                <a:lnTo>
                  <a:pt x="2203184" y="21752"/>
                </a:lnTo>
                <a:lnTo>
                  <a:pt x="2195544" y="10445"/>
                </a:lnTo>
                <a:lnTo>
                  <a:pt x="2184237" y="2805"/>
                </a:lnTo>
                <a:lnTo>
                  <a:pt x="2170430" y="0"/>
                </a:lnTo>
                <a:close/>
              </a:path>
              <a:path w="2917825" h="71119">
                <a:moveTo>
                  <a:pt x="2312797" y="0"/>
                </a:moveTo>
                <a:lnTo>
                  <a:pt x="2298989" y="2805"/>
                </a:lnTo>
                <a:lnTo>
                  <a:pt x="2287682" y="10445"/>
                </a:lnTo>
                <a:lnTo>
                  <a:pt x="2280042" y="21752"/>
                </a:lnTo>
                <a:lnTo>
                  <a:pt x="2277237" y="35559"/>
                </a:lnTo>
                <a:lnTo>
                  <a:pt x="2280042" y="49367"/>
                </a:lnTo>
                <a:lnTo>
                  <a:pt x="2287682" y="60674"/>
                </a:lnTo>
                <a:lnTo>
                  <a:pt x="2298989" y="68314"/>
                </a:lnTo>
                <a:lnTo>
                  <a:pt x="2312797" y="71120"/>
                </a:lnTo>
                <a:lnTo>
                  <a:pt x="2326604" y="68314"/>
                </a:lnTo>
                <a:lnTo>
                  <a:pt x="2337911" y="60674"/>
                </a:lnTo>
                <a:lnTo>
                  <a:pt x="2345551" y="49367"/>
                </a:lnTo>
                <a:lnTo>
                  <a:pt x="2348357" y="35559"/>
                </a:lnTo>
                <a:lnTo>
                  <a:pt x="2345551" y="21752"/>
                </a:lnTo>
                <a:lnTo>
                  <a:pt x="2337911" y="10445"/>
                </a:lnTo>
                <a:lnTo>
                  <a:pt x="2326604" y="2805"/>
                </a:lnTo>
                <a:lnTo>
                  <a:pt x="2312797" y="0"/>
                </a:lnTo>
                <a:close/>
              </a:path>
              <a:path w="2917825" h="71119">
                <a:moveTo>
                  <a:pt x="2455037" y="0"/>
                </a:moveTo>
                <a:lnTo>
                  <a:pt x="2441229" y="2805"/>
                </a:lnTo>
                <a:lnTo>
                  <a:pt x="2429922" y="10445"/>
                </a:lnTo>
                <a:lnTo>
                  <a:pt x="2422282" y="21752"/>
                </a:lnTo>
                <a:lnTo>
                  <a:pt x="2419477" y="35559"/>
                </a:lnTo>
                <a:lnTo>
                  <a:pt x="2422282" y="49367"/>
                </a:lnTo>
                <a:lnTo>
                  <a:pt x="2429922" y="60674"/>
                </a:lnTo>
                <a:lnTo>
                  <a:pt x="2441229" y="68314"/>
                </a:lnTo>
                <a:lnTo>
                  <a:pt x="2455037" y="71120"/>
                </a:lnTo>
                <a:lnTo>
                  <a:pt x="2468917" y="68314"/>
                </a:lnTo>
                <a:lnTo>
                  <a:pt x="2480262" y="60674"/>
                </a:lnTo>
                <a:lnTo>
                  <a:pt x="2487916" y="49367"/>
                </a:lnTo>
                <a:lnTo>
                  <a:pt x="2490724" y="35559"/>
                </a:lnTo>
                <a:lnTo>
                  <a:pt x="2487916" y="21752"/>
                </a:lnTo>
                <a:lnTo>
                  <a:pt x="2480262" y="10445"/>
                </a:lnTo>
                <a:lnTo>
                  <a:pt x="2468917" y="2805"/>
                </a:lnTo>
                <a:lnTo>
                  <a:pt x="2455037" y="0"/>
                </a:lnTo>
                <a:close/>
              </a:path>
              <a:path w="2917825" h="71119">
                <a:moveTo>
                  <a:pt x="2597404" y="0"/>
                </a:moveTo>
                <a:lnTo>
                  <a:pt x="2583596" y="2805"/>
                </a:lnTo>
                <a:lnTo>
                  <a:pt x="2572289" y="10445"/>
                </a:lnTo>
                <a:lnTo>
                  <a:pt x="2564649" y="21752"/>
                </a:lnTo>
                <a:lnTo>
                  <a:pt x="2561844" y="35559"/>
                </a:lnTo>
                <a:lnTo>
                  <a:pt x="2564649" y="49367"/>
                </a:lnTo>
                <a:lnTo>
                  <a:pt x="2572289" y="60674"/>
                </a:lnTo>
                <a:lnTo>
                  <a:pt x="2583596" y="68314"/>
                </a:lnTo>
                <a:lnTo>
                  <a:pt x="2597404" y="71120"/>
                </a:lnTo>
                <a:lnTo>
                  <a:pt x="2611211" y="68314"/>
                </a:lnTo>
                <a:lnTo>
                  <a:pt x="2622518" y="60674"/>
                </a:lnTo>
                <a:lnTo>
                  <a:pt x="2630158" y="49367"/>
                </a:lnTo>
                <a:lnTo>
                  <a:pt x="2632964" y="35559"/>
                </a:lnTo>
                <a:lnTo>
                  <a:pt x="2630158" y="21752"/>
                </a:lnTo>
                <a:lnTo>
                  <a:pt x="2622518" y="10445"/>
                </a:lnTo>
                <a:lnTo>
                  <a:pt x="2611211" y="2805"/>
                </a:lnTo>
                <a:lnTo>
                  <a:pt x="2597404" y="0"/>
                </a:lnTo>
                <a:close/>
              </a:path>
              <a:path w="2917825" h="71119">
                <a:moveTo>
                  <a:pt x="2739771" y="0"/>
                </a:moveTo>
                <a:lnTo>
                  <a:pt x="2725963" y="2805"/>
                </a:lnTo>
                <a:lnTo>
                  <a:pt x="2714656" y="10445"/>
                </a:lnTo>
                <a:lnTo>
                  <a:pt x="2707016" y="21752"/>
                </a:lnTo>
                <a:lnTo>
                  <a:pt x="2704211" y="35559"/>
                </a:lnTo>
                <a:lnTo>
                  <a:pt x="2707016" y="49367"/>
                </a:lnTo>
                <a:lnTo>
                  <a:pt x="2714656" y="60674"/>
                </a:lnTo>
                <a:lnTo>
                  <a:pt x="2725963" y="68314"/>
                </a:lnTo>
                <a:lnTo>
                  <a:pt x="2739771" y="71120"/>
                </a:lnTo>
                <a:lnTo>
                  <a:pt x="2753578" y="68314"/>
                </a:lnTo>
                <a:lnTo>
                  <a:pt x="2764885" y="60674"/>
                </a:lnTo>
                <a:lnTo>
                  <a:pt x="2772525" y="49367"/>
                </a:lnTo>
                <a:lnTo>
                  <a:pt x="2775331" y="35559"/>
                </a:lnTo>
                <a:lnTo>
                  <a:pt x="2772525" y="21752"/>
                </a:lnTo>
                <a:lnTo>
                  <a:pt x="2764885" y="10445"/>
                </a:lnTo>
                <a:lnTo>
                  <a:pt x="2753578" y="2805"/>
                </a:lnTo>
                <a:lnTo>
                  <a:pt x="2739771" y="0"/>
                </a:lnTo>
                <a:close/>
              </a:path>
              <a:path w="2917825" h="71119">
                <a:moveTo>
                  <a:pt x="2882011" y="0"/>
                </a:moveTo>
                <a:lnTo>
                  <a:pt x="2868203" y="2805"/>
                </a:lnTo>
                <a:lnTo>
                  <a:pt x="2856896" y="10445"/>
                </a:lnTo>
                <a:lnTo>
                  <a:pt x="2849256" y="21752"/>
                </a:lnTo>
                <a:lnTo>
                  <a:pt x="2846451" y="35559"/>
                </a:lnTo>
                <a:lnTo>
                  <a:pt x="2849256" y="49367"/>
                </a:lnTo>
                <a:lnTo>
                  <a:pt x="2856896" y="60674"/>
                </a:lnTo>
                <a:lnTo>
                  <a:pt x="2868203" y="68314"/>
                </a:lnTo>
                <a:lnTo>
                  <a:pt x="2882011" y="71120"/>
                </a:lnTo>
                <a:lnTo>
                  <a:pt x="2895818" y="68314"/>
                </a:lnTo>
                <a:lnTo>
                  <a:pt x="2907125" y="60674"/>
                </a:lnTo>
                <a:lnTo>
                  <a:pt x="2914765" y="49367"/>
                </a:lnTo>
                <a:lnTo>
                  <a:pt x="2917571" y="35559"/>
                </a:lnTo>
                <a:lnTo>
                  <a:pt x="2914765" y="21752"/>
                </a:lnTo>
                <a:lnTo>
                  <a:pt x="2907125" y="10445"/>
                </a:lnTo>
                <a:lnTo>
                  <a:pt x="2895818" y="2805"/>
                </a:lnTo>
                <a:lnTo>
                  <a:pt x="2882011" y="0"/>
                </a:lnTo>
                <a:close/>
              </a:path>
            </a:pathLst>
          </a:custGeom>
          <a:solidFill>
            <a:srgbClr val="74A7DE"/>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3" name="object 13"/>
          <p:cNvSpPr/>
          <p:nvPr/>
        </p:nvSpPr>
        <p:spPr>
          <a:xfrm>
            <a:off x="5249597" y="2753682"/>
            <a:ext cx="36206" cy="1474608"/>
          </a:xfrm>
          <a:custGeom>
            <a:avLst/>
            <a:gdLst/>
            <a:ahLst/>
            <a:cxnLst/>
            <a:rect l="l" t="t" r="r" b="b"/>
            <a:pathLst>
              <a:path w="72390" h="2948304">
                <a:moveTo>
                  <a:pt x="35941" y="2875915"/>
                </a:moveTo>
                <a:lnTo>
                  <a:pt x="21967" y="2878752"/>
                </a:lnTo>
                <a:lnTo>
                  <a:pt x="10541" y="2886476"/>
                </a:lnTo>
                <a:lnTo>
                  <a:pt x="2829" y="2897908"/>
                </a:lnTo>
                <a:lnTo>
                  <a:pt x="0" y="2911868"/>
                </a:lnTo>
                <a:lnTo>
                  <a:pt x="2829" y="2925828"/>
                </a:lnTo>
                <a:lnTo>
                  <a:pt x="10541" y="2937260"/>
                </a:lnTo>
                <a:lnTo>
                  <a:pt x="21967" y="2944985"/>
                </a:lnTo>
                <a:lnTo>
                  <a:pt x="35941" y="2947822"/>
                </a:lnTo>
                <a:lnTo>
                  <a:pt x="49914" y="2944985"/>
                </a:lnTo>
                <a:lnTo>
                  <a:pt x="61341" y="2937260"/>
                </a:lnTo>
                <a:lnTo>
                  <a:pt x="69052" y="2925828"/>
                </a:lnTo>
                <a:lnTo>
                  <a:pt x="71882" y="2911868"/>
                </a:lnTo>
                <a:lnTo>
                  <a:pt x="69052" y="2897908"/>
                </a:lnTo>
                <a:lnTo>
                  <a:pt x="61341" y="2886476"/>
                </a:lnTo>
                <a:lnTo>
                  <a:pt x="49914" y="2878752"/>
                </a:lnTo>
                <a:lnTo>
                  <a:pt x="35941" y="2875915"/>
                </a:lnTo>
                <a:close/>
              </a:path>
              <a:path w="72390" h="2948304">
                <a:moveTo>
                  <a:pt x="35941" y="2732125"/>
                </a:moveTo>
                <a:lnTo>
                  <a:pt x="21967" y="2734962"/>
                </a:lnTo>
                <a:lnTo>
                  <a:pt x="10541" y="2742685"/>
                </a:lnTo>
                <a:lnTo>
                  <a:pt x="2829" y="2754114"/>
                </a:lnTo>
                <a:lnTo>
                  <a:pt x="0" y="2768066"/>
                </a:lnTo>
                <a:lnTo>
                  <a:pt x="2829" y="2782026"/>
                </a:lnTo>
                <a:lnTo>
                  <a:pt x="10541" y="2793458"/>
                </a:lnTo>
                <a:lnTo>
                  <a:pt x="21967" y="2801183"/>
                </a:lnTo>
                <a:lnTo>
                  <a:pt x="35941" y="2804020"/>
                </a:lnTo>
                <a:lnTo>
                  <a:pt x="49914" y="2801183"/>
                </a:lnTo>
                <a:lnTo>
                  <a:pt x="61341" y="2793458"/>
                </a:lnTo>
                <a:lnTo>
                  <a:pt x="69052" y="2782026"/>
                </a:lnTo>
                <a:lnTo>
                  <a:pt x="71882" y="2768066"/>
                </a:lnTo>
                <a:lnTo>
                  <a:pt x="69052" y="2754114"/>
                </a:lnTo>
                <a:lnTo>
                  <a:pt x="61341" y="2742685"/>
                </a:lnTo>
                <a:lnTo>
                  <a:pt x="49914" y="2734962"/>
                </a:lnTo>
                <a:lnTo>
                  <a:pt x="35941" y="2732125"/>
                </a:lnTo>
                <a:close/>
              </a:path>
              <a:path w="72390" h="2948304">
                <a:moveTo>
                  <a:pt x="35941" y="2588323"/>
                </a:moveTo>
                <a:lnTo>
                  <a:pt x="21967" y="2591160"/>
                </a:lnTo>
                <a:lnTo>
                  <a:pt x="10541" y="2598885"/>
                </a:lnTo>
                <a:lnTo>
                  <a:pt x="2829" y="2610317"/>
                </a:lnTo>
                <a:lnTo>
                  <a:pt x="0" y="2624277"/>
                </a:lnTo>
                <a:lnTo>
                  <a:pt x="2829" y="2638237"/>
                </a:lnTo>
                <a:lnTo>
                  <a:pt x="10541" y="2649669"/>
                </a:lnTo>
                <a:lnTo>
                  <a:pt x="21967" y="2657393"/>
                </a:lnTo>
                <a:lnTo>
                  <a:pt x="35941" y="2660230"/>
                </a:lnTo>
                <a:lnTo>
                  <a:pt x="49914" y="2657393"/>
                </a:lnTo>
                <a:lnTo>
                  <a:pt x="61341" y="2649669"/>
                </a:lnTo>
                <a:lnTo>
                  <a:pt x="69052" y="2638237"/>
                </a:lnTo>
                <a:lnTo>
                  <a:pt x="71882" y="2624277"/>
                </a:lnTo>
                <a:lnTo>
                  <a:pt x="69052" y="2610317"/>
                </a:lnTo>
                <a:lnTo>
                  <a:pt x="61341" y="2598885"/>
                </a:lnTo>
                <a:lnTo>
                  <a:pt x="49914" y="2591160"/>
                </a:lnTo>
                <a:lnTo>
                  <a:pt x="35941" y="2588323"/>
                </a:lnTo>
                <a:close/>
              </a:path>
              <a:path w="72390" h="2948304">
                <a:moveTo>
                  <a:pt x="35941" y="2444496"/>
                </a:moveTo>
                <a:lnTo>
                  <a:pt x="21967" y="2447343"/>
                </a:lnTo>
                <a:lnTo>
                  <a:pt x="10541" y="2455084"/>
                </a:lnTo>
                <a:lnTo>
                  <a:pt x="2829" y="2466516"/>
                </a:lnTo>
                <a:lnTo>
                  <a:pt x="0" y="2480437"/>
                </a:lnTo>
                <a:lnTo>
                  <a:pt x="2829" y="2494410"/>
                </a:lnTo>
                <a:lnTo>
                  <a:pt x="10541" y="2505837"/>
                </a:lnTo>
                <a:lnTo>
                  <a:pt x="21967" y="2513548"/>
                </a:lnTo>
                <a:lnTo>
                  <a:pt x="35941" y="2516378"/>
                </a:lnTo>
                <a:lnTo>
                  <a:pt x="49914" y="2513548"/>
                </a:lnTo>
                <a:lnTo>
                  <a:pt x="61341" y="2505837"/>
                </a:lnTo>
                <a:lnTo>
                  <a:pt x="69052" y="2494410"/>
                </a:lnTo>
                <a:lnTo>
                  <a:pt x="71882" y="2480437"/>
                </a:lnTo>
                <a:lnTo>
                  <a:pt x="69052" y="2466516"/>
                </a:lnTo>
                <a:lnTo>
                  <a:pt x="61341" y="2455084"/>
                </a:lnTo>
                <a:lnTo>
                  <a:pt x="49914" y="2447343"/>
                </a:lnTo>
                <a:lnTo>
                  <a:pt x="35941" y="2444496"/>
                </a:lnTo>
                <a:close/>
              </a:path>
              <a:path w="72390" h="2948304">
                <a:moveTo>
                  <a:pt x="35941" y="2300731"/>
                </a:moveTo>
                <a:lnTo>
                  <a:pt x="21967" y="2303561"/>
                </a:lnTo>
                <a:lnTo>
                  <a:pt x="10541" y="2311273"/>
                </a:lnTo>
                <a:lnTo>
                  <a:pt x="2829" y="2322699"/>
                </a:lnTo>
                <a:lnTo>
                  <a:pt x="0" y="2336673"/>
                </a:lnTo>
                <a:lnTo>
                  <a:pt x="2829" y="2350646"/>
                </a:lnTo>
                <a:lnTo>
                  <a:pt x="10541" y="2362073"/>
                </a:lnTo>
                <a:lnTo>
                  <a:pt x="21967" y="2369784"/>
                </a:lnTo>
                <a:lnTo>
                  <a:pt x="35941" y="2372614"/>
                </a:lnTo>
                <a:lnTo>
                  <a:pt x="49914" y="2369784"/>
                </a:lnTo>
                <a:lnTo>
                  <a:pt x="61341" y="2362073"/>
                </a:lnTo>
                <a:lnTo>
                  <a:pt x="69052" y="2350646"/>
                </a:lnTo>
                <a:lnTo>
                  <a:pt x="71882" y="2336673"/>
                </a:lnTo>
                <a:lnTo>
                  <a:pt x="69052" y="2322699"/>
                </a:lnTo>
                <a:lnTo>
                  <a:pt x="61341" y="2311273"/>
                </a:lnTo>
                <a:lnTo>
                  <a:pt x="49914" y="2303561"/>
                </a:lnTo>
                <a:lnTo>
                  <a:pt x="35941" y="2300731"/>
                </a:lnTo>
                <a:close/>
              </a:path>
              <a:path w="72390" h="2948304">
                <a:moveTo>
                  <a:pt x="35941" y="2156967"/>
                </a:moveTo>
                <a:lnTo>
                  <a:pt x="21967" y="2159797"/>
                </a:lnTo>
                <a:lnTo>
                  <a:pt x="10541" y="2167509"/>
                </a:lnTo>
                <a:lnTo>
                  <a:pt x="2829" y="2178935"/>
                </a:lnTo>
                <a:lnTo>
                  <a:pt x="0" y="2192909"/>
                </a:lnTo>
                <a:lnTo>
                  <a:pt x="2829" y="2206829"/>
                </a:lnTo>
                <a:lnTo>
                  <a:pt x="10541" y="2218261"/>
                </a:lnTo>
                <a:lnTo>
                  <a:pt x="21967" y="2226002"/>
                </a:lnTo>
                <a:lnTo>
                  <a:pt x="35941" y="2228850"/>
                </a:lnTo>
                <a:lnTo>
                  <a:pt x="49914" y="2226002"/>
                </a:lnTo>
                <a:lnTo>
                  <a:pt x="61341" y="2218261"/>
                </a:lnTo>
                <a:lnTo>
                  <a:pt x="69052" y="2206829"/>
                </a:lnTo>
                <a:lnTo>
                  <a:pt x="71882" y="2192909"/>
                </a:lnTo>
                <a:lnTo>
                  <a:pt x="69052" y="2178935"/>
                </a:lnTo>
                <a:lnTo>
                  <a:pt x="61341" y="2167509"/>
                </a:lnTo>
                <a:lnTo>
                  <a:pt x="49914" y="2159797"/>
                </a:lnTo>
                <a:lnTo>
                  <a:pt x="35941" y="2156967"/>
                </a:lnTo>
                <a:close/>
              </a:path>
              <a:path w="72390" h="2948304">
                <a:moveTo>
                  <a:pt x="35941" y="2013077"/>
                </a:moveTo>
                <a:lnTo>
                  <a:pt x="21967" y="2015926"/>
                </a:lnTo>
                <a:lnTo>
                  <a:pt x="10541" y="2023681"/>
                </a:lnTo>
                <a:lnTo>
                  <a:pt x="2829" y="2035151"/>
                </a:lnTo>
                <a:lnTo>
                  <a:pt x="0" y="2049145"/>
                </a:lnTo>
                <a:lnTo>
                  <a:pt x="2829" y="2063065"/>
                </a:lnTo>
                <a:lnTo>
                  <a:pt x="10541" y="2074497"/>
                </a:lnTo>
                <a:lnTo>
                  <a:pt x="21967" y="2082238"/>
                </a:lnTo>
                <a:lnTo>
                  <a:pt x="35941" y="2085085"/>
                </a:lnTo>
                <a:lnTo>
                  <a:pt x="49914" y="2082238"/>
                </a:lnTo>
                <a:lnTo>
                  <a:pt x="61341" y="2074497"/>
                </a:lnTo>
                <a:lnTo>
                  <a:pt x="69052" y="2063065"/>
                </a:lnTo>
                <a:lnTo>
                  <a:pt x="71882" y="2049145"/>
                </a:lnTo>
                <a:lnTo>
                  <a:pt x="69052" y="2035151"/>
                </a:lnTo>
                <a:lnTo>
                  <a:pt x="61341" y="2023681"/>
                </a:lnTo>
                <a:lnTo>
                  <a:pt x="49914" y="2015926"/>
                </a:lnTo>
                <a:lnTo>
                  <a:pt x="35941" y="2013077"/>
                </a:lnTo>
                <a:close/>
              </a:path>
              <a:path w="72390" h="2948304">
                <a:moveTo>
                  <a:pt x="35941" y="1869313"/>
                </a:moveTo>
                <a:lnTo>
                  <a:pt x="21967" y="1872160"/>
                </a:lnTo>
                <a:lnTo>
                  <a:pt x="10541" y="1879901"/>
                </a:lnTo>
                <a:lnTo>
                  <a:pt x="2829" y="1891333"/>
                </a:lnTo>
                <a:lnTo>
                  <a:pt x="0" y="1905253"/>
                </a:lnTo>
                <a:lnTo>
                  <a:pt x="2829" y="1919227"/>
                </a:lnTo>
                <a:lnTo>
                  <a:pt x="10541" y="1930653"/>
                </a:lnTo>
                <a:lnTo>
                  <a:pt x="21967" y="1938365"/>
                </a:lnTo>
                <a:lnTo>
                  <a:pt x="35941" y="1941195"/>
                </a:lnTo>
                <a:lnTo>
                  <a:pt x="49914" y="1938365"/>
                </a:lnTo>
                <a:lnTo>
                  <a:pt x="61341" y="1930653"/>
                </a:lnTo>
                <a:lnTo>
                  <a:pt x="69052" y="1919227"/>
                </a:lnTo>
                <a:lnTo>
                  <a:pt x="71882" y="1905253"/>
                </a:lnTo>
                <a:lnTo>
                  <a:pt x="69052" y="1891333"/>
                </a:lnTo>
                <a:lnTo>
                  <a:pt x="61341" y="1879901"/>
                </a:lnTo>
                <a:lnTo>
                  <a:pt x="49914" y="1872160"/>
                </a:lnTo>
                <a:lnTo>
                  <a:pt x="35941" y="1869313"/>
                </a:lnTo>
                <a:close/>
              </a:path>
              <a:path w="72390" h="2948304">
                <a:moveTo>
                  <a:pt x="35941" y="1725548"/>
                </a:moveTo>
                <a:lnTo>
                  <a:pt x="21967" y="1728378"/>
                </a:lnTo>
                <a:lnTo>
                  <a:pt x="10541" y="1736089"/>
                </a:lnTo>
                <a:lnTo>
                  <a:pt x="2829" y="1747516"/>
                </a:lnTo>
                <a:lnTo>
                  <a:pt x="0" y="1761489"/>
                </a:lnTo>
                <a:lnTo>
                  <a:pt x="2829" y="1775463"/>
                </a:lnTo>
                <a:lnTo>
                  <a:pt x="10541" y="1786889"/>
                </a:lnTo>
                <a:lnTo>
                  <a:pt x="21967" y="1794601"/>
                </a:lnTo>
                <a:lnTo>
                  <a:pt x="35941" y="1797431"/>
                </a:lnTo>
                <a:lnTo>
                  <a:pt x="49914" y="1794601"/>
                </a:lnTo>
                <a:lnTo>
                  <a:pt x="61341" y="1786889"/>
                </a:lnTo>
                <a:lnTo>
                  <a:pt x="69052" y="1775463"/>
                </a:lnTo>
                <a:lnTo>
                  <a:pt x="71882" y="1761489"/>
                </a:lnTo>
                <a:lnTo>
                  <a:pt x="69052" y="1747516"/>
                </a:lnTo>
                <a:lnTo>
                  <a:pt x="61341" y="1736089"/>
                </a:lnTo>
                <a:lnTo>
                  <a:pt x="49914" y="1728378"/>
                </a:lnTo>
                <a:lnTo>
                  <a:pt x="35941" y="1725548"/>
                </a:lnTo>
                <a:close/>
              </a:path>
              <a:path w="72390" h="2948304">
                <a:moveTo>
                  <a:pt x="35941" y="1581784"/>
                </a:moveTo>
                <a:lnTo>
                  <a:pt x="21967" y="1584614"/>
                </a:lnTo>
                <a:lnTo>
                  <a:pt x="10541" y="1592326"/>
                </a:lnTo>
                <a:lnTo>
                  <a:pt x="2829" y="1603752"/>
                </a:lnTo>
                <a:lnTo>
                  <a:pt x="0" y="1617726"/>
                </a:lnTo>
                <a:lnTo>
                  <a:pt x="2829" y="1631646"/>
                </a:lnTo>
                <a:lnTo>
                  <a:pt x="10541" y="1643078"/>
                </a:lnTo>
                <a:lnTo>
                  <a:pt x="21967" y="1650819"/>
                </a:lnTo>
                <a:lnTo>
                  <a:pt x="35941" y="1653666"/>
                </a:lnTo>
                <a:lnTo>
                  <a:pt x="49914" y="1650819"/>
                </a:lnTo>
                <a:lnTo>
                  <a:pt x="61341" y="1643078"/>
                </a:lnTo>
                <a:lnTo>
                  <a:pt x="69052" y="1631646"/>
                </a:lnTo>
                <a:lnTo>
                  <a:pt x="71882" y="1617726"/>
                </a:lnTo>
                <a:lnTo>
                  <a:pt x="69052" y="1603752"/>
                </a:lnTo>
                <a:lnTo>
                  <a:pt x="61341" y="1592326"/>
                </a:lnTo>
                <a:lnTo>
                  <a:pt x="49914" y="1584614"/>
                </a:lnTo>
                <a:lnTo>
                  <a:pt x="35941" y="1581784"/>
                </a:lnTo>
                <a:close/>
              </a:path>
              <a:path w="72390" h="2948304">
                <a:moveTo>
                  <a:pt x="35941" y="1437894"/>
                </a:moveTo>
                <a:lnTo>
                  <a:pt x="21967" y="1440743"/>
                </a:lnTo>
                <a:lnTo>
                  <a:pt x="10541" y="1448498"/>
                </a:lnTo>
                <a:lnTo>
                  <a:pt x="2829" y="1459968"/>
                </a:lnTo>
                <a:lnTo>
                  <a:pt x="0" y="1473962"/>
                </a:lnTo>
                <a:lnTo>
                  <a:pt x="2829" y="1487882"/>
                </a:lnTo>
                <a:lnTo>
                  <a:pt x="10541" y="1499314"/>
                </a:lnTo>
                <a:lnTo>
                  <a:pt x="21967" y="1507055"/>
                </a:lnTo>
                <a:lnTo>
                  <a:pt x="35941" y="1509902"/>
                </a:lnTo>
                <a:lnTo>
                  <a:pt x="49914" y="1507055"/>
                </a:lnTo>
                <a:lnTo>
                  <a:pt x="61341" y="1499314"/>
                </a:lnTo>
                <a:lnTo>
                  <a:pt x="69052" y="1487882"/>
                </a:lnTo>
                <a:lnTo>
                  <a:pt x="71882" y="1473962"/>
                </a:lnTo>
                <a:lnTo>
                  <a:pt x="69052" y="1459968"/>
                </a:lnTo>
                <a:lnTo>
                  <a:pt x="61341" y="1448498"/>
                </a:lnTo>
                <a:lnTo>
                  <a:pt x="49914" y="1440743"/>
                </a:lnTo>
                <a:lnTo>
                  <a:pt x="35941" y="1437894"/>
                </a:lnTo>
                <a:close/>
              </a:path>
              <a:path w="72390" h="2948304">
                <a:moveTo>
                  <a:pt x="35941" y="1294129"/>
                </a:moveTo>
                <a:lnTo>
                  <a:pt x="21967" y="1296977"/>
                </a:lnTo>
                <a:lnTo>
                  <a:pt x="10541" y="1304718"/>
                </a:lnTo>
                <a:lnTo>
                  <a:pt x="2829" y="1316150"/>
                </a:lnTo>
                <a:lnTo>
                  <a:pt x="0" y="1330070"/>
                </a:lnTo>
                <a:lnTo>
                  <a:pt x="2829" y="1344044"/>
                </a:lnTo>
                <a:lnTo>
                  <a:pt x="10541" y="1355470"/>
                </a:lnTo>
                <a:lnTo>
                  <a:pt x="21967" y="1363182"/>
                </a:lnTo>
                <a:lnTo>
                  <a:pt x="35941" y="1366012"/>
                </a:lnTo>
                <a:lnTo>
                  <a:pt x="49914" y="1363182"/>
                </a:lnTo>
                <a:lnTo>
                  <a:pt x="61341" y="1355470"/>
                </a:lnTo>
                <a:lnTo>
                  <a:pt x="69052" y="1344044"/>
                </a:lnTo>
                <a:lnTo>
                  <a:pt x="71882" y="1330070"/>
                </a:lnTo>
                <a:lnTo>
                  <a:pt x="69052" y="1316150"/>
                </a:lnTo>
                <a:lnTo>
                  <a:pt x="61341" y="1304718"/>
                </a:lnTo>
                <a:lnTo>
                  <a:pt x="49914" y="1296977"/>
                </a:lnTo>
                <a:lnTo>
                  <a:pt x="35941" y="1294129"/>
                </a:lnTo>
                <a:close/>
              </a:path>
              <a:path w="72390" h="2948304">
                <a:moveTo>
                  <a:pt x="35941" y="1150365"/>
                </a:moveTo>
                <a:lnTo>
                  <a:pt x="21967" y="1153195"/>
                </a:lnTo>
                <a:lnTo>
                  <a:pt x="10541" y="1160907"/>
                </a:lnTo>
                <a:lnTo>
                  <a:pt x="2829" y="1172333"/>
                </a:lnTo>
                <a:lnTo>
                  <a:pt x="0" y="1186307"/>
                </a:lnTo>
                <a:lnTo>
                  <a:pt x="2829" y="1200280"/>
                </a:lnTo>
                <a:lnTo>
                  <a:pt x="10541" y="1211707"/>
                </a:lnTo>
                <a:lnTo>
                  <a:pt x="21967" y="1219418"/>
                </a:lnTo>
                <a:lnTo>
                  <a:pt x="35941" y="1222247"/>
                </a:lnTo>
                <a:lnTo>
                  <a:pt x="49914" y="1219418"/>
                </a:lnTo>
                <a:lnTo>
                  <a:pt x="61341" y="1211707"/>
                </a:lnTo>
                <a:lnTo>
                  <a:pt x="69052" y="1200280"/>
                </a:lnTo>
                <a:lnTo>
                  <a:pt x="71882" y="1186307"/>
                </a:lnTo>
                <a:lnTo>
                  <a:pt x="69052" y="1172333"/>
                </a:lnTo>
                <a:lnTo>
                  <a:pt x="61341" y="1160907"/>
                </a:lnTo>
                <a:lnTo>
                  <a:pt x="49914" y="1153195"/>
                </a:lnTo>
                <a:lnTo>
                  <a:pt x="35941" y="1150365"/>
                </a:lnTo>
                <a:close/>
              </a:path>
              <a:path w="72390" h="2948304">
                <a:moveTo>
                  <a:pt x="35941" y="1006601"/>
                </a:moveTo>
                <a:lnTo>
                  <a:pt x="21967" y="1009431"/>
                </a:lnTo>
                <a:lnTo>
                  <a:pt x="10541" y="1017143"/>
                </a:lnTo>
                <a:lnTo>
                  <a:pt x="2829" y="1028569"/>
                </a:lnTo>
                <a:lnTo>
                  <a:pt x="0" y="1042542"/>
                </a:lnTo>
                <a:lnTo>
                  <a:pt x="2829" y="1056463"/>
                </a:lnTo>
                <a:lnTo>
                  <a:pt x="10541" y="1067895"/>
                </a:lnTo>
                <a:lnTo>
                  <a:pt x="21967" y="1075636"/>
                </a:lnTo>
                <a:lnTo>
                  <a:pt x="35941" y="1078483"/>
                </a:lnTo>
                <a:lnTo>
                  <a:pt x="49914" y="1075636"/>
                </a:lnTo>
                <a:lnTo>
                  <a:pt x="61341" y="1067895"/>
                </a:lnTo>
                <a:lnTo>
                  <a:pt x="69052" y="1056463"/>
                </a:lnTo>
                <a:lnTo>
                  <a:pt x="71882" y="1042542"/>
                </a:lnTo>
                <a:lnTo>
                  <a:pt x="69052" y="1028569"/>
                </a:lnTo>
                <a:lnTo>
                  <a:pt x="61341" y="1017143"/>
                </a:lnTo>
                <a:lnTo>
                  <a:pt x="49914" y="1009431"/>
                </a:lnTo>
                <a:lnTo>
                  <a:pt x="35941" y="1006601"/>
                </a:lnTo>
                <a:close/>
              </a:path>
              <a:path w="72390" h="2948304">
                <a:moveTo>
                  <a:pt x="35941" y="862710"/>
                </a:moveTo>
                <a:lnTo>
                  <a:pt x="21967" y="865558"/>
                </a:lnTo>
                <a:lnTo>
                  <a:pt x="10541" y="873299"/>
                </a:lnTo>
                <a:lnTo>
                  <a:pt x="2829" y="884731"/>
                </a:lnTo>
                <a:lnTo>
                  <a:pt x="0" y="898651"/>
                </a:lnTo>
                <a:lnTo>
                  <a:pt x="2829" y="912645"/>
                </a:lnTo>
                <a:lnTo>
                  <a:pt x="10541" y="924115"/>
                </a:lnTo>
                <a:lnTo>
                  <a:pt x="21967" y="931870"/>
                </a:lnTo>
                <a:lnTo>
                  <a:pt x="35941" y="934719"/>
                </a:lnTo>
                <a:lnTo>
                  <a:pt x="49914" y="931870"/>
                </a:lnTo>
                <a:lnTo>
                  <a:pt x="61341" y="924115"/>
                </a:lnTo>
                <a:lnTo>
                  <a:pt x="69052" y="912645"/>
                </a:lnTo>
                <a:lnTo>
                  <a:pt x="71882" y="898651"/>
                </a:lnTo>
                <a:lnTo>
                  <a:pt x="69052" y="884731"/>
                </a:lnTo>
                <a:lnTo>
                  <a:pt x="61341" y="873299"/>
                </a:lnTo>
                <a:lnTo>
                  <a:pt x="49914" y="865558"/>
                </a:lnTo>
                <a:lnTo>
                  <a:pt x="35941" y="862710"/>
                </a:lnTo>
                <a:close/>
              </a:path>
              <a:path w="72390" h="2948304">
                <a:moveTo>
                  <a:pt x="35941" y="718946"/>
                </a:moveTo>
                <a:lnTo>
                  <a:pt x="21967" y="721794"/>
                </a:lnTo>
                <a:lnTo>
                  <a:pt x="10541" y="729535"/>
                </a:lnTo>
                <a:lnTo>
                  <a:pt x="2829" y="740967"/>
                </a:lnTo>
                <a:lnTo>
                  <a:pt x="0" y="754888"/>
                </a:lnTo>
                <a:lnTo>
                  <a:pt x="2829" y="768861"/>
                </a:lnTo>
                <a:lnTo>
                  <a:pt x="10541" y="780288"/>
                </a:lnTo>
                <a:lnTo>
                  <a:pt x="21967" y="787999"/>
                </a:lnTo>
                <a:lnTo>
                  <a:pt x="35941" y="790828"/>
                </a:lnTo>
                <a:lnTo>
                  <a:pt x="49914" y="787999"/>
                </a:lnTo>
                <a:lnTo>
                  <a:pt x="61341" y="780288"/>
                </a:lnTo>
                <a:lnTo>
                  <a:pt x="69052" y="768861"/>
                </a:lnTo>
                <a:lnTo>
                  <a:pt x="71882" y="754888"/>
                </a:lnTo>
                <a:lnTo>
                  <a:pt x="69052" y="740967"/>
                </a:lnTo>
                <a:lnTo>
                  <a:pt x="61341" y="729535"/>
                </a:lnTo>
                <a:lnTo>
                  <a:pt x="49914" y="721794"/>
                </a:lnTo>
                <a:lnTo>
                  <a:pt x="35941" y="718946"/>
                </a:lnTo>
                <a:close/>
              </a:path>
              <a:path w="72390" h="2948304">
                <a:moveTo>
                  <a:pt x="35941" y="575182"/>
                </a:moveTo>
                <a:lnTo>
                  <a:pt x="21967" y="578012"/>
                </a:lnTo>
                <a:lnTo>
                  <a:pt x="10541" y="585724"/>
                </a:lnTo>
                <a:lnTo>
                  <a:pt x="2829" y="597150"/>
                </a:lnTo>
                <a:lnTo>
                  <a:pt x="0" y="611123"/>
                </a:lnTo>
                <a:lnTo>
                  <a:pt x="2829" y="625097"/>
                </a:lnTo>
                <a:lnTo>
                  <a:pt x="10541" y="636523"/>
                </a:lnTo>
                <a:lnTo>
                  <a:pt x="21967" y="644235"/>
                </a:lnTo>
                <a:lnTo>
                  <a:pt x="35941" y="647064"/>
                </a:lnTo>
                <a:lnTo>
                  <a:pt x="49914" y="644235"/>
                </a:lnTo>
                <a:lnTo>
                  <a:pt x="61341" y="636523"/>
                </a:lnTo>
                <a:lnTo>
                  <a:pt x="69052" y="625097"/>
                </a:lnTo>
                <a:lnTo>
                  <a:pt x="71882" y="611123"/>
                </a:lnTo>
                <a:lnTo>
                  <a:pt x="69052" y="597150"/>
                </a:lnTo>
                <a:lnTo>
                  <a:pt x="61341" y="585724"/>
                </a:lnTo>
                <a:lnTo>
                  <a:pt x="49914" y="578012"/>
                </a:lnTo>
                <a:lnTo>
                  <a:pt x="35941" y="575182"/>
                </a:lnTo>
                <a:close/>
              </a:path>
              <a:path w="72390" h="2948304">
                <a:moveTo>
                  <a:pt x="35941" y="431418"/>
                </a:moveTo>
                <a:lnTo>
                  <a:pt x="21967" y="434248"/>
                </a:lnTo>
                <a:lnTo>
                  <a:pt x="10541" y="441960"/>
                </a:lnTo>
                <a:lnTo>
                  <a:pt x="2829" y="453386"/>
                </a:lnTo>
                <a:lnTo>
                  <a:pt x="0" y="467360"/>
                </a:lnTo>
                <a:lnTo>
                  <a:pt x="2829" y="481280"/>
                </a:lnTo>
                <a:lnTo>
                  <a:pt x="10541" y="492712"/>
                </a:lnTo>
                <a:lnTo>
                  <a:pt x="21967" y="500453"/>
                </a:lnTo>
                <a:lnTo>
                  <a:pt x="35941" y="503300"/>
                </a:lnTo>
                <a:lnTo>
                  <a:pt x="49914" y="500453"/>
                </a:lnTo>
                <a:lnTo>
                  <a:pt x="61341" y="492712"/>
                </a:lnTo>
                <a:lnTo>
                  <a:pt x="69052" y="481280"/>
                </a:lnTo>
                <a:lnTo>
                  <a:pt x="71882" y="467360"/>
                </a:lnTo>
                <a:lnTo>
                  <a:pt x="69052" y="453386"/>
                </a:lnTo>
                <a:lnTo>
                  <a:pt x="61341" y="441960"/>
                </a:lnTo>
                <a:lnTo>
                  <a:pt x="49914" y="434248"/>
                </a:lnTo>
                <a:lnTo>
                  <a:pt x="35941" y="431418"/>
                </a:lnTo>
                <a:close/>
              </a:path>
              <a:path w="72390" h="2948304">
                <a:moveTo>
                  <a:pt x="35941" y="287527"/>
                </a:moveTo>
                <a:lnTo>
                  <a:pt x="21967" y="290375"/>
                </a:lnTo>
                <a:lnTo>
                  <a:pt x="10541" y="298116"/>
                </a:lnTo>
                <a:lnTo>
                  <a:pt x="2829" y="309548"/>
                </a:lnTo>
                <a:lnTo>
                  <a:pt x="0" y="323468"/>
                </a:lnTo>
                <a:lnTo>
                  <a:pt x="2829" y="337462"/>
                </a:lnTo>
                <a:lnTo>
                  <a:pt x="10541" y="348932"/>
                </a:lnTo>
                <a:lnTo>
                  <a:pt x="21967" y="356687"/>
                </a:lnTo>
                <a:lnTo>
                  <a:pt x="35941" y="359537"/>
                </a:lnTo>
                <a:lnTo>
                  <a:pt x="49914" y="356687"/>
                </a:lnTo>
                <a:lnTo>
                  <a:pt x="61341" y="348932"/>
                </a:lnTo>
                <a:lnTo>
                  <a:pt x="69052" y="337462"/>
                </a:lnTo>
                <a:lnTo>
                  <a:pt x="71882" y="323468"/>
                </a:lnTo>
                <a:lnTo>
                  <a:pt x="69052" y="309548"/>
                </a:lnTo>
                <a:lnTo>
                  <a:pt x="61341" y="298116"/>
                </a:lnTo>
                <a:lnTo>
                  <a:pt x="49914" y="290375"/>
                </a:lnTo>
                <a:lnTo>
                  <a:pt x="35941" y="287527"/>
                </a:lnTo>
                <a:close/>
              </a:path>
              <a:path w="72390" h="2948304">
                <a:moveTo>
                  <a:pt x="35941" y="143763"/>
                </a:moveTo>
                <a:lnTo>
                  <a:pt x="21967" y="146611"/>
                </a:lnTo>
                <a:lnTo>
                  <a:pt x="10541" y="154352"/>
                </a:lnTo>
                <a:lnTo>
                  <a:pt x="2829" y="165784"/>
                </a:lnTo>
                <a:lnTo>
                  <a:pt x="0" y="179704"/>
                </a:lnTo>
                <a:lnTo>
                  <a:pt x="2829" y="193678"/>
                </a:lnTo>
                <a:lnTo>
                  <a:pt x="10541" y="205104"/>
                </a:lnTo>
                <a:lnTo>
                  <a:pt x="21967" y="212816"/>
                </a:lnTo>
                <a:lnTo>
                  <a:pt x="35941" y="215645"/>
                </a:lnTo>
                <a:lnTo>
                  <a:pt x="49914" y="212816"/>
                </a:lnTo>
                <a:lnTo>
                  <a:pt x="61340" y="205104"/>
                </a:lnTo>
                <a:lnTo>
                  <a:pt x="69052" y="193678"/>
                </a:lnTo>
                <a:lnTo>
                  <a:pt x="71882" y="179704"/>
                </a:lnTo>
                <a:lnTo>
                  <a:pt x="69052" y="165784"/>
                </a:lnTo>
                <a:lnTo>
                  <a:pt x="61341" y="154352"/>
                </a:lnTo>
                <a:lnTo>
                  <a:pt x="49914" y="146611"/>
                </a:lnTo>
                <a:lnTo>
                  <a:pt x="35941" y="143763"/>
                </a:lnTo>
                <a:close/>
              </a:path>
              <a:path w="72390" h="2948304">
                <a:moveTo>
                  <a:pt x="35941" y="0"/>
                </a:moveTo>
                <a:lnTo>
                  <a:pt x="21967" y="2829"/>
                </a:lnTo>
                <a:lnTo>
                  <a:pt x="10541" y="10541"/>
                </a:lnTo>
                <a:lnTo>
                  <a:pt x="2829" y="21967"/>
                </a:lnTo>
                <a:lnTo>
                  <a:pt x="0" y="35940"/>
                </a:lnTo>
                <a:lnTo>
                  <a:pt x="2829" y="49914"/>
                </a:lnTo>
                <a:lnTo>
                  <a:pt x="10541" y="61340"/>
                </a:lnTo>
                <a:lnTo>
                  <a:pt x="21967" y="69052"/>
                </a:lnTo>
                <a:lnTo>
                  <a:pt x="35941" y="71881"/>
                </a:lnTo>
                <a:lnTo>
                  <a:pt x="49914" y="69052"/>
                </a:lnTo>
                <a:lnTo>
                  <a:pt x="61340" y="61340"/>
                </a:lnTo>
                <a:lnTo>
                  <a:pt x="69052" y="49914"/>
                </a:lnTo>
                <a:lnTo>
                  <a:pt x="71882" y="35940"/>
                </a:lnTo>
                <a:lnTo>
                  <a:pt x="69052" y="21967"/>
                </a:lnTo>
                <a:lnTo>
                  <a:pt x="61341" y="10541"/>
                </a:lnTo>
                <a:lnTo>
                  <a:pt x="49914" y="2829"/>
                </a:lnTo>
                <a:lnTo>
                  <a:pt x="35941"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4" name="object 14"/>
          <p:cNvSpPr/>
          <p:nvPr/>
        </p:nvSpPr>
        <p:spPr>
          <a:xfrm>
            <a:off x="6221900" y="3374956"/>
            <a:ext cx="1681364" cy="40970"/>
          </a:xfrm>
          <a:custGeom>
            <a:avLst/>
            <a:gdLst/>
            <a:ahLst/>
            <a:cxnLst/>
            <a:rect l="l" t="t" r="r" b="b"/>
            <a:pathLst>
              <a:path w="3361690" h="81914">
                <a:moveTo>
                  <a:pt x="40894" y="0"/>
                </a:moveTo>
                <a:lnTo>
                  <a:pt x="25020" y="3228"/>
                </a:lnTo>
                <a:lnTo>
                  <a:pt x="12017" y="12017"/>
                </a:lnTo>
                <a:lnTo>
                  <a:pt x="3228" y="25020"/>
                </a:lnTo>
                <a:lnTo>
                  <a:pt x="0" y="40893"/>
                </a:lnTo>
                <a:lnTo>
                  <a:pt x="3228" y="56840"/>
                </a:lnTo>
                <a:lnTo>
                  <a:pt x="12017" y="69881"/>
                </a:lnTo>
                <a:lnTo>
                  <a:pt x="25020" y="78684"/>
                </a:lnTo>
                <a:lnTo>
                  <a:pt x="40894" y="81914"/>
                </a:lnTo>
                <a:lnTo>
                  <a:pt x="56840" y="78684"/>
                </a:lnTo>
                <a:lnTo>
                  <a:pt x="69881" y="69881"/>
                </a:lnTo>
                <a:lnTo>
                  <a:pt x="78684" y="56840"/>
                </a:lnTo>
                <a:lnTo>
                  <a:pt x="81915" y="40893"/>
                </a:lnTo>
                <a:lnTo>
                  <a:pt x="78684" y="25020"/>
                </a:lnTo>
                <a:lnTo>
                  <a:pt x="69881" y="12017"/>
                </a:lnTo>
                <a:lnTo>
                  <a:pt x="56840" y="3228"/>
                </a:lnTo>
                <a:lnTo>
                  <a:pt x="40894" y="0"/>
                </a:lnTo>
                <a:close/>
              </a:path>
              <a:path w="3361690" h="81914">
                <a:moveTo>
                  <a:pt x="204978" y="0"/>
                </a:moveTo>
                <a:lnTo>
                  <a:pt x="189031" y="3228"/>
                </a:lnTo>
                <a:lnTo>
                  <a:pt x="175990" y="12017"/>
                </a:lnTo>
                <a:lnTo>
                  <a:pt x="167187" y="25020"/>
                </a:lnTo>
                <a:lnTo>
                  <a:pt x="163957" y="40893"/>
                </a:lnTo>
                <a:lnTo>
                  <a:pt x="167187" y="56840"/>
                </a:lnTo>
                <a:lnTo>
                  <a:pt x="175990" y="69881"/>
                </a:lnTo>
                <a:lnTo>
                  <a:pt x="189031" y="78684"/>
                </a:lnTo>
                <a:lnTo>
                  <a:pt x="204978" y="81914"/>
                </a:lnTo>
                <a:lnTo>
                  <a:pt x="220870" y="78684"/>
                </a:lnTo>
                <a:lnTo>
                  <a:pt x="233918" y="69881"/>
                </a:lnTo>
                <a:lnTo>
                  <a:pt x="242750" y="56840"/>
                </a:lnTo>
                <a:lnTo>
                  <a:pt x="245998" y="40893"/>
                </a:lnTo>
                <a:lnTo>
                  <a:pt x="242750" y="25020"/>
                </a:lnTo>
                <a:lnTo>
                  <a:pt x="233918" y="12017"/>
                </a:lnTo>
                <a:lnTo>
                  <a:pt x="220870" y="3228"/>
                </a:lnTo>
                <a:lnTo>
                  <a:pt x="204978" y="0"/>
                </a:lnTo>
                <a:close/>
              </a:path>
              <a:path w="3361690" h="81914">
                <a:moveTo>
                  <a:pt x="368934" y="0"/>
                </a:moveTo>
                <a:lnTo>
                  <a:pt x="352988" y="3228"/>
                </a:lnTo>
                <a:lnTo>
                  <a:pt x="339947" y="12017"/>
                </a:lnTo>
                <a:lnTo>
                  <a:pt x="331144" y="25020"/>
                </a:lnTo>
                <a:lnTo>
                  <a:pt x="327913" y="40893"/>
                </a:lnTo>
                <a:lnTo>
                  <a:pt x="331144" y="56840"/>
                </a:lnTo>
                <a:lnTo>
                  <a:pt x="339947" y="69881"/>
                </a:lnTo>
                <a:lnTo>
                  <a:pt x="352988" y="78684"/>
                </a:lnTo>
                <a:lnTo>
                  <a:pt x="368934" y="81914"/>
                </a:lnTo>
                <a:lnTo>
                  <a:pt x="384827" y="78684"/>
                </a:lnTo>
                <a:lnTo>
                  <a:pt x="397875" y="69881"/>
                </a:lnTo>
                <a:lnTo>
                  <a:pt x="406707" y="56840"/>
                </a:lnTo>
                <a:lnTo>
                  <a:pt x="409955" y="40893"/>
                </a:lnTo>
                <a:lnTo>
                  <a:pt x="406707" y="25020"/>
                </a:lnTo>
                <a:lnTo>
                  <a:pt x="397875" y="12017"/>
                </a:lnTo>
                <a:lnTo>
                  <a:pt x="384827" y="3228"/>
                </a:lnTo>
                <a:lnTo>
                  <a:pt x="368934" y="0"/>
                </a:lnTo>
                <a:close/>
              </a:path>
              <a:path w="3361690" h="81914">
                <a:moveTo>
                  <a:pt x="532892" y="0"/>
                </a:moveTo>
                <a:lnTo>
                  <a:pt x="516999" y="3228"/>
                </a:lnTo>
                <a:lnTo>
                  <a:pt x="503951" y="12017"/>
                </a:lnTo>
                <a:lnTo>
                  <a:pt x="495119" y="25020"/>
                </a:lnTo>
                <a:lnTo>
                  <a:pt x="491871" y="40893"/>
                </a:lnTo>
                <a:lnTo>
                  <a:pt x="495119" y="56840"/>
                </a:lnTo>
                <a:lnTo>
                  <a:pt x="503951" y="69881"/>
                </a:lnTo>
                <a:lnTo>
                  <a:pt x="516999" y="78684"/>
                </a:lnTo>
                <a:lnTo>
                  <a:pt x="532892" y="81914"/>
                </a:lnTo>
                <a:lnTo>
                  <a:pt x="548838" y="78684"/>
                </a:lnTo>
                <a:lnTo>
                  <a:pt x="561879" y="69881"/>
                </a:lnTo>
                <a:lnTo>
                  <a:pt x="570682" y="56840"/>
                </a:lnTo>
                <a:lnTo>
                  <a:pt x="573913" y="40893"/>
                </a:lnTo>
                <a:lnTo>
                  <a:pt x="570682" y="25020"/>
                </a:lnTo>
                <a:lnTo>
                  <a:pt x="561879" y="12017"/>
                </a:lnTo>
                <a:lnTo>
                  <a:pt x="548838" y="3228"/>
                </a:lnTo>
                <a:lnTo>
                  <a:pt x="532892" y="0"/>
                </a:lnTo>
                <a:close/>
              </a:path>
              <a:path w="3361690" h="81914">
                <a:moveTo>
                  <a:pt x="696848" y="0"/>
                </a:moveTo>
                <a:lnTo>
                  <a:pt x="680975" y="3228"/>
                </a:lnTo>
                <a:lnTo>
                  <a:pt x="667972" y="12017"/>
                </a:lnTo>
                <a:lnTo>
                  <a:pt x="659183" y="25020"/>
                </a:lnTo>
                <a:lnTo>
                  <a:pt x="655955" y="40893"/>
                </a:lnTo>
                <a:lnTo>
                  <a:pt x="659183" y="56840"/>
                </a:lnTo>
                <a:lnTo>
                  <a:pt x="667972" y="69881"/>
                </a:lnTo>
                <a:lnTo>
                  <a:pt x="680975" y="78684"/>
                </a:lnTo>
                <a:lnTo>
                  <a:pt x="696848" y="81914"/>
                </a:lnTo>
                <a:lnTo>
                  <a:pt x="712795" y="78684"/>
                </a:lnTo>
                <a:lnTo>
                  <a:pt x="725836" y="69881"/>
                </a:lnTo>
                <a:lnTo>
                  <a:pt x="734639" y="56840"/>
                </a:lnTo>
                <a:lnTo>
                  <a:pt x="737869" y="40893"/>
                </a:lnTo>
                <a:lnTo>
                  <a:pt x="734639" y="25020"/>
                </a:lnTo>
                <a:lnTo>
                  <a:pt x="725836" y="12017"/>
                </a:lnTo>
                <a:lnTo>
                  <a:pt x="712795" y="3228"/>
                </a:lnTo>
                <a:lnTo>
                  <a:pt x="696848" y="0"/>
                </a:lnTo>
                <a:close/>
              </a:path>
              <a:path w="3361690" h="81914">
                <a:moveTo>
                  <a:pt x="860932" y="0"/>
                </a:moveTo>
                <a:lnTo>
                  <a:pt x="844986" y="3228"/>
                </a:lnTo>
                <a:lnTo>
                  <a:pt x="831945" y="12017"/>
                </a:lnTo>
                <a:lnTo>
                  <a:pt x="823142" y="25020"/>
                </a:lnTo>
                <a:lnTo>
                  <a:pt x="819911" y="40893"/>
                </a:lnTo>
                <a:lnTo>
                  <a:pt x="823142" y="56840"/>
                </a:lnTo>
                <a:lnTo>
                  <a:pt x="831945" y="69881"/>
                </a:lnTo>
                <a:lnTo>
                  <a:pt x="844986" y="78684"/>
                </a:lnTo>
                <a:lnTo>
                  <a:pt x="860932" y="81914"/>
                </a:lnTo>
                <a:lnTo>
                  <a:pt x="876806" y="78684"/>
                </a:lnTo>
                <a:lnTo>
                  <a:pt x="889809" y="69881"/>
                </a:lnTo>
                <a:lnTo>
                  <a:pt x="898598" y="56840"/>
                </a:lnTo>
                <a:lnTo>
                  <a:pt x="901826" y="40893"/>
                </a:lnTo>
                <a:lnTo>
                  <a:pt x="898598" y="25020"/>
                </a:lnTo>
                <a:lnTo>
                  <a:pt x="889809" y="12017"/>
                </a:lnTo>
                <a:lnTo>
                  <a:pt x="876806" y="3228"/>
                </a:lnTo>
                <a:lnTo>
                  <a:pt x="860932" y="0"/>
                </a:lnTo>
                <a:close/>
              </a:path>
              <a:path w="3361690" h="81914">
                <a:moveTo>
                  <a:pt x="1024890" y="0"/>
                </a:moveTo>
                <a:lnTo>
                  <a:pt x="1008943" y="3228"/>
                </a:lnTo>
                <a:lnTo>
                  <a:pt x="995902" y="12017"/>
                </a:lnTo>
                <a:lnTo>
                  <a:pt x="987099" y="25020"/>
                </a:lnTo>
                <a:lnTo>
                  <a:pt x="983869" y="40893"/>
                </a:lnTo>
                <a:lnTo>
                  <a:pt x="987099" y="56840"/>
                </a:lnTo>
                <a:lnTo>
                  <a:pt x="995902" y="69881"/>
                </a:lnTo>
                <a:lnTo>
                  <a:pt x="1008943" y="78684"/>
                </a:lnTo>
                <a:lnTo>
                  <a:pt x="1024890" y="81914"/>
                </a:lnTo>
                <a:lnTo>
                  <a:pt x="1040782" y="78684"/>
                </a:lnTo>
                <a:lnTo>
                  <a:pt x="1053830" y="69881"/>
                </a:lnTo>
                <a:lnTo>
                  <a:pt x="1062662" y="56840"/>
                </a:lnTo>
                <a:lnTo>
                  <a:pt x="1065911" y="40893"/>
                </a:lnTo>
                <a:lnTo>
                  <a:pt x="1062662" y="25020"/>
                </a:lnTo>
                <a:lnTo>
                  <a:pt x="1053830" y="12017"/>
                </a:lnTo>
                <a:lnTo>
                  <a:pt x="1040782" y="3228"/>
                </a:lnTo>
                <a:lnTo>
                  <a:pt x="1024890" y="0"/>
                </a:lnTo>
                <a:close/>
              </a:path>
              <a:path w="3361690" h="81914">
                <a:moveTo>
                  <a:pt x="1188846" y="0"/>
                </a:moveTo>
                <a:lnTo>
                  <a:pt x="1172954" y="3228"/>
                </a:lnTo>
                <a:lnTo>
                  <a:pt x="1159906" y="12017"/>
                </a:lnTo>
                <a:lnTo>
                  <a:pt x="1151074" y="25020"/>
                </a:lnTo>
                <a:lnTo>
                  <a:pt x="1147825" y="40893"/>
                </a:lnTo>
                <a:lnTo>
                  <a:pt x="1151074" y="56840"/>
                </a:lnTo>
                <a:lnTo>
                  <a:pt x="1159906" y="69881"/>
                </a:lnTo>
                <a:lnTo>
                  <a:pt x="1172954" y="78684"/>
                </a:lnTo>
                <a:lnTo>
                  <a:pt x="1188846" y="81914"/>
                </a:lnTo>
                <a:lnTo>
                  <a:pt x="1204793" y="78684"/>
                </a:lnTo>
                <a:lnTo>
                  <a:pt x="1217834" y="69881"/>
                </a:lnTo>
                <a:lnTo>
                  <a:pt x="1226637" y="56840"/>
                </a:lnTo>
                <a:lnTo>
                  <a:pt x="1229867" y="40893"/>
                </a:lnTo>
                <a:lnTo>
                  <a:pt x="1226637" y="25020"/>
                </a:lnTo>
                <a:lnTo>
                  <a:pt x="1217834" y="12017"/>
                </a:lnTo>
                <a:lnTo>
                  <a:pt x="1204793" y="3228"/>
                </a:lnTo>
                <a:lnTo>
                  <a:pt x="1188846" y="0"/>
                </a:lnTo>
                <a:close/>
              </a:path>
              <a:path w="3361690" h="81914">
                <a:moveTo>
                  <a:pt x="1352803" y="0"/>
                </a:moveTo>
                <a:lnTo>
                  <a:pt x="1336911" y="3228"/>
                </a:lnTo>
                <a:lnTo>
                  <a:pt x="1323863" y="12017"/>
                </a:lnTo>
                <a:lnTo>
                  <a:pt x="1315031" y="25020"/>
                </a:lnTo>
                <a:lnTo>
                  <a:pt x="1311782" y="40893"/>
                </a:lnTo>
                <a:lnTo>
                  <a:pt x="1315031" y="56840"/>
                </a:lnTo>
                <a:lnTo>
                  <a:pt x="1323863" y="69881"/>
                </a:lnTo>
                <a:lnTo>
                  <a:pt x="1336911" y="78684"/>
                </a:lnTo>
                <a:lnTo>
                  <a:pt x="1352803" y="81914"/>
                </a:lnTo>
                <a:lnTo>
                  <a:pt x="1368750" y="78684"/>
                </a:lnTo>
                <a:lnTo>
                  <a:pt x="1381791" y="69881"/>
                </a:lnTo>
                <a:lnTo>
                  <a:pt x="1390594" y="56840"/>
                </a:lnTo>
                <a:lnTo>
                  <a:pt x="1393825" y="40893"/>
                </a:lnTo>
                <a:lnTo>
                  <a:pt x="1390594" y="25020"/>
                </a:lnTo>
                <a:lnTo>
                  <a:pt x="1381791" y="12017"/>
                </a:lnTo>
                <a:lnTo>
                  <a:pt x="1368750" y="3228"/>
                </a:lnTo>
                <a:lnTo>
                  <a:pt x="1352803" y="0"/>
                </a:lnTo>
                <a:close/>
              </a:path>
              <a:path w="3361690" h="81914">
                <a:moveTo>
                  <a:pt x="1516888" y="0"/>
                </a:moveTo>
                <a:lnTo>
                  <a:pt x="1500941" y="3228"/>
                </a:lnTo>
                <a:lnTo>
                  <a:pt x="1487900" y="12017"/>
                </a:lnTo>
                <a:lnTo>
                  <a:pt x="1479097" y="25020"/>
                </a:lnTo>
                <a:lnTo>
                  <a:pt x="1475867" y="40893"/>
                </a:lnTo>
                <a:lnTo>
                  <a:pt x="1479097" y="56840"/>
                </a:lnTo>
                <a:lnTo>
                  <a:pt x="1487900" y="69881"/>
                </a:lnTo>
                <a:lnTo>
                  <a:pt x="1500941" y="78684"/>
                </a:lnTo>
                <a:lnTo>
                  <a:pt x="1516888" y="81914"/>
                </a:lnTo>
                <a:lnTo>
                  <a:pt x="1532761" y="78684"/>
                </a:lnTo>
                <a:lnTo>
                  <a:pt x="1545764" y="69881"/>
                </a:lnTo>
                <a:lnTo>
                  <a:pt x="1554553" y="56840"/>
                </a:lnTo>
                <a:lnTo>
                  <a:pt x="1557782" y="40893"/>
                </a:lnTo>
                <a:lnTo>
                  <a:pt x="1554553" y="25020"/>
                </a:lnTo>
                <a:lnTo>
                  <a:pt x="1545764" y="12017"/>
                </a:lnTo>
                <a:lnTo>
                  <a:pt x="1532761" y="3228"/>
                </a:lnTo>
                <a:lnTo>
                  <a:pt x="1516888" y="0"/>
                </a:lnTo>
                <a:close/>
              </a:path>
              <a:path w="3361690" h="81914">
                <a:moveTo>
                  <a:pt x="1680844" y="0"/>
                </a:moveTo>
                <a:lnTo>
                  <a:pt x="1664898" y="3228"/>
                </a:lnTo>
                <a:lnTo>
                  <a:pt x="1651857" y="12017"/>
                </a:lnTo>
                <a:lnTo>
                  <a:pt x="1643054" y="25020"/>
                </a:lnTo>
                <a:lnTo>
                  <a:pt x="1639823" y="40893"/>
                </a:lnTo>
                <a:lnTo>
                  <a:pt x="1643054" y="56840"/>
                </a:lnTo>
                <a:lnTo>
                  <a:pt x="1651857" y="69881"/>
                </a:lnTo>
                <a:lnTo>
                  <a:pt x="1664898" y="78684"/>
                </a:lnTo>
                <a:lnTo>
                  <a:pt x="1680844" y="81914"/>
                </a:lnTo>
                <a:lnTo>
                  <a:pt x="1696737" y="78684"/>
                </a:lnTo>
                <a:lnTo>
                  <a:pt x="1709785" y="69881"/>
                </a:lnTo>
                <a:lnTo>
                  <a:pt x="1718617" y="56840"/>
                </a:lnTo>
                <a:lnTo>
                  <a:pt x="1721865" y="40893"/>
                </a:lnTo>
                <a:lnTo>
                  <a:pt x="1718617" y="25020"/>
                </a:lnTo>
                <a:lnTo>
                  <a:pt x="1709785" y="12017"/>
                </a:lnTo>
                <a:lnTo>
                  <a:pt x="1696737" y="3228"/>
                </a:lnTo>
                <a:lnTo>
                  <a:pt x="1680844" y="0"/>
                </a:lnTo>
                <a:close/>
              </a:path>
              <a:path w="3361690" h="81914">
                <a:moveTo>
                  <a:pt x="1844802" y="0"/>
                </a:moveTo>
                <a:lnTo>
                  <a:pt x="1828855" y="3228"/>
                </a:lnTo>
                <a:lnTo>
                  <a:pt x="1815814" y="12017"/>
                </a:lnTo>
                <a:lnTo>
                  <a:pt x="1807011" y="25020"/>
                </a:lnTo>
                <a:lnTo>
                  <a:pt x="1803780" y="40893"/>
                </a:lnTo>
                <a:lnTo>
                  <a:pt x="1807011" y="56840"/>
                </a:lnTo>
                <a:lnTo>
                  <a:pt x="1815814" y="69881"/>
                </a:lnTo>
                <a:lnTo>
                  <a:pt x="1828855" y="78684"/>
                </a:lnTo>
                <a:lnTo>
                  <a:pt x="1844802" y="81914"/>
                </a:lnTo>
                <a:lnTo>
                  <a:pt x="1860748" y="78684"/>
                </a:lnTo>
                <a:lnTo>
                  <a:pt x="1873789" y="69881"/>
                </a:lnTo>
                <a:lnTo>
                  <a:pt x="1882592" y="56840"/>
                </a:lnTo>
                <a:lnTo>
                  <a:pt x="1885823" y="40893"/>
                </a:lnTo>
                <a:lnTo>
                  <a:pt x="1882592" y="25020"/>
                </a:lnTo>
                <a:lnTo>
                  <a:pt x="1873789" y="12017"/>
                </a:lnTo>
                <a:lnTo>
                  <a:pt x="1860748" y="3228"/>
                </a:lnTo>
                <a:lnTo>
                  <a:pt x="1844802" y="0"/>
                </a:lnTo>
                <a:close/>
              </a:path>
              <a:path w="3361690" h="81914">
                <a:moveTo>
                  <a:pt x="2008759" y="0"/>
                </a:moveTo>
                <a:lnTo>
                  <a:pt x="1992866" y="3228"/>
                </a:lnTo>
                <a:lnTo>
                  <a:pt x="1979818" y="12017"/>
                </a:lnTo>
                <a:lnTo>
                  <a:pt x="1970986" y="25020"/>
                </a:lnTo>
                <a:lnTo>
                  <a:pt x="1967738" y="40893"/>
                </a:lnTo>
                <a:lnTo>
                  <a:pt x="1970986" y="56840"/>
                </a:lnTo>
                <a:lnTo>
                  <a:pt x="1979818" y="69881"/>
                </a:lnTo>
                <a:lnTo>
                  <a:pt x="1992866" y="78684"/>
                </a:lnTo>
                <a:lnTo>
                  <a:pt x="2008759" y="81914"/>
                </a:lnTo>
                <a:lnTo>
                  <a:pt x="2024705" y="78684"/>
                </a:lnTo>
                <a:lnTo>
                  <a:pt x="2037746" y="69881"/>
                </a:lnTo>
                <a:lnTo>
                  <a:pt x="2046549" y="56840"/>
                </a:lnTo>
                <a:lnTo>
                  <a:pt x="2049780" y="40893"/>
                </a:lnTo>
                <a:lnTo>
                  <a:pt x="2046549" y="25020"/>
                </a:lnTo>
                <a:lnTo>
                  <a:pt x="2037746" y="12017"/>
                </a:lnTo>
                <a:lnTo>
                  <a:pt x="2024705" y="3228"/>
                </a:lnTo>
                <a:lnTo>
                  <a:pt x="2008759" y="0"/>
                </a:lnTo>
                <a:close/>
              </a:path>
              <a:path w="3361690" h="81914">
                <a:moveTo>
                  <a:pt x="2172715" y="0"/>
                </a:moveTo>
                <a:lnTo>
                  <a:pt x="2156842" y="3228"/>
                </a:lnTo>
                <a:lnTo>
                  <a:pt x="2143839" y="12017"/>
                </a:lnTo>
                <a:lnTo>
                  <a:pt x="2135050" y="25020"/>
                </a:lnTo>
                <a:lnTo>
                  <a:pt x="2131821" y="40893"/>
                </a:lnTo>
                <a:lnTo>
                  <a:pt x="2135050" y="56840"/>
                </a:lnTo>
                <a:lnTo>
                  <a:pt x="2143839" y="69881"/>
                </a:lnTo>
                <a:lnTo>
                  <a:pt x="2156842" y="78684"/>
                </a:lnTo>
                <a:lnTo>
                  <a:pt x="2172715" y="81914"/>
                </a:lnTo>
                <a:lnTo>
                  <a:pt x="2188662" y="78684"/>
                </a:lnTo>
                <a:lnTo>
                  <a:pt x="2201703" y="69881"/>
                </a:lnTo>
                <a:lnTo>
                  <a:pt x="2210506" y="56840"/>
                </a:lnTo>
                <a:lnTo>
                  <a:pt x="2213736" y="40893"/>
                </a:lnTo>
                <a:lnTo>
                  <a:pt x="2210506" y="25020"/>
                </a:lnTo>
                <a:lnTo>
                  <a:pt x="2201703" y="12017"/>
                </a:lnTo>
                <a:lnTo>
                  <a:pt x="2188662" y="3228"/>
                </a:lnTo>
                <a:lnTo>
                  <a:pt x="2172715" y="0"/>
                </a:lnTo>
                <a:close/>
              </a:path>
              <a:path w="3361690" h="81914">
                <a:moveTo>
                  <a:pt x="2336800" y="0"/>
                </a:moveTo>
                <a:lnTo>
                  <a:pt x="2320853" y="3228"/>
                </a:lnTo>
                <a:lnTo>
                  <a:pt x="2307812" y="12017"/>
                </a:lnTo>
                <a:lnTo>
                  <a:pt x="2299009" y="25020"/>
                </a:lnTo>
                <a:lnTo>
                  <a:pt x="2295779" y="40893"/>
                </a:lnTo>
                <a:lnTo>
                  <a:pt x="2299009" y="56840"/>
                </a:lnTo>
                <a:lnTo>
                  <a:pt x="2307812" y="69881"/>
                </a:lnTo>
                <a:lnTo>
                  <a:pt x="2320853" y="78684"/>
                </a:lnTo>
                <a:lnTo>
                  <a:pt x="2336800" y="81914"/>
                </a:lnTo>
                <a:lnTo>
                  <a:pt x="2352673" y="78684"/>
                </a:lnTo>
                <a:lnTo>
                  <a:pt x="2365676" y="69881"/>
                </a:lnTo>
                <a:lnTo>
                  <a:pt x="2374465" y="56840"/>
                </a:lnTo>
                <a:lnTo>
                  <a:pt x="2377694" y="40893"/>
                </a:lnTo>
                <a:lnTo>
                  <a:pt x="2374465" y="25020"/>
                </a:lnTo>
                <a:lnTo>
                  <a:pt x="2365676" y="12017"/>
                </a:lnTo>
                <a:lnTo>
                  <a:pt x="2352673" y="3228"/>
                </a:lnTo>
                <a:lnTo>
                  <a:pt x="2336800" y="0"/>
                </a:lnTo>
                <a:close/>
              </a:path>
              <a:path w="3361690" h="81914">
                <a:moveTo>
                  <a:pt x="2500757" y="0"/>
                </a:moveTo>
                <a:lnTo>
                  <a:pt x="2484810" y="3228"/>
                </a:lnTo>
                <a:lnTo>
                  <a:pt x="2471769" y="12017"/>
                </a:lnTo>
                <a:lnTo>
                  <a:pt x="2462966" y="25020"/>
                </a:lnTo>
                <a:lnTo>
                  <a:pt x="2459736" y="40893"/>
                </a:lnTo>
                <a:lnTo>
                  <a:pt x="2462966" y="56840"/>
                </a:lnTo>
                <a:lnTo>
                  <a:pt x="2471769" y="69881"/>
                </a:lnTo>
                <a:lnTo>
                  <a:pt x="2484810" y="78684"/>
                </a:lnTo>
                <a:lnTo>
                  <a:pt x="2500757" y="81914"/>
                </a:lnTo>
                <a:lnTo>
                  <a:pt x="2516649" y="78684"/>
                </a:lnTo>
                <a:lnTo>
                  <a:pt x="2529697" y="69881"/>
                </a:lnTo>
                <a:lnTo>
                  <a:pt x="2538529" y="56840"/>
                </a:lnTo>
                <a:lnTo>
                  <a:pt x="2541778" y="40893"/>
                </a:lnTo>
                <a:lnTo>
                  <a:pt x="2538529" y="25020"/>
                </a:lnTo>
                <a:lnTo>
                  <a:pt x="2529697" y="12017"/>
                </a:lnTo>
                <a:lnTo>
                  <a:pt x="2516649" y="3228"/>
                </a:lnTo>
                <a:lnTo>
                  <a:pt x="2500757" y="0"/>
                </a:lnTo>
                <a:close/>
              </a:path>
              <a:path w="3361690" h="81914">
                <a:moveTo>
                  <a:pt x="2664713" y="0"/>
                </a:moveTo>
                <a:lnTo>
                  <a:pt x="2648821" y="3228"/>
                </a:lnTo>
                <a:lnTo>
                  <a:pt x="2635773" y="12017"/>
                </a:lnTo>
                <a:lnTo>
                  <a:pt x="2626941" y="25020"/>
                </a:lnTo>
                <a:lnTo>
                  <a:pt x="2623692" y="40893"/>
                </a:lnTo>
                <a:lnTo>
                  <a:pt x="2626941" y="56840"/>
                </a:lnTo>
                <a:lnTo>
                  <a:pt x="2635773" y="69881"/>
                </a:lnTo>
                <a:lnTo>
                  <a:pt x="2648821" y="78684"/>
                </a:lnTo>
                <a:lnTo>
                  <a:pt x="2664713" y="81914"/>
                </a:lnTo>
                <a:lnTo>
                  <a:pt x="2680660" y="78684"/>
                </a:lnTo>
                <a:lnTo>
                  <a:pt x="2693701" y="69881"/>
                </a:lnTo>
                <a:lnTo>
                  <a:pt x="2702504" y="56840"/>
                </a:lnTo>
                <a:lnTo>
                  <a:pt x="2705734" y="40893"/>
                </a:lnTo>
                <a:lnTo>
                  <a:pt x="2702504" y="25020"/>
                </a:lnTo>
                <a:lnTo>
                  <a:pt x="2693701" y="12017"/>
                </a:lnTo>
                <a:lnTo>
                  <a:pt x="2680660" y="3228"/>
                </a:lnTo>
                <a:lnTo>
                  <a:pt x="2664713" y="0"/>
                </a:lnTo>
                <a:close/>
              </a:path>
              <a:path w="3361690" h="81914">
                <a:moveTo>
                  <a:pt x="2828671" y="0"/>
                </a:moveTo>
                <a:lnTo>
                  <a:pt x="2812797" y="3228"/>
                </a:lnTo>
                <a:lnTo>
                  <a:pt x="2799794" y="12017"/>
                </a:lnTo>
                <a:lnTo>
                  <a:pt x="2791005" y="25020"/>
                </a:lnTo>
                <a:lnTo>
                  <a:pt x="2787777" y="40893"/>
                </a:lnTo>
                <a:lnTo>
                  <a:pt x="2791005" y="56840"/>
                </a:lnTo>
                <a:lnTo>
                  <a:pt x="2799794" y="69881"/>
                </a:lnTo>
                <a:lnTo>
                  <a:pt x="2812797" y="78684"/>
                </a:lnTo>
                <a:lnTo>
                  <a:pt x="2828671" y="81914"/>
                </a:lnTo>
                <a:lnTo>
                  <a:pt x="2844617" y="78684"/>
                </a:lnTo>
                <a:lnTo>
                  <a:pt x="2857658" y="69881"/>
                </a:lnTo>
                <a:lnTo>
                  <a:pt x="2866461" y="56840"/>
                </a:lnTo>
                <a:lnTo>
                  <a:pt x="2869692" y="40893"/>
                </a:lnTo>
                <a:lnTo>
                  <a:pt x="2866461" y="25020"/>
                </a:lnTo>
                <a:lnTo>
                  <a:pt x="2857658" y="12017"/>
                </a:lnTo>
                <a:lnTo>
                  <a:pt x="2844617" y="3228"/>
                </a:lnTo>
                <a:lnTo>
                  <a:pt x="2828671" y="0"/>
                </a:lnTo>
                <a:close/>
              </a:path>
              <a:path w="3361690" h="81914">
                <a:moveTo>
                  <a:pt x="2992755" y="0"/>
                </a:moveTo>
                <a:lnTo>
                  <a:pt x="2976808" y="3228"/>
                </a:lnTo>
                <a:lnTo>
                  <a:pt x="2963767" y="12017"/>
                </a:lnTo>
                <a:lnTo>
                  <a:pt x="2954964" y="25020"/>
                </a:lnTo>
                <a:lnTo>
                  <a:pt x="2951734" y="40893"/>
                </a:lnTo>
                <a:lnTo>
                  <a:pt x="2954964" y="56840"/>
                </a:lnTo>
                <a:lnTo>
                  <a:pt x="2963767" y="69881"/>
                </a:lnTo>
                <a:lnTo>
                  <a:pt x="2976808" y="78684"/>
                </a:lnTo>
                <a:lnTo>
                  <a:pt x="2992755" y="81914"/>
                </a:lnTo>
                <a:lnTo>
                  <a:pt x="3008628" y="78684"/>
                </a:lnTo>
                <a:lnTo>
                  <a:pt x="3021631" y="69881"/>
                </a:lnTo>
                <a:lnTo>
                  <a:pt x="3030420" y="56840"/>
                </a:lnTo>
                <a:lnTo>
                  <a:pt x="3033648" y="40893"/>
                </a:lnTo>
                <a:lnTo>
                  <a:pt x="3030420" y="25020"/>
                </a:lnTo>
                <a:lnTo>
                  <a:pt x="3021631" y="12017"/>
                </a:lnTo>
                <a:lnTo>
                  <a:pt x="3008628" y="3228"/>
                </a:lnTo>
                <a:lnTo>
                  <a:pt x="2992755" y="0"/>
                </a:lnTo>
                <a:close/>
              </a:path>
              <a:path w="3361690" h="81914">
                <a:moveTo>
                  <a:pt x="3156711" y="0"/>
                </a:moveTo>
                <a:lnTo>
                  <a:pt x="3140765" y="3228"/>
                </a:lnTo>
                <a:lnTo>
                  <a:pt x="3127724" y="12017"/>
                </a:lnTo>
                <a:lnTo>
                  <a:pt x="3118921" y="25020"/>
                </a:lnTo>
                <a:lnTo>
                  <a:pt x="3115690" y="40893"/>
                </a:lnTo>
                <a:lnTo>
                  <a:pt x="3118921" y="56840"/>
                </a:lnTo>
                <a:lnTo>
                  <a:pt x="3127724" y="69881"/>
                </a:lnTo>
                <a:lnTo>
                  <a:pt x="3140765" y="78684"/>
                </a:lnTo>
                <a:lnTo>
                  <a:pt x="3156711" y="81914"/>
                </a:lnTo>
                <a:lnTo>
                  <a:pt x="3172604" y="78684"/>
                </a:lnTo>
                <a:lnTo>
                  <a:pt x="3185652" y="69881"/>
                </a:lnTo>
                <a:lnTo>
                  <a:pt x="3194484" y="56840"/>
                </a:lnTo>
                <a:lnTo>
                  <a:pt x="3197732" y="40893"/>
                </a:lnTo>
                <a:lnTo>
                  <a:pt x="3194484" y="25020"/>
                </a:lnTo>
                <a:lnTo>
                  <a:pt x="3185652" y="12017"/>
                </a:lnTo>
                <a:lnTo>
                  <a:pt x="3172604" y="3228"/>
                </a:lnTo>
                <a:lnTo>
                  <a:pt x="3156711" y="0"/>
                </a:lnTo>
                <a:close/>
              </a:path>
              <a:path w="3361690" h="81914">
                <a:moveTo>
                  <a:pt x="3320669" y="0"/>
                </a:moveTo>
                <a:lnTo>
                  <a:pt x="3304722" y="3228"/>
                </a:lnTo>
                <a:lnTo>
                  <a:pt x="3291681" y="12017"/>
                </a:lnTo>
                <a:lnTo>
                  <a:pt x="3282878" y="25020"/>
                </a:lnTo>
                <a:lnTo>
                  <a:pt x="3279648" y="40893"/>
                </a:lnTo>
                <a:lnTo>
                  <a:pt x="3282878" y="56840"/>
                </a:lnTo>
                <a:lnTo>
                  <a:pt x="3291681" y="69881"/>
                </a:lnTo>
                <a:lnTo>
                  <a:pt x="3304722" y="78684"/>
                </a:lnTo>
                <a:lnTo>
                  <a:pt x="3320669" y="81914"/>
                </a:lnTo>
                <a:lnTo>
                  <a:pt x="3336615" y="78684"/>
                </a:lnTo>
                <a:lnTo>
                  <a:pt x="3349656" y="69881"/>
                </a:lnTo>
                <a:lnTo>
                  <a:pt x="3358459" y="56840"/>
                </a:lnTo>
                <a:lnTo>
                  <a:pt x="3361690" y="40893"/>
                </a:lnTo>
                <a:lnTo>
                  <a:pt x="3358459" y="25020"/>
                </a:lnTo>
                <a:lnTo>
                  <a:pt x="3349656" y="12017"/>
                </a:lnTo>
                <a:lnTo>
                  <a:pt x="3336615" y="3228"/>
                </a:lnTo>
                <a:lnTo>
                  <a:pt x="3320669" y="0"/>
                </a:lnTo>
                <a:close/>
              </a:path>
            </a:pathLst>
          </a:custGeom>
          <a:solidFill>
            <a:srgbClr val="497692"/>
          </a:solidFill>
        </p:spPr>
        <p:txBody>
          <a:bodyPr wrap="square" lIns="0" tIns="0" rIns="0" bIns="0" rtlCol="0"/>
          <a:lstStyle/>
          <a:p>
            <a:pPr defTabSz="457344" eaLnBrk="1" fontAlgn="auto" hangingPunct="1">
              <a:spcBef>
                <a:spcPts val="0"/>
              </a:spcBef>
              <a:spcAft>
                <a:spcPts val="0"/>
              </a:spcAft>
            </a:pPr>
            <a:endParaRPr sz="1500">
              <a:solidFill>
                <a:prstClr val="black"/>
              </a:solidFill>
              <a:latin typeface="Calibri"/>
            </a:endParaRPr>
          </a:p>
        </p:txBody>
      </p:sp>
      <p:pic>
        <p:nvPicPr>
          <p:cNvPr id="15" name="object 15"/>
          <p:cNvPicPr/>
          <p:nvPr/>
        </p:nvPicPr>
        <p:blipFill>
          <a:blip r:embed="rId6" cstate="print"/>
          <a:stretch>
            <a:fillRect/>
          </a:stretch>
        </p:blipFill>
        <p:spPr>
          <a:xfrm>
            <a:off x="7861107" y="51832"/>
            <a:ext cx="1248795" cy="830455"/>
          </a:xfrm>
          <a:prstGeom prst="rect">
            <a:avLst/>
          </a:prstGeom>
        </p:spPr>
      </p:pic>
      <p:pic>
        <p:nvPicPr>
          <p:cNvPr id="16" name="object 16"/>
          <p:cNvPicPr/>
          <p:nvPr/>
        </p:nvPicPr>
        <p:blipFill>
          <a:blip r:embed="rId7" cstate="print"/>
          <a:stretch>
            <a:fillRect/>
          </a:stretch>
        </p:blipFill>
        <p:spPr>
          <a:xfrm>
            <a:off x="5619530" y="3811714"/>
            <a:ext cx="494887" cy="554494"/>
          </a:xfrm>
          <a:prstGeom prst="rect">
            <a:avLst/>
          </a:prstGeom>
        </p:spPr>
      </p:pic>
      <p:sp>
        <p:nvSpPr>
          <p:cNvPr id="17" name="object 17"/>
          <p:cNvSpPr txBox="1">
            <a:spLocks noGrp="1"/>
          </p:cNvSpPr>
          <p:nvPr>
            <p:ph type="title"/>
          </p:nvPr>
        </p:nvSpPr>
        <p:spPr>
          <a:xfrm>
            <a:off x="1011089" y="188413"/>
            <a:ext cx="7080868" cy="375874"/>
          </a:xfrm>
          <a:prstGeom prst="rect">
            <a:avLst/>
          </a:prstGeom>
        </p:spPr>
        <p:txBody>
          <a:bodyPr vert="horz" wrap="square" lIns="0" tIns="6352" rIns="0" bIns="0" rtlCol="0">
            <a:spAutoFit/>
          </a:bodyPr>
          <a:lstStyle/>
          <a:p>
            <a:pPr marL="6352">
              <a:spcBef>
                <a:spcPts val="50"/>
              </a:spcBef>
            </a:pPr>
            <a:r>
              <a:rPr lang="ru-RU" sz="2401" dirty="0">
                <a:latin typeface="Montserrat" panose="00000500000000000000" pitchFamily="2" charset="-52"/>
              </a:rPr>
              <a:t>Социально значимая деятельность в СПО</a:t>
            </a:r>
            <a:endParaRPr sz="2401" dirty="0">
              <a:latin typeface="Montserrat" panose="00000500000000000000" pitchFamily="2" charset="-52"/>
            </a:endParaRPr>
          </a:p>
        </p:txBody>
      </p:sp>
      <p:sp>
        <p:nvSpPr>
          <p:cNvPr id="21" name="object 21"/>
          <p:cNvSpPr txBox="1"/>
          <p:nvPr/>
        </p:nvSpPr>
        <p:spPr>
          <a:xfrm>
            <a:off x="6226071" y="3810186"/>
            <a:ext cx="2689991" cy="1106397"/>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lang="ru-RU" sz="1500" dirty="0">
                <a:solidFill>
                  <a:srgbClr val="4A7693"/>
                </a:solidFill>
                <a:latin typeface="Montserrat Black" panose="00000A00000000000000" pitchFamily="2" charset="-52"/>
              </a:rPr>
              <a:t>100% ПОО ввели СЗД </a:t>
            </a:r>
            <a:r>
              <a:rPr lang="ru-RU" sz="1500" dirty="0">
                <a:solidFill>
                  <a:prstClr val="black"/>
                </a:solidFill>
                <a:latin typeface="Montserrat Medium" panose="00000600000000000000" pitchFamily="2" charset="-52"/>
              </a:rPr>
              <a:t>в образовательную программу СПО  начиная с </a:t>
            </a:r>
            <a:r>
              <a:rPr lang="ru-RU" sz="1500" dirty="0">
                <a:solidFill>
                  <a:srgbClr val="4A7693"/>
                </a:solidFill>
                <a:latin typeface="Montserrat Black" panose="00000A00000000000000" pitchFamily="2" charset="-52"/>
              </a:rPr>
              <a:t> 1 курса 2021-2022 учебного года</a:t>
            </a:r>
            <a:endParaRPr sz="1500" dirty="0">
              <a:solidFill>
                <a:srgbClr val="4A7693"/>
              </a:solidFill>
              <a:latin typeface="Montserrat Black" panose="00000A00000000000000" pitchFamily="2" charset="-52"/>
            </a:endParaRPr>
          </a:p>
        </p:txBody>
      </p:sp>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4" name="object 24"/>
          <p:cNvSpPr/>
          <p:nvPr/>
        </p:nvSpPr>
        <p:spPr>
          <a:xfrm>
            <a:off x="3052865" y="4825107"/>
            <a:ext cx="213743" cy="320139"/>
          </a:xfrm>
          <a:custGeom>
            <a:avLst/>
            <a:gdLst/>
            <a:ahLst/>
            <a:cxnLst/>
            <a:rect l="l" t="t" r="r" b="b"/>
            <a:pathLst>
              <a:path w="427354" h="640079">
                <a:moveTo>
                  <a:pt x="426770" y="0"/>
                </a:moveTo>
                <a:lnTo>
                  <a:pt x="0" y="0"/>
                </a:lnTo>
                <a:lnTo>
                  <a:pt x="0" y="639762"/>
                </a:lnTo>
                <a:lnTo>
                  <a:pt x="426770" y="639762"/>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6" name="TextBox 25"/>
          <p:cNvSpPr txBox="1"/>
          <p:nvPr/>
        </p:nvSpPr>
        <p:spPr>
          <a:xfrm>
            <a:off x="457528" y="689981"/>
            <a:ext cx="4722196" cy="276999"/>
          </a:xfrm>
          <a:prstGeom prst="rect">
            <a:avLst/>
          </a:prstGeom>
          <a:noFill/>
        </p:spPr>
        <p:txBody>
          <a:bodyPr wrap="square" rtlCol="0">
            <a:spAutoFit/>
          </a:bodyPr>
          <a:lstStyle/>
          <a:p>
            <a:pPr defTabSz="685983" eaLnBrk="1" fontAlgn="auto" hangingPunct="1">
              <a:spcBef>
                <a:spcPts val="0"/>
              </a:spcBef>
              <a:spcAft>
                <a:spcPts val="0"/>
              </a:spcAft>
            </a:pPr>
            <a:r>
              <a:rPr lang="ru-RU" sz="1200" dirty="0">
                <a:solidFill>
                  <a:srgbClr val="4A7693"/>
                </a:solidFill>
                <a:latin typeface="Montserrat SemiBold" panose="00000700000000000000" pitchFamily="2" charset="-52"/>
              </a:rPr>
              <a:t>Реализуется в 100% ПОО с 1 сентября 2021 года</a:t>
            </a:r>
          </a:p>
        </p:txBody>
      </p:sp>
      <p:pic>
        <p:nvPicPr>
          <p:cNvPr id="31" name="object 16"/>
          <p:cNvPicPr/>
          <p:nvPr/>
        </p:nvPicPr>
        <p:blipFill>
          <a:blip r:embed="rId7" cstate="print"/>
          <a:stretch>
            <a:fillRect/>
          </a:stretch>
        </p:blipFill>
        <p:spPr>
          <a:xfrm>
            <a:off x="5578966" y="2486805"/>
            <a:ext cx="494887" cy="554494"/>
          </a:xfrm>
          <a:prstGeom prst="rect">
            <a:avLst/>
          </a:prstGeom>
        </p:spPr>
      </p:pic>
      <p:sp>
        <p:nvSpPr>
          <p:cNvPr id="32" name="object 21"/>
          <p:cNvSpPr txBox="1"/>
          <p:nvPr/>
        </p:nvSpPr>
        <p:spPr>
          <a:xfrm>
            <a:off x="6221900" y="2180393"/>
            <a:ext cx="2732189" cy="901213"/>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lang="ru-RU" sz="1500" dirty="0">
                <a:solidFill>
                  <a:prstClr val="black"/>
                </a:solidFill>
                <a:latin typeface="Montserrat Medium" panose="00000600000000000000" pitchFamily="2" charset="-52"/>
              </a:rPr>
              <a:t>Реализуется</a:t>
            </a:r>
          </a:p>
          <a:p>
            <a:pPr marL="6352" marR="2541" defTabSz="457344" eaLnBrk="1" fontAlgn="auto" hangingPunct="1">
              <a:lnSpc>
                <a:spcPts val="1650"/>
              </a:lnSpc>
              <a:spcBef>
                <a:spcPts val="127"/>
              </a:spcBef>
              <a:spcAft>
                <a:spcPts val="0"/>
              </a:spcAft>
            </a:pPr>
            <a:r>
              <a:rPr lang="ru-RU" sz="1500" b="1" dirty="0">
                <a:solidFill>
                  <a:srgbClr val="4A7693"/>
                </a:solidFill>
                <a:latin typeface="Montserrat Black" panose="00000A00000000000000" pitchFamily="2" charset="-52"/>
              </a:rPr>
              <a:t>как учебный модуль или отдельная учебная дисциплина</a:t>
            </a:r>
            <a:endParaRPr sz="1500" b="1" dirty="0">
              <a:solidFill>
                <a:srgbClr val="4A7693"/>
              </a:solidFill>
              <a:latin typeface="Montserrat Black" panose="00000A00000000000000" pitchFamily="2" charset="-52"/>
            </a:endParaRPr>
          </a:p>
        </p:txBody>
      </p:sp>
      <p:sp>
        <p:nvSpPr>
          <p:cNvPr id="33" name="Google Shape;2928;p79"/>
          <p:cNvSpPr/>
          <p:nvPr/>
        </p:nvSpPr>
        <p:spPr>
          <a:xfrm>
            <a:off x="629127" y="2190097"/>
            <a:ext cx="4363514" cy="2370101"/>
          </a:xfrm>
          <a:prstGeom prst="rect">
            <a:avLst/>
          </a:prstGeom>
          <a:noFill/>
          <a:ln>
            <a:noFill/>
          </a:ln>
        </p:spPr>
        <p:txBody>
          <a:bodyPr spcFirstLastPara="1" wrap="square" lIns="68590" tIns="34286" rIns="68590" bIns="34286" anchor="ctr" anchorCtr="0">
            <a:noAutofit/>
          </a:bodyPr>
          <a:lstStyle/>
          <a:p>
            <a:pPr algn="just" defTabSz="685983" eaLnBrk="1" fontAlgn="auto" hangingPunct="1">
              <a:lnSpc>
                <a:spcPct val="150000"/>
              </a:lnSpc>
              <a:spcBef>
                <a:spcPts val="0"/>
              </a:spcBef>
              <a:spcAft>
                <a:spcPts val="0"/>
              </a:spcAft>
            </a:pPr>
            <a:endParaRPr lang="ru-RU" sz="1500" dirty="0">
              <a:solidFill>
                <a:srgbClr val="4A7693"/>
              </a:solidFill>
              <a:latin typeface="Montserrat Medium" panose="00000600000000000000" pitchFamily="2" charset="-52"/>
              <a:ea typeface="Roboto" panose="020B0604020202020204" charset="0"/>
              <a:cs typeface="Arial" panose="020B0604020202020204" pitchFamily="34" charset="0"/>
              <a:sym typeface="Roboto"/>
            </a:endParaRPr>
          </a:p>
          <a:p>
            <a:pPr marL="128622" indent="-128622" algn="just" defTabSz="685983" eaLnBrk="1" fontAlgn="auto" hangingPunct="1">
              <a:spcBef>
                <a:spcPts val="0"/>
              </a:spcBef>
              <a:spcAft>
                <a:spcPts val="0"/>
              </a:spcAft>
              <a:buFont typeface="Wingdings" panose="05000000000000000000" pitchFamily="2" charset="2"/>
              <a:buChar char="q"/>
            </a:pPr>
            <a:r>
              <a:rPr lang="ru-RU" sz="1500" dirty="0">
                <a:solidFill>
                  <a:srgbClr val="4A7693"/>
                </a:solidFill>
                <a:latin typeface="Montserrat Medium" panose="00000600000000000000" pitchFamily="2" charset="-52"/>
                <a:ea typeface="Roboto" panose="020B0604020202020204" charset="0"/>
                <a:cs typeface="Arial" panose="020B0604020202020204" pitchFamily="34" charset="0"/>
                <a:sym typeface="Roboto"/>
              </a:rPr>
              <a:t> Учебная дисциплина </a:t>
            </a:r>
            <a:r>
              <a:rPr lang="ru-RU" sz="1500" b="1" dirty="0">
                <a:solidFill>
                  <a:srgbClr val="4A7693"/>
                </a:solidFill>
                <a:latin typeface="Montserrat Medium" panose="00000600000000000000" pitchFamily="2" charset="-52"/>
                <a:ea typeface="Roboto" panose="020B0604020202020204" charset="0"/>
                <a:cs typeface="Arial" panose="020B0604020202020204" pitchFamily="34" charset="0"/>
                <a:sym typeface="Roboto"/>
              </a:rPr>
              <a:t>«Социально значимая деятельность»</a:t>
            </a:r>
            <a:r>
              <a:rPr lang="ru-RU" sz="1500" dirty="0">
                <a:solidFill>
                  <a:srgbClr val="4A7693"/>
                </a:solidFill>
                <a:latin typeface="Montserrat Medium" panose="00000600000000000000" pitchFamily="2" charset="-52"/>
                <a:ea typeface="Roboto" panose="020B0604020202020204" charset="0"/>
                <a:cs typeface="Arial" panose="020B0604020202020204" pitchFamily="34" charset="0"/>
                <a:sym typeface="Roboto"/>
              </a:rPr>
              <a:t> планируется </a:t>
            </a:r>
            <a:r>
              <a:rPr lang="ru-RU" sz="1500" b="1" dirty="0">
                <a:solidFill>
                  <a:srgbClr val="4A7693"/>
                </a:solidFill>
                <a:latin typeface="Montserrat Medium" panose="00000600000000000000" pitchFamily="2" charset="-52"/>
                <a:ea typeface="Roboto" panose="020B0604020202020204" charset="0"/>
                <a:cs typeface="Arial" panose="020B0604020202020204" pitchFamily="34" charset="0"/>
                <a:sym typeface="Roboto"/>
              </a:rPr>
              <a:t>на весь период обучения</a:t>
            </a:r>
            <a:r>
              <a:rPr lang="ru-RU" sz="1500" dirty="0">
                <a:solidFill>
                  <a:srgbClr val="4A7693"/>
                </a:solidFill>
                <a:latin typeface="Montserrat Medium" panose="00000600000000000000" pitchFamily="2" charset="-52"/>
                <a:ea typeface="Roboto" panose="020B0604020202020204" charset="0"/>
                <a:cs typeface="Arial" panose="020B0604020202020204" pitchFamily="34" charset="0"/>
                <a:sym typeface="Roboto"/>
              </a:rPr>
              <a:t> начиная с 1 курса </a:t>
            </a:r>
          </a:p>
          <a:p>
            <a:pPr marL="128622" indent="-128622" algn="just" defTabSz="685983" eaLnBrk="1" fontAlgn="auto" hangingPunct="1">
              <a:spcBef>
                <a:spcPts val="0"/>
              </a:spcBef>
              <a:spcAft>
                <a:spcPts val="0"/>
              </a:spcAft>
              <a:buFont typeface="Wingdings" panose="05000000000000000000" pitchFamily="2" charset="2"/>
              <a:buChar char="q"/>
            </a:pPr>
            <a:endParaRPr lang="ru-RU" sz="1500" dirty="0">
              <a:solidFill>
                <a:srgbClr val="4A7693"/>
              </a:solidFill>
              <a:latin typeface="Montserrat Medium" panose="00000600000000000000" pitchFamily="2" charset="-52"/>
              <a:ea typeface="Roboto" panose="020B0604020202020204" charset="0"/>
              <a:cs typeface="Arial" panose="020B0604020202020204" pitchFamily="34" charset="0"/>
              <a:sym typeface="Roboto"/>
            </a:endParaRPr>
          </a:p>
          <a:p>
            <a:pPr marL="128622" indent="-128622" algn="just" defTabSz="685983" eaLnBrk="1" fontAlgn="auto" hangingPunct="1">
              <a:spcBef>
                <a:spcPts val="0"/>
              </a:spcBef>
              <a:spcAft>
                <a:spcPts val="0"/>
              </a:spcAft>
              <a:buFont typeface="Wingdings" panose="05000000000000000000" pitchFamily="2" charset="2"/>
              <a:buChar char="q"/>
            </a:pPr>
            <a:r>
              <a:rPr lang="ru-RU" sz="1500" dirty="0">
                <a:solidFill>
                  <a:srgbClr val="4A7693"/>
                </a:solidFill>
                <a:latin typeface="Montserrat Medium" panose="00000600000000000000" pitchFamily="2" charset="-52"/>
                <a:ea typeface="Roboto" panose="020B0604020202020204" charset="0"/>
                <a:cs typeface="Arial" panose="020B0604020202020204" pitchFamily="34" charset="0"/>
              </a:rPr>
              <a:t> Содержание дисциплины согласуется с </a:t>
            </a:r>
            <a:r>
              <a:rPr lang="ru-RU" sz="1500" b="1" dirty="0">
                <a:solidFill>
                  <a:srgbClr val="4A7693"/>
                </a:solidFill>
                <a:latin typeface="Montserrat Medium" panose="00000600000000000000" pitchFamily="2" charset="-52"/>
                <a:ea typeface="Roboto" panose="020B0604020202020204" charset="0"/>
                <a:cs typeface="Arial" panose="020B0604020202020204" pitchFamily="34" charset="0"/>
              </a:rPr>
              <a:t>рабочей программой воспитания </a:t>
            </a:r>
            <a:r>
              <a:rPr lang="ru-RU" sz="1500" dirty="0">
                <a:solidFill>
                  <a:srgbClr val="4A7693"/>
                </a:solidFill>
                <a:latin typeface="Montserrat Medium" panose="00000600000000000000" pitchFamily="2" charset="-52"/>
                <a:ea typeface="Roboto" panose="020B0604020202020204" charset="0"/>
                <a:cs typeface="Arial" panose="020B0604020202020204" pitchFamily="34" charset="0"/>
              </a:rPr>
              <a:t>и </a:t>
            </a:r>
            <a:r>
              <a:rPr lang="ru-RU" sz="1500" b="1" dirty="0">
                <a:solidFill>
                  <a:srgbClr val="4A7693"/>
                </a:solidFill>
                <a:latin typeface="Montserrat Medium" panose="00000600000000000000" pitchFamily="2" charset="-52"/>
                <a:ea typeface="Roboto" panose="020B0604020202020204" charset="0"/>
                <a:cs typeface="Arial" panose="020B0604020202020204" pitchFamily="34" charset="0"/>
              </a:rPr>
              <a:t>календарным планом воспитательной работы</a:t>
            </a:r>
            <a:endParaRPr lang="ru-RU" sz="1500" dirty="0">
              <a:solidFill>
                <a:srgbClr val="4A7693"/>
              </a:solidFill>
              <a:latin typeface="Montserrat Medium" panose="00000600000000000000" pitchFamily="2" charset="-52"/>
              <a:ea typeface="Roboto" panose="020B0604020202020204" charset="0"/>
              <a:cs typeface="Arial" panose="020B0604020202020204" pitchFamily="34" charset="0"/>
            </a:endParaRPr>
          </a:p>
          <a:p>
            <a:pPr marL="128622" indent="-128622" algn="just" defTabSz="685983" eaLnBrk="1" fontAlgn="auto" hangingPunct="1">
              <a:spcBef>
                <a:spcPts val="0"/>
              </a:spcBef>
              <a:spcAft>
                <a:spcPts val="0"/>
              </a:spcAft>
              <a:buFont typeface="Wingdings" panose="05000000000000000000" pitchFamily="2" charset="2"/>
              <a:buChar char="q"/>
            </a:pPr>
            <a:endParaRPr lang="ru-RU" sz="1500" dirty="0">
              <a:solidFill>
                <a:srgbClr val="4A7693"/>
              </a:solidFill>
              <a:latin typeface="Montserrat Medium" panose="00000600000000000000" pitchFamily="2" charset="-52"/>
              <a:ea typeface="Roboto" panose="020B0604020202020204" charset="0"/>
              <a:cs typeface="Arial" panose="020B0604020202020204" pitchFamily="34" charset="0"/>
            </a:endParaRPr>
          </a:p>
          <a:p>
            <a:pPr marL="128622" indent="-128622" algn="just" defTabSz="685983" eaLnBrk="1" fontAlgn="auto" hangingPunct="1">
              <a:spcBef>
                <a:spcPts val="0"/>
              </a:spcBef>
              <a:spcAft>
                <a:spcPts val="0"/>
              </a:spcAft>
              <a:buFont typeface="Wingdings" panose="05000000000000000000" pitchFamily="2" charset="2"/>
              <a:buChar char="q"/>
            </a:pPr>
            <a:r>
              <a:rPr lang="ru-RU" sz="1500" dirty="0">
                <a:solidFill>
                  <a:srgbClr val="4A7693"/>
                </a:solidFill>
                <a:latin typeface="Montserrat Medium" panose="00000600000000000000" pitchFamily="2" charset="-52"/>
                <a:ea typeface="Roboto" panose="020B0604020202020204" charset="0"/>
                <a:cs typeface="Arial" panose="020B0604020202020204" pitchFamily="34" charset="0"/>
              </a:rPr>
              <a:t>Зачет по СЗД - инструмент мотивации и самореализации обучающихся</a:t>
            </a:r>
            <a:endParaRPr lang="ru-RU" sz="1500" b="1" dirty="0">
              <a:solidFill>
                <a:srgbClr val="4A7693"/>
              </a:solidFill>
              <a:latin typeface="Montserrat Medium" panose="00000600000000000000" pitchFamily="2" charset="-52"/>
              <a:ea typeface="Roboto" panose="020B0604020202020204" charset="0"/>
              <a:cs typeface="Arial" panose="020B0604020202020204" pitchFamily="34" charset="0"/>
            </a:endParaRPr>
          </a:p>
          <a:p>
            <a:pPr marL="128622" indent="-128622" algn="just" defTabSz="685983" eaLnBrk="1" fontAlgn="auto" hangingPunct="1">
              <a:lnSpc>
                <a:spcPct val="150000"/>
              </a:lnSpc>
              <a:spcBef>
                <a:spcPts val="0"/>
              </a:spcBef>
              <a:spcAft>
                <a:spcPts val="0"/>
              </a:spcAft>
              <a:buFont typeface="Wingdings" panose="05000000000000000000" pitchFamily="2" charset="2"/>
              <a:buChar char="q"/>
            </a:pPr>
            <a:endParaRPr sz="1500" dirty="0">
              <a:solidFill>
                <a:srgbClr val="4A7693"/>
              </a:solidFill>
              <a:latin typeface="Montserrat Medium" panose="00000600000000000000" pitchFamily="2" charset="-52"/>
              <a:ea typeface="Roboto" panose="020B0604020202020204" charset="0"/>
              <a:cs typeface="Arial" panose="020B0604020202020204" pitchFamily="34" charset="0"/>
            </a:endParaRPr>
          </a:p>
        </p:txBody>
      </p:sp>
    </p:spTree>
    <p:extLst>
      <p:ext uri="{BB962C8B-B14F-4D97-AF65-F5344CB8AC3E}">
        <p14:creationId xmlns:p14="http://schemas.microsoft.com/office/powerpoint/2010/main" val="28255898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679449" y="194333"/>
            <a:ext cx="76880" cy="295804"/>
          </a:xfrm>
          <a:prstGeom prst="rect">
            <a:avLst/>
          </a:prstGeom>
        </p:spPr>
      </p:pic>
      <p:pic>
        <p:nvPicPr>
          <p:cNvPr id="4" name="object 4"/>
          <p:cNvPicPr/>
          <p:nvPr/>
        </p:nvPicPr>
        <p:blipFill>
          <a:blip r:embed="rId4" cstate="print"/>
          <a:stretch>
            <a:fillRect/>
          </a:stretch>
        </p:blipFill>
        <p:spPr>
          <a:xfrm>
            <a:off x="564479" y="194333"/>
            <a:ext cx="76880" cy="295804"/>
          </a:xfrm>
          <a:prstGeom prst="rect">
            <a:avLst/>
          </a:prstGeom>
        </p:spPr>
      </p:pic>
      <p:pic>
        <p:nvPicPr>
          <p:cNvPr id="5" name="object 5"/>
          <p:cNvPicPr/>
          <p:nvPr/>
        </p:nvPicPr>
        <p:blipFill>
          <a:blip r:embed="rId5" cstate="print"/>
          <a:stretch>
            <a:fillRect/>
          </a:stretch>
        </p:blipFill>
        <p:spPr>
          <a:xfrm>
            <a:off x="448599" y="194333"/>
            <a:ext cx="76880" cy="295804"/>
          </a:xfrm>
          <a:prstGeom prst="rect">
            <a:avLst/>
          </a:prstGeom>
        </p:spPr>
      </p:pic>
      <p:sp>
        <p:nvSpPr>
          <p:cNvPr id="11" name="object 11"/>
          <p:cNvSpPr/>
          <p:nvPr/>
        </p:nvSpPr>
        <p:spPr>
          <a:xfrm>
            <a:off x="1011090"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4" name="object 24"/>
          <p:cNvSpPr/>
          <p:nvPr/>
        </p:nvSpPr>
        <p:spPr>
          <a:xfrm>
            <a:off x="2961930" y="4739197"/>
            <a:ext cx="213743" cy="320139"/>
          </a:xfrm>
          <a:custGeom>
            <a:avLst/>
            <a:gdLst/>
            <a:ahLst/>
            <a:cxnLst/>
            <a:rect l="l" t="t" r="r" b="b"/>
            <a:pathLst>
              <a:path w="427354" h="640079">
                <a:moveTo>
                  <a:pt x="426770" y="0"/>
                </a:moveTo>
                <a:lnTo>
                  <a:pt x="0" y="0"/>
                </a:lnTo>
                <a:lnTo>
                  <a:pt x="0" y="639762"/>
                </a:lnTo>
                <a:lnTo>
                  <a:pt x="426770" y="639762"/>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grpSp>
        <p:nvGrpSpPr>
          <p:cNvPr id="25" name="Группа 24"/>
          <p:cNvGrpSpPr/>
          <p:nvPr/>
        </p:nvGrpSpPr>
        <p:grpSpPr>
          <a:xfrm>
            <a:off x="3301606" y="591113"/>
            <a:ext cx="5603749" cy="4468223"/>
            <a:chOff x="2073170" y="211454"/>
            <a:chExt cx="6846277" cy="4791160"/>
          </a:xfrm>
        </p:grpSpPr>
        <p:sp>
          <p:nvSpPr>
            <p:cNvPr id="27" name="Скругленный прямоугольник 26"/>
            <p:cNvSpPr/>
            <p:nvPr/>
          </p:nvSpPr>
          <p:spPr>
            <a:xfrm>
              <a:off x="2073170" y="211454"/>
              <a:ext cx="6846277" cy="4791160"/>
            </a:xfrm>
            <a:prstGeom prst="roundRect">
              <a:avLst>
                <a:gd name="adj" fmla="val 8373"/>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983" eaLnBrk="1" fontAlgn="auto" hangingPunct="1">
                <a:spcBef>
                  <a:spcPts val="0"/>
                </a:spcBef>
                <a:spcAft>
                  <a:spcPts val="0"/>
                </a:spcAft>
              </a:pPr>
              <a:endParaRPr lang="ru-RU" sz="900" b="1" dirty="0">
                <a:solidFill>
                  <a:srgbClr val="FF0000"/>
                </a:solidFill>
                <a:latin typeface="Montserrat Medium" panose="00000600000000000000" pitchFamily="2" charset="-52"/>
                <a:cs typeface="Arial" pitchFamily="34" charset="0"/>
              </a:endParaRPr>
            </a:p>
          </p:txBody>
        </p:sp>
        <p:grpSp>
          <p:nvGrpSpPr>
            <p:cNvPr id="28" name="Группа 27"/>
            <p:cNvGrpSpPr/>
            <p:nvPr/>
          </p:nvGrpSpPr>
          <p:grpSpPr>
            <a:xfrm>
              <a:off x="2393173" y="609598"/>
              <a:ext cx="6297852" cy="4141241"/>
              <a:chOff x="2393173" y="468922"/>
              <a:chExt cx="6297852" cy="4141241"/>
            </a:xfrm>
          </p:grpSpPr>
          <p:cxnSp>
            <p:nvCxnSpPr>
              <p:cNvPr id="29" name="Прямая соединительная линия 28"/>
              <p:cNvCxnSpPr/>
              <p:nvPr/>
            </p:nvCxnSpPr>
            <p:spPr>
              <a:xfrm>
                <a:off x="4289436" y="1729326"/>
                <a:ext cx="847161" cy="5726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flipV="1">
                <a:off x="5923251" y="1729328"/>
                <a:ext cx="800103" cy="560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5936633" y="2670620"/>
                <a:ext cx="786721" cy="5580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4289436" y="2670621"/>
                <a:ext cx="860609" cy="5580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65977" y="1850350"/>
                <a:ext cx="1260662" cy="222764"/>
              </a:xfrm>
              <a:prstGeom prst="rect">
                <a:avLst/>
              </a:prstGeom>
              <a:noFill/>
            </p:spPr>
            <p:txBody>
              <a:bodyPr wrap="square" rtlCol="0">
                <a:spAutoFit/>
              </a:bodyPr>
              <a:lstStyle/>
              <a:p>
                <a:pPr algn="ctr" defTabSz="685983" eaLnBrk="1" fontAlgn="auto" hangingPunct="1">
                  <a:spcBef>
                    <a:spcPts val="0"/>
                  </a:spcBef>
                  <a:spcAft>
                    <a:spcPts val="0"/>
                  </a:spcAft>
                </a:pPr>
                <a:r>
                  <a:rPr lang="ru-RU" sz="750" dirty="0">
                    <a:solidFill>
                      <a:prstClr val="white"/>
                    </a:solidFill>
                    <a:latin typeface="Montserrat Medium" panose="00000600000000000000" pitchFamily="2" charset="-52"/>
                  </a:rPr>
                  <a:t>Профессионал </a:t>
                </a:r>
              </a:p>
            </p:txBody>
          </p:sp>
          <p:sp>
            <p:nvSpPr>
              <p:cNvPr id="37" name="TextBox 36"/>
              <p:cNvSpPr txBox="1"/>
              <p:nvPr/>
            </p:nvSpPr>
            <p:spPr>
              <a:xfrm>
                <a:off x="4904070" y="2762739"/>
                <a:ext cx="1260662" cy="346521"/>
              </a:xfrm>
              <a:prstGeom prst="rect">
                <a:avLst/>
              </a:prstGeom>
              <a:noFill/>
            </p:spPr>
            <p:txBody>
              <a:bodyPr wrap="square" rtlCol="0">
                <a:spAutoFit/>
              </a:bodyPr>
              <a:lstStyle/>
              <a:p>
                <a:pPr algn="ctr" defTabSz="685983" eaLnBrk="1" fontAlgn="auto" hangingPunct="1">
                  <a:spcBef>
                    <a:spcPts val="0"/>
                  </a:spcBef>
                  <a:spcAft>
                    <a:spcPts val="0"/>
                  </a:spcAft>
                </a:pPr>
                <a:r>
                  <a:rPr lang="ru-RU" sz="750" dirty="0">
                    <a:solidFill>
                      <a:prstClr val="white"/>
                    </a:solidFill>
                    <a:latin typeface="Montserrat Medium" panose="00000600000000000000" pitchFamily="2" charset="-52"/>
                  </a:rPr>
                  <a:t>Семьянин, гражданин </a:t>
                </a:r>
              </a:p>
            </p:txBody>
          </p:sp>
          <p:sp>
            <p:nvSpPr>
              <p:cNvPr id="38" name="Прямоугольник 37"/>
              <p:cNvSpPr/>
              <p:nvPr/>
            </p:nvSpPr>
            <p:spPr>
              <a:xfrm>
                <a:off x="4083245" y="480643"/>
                <a:ext cx="820826"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Уроки, практика</a:t>
                </a:r>
              </a:p>
            </p:txBody>
          </p:sp>
          <p:sp>
            <p:nvSpPr>
              <p:cNvPr id="39" name="Прямоугольник 38"/>
              <p:cNvSpPr/>
              <p:nvPr/>
            </p:nvSpPr>
            <p:spPr>
              <a:xfrm>
                <a:off x="5099539" y="468922"/>
                <a:ext cx="1684322"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Профориентационные мероприятия</a:t>
                </a:r>
              </a:p>
            </p:txBody>
          </p:sp>
          <p:sp>
            <p:nvSpPr>
              <p:cNvPr id="40" name="Прямоугольник 39"/>
              <p:cNvSpPr/>
              <p:nvPr/>
            </p:nvSpPr>
            <p:spPr>
              <a:xfrm>
                <a:off x="4842532" y="1093277"/>
                <a:ext cx="156559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Научно-техническое творчество</a:t>
                </a:r>
              </a:p>
            </p:txBody>
          </p:sp>
          <p:sp>
            <p:nvSpPr>
              <p:cNvPr id="41" name="Прямоугольник 40"/>
              <p:cNvSpPr/>
              <p:nvPr/>
            </p:nvSpPr>
            <p:spPr>
              <a:xfrm>
                <a:off x="2406503" y="480643"/>
                <a:ext cx="1513880"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Предметные кружки</a:t>
                </a:r>
              </a:p>
            </p:txBody>
          </p:sp>
          <p:sp>
            <p:nvSpPr>
              <p:cNvPr id="42" name="Прямоугольник 41"/>
              <p:cNvSpPr/>
              <p:nvPr/>
            </p:nvSpPr>
            <p:spPr>
              <a:xfrm>
                <a:off x="6573645" y="1093277"/>
                <a:ext cx="209317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Учебные фирмы и профессиональные клубы</a:t>
                </a:r>
              </a:p>
            </p:txBody>
          </p:sp>
          <p:sp>
            <p:nvSpPr>
              <p:cNvPr id="43" name="Прямоугольник 42"/>
              <p:cNvSpPr/>
              <p:nvPr/>
            </p:nvSpPr>
            <p:spPr>
              <a:xfrm>
                <a:off x="2406504" y="1093277"/>
                <a:ext cx="2306512"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Мастер-классы, олимпиады, конкурсы профмастерства</a:t>
                </a:r>
              </a:p>
            </p:txBody>
          </p:sp>
          <p:sp>
            <p:nvSpPr>
              <p:cNvPr id="44" name="Прямоугольник 43"/>
              <p:cNvSpPr/>
              <p:nvPr/>
            </p:nvSpPr>
            <p:spPr>
              <a:xfrm>
                <a:off x="7040959" y="468922"/>
                <a:ext cx="1636876"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Недели профессий, специальностей</a:t>
                </a:r>
              </a:p>
            </p:txBody>
          </p:sp>
          <p:sp>
            <p:nvSpPr>
              <p:cNvPr id="45" name="Прямоугольник 44"/>
              <p:cNvSpPr/>
              <p:nvPr/>
            </p:nvSpPr>
            <p:spPr>
              <a:xfrm>
                <a:off x="2406504" y="1729326"/>
                <a:ext cx="1673119"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Выставки, фестивали, в том числе «Веснушка»</a:t>
                </a:r>
              </a:p>
            </p:txBody>
          </p:sp>
          <p:sp>
            <p:nvSpPr>
              <p:cNvPr id="46" name="Прямоугольник 45"/>
              <p:cNvSpPr/>
              <p:nvPr/>
            </p:nvSpPr>
            <p:spPr>
              <a:xfrm>
                <a:off x="2406503" y="2338613"/>
                <a:ext cx="1673120"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Творческие конкурсы, смотры</a:t>
                </a:r>
              </a:p>
            </p:txBody>
          </p:sp>
          <p:sp>
            <p:nvSpPr>
              <p:cNvPr id="47" name="Прямоугольник 46"/>
              <p:cNvSpPr/>
              <p:nvPr/>
            </p:nvSpPr>
            <p:spPr>
              <a:xfrm>
                <a:off x="4102972" y="3483251"/>
                <a:ext cx="1283798"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Студенческое самоуправление </a:t>
                </a:r>
              </a:p>
            </p:txBody>
          </p:sp>
          <p:sp>
            <p:nvSpPr>
              <p:cNvPr id="48" name="Прямоугольник 47"/>
              <p:cNvSpPr/>
              <p:nvPr/>
            </p:nvSpPr>
            <p:spPr>
              <a:xfrm>
                <a:off x="5504983" y="3483251"/>
                <a:ext cx="1372736"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Волонтёрство и добровольчество</a:t>
                </a:r>
              </a:p>
            </p:txBody>
          </p:sp>
          <p:sp>
            <p:nvSpPr>
              <p:cNvPr id="49" name="Прямоугольник 48"/>
              <p:cNvSpPr/>
              <p:nvPr/>
            </p:nvSpPr>
            <p:spPr>
              <a:xfrm>
                <a:off x="7040959" y="1778017"/>
                <a:ext cx="163687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Спортивные клубы и секции</a:t>
                </a:r>
              </a:p>
            </p:txBody>
          </p:sp>
          <p:sp>
            <p:nvSpPr>
              <p:cNvPr id="50" name="Прямоугольник 49"/>
              <p:cNvSpPr/>
              <p:nvPr/>
            </p:nvSpPr>
            <p:spPr>
              <a:xfrm>
                <a:off x="7040959" y="2388369"/>
                <a:ext cx="163687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Спортивные соревнования</a:t>
                </a:r>
              </a:p>
            </p:txBody>
          </p:sp>
          <p:sp>
            <p:nvSpPr>
              <p:cNvPr id="51" name="Прямоугольник 50"/>
              <p:cNvSpPr/>
              <p:nvPr/>
            </p:nvSpPr>
            <p:spPr>
              <a:xfrm>
                <a:off x="2406502" y="4203103"/>
                <a:ext cx="1455265"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Патриотические клубы</a:t>
                </a:r>
              </a:p>
            </p:txBody>
          </p:sp>
          <p:sp>
            <p:nvSpPr>
              <p:cNvPr id="52" name="Прямоугольник 51"/>
              <p:cNvSpPr/>
              <p:nvPr/>
            </p:nvSpPr>
            <p:spPr>
              <a:xfrm>
                <a:off x="4904070" y="4203103"/>
                <a:ext cx="805718"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Музей </a:t>
                </a:r>
              </a:p>
            </p:txBody>
          </p:sp>
          <p:sp>
            <p:nvSpPr>
              <p:cNvPr id="53" name="Прямоугольник 52"/>
              <p:cNvSpPr/>
              <p:nvPr/>
            </p:nvSpPr>
            <p:spPr>
              <a:xfrm>
                <a:off x="5865221" y="4203103"/>
                <a:ext cx="1155293"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Студенческие газеты </a:t>
                </a:r>
              </a:p>
            </p:txBody>
          </p:sp>
          <p:sp>
            <p:nvSpPr>
              <p:cNvPr id="54" name="Прямоугольник 53"/>
              <p:cNvSpPr/>
              <p:nvPr/>
            </p:nvSpPr>
            <p:spPr>
              <a:xfrm>
                <a:off x="7040960" y="3474522"/>
                <a:ext cx="1650065"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Творческие клубы, студии, кружки </a:t>
                </a:r>
              </a:p>
            </p:txBody>
          </p:sp>
          <p:sp>
            <p:nvSpPr>
              <p:cNvPr id="55" name="Прямоугольник 54"/>
              <p:cNvSpPr/>
              <p:nvPr/>
            </p:nvSpPr>
            <p:spPr>
              <a:xfrm>
                <a:off x="2393173" y="2936589"/>
                <a:ext cx="165219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Лидерские сборы </a:t>
                </a:r>
              </a:p>
            </p:txBody>
          </p:sp>
          <p:sp>
            <p:nvSpPr>
              <p:cNvPr id="56" name="Прямоугольник 55"/>
              <p:cNvSpPr/>
              <p:nvPr/>
            </p:nvSpPr>
            <p:spPr>
              <a:xfrm>
                <a:off x="7129224" y="4203103"/>
                <a:ext cx="153759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Наставничество, мастер-классы </a:t>
                </a:r>
              </a:p>
            </p:txBody>
          </p:sp>
          <p:sp>
            <p:nvSpPr>
              <p:cNvPr id="57" name="Прямоугольник 56"/>
              <p:cNvSpPr/>
              <p:nvPr/>
            </p:nvSpPr>
            <p:spPr>
              <a:xfrm>
                <a:off x="7040959" y="2919473"/>
                <a:ext cx="1636877"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Профильные смены </a:t>
                </a:r>
              </a:p>
            </p:txBody>
          </p:sp>
          <p:sp>
            <p:nvSpPr>
              <p:cNvPr id="58" name="Прямоугольник 57"/>
              <p:cNvSpPr/>
              <p:nvPr/>
            </p:nvSpPr>
            <p:spPr>
              <a:xfrm>
                <a:off x="2393173" y="3483251"/>
                <a:ext cx="1591588"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Стройотряды, экологические акции </a:t>
                </a:r>
              </a:p>
            </p:txBody>
          </p:sp>
          <p:sp>
            <p:nvSpPr>
              <p:cNvPr id="59" name="Прямоугольник 58"/>
              <p:cNvSpPr/>
              <p:nvPr/>
            </p:nvSpPr>
            <p:spPr>
              <a:xfrm>
                <a:off x="3984761" y="4211579"/>
                <a:ext cx="787961" cy="398584"/>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r>
                  <a:rPr lang="ru-RU" sz="750" dirty="0">
                    <a:solidFill>
                      <a:srgbClr val="002060"/>
                    </a:solidFill>
                    <a:latin typeface="Montserrat Medium" panose="00000600000000000000" pitchFamily="2" charset="-52"/>
                    <a:cs typeface="Arial" pitchFamily="34" charset="0"/>
                  </a:rPr>
                  <a:t>КВН</a:t>
                </a:r>
              </a:p>
            </p:txBody>
          </p:sp>
        </p:grpSp>
      </p:grpSp>
      <p:pic>
        <p:nvPicPr>
          <p:cNvPr id="60" name="Рисунок 59"/>
          <p:cNvPicPr>
            <a:picLocks noChangeAspect="1"/>
          </p:cNvPicPr>
          <p:nvPr/>
        </p:nvPicPr>
        <p:blipFill>
          <a:blip r:embed="rId6"/>
          <a:stretch>
            <a:fillRect/>
          </a:stretch>
        </p:blipFill>
        <p:spPr>
          <a:xfrm>
            <a:off x="4659175" y="2013234"/>
            <a:ext cx="2780865" cy="1719068"/>
          </a:xfrm>
          <a:prstGeom prst="rect">
            <a:avLst/>
          </a:prstGeom>
        </p:spPr>
      </p:pic>
      <p:pic>
        <p:nvPicPr>
          <p:cNvPr id="15" name="object 15"/>
          <p:cNvPicPr/>
          <p:nvPr/>
        </p:nvPicPr>
        <p:blipFill>
          <a:blip r:embed="rId7" cstate="print"/>
          <a:stretch>
            <a:fillRect/>
          </a:stretch>
        </p:blipFill>
        <p:spPr>
          <a:xfrm>
            <a:off x="7861107" y="51832"/>
            <a:ext cx="1248795" cy="830455"/>
          </a:xfrm>
          <a:prstGeom prst="rect">
            <a:avLst/>
          </a:prstGeom>
        </p:spPr>
      </p:pic>
      <p:sp>
        <p:nvSpPr>
          <p:cNvPr id="17" name="object 17"/>
          <p:cNvSpPr txBox="1">
            <a:spLocks noGrp="1"/>
          </p:cNvSpPr>
          <p:nvPr>
            <p:ph type="title"/>
          </p:nvPr>
        </p:nvSpPr>
        <p:spPr>
          <a:xfrm>
            <a:off x="874940" y="195686"/>
            <a:ext cx="7465106" cy="1484254"/>
          </a:xfrm>
          <a:prstGeom prst="rect">
            <a:avLst/>
          </a:prstGeom>
        </p:spPr>
        <p:txBody>
          <a:bodyPr vert="horz" wrap="square" lIns="0" tIns="6352" rIns="0" bIns="0" rtlCol="0">
            <a:spAutoFit/>
          </a:bodyPr>
          <a:lstStyle/>
          <a:p>
            <a:pPr marL="6352">
              <a:spcBef>
                <a:spcPts val="50"/>
              </a:spcBef>
            </a:pPr>
            <a:r>
              <a:rPr lang="ru-RU" sz="2401" dirty="0">
                <a:latin typeface="Montserrat" panose="00000500000000000000" pitchFamily="2" charset="-52"/>
              </a:rPr>
              <a:t>Образовательное пространство для социальной</a:t>
            </a:r>
            <a:br>
              <a:rPr lang="ru-RU" sz="2401" dirty="0">
                <a:latin typeface="Montserrat" panose="00000500000000000000" pitchFamily="2" charset="-52"/>
              </a:rPr>
            </a:br>
            <a:r>
              <a:rPr lang="ru-RU" sz="2401" dirty="0">
                <a:latin typeface="Montserrat" panose="00000500000000000000" pitchFamily="2" charset="-52"/>
              </a:rPr>
              <a:t>активности</a:t>
            </a:r>
            <a:br>
              <a:rPr lang="ru-RU" sz="2401" dirty="0">
                <a:latin typeface="Montserrat" panose="00000500000000000000" pitchFamily="2" charset="-52"/>
              </a:rPr>
            </a:br>
            <a:r>
              <a:rPr lang="ru-RU" sz="2401" dirty="0">
                <a:latin typeface="Montserrat" panose="00000500000000000000" pitchFamily="2" charset="-52"/>
              </a:rPr>
              <a:t>студентов СПО</a:t>
            </a:r>
          </a:p>
        </p:txBody>
      </p:sp>
      <p:sp>
        <p:nvSpPr>
          <p:cNvPr id="2" name="TextBox 1"/>
          <p:cNvSpPr txBox="1"/>
          <p:nvPr/>
        </p:nvSpPr>
        <p:spPr>
          <a:xfrm>
            <a:off x="427089" y="2168398"/>
            <a:ext cx="2519675" cy="323165"/>
          </a:xfrm>
          <a:prstGeom prst="rect">
            <a:avLst/>
          </a:prstGeom>
          <a:noFill/>
        </p:spPr>
        <p:txBody>
          <a:bodyPr wrap="square" rtlCol="0">
            <a:spAutoFit/>
          </a:bodyPr>
          <a:lstStyle/>
          <a:p>
            <a:pPr defTabSz="685983" eaLnBrk="1" fontAlgn="auto" hangingPunct="1">
              <a:spcBef>
                <a:spcPts val="0"/>
              </a:spcBef>
              <a:spcAft>
                <a:spcPts val="0"/>
              </a:spcAft>
            </a:pPr>
            <a:r>
              <a:rPr lang="ru-RU" sz="1500" dirty="0">
                <a:solidFill>
                  <a:srgbClr val="0C14B4"/>
                </a:solidFill>
                <a:latin typeface="Montserrat Black" panose="00000A00000000000000" pitchFamily="2" charset="-52"/>
              </a:rPr>
              <a:t>ИНСТРУМЕНТЫ :</a:t>
            </a:r>
          </a:p>
        </p:txBody>
      </p:sp>
      <p:sp>
        <p:nvSpPr>
          <p:cNvPr id="6" name="TextBox 5"/>
          <p:cNvSpPr txBox="1"/>
          <p:nvPr/>
        </p:nvSpPr>
        <p:spPr>
          <a:xfrm>
            <a:off x="345704" y="2485902"/>
            <a:ext cx="3012002" cy="2377574"/>
          </a:xfrm>
          <a:prstGeom prst="rect">
            <a:avLst/>
          </a:prstGeom>
          <a:noFill/>
        </p:spPr>
        <p:txBody>
          <a:bodyPr wrap="square" rtlCol="0">
            <a:spAutoFit/>
          </a:bodyPr>
          <a:lstStyle/>
          <a:p>
            <a:pPr marL="214370" indent="-214370" defTabSz="685983" eaLnBrk="1" fontAlgn="auto" hangingPunct="1">
              <a:spcBef>
                <a:spcPts val="0"/>
              </a:spcBef>
              <a:spcAft>
                <a:spcPts val="0"/>
              </a:spcAft>
              <a:buClr>
                <a:srgbClr val="0C14B4"/>
              </a:buClr>
              <a:buFont typeface="Wingdings" panose="05000000000000000000" pitchFamily="2" charset="2"/>
              <a:buChar char="q"/>
            </a:pPr>
            <a:r>
              <a:rPr lang="ru-RU" sz="1350" dirty="0">
                <a:solidFill>
                  <a:srgbClr val="0C14B4"/>
                </a:solidFill>
                <a:latin typeface="Montserrat" panose="00000500000000000000" pitchFamily="2" charset="-52"/>
              </a:rPr>
              <a:t>Введение ставок педагогов ДО в ПОО</a:t>
            </a:r>
          </a:p>
          <a:p>
            <a:pPr marL="214370" indent="-214370" defTabSz="685983" eaLnBrk="1" fontAlgn="auto" hangingPunct="1">
              <a:spcBef>
                <a:spcPts val="0"/>
              </a:spcBef>
              <a:spcAft>
                <a:spcPts val="0"/>
              </a:spcAft>
              <a:buClr>
                <a:srgbClr val="0C14B4"/>
              </a:buClr>
              <a:buFont typeface="Wingdings" panose="05000000000000000000" pitchFamily="2" charset="2"/>
              <a:buChar char="q"/>
            </a:pPr>
            <a:r>
              <a:rPr lang="ru-RU" sz="1350" dirty="0">
                <a:solidFill>
                  <a:srgbClr val="0C14B4"/>
                </a:solidFill>
                <a:latin typeface="Montserrat" panose="00000500000000000000" pitchFamily="2" charset="-52"/>
              </a:rPr>
              <a:t>Партнерство ПОО с организациями ДО, культуры, спорта</a:t>
            </a:r>
          </a:p>
          <a:p>
            <a:pPr marL="214370" indent="-214370" defTabSz="685983" eaLnBrk="1" fontAlgn="auto" hangingPunct="1">
              <a:spcBef>
                <a:spcPts val="0"/>
              </a:spcBef>
              <a:spcAft>
                <a:spcPts val="0"/>
              </a:spcAft>
              <a:buClr>
                <a:srgbClr val="0C14B4"/>
              </a:buClr>
              <a:buFont typeface="Wingdings" panose="05000000000000000000" pitchFamily="2" charset="2"/>
              <a:buChar char="q"/>
            </a:pPr>
            <a:r>
              <a:rPr lang="ru-RU" sz="1350" dirty="0">
                <a:solidFill>
                  <a:srgbClr val="0C14B4"/>
                </a:solidFill>
                <a:latin typeface="Montserrat" panose="00000500000000000000" pitchFamily="2" charset="-52"/>
              </a:rPr>
              <a:t>Расширение обязанностей педагогов и классных руководителей</a:t>
            </a:r>
          </a:p>
          <a:p>
            <a:pPr marL="214370" indent="-214370" defTabSz="685983" eaLnBrk="1" fontAlgn="auto" hangingPunct="1">
              <a:spcBef>
                <a:spcPts val="0"/>
              </a:spcBef>
              <a:spcAft>
                <a:spcPts val="0"/>
              </a:spcAft>
              <a:buClr>
                <a:srgbClr val="0C14B4"/>
              </a:buClr>
              <a:buFont typeface="Wingdings" panose="05000000000000000000" pitchFamily="2" charset="2"/>
              <a:buChar char="q"/>
            </a:pPr>
            <a:r>
              <a:rPr lang="ru-RU" sz="1350" dirty="0">
                <a:solidFill>
                  <a:srgbClr val="0C14B4"/>
                </a:solidFill>
                <a:latin typeface="Montserrat" panose="00000500000000000000" pitchFamily="2" charset="-52"/>
              </a:rPr>
              <a:t>Введение дисциплины СЗД</a:t>
            </a:r>
          </a:p>
          <a:p>
            <a:pPr marL="214370" indent="-214370" defTabSz="685983" eaLnBrk="1" fontAlgn="auto" hangingPunct="1">
              <a:spcBef>
                <a:spcPts val="0"/>
              </a:spcBef>
              <a:spcAft>
                <a:spcPts val="0"/>
              </a:spcAft>
              <a:buClr>
                <a:srgbClr val="0C14B4"/>
              </a:buClr>
              <a:buFont typeface="Wingdings" panose="05000000000000000000" pitchFamily="2" charset="2"/>
              <a:buChar char="q"/>
            </a:pPr>
            <a:r>
              <a:rPr lang="ru-RU" sz="1350" dirty="0">
                <a:solidFill>
                  <a:srgbClr val="0C14B4"/>
                </a:solidFill>
                <a:latin typeface="Montserrat" panose="00000500000000000000" pitchFamily="2" charset="-52"/>
              </a:rPr>
              <a:t>Наставничество в студенческой среде</a:t>
            </a:r>
          </a:p>
        </p:txBody>
      </p:sp>
      <p:pic>
        <p:nvPicPr>
          <p:cNvPr id="64" name="object 16"/>
          <p:cNvPicPr/>
          <p:nvPr/>
        </p:nvPicPr>
        <p:blipFill>
          <a:blip r:embed="rId8" cstate="print"/>
          <a:stretch>
            <a:fillRect/>
          </a:stretch>
        </p:blipFill>
        <p:spPr>
          <a:xfrm rot="5400000">
            <a:off x="627205" y="1727503"/>
            <a:ext cx="365341" cy="490795"/>
          </a:xfrm>
          <a:prstGeom prst="rect">
            <a:avLst/>
          </a:prstGeom>
          <a:ln>
            <a:noFill/>
          </a:ln>
        </p:spPr>
      </p:pic>
    </p:spTree>
    <p:extLst>
      <p:ext uri="{BB962C8B-B14F-4D97-AF65-F5344CB8AC3E}">
        <p14:creationId xmlns:p14="http://schemas.microsoft.com/office/powerpoint/2010/main" val="2308104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3"/>
          <p:cNvPicPr/>
          <p:nvPr/>
        </p:nvPicPr>
        <p:blipFill>
          <a:blip r:embed="rId2" cstate="print"/>
          <a:stretch>
            <a:fillRect/>
          </a:stretch>
        </p:blipFill>
        <p:spPr>
          <a:xfrm>
            <a:off x="859978" y="194333"/>
            <a:ext cx="76880" cy="295804"/>
          </a:xfrm>
          <a:prstGeom prst="rect">
            <a:avLst/>
          </a:prstGeom>
        </p:spPr>
      </p:pic>
      <p:pic>
        <p:nvPicPr>
          <p:cNvPr id="6" name="object 4"/>
          <p:cNvPicPr/>
          <p:nvPr/>
        </p:nvPicPr>
        <p:blipFill>
          <a:blip r:embed="rId3" cstate="print"/>
          <a:stretch>
            <a:fillRect/>
          </a:stretch>
        </p:blipFill>
        <p:spPr>
          <a:xfrm>
            <a:off x="745007" y="194333"/>
            <a:ext cx="76880" cy="295804"/>
          </a:xfrm>
          <a:prstGeom prst="rect">
            <a:avLst/>
          </a:prstGeom>
        </p:spPr>
      </p:pic>
      <p:pic>
        <p:nvPicPr>
          <p:cNvPr id="7" name="object 5"/>
          <p:cNvPicPr/>
          <p:nvPr/>
        </p:nvPicPr>
        <p:blipFill>
          <a:blip r:embed="rId4" cstate="print"/>
          <a:stretch>
            <a:fillRect/>
          </a:stretch>
        </p:blipFill>
        <p:spPr>
          <a:xfrm>
            <a:off x="629128" y="194333"/>
            <a:ext cx="76880" cy="295804"/>
          </a:xfrm>
          <a:prstGeom prst="rect">
            <a:avLst/>
          </a:prstGeom>
        </p:spPr>
      </p:pic>
      <p:sp>
        <p:nvSpPr>
          <p:cNvPr id="8" name="object 11"/>
          <p:cNvSpPr/>
          <p:nvPr/>
        </p:nvSpPr>
        <p:spPr>
          <a:xfrm>
            <a:off x="1011090"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9" name="object 17"/>
          <p:cNvSpPr txBox="1">
            <a:spLocks noGrp="1"/>
          </p:cNvSpPr>
          <p:nvPr>
            <p:ph type="title"/>
          </p:nvPr>
        </p:nvSpPr>
        <p:spPr>
          <a:xfrm>
            <a:off x="1033153" y="203690"/>
            <a:ext cx="7080868" cy="1114794"/>
          </a:xfrm>
          <a:prstGeom prst="rect">
            <a:avLst/>
          </a:prstGeom>
        </p:spPr>
        <p:txBody>
          <a:bodyPr vert="horz" wrap="square" lIns="0" tIns="6352" rIns="0" bIns="0" rtlCol="0">
            <a:spAutoFit/>
          </a:bodyPr>
          <a:lstStyle/>
          <a:p>
            <a:pPr marL="6352">
              <a:spcBef>
                <a:spcPts val="50"/>
              </a:spcBef>
            </a:pPr>
            <a:r>
              <a:rPr lang="ru-RU" sz="2401" dirty="0">
                <a:latin typeface="Montserrat" panose="00000500000000000000" pitchFamily="2" charset="-52"/>
              </a:rPr>
              <a:t>Социально значимая деятельность </a:t>
            </a:r>
            <a:br>
              <a:rPr lang="ru-RU" sz="2401" dirty="0">
                <a:latin typeface="Montserrat" panose="00000500000000000000" pitchFamily="2" charset="-52"/>
              </a:rPr>
            </a:br>
            <a:r>
              <a:rPr lang="ru-RU" sz="2401" dirty="0">
                <a:latin typeface="Montserrat" panose="00000500000000000000" pitchFamily="2" charset="-52"/>
              </a:rPr>
              <a:t>- инструмент выполнения показателей </a:t>
            </a:r>
            <a:br>
              <a:rPr lang="ru-RU" sz="2401" dirty="0">
                <a:latin typeface="Montserrat" panose="00000500000000000000" pitchFamily="2" charset="-52"/>
              </a:rPr>
            </a:br>
            <a:r>
              <a:rPr lang="ru-RU" sz="2401" dirty="0">
                <a:latin typeface="Montserrat" panose="00000500000000000000" pitchFamily="2" charset="-52"/>
              </a:rPr>
              <a:t>ФП «Социальная активность»</a:t>
            </a:r>
            <a:endParaRPr sz="2401" dirty="0">
              <a:latin typeface="Montserrat" panose="00000500000000000000" pitchFamily="2" charset="-52"/>
            </a:endParaRPr>
          </a:p>
        </p:txBody>
      </p:sp>
      <p:sp>
        <p:nvSpPr>
          <p:cNvPr id="10"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11" name="object 15"/>
          <p:cNvPicPr/>
          <p:nvPr/>
        </p:nvPicPr>
        <p:blipFill>
          <a:blip r:embed="rId5" cstate="print"/>
          <a:stretch>
            <a:fillRect/>
          </a:stretch>
        </p:blipFill>
        <p:spPr>
          <a:xfrm>
            <a:off x="7861107" y="51832"/>
            <a:ext cx="1248795" cy="830455"/>
          </a:xfrm>
          <a:prstGeom prst="rect">
            <a:avLst/>
          </a:prstGeom>
        </p:spPr>
      </p:pic>
      <p:sp>
        <p:nvSpPr>
          <p:cNvPr id="12" name="TextBox 11"/>
          <p:cNvSpPr txBox="1"/>
          <p:nvPr/>
        </p:nvSpPr>
        <p:spPr>
          <a:xfrm>
            <a:off x="1011090" y="1340040"/>
            <a:ext cx="7873139" cy="1015663"/>
          </a:xfrm>
          <a:prstGeom prst="rect">
            <a:avLst/>
          </a:prstGeom>
          <a:noFill/>
        </p:spPr>
        <p:txBody>
          <a:bodyPr wrap="square" rtlCol="0">
            <a:spAutoFit/>
          </a:bodyPr>
          <a:lstStyle/>
          <a:p>
            <a:pPr defTabSz="685983" eaLnBrk="1" fontAlgn="auto" hangingPunct="1">
              <a:spcBef>
                <a:spcPts val="0"/>
              </a:spcBef>
              <a:spcAft>
                <a:spcPts val="0"/>
              </a:spcAft>
            </a:pPr>
            <a:r>
              <a:rPr lang="ru-RU" sz="1200" dirty="0">
                <a:solidFill>
                  <a:srgbClr val="0C14B4"/>
                </a:solidFill>
                <a:latin typeface="Montserrat" panose="00000500000000000000" pitchFamily="2" charset="-52"/>
              </a:rPr>
              <a:t>Целью ФП «Социальная активность» является развитие добровольчества (</a:t>
            </a:r>
            <a:r>
              <a:rPr lang="ru-RU" sz="1200" dirty="0" err="1">
                <a:solidFill>
                  <a:srgbClr val="0C14B4"/>
                </a:solidFill>
                <a:latin typeface="Montserrat" panose="00000500000000000000" pitchFamily="2" charset="-52"/>
              </a:rPr>
              <a:t>волонтёрства</a:t>
            </a:r>
            <a:r>
              <a:rPr lang="ru-RU" sz="1200" dirty="0">
                <a:solidFill>
                  <a:srgbClr val="0C14B4"/>
                </a:solidFill>
                <a:latin typeface="Montserrat" panose="00000500000000000000" pitchFamily="2" charset="-52"/>
              </a:rPr>
              <a:t>), развитие талантов и способностей у детей и молодежи, в том числе студентов, путём поддержки общественных инициатив и проектов, вовлечения к 2024 году в добровольческую деятельность </a:t>
            </a:r>
            <a:r>
              <a:rPr lang="ru-RU" sz="1200" b="1" dirty="0">
                <a:solidFill>
                  <a:srgbClr val="0C14B4"/>
                </a:solidFill>
                <a:latin typeface="Montserrat" panose="00000500000000000000" pitchFamily="2" charset="-52"/>
              </a:rPr>
              <a:t>20% граждан</a:t>
            </a:r>
            <a:r>
              <a:rPr lang="ru-RU" sz="1200" dirty="0">
                <a:solidFill>
                  <a:srgbClr val="0C14B4"/>
                </a:solidFill>
                <a:latin typeface="Montserrat" panose="00000500000000000000" pitchFamily="2" charset="-52"/>
              </a:rPr>
              <a:t>, вовлечения </a:t>
            </a:r>
            <a:r>
              <a:rPr lang="ru-RU" sz="1200" b="1" dirty="0">
                <a:solidFill>
                  <a:srgbClr val="0C14B4"/>
                </a:solidFill>
                <a:latin typeface="Montserrat" panose="00000500000000000000" pitchFamily="2" charset="-52"/>
              </a:rPr>
              <a:t>45% молодежи </a:t>
            </a:r>
            <a:r>
              <a:rPr lang="ru-RU" sz="1200" dirty="0">
                <a:solidFill>
                  <a:srgbClr val="0C14B4"/>
                </a:solidFill>
                <a:latin typeface="Montserrat" panose="00000500000000000000" pitchFamily="2" charset="-52"/>
              </a:rPr>
              <a:t>в творческую деятельность и </a:t>
            </a:r>
            <a:r>
              <a:rPr lang="ru-RU" sz="1200" b="1" dirty="0">
                <a:solidFill>
                  <a:srgbClr val="0C14B4"/>
                </a:solidFill>
                <a:latin typeface="Montserrat" panose="00000500000000000000" pitchFamily="2" charset="-52"/>
              </a:rPr>
              <a:t>70% обучающихся </a:t>
            </a:r>
            <a:r>
              <a:rPr lang="ru-RU" sz="1200" dirty="0">
                <a:solidFill>
                  <a:srgbClr val="0C14B4"/>
                </a:solidFill>
                <a:latin typeface="Montserrat" panose="00000500000000000000" pitchFamily="2" charset="-52"/>
              </a:rPr>
              <a:t>в клубное движение.</a:t>
            </a:r>
          </a:p>
        </p:txBody>
      </p:sp>
      <p:sp>
        <p:nvSpPr>
          <p:cNvPr id="15" name="Прямоугольник 14"/>
          <p:cNvSpPr/>
          <p:nvPr/>
        </p:nvSpPr>
        <p:spPr>
          <a:xfrm>
            <a:off x="3509940" y="2234663"/>
            <a:ext cx="3199915" cy="369332"/>
          </a:xfrm>
          <a:prstGeom prst="rect">
            <a:avLst/>
          </a:prstGeom>
        </p:spPr>
        <p:txBody>
          <a:bodyPr wrap="none">
            <a:spAutoFit/>
          </a:bodyPr>
          <a:lstStyle/>
          <a:p>
            <a:pPr defTabSz="685983" eaLnBrk="1" fontAlgn="auto" hangingPunct="1">
              <a:spcBef>
                <a:spcPts val="0"/>
              </a:spcBef>
              <a:spcAft>
                <a:spcPts val="0"/>
              </a:spcAft>
            </a:pPr>
            <a:r>
              <a:rPr lang="ru-RU" sz="1800" dirty="0">
                <a:solidFill>
                  <a:srgbClr val="5F497A"/>
                </a:solidFill>
                <a:latin typeface="Montserrat Black" panose="00000A00000000000000" pitchFamily="2" charset="-52"/>
              </a:rPr>
              <a:t>Показатели по Самаре:</a:t>
            </a:r>
          </a:p>
        </p:txBody>
      </p:sp>
      <p:sp>
        <p:nvSpPr>
          <p:cNvPr id="16" name="Прямоугольник 15"/>
          <p:cNvSpPr/>
          <p:nvPr/>
        </p:nvSpPr>
        <p:spPr>
          <a:xfrm>
            <a:off x="1033154" y="2692896"/>
            <a:ext cx="2476786" cy="1131079"/>
          </a:xfrm>
          <a:prstGeom prst="rect">
            <a:avLst/>
          </a:prstGeom>
        </p:spPr>
        <p:txBody>
          <a:bodyPr wrap="square">
            <a:spAutoFit/>
          </a:bodyPr>
          <a:lstStyle/>
          <a:p>
            <a:pPr defTabSz="685983" eaLnBrk="1" fontAlgn="auto" hangingPunct="1">
              <a:spcBef>
                <a:spcPts val="0"/>
              </a:spcBef>
              <a:spcAft>
                <a:spcPts val="0"/>
              </a:spcAft>
            </a:pPr>
            <a:r>
              <a:rPr lang="ru-RU" sz="1125" dirty="0">
                <a:solidFill>
                  <a:prstClr val="black"/>
                </a:solidFill>
                <a:latin typeface="Montserrat" panose="00000500000000000000" pitchFamily="2" charset="-52"/>
              </a:rPr>
              <a:t>Общее количество обучающихся, вовлечённых в художественное и техническое творчество на базе ПОО, – 9523 обучающихся (36%)</a:t>
            </a:r>
          </a:p>
        </p:txBody>
      </p:sp>
      <p:sp>
        <p:nvSpPr>
          <p:cNvPr id="17" name="Прямоугольник 16"/>
          <p:cNvSpPr/>
          <p:nvPr/>
        </p:nvSpPr>
        <p:spPr>
          <a:xfrm>
            <a:off x="6017823" y="2716661"/>
            <a:ext cx="2950705" cy="784830"/>
          </a:xfrm>
          <a:prstGeom prst="rect">
            <a:avLst/>
          </a:prstGeom>
        </p:spPr>
        <p:txBody>
          <a:bodyPr wrap="square">
            <a:spAutoFit/>
          </a:bodyPr>
          <a:lstStyle/>
          <a:p>
            <a:pPr defTabSz="685983" eaLnBrk="1" fontAlgn="auto" hangingPunct="1">
              <a:spcBef>
                <a:spcPts val="0"/>
              </a:spcBef>
              <a:spcAft>
                <a:spcPts val="0"/>
              </a:spcAft>
            </a:pPr>
            <a:r>
              <a:rPr lang="ru-RU" sz="1125" dirty="0">
                <a:solidFill>
                  <a:prstClr val="black"/>
                </a:solidFill>
                <a:latin typeface="Montserrat" panose="00000500000000000000" pitchFamily="2" charset="-52"/>
              </a:rPr>
              <a:t>Общее количество обучающихся, вовлеченных в художественное и техническое творчество вне ПОО, – 3465 обучающихся (13%)</a:t>
            </a:r>
          </a:p>
        </p:txBody>
      </p:sp>
      <p:sp>
        <p:nvSpPr>
          <p:cNvPr id="18" name="Прямоугольник 17"/>
          <p:cNvSpPr/>
          <p:nvPr/>
        </p:nvSpPr>
        <p:spPr>
          <a:xfrm>
            <a:off x="3735601" y="3028381"/>
            <a:ext cx="2056559" cy="438582"/>
          </a:xfrm>
          <a:prstGeom prst="rect">
            <a:avLst/>
          </a:prstGeom>
        </p:spPr>
        <p:txBody>
          <a:bodyPr wrap="square">
            <a:spAutoFit/>
          </a:bodyPr>
          <a:lstStyle/>
          <a:p>
            <a:pPr defTabSz="685983" eaLnBrk="1" fontAlgn="auto" hangingPunct="1">
              <a:spcBef>
                <a:spcPts val="0"/>
              </a:spcBef>
              <a:spcAft>
                <a:spcPts val="0"/>
              </a:spcAft>
            </a:pPr>
            <a:r>
              <a:rPr lang="ru-RU" sz="1125" dirty="0">
                <a:solidFill>
                  <a:prstClr val="black"/>
                </a:solidFill>
                <a:latin typeface="Montserrat" panose="00000500000000000000" pitchFamily="2" charset="-52"/>
              </a:rPr>
              <a:t>Доля вовлеченных – 49 %</a:t>
            </a:r>
          </a:p>
        </p:txBody>
      </p:sp>
      <p:sp>
        <p:nvSpPr>
          <p:cNvPr id="19" name="Прямоугольник 18"/>
          <p:cNvSpPr/>
          <p:nvPr/>
        </p:nvSpPr>
        <p:spPr>
          <a:xfrm>
            <a:off x="1011090" y="4019939"/>
            <a:ext cx="2498850" cy="1131079"/>
          </a:xfrm>
          <a:prstGeom prst="rect">
            <a:avLst/>
          </a:prstGeom>
        </p:spPr>
        <p:txBody>
          <a:bodyPr wrap="square">
            <a:spAutoFit/>
          </a:bodyPr>
          <a:lstStyle/>
          <a:p>
            <a:pPr defTabSz="685983" eaLnBrk="1" fontAlgn="auto" hangingPunct="1">
              <a:spcBef>
                <a:spcPts val="0"/>
              </a:spcBef>
              <a:spcAft>
                <a:spcPts val="0"/>
              </a:spcAft>
            </a:pPr>
            <a:r>
              <a:rPr lang="ru-RU" sz="1125" dirty="0">
                <a:solidFill>
                  <a:prstClr val="black"/>
                </a:solidFill>
                <a:latin typeface="Montserrat" panose="00000500000000000000" pitchFamily="2" charset="-52"/>
              </a:rPr>
              <a:t>Общее количество обучающихся, вовлечённых в добровольческую деятельность 5481 обучающийся (доля вовлеченных - 21%)</a:t>
            </a:r>
          </a:p>
        </p:txBody>
      </p:sp>
      <p:sp>
        <p:nvSpPr>
          <p:cNvPr id="20" name="Прямоугольник 19"/>
          <p:cNvSpPr/>
          <p:nvPr/>
        </p:nvSpPr>
        <p:spPr>
          <a:xfrm>
            <a:off x="3660381" y="4051634"/>
            <a:ext cx="2206999" cy="784830"/>
          </a:xfrm>
          <a:prstGeom prst="rect">
            <a:avLst/>
          </a:prstGeom>
        </p:spPr>
        <p:txBody>
          <a:bodyPr wrap="square">
            <a:spAutoFit/>
          </a:bodyPr>
          <a:lstStyle/>
          <a:p>
            <a:pPr defTabSz="685983" eaLnBrk="1" fontAlgn="auto" hangingPunct="1">
              <a:spcBef>
                <a:spcPts val="0"/>
              </a:spcBef>
              <a:spcAft>
                <a:spcPts val="0"/>
              </a:spcAft>
            </a:pPr>
            <a:r>
              <a:rPr lang="ru-RU" sz="1125" dirty="0">
                <a:solidFill>
                  <a:prstClr val="black"/>
                </a:solidFill>
                <a:latin typeface="Montserrat" panose="00000500000000000000" pitchFamily="2" charset="-52"/>
              </a:rPr>
              <a:t>Количество обучающихся, занятых в органах самоуправления, – 2211 обучающихся (8,4%)</a:t>
            </a:r>
          </a:p>
        </p:txBody>
      </p:sp>
      <p:sp>
        <p:nvSpPr>
          <p:cNvPr id="21" name="Прямоугольник 20"/>
          <p:cNvSpPr/>
          <p:nvPr/>
        </p:nvSpPr>
        <p:spPr>
          <a:xfrm>
            <a:off x="6017823" y="4019219"/>
            <a:ext cx="2635729" cy="611706"/>
          </a:xfrm>
          <a:prstGeom prst="rect">
            <a:avLst/>
          </a:prstGeom>
        </p:spPr>
        <p:txBody>
          <a:bodyPr wrap="square">
            <a:spAutoFit/>
          </a:bodyPr>
          <a:lstStyle/>
          <a:p>
            <a:pPr defTabSz="685983" eaLnBrk="1" fontAlgn="auto" hangingPunct="1">
              <a:spcBef>
                <a:spcPts val="0"/>
              </a:spcBef>
              <a:spcAft>
                <a:spcPts val="0"/>
              </a:spcAft>
            </a:pPr>
            <a:r>
              <a:rPr lang="ru-RU" sz="1125" dirty="0">
                <a:solidFill>
                  <a:prstClr val="black"/>
                </a:solidFill>
                <a:latin typeface="Montserrat" panose="00000500000000000000" pitchFamily="2" charset="-52"/>
              </a:rPr>
              <a:t>Доля вовлечённых студентов СПО в клубное студенческое движение – 78,4%</a:t>
            </a:r>
          </a:p>
        </p:txBody>
      </p:sp>
      <p:cxnSp>
        <p:nvCxnSpPr>
          <p:cNvPr id="23" name="Прямая соединительная линия 22"/>
          <p:cNvCxnSpPr/>
          <p:nvPr/>
        </p:nvCxnSpPr>
        <p:spPr>
          <a:xfrm>
            <a:off x="3509940" y="2776837"/>
            <a:ext cx="0" cy="2239038"/>
          </a:xfrm>
          <a:prstGeom prst="line">
            <a:avLst/>
          </a:prstGeom>
          <a:ln w="38100">
            <a:solidFill>
              <a:srgbClr val="5F497A"/>
            </a:solidFill>
            <a:prstDash val="sys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5904963" y="2785333"/>
            <a:ext cx="0" cy="2239038"/>
          </a:xfrm>
          <a:prstGeom prst="line">
            <a:avLst/>
          </a:prstGeom>
          <a:ln w="38100">
            <a:solidFill>
              <a:srgbClr val="5F497A"/>
            </a:solidFill>
            <a:prstDash val="sys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flipV="1">
            <a:off x="1033153" y="3887496"/>
            <a:ext cx="7620398" cy="8859"/>
          </a:xfrm>
          <a:prstGeom prst="line">
            <a:avLst/>
          </a:prstGeom>
          <a:ln w="38100">
            <a:solidFill>
              <a:srgbClr val="5F497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33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180" y="0"/>
            <a:ext cx="8280806" cy="1938992"/>
          </a:xfrm>
          <a:prstGeom prst="rect">
            <a:avLst/>
          </a:prstGeom>
        </p:spPr>
        <p:txBody>
          <a:bodyPr wrap="square">
            <a:spAutoFit/>
          </a:bodyPr>
          <a:lstStyle/>
          <a:p>
            <a:pPr algn="ctr">
              <a:lnSpc>
                <a:spcPct val="150000"/>
              </a:lnSpc>
              <a:defRPr/>
            </a:pPr>
            <a:r>
              <a:rPr lang="ru-RU" sz="8000" dirty="0" smtClean="0">
                <a:solidFill>
                  <a:srgbClr val="000000"/>
                </a:solidFill>
                <a:latin typeface="PT Sans"/>
              </a:rPr>
              <a:t>в </a:t>
            </a:r>
            <a:r>
              <a:rPr lang="ru-RU" sz="8000" dirty="0">
                <a:solidFill>
                  <a:srgbClr val="000000"/>
                </a:solidFill>
                <a:latin typeface="PT Sans"/>
              </a:rPr>
              <a:t>1934 </a:t>
            </a:r>
            <a:r>
              <a:rPr lang="ru-RU" sz="8000" dirty="0" smtClean="0">
                <a:solidFill>
                  <a:srgbClr val="000000"/>
                </a:solidFill>
                <a:latin typeface="PT Sans"/>
              </a:rPr>
              <a:t>году</a:t>
            </a:r>
            <a:endParaRPr lang="ru-RU" sz="8000" b="1" cap="all" dirty="0">
              <a:solidFill>
                <a:srgbClr val="00644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2015026" y="1938992"/>
            <a:ext cx="5187113" cy="2690815"/>
          </a:xfrm>
          <a:prstGeom prst="rect">
            <a:avLst/>
          </a:prstGeom>
          <a:ln>
            <a:noFill/>
          </a:ln>
          <a:effectLst>
            <a:softEdge rad="112500"/>
          </a:effectLst>
        </p:spPr>
      </p:pic>
    </p:spTree>
    <p:extLst>
      <p:ext uri="{BB962C8B-B14F-4D97-AF65-F5344CB8AC3E}">
        <p14:creationId xmlns:p14="http://schemas.microsoft.com/office/powerpoint/2010/main" val="1348628248"/>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3"/>
          <p:cNvPicPr/>
          <p:nvPr/>
        </p:nvPicPr>
        <p:blipFill>
          <a:blip r:embed="rId3" cstate="print"/>
          <a:stretch>
            <a:fillRect/>
          </a:stretch>
        </p:blipFill>
        <p:spPr>
          <a:xfrm>
            <a:off x="859978" y="194333"/>
            <a:ext cx="76880" cy="295804"/>
          </a:xfrm>
          <a:prstGeom prst="rect">
            <a:avLst/>
          </a:prstGeom>
        </p:spPr>
      </p:pic>
      <p:pic>
        <p:nvPicPr>
          <p:cNvPr id="6" name="object 4"/>
          <p:cNvPicPr/>
          <p:nvPr/>
        </p:nvPicPr>
        <p:blipFill>
          <a:blip r:embed="rId4" cstate="print"/>
          <a:stretch>
            <a:fillRect/>
          </a:stretch>
        </p:blipFill>
        <p:spPr>
          <a:xfrm>
            <a:off x="745007" y="194333"/>
            <a:ext cx="76880" cy="295804"/>
          </a:xfrm>
          <a:prstGeom prst="rect">
            <a:avLst/>
          </a:prstGeom>
        </p:spPr>
      </p:pic>
      <p:pic>
        <p:nvPicPr>
          <p:cNvPr id="7" name="object 5"/>
          <p:cNvPicPr/>
          <p:nvPr/>
        </p:nvPicPr>
        <p:blipFill>
          <a:blip r:embed="rId5" cstate="print"/>
          <a:stretch>
            <a:fillRect/>
          </a:stretch>
        </p:blipFill>
        <p:spPr>
          <a:xfrm>
            <a:off x="629128" y="194333"/>
            <a:ext cx="76880" cy="295804"/>
          </a:xfrm>
          <a:prstGeom prst="rect">
            <a:avLst/>
          </a:prstGeom>
        </p:spPr>
      </p:pic>
      <p:sp>
        <p:nvSpPr>
          <p:cNvPr id="8" name="object 11"/>
          <p:cNvSpPr/>
          <p:nvPr/>
        </p:nvSpPr>
        <p:spPr>
          <a:xfrm>
            <a:off x="1011090"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9" name="object 17"/>
          <p:cNvSpPr txBox="1">
            <a:spLocks noGrp="1"/>
          </p:cNvSpPr>
          <p:nvPr>
            <p:ph type="title"/>
          </p:nvPr>
        </p:nvSpPr>
        <p:spPr>
          <a:xfrm>
            <a:off x="1033153" y="179619"/>
            <a:ext cx="7080868" cy="1114794"/>
          </a:xfrm>
          <a:prstGeom prst="rect">
            <a:avLst/>
          </a:prstGeom>
        </p:spPr>
        <p:txBody>
          <a:bodyPr vert="horz" wrap="square" lIns="0" tIns="6352" rIns="0" bIns="0" rtlCol="0">
            <a:spAutoFit/>
          </a:bodyPr>
          <a:lstStyle/>
          <a:p>
            <a:pPr marL="6352">
              <a:spcBef>
                <a:spcPts val="50"/>
              </a:spcBef>
            </a:pPr>
            <a:r>
              <a:rPr lang="ru-RU" sz="2401" dirty="0">
                <a:latin typeface="Montserrat" panose="00000500000000000000" pitchFamily="2" charset="-52"/>
              </a:rPr>
              <a:t>Социально значимая деятельность </a:t>
            </a:r>
            <a:br>
              <a:rPr lang="ru-RU" sz="2401" dirty="0">
                <a:latin typeface="Montserrat" panose="00000500000000000000" pitchFamily="2" charset="-52"/>
              </a:rPr>
            </a:br>
            <a:r>
              <a:rPr lang="ru-RU" sz="2401" dirty="0">
                <a:latin typeface="Montserrat" panose="00000500000000000000" pitchFamily="2" charset="-52"/>
              </a:rPr>
              <a:t>- инструмент выполнения показателей </a:t>
            </a:r>
            <a:br>
              <a:rPr lang="ru-RU" sz="2401" dirty="0">
                <a:latin typeface="Montserrat" panose="00000500000000000000" pitchFamily="2" charset="-52"/>
              </a:rPr>
            </a:br>
            <a:r>
              <a:rPr lang="ru-RU" sz="2401" dirty="0">
                <a:latin typeface="Montserrat" panose="00000500000000000000" pitchFamily="2" charset="-52"/>
              </a:rPr>
              <a:t>ФП «Социальная активность»</a:t>
            </a:r>
            <a:endParaRPr sz="2401" dirty="0">
              <a:latin typeface="Montserrat" panose="00000500000000000000" pitchFamily="2" charset="-52"/>
            </a:endParaRPr>
          </a:p>
        </p:txBody>
      </p:sp>
      <p:sp>
        <p:nvSpPr>
          <p:cNvPr id="10"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11" name="object 15"/>
          <p:cNvPicPr/>
          <p:nvPr/>
        </p:nvPicPr>
        <p:blipFill>
          <a:blip r:embed="rId6" cstate="print"/>
          <a:stretch>
            <a:fillRect/>
          </a:stretch>
        </p:blipFill>
        <p:spPr>
          <a:xfrm>
            <a:off x="7861107" y="51832"/>
            <a:ext cx="1248795" cy="830455"/>
          </a:xfrm>
          <a:prstGeom prst="rect">
            <a:avLst/>
          </a:prstGeom>
        </p:spPr>
      </p:pic>
      <p:sp>
        <p:nvSpPr>
          <p:cNvPr id="12" name="TextBox 11"/>
          <p:cNvSpPr txBox="1"/>
          <p:nvPr/>
        </p:nvSpPr>
        <p:spPr>
          <a:xfrm>
            <a:off x="1011090" y="1388933"/>
            <a:ext cx="7873139" cy="1015663"/>
          </a:xfrm>
          <a:prstGeom prst="rect">
            <a:avLst/>
          </a:prstGeom>
          <a:noFill/>
        </p:spPr>
        <p:txBody>
          <a:bodyPr wrap="square" rtlCol="0">
            <a:spAutoFit/>
          </a:bodyPr>
          <a:lstStyle/>
          <a:p>
            <a:pPr defTabSz="685983" eaLnBrk="1" fontAlgn="auto" hangingPunct="1">
              <a:spcBef>
                <a:spcPts val="0"/>
              </a:spcBef>
              <a:spcAft>
                <a:spcPts val="0"/>
              </a:spcAft>
            </a:pPr>
            <a:r>
              <a:rPr lang="ru-RU" sz="1200" dirty="0">
                <a:solidFill>
                  <a:srgbClr val="0C14B4"/>
                </a:solidFill>
                <a:latin typeface="Montserrat" panose="00000500000000000000" pitchFamily="2" charset="-52"/>
              </a:rPr>
              <a:t>Целью ФП «Социальная активность» является развитие добровольчества (</a:t>
            </a:r>
            <a:r>
              <a:rPr lang="ru-RU" sz="1200" dirty="0" err="1">
                <a:solidFill>
                  <a:srgbClr val="0C14B4"/>
                </a:solidFill>
                <a:latin typeface="Montserrat" panose="00000500000000000000" pitchFamily="2" charset="-52"/>
              </a:rPr>
              <a:t>волонтёрства</a:t>
            </a:r>
            <a:r>
              <a:rPr lang="ru-RU" sz="1200" dirty="0">
                <a:solidFill>
                  <a:srgbClr val="0C14B4"/>
                </a:solidFill>
                <a:latin typeface="Montserrat" panose="00000500000000000000" pitchFamily="2" charset="-52"/>
              </a:rPr>
              <a:t>), развитие талантов и способностей у детей и молодёжи, в том числе студентов, путём поддержки общественных инициатив и проектов, вовлечения к 2024 году в добровольческую деятельность </a:t>
            </a:r>
            <a:r>
              <a:rPr lang="ru-RU" sz="1200" b="1" dirty="0">
                <a:solidFill>
                  <a:srgbClr val="0C14B4"/>
                </a:solidFill>
                <a:latin typeface="Montserrat" panose="00000500000000000000" pitchFamily="2" charset="-52"/>
              </a:rPr>
              <a:t>20% граждан</a:t>
            </a:r>
            <a:r>
              <a:rPr lang="ru-RU" sz="1200" dirty="0">
                <a:solidFill>
                  <a:srgbClr val="0C14B4"/>
                </a:solidFill>
                <a:latin typeface="Montserrat" panose="00000500000000000000" pitchFamily="2" charset="-52"/>
              </a:rPr>
              <a:t>, вовлечения </a:t>
            </a:r>
            <a:r>
              <a:rPr lang="ru-RU" sz="1200" b="1" dirty="0">
                <a:solidFill>
                  <a:srgbClr val="0C14B4"/>
                </a:solidFill>
                <a:latin typeface="Montserrat" panose="00000500000000000000" pitchFamily="2" charset="-52"/>
              </a:rPr>
              <a:t>45% молодежи </a:t>
            </a:r>
            <a:r>
              <a:rPr lang="ru-RU" sz="1200" dirty="0">
                <a:solidFill>
                  <a:srgbClr val="0C14B4"/>
                </a:solidFill>
                <a:latin typeface="Montserrat" panose="00000500000000000000" pitchFamily="2" charset="-52"/>
              </a:rPr>
              <a:t>в творческую деятельность и </a:t>
            </a:r>
            <a:r>
              <a:rPr lang="ru-RU" sz="1200" b="1" dirty="0">
                <a:solidFill>
                  <a:srgbClr val="0C14B4"/>
                </a:solidFill>
                <a:latin typeface="Montserrat" panose="00000500000000000000" pitchFamily="2" charset="-52"/>
              </a:rPr>
              <a:t>70% обучающихся </a:t>
            </a:r>
            <a:r>
              <a:rPr lang="ru-RU" sz="1200" dirty="0">
                <a:solidFill>
                  <a:srgbClr val="0C14B4"/>
                </a:solidFill>
                <a:latin typeface="Montserrat" panose="00000500000000000000" pitchFamily="2" charset="-52"/>
              </a:rPr>
              <a:t>в клубное движение</a:t>
            </a:r>
          </a:p>
        </p:txBody>
      </p:sp>
      <p:sp>
        <p:nvSpPr>
          <p:cNvPr id="15" name="Прямоугольник 14"/>
          <p:cNvSpPr/>
          <p:nvPr/>
        </p:nvSpPr>
        <p:spPr>
          <a:xfrm>
            <a:off x="3502597" y="2356609"/>
            <a:ext cx="3199915" cy="369332"/>
          </a:xfrm>
          <a:prstGeom prst="rect">
            <a:avLst/>
          </a:prstGeom>
        </p:spPr>
        <p:txBody>
          <a:bodyPr wrap="none">
            <a:spAutoFit/>
          </a:bodyPr>
          <a:lstStyle/>
          <a:p>
            <a:pPr defTabSz="685983" eaLnBrk="1" fontAlgn="auto" hangingPunct="1">
              <a:spcBef>
                <a:spcPts val="0"/>
              </a:spcBef>
              <a:spcAft>
                <a:spcPts val="0"/>
              </a:spcAft>
            </a:pPr>
            <a:r>
              <a:rPr lang="ru-RU" sz="1800" dirty="0">
                <a:solidFill>
                  <a:srgbClr val="5F497A"/>
                </a:solidFill>
                <a:latin typeface="Montserrat Black" panose="00000A00000000000000" pitchFamily="2" charset="-52"/>
              </a:rPr>
              <a:t>Показатели по Самаре:</a:t>
            </a:r>
          </a:p>
        </p:txBody>
      </p:sp>
      <p:sp>
        <p:nvSpPr>
          <p:cNvPr id="16" name="Прямоугольник 15"/>
          <p:cNvSpPr/>
          <p:nvPr/>
        </p:nvSpPr>
        <p:spPr>
          <a:xfrm>
            <a:off x="2744924" y="2916814"/>
            <a:ext cx="1871539" cy="1962076"/>
          </a:xfrm>
          <a:prstGeom prst="rect">
            <a:avLst/>
          </a:prstGeom>
        </p:spPr>
        <p:txBody>
          <a:bodyPr wrap="square">
            <a:spAutoFit/>
          </a:bodyPr>
          <a:lstStyle/>
          <a:p>
            <a:pPr defTabSz="685983" eaLnBrk="1" fontAlgn="auto" hangingPunct="1">
              <a:spcBef>
                <a:spcPts val="0"/>
              </a:spcBef>
              <a:spcAft>
                <a:spcPts val="0"/>
              </a:spcAft>
            </a:pPr>
            <a:r>
              <a:rPr lang="ru-RU" sz="1350" dirty="0">
                <a:solidFill>
                  <a:prstClr val="black"/>
                </a:solidFill>
                <a:latin typeface="Montserrat" panose="00000500000000000000" pitchFamily="2" charset="-52"/>
              </a:rPr>
              <a:t>Количество педагогических работников, занятых в организации работы кружков художественной самодеятельности, — 141</a:t>
            </a:r>
          </a:p>
        </p:txBody>
      </p:sp>
      <p:cxnSp>
        <p:nvCxnSpPr>
          <p:cNvPr id="23" name="Прямая соединительная линия 22"/>
          <p:cNvCxnSpPr/>
          <p:nvPr/>
        </p:nvCxnSpPr>
        <p:spPr>
          <a:xfrm>
            <a:off x="4709360" y="2833554"/>
            <a:ext cx="15392" cy="2182321"/>
          </a:xfrm>
          <a:prstGeom prst="line">
            <a:avLst/>
          </a:prstGeom>
          <a:ln w="38100">
            <a:solidFill>
              <a:srgbClr val="5F497A"/>
            </a:solidFill>
            <a:prstDash val="sys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6719521" y="2833554"/>
            <a:ext cx="4542" cy="2209315"/>
          </a:xfrm>
          <a:prstGeom prst="line">
            <a:avLst/>
          </a:prstGeom>
          <a:ln w="38100">
            <a:solidFill>
              <a:srgbClr val="5F497A"/>
            </a:solidFill>
            <a:prstDash val="sysDash"/>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4801769" y="2909668"/>
            <a:ext cx="1921701" cy="1754326"/>
          </a:xfrm>
          <a:prstGeom prst="rect">
            <a:avLst/>
          </a:prstGeom>
        </p:spPr>
        <p:txBody>
          <a:bodyPr wrap="square">
            <a:spAutoFit/>
          </a:bodyPr>
          <a:lstStyle/>
          <a:p>
            <a:pPr defTabSz="685983" eaLnBrk="1" fontAlgn="auto" hangingPunct="1">
              <a:spcBef>
                <a:spcPts val="0"/>
              </a:spcBef>
              <a:spcAft>
                <a:spcPts val="0"/>
              </a:spcAft>
            </a:pPr>
            <a:r>
              <a:rPr lang="ru-RU" sz="1350" dirty="0">
                <a:solidFill>
                  <a:srgbClr val="000000"/>
                </a:solidFill>
                <a:latin typeface="Montserrat" panose="00000500000000000000" pitchFamily="2" charset="-52"/>
              </a:rPr>
              <a:t>Количество педагогических работников, занятых в организации работы кружков технического творчества, — 94</a:t>
            </a:r>
            <a:endParaRPr lang="ru-RU" sz="1350" dirty="0">
              <a:solidFill>
                <a:prstClr val="black"/>
              </a:solidFill>
              <a:latin typeface="Montserrat" panose="00000500000000000000" pitchFamily="2" charset="-52"/>
            </a:endParaRPr>
          </a:p>
        </p:txBody>
      </p:sp>
      <p:sp>
        <p:nvSpPr>
          <p:cNvPr id="4" name="Прямоугольник 3"/>
          <p:cNvSpPr/>
          <p:nvPr/>
        </p:nvSpPr>
        <p:spPr>
          <a:xfrm>
            <a:off x="6829504" y="2909668"/>
            <a:ext cx="2176206" cy="1546577"/>
          </a:xfrm>
          <a:prstGeom prst="rect">
            <a:avLst/>
          </a:prstGeom>
        </p:spPr>
        <p:txBody>
          <a:bodyPr wrap="square">
            <a:spAutoFit/>
          </a:bodyPr>
          <a:lstStyle/>
          <a:p>
            <a:pPr defTabSz="685983" eaLnBrk="1" fontAlgn="auto" hangingPunct="1">
              <a:spcBef>
                <a:spcPts val="0"/>
              </a:spcBef>
              <a:spcAft>
                <a:spcPts val="0"/>
              </a:spcAft>
            </a:pPr>
            <a:r>
              <a:rPr lang="ru-RU" sz="1350" dirty="0">
                <a:solidFill>
                  <a:srgbClr val="000000"/>
                </a:solidFill>
                <a:latin typeface="Montserrat" panose="00000500000000000000" pitchFamily="2" charset="-52"/>
              </a:rPr>
              <a:t>Количество педагогических работников, занятых в организации работы спортивных секций, — 65</a:t>
            </a:r>
          </a:p>
          <a:p>
            <a:pPr defTabSz="685983" eaLnBrk="1" fontAlgn="auto" hangingPunct="1">
              <a:spcBef>
                <a:spcPts val="0"/>
              </a:spcBef>
              <a:spcAft>
                <a:spcPts val="0"/>
              </a:spcAft>
            </a:pPr>
            <a:r>
              <a:rPr lang="ru-RU" sz="1350" dirty="0">
                <a:solidFill>
                  <a:srgbClr val="000000"/>
                </a:solidFill>
                <a:latin typeface="Montserrat" panose="00000500000000000000" pitchFamily="2" charset="-52"/>
              </a:rPr>
              <a:t> </a:t>
            </a:r>
          </a:p>
        </p:txBody>
      </p:sp>
      <p:cxnSp>
        <p:nvCxnSpPr>
          <p:cNvPr id="26" name="Прямая соединительная линия 25"/>
          <p:cNvCxnSpPr/>
          <p:nvPr/>
        </p:nvCxnSpPr>
        <p:spPr>
          <a:xfrm>
            <a:off x="2689202" y="2847846"/>
            <a:ext cx="4542" cy="2209315"/>
          </a:xfrm>
          <a:prstGeom prst="line">
            <a:avLst/>
          </a:prstGeom>
          <a:ln w="38100">
            <a:solidFill>
              <a:srgbClr val="5F497A"/>
            </a:solidFill>
            <a:prstDash val="sysDash"/>
          </a:ln>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771450" y="2909668"/>
            <a:ext cx="1921701" cy="1131079"/>
          </a:xfrm>
          <a:prstGeom prst="rect">
            <a:avLst/>
          </a:prstGeom>
        </p:spPr>
        <p:txBody>
          <a:bodyPr wrap="square">
            <a:spAutoFit/>
          </a:bodyPr>
          <a:lstStyle/>
          <a:p>
            <a:pPr defTabSz="685983" eaLnBrk="1" fontAlgn="auto" hangingPunct="1">
              <a:spcBef>
                <a:spcPts val="0"/>
              </a:spcBef>
              <a:spcAft>
                <a:spcPts val="0"/>
              </a:spcAft>
            </a:pPr>
            <a:r>
              <a:rPr lang="ru-RU" sz="1350" dirty="0">
                <a:solidFill>
                  <a:srgbClr val="000000"/>
                </a:solidFill>
                <a:latin typeface="Montserrat" panose="00000500000000000000" pitchFamily="2" charset="-52"/>
              </a:rPr>
              <a:t>Количество ставок педагога дополнительного образования — 39,5</a:t>
            </a:r>
            <a:endParaRPr lang="ru-RU" sz="1350" dirty="0">
              <a:solidFill>
                <a:prstClr val="black"/>
              </a:solidFill>
              <a:latin typeface="Montserrat" panose="00000500000000000000" pitchFamily="2" charset="-52"/>
            </a:endParaRPr>
          </a:p>
        </p:txBody>
      </p:sp>
    </p:spTree>
    <p:extLst>
      <p:ext uri="{BB962C8B-B14F-4D97-AF65-F5344CB8AC3E}">
        <p14:creationId xmlns:p14="http://schemas.microsoft.com/office/powerpoint/2010/main" val="38656472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43344" y="194333"/>
            <a:ext cx="76880" cy="295804"/>
          </a:xfrm>
          <a:prstGeom prst="rect">
            <a:avLst/>
          </a:prstGeom>
        </p:spPr>
      </p:pic>
      <p:pic>
        <p:nvPicPr>
          <p:cNvPr id="4" name="object 4"/>
          <p:cNvPicPr/>
          <p:nvPr/>
        </p:nvPicPr>
        <p:blipFill>
          <a:blip r:embed="rId3" cstate="print"/>
          <a:stretch>
            <a:fillRect/>
          </a:stretch>
        </p:blipFill>
        <p:spPr>
          <a:xfrm>
            <a:off x="528373" y="194333"/>
            <a:ext cx="76880" cy="295804"/>
          </a:xfrm>
          <a:prstGeom prst="rect">
            <a:avLst/>
          </a:prstGeom>
        </p:spPr>
      </p:pic>
      <p:pic>
        <p:nvPicPr>
          <p:cNvPr id="5" name="object 5"/>
          <p:cNvPicPr/>
          <p:nvPr/>
        </p:nvPicPr>
        <p:blipFill>
          <a:blip r:embed="rId4" cstate="print"/>
          <a:stretch>
            <a:fillRect/>
          </a:stretch>
        </p:blipFill>
        <p:spPr>
          <a:xfrm>
            <a:off x="412494" y="194333"/>
            <a:ext cx="76880" cy="295804"/>
          </a:xfrm>
          <a:prstGeom prst="rect">
            <a:avLst/>
          </a:prstGeom>
        </p:spPr>
      </p:pic>
      <p:pic>
        <p:nvPicPr>
          <p:cNvPr id="7" name="object 7"/>
          <p:cNvPicPr/>
          <p:nvPr/>
        </p:nvPicPr>
        <p:blipFill>
          <a:blip r:embed="rId2" cstate="print"/>
          <a:stretch>
            <a:fillRect/>
          </a:stretch>
        </p:blipFill>
        <p:spPr>
          <a:xfrm>
            <a:off x="8954089" y="4780905"/>
            <a:ext cx="76880" cy="295804"/>
          </a:xfrm>
          <a:prstGeom prst="rect">
            <a:avLst/>
          </a:prstGeom>
        </p:spPr>
      </p:pic>
      <p:pic>
        <p:nvPicPr>
          <p:cNvPr id="8" name="object 8"/>
          <p:cNvPicPr/>
          <p:nvPr/>
        </p:nvPicPr>
        <p:blipFill>
          <a:blip r:embed="rId3" cstate="print"/>
          <a:stretch>
            <a:fillRect/>
          </a:stretch>
        </p:blipFill>
        <p:spPr>
          <a:xfrm>
            <a:off x="8839182" y="4780905"/>
            <a:ext cx="76880" cy="295804"/>
          </a:xfrm>
          <a:prstGeom prst="rect">
            <a:avLst/>
          </a:prstGeom>
        </p:spPr>
      </p:pic>
      <p:pic>
        <p:nvPicPr>
          <p:cNvPr id="9" name="object 9"/>
          <p:cNvPicPr/>
          <p:nvPr/>
        </p:nvPicPr>
        <p:blipFill>
          <a:blip r:embed="rId4" cstate="print"/>
          <a:stretch>
            <a:fillRect/>
          </a:stretch>
        </p:blipFill>
        <p:spPr>
          <a:xfrm>
            <a:off x="8723259" y="4780905"/>
            <a:ext cx="76880" cy="295804"/>
          </a:xfrm>
          <a:prstGeom prst="rect">
            <a:avLst/>
          </a:prstGeom>
        </p:spPr>
      </p:pic>
      <p:sp>
        <p:nvSpPr>
          <p:cNvPr id="10" name="object 10"/>
          <p:cNvSpPr/>
          <p:nvPr/>
        </p:nvSpPr>
        <p:spPr>
          <a:xfrm>
            <a:off x="3448592" y="4979738"/>
            <a:ext cx="5234967" cy="10798"/>
          </a:xfrm>
          <a:custGeom>
            <a:avLst/>
            <a:gdLst/>
            <a:ahLst/>
            <a:cxnLst/>
            <a:rect l="l" t="t" r="r" b="b"/>
            <a:pathLst>
              <a:path w="10466705" h="21590">
                <a:moveTo>
                  <a:pt x="10466705" y="0"/>
                </a:moveTo>
                <a:lnTo>
                  <a:pt x="0" y="0"/>
                </a:lnTo>
                <a:lnTo>
                  <a:pt x="0" y="21429"/>
                </a:lnTo>
                <a:lnTo>
                  <a:pt x="10466705" y="21429"/>
                </a:lnTo>
                <a:lnTo>
                  <a:pt x="10466705"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1" name="object 11"/>
          <p:cNvSpPr/>
          <p:nvPr/>
        </p:nvSpPr>
        <p:spPr>
          <a:xfrm>
            <a:off x="794456"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15" name="object 15"/>
          <p:cNvPicPr/>
          <p:nvPr/>
        </p:nvPicPr>
        <p:blipFill>
          <a:blip r:embed="rId5" cstate="print"/>
          <a:stretch>
            <a:fillRect/>
          </a:stretch>
        </p:blipFill>
        <p:spPr>
          <a:xfrm>
            <a:off x="7861107" y="51832"/>
            <a:ext cx="1248795" cy="830455"/>
          </a:xfrm>
          <a:prstGeom prst="rect">
            <a:avLst/>
          </a:prstGeom>
        </p:spPr>
      </p:pic>
      <p:sp>
        <p:nvSpPr>
          <p:cNvPr id="17" name="object 17"/>
          <p:cNvSpPr txBox="1">
            <a:spLocks noGrp="1"/>
          </p:cNvSpPr>
          <p:nvPr>
            <p:ph type="title"/>
          </p:nvPr>
        </p:nvSpPr>
        <p:spPr>
          <a:xfrm>
            <a:off x="808823" y="203424"/>
            <a:ext cx="7319970" cy="745334"/>
          </a:xfrm>
          <a:prstGeom prst="rect">
            <a:avLst/>
          </a:prstGeom>
        </p:spPr>
        <p:txBody>
          <a:bodyPr vert="horz" wrap="square" lIns="0" tIns="6352" rIns="0" bIns="0" rtlCol="0">
            <a:spAutoFit/>
          </a:bodyPr>
          <a:lstStyle/>
          <a:p>
            <a:pPr marL="6352">
              <a:spcBef>
                <a:spcPts val="50"/>
              </a:spcBef>
            </a:pPr>
            <a:r>
              <a:rPr lang="ru-RU" sz="2401" b="1" dirty="0">
                <a:latin typeface="Montserrat" panose="00000500000000000000" pitchFamily="2" charset="-52"/>
              </a:rPr>
              <a:t>ТОП-5</a:t>
            </a:r>
            <a:r>
              <a:rPr lang="ru-RU" sz="2401" dirty="0">
                <a:latin typeface="Montserrat" panose="00000500000000000000" pitchFamily="2" charset="-52"/>
              </a:rPr>
              <a:t> МАССОВЫХ НАПРАВЛЕНИЙ РАБОТЫ </a:t>
            </a:r>
            <a:br>
              <a:rPr lang="ru-RU" sz="2401" dirty="0">
                <a:latin typeface="Montserrat" panose="00000500000000000000" pitchFamily="2" charset="-52"/>
              </a:rPr>
            </a:br>
            <a:r>
              <a:rPr lang="ru-RU" sz="2401" dirty="0">
                <a:latin typeface="Montserrat" panose="00000500000000000000" pitchFamily="2" charset="-52"/>
              </a:rPr>
              <a:t>ПО ВОВЛЕЧЕНИЮ СТУДЕНТОВ В СЗД</a:t>
            </a:r>
          </a:p>
        </p:txBody>
      </p:sp>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4" name="object 24"/>
          <p:cNvSpPr/>
          <p:nvPr/>
        </p:nvSpPr>
        <p:spPr>
          <a:xfrm>
            <a:off x="3052865" y="4825107"/>
            <a:ext cx="213743" cy="320139"/>
          </a:xfrm>
          <a:custGeom>
            <a:avLst/>
            <a:gdLst/>
            <a:ahLst/>
            <a:cxnLst/>
            <a:rect l="l" t="t" r="r" b="b"/>
            <a:pathLst>
              <a:path w="427354" h="640079">
                <a:moveTo>
                  <a:pt x="426770" y="0"/>
                </a:moveTo>
                <a:lnTo>
                  <a:pt x="0" y="0"/>
                </a:lnTo>
                <a:lnTo>
                  <a:pt x="0" y="639762"/>
                </a:lnTo>
                <a:lnTo>
                  <a:pt x="426770" y="639762"/>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 name="Прямоугольник 1"/>
          <p:cNvSpPr/>
          <p:nvPr/>
        </p:nvSpPr>
        <p:spPr>
          <a:xfrm>
            <a:off x="823871" y="1156355"/>
            <a:ext cx="6746504" cy="5897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16" name="Прямоугольник 15"/>
          <p:cNvSpPr/>
          <p:nvPr/>
        </p:nvSpPr>
        <p:spPr>
          <a:xfrm>
            <a:off x="823871" y="1872321"/>
            <a:ext cx="6746504" cy="58972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18" name="Прямоугольник 17"/>
          <p:cNvSpPr/>
          <p:nvPr/>
        </p:nvSpPr>
        <p:spPr>
          <a:xfrm>
            <a:off x="823871" y="2602389"/>
            <a:ext cx="6746504" cy="58972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19" name="Прямоугольник 18"/>
          <p:cNvSpPr/>
          <p:nvPr/>
        </p:nvSpPr>
        <p:spPr>
          <a:xfrm>
            <a:off x="823871" y="3315692"/>
            <a:ext cx="6746504" cy="58972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20" name="Прямоугольник 19"/>
          <p:cNvSpPr/>
          <p:nvPr/>
        </p:nvSpPr>
        <p:spPr>
          <a:xfrm>
            <a:off x="823871" y="4041029"/>
            <a:ext cx="6746504" cy="5897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1" fontAlgn="auto" hangingPunct="1">
              <a:spcBef>
                <a:spcPts val="0"/>
              </a:spcBef>
              <a:spcAft>
                <a:spcPts val="0"/>
              </a:spcAft>
            </a:pPr>
            <a:endParaRPr lang="ru-RU" sz="1350">
              <a:solidFill>
                <a:prstClr val="white"/>
              </a:solidFill>
            </a:endParaRPr>
          </a:p>
        </p:txBody>
      </p:sp>
      <p:sp>
        <p:nvSpPr>
          <p:cNvPr id="6" name="TextBox 5"/>
          <p:cNvSpPr txBox="1"/>
          <p:nvPr/>
        </p:nvSpPr>
        <p:spPr>
          <a:xfrm>
            <a:off x="974984" y="1260322"/>
            <a:ext cx="6053803" cy="415627"/>
          </a:xfrm>
          <a:prstGeom prst="rect">
            <a:avLst/>
          </a:prstGeom>
          <a:noFill/>
        </p:spPr>
        <p:txBody>
          <a:bodyPr wrap="square" rtlCol="0">
            <a:spAutoFit/>
          </a:bodyPr>
          <a:lstStyle/>
          <a:p>
            <a:pPr defTabSz="685983" eaLnBrk="1" fontAlgn="auto" hangingPunct="1">
              <a:spcBef>
                <a:spcPts val="0"/>
              </a:spcBef>
              <a:spcAft>
                <a:spcPts val="0"/>
              </a:spcAft>
            </a:pPr>
            <a:r>
              <a:rPr lang="ru-RU" sz="2101" dirty="0">
                <a:solidFill>
                  <a:prstClr val="black"/>
                </a:solidFill>
                <a:latin typeface="Montserrat" panose="00000500000000000000" pitchFamily="2" charset="-52"/>
              </a:rPr>
              <a:t>САМОУПРАВЛЕНИЕ</a:t>
            </a:r>
          </a:p>
        </p:txBody>
      </p:sp>
      <p:sp>
        <p:nvSpPr>
          <p:cNvPr id="21" name="TextBox 20"/>
          <p:cNvSpPr txBox="1"/>
          <p:nvPr/>
        </p:nvSpPr>
        <p:spPr>
          <a:xfrm>
            <a:off x="974984" y="1980076"/>
            <a:ext cx="6053803" cy="415627"/>
          </a:xfrm>
          <a:prstGeom prst="rect">
            <a:avLst/>
          </a:prstGeom>
          <a:noFill/>
        </p:spPr>
        <p:txBody>
          <a:bodyPr wrap="square" rtlCol="0">
            <a:spAutoFit/>
          </a:bodyPr>
          <a:lstStyle/>
          <a:p>
            <a:pPr defTabSz="685983" eaLnBrk="1" fontAlgn="auto" hangingPunct="1">
              <a:spcBef>
                <a:spcPts val="0"/>
              </a:spcBef>
              <a:spcAft>
                <a:spcPts val="0"/>
              </a:spcAft>
            </a:pPr>
            <a:r>
              <a:rPr lang="ru-RU" sz="2101" dirty="0">
                <a:solidFill>
                  <a:prstClr val="black"/>
                </a:solidFill>
                <a:latin typeface="Montserrat" panose="00000500000000000000" pitchFamily="2" charset="-52"/>
              </a:rPr>
              <a:t>ДОБРОВОЛЬЧЕСТВО</a:t>
            </a:r>
          </a:p>
        </p:txBody>
      </p:sp>
      <p:sp>
        <p:nvSpPr>
          <p:cNvPr id="22" name="TextBox 21"/>
          <p:cNvSpPr txBox="1"/>
          <p:nvPr/>
        </p:nvSpPr>
        <p:spPr>
          <a:xfrm>
            <a:off x="974984" y="3427385"/>
            <a:ext cx="6053803" cy="415627"/>
          </a:xfrm>
          <a:prstGeom prst="rect">
            <a:avLst/>
          </a:prstGeom>
          <a:noFill/>
        </p:spPr>
        <p:txBody>
          <a:bodyPr wrap="square" rtlCol="0">
            <a:spAutoFit/>
          </a:bodyPr>
          <a:lstStyle/>
          <a:p>
            <a:pPr defTabSz="685983" eaLnBrk="1" fontAlgn="auto" hangingPunct="1">
              <a:spcBef>
                <a:spcPts val="0"/>
              </a:spcBef>
              <a:spcAft>
                <a:spcPts val="0"/>
              </a:spcAft>
            </a:pPr>
            <a:r>
              <a:rPr lang="ru-RU" sz="2101" dirty="0">
                <a:solidFill>
                  <a:prstClr val="black"/>
                </a:solidFill>
                <a:latin typeface="Montserrat" panose="00000500000000000000" pitchFamily="2" charset="-52"/>
              </a:rPr>
              <a:t>ПРОФЕССИОНАЛЬНОЕ ВОЛОНТЕРСТВО</a:t>
            </a:r>
          </a:p>
        </p:txBody>
      </p:sp>
      <p:sp>
        <p:nvSpPr>
          <p:cNvPr id="25" name="TextBox 24"/>
          <p:cNvSpPr txBox="1"/>
          <p:nvPr/>
        </p:nvSpPr>
        <p:spPr>
          <a:xfrm>
            <a:off x="974984" y="2698487"/>
            <a:ext cx="6053803" cy="415627"/>
          </a:xfrm>
          <a:prstGeom prst="rect">
            <a:avLst/>
          </a:prstGeom>
          <a:noFill/>
        </p:spPr>
        <p:txBody>
          <a:bodyPr wrap="square" rtlCol="0">
            <a:spAutoFit/>
          </a:bodyPr>
          <a:lstStyle/>
          <a:p>
            <a:pPr defTabSz="685983" eaLnBrk="1" fontAlgn="auto" hangingPunct="1">
              <a:spcBef>
                <a:spcPts val="0"/>
              </a:spcBef>
              <a:spcAft>
                <a:spcPts val="0"/>
              </a:spcAft>
            </a:pPr>
            <a:r>
              <a:rPr lang="ru-RU" sz="2101" dirty="0">
                <a:solidFill>
                  <a:prstClr val="black"/>
                </a:solidFill>
                <a:latin typeface="Montserrat" panose="00000500000000000000" pitchFamily="2" charset="-52"/>
              </a:rPr>
              <a:t>ТВОРЧЕСТВО И СПОРТ</a:t>
            </a:r>
          </a:p>
        </p:txBody>
      </p:sp>
      <p:sp>
        <p:nvSpPr>
          <p:cNvPr id="26" name="TextBox 25"/>
          <p:cNvSpPr txBox="1"/>
          <p:nvPr/>
        </p:nvSpPr>
        <p:spPr>
          <a:xfrm>
            <a:off x="974984" y="4154911"/>
            <a:ext cx="6053803" cy="415627"/>
          </a:xfrm>
          <a:prstGeom prst="rect">
            <a:avLst/>
          </a:prstGeom>
          <a:noFill/>
        </p:spPr>
        <p:txBody>
          <a:bodyPr wrap="square" rtlCol="0">
            <a:spAutoFit/>
          </a:bodyPr>
          <a:lstStyle/>
          <a:p>
            <a:pPr defTabSz="685983" eaLnBrk="1" fontAlgn="auto" hangingPunct="1">
              <a:spcBef>
                <a:spcPts val="0"/>
              </a:spcBef>
              <a:spcAft>
                <a:spcPts val="0"/>
              </a:spcAft>
            </a:pPr>
            <a:r>
              <a:rPr lang="ru-RU" sz="2101" dirty="0">
                <a:solidFill>
                  <a:prstClr val="black"/>
                </a:solidFill>
                <a:latin typeface="Montserrat" panose="00000500000000000000" pitchFamily="2" charset="-52"/>
              </a:rPr>
              <a:t>НАСТАВНИЧЕСТВО</a:t>
            </a:r>
          </a:p>
        </p:txBody>
      </p:sp>
    </p:spTree>
    <p:extLst>
      <p:ext uri="{BB962C8B-B14F-4D97-AF65-F5344CB8AC3E}">
        <p14:creationId xmlns:p14="http://schemas.microsoft.com/office/powerpoint/2010/main" val="13372063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59978" y="194333"/>
            <a:ext cx="76880" cy="295804"/>
          </a:xfrm>
          <a:prstGeom prst="rect">
            <a:avLst/>
          </a:prstGeom>
        </p:spPr>
      </p:pic>
      <p:pic>
        <p:nvPicPr>
          <p:cNvPr id="4" name="object 4"/>
          <p:cNvPicPr/>
          <p:nvPr/>
        </p:nvPicPr>
        <p:blipFill>
          <a:blip r:embed="rId3" cstate="print"/>
          <a:stretch>
            <a:fillRect/>
          </a:stretch>
        </p:blipFill>
        <p:spPr>
          <a:xfrm>
            <a:off x="745007" y="194333"/>
            <a:ext cx="76880" cy="295804"/>
          </a:xfrm>
          <a:prstGeom prst="rect">
            <a:avLst/>
          </a:prstGeom>
        </p:spPr>
      </p:pic>
      <p:pic>
        <p:nvPicPr>
          <p:cNvPr id="5" name="object 5"/>
          <p:cNvPicPr/>
          <p:nvPr/>
        </p:nvPicPr>
        <p:blipFill>
          <a:blip r:embed="rId4" cstate="print"/>
          <a:stretch>
            <a:fillRect/>
          </a:stretch>
        </p:blipFill>
        <p:spPr>
          <a:xfrm>
            <a:off x="629128" y="194333"/>
            <a:ext cx="76880" cy="295804"/>
          </a:xfrm>
          <a:prstGeom prst="rect">
            <a:avLst/>
          </a:prstGeom>
        </p:spPr>
      </p:pic>
      <p:pic>
        <p:nvPicPr>
          <p:cNvPr id="7" name="object 7"/>
          <p:cNvPicPr/>
          <p:nvPr/>
        </p:nvPicPr>
        <p:blipFill>
          <a:blip r:embed="rId2" cstate="print"/>
          <a:stretch>
            <a:fillRect/>
          </a:stretch>
        </p:blipFill>
        <p:spPr>
          <a:xfrm>
            <a:off x="8954089" y="4768870"/>
            <a:ext cx="76880" cy="295804"/>
          </a:xfrm>
          <a:prstGeom prst="rect">
            <a:avLst/>
          </a:prstGeom>
        </p:spPr>
      </p:pic>
      <p:pic>
        <p:nvPicPr>
          <p:cNvPr id="8" name="object 8"/>
          <p:cNvPicPr/>
          <p:nvPr/>
        </p:nvPicPr>
        <p:blipFill>
          <a:blip r:embed="rId3" cstate="print"/>
          <a:stretch>
            <a:fillRect/>
          </a:stretch>
        </p:blipFill>
        <p:spPr>
          <a:xfrm>
            <a:off x="8839182" y="4768870"/>
            <a:ext cx="76880" cy="295804"/>
          </a:xfrm>
          <a:prstGeom prst="rect">
            <a:avLst/>
          </a:prstGeom>
        </p:spPr>
      </p:pic>
      <p:pic>
        <p:nvPicPr>
          <p:cNvPr id="9" name="object 9"/>
          <p:cNvPicPr/>
          <p:nvPr/>
        </p:nvPicPr>
        <p:blipFill>
          <a:blip r:embed="rId4" cstate="print"/>
          <a:stretch>
            <a:fillRect/>
          </a:stretch>
        </p:blipFill>
        <p:spPr>
          <a:xfrm>
            <a:off x="8723259" y="4768870"/>
            <a:ext cx="76880" cy="295804"/>
          </a:xfrm>
          <a:prstGeom prst="rect">
            <a:avLst/>
          </a:prstGeom>
        </p:spPr>
      </p:pic>
      <p:sp>
        <p:nvSpPr>
          <p:cNvPr id="10" name="object 10"/>
          <p:cNvSpPr/>
          <p:nvPr/>
        </p:nvSpPr>
        <p:spPr>
          <a:xfrm>
            <a:off x="3448592" y="4967703"/>
            <a:ext cx="5234967" cy="10798"/>
          </a:xfrm>
          <a:custGeom>
            <a:avLst/>
            <a:gdLst/>
            <a:ahLst/>
            <a:cxnLst/>
            <a:rect l="l" t="t" r="r" b="b"/>
            <a:pathLst>
              <a:path w="10466705" h="21590">
                <a:moveTo>
                  <a:pt x="10466705" y="0"/>
                </a:moveTo>
                <a:lnTo>
                  <a:pt x="0" y="0"/>
                </a:lnTo>
                <a:lnTo>
                  <a:pt x="0" y="21429"/>
                </a:lnTo>
                <a:lnTo>
                  <a:pt x="10466705" y="21429"/>
                </a:lnTo>
                <a:lnTo>
                  <a:pt x="10466705"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11" name="object 11"/>
          <p:cNvSpPr/>
          <p:nvPr/>
        </p:nvSpPr>
        <p:spPr>
          <a:xfrm>
            <a:off x="1011090" y="246726"/>
            <a:ext cx="2824717" cy="10798"/>
          </a:xfrm>
          <a:custGeom>
            <a:avLst/>
            <a:gdLst/>
            <a:ahLst/>
            <a:cxnLst/>
            <a:rect l="l" t="t" r="r" b="b"/>
            <a:pathLst>
              <a:path w="5647690" h="21590">
                <a:moveTo>
                  <a:pt x="5647563" y="0"/>
                </a:moveTo>
                <a:lnTo>
                  <a:pt x="0" y="0"/>
                </a:lnTo>
                <a:lnTo>
                  <a:pt x="0" y="21431"/>
                </a:lnTo>
                <a:lnTo>
                  <a:pt x="5647563" y="21431"/>
                </a:lnTo>
                <a:lnTo>
                  <a:pt x="5647563" y="0"/>
                </a:lnTo>
                <a:close/>
              </a:path>
            </a:pathLst>
          </a:custGeom>
          <a:solidFill>
            <a:srgbClr val="737373"/>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pic>
        <p:nvPicPr>
          <p:cNvPr id="15" name="object 15"/>
          <p:cNvPicPr/>
          <p:nvPr/>
        </p:nvPicPr>
        <p:blipFill>
          <a:blip r:embed="rId5" cstate="print"/>
          <a:stretch>
            <a:fillRect/>
          </a:stretch>
        </p:blipFill>
        <p:spPr>
          <a:xfrm>
            <a:off x="7861107" y="51832"/>
            <a:ext cx="1248795" cy="830455"/>
          </a:xfrm>
          <a:prstGeom prst="rect">
            <a:avLst/>
          </a:prstGeom>
        </p:spPr>
      </p:pic>
      <p:sp>
        <p:nvSpPr>
          <p:cNvPr id="17" name="object 17"/>
          <p:cNvSpPr txBox="1">
            <a:spLocks noGrp="1"/>
          </p:cNvSpPr>
          <p:nvPr>
            <p:ph type="title"/>
          </p:nvPr>
        </p:nvSpPr>
        <p:spPr>
          <a:xfrm>
            <a:off x="1011089" y="212483"/>
            <a:ext cx="7080868" cy="422041"/>
          </a:xfrm>
          <a:prstGeom prst="rect">
            <a:avLst/>
          </a:prstGeom>
        </p:spPr>
        <p:txBody>
          <a:bodyPr vert="horz" wrap="square" lIns="0" tIns="6352" rIns="0" bIns="0" rtlCol="0">
            <a:spAutoFit/>
          </a:bodyPr>
          <a:lstStyle/>
          <a:p>
            <a:pPr marL="6352">
              <a:spcBef>
                <a:spcPts val="50"/>
              </a:spcBef>
            </a:pPr>
            <a:r>
              <a:rPr lang="ru-RU" sz="2701" dirty="0">
                <a:latin typeface="Montserrat" panose="00000500000000000000" pitchFamily="2" charset="-52"/>
              </a:rPr>
              <a:t>Функциональная грамотность. СПО</a:t>
            </a:r>
            <a:endParaRPr sz="2701" dirty="0">
              <a:latin typeface="Montserrat" panose="00000500000000000000" pitchFamily="2" charset="-52"/>
            </a:endParaRPr>
          </a:p>
        </p:txBody>
      </p:sp>
      <p:sp>
        <p:nvSpPr>
          <p:cNvPr id="23" name="object 23"/>
          <p:cNvSpPr/>
          <p:nvPr/>
        </p:nvSpPr>
        <p:spPr>
          <a:xfrm>
            <a:off x="242287" y="204768"/>
            <a:ext cx="95279" cy="4630579"/>
          </a:xfrm>
          <a:custGeom>
            <a:avLst/>
            <a:gdLst/>
            <a:ahLst/>
            <a:cxnLst/>
            <a:rect l="l" t="t" r="r" b="b"/>
            <a:pathLst>
              <a:path w="190500" h="9258300">
                <a:moveTo>
                  <a:pt x="190500" y="0"/>
                </a:moveTo>
                <a:lnTo>
                  <a:pt x="0" y="0"/>
                </a:lnTo>
                <a:lnTo>
                  <a:pt x="0" y="9258300"/>
                </a:lnTo>
                <a:lnTo>
                  <a:pt x="190500" y="9258300"/>
                </a:lnTo>
                <a:lnTo>
                  <a:pt x="190500" y="0"/>
                </a:lnTo>
                <a:close/>
              </a:path>
            </a:pathLst>
          </a:custGeom>
          <a:solidFill>
            <a:srgbClr val="732D68"/>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4" name="object 24"/>
          <p:cNvSpPr/>
          <p:nvPr/>
        </p:nvSpPr>
        <p:spPr>
          <a:xfrm>
            <a:off x="3052865" y="4813072"/>
            <a:ext cx="213743" cy="320139"/>
          </a:xfrm>
          <a:custGeom>
            <a:avLst/>
            <a:gdLst/>
            <a:ahLst/>
            <a:cxnLst/>
            <a:rect l="l" t="t" r="r" b="b"/>
            <a:pathLst>
              <a:path w="427354" h="640079">
                <a:moveTo>
                  <a:pt x="426770" y="0"/>
                </a:moveTo>
                <a:lnTo>
                  <a:pt x="0" y="0"/>
                </a:lnTo>
                <a:lnTo>
                  <a:pt x="0" y="639762"/>
                </a:lnTo>
                <a:lnTo>
                  <a:pt x="426770" y="639762"/>
                </a:lnTo>
                <a:lnTo>
                  <a:pt x="426770" y="0"/>
                </a:lnTo>
                <a:close/>
              </a:path>
            </a:pathLst>
          </a:custGeom>
          <a:solidFill>
            <a:srgbClr val="6A1F5F"/>
          </a:solidFill>
        </p:spPr>
        <p:txBody>
          <a:bodyPr wrap="square" lIns="0" tIns="0" rIns="0" bIns="0" rtlCol="0"/>
          <a:lstStyle/>
          <a:p>
            <a:pPr defTabSz="457344" eaLnBrk="1" fontAlgn="auto" hangingPunct="1">
              <a:spcBef>
                <a:spcPts val="0"/>
              </a:spcBef>
              <a:spcAft>
                <a:spcPts val="0"/>
              </a:spcAft>
            </a:pPr>
            <a:endParaRPr sz="900">
              <a:solidFill>
                <a:prstClr val="black"/>
              </a:solidFill>
              <a:latin typeface="Calibri"/>
            </a:endParaRPr>
          </a:p>
        </p:txBody>
      </p:sp>
      <p:sp>
        <p:nvSpPr>
          <p:cNvPr id="25" name="object 21"/>
          <p:cNvSpPr txBox="1"/>
          <p:nvPr/>
        </p:nvSpPr>
        <p:spPr>
          <a:xfrm>
            <a:off x="1011090" y="1033486"/>
            <a:ext cx="8054929" cy="465196"/>
          </a:xfrm>
          <a:prstGeom prst="rect">
            <a:avLst/>
          </a:prstGeom>
        </p:spPr>
        <p:txBody>
          <a:bodyPr vert="horz" wrap="square" lIns="0" tIns="16197" rIns="0" bIns="0" rtlCol="0">
            <a:spAutoFit/>
          </a:bodyPr>
          <a:lstStyle/>
          <a:p>
            <a:pPr marL="6352" marR="2541" defTabSz="457344" eaLnBrk="1" fontAlgn="auto" hangingPunct="1">
              <a:lnSpc>
                <a:spcPts val="1650"/>
              </a:lnSpc>
              <a:spcBef>
                <a:spcPts val="127"/>
              </a:spcBef>
              <a:spcAft>
                <a:spcPts val="0"/>
              </a:spcAft>
            </a:pPr>
            <a:r>
              <a:rPr lang="ru-RU" sz="1500" dirty="0">
                <a:solidFill>
                  <a:srgbClr val="0C14B4"/>
                </a:solidFill>
                <a:latin typeface="Montserrat Black" panose="00000A00000000000000" pitchFamily="2" charset="-52"/>
              </a:rPr>
              <a:t>Октябрь 2022 года – ВСЕРОССИЙСКОЕ ТЕСТИРОВАНИЕ</a:t>
            </a:r>
          </a:p>
          <a:p>
            <a:pPr marL="6352" marR="2541" defTabSz="457344" eaLnBrk="1" fontAlgn="auto" hangingPunct="1">
              <a:lnSpc>
                <a:spcPts val="1650"/>
              </a:lnSpc>
              <a:spcBef>
                <a:spcPts val="127"/>
              </a:spcBef>
              <a:spcAft>
                <a:spcPts val="0"/>
              </a:spcAft>
            </a:pPr>
            <a:r>
              <a:rPr lang="ru-RU" sz="1500" dirty="0">
                <a:solidFill>
                  <a:srgbClr val="0C14B4"/>
                </a:solidFill>
                <a:latin typeface="Montserrat Black" panose="00000A00000000000000" pitchFamily="2" charset="-52"/>
              </a:rPr>
              <a:t> функциональной грамотности в рамках ФП «СОВРЕМЕННАЯ ШКОЛА»</a:t>
            </a:r>
            <a:endParaRPr sz="1500" b="1" dirty="0">
              <a:solidFill>
                <a:srgbClr val="0C14B4"/>
              </a:solidFill>
              <a:latin typeface="Montserrat Black" panose="00000A00000000000000" pitchFamily="2" charset="-52"/>
            </a:endParaRPr>
          </a:p>
        </p:txBody>
      </p:sp>
      <p:sp>
        <p:nvSpPr>
          <p:cNvPr id="29" name="TextBox 28"/>
          <p:cNvSpPr txBox="1"/>
          <p:nvPr/>
        </p:nvSpPr>
        <p:spPr>
          <a:xfrm>
            <a:off x="571548" y="1519130"/>
            <a:ext cx="365309" cy="784958"/>
          </a:xfrm>
          <a:prstGeom prst="rect">
            <a:avLst/>
          </a:prstGeom>
          <a:noFill/>
        </p:spPr>
        <p:txBody>
          <a:bodyPr wrap="square" rtlCol="0">
            <a:spAutoFit/>
          </a:bodyPr>
          <a:lstStyle/>
          <a:p>
            <a:pPr defTabSz="685983" eaLnBrk="1" fontAlgn="auto" hangingPunct="1">
              <a:spcBef>
                <a:spcPts val="0"/>
              </a:spcBef>
              <a:spcAft>
                <a:spcPts val="0"/>
              </a:spcAft>
            </a:pPr>
            <a:r>
              <a:rPr lang="ru-RU" sz="4501" dirty="0">
                <a:solidFill>
                  <a:srgbClr val="FF0000"/>
                </a:solidFill>
                <a:latin typeface="Montserrat Black" panose="00000A00000000000000" pitchFamily="2" charset="-52"/>
              </a:rPr>
              <a:t>!</a:t>
            </a:r>
          </a:p>
        </p:txBody>
      </p:sp>
      <p:sp>
        <p:nvSpPr>
          <p:cNvPr id="30" name="Прямоугольник 29"/>
          <p:cNvSpPr/>
          <p:nvPr/>
        </p:nvSpPr>
        <p:spPr>
          <a:xfrm>
            <a:off x="936857" y="2326300"/>
            <a:ext cx="7978049" cy="1200329"/>
          </a:xfrm>
          <a:prstGeom prst="rect">
            <a:avLst/>
          </a:prstGeom>
        </p:spPr>
        <p:txBody>
          <a:bodyPr wrap="square">
            <a:spAutoFit/>
          </a:bodyPr>
          <a:lstStyle/>
          <a:p>
            <a:pPr marL="214370" indent="-214370" algn="just" defTabSz="685983" eaLnBrk="1" fontAlgn="auto" hangingPunct="1">
              <a:spcBef>
                <a:spcPts val="0"/>
              </a:spcBef>
              <a:spcAft>
                <a:spcPts val="0"/>
              </a:spcAft>
              <a:buFont typeface="Arial" panose="020B0604020202020204" pitchFamily="34" charset="0"/>
              <a:buChar char="•"/>
              <a:defRPr/>
            </a:pPr>
            <a:r>
              <a:rPr lang="ru-RU" sz="1800" dirty="0">
                <a:solidFill>
                  <a:srgbClr val="002060"/>
                </a:solidFill>
                <a:latin typeface="Montserrat" panose="00000500000000000000" pitchFamily="2" charset="-52"/>
              </a:rPr>
              <a:t>доля хорошо подготовленных учащихся к продолжению образования (</a:t>
            </a:r>
            <a:r>
              <a:rPr lang="ru-RU" sz="1800" dirty="0">
                <a:solidFill>
                  <a:srgbClr val="0066FF"/>
                </a:solidFill>
                <a:latin typeface="Montserrat" panose="00000500000000000000" pitchFamily="2" charset="-52"/>
              </a:rPr>
              <a:t>3,4 уровень</a:t>
            </a:r>
            <a:r>
              <a:rPr lang="ru-RU" sz="1800" dirty="0">
                <a:solidFill>
                  <a:srgbClr val="002060"/>
                </a:solidFill>
                <a:latin typeface="Montserrat" panose="00000500000000000000" pitchFamily="2" charset="-52"/>
              </a:rPr>
              <a:t>) -  </a:t>
            </a:r>
            <a:r>
              <a:rPr lang="ru-RU" sz="1800" b="1" dirty="0">
                <a:solidFill>
                  <a:srgbClr val="FF0000"/>
                </a:solidFill>
                <a:effectLst>
                  <a:outerShdw blurRad="38100" dist="38100" dir="2700000" algn="tl">
                    <a:srgbClr val="000000">
                      <a:alpha val="43137"/>
                    </a:srgbClr>
                  </a:outerShdw>
                </a:effectLst>
                <a:latin typeface="Montserrat" panose="00000500000000000000" pitchFamily="2" charset="-52"/>
              </a:rPr>
              <a:t>не менее 40%;</a:t>
            </a:r>
          </a:p>
          <a:p>
            <a:pPr marL="214370" indent="-214370" algn="just" defTabSz="685983" eaLnBrk="1" fontAlgn="auto" hangingPunct="1">
              <a:spcBef>
                <a:spcPts val="0"/>
              </a:spcBef>
              <a:spcAft>
                <a:spcPts val="0"/>
              </a:spcAft>
              <a:buFont typeface="Arial" panose="020B0604020202020204" pitchFamily="34" charset="0"/>
              <a:buChar char="•"/>
              <a:defRPr/>
            </a:pPr>
            <a:r>
              <a:rPr lang="ru-RU" sz="1800" dirty="0">
                <a:solidFill>
                  <a:srgbClr val="002060"/>
                </a:solidFill>
                <a:latin typeface="Montserrat" panose="00000500000000000000" pitchFamily="2" charset="-52"/>
              </a:rPr>
              <a:t>доля выпускников основной школы, демонстрирующих самые высокие результаты (</a:t>
            </a:r>
            <a:r>
              <a:rPr lang="en-US" sz="1800" dirty="0">
                <a:solidFill>
                  <a:srgbClr val="0066FF"/>
                </a:solidFill>
                <a:latin typeface="Montserrat" panose="00000500000000000000" pitchFamily="2" charset="-52"/>
              </a:rPr>
              <a:t>5,</a:t>
            </a:r>
            <a:r>
              <a:rPr lang="ru-RU" sz="1800" dirty="0">
                <a:solidFill>
                  <a:srgbClr val="0066FF"/>
                </a:solidFill>
                <a:latin typeface="Montserrat" panose="00000500000000000000" pitchFamily="2" charset="-52"/>
              </a:rPr>
              <a:t>6 уровень</a:t>
            </a:r>
            <a:r>
              <a:rPr lang="ru-RU" sz="1800" dirty="0">
                <a:solidFill>
                  <a:srgbClr val="002060"/>
                </a:solidFill>
                <a:latin typeface="Montserrat" panose="00000500000000000000" pitchFamily="2" charset="-52"/>
              </a:rPr>
              <a:t>), - </a:t>
            </a:r>
            <a:r>
              <a:rPr lang="ru-RU" sz="1800" b="1" dirty="0">
                <a:solidFill>
                  <a:srgbClr val="FF0000"/>
                </a:solidFill>
                <a:effectLst>
                  <a:outerShdw blurRad="38100" dist="38100" dir="2700000" algn="tl">
                    <a:srgbClr val="000000">
                      <a:alpha val="43137"/>
                    </a:srgbClr>
                  </a:outerShdw>
                </a:effectLst>
                <a:latin typeface="Montserrat" panose="00000500000000000000" pitchFamily="2" charset="-52"/>
              </a:rPr>
              <a:t>не менее 11%. </a:t>
            </a:r>
          </a:p>
        </p:txBody>
      </p:sp>
      <p:sp>
        <p:nvSpPr>
          <p:cNvPr id="31" name="Заголовок 1"/>
          <p:cNvSpPr txBox="1">
            <a:spLocks/>
          </p:cNvSpPr>
          <p:nvPr/>
        </p:nvSpPr>
        <p:spPr>
          <a:xfrm>
            <a:off x="703946" y="1887406"/>
            <a:ext cx="7739283" cy="365491"/>
          </a:xfrm>
          <a:prstGeom prst="rect">
            <a:avLst/>
          </a:prstGeom>
        </p:spPr>
        <p:txBody>
          <a:bodyPr vert="horz" lIns="78217" tIns="39108" rIns="78217" bIns="39108" rtlCol="0" anchor="ctr">
            <a:noAutofit/>
          </a:bodyPr>
          <a:lstStyle>
            <a:lvl1pPr algn="ctr" defTabSz="997947" rtl="0" eaLnBrk="1" latinLnBrk="0" hangingPunct="1">
              <a:spcBef>
                <a:spcPct val="0"/>
              </a:spcBef>
              <a:buNone/>
              <a:defRPr sz="3829" b="1" kern="1200">
                <a:solidFill>
                  <a:schemeClr val="tx1"/>
                </a:solidFill>
                <a:latin typeface="+mj-lt"/>
                <a:ea typeface="+mj-ea"/>
                <a:cs typeface="+mj-cs"/>
              </a:defRPr>
            </a:lvl1pPr>
          </a:lstStyle>
          <a:p>
            <a:pPr fontAlgn="auto">
              <a:lnSpc>
                <a:spcPct val="80000"/>
              </a:lnSpc>
              <a:spcAft>
                <a:spcPts val="0"/>
              </a:spcAft>
              <a:defRPr/>
            </a:pPr>
            <a:r>
              <a:rPr lang="ru-RU" sz="2101" u="sng" spc="-30" dirty="0">
                <a:solidFill>
                  <a:srgbClr val="FF0000"/>
                </a:solidFill>
                <a:latin typeface="Arial" panose="020B0604020202020204" pitchFamily="34" charset="0"/>
                <a:ea typeface="Open Sans" panose="020B0606030504020204" pitchFamily="34" charset="0"/>
                <a:cs typeface="Arial" panose="020B0604020202020204" pitchFamily="34" charset="0"/>
              </a:rPr>
              <a:t>ЦЕЛЬ для школ и СПО - ВЫПОЛНИТЬ ПОКАЗАТЕЛИ:</a:t>
            </a:r>
          </a:p>
          <a:p>
            <a:pPr fontAlgn="auto">
              <a:lnSpc>
                <a:spcPct val="80000"/>
              </a:lnSpc>
              <a:spcAft>
                <a:spcPts val="0"/>
              </a:spcAft>
              <a:defRPr/>
            </a:pPr>
            <a:endParaRPr lang="ru-RU" sz="2101" u="sng" spc="-30" dirty="0">
              <a:solidFill>
                <a:srgbClr val="FF0000"/>
              </a:solidFill>
              <a:latin typeface="Arial" panose="020B0604020202020204" pitchFamily="34" charset="0"/>
              <a:ea typeface="Open Sans" panose="020B0606030504020204" pitchFamily="34" charset="0"/>
              <a:cs typeface="Arial" panose="020B0604020202020204" pitchFamily="34" charset="0"/>
            </a:endParaRPr>
          </a:p>
        </p:txBody>
      </p:sp>
      <p:sp>
        <p:nvSpPr>
          <p:cNvPr id="33" name="Прямоугольник 32"/>
          <p:cNvSpPr/>
          <p:nvPr/>
        </p:nvSpPr>
        <p:spPr>
          <a:xfrm>
            <a:off x="1011090" y="3983199"/>
            <a:ext cx="8098813" cy="646331"/>
          </a:xfrm>
          <a:prstGeom prst="rect">
            <a:avLst/>
          </a:prstGeom>
        </p:spPr>
        <p:txBody>
          <a:bodyPr wrap="square">
            <a:spAutoFit/>
          </a:bodyPr>
          <a:lstStyle/>
          <a:p>
            <a:pPr algn="just" defTabSz="685983" eaLnBrk="1" fontAlgn="auto" hangingPunct="1">
              <a:spcBef>
                <a:spcPts val="0"/>
              </a:spcBef>
              <a:spcAft>
                <a:spcPts val="0"/>
              </a:spcAft>
            </a:pPr>
            <a:r>
              <a:rPr lang="ru-RU" sz="1800" spc="-30" dirty="0">
                <a:solidFill>
                  <a:srgbClr val="FF0000"/>
                </a:solidFill>
                <a:latin typeface="Montserrat Black" panose="00000A00000000000000" pitchFamily="2" charset="-52"/>
                <a:ea typeface="Open Sans" panose="020B0606030504020204" pitchFamily="34" charset="0"/>
                <a:cs typeface="Arial" panose="020B0604020202020204" pitchFamily="34" charset="0"/>
              </a:rPr>
              <a:t>ЗАДАЧА: обеспечить специальную подготовку КАЖДОГО студента (15 лет) к ВСЕРОССИЙСКОМУ ТЕСТИРОВАНИЮ ФГ</a:t>
            </a:r>
          </a:p>
        </p:txBody>
      </p:sp>
      <p:sp>
        <p:nvSpPr>
          <p:cNvPr id="34" name="TextBox 33"/>
          <p:cNvSpPr txBox="1"/>
          <p:nvPr/>
        </p:nvSpPr>
        <p:spPr>
          <a:xfrm>
            <a:off x="565531" y="3872031"/>
            <a:ext cx="365309" cy="784958"/>
          </a:xfrm>
          <a:prstGeom prst="rect">
            <a:avLst/>
          </a:prstGeom>
          <a:noFill/>
        </p:spPr>
        <p:txBody>
          <a:bodyPr wrap="square" rtlCol="0">
            <a:spAutoFit/>
          </a:bodyPr>
          <a:lstStyle/>
          <a:p>
            <a:pPr defTabSz="685983" eaLnBrk="1" fontAlgn="auto" hangingPunct="1">
              <a:spcBef>
                <a:spcPts val="0"/>
              </a:spcBef>
              <a:spcAft>
                <a:spcPts val="0"/>
              </a:spcAft>
            </a:pPr>
            <a:r>
              <a:rPr lang="ru-RU" sz="4501" dirty="0">
                <a:solidFill>
                  <a:srgbClr val="FF0000"/>
                </a:solidFill>
                <a:latin typeface="Montserrat Black" panose="00000A00000000000000" pitchFamily="2" charset="-52"/>
              </a:rPr>
              <a:t>!</a:t>
            </a:r>
          </a:p>
        </p:txBody>
      </p:sp>
    </p:spTree>
    <p:extLst>
      <p:ext uri="{BB962C8B-B14F-4D97-AF65-F5344CB8AC3E}">
        <p14:creationId xmlns:p14="http://schemas.microsoft.com/office/powerpoint/2010/main" val="3629023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доклад 04.06-Ефимова С.А. [Режим совместимости]" id="{91CCA84D-C246-4382-BB93-65BA9C5BAE9E}" vid="{93F9F560-CF55-4F38-9364-501DDD533A71}"/>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доклад 04.06-Ефимова С.А.</Template>
  <TotalTime>1101</TotalTime>
  <Words>6121</Words>
  <Application>Microsoft Office PowerPoint</Application>
  <PresentationFormat>Произвольный</PresentationFormat>
  <Paragraphs>1337</Paragraphs>
  <Slides>92</Slides>
  <Notes>29</Notes>
  <HiddenSlides>0</HiddenSlides>
  <MMClips>0</MMClips>
  <ScaleCrop>false</ScaleCrop>
  <HeadingPairs>
    <vt:vector size="6" baseType="variant">
      <vt:variant>
        <vt:lpstr>Использованные шрифты</vt:lpstr>
      </vt:variant>
      <vt:variant>
        <vt:i4>15</vt:i4>
      </vt:variant>
      <vt:variant>
        <vt:lpstr>Тема</vt:lpstr>
      </vt:variant>
      <vt:variant>
        <vt:i4>12</vt:i4>
      </vt:variant>
      <vt:variant>
        <vt:lpstr>Заголовки слайдов</vt:lpstr>
      </vt:variant>
      <vt:variant>
        <vt:i4>92</vt:i4>
      </vt:variant>
    </vt:vector>
  </HeadingPairs>
  <TitlesOfParts>
    <vt:vector size="119" baseType="lpstr">
      <vt:lpstr>Arial</vt:lpstr>
      <vt:lpstr>Calibri</vt:lpstr>
      <vt:lpstr>Calibri Light</vt:lpstr>
      <vt:lpstr>Microsoft Sans Serif</vt:lpstr>
      <vt:lpstr>Montserrat</vt:lpstr>
      <vt:lpstr>Montserrat Black</vt:lpstr>
      <vt:lpstr>Montserrat Light</vt:lpstr>
      <vt:lpstr>Montserrat Medium</vt:lpstr>
      <vt:lpstr>Montserrat SemiBold</vt:lpstr>
      <vt:lpstr>Open Sans</vt:lpstr>
      <vt:lpstr>PT Sans</vt:lpstr>
      <vt:lpstr>Roboto</vt:lpstr>
      <vt:lpstr>Symbol</vt:lpstr>
      <vt:lpstr>Times New Roman</vt:lpstr>
      <vt:lpstr>Wingdings</vt:lpstr>
      <vt:lpstr>Тема Office</vt:lpstr>
      <vt:lpstr>Office Theme</vt:lpstr>
      <vt:lpstr>1_Office Theme</vt:lpstr>
      <vt:lpstr>2_Office Theme</vt:lpstr>
      <vt:lpstr>3_Office Theme</vt:lpstr>
      <vt:lpstr>1_Тема Office</vt:lpstr>
      <vt:lpstr>4_Office Theme</vt:lpstr>
      <vt:lpstr>5_Office Theme</vt:lpstr>
      <vt:lpstr>6_Office Theme</vt:lpstr>
      <vt:lpstr>7_Office Theme</vt:lpstr>
      <vt:lpstr>2_Тема Office</vt:lpstr>
      <vt:lpstr>3_Тема Office</vt:lpstr>
      <vt:lpstr>Презентация PowerPoint</vt:lpstr>
      <vt:lpstr>Презентация PowerPoint</vt:lpstr>
      <vt:lpstr>КОМАНДА ЦПО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ВОСПИТАНИЕ  СО ЗНАКОМ КАЧЕСТВА</vt:lpstr>
      <vt:lpstr>СУТЬ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Деятельность классного руководителя</vt:lpstr>
      <vt:lpstr>Личностно ориентированная деятельность</vt:lpstr>
      <vt:lpstr>ВОСПИТАНИЕ КОЛЛЕКТИВА</vt:lpstr>
      <vt:lpstr>ВЗАИМОДЕЙСТВИЕ С РОДИТЕЛЯМИ</vt:lpstr>
      <vt:lpstr>ВЗАИМОДЕЙСТВИЕ  С ПЕДАГОГИЧЕСКИМ КОЛЛЕКТИВОМ</vt:lpstr>
      <vt:lpstr>ВЗАИМОДЕЙСТВИЕ С СОЦИАЛЬНЫМИ ПАРТНЕРАМИ</vt:lpstr>
      <vt:lpstr>ДОКУМЕНТАЦИЯ</vt:lpstr>
      <vt:lpstr>Презентация PowerPoint</vt:lpstr>
      <vt:lpstr>ЕЖЕДНЕВНО</vt:lpstr>
      <vt:lpstr>ЕЖЕНЕДЕЛЬНО</vt:lpstr>
      <vt:lpstr>ЕЖЕМЕСЯЧНО</vt:lpstr>
      <vt:lpstr>КАЖДЫЙ СЕМЕСТР</vt:lpstr>
      <vt:lpstr>ЕЖЕГОДНО</vt:lpstr>
      <vt:lpstr>Презентация PowerPoint</vt:lpstr>
      <vt:lpstr>ЕДИНЫЙ КЛАССНЫЙ ЧАС </vt:lpstr>
      <vt:lpstr>РАЗГОВОР О ВАЖНОМ</vt:lpstr>
      <vt:lpstr>РАЗГОВОР О ВАЖНОМ. С  П О </vt:lpstr>
      <vt:lpstr>Презентация PowerPoint</vt:lpstr>
      <vt:lpstr>Презентация PowerPoint</vt:lpstr>
      <vt:lpstr>Презентация PowerPoint</vt:lpstr>
      <vt:lpstr>Социально значимая деятельность в СПО</vt:lpstr>
      <vt:lpstr>Образовательное пространство для социальной активности студентов СПО</vt:lpstr>
      <vt:lpstr>Социально значимая деятельность  - инструмент выполнения показателей  ФП «Социальная активность»</vt:lpstr>
      <vt:lpstr>Социально значимая деятельность  - инструмент выполнения показателей  ФП «Социальная активность»</vt:lpstr>
      <vt:lpstr>ТОП-5 МАССОВЫХ НАПРАВЛЕНИЙ РАБОТЫ  ПО ВОВЛЕЧЕНИЮ СТУДЕНТОВ В СЗД</vt:lpstr>
      <vt:lpstr>Функциональная грамотность. СПО</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Екатерина Петропавловская</dc:creator>
  <cp:lastModifiedBy>Екатерина</cp:lastModifiedBy>
  <cp:revision>100</cp:revision>
  <dcterms:created xsi:type="dcterms:W3CDTF">2021-03-04T10:46:44Z</dcterms:created>
  <dcterms:modified xsi:type="dcterms:W3CDTF">2022-08-15T09:43:10Z</dcterms:modified>
</cp:coreProperties>
</file>