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71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Итоги работы по направлению «Наставничество в педагогической среде»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56992"/>
            <a:ext cx="640080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Доклад ст. методиста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Мезеневой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О.В.</a:t>
            </a:r>
          </a:p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педагогическом совете 10.02.2022 г.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E:\1.t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501448"/>
            <a:ext cx="3384376" cy="21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1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1448"/>
            <a:ext cx="3438562" cy="21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78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 Подготовили победителей и призеров чемпионатов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WSR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молодые преподаватели: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КУТЛУКАЕВА Д.Р., ФЕДУЛОВ И.С., ГАЛИЕВ Д.С.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13. Подготовил и провел мастер-класс на ЕМД 18.11.21 г. молодой педагог 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СУЛЕЙМАНОВ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С.В.</a:t>
            </a:r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Итоги работы за 1 семестр </a:t>
            </a:r>
            <a:b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2021-22 уч. года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t="23004" r="21813" b="5873"/>
          <a:stretch/>
        </p:blipFill>
        <p:spPr bwMode="auto">
          <a:xfrm>
            <a:off x="4463987" y="3573016"/>
            <a:ext cx="439248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Mezeneva\Downloads\П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93508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1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14.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Больших успехов в конкурсах профессионального мастерства добились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наставники колледжа: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СУРАЙКИНА Е.А., ЕРМАКОВА Е.А.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Итоги работы за 1 семестр </a:t>
            </a:r>
            <a:b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2021-22 уч. года</a:t>
            </a:r>
            <a:endParaRPr lang="ru-RU" dirty="0"/>
          </a:p>
        </p:txBody>
      </p:sp>
      <p:pic>
        <p:nvPicPr>
          <p:cNvPr id="6146" name="Picture 2" descr="C:\Users\Mezeneva\Desktop\Аттестация методиста\Диплом Сурайкиной Е.А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1683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55250"/>
              </p:ext>
            </p:extLst>
          </p:nvPr>
        </p:nvGraphicFramePr>
        <p:xfrm>
          <a:off x="4932040" y="2636912"/>
          <a:ext cx="3528392" cy="404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Acrobat Document" r:id="rId4" imgW="5667119" imgH="8019810" progId="AcroExch.Document.11">
                  <p:embed/>
                </p:oleObj>
              </mc:Choice>
              <mc:Fallback>
                <p:oleObj name="Acrobat Document" r:id="rId4" imgW="5667119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2636912"/>
                        <a:ext cx="3528392" cy="4041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82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8496943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Сурайкина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Е.А.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Ермакова Е.А.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Абросимова Г.А. 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Куликова Ю.И.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Корнилова А.А.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Лапицкая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М.А.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Критерии оценки: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достижения наставляемых педагогов,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анкеты обратной связи наставляемых,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3) профессиональные достижения наставников.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Лучшие наставники ПГК </a:t>
            </a:r>
            <a:b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 итогам работы в 1 семестре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Mezeneva\Downloads\П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41" y="3688844"/>
            <a:ext cx="2493247" cy="18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ezeneva\Downloads\П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32946"/>
            <a:ext cx="2036168" cy="20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91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Благодарю за внимание!!!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Mezeneva\Downloads\П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567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05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1" cy="41044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 1.09.2021 г. </a:t>
            </a:r>
            <a:r>
              <a:rPr lang="ru-RU" sz="2000" dirty="0" smtClean="0"/>
              <a:t>в ГБПОУ «ПГК» создан и эффективно функционирует Центр профессионального развития педагогов.</a:t>
            </a:r>
          </a:p>
          <a:p>
            <a:r>
              <a:rPr lang="ru-RU" sz="2000" dirty="0" smtClean="0"/>
              <a:t>Центр курирует направление «Наставничество в педагогической среде».</a:t>
            </a:r>
          </a:p>
          <a:p>
            <a:r>
              <a:rPr lang="ru-RU" sz="2000" dirty="0" smtClean="0"/>
              <a:t>Оказываются все виды методической и консалтинговой  помощи преподавателям колледжа при подготовке к урокам, внеклассным мероприятиям, конкурсам профессионального мастерства, аттестации.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Центр профессионального развития педагогов</a:t>
            </a:r>
            <a:endParaRPr lang="ru-RU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ezeneva\Downloads\П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3456384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zeneva\Downloads\П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3312368" cy="17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4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1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Разработано большое количество локальных нормативных актов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(ЛНА): </a:t>
            </a:r>
            <a:r>
              <a:rPr lang="ru-RU" b="1" dirty="0" smtClean="0">
                <a:solidFill>
                  <a:schemeClr val="tx1"/>
                </a:solidFill>
              </a:rPr>
              <a:t>приказы, Положения, Дорожная карта, регламентирующие направление работы «Наставничество в педагогической среде».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ПОЛОЖЕНИЕ о рабочей группе по реализации деятельности региональной инновационной площадки в ГБПОУ «ПГК».</a:t>
            </a:r>
          </a:p>
          <a:p>
            <a:pPr marL="0" indent="0"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2. ПОЛОЖЕНИЕ о Центре профессионального развития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педагогов в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государственном бюджетном профессиональном образовательном учреждении Самарской области «Поволжский государственный колледж».</a:t>
            </a:r>
          </a:p>
          <a:p>
            <a:pPr marL="0" indent="0"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3. ПРОГРАММА модели развития наставничества в ГБПОУ «ПГК» на период 2021-2024 годы.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4. Приказ № 275-03 от 6.09.2021 г. «О создании рабочей группы в рамках деятельности региональной инновационной площадки».</a:t>
            </a:r>
          </a:p>
          <a:p>
            <a:pPr marL="0" indent="0"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5. Приказ № 279-03 от 6.09.2021 г. «О закреплении наставников за молодыми и вновь пришедшими преподавателями».</a:t>
            </a:r>
          </a:p>
          <a:p>
            <a:pPr marL="0" indent="0"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6. Приказ № 335-03 от 8.10.2021 г. «О закреплении наставников за молодыми и вновь пришедшими преподавателями» (в дополнение к Приказу № 279-03). </a:t>
            </a:r>
          </a:p>
          <a:p>
            <a:pPr marL="0" indent="0"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7. Приказ № 350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/1 - 03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от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14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.10.2021 г. «О закреплении наставников за молодыми и вновь пришедшими преподавателями» (в изменение Приказа № 279-03).</a:t>
            </a:r>
          </a:p>
          <a:p>
            <a:pPr marL="0" indent="0"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8. Приказ № 392-03 от 19.11.2021 г. «О закреплении наставников за молодыми и вновь пришедшими преподавателями» (в изменение Приказа № 279-03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9. Дорожная карта РИП №1 ГБПОУ «ПГК».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Итоги работы за 1 семестр </a:t>
            </a:r>
            <a:b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2021-22 уч.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03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420888"/>
            <a:ext cx="8712967" cy="41764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2.Созданы и отправлены В Региональный Центр трудовых ресурсов электронные базы наставников и наставляемых педагогов по состоянию на 1 декабря 2021 г.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Итоги работы за 1 семестр </a:t>
            </a:r>
            <a:b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2021-22 уч. года</a:t>
            </a:r>
            <a:endParaRPr lang="ru-RU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8095"/>
              </p:ext>
            </p:extLst>
          </p:nvPr>
        </p:nvGraphicFramePr>
        <p:xfrm>
          <a:off x="251521" y="4165431"/>
          <a:ext cx="8640958" cy="2431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667"/>
                <a:gridCol w="513075"/>
                <a:gridCol w="515336"/>
                <a:gridCol w="448434"/>
                <a:gridCol w="640554"/>
                <a:gridCol w="641004"/>
                <a:gridCol w="657280"/>
                <a:gridCol w="457926"/>
                <a:gridCol w="401870"/>
                <a:gridCol w="459734"/>
                <a:gridCol w="566417"/>
                <a:gridCol w="370680"/>
                <a:gridCol w="398257"/>
                <a:gridCol w="340391"/>
                <a:gridCol w="1972333"/>
              </a:tblGrid>
              <a:tr h="386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№ п</a:t>
                      </a:r>
                      <a:r>
                        <a:rPr lang="en-US" sz="400" dirty="0">
                          <a:effectLst/>
                        </a:rPr>
                        <a:t>/</a:t>
                      </a:r>
                      <a:r>
                        <a:rPr lang="ru-RU" sz="400" dirty="0">
                          <a:effectLst/>
                        </a:rPr>
                        <a:t>п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ФИО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настав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ника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Контактные данные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 для связи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Место работы/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учебы настав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ника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Основные компетенции наставника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Важные для програм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мы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достиже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ния наставни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ка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Интересы настав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ника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Желаемый возраст наставля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емых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Ресурс 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времени 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на програм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му наставни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чества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Дата вхождения в программу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ФИО 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наставля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емого (наставля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емых)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Форма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настав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err="1">
                          <a:effectLst/>
                        </a:rPr>
                        <a:t>ничест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err="1">
                          <a:effectLst/>
                        </a:rPr>
                        <a:t>ва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Место 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работы/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учебы наставля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емого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Дата завер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шения программы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Резуль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таты прог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рам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</a:tr>
              <a:tr h="829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Анцифе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рова М.Б.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ancmilana@yandex.ru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ГБПОУ «ПГК»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Преподаватель физики и астрономии, умение делиться опытом, работать в режиме диалога и быстро налаживать контакт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место в номинации «Организация научно-исследовательской работы студентов» на методической выставке ПГК,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 место в номинации «Лучшая внеаудиторная работа преподавателя»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Спорт, культура, наука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Любой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2 часа в неделю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25.01.2021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Юртаев Э.Ю.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Педагог-педагог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ГБПОУ СО «ПГК»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30.06.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2024 г.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Адаптация наставляемого педагога к корпоративной культуре  ПГК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</a:tr>
              <a:tr h="1215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Апанасе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вич Л.Ф.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А222555707</a:t>
                      </a:r>
                      <a:r>
                        <a:rPr lang="en-US" sz="400">
                          <a:effectLst/>
                        </a:rPr>
                        <a:t>@yandex.ru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ГБПОУ СО «ПГК»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Преподаватель истории, амбициозность, цифровая грамотность, системное мышление, умение мотивировать других.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Диплом 2 степени на конкурсе ПГК «Самый классный классный» 2017 год, Призер конкурсов ПГК «Лучший преподаватель года» 2018, 2019 гг.;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место на методической выставке ПГК в номинации «Лучшая внеаудиторная работа» (2015 год);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 место – 2019 год, 2021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Театры, музеи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Любой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 часа в неделю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1.09.2021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Трофименко Е.В.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Педагог-педагог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ГБПОУ СО «ПГК»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Адаптация наставляемого педагога к корпоративной культуре  ПГК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66" marR="3836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7704" y="3226712"/>
            <a:ext cx="597666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БАЗА ДАННЫХ  (по состоянию на 1 декабря 2021 г.)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Наставники в педагогической среде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0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64096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.Проведены обучающие семинары для молодых и вновь принятых педагогов «Технология проектирования современного урока», «Создание ЭУМК на платформе М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oodle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Итоги работы за 1 семестр </a:t>
            </a:r>
            <a:b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2021-22 уч. года</a:t>
            </a:r>
            <a:endParaRPr lang="ru-RU" dirty="0"/>
          </a:p>
        </p:txBody>
      </p:sp>
      <p:pic>
        <p:nvPicPr>
          <p:cNvPr id="4098" name="Picture 2" descr="C:\Users\Mezeneva\Downloads\П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456384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26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3" cy="446449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 семинар для наставников «Наставничество в педагогической среде».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Пресс релизы о проведенных мероприятиях и вся нормативная документация по РИП № 1 размещены на сайте колледжа и в ЭМК ЦПО.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Итоги работы за 1 семестр </a:t>
            </a:r>
            <a:b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2021-22 уч. года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429000"/>
            <a:ext cx="5112568" cy="3384376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202615"/>
              </p:ext>
            </p:extLst>
          </p:nvPr>
        </p:nvGraphicFramePr>
        <p:xfrm>
          <a:off x="5796136" y="3356992"/>
          <a:ext cx="2808312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Acrobat Document" r:id="rId4" imgW="5676844" imgH="8019810" progId="AcroExch.Document.11">
                  <p:embed/>
                </p:oleObj>
              </mc:Choice>
              <mc:Fallback>
                <p:oleObj name="Acrobat Document" r:id="rId4" imgW="5676844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6136" y="3356992"/>
                        <a:ext cx="2808312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22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1" cy="424847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6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наставники и наставляемые педагоги составили планы работы на весь учебный год.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В начале 2 семестра наставники сдали отчеты о работе с наставляемыми за 1 семестр, а наставляемые – анкеты обратной связи.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 Анализ анкет обратной связи был выполнен на методическом совете января. 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Итоги работы за 1 семестр </a:t>
            </a:r>
            <a:b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2021-22 уч. года</a:t>
            </a:r>
            <a:endParaRPr lang="ru-RU" dirty="0"/>
          </a:p>
        </p:txBody>
      </p:sp>
      <p:pic>
        <p:nvPicPr>
          <p:cNvPr id="6145" name="Picture 1" descr="C:\Users\Mezeneva\Downloads\П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02" y="4221088"/>
            <a:ext cx="3432551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ezeneva\Downloads\П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3391"/>
            <a:ext cx="3798556" cy="22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1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1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 Члены РГ по РИП № 1 и наставники молодых педагогов посетили в истекшем семестре 54 урока и 2 внеклассных мероприятия.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10. ИП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0,5 в начале семестра были у 3-х наставляемых, в конце семестра – у 1 наставляемого педагога. У всех остальных молодых педагогов ИП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0,5.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Итоги работы за 1 семестр </a:t>
            </a:r>
            <a:b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2021-22 уч. года</a:t>
            </a:r>
            <a:endParaRPr lang="ru-RU" dirty="0"/>
          </a:p>
        </p:txBody>
      </p:sp>
      <p:pic>
        <p:nvPicPr>
          <p:cNvPr id="7170" name="Picture 2" descr="C:\Users\Mezeneva\Downloads\П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4040965" cy="26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ezeneva\Downloads\П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5910"/>
            <a:ext cx="4104456" cy="265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6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5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Молодые и вновь принятые преподаватели активно обучались не только у своих наставников, председателей ПЦМК, ведущих внутренних обучающих семинаров и мастер-классов, но и повышали квалификацию на дистанционных обучающих курсах, в Центрах непрерывного образования, участвовали во Всероссийских и региональных научно-практических конференциях,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олучили сертификаты экспертов чемпионатов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WSR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Итоги работы за 1 семестр </a:t>
            </a:r>
            <a:b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2021-22 уч. года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4" t="13250" r="34221" b="9058"/>
          <a:stretch/>
        </p:blipFill>
        <p:spPr bwMode="auto">
          <a:xfrm>
            <a:off x="251520" y="2924944"/>
            <a:ext cx="3168352" cy="3787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1" t="16277" r="11461" b="12036"/>
          <a:stretch/>
        </p:blipFill>
        <p:spPr bwMode="auto">
          <a:xfrm>
            <a:off x="3635896" y="2969976"/>
            <a:ext cx="5272307" cy="3742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1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</TotalTime>
  <Words>949</Words>
  <Application>Microsoft Office PowerPoint</Application>
  <PresentationFormat>Экран (4:3)</PresentationFormat>
  <Paragraphs>149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Волна</vt:lpstr>
      <vt:lpstr>Acrobat Document</vt:lpstr>
      <vt:lpstr>Adobe Acrobat Document</vt:lpstr>
      <vt:lpstr>Итоги работы по направлению «Наставничество в педагогической среде»</vt:lpstr>
      <vt:lpstr>Центр профессионального развития педагогов</vt:lpstr>
      <vt:lpstr>Итоги работы за 1 семестр  2021-22 уч. года</vt:lpstr>
      <vt:lpstr>Итоги работы за 1 семестр  2021-22 уч. года</vt:lpstr>
      <vt:lpstr>Итоги работы за 1 семестр  2021-22 уч. года</vt:lpstr>
      <vt:lpstr>Итоги работы за 1 семестр  2021-22 уч. года</vt:lpstr>
      <vt:lpstr>Итоги работы за 1 семестр  2021-22 уч. года</vt:lpstr>
      <vt:lpstr>Итоги работы за 1 семестр  2021-22 уч. года</vt:lpstr>
      <vt:lpstr>Итоги работы за 1 семестр  2021-22 уч. года</vt:lpstr>
      <vt:lpstr>Итоги работы за 1 семестр  2021-22 уч. года</vt:lpstr>
      <vt:lpstr>Итоги работы за 1 семестр  2021-22 уч. года</vt:lpstr>
      <vt:lpstr>Лучшие наставники ПГК  по итогам работы в 1 семестре</vt:lpstr>
      <vt:lpstr>Благодарю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по направлению «Наставничество в педагогической среде»</dc:title>
  <dc:creator>Mezeneva</dc:creator>
  <cp:lastModifiedBy>Mezeneva</cp:lastModifiedBy>
  <cp:revision>42</cp:revision>
  <dcterms:created xsi:type="dcterms:W3CDTF">2022-02-07T08:50:29Z</dcterms:created>
  <dcterms:modified xsi:type="dcterms:W3CDTF">2022-02-07T11:16:25Z</dcterms:modified>
</cp:coreProperties>
</file>